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65" r:id="rId3"/>
    <p:sldId id="262" r:id="rId4"/>
    <p:sldId id="345" r:id="rId5"/>
    <p:sldId id="273" r:id="rId6"/>
    <p:sldId id="260" r:id="rId7"/>
    <p:sldId id="346" r:id="rId8"/>
    <p:sldId id="284" r:id="rId9"/>
    <p:sldId id="286" r:id="rId10"/>
    <p:sldId id="287" r:id="rId11"/>
    <p:sldId id="278" r:id="rId12"/>
    <p:sldId id="279" r:id="rId13"/>
    <p:sldId id="280" r:id="rId14"/>
    <p:sldId id="282" r:id="rId15"/>
    <p:sldId id="285" r:id="rId16"/>
    <p:sldId id="293" r:id="rId17"/>
    <p:sldId id="263" r:id="rId18"/>
    <p:sldId id="313" r:id="rId19"/>
    <p:sldId id="347" r:id="rId20"/>
    <p:sldId id="295" r:id="rId21"/>
    <p:sldId id="300" r:id="rId22"/>
    <p:sldId id="298" r:id="rId23"/>
    <p:sldId id="299" r:id="rId24"/>
    <p:sldId id="301" r:id="rId25"/>
    <p:sldId id="302" r:id="rId26"/>
    <p:sldId id="316" r:id="rId27"/>
    <p:sldId id="304" r:id="rId28"/>
    <p:sldId id="322" r:id="rId29"/>
    <p:sldId id="323" r:id="rId30"/>
    <p:sldId id="307" r:id="rId31"/>
    <p:sldId id="324" r:id="rId32"/>
    <p:sldId id="325" r:id="rId33"/>
    <p:sldId id="310" r:id="rId34"/>
    <p:sldId id="311" r:id="rId35"/>
    <p:sldId id="344" r:id="rId36"/>
    <p:sldId id="338" r:id="rId37"/>
    <p:sldId id="340" r:id="rId38"/>
    <p:sldId id="339" r:id="rId39"/>
    <p:sldId id="342" r:id="rId40"/>
    <p:sldId id="341" r:id="rId41"/>
    <p:sldId id="25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53"/>
    <a:srgbClr val="FFDCC9"/>
    <a:srgbClr val="F0991E"/>
    <a:srgbClr val="FFCE88"/>
    <a:srgbClr val="FF8AD8"/>
    <a:srgbClr val="FF7E79"/>
    <a:srgbClr val="3F2F64"/>
    <a:srgbClr val="564091"/>
    <a:srgbClr val="33BCAD"/>
    <a:srgbClr val="F3F2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98"/>
    <p:restoredTop sz="87197"/>
  </p:normalViewPr>
  <p:slideViewPr>
    <p:cSldViewPr snapToGrid="0" snapToObjects="1" showGuides="1">
      <p:cViewPr varScale="1">
        <p:scale>
          <a:sx n="36" d="100"/>
          <a:sy n="36" d="100"/>
        </p:scale>
        <p:origin x="232" y="1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786410-41F2-0B4D-9919-541288535051}" type="doc">
      <dgm:prSet loTypeId="urn:microsoft.com/office/officeart/2005/8/layout/venn1" loCatId="" qsTypeId="urn:microsoft.com/office/officeart/2005/8/quickstyle/simple1" qsCatId="simple" csTypeId="urn:microsoft.com/office/officeart/2005/8/colors/accent1_2" csCatId="accent1" phldr="1"/>
      <dgm:spPr/>
    </dgm:pt>
    <dgm:pt modelId="{B94BBC87-99CB-1F4E-AAC8-8FCE1839C1DD}">
      <dgm:prSet phldrT="[文字]" custT="1"/>
      <dgm:spPr/>
      <dgm:t>
        <a:bodyPr/>
        <a:lstStyle/>
        <a:p>
          <a:r>
            <a:rPr lang="zh-TW" altLang="en-US" sz="4400" dirty="0">
              <a:latin typeface="Microsoft JhengHei" panose="020B0604030504040204" pitchFamily="34" charset="-120"/>
              <a:ea typeface="Microsoft JhengHei" panose="020B0604030504040204" pitchFamily="34" charset="-120"/>
            </a:rPr>
            <a:t>教學現況</a:t>
          </a:r>
        </a:p>
      </dgm:t>
    </dgm:pt>
    <dgm:pt modelId="{F7C846F4-4A0C-A545-9ED4-313931F0673A}" type="parTrans" cxnId="{831340A6-C934-EB47-B57E-FAB501E87BBE}">
      <dgm:prSet/>
      <dgm:spPr/>
      <dgm:t>
        <a:bodyPr/>
        <a:lstStyle/>
        <a:p>
          <a:endParaRPr lang="zh-TW" altLang="en-US"/>
        </a:p>
      </dgm:t>
    </dgm:pt>
    <dgm:pt modelId="{580A3FCB-8527-BC4C-BFDD-04394B7B0A1A}" type="sibTrans" cxnId="{831340A6-C934-EB47-B57E-FAB501E87BBE}">
      <dgm:prSet/>
      <dgm:spPr/>
      <dgm:t>
        <a:bodyPr/>
        <a:lstStyle/>
        <a:p>
          <a:endParaRPr lang="zh-TW" altLang="en-US"/>
        </a:p>
      </dgm:t>
    </dgm:pt>
    <dgm:pt modelId="{EEB0B3B2-E00A-D148-A09A-FB5E12EF96A7}">
      <dgm:prSet phldrT="[文字]" custT="1"/>
      <dgm:spPr/>
      <dgm:t>
        <a:bodyPr/>
        <a:lstStyle/>
        <a:p>
          <a:r>
            <a:rPr lang="zh-TW" altLang="en-US" sz="4000" dirty="0">
              <a:latin typeface="Microsoft JhengHei" panose="020B0604030504040204" pitchFamily="34" charset="-120"/>
              <a:ea typeface="Microsoft JhengHei" panose="020B0604030504040204" pitchFamily="34" charset="-120"/>
            </a:rPr>
            <a:t>教學信念</a:t>
          </a:r>
        </a:p>
      </dgm:t>
    </dgm:pt>
    <dgm:pt modelId="{B843E7CB-E4C1-7A41-A6BC-4CD3C447DBBC}" type="parTrans" cxnId="{EA9E57E1-EB03-AA47-B3BB-902368A39F33}">
      <dgm:prSet/>
      <dgm:spPr/>
      <dgm:t>
        <a:bodyPr/>
        <a:lstStyle/>
        <a:p>
          <a:endParaRPr lang="zh-TW" altLang="en-US"/>
        </a:p>
      </dgm:t>
    </dgm:pt>
    <dgm:pt modelId="{4533C479-5D4A-4049-A269-340767BE72C3}" type="sibTrans" cxnId="{EA9E57E1-EB03-AA47-B3BB-902368A39F33}">
      <dgm:prSet/>
      <dgm:spPr/>
      <dgm:t>
        <a:bodyPr/>
        <a:lstStyle/>
        <a:p>
          <a:endParaRPr lang="zh-TW" altLang="en-US"/>
        </a:p>
      </dgm:t>
    </dgm:pt>
    <dgm:pt modelId="{7F317C4C-CEB3-3140-86A8-E99B81F6A104}">
      <dgm:prSet phldrT="[文字]" custT="1"/>
      <dgm:spPr/>
      <dgm:t>
        <a:bodyPr/>
        <a:lstStyle/>
        <a:p>
          <a:r>
            <a:rPr lang="zh-TW" altLang="en-US" sz="4000" dirty="0">
              <a:latin typeface="Microsoft JhengHei" panose="020B0604030504040204" pitchFamily="34" charset="-120"/>
              <a:ea typeface="Microsoft JhengHei" panose="020B0604030504040204" pitchFamily="34" charset="-120"/>
            </a:rPr>
            <a:t>學生需求</a:t>
          </a:r>
        </a:p>
      </dgm:t>
    </dgm:pt>
    <dgm:pt modelId="{C85764E8-D5B5-D84D-A29A-81E2601B6524}" type="parTrans" cxnId="{B743B4B5-B893-0C4F-82DB-814996BFD762}">
      <dgm:prSet/>
      <dgm:spPr/>
      <dgm:t>
        <a:bodyPr/>
        <a:lstStyle/>
        <a:p>
          <a:endParaRPr lang="zh-TW" altLang="en-US"/>
        </a:p>
      </dgm:t>
    </dgm:pt>
    <dgm:pt modelId="{9D7B1C40-AEC5-2942-BE6F-447E87FA0847}" type="sibTrans" cxnId="{B743B4B5-B893-0C4F-82DB-814996BFD762}">
      <dgm:prSet/>
      <dgm:spPr/>
      <dgm:t>
        <a:bodyPr/>
        <a:lstStyle/>
        <a:p>
          <a:endParaRPr lang="zh-TW" altLang="en-US"/>
        </a:p>
      </dgm:t>
    </dgm:pt>
    <dgm:pt modelId="{09CFD716-14AB-5D40-AFE4-5E7D833AE36A}" type="pres">
      <dgm:prSet presAssocID="{E6786410-41F2-0B4D-9919-541288535051}" presName="compositeShape" presStyleCnt="0">
        <dgm:presLayoutVars>
          <dgm:chMax val="7"/>
          <dgm:dir/>
          <dgm:resizeHandles val="exact"/>
        </dgm:presLayoutVars>
      </dgm:prSet>
      <dgm:spPr/>
    </dgm:pt>
    <dgm:pt modelId="{D2A56621-B7DF-7A4A-A25B-0ED1FAF0A4BF}" type="pres">
      <dgm:prSet presAssocID="{B94BBC87-99CB-1F4E-AAC8-8FCE1839C1DD}" presName="circ1" presStyleLbl="vennNode1" presStyleIdx="0" presStyleCnt="3"/>
      <dgm:spPr/>
    </dgm:pt>
    <dgm:pt modelId="{906E3F12-F18E-4749-B8D6-91CE8C43D8E9}" type="pres">
      <dgm:prSet presAssocID="{B94BBC87-99CB-1F4E-AAC8-8FCE1839C1DD}" presName="circ1Tx" presStyleLbl="revTx" presStyleIdx="0" presStyleCnt="0">
        <dgm:presLayoutVars>
          <dgm:chMax val="0"/>
          <dgm:chPref val="0"/>
          <dgm:bulletEnabled val="1"/>
        </dgm:presLayoutVars>
      </dgm:prSet>
      <dgm:spPr/>
    </dgm:pt>
    <dgm:pt modelId="{98F8D8A5-3C31-5942-8F07-19CBAE2EAC59}" type="pres">
      <dgm:prSet presAssocID="{EEB0B3B2-E00A-D148-A09A-FB5E12EF96A7}" presName="circ2" presStyleLbl="vennNode1" presStyleIdx="1" presStyleCnt="3"/>
      <dgm:spPr/>
    </dgm:pt>
    <dgm:pt modelId="{84400DEF-5C4B-C143-8D54-8B12B2A23612}" type="pres">
      <dgm:prSet presAssocID="{EEB0B3B2-E00A-D148-A09A-FB5E12EF96A7}" presName="circ2Tx" presStyleLbl="revTx" presStyleIdx="0" presStyleCnt="0">
        <dgm:presLayoutVars>
          <dgm:chMax val="0"/>
          <dgm:chPref val="0"/>
          <dgm:bulletEnabled val="1"/>
        </dgm:presLayoutVars>
      </dgm:prSet>
      <dgm:spPr/>
    </dgm:pt>
    <dgm:pt modelId="{868377CB-5089-4948-AC17-0C35ABAD6EBA}" type="pres">
      <dgm:prSet presAssocID="{7F317C4C-CEB3-3140-86A8-E99B81F6A104}" presName="circ3" presStyleLbl="vennNode1" presStyleIdx="2" presStyleCnt="3"/>
      <dgm:spPr/>
    </dgm:pt>
    <dgm:pt modelId="{A905EF85-EB0C-C042-A7CE-E1AFF9C61B82}" type="pres">
      <dgm:prSet presAssocID="{7F317C4C-CEB3-3140-86A8-E99B81F6A104}" presName="circ3Tx" presStyleLbl="revTx" presStyleIdx="0" presStyleCnt="0">
        <dgm:presLayoutVars>
          <dgm:chMax val="0"/>
          <dgm:chPref val="0"/>
          <dgm:bulletEnabled val="1"/>
        </dgm:presLayoutVars>
      </dgm:prSet>
      <dgm:spPr/>
    </dgm:pt>
  </dgm:ptLst>
  <dgm:cxnLst>
    <dgm:cxn modelId="{CE78160E-8AC0-724C-922E-061503191CE5}" type="presOf" srcId="{E6786410-41F2-0B4D-9919-541288535051}" destId="{09CFD716-14AB-5D40-AFE4-5E7D833AE36A}" srcOrd="0" destOrd="0" presId="urn:microsoft.com/office/officeart/2005/8/layout/venn1"/>
    <dgm:cxn modelId="{84F2C51F-8E25-0746-8972-6798E0CBD35B}" type="presOf" srcId="{EEB0B3B2-E00A-D148-A09A-FB5E12EF96A7}" destId="{98F8D8A5-3C31-5942-8F07-19CBAE2EAC59}" srcOrd="0" destOrd="0" presId="urn:microsoft.com/office/officeart/2005/8/layout/venn1"/>
    <dgm:cxn modelId="{625F8440-0C13-0E45-9DEE-F9F78E2DCCAD}" type="presOf" srcId="{7F317C4C-CEB3-3140-86A8-E99B81F6A104}" destId="{A905EF85-EB0C-C042-A7CE-E1AFF9C61B82}" srcOrd="1" destOrd="0" presId="urn:microsoft.com/office/officeart/2005/8/layout/venn1"/>
    <dgm:cxn modelId="{C707F690-4315-3B45-ADBF-8588F140E59F}" type="presOf" srcId="{B94BBC87-99CB-1F4E-AAC8-8FCE1839C1DD}" destId="{906E3F12-F18E-4749-B8D6-91CE8C43D8E9}" srcOrd="1" destOrd="0" presId="urn:microsoft.com/office/officeart/2005/8/layout/venn1"/>
    <dgm:cxn modelId="{33614D9C-36FB-7848-BF7A-57074518A53D}" type="presOf" srcId="{7F317C4C-CEB3-3140-86A8-E99B81F6A104}" destId="{868377CB-5089-4948-AC17-0C35ABAD6EBA}" srcOrd="0" destOrd="0" presId="urn:microsoft.com/office/officeart/2005/8/layout/venn1"/>
    <dgm:cxn modelId="{831340A6-C934-EB47-B57E-FAB501E87BBE}" srcId="{E6786410-41F2-0B4D-9919-541288535051}" destId="{B94BBC87-99CB-1F4E-AAC8-8FCE1839C1DD}" srcOrd="0" destOrd="0" parTransId="{F7C846F4-4A0C-A545-9ED4-313931F0673A}" sibTransId="{580A3FCB-8527-BC4C-BFDD-04394B7B0A1A}"/>
    <dgm:cxn modelId="{9B4365AC-7EC3-3B4E-B01B-124AED5EF07C}" type="presOf" srcId="{EEB0B3B2-E00A-D148-A09A-FB5E12EF96A7}" destId="{84400DEF-5C4B-C143-8D54-8B12B2A23612}" srcOrd="1" destOrd="0" presId="urn:microsoft.com/office/officeart/2005/8/layout/venn1"/>
    <dgm:cxn modelId="{B743B4B5-B893-0C4F-82DB-814996BFD762}" srcId="{E6786410-41F2-0B4D-9919-541288535051}" destId="{7F317C4C-CEB3-3140-86A8-E99B81F6A104}" srcOrd="2" destOrd="0" parTransId="{C85764E8-D5B5-D84D-A29A-81E2601B6524}" sibTransId="{9D7B1C40-AEC5-2942-BE6F-447E87FA0847}"/>
    <dgm:cxn modelId="{E63717C0-B6C8-4347-ABDD-250D6DE868E2}" type="presOf" srcId="{B94BBC87-99CB-1F4E-AAC8-8FCE1839C1DD}" destId="{D2A56621-B7DF-7A4A-A25B-0ED1FAF0A4BF}" srcOrd="0" destOrd="0" presId="urn:microsoft.com/office/officeart/2005/8/layout/venn1"/>
    <dgm:cxn modelId="{EA9E57E1-EB03-AA47-B3BB-902368A39F33}" srcId="{E6786410-41F2-0B4D-9919-541288535051}" destId="{EEB0B3B2-E00A-D148-A09A-FB5E12EF96A7}" srcOrd="1" destOrd="0" parTransId="{B843E7CB-E4C1-7A41-A6BC-4CD3C447DBBC}" sibTransId="{4533C479-5D4A-4049-A269-340767BE72C3}"/>
    <dgm:cxn modelId="{4ADC5EDC-77AB-4345-A84B-8FDB7B34D0E1}" type="presParOf" srcId="{09CFD716-14AB-5D40-AFE4-5E7D833AE36A}" destId="{D2A56621-B7DF-7A4A-A25B-0ED1FAF0A4BF}" srcOrd="0" destOrd="0" presId="urn:microsoft.com/office/officeart/2005/8/layout/venn1"/>
    <dgm:cxn modelId="{01E1AFAA-C440-9A43-B1DF-49632D0512C4}" type="presParOf" srcId="{09CFD716-14AB-5D40-AFE4-5E7D833AE36A}" destId="{906E3F12-F18E-4749-B8D6-91CE8C43D8E9}" srcOrd="1" destOrd="0" presId="urn:microsoft.com/office/officeart/2005/8/layout/venn1"/>
    <dgm:cxn modelId="{D5E7D7A3-902F-354F-983C-28CE1DC23D0F}" type="presParOf" srcId="{09CFD716-14AB-5D40-AFE4-5E7D833AE36A}" destId="{98F8D8A5-3C31-5942-8F07-19CBAE2EAC59}" srcOrd="2" destOrd="0" presId="urn:microsoft.com/office/officeart/2005/8/layout/venn1"/>
    <dgm:cxn modelId="{7E691F2B-A085-2D44-90B3-B0AD9E33D90C}" type="presParOf" srcId="{09CFD716-14AB-5D40-AFE4-5E7D833AE36A}" destId="{84400DEF-5C4B-C143-8D54-8B12B2A23612}" srcOrd="3" destOrd="0" presId="urn:microsoft.com/office/officeart/2005/8/layout/venn1"/>
    <dgm:cxn modelId="{5EF64498-F773-864D-9B16-457B25EE9765}" type="presParOf" srcId="{09CFD716-14AB-5D40-AFE4-5E7D833AE36A}" destId="{868377CB-5089-4948-AC17-0C35ABAD6EBA}" srcOrd="4" destOrd="0" presId="urn:microsoft.com/office/officeart/2005/8/layout/venn1"/>
    <dgm:cxn modelId="{FDF2C135-936A-0F4B-A928-F606A98290C7}" type="presParOf" srcId="{09CFD716-14AB-5D40-AFE4-5E7D833AE36A}" destId="{A905EF85-EB0C-C042-A7CE-E1AFF9C61B82}" srcOrd="5"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2A9C93-EAA8-264B-B9D8-2541A40180B3}" type="doc">
      <dgm:prSet loTypeId="urn:microsoft.com/office/officeart/2005/8/layout/radial5" loCatId="" qsTypeId="urn:microsoft.com/office/officeart/2005/8/quickstyle/simple1" qsCatId="simple" csTypeId="urn:microsoft.com/office/officeart/2005/8/colors/accent1_2" csCatId="accent1" phldr="1"/>
      <dgm:spPr/>
      <dgm:t>
        <a:bodyPr/>
        <a:lstStyle/>
        <a:p>
          <a:endParaRPr lang="zh-TW" altLang="en-US"/>
        </a:p>
      </dgm:t>
    </dgm:pt>
    <dgm:pt modelId="{19A4BF24-3A93-6C46-8084-CACC1D088F5D}">
      <dgm:prSet phldrT="[文字]"/>
      <dgm:spPr/>
      <dgm:t>
        <a:bodyPr/>
        <a:lstStyle/>
        <a:p>
          <a:r>
            <a:rPr lang="zh-TW" altLang="en-US" dirty="0"/>
            <a:t>排球</a:t>
          </a:r>
          <a:endParaRPr lang="en-US" altLang="zh-TW" dirty="0"/>
        </a:p>
      </dgm:t>
    </dgm:pt>
    <dgm:pt modelId="{1EC90320-206A-9A4A-89D3-A514C0B3812B}" type="parTrans" cxnId="{F6DB9553-AC18-BA4E-BE01-EE21F7F00A45}">
      <dgm:prSet/>
      <dgm:spPr/>
      <dgm:t>
        <a:bodyPr/>
        <a:lstStyle/>
        <a:p>
          <a:endParaRPr lang="zh-TW" altLang="en-US"/>
        </a:p>
      </dgm:t>
    </dgm:pt>
    <dgm:pt modelId="{C2A1EBC2-BEC4-E546-B9CF-C45E7A6DB722}" type="sibTrans" cxnId="{F6DB9553-AC18-BA4E-BE01-EE21F7F00A45}">
      <dgm:prSet/>
      <dgm:spPr/>
      <dgm:t>
        <a:bodyPr/>
        <a:lstStyle/>
        <a:p>
          <a:endParaRPr lang="zh-TW" altLang="en-US"/>
        </a:p>
      </dgm:t>
    </dgm:pt>
    <dgm:pt modelId="{995553BC-A710-0549-AB40-C702DF62DBF3}">
      <dgm:prSet phldrT="[文字]"/>
      <dgm:spPr/>
      <dgm:t>
        <a:bodyPr/>
        <a:lstStyle/>
        <a:p>
          <a:r>
            <a:rPr lang="zh-TW" altLang="en-US" dirty="0"/>
            <a:t>快攻</a:t>
          </a:r>
        </a:p>
      </dgm:t>
    </dgm:pt>
    <dgm:pt modelId="{08434F61-F566-1942-AB5F-48CB4A6E20D7}" type="parTrans" cxnId="{B6069767-8E3F-D148-93BD-785CA8468A1B}">
      <dgm:prSet/>
      <dgm:spPr/>
      <dgm:t>
        <a:bodyPr/>
        <a:lstStyle/>
        <a:p>
          <a:endParaRPr lang="zh-TW" altLang="en-US"/>
        </a:p>
      </dgm:t>
    </dgm:pt>
    <dgm:pt modelId="{85B1418B-C6CE-8748-9C92-2072810380E3}" type="sibTrans" cxnId="{B6069767-8E3F-D148-93BD-785CA8468A1B}">
      <dgm:prSet/>
      <dgm:spPr/>
      <dgm:t>
        <a:bodyPr/>
        <a:lstStyle/>
        <a:p>
          <a:endParaRPr lang="zh-TW" altLang="en-US"/>
        </a:p>
      </dgm:t>
    </dgm:pt>
    <dgm:pt modelId="{8FFCF595-9FD7-8B48-948B-C2AEAEDC9914}">
      <dgm:prSet phldrT="[文字]"/>
      <dgm:spPr/>
      <dgm:t>
        <a:bodyPr/>
        <a:lstStyle/>
        <a:p>
          <a:r>
            <a:rPr lang="zh-TW" altLang="en-US" dirty="0"/>
            <a:t>接發球</a:t>
          </a:r>
        </a:p>
      </dgm:t>
    </dgm:pt>
    <dgm:pt modelId="{0D1D5C44-13F3-804B-9DB7-EF29DAFFBF6A}" type="parTrans" cxnId="{BD53EB97-D57E-E54E-AFA6-997F8EBB0209}">
      <dgm:prSet/>
      <dgm:spPr/>
      <dgm:t>
        <a:bodyPr/>
        <a:lstStyle/>
        <a:p>
          <a:endParaRPr lang="zh-TW" altLang="en-US"/>
        </a:p>
      </dgm:t>
    </dgm:pt>
    <dgm:pt modelId="{C231BD47-836D-C748-BD25-F5A33012B3E0}" type="sibTrans" cxnId="{BD53EB97-D57E-E54E-AFA6-997F8EBB0209}">
      <dgm:prSet/>
      <dgm:spPr/>
      <dgm:t>
        <a:bodyPr/>
        <a:lstStyle/>
        <a:p>
          <a:endParaRPr lang="zh-TW" altLang="en-US"/>
        </a:p>
      </dgm:t>
    </dgm:pt>
    <dgm:pt modelId="{32359EB0-6E1E-3947-9121-896B70445C1D}">
      <dgm:prSet phldrT="[文字]"/>
      <dgm:spPr/>
      <dgm:t>
        <a:bodyPr/>
        <a:lstStyle/>
        <a:p>
          <a:r>
            <a:rPr lang="zh-TW" altLang="en-US" dirty="0"/>
            <a:t>快攻攔網</a:t>
          </a:r>
        </a:p>
      </dgm:t>
    </dgm:pt>
    <dgm:pt modelId="{8DFEFF70-715A-4A4B-B444-F594DF825746}" type="parTrans" cxnId="{0695B8C3-97E2-944D-B46B-0FA72B3ADD38}">
      <dgm:prSet/>
      <dgm:spPr/>
      <dgm:t>
        <a:bodyPr/>
        <a:lstStyle/>
        <a:p>
          <a:endParaRPr lang="zh-TW" altLang="en-US"/>
        </a:p>
      </dgm:t>
    </dgm:pt>
    <dgm:pt modelId="{10CDFB98-F808-BA46-BCD6-99D0B6826DC1}" type="sibTrans" cxnId="{0695B8C3-97E2-944D-B46B-0FA72B3ADD38}">
      <dgm:prSet/>
      <dgm:spPr/>
      <dgm:t>
        <a:bodyPr/>
        <a:lstStyle/>
        <a:p>
          <a:endParaRPr lang="zh-TW" altLang="en-US"/>
        </a:p>
      </dgm:t>
    </dgm:pt>
    <dgm:pt modelId="{2B4A06CB-9704-F84E-8D5C-8CCDBEA5D168}">
      <dgm:prSet phldrT="[文字]"/>
      <dgm:spPr/>
      <dgm:t>
        <a:bodyPr/>
        <a:lstStyle/>
        <a:p>
          <a:r>
            <a:rPr lang="zh-TW" altLang="en-US" dirty="0"/>
            <a:t>虛攻球</a:t>
          </a:r>
        </a:p>
      </dgm:t>
    </dgm:pt>
    <dgm:pt modelId="{06924419-5153-9049-8031-B60FEF559D6F}" type="parTrans" cxnId="{28CB955F-254F-2547-8C48-21765F9FDB47}">
      <dgm:prSet/>
      <dgm:spPr/>
      <dgm:t>
        <a:bodyPr/>
        <a:lstStyle/>
        <a:p>
          <a:endParaRPr lang="zh-TW" altLang="en-US"/>
        </a:p>
      </dgm:t>
    </dgm:pt>
    <dgm:pt modelId="{24D236CF-DA15-7A4B-A25B-C7E31F5BAB4F}" type="sibTrans" cxnId="{28CB955F-254F-2547-8C48-21765F9FDB47}">
      <dgm:prSet/>
      <dgm:spPr/>
      <dgm:t>
        <a:bodyPr/>
        <a:lstStyle/>
        <a:p>
          <a:endParaRPr lang="zh-TW" altLang="en-US"/>
        </a:p>
      </dgm:t>
    </dgm:pt>
    <dgm:pt modelId="{1E2EA178-A9C6-B74A-9CE0-47445DCDABD9}">
      <dgm:prSet phldrT="[文字]"/>
      <dgm:spPr/>
      <dgm:t>
        <a:bodyPr/>
        <a:lstStyle/>
        <a:p>
          <a:r>
            <a:rPr lang="zh-TW" altLang="en-US" dirty="0"/>
            <a:t>發球</a:t>
          </a:r>
        </a:p>
      </dgm:t>
    </dgm:pt>
    <dgm:pt modelId="{7007BD28-1121-FA45-BDBD-F83CD7DFC8B8}" type="parTrans" cxnId="{222ECAD2-2CFF-CD40-B63B-DF0F972ABB49}">
      <dgm:prSet/>
      <dgm:spPr/>
      <dgm:t>
        <a:bodyPr/>
        <a:lstStyle/>
        <a:p>
          <a:endParaRPr lang="zh-TW" altLang="en-US"/>
        </a:p>
      </dgm:t>
    </dgm:pt>
    <dgm:pt modelId="{6820C085-EB36-7744-9349-7ED9EBA4F62A}" type="sibTrans" cxnId="{222ECAD2-2CFF-CD40-B63B-DF0F972ABB49}">
      <dgm:prSet/>
      <dgm:spPr/>
      <dgm:t>
        <a:bodyPr/>
        <a:lstStyle/>
        <a:p>
          <a:endParaRPr lang="zh-TW" altLang="en-US"/>
        </a:p>
      </dgm:t>
    </dgm:pt>
    <dgm:pt modelId="{0FCAB1F8-E764-C841-8CB1-816459D1442A}">
      <dgm:prSet phldrT="[文字]"/>
      <dgm:spPr/>
      <dgm:t>
        <a:bodyPr/>
        <a:lstStyle/>
        <a:p>
          <a:r>
            <a:rPr lang="zh-TW" altLang="en-US" dirty="0"/>
            <a:t>扣球</a:t>
          </a:r>
        </a:p>
      </dgm:t>
    </dgm:pt>
    <dgm:pt modelId="{AC1C5A95-2A1B-B04E-8089-556C057361B3}" type="parTrans" cxnId="{CEA53670-B69D-E343-8A92-CDADCB7A369A}">
      <dgm:prSet/>
      <dgm:spPr/>
      <dgm:t>
        <a:bodyPr/>
        <a:lstStyle/>
        <a:p>
          <a:endParaRPr lang="zh-TW" altLang="en-US"/>
        </a:p>
      </dgm:t>
    </dgm:pt>
    <dgm:pt modelId="{079B15E4-133B-CC45-99D3-AA49C03E07A2}" type="sibTrans" cxnId="{CEA53670-B69D-E343-8A92-CDADCB7A369A}">
      <dgm:prSet/>
      <dgm:spPr/>
      <dgm:t>
        <a:bodyPr/>
        <a:lstStyle/>
        <a:p>
          <a:endParaRPr lang="zh-TW" altLang="en-US"/>
        </a:p>
      </dgm:t>
    </dgm:pt>
    <dgm:pt modelId="{FCF09490-AB6C-F243-9DBC-DADA61450D9B}">
      <dgm:prSet phldrT="[文字]"/>
      <dgm:spPr/>
      <dgm:t>
        <a:bodyPr/>
        <a:lstStyle/>
        <a:p>
          <a:r>
            <a:rPr lang="zh-TW" altLang="en-US" dirty="0"/>
            <a:t>救球</a:t>
          </a:r>
        </a:p>
      </dgm:t>
    </dgm:pt>
    <dgm:pt modelId="{B8A496EB-113E-4047-9661-A005CAB5BF29}" type="parTrans" cxnId="{11B5E12D-8151-3141-95EF-3F6E224B2061}">
      <dgm:prSet/>
      <dgm:spPr/>
      <dgm:t>
        <a:bodyPr/>
        <a:lstStyle/>
        <a:p>
          <a:endParaRPr lang="zh-TW" altLang="en-US"/>
        </a:p>
      </dgm:t>
    </dgm:pt>
    <dgm:pt modelId="{CFBCC1C5-F482-C941-9E90-55C0A66A16D6}" type="sibTrans" cxnId="{11B5E12D-8151-3141-95EF-3F6E224B2061}">
      <dgm:prSet/>
      <dgm:spPr/>
      <dgm:t>
        <a:bodyPr/>
        <a:lstStyle/>
        <a:p>
          <a:endParaRPr lang="zh-TW" altLang="en-US"/>
        </a:p>
      </dgm:t>
    </dgm:pt>
    <dgm:pt modelId="{7FD94E3F-DF10-D24C-BE8E-7D525B11BD8F}">
      <dgm:prSet/>
      <dgm:spPr/>
      <dgm:t>
        <a:bodyPr/>
        <a:lstStyle/>
        <a:p>
          <a:r>
            <a:rPr lang="zh-TW" altLang="en-US" dirty="0"/>
            <a:t>Ａ</a:t>
          </a:r>
          <a:r>
            <a:rPr lang="en-US" altLang="zh-TW" dirty="0"/>
            <a:t>.B.C.D</a:t>
          </a:r>
          <a:r>
            <a:rPr lang="zh-TW" altLang="en-US" dirty="0"/>
            <a:t>式快攻</a:t>
          </a:r>
        </a:p>
      </dgm:t>
    </dgm:pt>
    <dgm:pt modelId="{1E21A8EB-4E16-3E42-AD93-8CB46F97F53B}" type="parTrans" cxnId="{64FA8ADA-D99B-B846-9056-5ED373081107}">
      <dgm:prSet/>
      <dgm:spPr/>
      <dgm:t>
        <a:bodyPr/>
        <a:lstStyle/>
        <a:p>
          <a:endParaRPr lang="zh-TW" altLang="en-US"/>
        </a:p>
      </dgm:t>
    </dgm:pt>
    <dgm:pt modelId="{0DB29D75-1F0A-A34A-A68D-46CE9D915434}" type="sibTrans" cxnId="{64FA8ADA-D99B-B846-9056-5ED373081107}">
      <dgm:prSet/>
      <dgm:spPr/>
      <dgm:t>
        <a:bodyPr/>
        <a:lstStyle/>
        <a:p>
          <a:endParaRPr lang="zh-TW" altLang="en-US"/>
        </a:p>
      </dgm:t>
    </dgm:pt>
    <dgm:pt modelId="{CE7CA3BF-C08E-9C49-9FE5-2C4D554BF395}">
      <dgm:prSet phldrT="[文字]"/>
      <dgm:spPr/>
      <dgm:t>
        <a:bodyPr/>
        <a:lstStyle/>
        <a:p>
          <a:r>
            <a:rPr lang="zh-TW" altLang="en-US" dirty="0"/>
            <a:t>吊小球</a:t>
          </a:r>
        </a:p>
      </dgm:t>
    </dgm:pt>
    <dgm:pt modelId="{10744239-1B98-154C-B5D7-8751231CCC39}" type="parTrans" cxnId="{740AB40D-0A29-064F-AA06-88F807113E53}">
      <dgm:prSet/>
      <dgm:spPr/>
      <dgm:t>
        <a:bodyPr/>
        <a:lstStyle/>
        <a:p>
          <a:endParaRPr lang="zh-TW" altLang="en-US"/>
        </a:p>
      </dgm:t>
    </dgm:pt>
    <dgm:pt modelId="{5ED3E3EF-4634-9845-9126-420B0EFC048B}" type="sibTrans" cxnId="{740AB40D-0A29-064F-AA06-88F807113E53}">
      <dgm:prSet/>
      <dgm:spPr/>
      <dgm:t>
        <a:bodyPr/>
        <a:lstStyle/>
        <a:p>
          <a:endParaRPr lang="zh-TW" altLang="en-US"/>
        </a:p>
      </dgm:t>
    </dgm:pt>
    <dgm:pt modelId="{D397E2AE-32D9-4D44-91EA-A46D2E093C9A}">
      <dgm:prSet phldrT="[文字]"/>
      <dgm:spPr/>
      <dgm:t>
        <a:bodyPr/>
        <a:lstStyle/>
        <a:p>
          <a:r>
            <a:rPr lang="zh-TW" altLang="en-US" dirty="0"/>
            <a:t>判斷跑動方向時間起跳位置</a:t>
          </a:r>
        </a:p>
      </dgm:t>
    </dgm:pt>
    <dgm:pt modelId="{88DE60A1-7E36-0644-9C35-7AB59B2A4233}" type="parTrans" cxnId="{51E6FAA8-5F02-084E-B09F-E329FB71D243}">
      <dgm:prSet/>
      <dgm:spPr/>
      <dgm:t>
        <a:bodyPr/>
        <a:lstStyle/>
        <a:p>
          <a:endParaRPr lang="zh-TW" altLang="en-US"/>
        </a:p>
      </dgm:t>
    </dgm:pt>
    <dgm:pt modelId="{BCAE6DF4-FA7A-7F46-B53D-F85D90005498}" type="sibTrans" cxnId="{51E6FAA8-5F02-084E-B09F-E329FB71D243}">
      <dgm:prSet/>
      <dgm:spPr/>
      <dgm:t>
        <a:bodyPr/>
        <a:lstStyle/>
        <a:p>
          <a:endParaRPr lang="zh-TW" altLang="en-US"/>
        </a:p>
      </dgm:t>
    </dgm:pt>
    <dgm:pt modelId="{540FEE25-2D9E-D844-8256-46B34EB5DE86}" type="pres">
      <dgm:prSet presAssocID="{8C2A9C93-EAA8-264B-B9D8-2541A40180B3}" presName="Name0" presStyleCnt="0">
        <dgm:presLayoutVars>
          <dgm:chMax val="1"/>
          <dgm:dir/>
          <dgm:animLvl val="ctr"/>
          <dgm:resizeHandles val="exact"/>
        </dgm:presLayoutVars>
      </dgm:prSet>
      <dgm:spPr/>
    </dgm:pt>
    <dgm:pt modelId="{DD32D5E3-0249-B140-93D4-51372C2AEE03}" type="pres">
      <dgm:prSet presAssocID="{19A4BF24-3A93-6C46-8084-CACC1D088F5D}" presName="centerShape" presStyleLbl="node0" presStyleIdx="0" presStyleCnt="1"/>
      <dgm:spPr/>
    </dgm:pt>
    <dgm:pt modelId="{BCD088CF-D135-4642-8DCC-7E311C8B571C}" type="pres">
      <dgm:prSet presAssocID="{08434F61-F566-1942-AB5F-48CB4A6E20D7}" presName="parTrans" presStyleLbl="sibTrans2D1" presStyleIdx="0" presStyleCnt="7"/>
      <dgm:spPr/>
    </dgm:pt>
    <dgm:pt modelId="{C85CE8B4-5150-4748-9105-30D546C838C5}" type="pres">
      <dgm:prSet presAssocID="{08434F61-F566-1942-AB5F-48CB4A6E20D7}" presName="connectorText" presStyleLbl="sibTrans2D1" presStyleIdx="0" presStyleCnt="7"/>
      <dgm:spPr/>
    </dgm:pt>
    <dgm:pt modelId="{173F2A00-14AF-FE46-8809-F7B377C70758}" type="pres">
      <dgm:prSet presAssocID="{995553BC-A710-0549-AB40-C702DF62DBF3}" presName="node" presStyleLbl="node1" presStyleIdx="0" presStyleCnt="7">
        <dgm:presLayoutVars>
          <dgm:bulletEnabled val="1"/>
        </dgm:presLayoutVars>
      </dgm:prSet>
      <dgm:spPr/>
    </dgm:pt>
    <dgm:pt modelId="{8FCAF243-6383-F143-A5D1-39B5555DAA5B}" type="pres">
      <dgm:prSet presAssocID="{0D1D5C44-13F3-804B-9DB7-EF29DAFFBF6A}" presName="parTrans" presStyleLbl="sibTrans2D1" presStyleIdx="1" presStyleCnt="7"/>
      <dgm:spPr/>
    </dgm:pt>
    <dgm:pt modelId="{1F09F601-2CE1-2244-AB2F-136AAE6950EA}" type="pres">
      <dgm:prSet presAssocID="{0D1D5C44-13F3-804B-9DB7-EF29DAFFBF6A}" presName="connectorText" presStyleLbl="sibTrans2D1" presStyleIdx="1" presStyleCnt="7"/>
      <dgm:spPr/>
    </dgm:pt>
    <dgm:pt modelId="{835B6CD2-4F94-4646-AD35-6D941C2BD53C}" type="pres">
      <dgm:prSet presAssocID="{8FFCF595-9FD7-8B48-948B-C2AEAEDC9914}" presName="node" presStyleLbl="node1" presStyleIdx="1" presStyleCnt="7">
        <dgm:presLayoutVars>
          <dgm:bulletEnabled val="1"/>
        </dgm:presLayoutVars>
      </dgm:prSet>
      <dgm:spPr/>
    </dgm:pt>
    <dgm:pt modelId="{94C67C5A-0A35-CB4A-947F-BB4F063C00D1}" type="pres">
      <dgm:prSet presAssocID="{8DFEFF70-715A-4A4B-B444-F594DF825746}" presName="parTrans" presStyleLbl="sibTrans2D1" presStyleIdx="2" presStyleCnt="7"/>
      <dgm:spPr/>
    </dgm:pt>
    <dgm:pt modelId="{3A2E5B5A-B586-AD4C-8014-F54C11013FDD}" type="pres">
      <dgm:prSet presAssocID="{8DFEFF70-715A-4A4B-B444-F594DF825746}" presName="connectorText" presStyleLbl="sibTrans2D1" presStyleIdx="2" presStyleCnt="7"/>
      <dgm:spPr/>
    </dgm:pt>
    <dgm:pt modelId="{0A317104-9226-2349-9317-BAE8481EB6A7}" type="pres">
      <dgm:prSet presAssocID="{32359EB0-6E1E-3947-9121-896B70445C1D}" presName="node" presStyleLbl="node1" presStyleIdx="2" presStyleCnt="7">
        <dgm:presLayoutVars>
          <dgm:bulletEnabled val="1"/>
        </dgm:presLayoutVars>
      </dgm:prSet>
      <dgm:spPr/>
    </dgm:pt>
    <dgm:pt modelId="{9C8F02EF-73F4-A842-981E-90381B62B9CC}" type="pres">
      <dgm:prSet presAssocID="{06924419-5153-9049-8031-B60FEF559D6F}" presName="parTrans" presStyleLbl="sibTrans2D1" presStyleIdx="3" presStyleCnt="7"/>
      <dgm:spPr/>
    </dgm:pt>
    <dgm:pt modelId="{765FA5C8-B682-5D49-B378-2D701D27EEC9}" type="pres">
      <dgm:prSet presAssocID="{06924419-5153-9049-8031-B60FEF559D6F}" presName="connectorText" presStyleLbl="sibTrans2D1" presStyleIdx="3" presStyleCnt="7"/>
      <dgm:spPr/>
    </dgm:pt>
    <dgm:pt modelId="{B07B8C77-C5AE-FB4A-B308-B91B95ECF41A}" type="pres">
      <dgm:prSet presAssocID="{2B4A06CB-9704-F84E-8D5C-8CCDBEA5D168}" presName="node" presStyleLbl="node1" presStyleIdx="3" presStyleCnt="7">
        <dgm:presLayoutVars>
          <dgm:bulletEnabled val="1"/>
        </dgm:presLayoutVars>
      </dgm:prSet>
      <dgm:spPr/>
    </dgm:pt>
    <dgm:pt modelId="{51B44594-B268-B64A-B5E9-92C120C59CD1}" type="pres">
      <dgm:prSet presAssocID="{7007BD28-1121-FA45-BDBD-F83CD7DFC8B8}" presName="parTrans" presStyleLbl="sibTrans2D1" presStyleIdx="4" presStyleCnt="7"/>
      <dgm:spPr/>
    </dgm:pt>
    <dgm:pt modelId="{2420A560-6F08-8F49-87F2-5DCF8049BEAB}" type="pres">
      <dgm:prSet presAssocID="{7007BD28-1121-FA45-BDBD-F83CD7DFC8B8}" presName="connectorText" presStyleLbl="sibTrans2D1" presStyleIdx="4" presStyleCnt="7"/>
      <dgm:spPr/>
    </dgm:pt>
    <dgm:pt modelId="{5F4C3951-2626-9849-998A-C2C763DB0E0F}" type="pres">
      <dgm:prSet presAssocID="{1E2EA178-A9C6-B74A-9CE0-47445DCDABD9}" presName="node" presStyleLbl="node1" presStyleIdx="4" presStyleCnt="7">
        <dgm:presLayoutVars>
          <dgm:bulletEnabled val="1"/>
        </dgm:presLayoutVars>
      </dgm:prSet>
      <dgm:spPr/>
    </dgm:pt>
    <dgm:pt modelId="{8EBFDEFE-9691-994D-9202-AECF93354535}" type="pres">
      <dgm:prSet presAssocID="{AC1C5A95-2A1B-B04E-8089-556C057361B3}" presName="parTrans" presStyleLbl="sibTrans2D1" presStyleIdx="5" presStyleCnt="7"/>
      <dgm:spPr/>
    </dgm:pt>
    <dgm:pt modelId="{4F7D8D2D-8B71-FA4F-AF62-800000DB2941}" type="pres">
      <dgm:prSet presAssocID="{AC1C5A95-2A1B-B04E-8089-556C057361B3}" presName="connectorText" presStyleLbl="sibTrans2D1" presStyleIdx="5" presStyleCnt="7"/>
      <dgm:spPr/>
    </dgm:pt>
    <dgm:pt modelId="{2FB21CE5-BF25-7C49-9C51-8713128F18F1}" type="pres">
      <dgm:prSet presAssocID="{0FCAB1F8-E764-C841-8CB1-816459D1442A}" presName="node" presStyleLbl="node1" presStyleIdx="5" presStyleCnt="7">
        <dgm:presLayoutVars>
          <dgm:bulletEnabled val="1"/>
        </dgm:presLayoutVars>
      </dgm:prSet>
      <dgm:spPr/>
    </dgm:pt>
    <dgm:pt modelId="{536A836B-9622-0C40-AE1F-047A4FC281D6}" type="pres">
      <dgm:prSet presAssocID="{B8A496EB-113E-4047-9661-A005CAB5BF29}" presName="parTrans" presStyleLbl="sibTrans2D1" presStyleIdx="6" presStyleCnt="7"/>
      <dgm:spPr/>
    </dgm:pt>
    <dgm:pt modelId="{5BBACE3D-46F6-6F4C-9F19-D9546B434EC9}" type="pres">
      <dgm:prSet presAssocID="{B8A496EB-113E-4047-9661-A005CAB5BF29}" presName="connectorText" presStyleLbl="sibTrans2D1" presStyleIdx="6" presStyleCnt="7"/>
      <dgm:spPr/>
    </dgm:pt>
    <dgm:pt modelId="{A2EEC9AB-2864-9945-85E4-5387E3104D58}" type="pres">
      <dgm:prSet presAssocID="{FCF09490-AB6C-F243-9DBC-DADA61450D9B}" presName="node" presStyleLbl="node1" presStyleIdx="6" presStyleCnt="7">
        <dgm:presLayoutVars>
          <dgm:bulletEnabled val="1"/>
        </dgm:presLayoutVars>
      </dgm:prSet>
      <dgm:spPr/>
    </dgm:pt>
  </dgm:ptLst>
  <dgm:cxnLst>
    <dgm:cxn modelId="{256F2209-1F9A-EB4F-987B-C21DCBFF6FED}" type="presOf" srcId="{7FD94E3F-DF10-D24C-BE8E-7D525B11BD8F}" destId="{173F2A00-14AF-FE46-8809-F7B377C70758}" srcOrd="0" destOrd="1" presId="urn:microsoft.com/office/officeart/2005/8/layout/radial5"/>
    <dgm:cxn modelId="{73C8FF09-76B0-7F41-AF79-D6A409F0D119}" type="presOf" srcId="{7007BD28-1121-FA45-BDBD-F83CD7DFC8B8}" destId="{2420A560-6F08-8F49-87F2-5DCF8049BEAB}" srcOrd="1" destOrd="0" presId="urn:microsoft.com/office/officeart/2005/8/layout/radial5"/>
    <dgm:cxn modelId="{740AB40D-0A29-064F-AA06-88F807113E53}" srcId="{2B4A06CB-9704-F84E-8D5C-8CCDBEA5D168}" destId="{CE7CA3BF-C08E-9C49-9FE5-2C4D554BF395}" srcOrd="0" destOrd="0" parTransId="{10744239-1B98-154C-B5D7-8751231CCC39}" sibTransId="{5ED3E3EF-4634-9845-9126-420B0EFC048B}"/>
    <dgm:cxn modelId="{65453F0F-E32C-C943-B4FB-14B2FE620CDB}" type="presOf" srcId="{2B4A06CB-9704-F84E-8D5C-8CCDBEA5D168}" destId="{B07B8C77-C5AE-FB4A-B308-B91B95ECF41A}" srcOrd="0" destOrd="0" presId="urn:microsoft.com/office/officeart/2005/8/layout/radial5"/>
    <dgm:cxn modelId="{2186E018-2785-2D4C-82CB-47DFD29FBFD2}" type="presOf" srcId="{19A4BF24-3A93-6C46-8084-CACC1D088F5D}" destId="{DD32D5E3-0249-B140-93D4-51372C2AEE03}" srcOrd="0" destOrd="0" presId="urn:microsoft.com/office/officeart/2005/8/layout/radial5"/>
    <dgm:cxn modelId="{2565861B-A9A0-3F44-A9EC-B70CCB1AB3BA}" type="presOf" srcId="{CE7CA3BF-C08E-9C49-9FE5-2C4D554BF395}" destId="{B07B8C77-C5AE-FB4A-B308-B91B95ECF41A}" srcOrd="0" destOrd="1" presId="urn:microsoft.com/office/officeart/2005/8/layout/radial5"/>
    <dgm:cxn modelId="{20B11F29-845C-3148-A1DD-BEBEDF37F215}" type="presOf" srcId="{AC1C5A95-2A1B-B04E-8089-556C057361B3}" destId="{4F7D8D2D-8B71-FA4F-AF62-800000DB2941}" srcOrd="1" destOrd="0" presId="urn:microsoft.com/office/officeart/2005/8/layout/radial5"/>
    <dgm:cxn modelId="{949C502A-6A78-044C-956A-7285FE2E54B9}" type="presOf" srcId="{D397E2AE-32D9-4D44-91EA-A46D2E093C9A}" destId="{0A317104-9226-2349-9317-BAE8481EB6A7}" srcOrd="0" destOrd="1" presId="urn:microsoft.com/office/officeart/2005/8/layout/radial5"/>
    <dgm:cxn modelId="{9B85D92D-1BC2-AD43-BB83-705C52A7FE20}" type="presOf" srcId="{0D1D5C44-13F3-804B-9DB7-EF29DAFFBF6A}" destId="{1F09F601-2CE1-2244-AB2F-136AAE6950EA}" srcOrd="1" destOrd="0" presId="urn:microsoft.com/office/officeart/2005/8/layout/radial5"/>
    <dgm:cxn modelId="{11B5E12D-8151-3141-95EF-3F6E224B2061}" srcId="{19A4BF24-3A93-6C46-8084-CACC1D088F5D}" destId="{FCF09490-AB6C-F243-9DBC-DADA61450D9B}" srcOrd="6" destOrd="0" parTransId="{B8A496EB-113E-4047-9661-A005CAB5BF29}" sibTransId="{CFBCC1C5-F482-C941-9E90-55C0A66A16D6}"/>
    <dgm:cxn modelId="{58427142-1B8C-BE4D-BABA-A5CDB062FE55}" type="presOf" srcId="{8FFCF595-9FD7-8B48-948B-C2AEAEDC9914}" destId="{835B6CD2-4F94-4646-AD35-6D941C2BD53C}" srcOrd="0" destOrd="0" presId="urn:microsoft.com/office/officeart/2005/8/layout/radial5"/>
    <dgm:cxn modelId="{E218FD4A-12A0-014F-B69B-F47ED03118B3}" type="presOf" srcId="{06924419-5153-9049-8031-B60FEF559D6F}" destId="{765FA5C8-B682-5D49-B378-2D701D27EEC9}" srcOrd="1" destOrd="0" presId="urn:microsoft.com/office/officeart/2005/8/layout/radial5"/>
    <dgm:cxn modelId="{274C184C-41F0-F141-BB77-1BA7A3348B07}" type="presOf" srcId="{0FCAB1F8-E764-C841-8CB1-816459D1442A}" destId="{2FB21CE5-BF25-7C49-9C51-8713128F18F1}" srcOrd="0" destOrd="0" presId="urn:microsoft.com/office/officeart/2005/8/layout/radial5"/>
    <dgm:cxn modelId="{F6DB9553-AC18-BA4E-BE01-EE21F7F00A45}" srcId="{8C2A9C93-EAA8-264B-B9D8-2541A40180B3}" destId="{19A4BF24-3A93-6C46-8084-CACC1D088F5D}" srcOrd="0" destOrd="0" parTransId="{1EC90320-206A-9A4A-89D3-A514C0B3812B}" sibTransId="{C2A1EBC2-BEC4-E546-B9CF-C45E7A6DB722}"/>
    <dgm:cxn modelId="{28CB955F-254F-2547-8C48-21765F9FDB47}" srcId="{19A4BF24-3A93-6C46-8084-CACC1D088F5D}" destId="{2B4A06CB-9704-F84E-8D5C-8CCDBEA5D168}" srcOrd="3" destOrd="0" parTransId="{06924419-5153-9049-8031-B60FEF559D6F}" sibTransId="{24D236CF-DA15-7A4B-A25B-C7E31F5BAB4F}"/>
    <dgm:cxn modelId="{B6069767-8E3F-D148-93BD-785CA8468A1B}" srcId="{19A4BF24-3A93-6C46-8084-CACC1D088F5D}" destId="{995553BC-A710-0549-AB40-C702DF62DBF3}" srcOrd="0" destOrd="0" parTransId="{08434F61-F566-1942-AB5F-48CB4A6E20D7}" sibTransId="{85B1418B-C6CE-8748-9C92-2072810380E3}"/>
    <dgm:cxn modelId="{CEA53670-B69D-E343-8A92-CDADCB7A369A}" srcId="{19A4BF24-3A93-6C46-8084-CACC1D088F5D}" destId="{0FCAB1F8-E764-C841-8CB1-816459D1442A}" srcOrd="5" destOrd="0" parTransId="{AC1C5A95-2A1B-B04E-8089-556C057361B3}" sibTransId="{079B15E4-133B-CC45-99D3-AA49C03E07A2}"/>
    <dgm:cxn modelId="{6B502E80-23C3-7042-A961-2BCE8AA9E7FC}" type="presOf" srcId="{7007BD28-1121-FA45-BDBD-F83CD7DFC8B8}" destId="{51B44594-B268-B64A-B5E9-92C120C59CD1}" srcOrd="0" destOrd="0" presId="urn:microsoft.com/office/officeart/2005/8/layout/radial5"/>
    <dgm:cxn modelId="{0EA7208C-D6CA-A543-85C6-44F8841C2EF2}" type="presOf" srcId="{B8A496EB-113E-4047-9661-A005CAB5BF29}" destId="{5BBACE3D-46F6-6F4C-9F19-D9546B434EC9}" srcOrd="1" destOrd="0" presId="urn:microsoft.com/office/officeart/2005/8/layout/radial5"/>
    <dgm:cxn modelId="{D6A3FA90-7222-C24A-B2BE-6EB6D97D8663}" type="presOf" srcId="{8C2A9C93-EAA8-264B-B9D8-2541A40180B3}" destId="{540FEE25-2D9E-D844-8256-46B34EB5DE86}" srcOrd="0" destOrd="0" presId="urn:microsoft.com/office/officeart/2005/8/layout/radial5"/>
    <dgm:cxn modelId="{BD53EB97-D57E-E54E-AFA6-997F8EBB0209}" srcId="{19A4BF24-3A93-6C46-8084-CACC1D088F5D}" destId="{8FFCF595-9FD7-8B48-948B-C2AEAEDC9914}" srcOrd="1" destOrd="0" parTransId="{0D1D5C44-13F3-804B-9DB7-EF29DAFFBF6A}" sibTransId="{C231BD47-836D-C748-BD25-F5A33012B3E0}"/>
    <dgm:cxn modelId="{48BA579C-839E-DC4A-A205-618AB3F64513}" type="presOf" srcId="{B8A496EB-113E-4047-9661-A005CAB5BF29}" destId="{536A836B-9622-0C40-AE1F-047A4FC281D6}" srcOrd="0" destOrd="0" presId="urn:microsoft.com/office/officeart/2005/8/layout/radial5"/>
    <dgm:cxn modelId="{6A06B39C-DF0A-044A-9CC4-0B7AE1CD8513}" type="presOf" srcId="{FCF09490-AB6C-F243-9DBC-DADA61450D9B}" destId="{A2EEC9AB-2864-9945-85E4-5387E3104D58}" srcOrd="0" destOrd="0" presId="urn:microsoft.com/office/officeart/2005/8/layout/radial5"/>
    <dgm:cxn modelId="{51E6FAA8-5F02-084E-B09F-E329FB71D243}" srcId="{32359EB0-6E1E-3947-9121-896B70445C1D}" destId="{D397E2AE-32D9-4D44-91EA-A46D2E093C9A}" srcOrd="0" destOrd="0" parTransId="{88DE60A1-7E36-0644-9C35-7AB59B2A4233}" sibTransId="{BCAE6DF4-FA7A-7F46-B53D-F85D90005498}"/>
    <dgm:cxn modelId="{10F49EA9-961A-164B-B5C7-4BF048E0FAFD}" type="presOf" srcId="{06924419-5153-9049-8031-B60FEF559D6F}" destId="{9C8F02EF-73F4-A842-981E-90381B62B9CC}" srcOrd="0" destOrd="0" presId="urn:microsoft.com/office/officeart/2005/8/layout/radial5"/>
    <dgm:cxn modelId="{CDCCD6B3-A050-7D43-B9D4-475F7E55E0D9}" type="presOf" srcId="{08434F61-F566-1942-AB5F-48CB4A6E20D7}" destId="{BCD088CF-D135-4642-8DCC-7E311C8B571C}" srcOrd="0" destOrd="0" presId="urn:microsoft.com/office/officeart/2005/8/layout/radial5"/>
    <dgm:cxn modelId="{0695B8C3-97E2-944D-B46B-0FA72B3ADD38}" srcId="{19A4BF24-3A93-6C46-8084-CACC1D088F5D}" destId="{32359EB0-6E1E-3947-9121-896B70445C1D}" srcOrd="2" destOrd="0" parTransId="{8DFEFF70-715A-4A4B-B444-F594DF825746}" sibTransId="{10CDFB98-F808-BA46-BCD6-99D0B6826DC1}"/>
    <dgm:cxn modelId="{827281CE-7118-754A-ACA3-369B76DB2D24}" type="presOf" srcId="{08434F61-F566-1942-AB5F-48CB4A6E20D7}" destId="{C85CE8B4-5150-4748-9105-30D546C838C5}" srcOrd="1" destOrd="0" presId="urn:microsoft.com/office/officeart/2005/8/layout/radial5"/>
    <dgm:cxn modelId="{232CA3D0-1CC2-A941-8B67-7889E6AE6622}" type="presOf" srcId="{8DFEFF70-715A-4A4B-B444-F594DF825746}" destId="{3A2E5B5A-B586-AD4C-8014-F54C11013FDD}" srcOrd="1" destOrd="0" presId="urn:microsoft.com/office/officeart/2005/8/layout/radial5"/>
    <dgm:cxn modelId="{222ECAD2-2CFF-CD40-B63B-DF0F972ABB49}" srcId="{19A4BF24-3A93-6C46-8084-CACC1D088F5D}" destId="{1E2EA178-A9C6-B74A-9CE0-47445DCDABD9}" srcOrd="4" destOrd="0" parTransId="{7007BD28-1121-FA45-BDBD-F83CD7DFC8B8}" sibTransId="{6820C085-EB36-7744-9349-7ED9EBA4F62A}"/>
    <dgm:cxn modelId="{64FA8ADA-D99B-B846-9056-5ED373081107}" srcId="{995553BC-A710-0549-AB40-C702DF62DBF3}" destId="{7FD94E3F-DF10-D24C-BE8E-7D525B11BD8F}" srcOrd="0" destOrd="0" parTransId="{1E21A8EB-4E16-3E42-AD93-8CB46F97F53B}" sibTransId="{0DB29D75-1F0A-A34A-A68D-46CE9D915434}"/>
    <dgm:cxn modelId="{C3C82CE0-2D88-7E41-A3ED-01C4D702DA33}" type="presOf" srcId="{8DFEFF70-715A-4A4B-B444-F594DF825746}" destId="{94C67C5A-0A35-CB4A-947F-BB4F063C00D1}" srcOrd="0" destOrd="0" presId="urn:microsoft.com/office/officeart/2005/8/layout/radial5"/>
    <dgm:cxn modelId="{A03D04E5-FEAD-7248-8610-073C4544F01A}" type="presOf" srcId="{AC1C5A95-2A1B-B04E-8089-556C057361B3}" destId="{8EBFDEFE-9691-994D-9202-AECF93354535}" srcOrd="0" destOrd="0" presId="urn:microsoft.com/office/officeart/2005/8/layout/radial5"/>
    <dgm:cxn modelId="{D4E060F2-FD9D-4A43-8907-EF927D78D875}" type="presOf" srcId="{32359EB0-6E1E-3947-9121-896B70445C1D}" destId="{0A317104-9226-2349-9317-BAE8481EB6A7}" srcOrd="0" destOrd="0" presId="urn:microsoft.com/office/officeart/2005/8/layout/radial5"/>
    <dgm:cxn modelId="{6A8A85F7-A79E-DC47-B7AD-C52467A88C5C}" type="presOf" srcId="{995553BC-A710-0549-AB40-C702DF62DBF3}" destId="{173F2A00-14AF-FE46-8809-F7B377C70758}" srcOrd="0" destOrd="0" presId="urn:microsoft.com/office/officeart/2005/8/layout/radial5"/>
    <dgm:cxn modelId="{23D510FC-8F14-B645-B70E-57F417F8F370}" type="presOf" srcId="{1E2EA178-A9C6-B74A-9CE0-47445DCDABD9}" destId="{5F4C3951-2626-9849-998A-C2C763DB0E0F}" srcOrd="0" destOrd="0" presId="urn:microsoft.com/office/officeart/2005/8/layout/radial5"/>
    <dgm:cxn modelId="{8B4987FE-2119-DB40-A3A3-93D93BF9EF49}" type="presOf" srcId="{0D1D5C44-13F3-804B-9DB7-EF29DAFFBF6A}" destId="{8FCAF243-6383-F143-A5D1-39B5555DAA5B}" srcOrd="0" destOrd="0" presId="urn:microsoft.com/office/officeart/2005/8/layout/radial5"/>
    <dgm:cxn modelId="{4FD3D425-5EC2-5448-AB77-01EF39E66683}" type="presParOf" srcId="{540FEE25-2D9E-D844-8256-46B34EB5DE86}" destId="{DD32D5E3-0249-B140-93D4-51372C2AEE03}" srcOrd="0" destOrd="0" presId="urn:microsoft.com/office/officeart/2005/8/layout/radial5"/>
    <dgm:cxn modelId="{10BF3C64-CB55-9149-A093-E027644223E0}" type="presParOf" srcId="{540FEE25-2D9E-D844-8256-46B34EB5DE86}" destId="{BCD088CF-D135-4642-8DCC-7E311C8B571C}" srcOrd="1" destOrd="0" presId="urn:microsoft.com/office/officeart/2005/8/layout/radial5"/>
    <dgm:cxn modelId="{75AFD3BF-9DFA-4248-B606-6229BC6358AF}" type="presParOf" srcId="{BCD088CF-D135-4642-8DCC-7E311C8B571C}" destId="{C85CE8B4-5150-4748-9105-30D546C838C5}" srcOrd="0" destOrd="0" presId="urn:microsoft.com/office/officeart/2005/8/layout/radial5"/>
    <dgm:cxn modelId="{E7BB5DC0-E00E-184D-BE7E-F16D03710EA9}" type="presParOf" srcId="{540FEE25-2D9E-D844-8256-46B34EB5DE86}" destId="{173F2A00-14AF-FE46-8809-F7B377C70758}" srcOrd="2" destOrd="0" presId="urn:microsoft.com/office/officeart/2005/8/layout/radial5"/>
    <dgm:cxn modelId="{28FAFC53-559D-C343-AD8F-196E100BFA03}" type="presParOf" srcId="{540FEE25-2D9E-D844-8256-46B34EB5DE86}" destId="{8FCAF243-6383-F143-A5D1-39B5555DAA5B}" srcOrd="3" destOrd="0" presId="urn:microsoft.com/office/officeart/2005/8/layout/radial5"/>
    <dgm:cxn modelId="{90D99A8C-8C02-4843-84E9-6763DB980B96}" type="presParOf" srcId="{8FCAF243-6383-F143-A5D1-39B5555DAA5B}" destId="{1F09F601-2CE1-2244-AB2F-136AAE6950EA}" srcOrd="0" destOrd="0" presId="urn:microsoft.com/office/officeart/2005/8/layout/radial5"/>
    <dgm:cxn modelId="{FB298309-94CC-D44B-8B24-C619F2D74423}" type="presParOf" srcId="{540FEE25-2D9E-D844-8256-46B34EB5DE86}" destId="{835B6CD2-4F94-4646-AD35-6D941C2BD53C}" srcOrd="4" destOrd="0" presId="urn:microsoft.com/office/officeart/2005/8/layout/radial5"/>
    <dgm:cxn modelId="{90082921-86AD-6C4A-9BEA-0D2C37E1F1BA}" type="presParOf" srcId="{540FEE25-2D9E-D844-8256-46B34EB5DE86}" destId="{94C67C5A-0A35-CB4A-947F-BB4F063C00D1}" srcOrd="5" destOrd="0" presId="urn:microsoft.com/office/officeart/2005/8/layout/radial5"/>
    <dgm:cxn modelId="{DA3B4B7E-8A3D-9547-B2E5-BBA822BA8E06}" type="presParOf" srcId="{94C67C5A-0A35-CB4A-947F-BB4F063C00D1}" destId="{3A2E5B5A-B586-AD4C-8014-F54C11013FDD}" srcOrd="0" destOrd="0" presId="urn:microsoft.com/office/officeart/2005/8/layout/radial5"/>
    <dgm:cxn modelId="{6C5C5424-74A1-E34A-A4A0-53F4554A57B5}" type="presParOf" srcId="{540FEE25-2D9E-D844-8256-46B34EB5DE86}" destId="{0A317104-9226-2349-9317-BAE8481EB6A7}" srcOrd="6" destOrd="0" presId="urn:microsoft.com/office/officeart/2005/8/layout/radial5"/>
    <dgm:cxn modelId="{E27C7231-2AA0-724D-AE00-8F97B5A58DAD}" type="presParOf" srcId="{540FEE25-2D9E-D844-8256-46B34EB5DE86}" destId="{9C8F02EF-73F4-A842-981E-90381B62B9CC}" srcOrd="7" destOrd="0" presId="urn:microsoft.com/office/officeart/2005/8/layout/radial5"/>
    <dgm:cxn modelId="{49FC579D-C6EF-2F4A-B4F3-42BB5BE6AA14}" type="presParOf" srcId="{9C8F02EF-73F4-A842-981E-90381B62B9CC}" destId="{765FA5C8-B682-5D49-B378-2D701D27EEC9}" srcOrd="0" destOrd="0" presId="urn:microsoft.com/office/officeart/2005/8/layout/radial5"/>
    <dgm:cxn modelId="{35A11A1A-200A-A14A-888D-D9BB01FD75AA}" type="presParOf" srcId="{540FEE25-2D9E-D844-8256-46B34EB5DE86}" destId="{B07B8C77-C5AE-FB4A-B308-B91B95ECF41A}" srcOrd="8" destOrd="0" presId="urn:microsoft.com/office/officeart/2005/8/layout/radial5"/>
    <dgm:cxn modelId="{CB24A288-3615-3147-8340-14433BCB0E53}" type="presParOf" srcId="{540FEE25-2D9E-D844-8256-46B34EB5DE86}" destId="{51B44594-B268-B64A-B5E9-92C120C59CD1}" srcOrd="9" destOrd="0" presId="urn:microsoft.com/office/officeart/2005/8/layout/radial5"/>
    <dgm:cxn modelId="{1A608C4D-30ED-3C4B-84C0-8DD3956A7248}" type="presParOf" srcId="{51B44594-B268-B64A-B5E9-92C120C59CD1}" destId="{2420A560-6F08-8F49-87F2-5DCF8049BEAB}" srcOrd="0" destOrd="0" presId="urn:microsoft.com/office/officeart/2005/8/layout/radial5"/>
    <dgm:cxn modelId="{49167267-FA54-8D46-8DAF-09E772D0FAE3}" type="presParOf" srcId="{540FEE25-2D9E-D844-8256-46B34EB5DE86}" destId="{5F4C3951-2626-9849-998A-C2C763DB0E0F}" srcOrd="10" destOrd="0" presId="urn:microsoft.com/office/officeart/2005/8/layout/radial5"/>
    <dgm:cxn modelId="{C4986EDE-2C7A-484E-BEFF-7C48AA66CECA}" type="presParOf" srcId="{540FEE25-2D9E-D844-8256-46B34EB5DE86}" destId="{8EBFDEFE-9691-994D-9202-AECF93354535}" srcOrd="11" destOrd="0" presId="urn:microsoft.com/office/officeart/2005/8/layout/radial5"/>
    <dgm:cxn modelId="{E90A3F1F-7336-E749-9EDF-CD8854B1452C}" type="presParOf" srcId="{8EBFDEFE-9691-994D-9202-AECF93354535}" destId="{4F7D8D2D-8B71-FA4F-AF62-800000DB2941}" srcOrd="0" destOrd="0" presId="urn:microsoft.com/office/officeart/2005/8/layout/radial5"/>
    <dgm:cxn modelId="{8ED83BCD-81E1-AD4A-AFFD-75FAA786AF68}" type="presParOf" srcId="{540FEE25-2D9E-D844-8256-46B34EB5DE86}" destId="{2FB21CE5-BF25-7C49-9C51-8713128F18F1}" srcOrd="12" destOrd="0" presId="urn:microsoft.com/office/officeart/2005/8/layout/radial5"/>
    <dgm:cxn modelId="{967F8E8E-FAD3-8246-86D1-16D1442C37F6}" type="presParOf" srcId="{540FEE25-2D9E-D844-8256-46B34EB5DE86}" destId="{536A836B-9622-0C40-AE1F-047A4FC281D6}" srcOrd="13" destOrd="0" presId="urn:microsoft.com/office/officeart/2005/8/layout/radial5"/>
    <dgm:cxn modelId="{52B36AD5-8B7A-1548-849D-8BF288C03F98}" type="presParOf" srcId="{536A836B-9622-0C40-AE1F-047A4FC281D6}" destId="{5BBACE3D-46F6-6F4C-9F19-D9546B434EC9}" srcOrd="0" destOrd="0" presId="urn:microsoft.com/office/officeart/2005/8/layout/radial5"/>
    <dgm:cxn modelId="{B7B2321D-EE64-E048-B174-3B60AF81D74F}" type="presParOf" srcId="{540FEE25-2D9E-D844-8256-46B34EB5DE86}" destId="{A2EEC9AB-2864-9945-85E4-5387E3104D58}" srcOrd="1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57D231-EBC0-4495-9C43-1A72FAF245E0}" type="doc">
      <dgm:prSet loTypeId="urn:microsoft.com/office/officeart/2005/8/layout/cycle8" loCatId="cycle" qsTypeId="urn:microsoft.com/office/officeart/2005/8/quickstyle/simple1" qsCatId="simple" csTypeId="urn:microsoft.com/office/officeart/2005/8/colors/accent4_1" csCatId="accent4" phldr="1"/>
      <dgm:spPr/>
      <dgm:t>
        <a:bodyPr/>
        <a:lstStyle/>
        <a:p>
          <a:endParaRPr lang="zh-TW" altLang="en-US"/>
        </a:p>
      </dgm:t>
    </dgm:pt>
    <dgm:pt modelId="{E93CAE3F-BE8E-4086-BDB7-0C106345BA3A}">
      <dgm:prSet phldrT="[文字]" custT="1"/>
      <dgm:spPr>
        <a:xfrm>
          <a:off x="1599637" y="185182"/>
          <a:ext cx="2722056" cy="2722056"/>
        </a:xfrm>
        <a:prstGeom prst="pie">
          <a:avLst>
            <a:gd name="adj1" fmla="val 16200000"/>
            <a:gd name="adj2" fmla="val 198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endPar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gm:t>
    </dgm:pt>
    <dgm:pt modelId="{978011A2-9063-41B2-83AD-6F53A6FFCACF}" type="parTrans" cxnId="{6B664535-73FD-4519-9368-A1BCB52042AE}">
      <dgm:prSet/>
      <dgm:spPr/>
      <dgm:t>
        <a:bodyPr/>
        <a:lstStyle/>
        <a:p>
          <a:endParaRPr lang="zh-TW" altLang="en-US" sz="1600"/>
        </a:p>
      </dgm:t>
    </dgm:pt>
    <dgm:pt modelId="{318C2FE0-FBB7-4379-A4F2-5FD9F2DB6B05}" type="sibTrans" cxnId="{6B664535-73FD-4519-9368-A1BCB52042AE}">
      <dgm:prSet/>
      <dgm:spPr/>
      <dgm:t>
        <a:bodyPr/>
        <a:lstStyle/>
        <a:p>
          <a:endParaRPr lang="zh-TW" altLang="en-US" sz="1600"/>
        </a:p>
      </dgm:t>
    </dgm:pt>
    <dgm:pt modelId="{934924D3-2A4D-4B03-8A7B-E6044BD42DBE}">
      <dgm:prSet phldrT="[文字]" custT="1"/>
      <dgm:spPr>
        <a:xfrm>
          <a:off x="1632042" y="241243"/>
          <a:ext cx="2722056" cy="2722056"/>
        </a:xfrm>
        <a:prstGeom prst="pie">
          <a:avLst>
            <a:gd name="adj1" fmla="val 19800000"/>
            <a:gd name="adj2" fmla="val 18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rPr>
            <a:t> </a:t>
          </a:r>
        </a:p>
      </dgm:t>
    </dgm:pt>
    <dgm:pt modelId="{91F31B13-57B2-4E4B-8EF5-AAD7129FB171}" type="parTrans" cxnId="{007FD2A9-F076-46E6-88DD-00A115FBECB8}">
      <dgm:prSet/>
      <dgm:spPr/>
      <dgm:t>
        <a:bodyPr/>
        <a:lstStyle/>
        <a:p>
          <a:endParaRPr lang="zh-TW" altLang="en-US" sz="1600"/>
        </a:p>
      </dgm:t>
    </dgm:pt>
    <dgm:pt modelId="{BBDD3EA7-3F9A-4700-A3B8-D48A5DB11BEF}" type="sibTrans" cxnId="{007FD2A9-F076-46E6-88DD-00A115FBECB8}">
      <dgm:prSet/>
      <dgm:spPr/>
      <dgm:t>
        <a:bodyPr/>
        <a:lstStyle/>
        <a:p>
          <a:endParaRPr lang="zh-TW" altLang="en-US" sz="1600"/>
        </a:p>
      </dgm:t>
    </dgm:pt>
    <dgm:pt modelId="{62332FB3-E066-234B-82C4-2BB54857D1BC}">
      <dgm:prSet phldrT="[文字]" custT="1"/>
      <dgm:spPr>
        <a:xfrm>
          <a:off x="1599637" y="297304"/>
          <a:ext cx="2722056" cy="2722056"/>
        </a:xfrm>
        <a:prstGeom prst="pie">
          <a:avLst>
            <a:gd name="adj1" fmla="val 1800000"/>
            <a:gd name="adj2" fmla="val 54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endPar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gm:t>
    </dgm:pt>
    <dgm:pt modelId="{44DFB62B-9A9D-1546-838C-F7D1BEF5C622}" type="parTrans" cxnId="{4A6CDEFB-521E-D042-BDD9-5A852A1BADCE}">
      <dgm:prSet/>
      <dgm:spPr/>
      <dgm:t>
        <a:bodyPr/>
        <a:lstStyle/>
        <a:p>
          <a:endParaRPr lang="zh-TW" altLang="en-US" sz="1600"/>
        </a:p>
      </dgm:t>
    </dgm:pt>
    <dgm:pt modelId="{09572E4F-5456-2547-B22A-CEA7C4536C45}" type="sibTrans" cxnId="{4A6CDEFB-521E-D042-BDD9-5A852A1BADCE}">
      <dgm:prSet/>
      <dgm:spPr/>
      <dgm:t>
        <a:bodyPr/>
        <a:lstStyle/>
        <a:p>
          <a:endParaRPr lang="zh-TW" altLang="en-US" sz="1600"/>
        </a:p>
      </dgm:t>
    </dgm:pt>
    <dgm:pt modelId="{45868D1C-DF25-504D-9786-C734CB300419}">
      <dgm:prSet phldrT="[文字]" custT="1"/>
      <dgm:spPr>
        <a:xfrm>
          <a:off x="1534826" y="185182"/>
          <a:ext cx="2722056" cy="2722056"/>
        </a:xfrm>
        <a:prstGeom prst="pie">
          <a:avLst>
            <a:gd name="adj1" fmla="val 12600000"/>
            <a:gd name="adj2" fmla="val 162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endPar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gm:t>
    </dgm:pt>
    <dgm:pt modelId="{6307DAC4-FEE1-3D43-AA4C-98B2F34B2E9E}" type="parTrans" cxnId="{86357AD3-FF9A-AC4C-A5AE-3FEB186A99E0}">
      <dgm:prSet/>
      <dgm:spPr/>
      <dgm:t>
        <a:bodyPr/>
        <a:lstStyle/>
        <a:p>
          <a:endParaRPr lang="zh-TW" altLang="en-US" sz="1600"/>
        </a:p>
      </dgm:t>
    </dgm:pt>
    <dgm:pt modelId="{3C876AB3-A5CA-1943-A9CE-4EB180615C1D}" type="sibTrans" cxnId="{86357AD3-FF9A-AC4C-A5AE-3FEB186A99E0}">
      <dgm:prSet/>
      <dgm:spPr/>
      <dgm:t>
        <a:bodyPr/>
        <a:lstStyle/>
        <a:p>
          <a:endParaRPr lang="zh-TW" altLang="en-US" sz="1600"/>
        </a:p>
      </dgm:t>
    </dgm:pt>
    <dgm:pt modelId="{236FFDB6-C4A6-FF4C-8260-4F424F02D722}">
      <dgm:prSet phldrT="[文字]" custT="1"/>
      <dgm:spPr>
        <a:xfrm>
          <a:off x="1534826" y="297304"/>
          <a:ext cx="2722056" cy="2722056"/>
        </a:xfrm>
        <a:prstGeom prst="pie">
          <a:avLst>
            <a:gd name="adj1" fmla="val 5400000"/>
            <a:gd name="adj2" fmla="val 90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endPar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gm:t>
    </dgm:pt>
    <dgm:pt modelId="{DC121FCD-70DD-5143-83F4-035AAF5674DC}" type="parTrans" cxnId="{556FE0E4-988A-A147-B4D7-7D81BC0C35E9}">
      <dgm:prSet/>
      <dgm:spPr/>
      <dgm:t>
        <a:bodyPr/>
        <a:lstStyle/>
        <a:p>
          <a:endParaRPr lang="zh-TW" altLang="en-US"/>
        </a:p>
      </dgm:t>
    </dgm:pt>
    <dgm:pt modelId="{E586C9C1-3966-8B46-B93C-699D98627F1B}" type="sibTrans" cxnId="{556FE0E4-988A-A147-B4D7-7D81BC0C35E9}">
      <dgm:prSet/>
      <dgm:spPr/>
      <dgm:t>
        <a:bodyPr/>
        <a:lstStyle/>
        <a:p>
          <a:endParaRPr lang="zh-TW" altLang="en-US"/>
        </a:p>
      </dgm:t>
    </dgm:pt>
    <dgm:pt modelId="{84B75EB7-078A-BF4F-8B7F-3E0DE4A661F6}">
      <dgm:prSet phldrT="[文字]" custT="1"/>
      <dgm:spPr>
        <a:xfrm>
          <a:off x="1502421" y="241243"/>
          <a:ext cx="2722056" cy="2722056"/>
        </a:xfrm>
        <a:prstGeom prst="pie">
          <a:avLst>
            <a:gd name="adj1" fmla="val 9000000"/>
            <a:gd name="adj2" fmla="val 126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endPar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gm:t>
    </dgm:pt>
    <dgm:pt modelId="{3313C743-55EA-2547-BCFF-BD287F194EF7}" type="parTrans" cxnId="{99C4320F-B3CF-664D-ADB7-72958D76569D}">
      <dgm:prSet/>
      <dgm:spPr/>
      <dgm:t>
        <a:bodyPr/>
        <a:lstStyle/>
        <a:p>
          <a:endParaRPr lang="zh-TW" altLang="en-US"/>
        </a:p>
      </dgm:t>
    </dgm:pt>
    <dgm:pt modelId="{0F00E7F7-DCBE-D94A-BFAC-080E3F950F6D}" type="sibTrans" cxnId="{99C4320F-B3CF-664D-ADB7-72958D76569D}">
      <dgm:prSet/>
      <dgm:spPr/>
      <dgm:t>
        <a:bodyPr/>
        <a:lstStyle/>
        <a:p>
          <a:endParaRPr lang="zh-TW" altLang="en-US"/>
        </a:p>
      </dgm:t>
    </dgm:pt>
    <dgm:pt modelId="{AE4FB158-A101-4B60-B2BB-AA6E75B056F2}" type="pres">
      <dgm:prSet presAssocID="{8057D231-EBC0-4495-9C43-1A72FAF245E0}" presName="compositeShape" presStyleCnt="0">
        <dgm:presLayoutVars>
          <dgm:chMax val="7"/>
          <dgm:dir/>
          <dgm:resizeHandles val="exact"/>
        </dgm:presLayoutVars>
      </dgm:prSet>
      <dgm:spPr/>
    </dgm:pt>
    <dgm:pt modelId="{4F85B3F2-DB5E-40AB-B94F-DBA964F6365C}" type="pres">
      <dgm:prSet presAssocID="{8057D231-EBC0-4495-9C43-1A72FAF245E0}" presName="wedge1" presStyleLbl="node1" presStyleIdx="0" presStyleCnt="6"/>
      <dgm:spPr/>
    </dgm:pt>
    <dgm:pt modelId="{6240300A-2642-4021-8553-CC8915172B9B}" type="pres">
      <dgm:prSet presAssocID="{8057D231-EBC0-4495-9C43-1A72FAF245E0}" presName="dummy1a" presStyleCnt="0"/>
      <dgm:spPr/>
    </dgm:pt>
    <dgm:pt modelId="{C18A771C-8BD9-4C90-B562-EF9A587D3310}" type="pres">
      <dgm:prSet presAssocID="{8057D231-EBC0-4495-9C43-1A72FAF245E0}" presName="dummy1b" presStyleCnt="0"/>
      <dgm:spPr/>
    </dgm:pt>
    <dgm:pt modelId="{E59764C2-792E-47A0-A96E-BF5B08935D95}" type="pres">
      <dgm:prSet presAssocID="{8057D231-EBC0-4495-9C43-1A72FAF245E0}" presName="wedge1Tx" presStyleLbl="node1" presStyleIdx="0" presStyleCnt="6">
        <dgm:presLayoutVars>
          <dgm:chMax val="0"/>
          <dgm:chPref val="0"/>
          <dgm:bulletEnabled val="1"/>
        </dgm:presLayoutVars>
      </dgm:prSet>
      <dgm:spPr/>
    </dgm:pt>
    <dgm:pt modelId="{DFA27B57-7AFA-4097-855A-AEDB3BEDF95E}" type="pres">
      <dgm:prSet presAssocID="{8057D231-EBC0-4495-9C43-1A72FAF245E0}" presName="wedge2" presStyleLbl="node1" presStyleIdx="1" presStyleCnt="6"/>
      <dgm:spPr/>
    </dgm:pt>
    <dgm:pt modelId="{C34AB386-BD95-4FD3-A087-DB2E23201DA8}" type="pres">
      <dgm:prSet presAssocID="{8057D231-EBC0-4495-9C43-1A72FAF245E0}" presName="dummy2a" presStyleCnt="0"/>
      <dgm:spPr/>
    </dgm:pt>
    <dgm:pt modelId="{4CCC2A92-DA79-470F-960A-5F94D377C4F9}" type="pres">
      <dgm:prSet presAssocID="{8057D231-EBC0-4495-9C43-1A72FAF245E0}" presName="dummy2b" presStyleCnt="0"/>
      <dgm:spPr/>
    </dgm:pt>
    <dgm:pt modelId="{300A4708-5F1D-4767-9405-51128BAE5C48}" type="pres">
      <dgm:prSet presAssocID="{8057D231-EBC0-4495-9C43-1A72FAF245E0}" presName="wedge2Tx" presStyleLbl="node1" presStyleIdx="1" presStyleCnt="6">
        <dgm:presLayoutVars>
          <dgm:chMax val="0"/>
          <dgm:chPref val="0"/>
          <dgm:bulletEnabled val="1"/>
        </dgm:presLayoutVars>
      </dgm:prSet>
      <dgm:spPr/>
    </dgm:pt>
    <dgm:pt modelId="{4987A495-941A-4A90-9EAE-E7B8124DB719}" type="pres">
      <dgm:prSet presAssocID="{8057D231-EBC0-4495-9C43-1A72FAF245E0}" presName="wedge3" presStyleLbl="node1" presStyleIdx="2" presStyleCnt="6"/>
      <dgm:spPr/>
    </dgm:pt>
    <dgm:pt modelId="{BAC6DB72-BFD0-4369-ADA7-0E38D62194E8}" type="pres">
      <dgm:prSet presAssocID="{8057D231-EBC0-4495-9C43-1A72FAF245E0}" presName="dummy3a" presStyleCnt="0"/>
      <dgm:spPr/>
    </dgm:pt>
    <dgm:pt modelId="{6D4828DC-A745-4C9B-847B-CCC40A75AAF7}" type="pres">
      <dgm:prSet presAssocID="{8057D231-EBC0-4495-9C43-1A72FAF245E0}" presName="dummy3b" presStyleCnt="0"/>
      <dgm:spPr/>
    </dgm:pt>
    <dgm:pt modelId="{7E465112-2147-4D96-871A-C84FA0DA89B1}" type="pres">
      <dgm:prSet presAssocID="{8057D231-EBC0-4495-9C43-1A72FAF245E0}" presName="wedge3Tx" presStyleLbl="node1" presStyleIdx="2" presStyleCnt="6">
        <dgm:presLayoutVars>
          <dgm:chMax val="0"/>
          <dgm:chPref val="0"/>
          <dgm:bulletEnabled val="1"/>
        </dgm:presLayoutVars>
      </dgm:prSet>
      <dgm:spPr/>
    </dgm:pt>
    <dgm:pt modelId="{AA17ABC0-9CFF-0444-80DD-C550E16C0EDD}" type="pres">
      <dgm:prSet presAssocID="{8057D231-EBC0-4495-9C43-1A72FAF245E0}" presName="wedge4" presStyleLbl="node1" presStyleIdx="3" presStyleCnt="6"/>
      <dgm:spPr/>
    </dgm:pt>
    <dgm:pt modelId="{00946B22-B964-7342-B4C4-ECAFF3E1C16B}" type="pres">
      <dgm:prSet presAssocID="{8057D231-EBC0-4495-9C43-1A72FAF245E0}" presName="dummy4a" presStyleCnt="0"/>
      <dgm:spPr/>
    </dgm:pt>
    <dgm:pt modelId="{B07FC45F-5F6D-5C45-A514-BD152B2673B7}" type="pres">
      <dgm:prSet presAssocID="{8057D231-EBC0-4495-9C43-1A72FAF245E0}" presName="dummy4b" presStyleCnt="0"/>
      <dgm:spPr/>
    </dgm:pt>
    <dgm:pt modelId="{D636A2CE-4E6B-EA43-8429-BF3FDC3C3F27}" type="pres">
      <dgm:prSet presAssocID="{8057D231-EBC0-4495-9C43-1A72FAF245E0}" presName="wedge4Tx" presStyleLbl="node1" presStyleIdx="3" presStyleCnt="6">
        <dgm:presLayoutVars>
          <dgm:chMax val="0"/>
          <dgm:chPref val="0"/>
          <dgm:bulletEnabled val="1"/>
        </dgm:presLayoutVars>
      </dgm:prSet>
      <dgm:spPr/>
    </dgm:pt>
    <dgm:pt modelId="{CD58A538-EBE8-CC4D-B5C6-7FF0C60A7875}" type="pres">
      <dgm:prSet presAssocID="{8057D231-EBC0-4495-9C43-1A72FAF245E0}" presName="wedge5" presStyleLbl="node1" presStyleIdx="4" presStyleCnt="6"/>
      <dgm:spPr/>
    </dgm:pt>
    <dgm:pt modelId="{DAECA186-0830-4E4C-8A48-EC2F79A2E90A}" type="pres">
      <dgm:prSet presAssocID="{8057D231-EBC0-4495-9C43-1A72FAF245E0}" presName="dummy5a" presStyleCnt="0"/>
      <dgm:spPr/>
    </dgm:pt>
    <dgm:pt modelId="{89B8442F-3936-644C-A3DF-31AFA6DF75BE}" type="pres">
      <dgm:prSet presAssocID="{8057D231-EBC0-4495-9C43-1A72FAF245E0}" presName="dummy5b" presStyleCnt="0"/>
      <dgm:spPr/>
    </dgm:pt>
    <dgm:pt modelId="{13674991-B783-4D46-8463-7A13C41CD8AC}" type="pres">
      <dgm:prSet presAssocID="{8057D231-EBC0-4495-9C43-1A72FAF245E0}" presName="wedge5Tx" presStyleLbl="node1" presStyleIdx="4" presStyleCnt="6">
        <dgm:presLayoutVars>
          <dgm:chMax val="0"/>
          <dgm:chPref val="0"/>
          <dgm:bulletEnabled val="1"/>
        </dgm:presLayoutVars>
      </dgm:prSet>
      <dgm:spPr/>
    </dgm:pt>
    <dgm:pt modelId="{660C2CCE-3B56-7941-9601-04684FA0CF44}" type="pres">
      <dgm:prSet presAssocID="{8057D231-EBC0-4495-9C43-1A72FAF245E0}" presName="wedge6" presStyleLbl="node1" presStyleIdx="5" presStyleCnt="6"/>
      <dgm:spPr/>
    </dgm:pt>
    <dgm:pt modelId="{35B9EA75-9CD2-3B4E-AAFB-1961C77D2C0C}" type="pres">
      <dgm:prSet presAssocID="{8057D231-EBC0-4495-9C43-1A72FAF245E0}" presName="dummy6a" presStyleCnt="0"/>
      <dgm:spPr/>
    </dgm:pt>
    <dgm:pt modelId="{A5FD168F-C7A9-184A-A3CA-F5EE5B807E7D}" type="pres">
      <dgm:prSet presAssocID="{8057D231-EBC0-4495-9C43-1A72FAF245E0}" presName="dummy6b" presStyleCnt="0"/>
      <dgm:spPr/>
    </dgm:pt>
    <dgm:pt modelId="{DCC46D30-C71A-EC49-A1BD-374727E6974F}" type="pres">
      <dgm:prSet presAssocID="{8057D231-EBC0-4495-9C43-1A72FAF245E0}" presName="wedge6Tx" presStyleLbl="node1" presStyleIdx="5" presStyleCnt="6">
        <dgm:presLayoutVars>
          <dgm:chMax val="0"/>
          <dgm:chPref val="0"/>
          <dgm:bulletEnabled val="1"/>
        </dgm:presLayoutVars>
      </dgm:prSet>
      <dgm:spPr/>
    </dgm:pt>
    <dgm:pt modelId="{D22B9867-ED9D-4298-8A0F-65BB9E19F838}" type="pres">
      <dgm:prSet presAssocID="{318C2FE0-FBB7-4379-A4F2-5FD9F2DB6B05}" presName="arrowWedge1" presStyleLbl="fgSibTrans2D1" presStyleIdx="0" presStyleCnt="6" custLinFactNeighborX="-251"/>
      <dgm:spPr>
        <a:xfrm>
          <a:off x="1423351" y="16673"/>
          <a:ext cx="3059072" cy="3059072"/>
        </a:xfrm>
        <a:prstGeom prst="circularArrow">
          <a:avLst>
            <a:gd name="adj1" fmla="val 5085"/>
            <a:gd name="adj2" fmla="val 327528"/>
            <a:gd name="adj3" fmla="val 19472472"/>
            <a:gd name="adj4" fmla="val 16200251"/>
            <a:gd name="adj5" fmla="val 5932"/>
          </a:avLst>
        </a:prstGeom>
        <a:solidFill>
          <a:srgbClr val="FFC000">
            <a:tint val="60000"/>
            <a:hueOff val="0"/>
            <a:satOff val="0"/>
            <a:lumOff val="0"/>
            <a:alphaOff val="0"/>
          </a:srgbClr>
        </a:solidFill>
        <a:ln>
          <a:noFill/>
        </a:ln>
        <a:effectLst/>
      </dgm:spPr>
    </dgm:pt>
    <dgm:pt modelId="{2DDF9B0C-DF8B-414F-8609-94B411E5FAAF}" type="pres">
      <dgm:prSet presAssocID="{BBDD3EA7-3F9A-4700-A3B8-D48A5DB11BEF}" presName="arrowWedge2" presStyleLbl="fgSibTrans2D1" presStyleIdx="1" presStyleCnt="6"/>
      <dgm:spPr>
        <a:xfrm>
          <a:off x="1463435" y="72735"/>
          <a:ext cx="3059072" cy="3059072"/>
        </a:xfrm>
        <a:prstGeom prst="circularArrow">
          <a:avLst>
            <a:gd name="adj1" fmla="val 5085"/>
            <a:gd name="adj2" fmla="val 327528"/>
            <a:gd name="adj3" fmla="val 1472472"/>
            <a:gd name="adj4" fmla="val 19800000"/>
            <a:gd name="adj5" fmla="val 5932"/>
          </a:avLst>
        </a:prstGeom>
        <a:solidFill>
          <a:srgbClr val="FFC000">
            <a:tint val="60000"/>
            <a:hueOff val="0"/>
            <a:satOff val="0"/>
            <a:lumOff val="0"/>
            <a:alphaOff val="0"/>
          </a:srgbClr>
        </a:solidFill>
        <a:ln>
          <a:noFill/>
        </a:ln>
        <a:effectLst/>
      </dgm:spPr>
    </dgm:pt>
    <dgm:pt modelId="{B0996607-6BD2-3E42-B715-5BC3B5926840}" type="pres">
      <dgm:prSet presAssocID="{09572E4F-5456-2547-B22A-CEA7C4536C45}" presName="arrowWedge3" presStyleLbl="fgSibTrans2D1" presStyleIdx="2" presStyleCnt="6"/>
      <dgm:spPr>
        <a:xfrm>
          <a:off x="1431029" y="128796"/>
          <a:ext cx="3059072" cy="3059072"/>
        </a:xfrm>
        <a:prstGeom prst="circularArrow">
          <a:avLst>
            <a:gd name="adj1" fmla="val 5085"/>
            <a:gd name="adj2" fmla="val 327528"/>
            <a:gd name="adj3" fmla="val 5072221"/>
            <a:gd name="adj4" fmla="val 1800000"/>
            <a:gd name="adj5" fmla="val 5932"/>
          </a:avLst>
        </a:prstGeom>
        <a:solidFill>
          <a:srgbClr val="FFC000">
            <a:tint val="60000"/>
            <a:hueOff val="0"/>
            <a:satOff val="0"/>
            <a:lumOff val="0"/>
            <a:alphaOff val="0"/>
          </a:srgbClr>
        </a:solidFill>
        <a:ln>
          <a:noFill/>
        </a:ln>
        <a:effectLst/>
      </dgm:spPr>
    </dgm:pt>
    <dgm:pt modelId="{8EAB28E0-865E-A94B-88F9-FCCBC451B4F3}" type="pres">
      <dgm:prSet presAssocID="{E586C9C1-3966-8B46-B93C-699D98627F1B}" presName="arrowWedge4" presStyleLbl="fgSibTrans2D1" presStyleIdx="3" presStyleCnt="6"/>
      <dgm:spPr>
        <a:xfrm>
          <a:off x="1366417" y="128796"/>
          <a:ext cx="3059072" cy="3059072"/>
        </a:xfrm>
        <a:prstGeom prst="circularArrow">
          <a:avLst>
            <a:gd name="adj1" fmla="val 5085"/>
            <a:gd name="adj2" fmla="val 327528"/>
            <a:gd name="adj3" fmla="val 8672472"/>
            <a:gd name="adj4" fmla="val 5400251"/>
            <a:gd name="adj5" fmla="val 5932"/>
          </a:avLst>
        </a:prstGeom>
        <a:solidFill>
          <a:srgbClr val="FFC000">
            <a:tint val="60000"/>
            <a:hueOff val="0"/>
            <a:satOff val="0"/>
            <a:lumOff val="0"/>
            <a:alphaOff val="0"/>
          </a:srgbClr>
        </a:solidFill>
        <a:ln>
          <a:noFill/>
        </a:ln>
        <a:effectLst/>
      </dgm:spPr>
    </dgm:pt>
    <dgm:pt modelId="{A47713F3-8A42-5949-9F05-D337DF5F8B1F}" type="pres">
      <dgm:prSet presAssocID="{0F00E7F7-DCBE-D94A-BFAC-080E3F950F6D}" presName="arrowWedge5" presStyleLbl="fgSibTrans2D1" presStyleIdx="4" presStyleCnt="6"/>
      <dgm:spPr>
        <a:xfrm>
          <a:off x="1334012" y="72735"/>
          <a:ext cx="3059072" cy="3059072"/>
        </a:xfrm>
        <a:prstGeom prst="circularArrow">
          <a:avLst>
            <a:gd name="adj1" fmla="val 5085"/>
            <a:gd name="adj2" fmla="val 327528"/>
            <a:gd name="adj3" fmla="val 12272472"/>
            <a:gd name="adj4" fmla="val 9000000"/>
            <a:gd name="adj5" fmla="val 5932"/>
          </a:avLst>
        </a:prstGeom>
        <a:solidFill>
          <a:srgbClr val="FFC000">
            <a:tint val="60000"/>
            <a:hueOff val="0"/>
            <a:satOff val="0"/>
            <a:lumOff val="0"/>
            <a:alphaOff val="0"/>
          </a:srgbClr>
        </a:solidFill>
        <a:ln>
          <a:noFill/>
        </a:ln>
        <a:effectLst/>
      </dgm:spPr>
    </dgm:pt>
    <dgm:pt modelId="{C01863AF-1D22-184C-BDA0-10518030A4A2}" type="pres">
      <dgm:prSet presAssocID="{3C876AB3-A5CA-1943-A9CE-4EB180615C1D}" presName="arrowWedge6" presStyleLbl="fgSibTrans2D1" presStyleIdx="5" presStyleCnt="6"/>
      <dgm:spPr>
        <a:xfrm>
          <a:off x="1366417" y="16673"/>
          <a:ext cx="3059072" cy="3059072"/>
        </a:xfrm>
        <a:prstGeom prst="circularArrow">
          <a:avLst>
            <a:gd name="adj1" fmla="val 5085"/>
            <a:gd name="adj2" fmla="val 327528"/>
            <a:gd name="adj3" fmla="val 15872221"/>
            <a:gd name="adj4" fmla="val 12600000"/>
            <a:gd name="adj5" fmla="val 5932"/>
          </a:avLst>
        </a:prstGeom>
        <a:solidFill>
          <a:srgbClr val="FFC000">
            <a:tint val="60000"/>
            <a:hueOff val="0"/>
            <a:satOff val="0"/>
            <a:lumOff val="0"/>
            <a:alphaOff val="0"/>
          </a:srgbClr>
        </a:solidFill>
        <a:ln>
          <a:noFill/>
        </a:ln>
        <a:effectLst/>
      </dgm:spPr>
    </dgm:pt>
  </dgm:ptLst>
  <dgm:cxnLst>
    <dgm:cxn modelId="{99C4320F-B3CF-664D-ADB7-72958D76569D}" srcId="{8057D231-EBC0-4495-9C43-1A72FAF245E0}" destId="{84B75EB7-078A-BF4F-8B7F-3E0DE4A661F6}" srcOrd="4" destOrd="0" parTransId="{3313C743-55EA-2547-BCFF-BD287F194EF7}" sibTransId="{0F00E7F7-DCBE-D94A-BFAC-080E3F950F6D}"/>
    <dgm:cxn modelId="{D492691E-5591-E74A-BC74-8BB83ABAA56F}" type="presOf" srcId="{45868D1C-DF25-504D-9786-C734CB300419}" destId="{660C2CCE-3B56-7941-9601-04684FA0CF44}" srcOrd="0" destOrd="0" presId="urn:microsoft.com/office/officeart/2005/8/layout/cycle8"/>
    <dgm:cxn modelId="{A5C98E2D-3820-2048-8AE0-472F0BDB701F}" type="presOf" srcId="{62332FB3-E066-234B-82C4-2BB54857D1BC}" destId="{4987A495-941A-4A90-9EAE-E7B8124DB719}" srcOrd="0" destOrd="0" presId="urn:microsoft.com/office/officeart/2005/8/layout/cycle8"/>
    <dgm:cxn modelId="{6B664535-73FD-4519-9368-A1BCB52042AE}" srcId="{8057D231-EBC0-4495-9C43-1A72FAF245E0}" destId="{E93CAE3F-BE8E-4086-BDB7-0C106345BA3A}" srcOrd="0" destOrd="0" parTransId="{978011A2-9063-41B2-83AD-6F53A6FFCACF}" sibTransId="{318C2FE0-FBB7-4379-A4F2-5FD9F2DB6B05}"/>
    <dgm:cxn modelId="{0D914250-C076-494E-983A-6CEFAB7F9FCF}" type="presOf" srcId="{E93CAE3F-BE8E-4086-BDB7-0C106345BA3A}" destId="{4F85B3F2-DB5E-40AB-B94F-DBA964F6365C}" srcOrd="0" destOrd="0" presId="urn:microsoft.com/office/officeart/2005/8/layout/cycle8"/>
    <dgm:cxn modelId="{23DDF25B-7826-6246-9177-C08DDEDD201E}" type="presOf" srcId="{84B75EB7-078A-BF4F-8B7F-3E0DE4A661F6}" destId="{13674991-B783-4D46-8463-7A13C41CD8AC}" srcOrd="1" destOrd="0" presId="urn:microsoft.com/office/officeart/2005/8/layout/cycle8"/>
    <dgm:cxn modelId="{C6380378-EB21-FB48-8870-0BCDF5B84951}" type="presOf" srcId="{236FFDB6-C4A6-FF4C-8260-4F424F02D722}" destId="{D636A2CE-4E6B-EA43-8429-BF3FDC3C3F27}" srcOrd="1" destOrd="0" presId="urn:microsoft.com/office/officeart/2005/8/layout/cycle8"/>
    <dgm:cxn modelId="{173FD6A2-E1CD-4CA1-B77D-DABEB4CBB6A3}" type="presOf" srcId="{E93CAE3F-BE8E-4086-BDB7-0C106345BA3A}" destId="{E59764C2-792E-47A0-A96E-BF5B08935D95}" srcOrd="1" destOrd="0" presId="urn:microsoft.com/office/officeart/2005/8/layout/cycle8"/>
    <dgm:cxn modelId="{007FD2A9-F076-46E6-88DD-00A115FBECB8}" srcId="{8057D231-EBC0-4495-9C43-1A72FAF245E0}" destId="{934924D3-2A4D-4B03-8A7B-E6044BD42DBE}" srcOrd="1" destOrd="0" parTransId="{91F31B13-57B2-4E4B-8EF5-AAD7129FB171}" sibTransId="{BBDD3EA7-3F9A-4700-A3B8-D48A5DB11BEF}"/>
    <dgm:cxn modelId="{D449A6AF-2F40-4762-AD41-0C4D40031DA9}" type="presOf" srcId="{8057D231-EBC0-4495-9C43-1A72FAF245E0}" destId="{AE4FB158-A101-4B60-B2BB-AA6E75B056F2}" srcOrd="0" destOrd="0" presId="urn:microsoft.com/office/officeart/2005/8/layout/cycle8"/>
    <dgm:cxn modelId="{02BB89BC-454A-3D41-95FF-EAB2735F98E0}" type="presOf" srcId="{236FFDB6-C4A6-FF4C-8260-4F424F02D722}" destId="{AA17ABC0-9CFF-0444-80DD-C550E16C0EDD}" srcOrd="0" destOrd="0" presId="urn:microsoft.com/office/officeart/2005/8/layout/cycle8"/>
    <dgm:cxn modelId="{3FA1FCC2-E8A7-794A-BA89-275C99B97C5A}" type="presOf" srcId="{84B75EB7-078A-BF4F-8B7F-3E0DE4A661F6}" destId="{CD58A538-EBE8-CC4D-B5C6-7FF0C60A7875}" srcOrd="0" destOrd="0" presId="urn:microsoft.com/office/officeart/2005/8/layout/cycle8"/>
    <dgm:cxn modelId="{90A47FC5-FD31-1C4A-A2E6-15E555F22CB9}" type="presOf" srcId="{62332FB3-E066-234B-82C4-2BB54857D1BC}" destId="{7E465112-2147-4D96-871A-C84FA0DA89B1}" srcOrd="1" destOrd="0" presId="urn:microsoft.com/office/officeart/2005/8/layout/cycle8"/>
    <dgm:cxn modelId="{B3B208C9-9F6A-0545-A944-BC60AC3D4DBB}" type="presOf" srcId="{45868D1C-DF25-504D-9786-C734CB300419}" destId="{DCC46D30-C71A-EC49-A1BD-374727E6974F}" srcOrd="1" destOrd="0" presId="urn:microsoft.com/office/officeart/2005/8/layout/cycle8"/>
    <dgm:cxn modelId="{22218CD2-F1B7-4F1E-86C5-3185E294F280}" type="presOf" srcId="{934924D3-2A4D-4B03-8A7B-E6044BD42DBE}" destId="{DFA27B57-7AFA-4097-855A-AEDB3BEDF95E}" srcOrd="0" destOrd="0" presId="urn:microsoft.com/office/officeart/2005/8/layout/cycle8"/>
    <dgm:cxn modelId="{86357AD3-FF9A-AC4C-A5AE-3FEB186A99E0}" srcId="{8057D231-EBC0-4495-9C43-1A72FAF245E0}" destId="{45868D1C-DF25-504D-9786-C734CB300419}" srcOrd="5" destOrd="0" parTransId="{6307DAC4-FEE1-3D43-AA4C-98B2F34B2E9E}" sibTransId="{3C876AB3-A5CA-1943-A9CE-4EB180615C1D}"/>
    <dgm:cxn modelId="{556FE0E4-988A-A147-B4D7-7D81BC0C35E9}" srcId="{8057D231-EBC0-4495-9C43-1A72FAF245E0}" destId="{236FFDB6-C4A6-FF4C-8260-4F424F02D722}" srcOrd="3" destOrd="0" parTransId="{DC121FCD-70DD-5143-83F4-035AAF5674DC}" sibTransId="{E586C9C1-3966-8B46-B93C-699D98627F1B}"/>
    <dgm:cxn modelId="{4A6CDEFB-521E-D042-BDD9-5A852A1BADCE}" srcId="{8057D231-EBC0-4495-9C43-1A72FAF245E0}" destId="{62332FB3-E066-234B-82C4-2BB54857D1BC}" srcOrd="2" destOrd="0" parTransId="{44DFB62B-9A9D-1546-838C-F7D1BEF5C622}" sibTransId="{09572E4F-5456-2547-B22A-CEA7C4536C45}"/>
    <dgm:cxn modelId="{F78A65FD-4283-493D-AC4C-7B95102725DD}" type="presOf" srcId="{934924D3-2A4D-4B03-8A7B-E6044BD42DBE}" destId="{300A4708-5F1D-4767-9405-51128BAE5C48}" srcOrd="1" destOrd="0" presId="urn:microsoft.com/office/officeart/2005/8/layout/cycle8"/>
    <dgm:cxn modelId="{40B679D7-8244-4BD3-BA21-FCB7CDA2FF90}" type="presParOf" srcId="{AE4FB158-A101-4B60-B2BB-AA6E75B056F2}" destId="{4F85B3F2-DB5E-40AB-B94F-DBA964F6365C}" srcOrd="0" destOrd="0" presId="urn:microsoft.com/office/officeart/2005/8/layout/cycle8"/>
    <dgm:cxn modelId="{C915A004-4B82-4996-9037-5A8A424F4FF1}" type="presParOf" srcId="{AE4FB158-A101-4B60-B2BB-AA6E75B056F2}" destId="{6240300A-2642-4021-8553-CC8915172B9B}" srcOrd="1" destOrd="0" presId="urn:microsoft.com/office/officeart/2005/8/layout/cycle8"/>
    <dgm:cxn modelId="{85BEADFC-F129-4668-B97A-446B62EAF4DF}" type="presParOf" srcId="{AE4FB158-A101-4B60-B2BB-AA6E75B056F2}" destId="{C18A771C-8BD9-4C90-B562-EF9A587D3310}" srcOrd="2" destOrd="0" presId="urn:microsoft.com/office/officeart/2005/8/layout/cycle8"/>
    <dgm:cxn modelId="{95A6824F-8CE7-4F53-BB1A-35B7E4C3F573}" type="presParOf" srcId="{AE4FB158-A101-4B60-B2BB-AA6E75B056F2}" destId="{E59764C2-792E-47A0-A96E-BF5B08935D95}" srcOrd="3" destOrd="0" presId="urn:microsoft.com/office/officeart/2005/8/layout/cycle8"/>
    <dgm:cxn modelId="{6A8B1418-3436-4293-A0CE-9832E190A4AB}" type="presParOf" srcId="{AE4FB158-A101-4B60-B2BB-AA6E75B056F2}" destId="{DFA27B57-7AFA-4097-855A-AEDB3BEDF95E}" srcOrd="4" destOrd="0" presId="urn:microsoft.com/office/officeart/2005/8/layout/cycle8"/>
    <dgm:cxn modelId="{AF71E2DF-26B5-4423-92E0-E5BDD45FA785}" type="presParOf" srcId="{AE4FB158-A101-4B60-B2BB-AA6E75B056F2}" destId="{C34AB386-BD95-4FD3-A087-DB2E23201DA8}" srcOrd="5" destOrd="0" presId="urn:microsoft.com/office/officeart/2005/8/layout/cycle8"/>
    <dgm:cxn modelId="{F3A2BE78-BF2A-42FE-BB25-A45F43A4C028}" type="presParOf" srcId="{AE4FB158-A101-4B60-B2BB-AA6E75B056F2}" destId="{4CCC2A92-DA79-470F-960A-5F94D377C4F9}" srcOrd="6" destOrd="0" presId="urn:microsoft.com/office/officeart/2005/8/layout/cycle8"/>
    <dgm:cxn modelId="{688A5E81-F451-4FFC-80A6-05CE9BA6FAAE}" type="presParOf" srcId="{AE4FB158-A101-4B60-B2BB-AA6E75B056F2}" destId="{300A4708-5F1D-4767-9405-51128BAE5C48}" srcOrd="7" destOrd="0" presId="urn:microsoft.com/office/officeart/2005/8/layout/cycle8"/>
    <dgm:cxn modelId="{E708D2CD-992F-48FD-B591-0FBFFDE74E21}" type="presParOf" srcId="{AE4FB158-A101-4B60-B2BB-AA6E75B056F2}" destId="{4987A495-941A-4A90-9EAE-E7B8124DB719}" srcOrd="8" destOrd="0" presId="urn:microsoft.com/office/officeart/2005/8/layout/cycle8"/>
    <dgm:cxn modelId="{7D91F4B0-005A-4797-A047-36645030BDCD}" type="presParOf" srcId="{AE4FB158-A101-4B60-B2BB-AA6E75B056F2}" destId="{BAC6DB72-BFD0-4369-ADA7-0E38D62194E8}" srcOrd="9" destOrd="0" presId="urn:microsoft.com/office/officeart/2005/8/layout/cycle8"/>
    <dgm:cxn modelId="{C05859E4-0619-4137-9D60-49DEC3E2BBAB}" type="presParOf" srcId="{AE4FB158-A101-4B60-B2BB-AA6E75B056F2}" destId="{6D4828DC-A745-4C9B-847B-CCC40A75AAF7}" srcOrd="10" destOrd="0" presId="urn:microsoft.com/office/officeart/2005/8/layout/cycle8"/>
    <dgm:cxn modelId="{E1436FEF-E961-427E-8411-30C80CB79520}" type="presParOf" srcId="{AE4FB158-A101-4B60-B2BB-AA6E75B056F2}" destId="{7E465112-2147-4D96-871A-C84FA0DA89B1}" srcOrd="11" destOrd="0" presId="urn:microsoft.com/office/officeart/2005/8/layout/cycle8"/>
    <dgm:cxn modelId="{98AD6803-D77E-594E-AAF1-4CA7D6520F56}" type="presParOf" srcId="{AE4FB158-A101-4B60-B2BB-AA6E75B056F2}" destId="{AA17ABC0-9CFF-0444-80DD-C550E16C0EDD}" srcOrd="12" destOrd="0" presId="urn:microsoft.com/office/officeart/2005/8/layout/cycle8"/>
    <dgm:cxn modelId="{3C34E25A-D677-8C41-9305-2D29FCDBA7FB}" type="presParOf" srcId="{AE4FB158-A101-4B60-B2BB-AA6E75B056F2}" destId="{00946B22-B964-7342-B4C4-ECAFF3E1C16B}" srcOrd="13" destOrd="0" presId="urn:microsoft.com/office/officeart/2005/8/layout/cycle8"/>
    <dgm:cxn modelId="{1A1042CB-B656-F34A-A40C-87AD5F3BF57F}" type="presParOf" srcId="{AE4FB158-A101-4B60-B2BB-AA6E75B056F2}" destId="{B07FC45F-5F6D-5C45-A514-BD152B2673B7}" srcOrd="14" destOrd="0" presId="urn:microsoft.com/office/officeart/2005/8/layout/cycle8"/>
    <dgm:cxn modelId="{53BDDF5C-F023-614F-A511-2098D0F11E0A}" type="presParOf" srcId="{AE4FB158-A101-4B60-B2BB-AA6E75B056F2}" destId="{D636A2CE-4E6B-EA43-8429-BF3FDC3C3F27}" srcOrd="15" destOrd="0" presId="urn:microsoft.com/office/officeart/2005/8/layout/cycle8"/>
    <dgm:cxn modelId="{0A5C0D11-25D3-C946-A60F-977C21DBC65F}" type="presParOf" srcId="{AE4FB158-A101-4B60-B2BB-AA6E75B056F2}" destId="{CD58A538-EBE8-CC4D-B5C6-7FF0C60A7875}" srcOrd="16" destOrd="0" presId="urn:microsoft.com/office/officeart/2005/8/layout/cycle8"/>
    <dgm:cxn modelId="{99E4A130-4856-444A-9317-735BADA6B946}" type="presParOf" srcId="{AE4FB158-A101-4B60-B2BB-AA6E75B056F2}" destId="{DAECA186-0830-4E4C-8A48-EC2F79A2E90A}" srcOrd="17" destOrd="0" presId="urn:microsoft.com/office/officeart/2005/8/layout/cycle8"/>
    <dgm:cxn modelId="{09D68B97-E83D-274E-A3AF-84410CCFC03F}" type="presParOf" srcId="{AE4FB158-A101-4B60-B2BB-AA6E75B056F2}" destId="{89B8442F-3936-644C-A3DF-31AFA6DF75BE}" srcOrd="18" destOrd="0" presId="urn:microsoft.com/office/officeart/2005/8/layout/cycle8"/>
    <dgm:cxn modelId="{0154FABF-A207-C24F-B6E1-52A8B9155D3C}" type="presParOf" srcId="{AE4FB158-A101-4B60-B2BB-AA6E75B056F2}" destId="{13674991-B783-4D46-8463-7A13C41CD8AC}" srcOrd="19" destOrd="0" presId="urn:microsoft.com/office/officeart/2005/8/layout/cycle8"/>
    <dgm:cxn modelId="{8F4A3AF2-0982-744A-B2FD-917D576115DC}" type="presParOf" srcId="{AE4FB158-A101-4B60-B2BB-AA6E75B056F2}" destId="{660C2CCE-3B56-7941-9601-04684FA0CF44}" srcOrd="20" destOrd="0" presId="urn:microsoft.com/office/officeart/2005/8/layout/cycle8"/>
    <dgm:cxn modelId="{D58481E3-42CC-0E4E-9462-81298D77F964}" type="presParOf" srcId="{AE4FB158-A101-4B60-B2BB-AA6E75B056F2}" destId="{35B9EA75-9CD2-3B4E-AAFB-1961C77D2C0C}" srcOrd="21" destOrd="0" presId="urn:microsoft.com/office/officeart/2005/8/layout/cycle8"/>
    <dgm:cxn modelId="{6CB2ADD7-31B3-D84D-8F22-D4CDCE1F23B2}" type="presParOf" srcId="{AE4FB158-A101-4B60-B2BB-AA6E75B056F2}" destId="{A5FD168F-C7A9-184A-A3CA-F5EE5B807E7D}" srcOrd="22" destOrd="0" presId="urn:microsoft.com/office/officeart/2005/8/layout/cycle8"/>
    <dgm:cxn modelId="{58944FF1-4EA5-234B-B8DA-BA88FAE51A6F}" type="presParOf" srcId="{AE4FB158-A101-4B60-B2BB-AA6E75B056F2}" destId="{DCC46D30-C71A-EC49-A1BD-374727E6974F}" srcOrd="23" destOrd="0" presId="urn:microsoft.com/office/officeart/2005/8/layout/cycle8"/>
    <dgm:cxn modelId="{DCD4845B-7267-4268-986B-BD92E094F776}" type="presParOf" srcId="{AE4FB158-A101-4B60-B2BB-AA6E75B056F2}" destId="{D22B9867-ED9D-4298-8A0F-65BB9E19F838}" srcOrd="24" destOrd="0" presId="urn:microsoft.com/office/officeart/2005/8/layout/cycle8"/>
    <dgm:cxn modelId="{28788F16-138A-4257-9A31-F34D6E839D63}" type="presParOf" srcId="{AE4FB158-A101-4B60-B2BB-AA6E75B056F2}" destId="{2DDF9B0C-DF8B-414F-8609-94B411E5FAAF}" srcOrd="25" destOrd="0" presId="urn:microsoft.com/office/officeart/2005/8/layout/cycle8"/>
    <dgm:cxn modelId="{AC24A037-60D4-4C4F-B90E-86093C5A6580}" type="presParOf" srcId="{AE4FB158-A101-4B60-B2BB-AA6E75B056F2}" destId="{B0996607-6BD2-3E42-B715-5BC3B5926840}" srcOrd="26" destOrd="0" presId="urn:microsoft.com/office/officeart/2005/8/layout/cycle8"/>
    <dgm:cxn modelId="{B109587E-3CCE-8148-9D48-0C5D35DC4F54}" type="presParOf" srcId="{AE4FB158-A101-4B60-B2BB-AA6E75B056F2}" destId="{8EAB28E0-865E-A94B-88F9-FCCBC451B4F3}" srcOrd="27" destOrd="0" presId="urn:microsoft.com/office/officeart/2005/8/layout/cycle8"/>
    <dgm:cxn modelId="{A82454CB-B8B1-C34A-A2D0-259EF06BE079}" type="presParOf" srcId="{AE4FB158-A101-4B60-B2BB-AA6E75B056F2}" destId="{A47713F3-8A42-5949-9F05-D337DF5F8B1F}" srcOrd="28" destOrd="0" presId="urn:microsoft.com/office/officeart/2005/8/layout/cycle8"/>
    <dgm:cxn modelId="{2A3F307F-56FC-BD42-8BCC-7430F77F5B0E}" type="presParOf" srcId="{AE4FB158-A101-4B60-B2BB-AA6E75B056F2}" destId="{C01863AF-1D22-184C-BDA0-10518030A4A2}" srcOrd="29"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57D231-EBC0-4495-9C43-1A72FAF245E0}" type="doc">
      <dgm:prSet loTypeId="urn:microsoft.com/office/officeart/2005/8/layout/cycle8" loCatId="cycle" qsTypeId="urn:microsoft.com/office/officeart/2005/8/quickstyle/simple1" qsCatId="simple" csTypeId="urn:microsoft.com/office/officeart/2005/8/colors/accent4_1" csCatId="accent4" phldr="1"/>
      <dgm:spPr/>
      <dgm:t>
        <a:bodyPr/>
        <a:lstStyle/>
        <a:p>
          <a:endParaRPr lang="zh-TW" altLang="en-US"/>
        </a:p>
      </dgm:t>
    </dgm:pt>
    <dgm:pt modelId="{E93CAE3F-BE8E-4086-BDB7-0C106345BA3A}">
      <dgm:prSet phldrT="[文字]" custT="1"/>
      <dgm:spPr>
        <a:xfrm>
          <a:off x="1599637" y="185182"/>
          <a:ext cx="2722056" cy="2722056"/>
        </a:xfrm>
        <a:prstGeom prst="pie">
          <a:avLst>
            <a:gd name="adj1" fmla="val 16200000"/>
            <a:gd name="adj2" fmla="val 198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endPar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gm:t>
    </dgm:pt>
    <dgm:pt modelId="{978011A2-9063-41B2-83AD-6F53A6FFCACF}" type="parTrans" cxnId="{6B664535-73FD-4519-9368-A1BCB52042AE}">
      <dgm:prSet/>
      <dgm:spPr/>
      <dgm:t>
        <a:bodyPr/>
        <a:lstStyle/>
        <a:p>
          <a:endParaRPr lang="zh-TW" altLang="en-US" sz="1600"/>
        </a:p>
      </dgm:t>
    </dgm:pt>
    <dgm:pt modelId="{318C2FE0-FBB7-4379-A4F2-5FD9F2DB6B05}" type="sibTrans" cxnId="{6B664535-73FD-4519-9368-A1BCB52042AE}">
      <dgm:prSet/>
      <dgm:spPr/>
      <dgm:t>
        <a:bodyPr/>
        <a:lstStyle/>
        <a:p>
          <a:endParaRPr lang="zh-TW" altLang="en-US" sz="1600"/>
        </a:p>
      </dgm:t>
    </dgm:pt>
    <dgm:pt modelId="{934924D3-2A4D-4B03-8A7B-E6044BD42DBE}">
      <dgm:prSet phldrT="[文字]" custT="1"/>
      <dgm:spPr>
        <a:xfrm>
          <a:off x="1632042" y="241243"/>
          <a:ext cx="2722056" cy="2722056"/>
        </a:xfrm>
        <a:prstGeom prst="pie">
          <a:avLst>
            <a:gd name="adj1" fmla="val 19800000"/>
            <a:gd name="adj2" fmla="val 18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r>
            <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rPr>
            <a:t> </a:t>
          </a:r>
        </a:p>
      </dgm:t>
    </dgm:pt>
    <dgm:pt modelId="{91F31B13-57B2-4E4B-8EF5-AAD7129FB171}" type="parTrans" cxnId="{007FD2A9-F076-46E6-88DD-00A115FBECB8}">
      <dgm:prSet/>
      <dgm:spPr/>
      <dgm:t>
        <a:bodyPr/>
        <a:lstStyle/>
        <a:p>
          <a:endParaRPr lang="zh-TW" altLang="en-US" sz="1600"/>
        </a:p>
      </dgm:t>
    </dgm:pt>
    <dgm:pt modelId="{BBDD3EA7-3F9A-4700-A3B8-D48A5DB11BEF}" type="sibTrans" cxnId="{007FD2A9-F076-46E6-88DD-00A115FBECB8}">
      <dgm:prSet/>
      <dgm:spPr/>
      <dgm:t>
        <a:bodyPr/>
        <a:lstStyle/>
        <a:p>
          <a:endParaRPr lang="zh-TW" altLang="en-US" sz="1600"/>
        </a:p>
      </dgm:t>
    </dgm:pt>
    <dgm:pt modelId="{62332FB3-E066-234B-82C4-2BB54857D1BC}">
      <dgm:prSet phldrT="[文字]" custT="1"/>
      <dgm:spPr>
        <a:xfrm>
          <a:off x="1599637" y="297304"/>
          <a:ext cx="2722056" cy="2722056"/>
        </a:xfrm>
        <a:prstGeom prst="pie">
          <a:avLst>
            <a:gd name="adj1" fmla="val 1800000"/>
            <a:gd name="adj2" fmla="val 54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endPar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gm:t>
    </dgm:pt>
    <dgm:pt modelId="{44DFB62B-9A9D-1546-838C-F7D1BEF5C622}" type="parTrans" cxnId="{4A6CDEFB-521E-D042-BDD9-5A852A1BADCE}">
      <dgm:prSet/>
      <dgm:spPr/>
      <dgm:t>
        <a:bodyPr/>
        <a:lstStyle/>
        <a:p>
          <a:endParaRPr lang="zh-TW" altLang="en-US" sz="1600"/>
        </a:p>
      </dgm:t>
    </dgm:pt>
    <dgm:pt modelId="{09572E4F-5456-2547-B22A-CEA7C4536C45}" type="sibTrans" cxnId="{4A6CDEFB-521E-D042-BDD9-5A852A1BADCE}">
      <dgm:prSet/>
      <dgm:spPr/>
      <dgm:t>
        <a:bodyPr/>
        <a:lstStyle/>
        <a:p>
          <a:endParaRPr lang="zh-TW" altLang="en-US" sz="1600"/>
        </a:p>
      </dgm:t>
    </dgm:pt>
    <dgm:pt modelId="{45868D1C-DF25-504D-9786-C734CB300419}">
      <dgm:prSet phldrT="[文字]" custT="1"/>
      <dgm:spPr>
        <a:xfrm>
          <a:off x="1534826" y="185182"/>
          <a:ext cx="2722056" cy="2722056"/>
        </a:xfrm>
        <a:prstGeom prst="pie">
          <a:avLst>
            <a:gd name="adj1" fmla="val 12600000"/>
            <a:gd name="adj2" fmla="val 162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endPar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gm:t>
    </dgm:pt>
    <dgm:pt modelId="{6307DAC4-FEE1-3D43-AA4C-98B2F34B2E9E}" type="parTrans" cxnId="{86357AD3-FF9A-AC4C-A5AE-3FEB186A99E0}">
      <dgm:prSet/>
      <dgm:spPr/>
      <dgm:t>
        <a:bodyPr/>
        <a:lstStyle/>
        <a:p>
          <a:endParaRPr lang="zh-TW" altLang="en-US" sz="1600"/>
        </a:p>
      </dgm:t>
    </dgm:pt>
    <dgm:pt modelId="{3C876AB3-A5CA-1943-A9CE-4EB180615C1D}" type="sibTrans" cxnId="{86357AD3-FF9A-AC4C-A5AE-3FEB186A99E0}">
      <dgm:prSet/>
      <dgm:spPr/>
      <dgm:t>
        <a:bodyPr/>
        <a:lstStyle/>
        <a:p>
          <a:endParaRPr lang="zh-TW" altLang="en-US" sz="1600"/>
        </a:p>
      </dgm:t>
    </dgm:pt>
    <dgm:pt modelId="{236FFDB6-C4A6-FF4C-8260-4F424F02D722}">
      <dgm:prSet phldrT="[文字]" custT="1"/>
      <dgm:spPr>
        <a:xfrm>
          <a:off x="1534826" y="297304"/>
          <a:ext cx="2722056" cy="2722056"/>
        </a:xfrm>
        <a:prstGeom prst="pie">
          <a:avLst>
            <a:gd name="adj1" fmla="val 5400000"/>
            <a:gd name="adj2" fmla="val 90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endPar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gm:t>
    </dgm:pt>
    <dgm:pt modelId="{DC121FCD-70DD-5143-83F4-035AAF5674DC}" type="parTrans" cxnId="{556FE0E4-988A-A147-B4D7-7D81BC0C35E9}">
      <dgm:prSet/>
      <dgm:spPr/>
      <dgm:t>
        <a:bodyPr/>
        <a:lstStyle/>
        <a:p>
          <a:endParaRPr lang="zh-TW" altLang="en-US"/>
        </a:p>
      </dgm:t>
    </dgm:pt>
    <dgm:pt modelId="{E586C9C1-3966-8B46-B93C-699D98627F1B}" type="sibTrans" cxnId="{556FE0E4-988A-A147-B4D7-7D81BC0C35E9}">
      <dgm:prSet/>
      <dgm:spPr/>
      <dgm:t>
        <a:bodyPr/>
        <a:lstStyle/>
        <a:p>
          <a:endParaRPr lang="zh-TW" altLang="en-US"/>
        </a:p>
      </dgm:t>
    </dgm:pt>
    <dgm:pt modelId="{84B75EB7-078A-BF4F-8B7F-3E0DE4A661F6}">
      <dgm:prSet phldrT="[文字]" custT="1"/>
      <dgm:spPr>
        <a:xfrm>
          <a:off x="1502421" y="241243"/>
          <a:ext cx="2722056" cy="2722056"/>
        </a:xfrm>
        <a:prstGeom prst="pie">
          <a:avLst>
            <a:gd name="adj1" fmla="val 9000000"/>
            <a:gd name="adj2" fmla="val 126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gm:spPr>
      <dgm:t>
        <a:bodyPr/>
        <a:lstStyle/>
        <a:p>
          <a:pPr>
            <a:buNone/>
          </a:pPr>
          <a:endParaRPr lang="zh-TW" altLang="en-US" sz="20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gm:t>
    </dgm:pt>
    <dgm:pt modelId="{3313C743-55EA-2547-BCFF-BD287F194EF7}" type="parTrans" cxnId="{99C4320F-B3CF-664D-ADB7-72958D76569D}">
      <dgm:prSet/>
      <dgm:spPr/>
      <dgm:t>
        <a:bodyPr/>
        <a:lstStyle/>
        <a:p>
          <a:endParaRPr lang="zh-TW" altLang="en-US"/>
        </a:p>
      </dgm:t>
    </dgm:pt>
    <dgm:pt modelId="{0F00E7F7-DCBE-D94A-BFAC-080E3F950F6D}" type="sibTrans" cxnId="{99C4320F-B3CF-664D-ADB7-72958D76569D}">
      <dgm:prSet/>
      <dgm:spPr/>
      <dgm:t>
        <a:bodyPr/>
        <a:lstStyle/>
        <a:p>
          <a:endParaRPr lang="zh-TW" altLang="en-US"/>
        </a:p>
      </dgm:t>
    </dgm:pt>
    <dgm:pt modelId="{AE4FB158-A101-4B60-B2BB-AA6E75B056F2}" type="pres">
      <dgm:prSet presAssocID="{8057D231-EBC0-4495-9C43-1A72FAF245E0}" presName="compositeShape" presStyleCnt="0">
        <dgm:presLayoutVars>
          <dgm:chMax val="7"/>
          <dgm:dir/>
          <dgm:resizeHandles val="exact"/>
        </dgm:presLayoutVars>
      </dgm:prSet>
      <dgm:spPr/>
    </dgm:pt>
    <dgm:pt modelId="{4F85B3F2-DB5E-40AB-B94F-DBA964F6365C}" type="pres">
      <dgm:prSet presAssocID="{8057D231-EBC0-4495-9C43-1A72FAF245E0}" presName="wedge1" presStyleLbl="node1" presStyleIdx="0" presStyleCnt="6"/>
      <dgm:spPr/>
    </dgm:pt>
    <dgm:pt modelId="{6240300A-2642-4021-8553-CC8915172B9B}" type="pres">
      <dgm:prSet presAssocID="{8057D231-EBC0-4495-9C43-1A72FAF245E0}" presName="dummy1a" presStyleCnt="0"/>
      <dgm:spPr/>
    </dgm:pt>
    <dgm:pt modelId="{C18A771C-8BD9-4C90-B562-EF9A587D3310}" type="pres">
      <dgm:prSet presAssocID="{8057D231-EBC0-4495-9C43-1A72FAF245E0}" presName="dummy1b" presStyleCnt="0"/>
      <dgm:spPr/>
    </dgm:pt>
    <dgm:pt modelId="{E59764C2-792E-47A0-A96E-BF5B08935D95}" type="pres">
      <dgm:prSet presAssocID="{8057D231-EBC0-4495-9C43-1A72FAF245E0}" presName="wedge1Tx" presStyleLbl="node1" presStyleIdx="0" presStyleCnt="6">
        <dgm:presLayoutVars>
          <dgm:chMax val="0"/>
          <dgm:chPref val="0"/>
          <dgm:bulletEnabled val="1"/>
        </dgm:presLayoutVars>
      </dgm:prSet>
      <dgm:spPr/>
    </dgm:pt>
    <dgm:pt modelId="{DFA27B57-7AFA-4097-855A-AEDB3BEDF95E}" type="pres">
      <dgm:prSet presAssocID="{8057D231-EBC0-4495-9C43-1A72FAF245E0}" presName="wedge2" presStyleLbl="node1" presStyleIdx="1" presStyleCnt="6"/>
      <dgm:spPr/>
    </dgm:pt>
    <dgm:pt modelId="{C34AB386-BD95-4FD3-A087-DB2E23201DA8}" type="pres">
      <dgm:prSet presAssocID="{8057D231-EBC0-4495-9C43-1A72FAF245E0}" presName="dummy2a" presStyleCnt="0"/>
      <dgm:spPr/>
    </dgm:pt>
    <dgm:pt modelId="{4CCC2A92-DA79-470F-960A-5F94D377C4F9}" type="pres">
      <dgm:prSet presAssocID="{8057D231-EBC0-4495-9C43-1A72FAF245E0}" presName="dummy2b" presStyleCnt="0"/>
      <dgm:spPr/>
    </dgm:pt>
    <dgm:pt modelId="{300A4708-5F1D-4767-9405-51128BAE5C48}" type="pres">
      <dgm:prSet presAssocID="{8057D231-EBC0-4495-9C43-1A72FAF245E0}" presName="wedge2Tx" presStyleLbl="node1" presStyleIdx="1" presStyleCnt="6">
        <dgm:presLayoutVars>
          <dgm:chMax val="0"/>
          <dgm:chPref val="0"/>
          <dgm:bulletEnabled val="1"/>
        </dgm:presLayoutVars>
      </dgm:prSet>
      <dgm:spPr/>
    </dgm:pt>
    <dgm:pt modelId="{4987A495-941A-4A90-9EAE-E7B8124DB719}" type="pres">
      <dgm:prSet presAssocID="{8057D231-EBC0-4495-9C43-1A72FAF245E0}" presName="wedge3" presStyleLbl="node1" presStyleIdx="2" presStyleCnt="6"/>
      <dgm:spPr/>
    </dgm:pt>
    <dgm:pt modelId="{BAC6DB72-BFD0-4369-ADA7-0E38D62194E8}" type="pres">
      <dgm:prSet presAssocID="{8057D231-EBC0-4495-9C43-1A72FAF245E0}" presName="dummy3a" presStyleCnt="0"/>
      <dgm:spPr/>
    </dgm:pt>
    <dgm:pt modelId="{6D4828DC-A745-4C9B-847B-CCC40A75AAF7}" type="pres">
      <dgm:prSet presAssocID="{8057D231-EBC0-4495-9C43-1A72FAF245E0}" presName="dummy3b" presStyleCnt="0"/>
      <dgm:spPr/>
    </dgm:pt>
    <dgm:pt modelId="{7E465112-2147-4D96-871A-C84FA0DA89B1}" type="pres">
      <dgm:prSet presAssocID="{8057D231-EBC0-4495-9C43-1A72FAF245E0}" presName="wedge3Tx" presStyleLbl="node1" presStyleIdx="2" presStyleCnt="6">
        <dgm:presLayoutVars>
          <dgm:chMax val="0"/>
          <dgm:chPref val="0"/>
          <dgm:bulletEnabled val="1"/>
        </dgm:presLayoutVars>
      </dgm:prSet>
      <dgm:spPr/>
    </dgm:pt>
    <dgm:pt modelId="{AA17ABC0-9CFF-0444-80DD-C550E16C0EDD}" type="pres">
      <dgm:prSet presAssocID="{8057D231-EBC0-4495-9C43-1A72FAF245E0}" presName="wedge4" presStyleLbl="node1" presStyleIdx="3" presStyleCnt="6"/>
      <dgm:spPr/>
    </dgm:pt>
    <dgm:pt modelId="{00946B22-B964-7342-B4C4-ECAFF3E1C16B}" type="pres">
      <dgm:prSet presAssocID="{8057D231-EBC0-4495-9C43-1A72FAF245E0}" presName="dummy4a" presStyleCnt="0"/>
      <dgm:spPr/>
    </dgm:pt>
    <dgm:pt modelId="{B07FC45F-5F6D-5C45-A514-BD152B2673B7}" type="pres">
      <dgm:prSet presAssocID="{8057D231-EBC0-4495-9C43-1A72FAF245E0}" presName="dummy4b" presStyleCnt="0"/>
      <dgm:spPr/>
    </dgm:pt>
    <dgm:pt modelId="{D636A2CE-4E6B-EA43-8429-BF3FDC3C3F27}" type="pres">
      <dgm:prSet presAssocID="{8057D231-EBC0-4495-9C43-1A72FAF245E0}" presName="wedge4Tx" presStyleLbl="node1" presStyleIdx="3" presStyleCnt="6">
        <dgm:presLayoutVars>
          <dgm:chMax val="0"/>
          <dgm:chPref val="0"/>
          <dgm:bulletEnabled val="1"/>
        </dgm:presLayoutVars>
      </dgm:prSet>
      <dgm:spPr/>
    </dgm:pt>
    <dgm:pt modelId="{CD58A538-EBE8-CC4D-B5C6-7FF0C60A7875}" type="pres">
      <dgm:prSet presAssocID="{8057D231-EBC0-4495-9C43-1A72FAF245E0}" presName="wedge5" presStyleLbl="node1" presStyleIdx="4" presStyleCnt="6"/>
      <dgm:spPr/>
    </dgm:pt>
    <dgm:pt modelId="{DAECA186-0830-4E4C-8A48-EC2F79A2E90A}" type="pres">
      <dgm:prSet presAssocID="{8057D231-EBC0-4495-9C43-1A72FAF245E0}" presName="dummy5a" presStyleCnt="0"/>
      <dgm:spPr/>
    </dgm:pt>
    <dgm:pt modelId="{89B8442F-3936-644C-A3DF-31AFA6DF75BE}" type="pres">
      <dgm:prSet presAssocID="{8057D231-EBC0-4495-9C43-1A72FAF245E0}" presName="dummy5b" presStyleCnt="0"/>
      <dgm:spPr/>
    </dgm:pt>
    <dgm:pt modelId="{13674991-B783-4D46-8463-7A13C41CD8AC}" type="pres">
      <dgm:prSet presAssocID="{8057D231-EBC0-4495-9C43-1A72FAF245E0}" presName="wedge5Tx" presStyleLbl="node1" presStyleIdx="4" presStyleCnt="6">
        <dgm:presLayoutVars>
          <dgm:chMax val="0"/>
          <dgm:chPref val="0"/>
          <dgm:bulletEnabled val="1"/>
        </dgm:presLayoutVars>
      </dgm:prSet>
      <dgm:spPr/>
    </dgm:pt>
    <dgm:pt modelId="{660C2CCE-3B56-7941-9601-04684FA0CF44}" type="pres">
      <dgm:prSet presAssocID="{8057D231-EBC0-4495-9C43-1A72FAF245E0}" presName="wedge6" presStyleLbl="node1" presStyleIdx="5" presStyleCnt="6"/>
      <dgm:spPr/>
    </dgm:pt>
    <dgm:pt modelId="{35B9EA75-9CD2-3B4E-AAFB-1961C77D2C0C}" type="pres">
      <dgm:prSet presAssocID="{8057D231-EBC0-4495-9C43-1A72FAF245E0}" presName="dummy6a" presStyleCnt="0"/>
      <dgm:spPr/>
    </dgm:pt>
    <dgm:pt modelId="{A5FD168F-C7A9-184A-A3CA-F5EE5B807E7D}" type="pres">
      <dgm:prSet presAssocID="{8057D231-EBC0-4495-9C43-1A72FAF245E0}" presName="dummy6b" presStyleCnt="0"/>
      <dgm:spPr/>
    </dgm:pt>
    <dgm:pt modelId="{DCC46D30-C71A-EC49-A1BD-374727E6974F}" type="pres">
      <dgm:prSet presAssocID="{8057D231-EBC0-4495-9C43-1A72FAF245E0}" presName="wedge6Tx" presStyleLbl="node1" presStyleIdx="5" presStyleCnt="6">
        <dgm:presLayoutVars>
          <dgm:chMax val="0"/>
          <dgm:chPref val="0"/>
          <dgm:bulletEnabled val="1"/>
        </dgm:presLayoutVars>
      </dgm:prSet>
      <dgm:spPr/>
    </dgm:pt>
    <dgm:pt modelId="{D22B9867-ED9D-4298-8A0F-65BB9E19F838}" type="pres">
      <dgm:prSet presAssocID="{318C2FE0-FBB7-4379-A4F2-5FD9F2DB6B05}" presName="arrowWedge1" presStyleLbl="fgSibTrans2D1" presStyleIdx="0" presStyleCnt="6" custLinFactNeighborX="-251"/>
      <dgm:spPr>
        <a:xfrm>
          <a:off x="1423351" y="16673"/>
          <a:ext cx="3059072" cy="3059072"/>
        </a:xfrm>
        <a:prstGeom prst="circularArrow">
          <a:avLst>
            <a:gd name="adj1" fmla="val 5085"/>
            <a:gd name="adj2" fmla="val 327528"/>
            <a:gd name="adj3" fmla="val 19472472"/>
            <a:gd name="adj4" fmla="val 16200251"/>
            <a:gd name="adj5" fmla="val 5932"/>
          </a:avLst>
        </a:prstGeom>
        <a:solidFill>
          <a:srgbClr val="FFC000">
            <a:tint val="60000"/>
            <a:hueOff val="0"/>
            <a:satOff val="0"/>
            <a:lumOff val="0"/>
            <a:alphaOff val="0"/>
          </a:srgbClr>
        </a:solidFill>
        <a:ln>
          <a:noFill/>
        </a:ln>
        <a:effectLst/>
      </dgm:spPr>
    </dgm:pt>
    <dgm:pt modelId="{2DDF9B0C-DF8B-414F-8609-94B411E5FAAF}" type="pres">
      <dgm:prSet presAssocID="{BBDD3EA7-3F9A-4700-A3B8-D48A5DB11BEF}" presName="arrowWedge2" presStyleLbl="fgSibTrans2D1" presStyleIdx="1" presStyleCnt="6"/>
      <dgm:spPr>
        <a:xfrm>
          <a:off x="1463435" y="72735"/>
          <a:ext cx="3059072" cy="3059072"/>
        </a:xfrm>
        <a:prstGeom prst="circularArrow">
          <a:avLst>
            <a:gd name="adj1" fmla="val 5085"/>
            <a:gd name="adj2" fmla="val 327528"/>
            <a:gd name="adj3" fmla="val 1472472"/>
            <a:gd name="adj4" fmla="val 19800000"/>
            <a:gd name="adj5" fmla="val 5932"/>
          </a:avLst>
        </a:prstGeom>
        <a:solidFill>
          <a:srgbClr val="FFC000">
            <a:tint val="60000"/>
            <a:hueOff val="0"/>
            <a:satOff val="0"/>
            <a:lumOff val="0"/>
            <a:alphaOff val="0"/>
          </a:srgbClr>
        </a:solidFill>
        <a:ln>
          <a:noFill/>
        </a:ln>
        <a:effectLst/>
      </dgm:spPr>
    </dgm:pt>
    <dgm:pt modelId="{B0996607-6BD2-3E42-B715-5BC3B5926840}" type="pres">
      <dgm:prSet presAssocID="{09572E4F-5456-2547-B22A-CEA7C4536C45}" presName="arrowWedge3" presStyleLbl="fgSibTrans2D1" presStyleIdx="2" presStyleCnt="6"/>
      <dgm:spPr>
        <a:xfrm>
          <a:off x="1431029" y="128796"/>
          <a:ext cx="3059072" cy="3059072"/>
        </a:xfrm>
        <a:prstGeom prst="circularArrow">
          <a:avLst>
            <a:gd name="adj1" fmla="val 5085"/>
            <a:gd name="adj2" fmla="val 327528"/>
            <a:gd name="adj3" fmla="val 5072221"/>
            <a:gd name="adj4" fmla="val 1800000"/>
            <a:gd name="adj5" fmla="val 5932"/>
          </a:avLst>
        </a:prstGeom>
        <a:solidFill>
          <a:srgbClr val="FFC000">
            <a:tint val="60000"/>
            <a:hueOff val="0"/>
            <a:satOff val="0"/>
            <a:lumOff val="0"/>
            <a:alphaOff val="0"/>
          </a:srgbClr>
        </a:solidFill>
        <a:ln>
          <a:noFill/>
        </a:ln>
        <a:effectLst/>
      </dgm:spPr>
    </dgm:pt>
    <dgm:pt modelId="{8EAB28E0-865E-A94B-88F9-FCCBC451B4F3}" type="pres">
      <dgm:prSet presAssocID="{E586C9C1-3966-8B46-B93C-699D98627F1B}" presName="arrowWedge4" presStyleLbl="fgSibTrans2D1" presStyleIdx="3" presStyleCnt="6"/>
      <dgm:spPr>
        <a:xfrm>
          <a:off x="1366417" y="128796"/>
          <a:ext cx="3059072" cy="3059072"/>
        </a:xfrm>
        <a:prstGeom prst="circularArrow">
          <a:avLst>
            <a:gd name="adj1" fmla="val 5085"/>
            <a:gd name="adj2" fmla="val 327528"/>
            <a:gd name="adj3" fmla="val 8672472"/>
            <a:gd name="adj4" fmla="val 5400251"/>
            <a:gd name="adj5" fmla="val 5932"/>
          </a:avLst>
        </a:prstGeom>
        <a:solidFill>
          <a:srgbClr val="FFC000">
            <a:tint val="60000"/>
            <a:hueOff val="0"/>
            <a:satOff val="0"/>
            <a:lumOff val="0"/>
            <a:alphaOff val="0"/>
          </a:srgbClr>
        </a:solidFill>
        <a:ln>
          <a:noFill/>
        </a:ln>
        <a:effectLst/>
      </dgm:spPr>
    </dgm:pt>
    <dgm:pt modelId="{A47713F3-8A42-5949-9F05-D337DF5F8B1F}" type="pres">
      <dgm:prSet presAssocID="{0F00E7F7-DCBE-D94A-BFAC-080E3F950F6D}" presName="arrowWedge5" presStyleLbl="fgSibTrans2D1" presStyleIdx="4" presStyleCnt="6"/>
      <dgm:spPr>
        <a:xfrm>
          <a:off x="1334012" y="72735"/>
          <a:ext cx="3059072" cy="3059072"/>
        </a:xfrm>
        <a:prstGeom prst="circularArrow">
          <a:avLst>
            <a:gd name="adj1" fmla="val 5085"/>
            <a:gd name="adj2" fmla="val 327528"/>
            <a:gd name="adj3" fmla="val 12272472"/>
            <a:gd name="adj4" fmla="val 9000000"/>
            <a:gd name="adj5" fmla="val 5932"/>
          </a:avLst>
        </a:prstGeom>
        <a:solidFill>
          <a:srgbClr val="FFC000">
            <a:tint val="60000"/>
            <a:hueOff val="0"/>
            <a:satOff val="0"/>
            <a:lumOff val="0"/>
            <a:alphaOff val="0"/>
          </a:srgbClr>
        </a:solidFill>
        <a:ln>
          <a:noFill/>
        </a:ln>
        <a:effectLst/>
      </dgm:spPr>
    </dgm:pt>
    <dgm:pt modelId="{C01863AF-1D22-184C-BDA0-10518030A4A2}" type="pres">
      <dgm:prSet presAssocID="{3C876AB3-A5CA-1943-A9CE-4EB180615C1D}" presName="arrowWedge6" presStyleLbl="fgSibTrans2D1" presStyleIdx="5" presStyleCnt="6"/>
      <dgm:spPr>
        <a:xfrm>
          <a:off x="1366417" y="16673"/>
          <a:ext cx="3059072" cy="3059072"/>
        </a:xfrm>
        <a:prstGeom prst="circularArrow">
          <a:avLst>
            <a:gd name="adj1" fmla="val 5085"/>
            <a:gd name="adj2" fmla="val 327528"/>
            <a:gd name="adj3" fmla="val 15872221"/>
            <a:gd name="adj4" fmla="val 12600000"/>
            <a:gd name="adj5" fmla="val 5932"/>
          </a:avLst>
        </a:prstGeom>
        <a:solidFill>
          <a:srgbClr val="FFC000">
            <a:tint val="60000"/>
            <a:hueOff val="0"/>
            <a:satOff val="0"/>
            <a:lumOff val="0"/>
            <a:alphaOff val="0"/>
          </a:srgbClr>
        </a:solidFill>
        <a:ln>
          <a:noFill/>
        </a:ln>
        <a:effectLst/>
      </dgm:spPr>
    </dgm:pt>
  </dgm:ptLst>
  <dgm:cxnLst>
    <dgm:cxn modelId="{99C4320F-B3CF-664D-ADB7-72958D76569D}" srcId="{8057D231-EBC0-4495-9C43-1A72FAF245E0}" destId="{84B75EB7-078A-BF4F-8B7F-3E0DE4A661F6}" srcOrd="4" destOrd="0" parTransId="{3313C743-55EA-2547-BCFF-BD287F194EF7}" sibTransId="{0F00E7F7-DCBE-D94A-BFAC-080E3F950F6D}"/>
    <dgm:cxn modelId="{D492691E-5591-E74A-BC74-8BB83ABAA56F}" type="presOf" srcId="{45868D1C-DF25-504D-9786-C734CB300419}" destId="{660C2CCE-3B56-7941-9601-04684FA0CF44}" srcOrd="0" destOrd="0" presId="urn:microsoft.com/office/officeart/2005/8/layout/cycle8"/>
    <dgm:cxn modelId="{A5C98E2D-3820-2048-8AE0-472F0BDB701F}" type="presOf" srcId="{62332FB3-E066-234B-82C4-2BB54857D1BC}" destId="{4987A495-941A-4A90-9EAE-E7B8124DB719}" srcOrd="0" destOrd="0" presId="urn:microsoft.com/office/officeart/2005/8/layout/cycle8"/>
    <dgm:cxn modelId="{6B664535-73FD-4519-9368-A1BCB52042AE}" srcId="{8057D231-EBC0-4495-9C43-1A72FAF245E0}" destId="{E93CAE3F-BE8E-4086-BDB7-0C106345BA3A}" srcOrd="0" destOrd="0" parTransId="{978011A2-9063-41B2-83AD-6F53A6FFCACF}" sibTransId="{318C2FE0-FBB7-4379-A4F2-5FD9F2DB6B05}"/>
    <dgm:cxn modelId="{0D914250-C076-494E-983A-6CEFAB7F9FCF}" type="presOf" srcId="{E93CAE3F-BE8E-4086-BDB7-0C106345BA3A}" destId="{4F85B3F2-DB5E-40AB-B94F-DBA964F6365C}" srcOrd="0" destOrd="0" presId="urn:microsoft.com/office/officeart/2005/8/layout/cycle8"/>
    <dgm:cxn modelId="{23DDF25B-7826-6246-9177-C08DDEDD201E}" type="presOf" srcId="{84B75EB7-078A-BF4F-8B7F-3E0DE4A661F6}" destId="{13674991-B783-4D46-8463-7A13C41CD8AC}" srcOrd="1" destOrd="0" presId="urn:microsoft.com/office/officeart/2005/8/layout/cycle8"/>
    <dgm:cxn modelId="{C6380378-EB21-FB48-8870-0BCDF5B84951}" type="presOf" srcId="{236FFDB6-C4A6-FF4C-8260-4F424F02D722}" destId="{D636A2CE-4E6B-EA43-8429-BF3FDC3C3F27}" srcOrd="1" destOrd="0" presId="urn:microsoft.com/office/officeart/2005/8/layout/cycle8"/>
    <dgm:cxn modelId="{173FD6A2-E1CD-4CA1-B77D-DABEB4CBB6A3}" type="presOf" srcId="{E93CAE3F-BE8E-4086-BDB7-0C106345BA3A}" destId="{E59764C2-792E-47A0-A96E-BF5B08935D95}" srcOrd="1" destOrd="0" presId="urn:microsoft.com/office/officeart/2005/8/layout/cycle8"/>
    <dgm:cxn modelId="{007FD2A9-F076-46E6-88DD-00A115FBECB8}" srcId="{8057D231-EBC0-4495-9C43-1A72FAF245E0}" destId="{934924D3-2A4D-4B03-8A7B-E6044BD42DBE}" srcOrd="1" destOrd="0" parTransId="{91F31B13-57B2-4E4B-8EF5-AAD7129FB171}" sibTransId="{BBDD3EA7-3F9A-4700-A3B8-D48A5DB11BEF}"/>
    <dgm:cxn modelId="{D449A6AF-2F40-4762-AD41-0C4D40031DA9}" type="presOf" srcId="{8057D231-EBC0-4495-9C43-1A72FAF245E0}" destId="{AE4FB158-A101-4B60-B2BB-AA6E75B056F2}" srcOrd="0" destOrd="0" presId="urn:microsoft.com/office/officeart/2005/8/layout/cycle8"/>
    <dgm:cxn modelId="{02BB89BC-454A-3D41-95FF-EAB2735F98E0}" type="presOf" srcId="{236FFDB6-C4A6-FF4C-8260-4F424F02D722}" destId="{AA17ABC0-9CFF-0444-80DD-C550E16C0EDD}" srcOrd="0" destOrd="0" presId="urn:microsoft.com/office/officeart/2005/8/layout/cycle8"/>
    <dgm:cxn modelId="{3FA1FCC2-E8A7-794A-BA89-275C99B97C5A}" type="presOf" srcId="{84B75EB7-078A-BF4F-8B7F-3E0DE4A661F6}" destId="{CD58A538-EBE8-CC4D-B5C6-7FF0C60A7875}" srcOrd="0" destOrd="0" presId="urn:microsoft.com/office/officeart/2005/8/layout/cycle8"/>
    <dgm:cxn modelId="{90A47FC5-FD31-1C4A-A2E6-15E555F22CB9}" type="presOf" srcId="{62332FB3-E066-234B-82C4-2BB54857D1BC}" destId="{7E465112-2147-4D96-871A-C84FA0DA89B1}" srcOrd="1" destOrd="0" presId="urn:microsoft.com/office/officeart/2005/8/layout/cycle8"/>
    <dgm:cxn modelId="{B3B208C9-9F6A-0545-A944-BC60AC3D4DBB}" type="presOf" srcId="{45868D1C-DF25-504D-9786-C734CB300419}" destId="{DCC46D30-C71A-EC49-A1BD-374727E6974F}" srcOrd="1" destOrd="0" presId="urn:microsoft.com/office/officeart/2005/8/layout/cycle8"/>
    <dgm:cxn modelId="{22218CD2-F1B7-4F1E-86C5-3185E294F280}" type="presOf" srcId="{934924D3-2A4D-4B03-8A7B-E6044BD42DBE}" destId="{DFA27B57-7AFA-4097-855A-AEDB3BEDF95E}" srcOrd="0" destOrd="0" presId="urn:microsoft.com/office/officeart/2005/8/layout/cycle8"/>
    <dgm:cxn modelId="{86357AD3-FF9A-AC4C-A5AE-3FEB186A99E0}" srcId="{8057D231-EBC0-4495-9C43-1A72FAF245E0}" destId="{45868D1C-DF25-504D-9786-C734CB300419}" srcOrd="5" destOrd="0" parTransId="{6307DAC4-FEE1-3D43-AA4C-98B2F34B2E9E}" sibTransId="{3C876AB3-A5CA-1943-A9CE-4EB180615C1D}"/>
    <dgm:cxn modelId="{556FE0E4-988A-A147-B4D7-7D81BC0C35E9}" srcId="{8057D231-EBC0-4495-9C43-1A72FAF245E0}" destId="{236FFDB6-C4A6-FF4C-8260-4F424F02D722}" srcOrd="3" destOrd="0" parTransId="{DC121FCD-70DD-5143-83F4-035AAF5674DC}" sibTransId="{E586C9C1-3966-8B46-B93C-699D98627F1B}"/>
    <dgm:cxn modelId="{4A6CDEFB-521E-D042-BDD9-5A852A1BADCE}" srcId="{8057D231-EBC0-4495-9C43-1A72FAF245E0}" destId="{62332FB3-E066-234B-82C4-2BB54857D1BC}" srcOrd="2" destOrd="0" parTransId="{44DFB62B-9A9D-1546-838C-F7D1BEF5C622}" sibTransId="{09572E4F-5456-2547-B22A-CEA7C4536C45}"/>
    <dgm:cxn modelId="{F78A65FD-4283-493D-AC4C-7B95102725DD}" type="presOf" srcId="{934924D3-2A4D-4B03-8A7B-E6044BD42DBE}" destId="{300A4708-5F1D-4767-9405-51128BAE5C48}" srcOrd="1" destOrd="0" presId="urn:microsoft.com/office/officeart/2005/8/layout/cycle8"/>
    <dgm:cxn modelId="{40B679D7-8244-4BD3-BA21-FCB7CDA2FF90}" type="presParOf" srcId="{AE4FB158-A101-4B60-B2BB-AA6E75B056F2}" destId="{4F85B3F2-DB5E-40AB-B94F-DBA964F6365C}" srcOrd="0" destOrd="0" presId="urn:microsoft.com/office/officeart/2005/8/layout/cycle8"/>
    <dgm:cxn modelId="{C915A004-4B82-4996-9037-5A8A424F4FF1}" type="presParOf" srcId="{AE4FB158-A101-4B60-B2BB-AA6E75B056F2}" destId="{6240300A-2642-4021-8553-CC8915172B9B}" srcOrd="1" destOrd="0" presId="urn:microsoft.com/office/officeart/2005/8/layout/cycle8"/>
    <dgm:cxn modelId="{85BEADFC-F129-4668-B97A-446B62EAF4DF}" type="presParOf" srcId="{AE4FB158-A101-4B60-B2BB-AA6E75B056F2}" destId="{C18A771C-8BD9-4C90-B562-EF9A587D3310}" srcOrd="2" destOrd="0" presId="urn:microsoft.com/office/officeart/2005/8/layout/cycle8"/>
    <dgm:cxn modelId="{95A6824F-8CE7-4F53-BB1A-35B7E4C3F573}" type="presParOf" srcId="{AE4FB158-A101-4B60-B2BB-AA6E75B056F2}" destId="{E59764C2-792E-47A0-A96E-BF5B08935D95}" srcOrd="3" destOrd="0" presId="urn:microsoft.com/office/officeart/2005/8/layout/cycle8"/>
    <dgm:cxn modelId="{6A8B1418-3436-4293-A0CE-9832E190A4AB}" type="presParOf" srcId="{AE4FB158-A101-4B60-B2BB-AA6E75B056F2}" destId="{DFA27B57-7AFA-4097-855A-AEDB3BEDF95E}" srcOrd="4" destOrd="0" presId="urn:microsoft.com/office/officeart/2005/8/layout/cycle8"/>
    <dgm:cxn modelId="{AF71E2DF-26B5-4423-92E0-E5BDD45FA785}" type="presParOf" srcId="{AE4FB158-A101-4B60-B2BB-AA6E75B056F2}" destId="{C34AB386-BD95-4FD3-A087-DB2E23201DA8}" srcOrd="5" destOrd="0" presId="urn:microsoft.com/office/officeart/2005/8/layout/cycle8"/>
    <dgm:cxn modelId="{F3A2BE78-BF2A-42FE-BB25-A45F43A4C028}" type="presParOf" srcId="{AE4FB158-A101-4B60-B2BB-AA6E75B056F2}" destId="{4CCC2A92-DA79-470F-960A-5F94D377C4F9}" srcOrd="6" destOrd="0" presId="urn:microsoft.com/office/officeart/2005/8/layout/cycle8"/>
    <dgm:cxn modelId="{688A5E81-F451-4FFC-80A6-05CE9BA6FAAE}" type="presParOf" srcId="{AE4FB158-A101-4B60-B2BB-AA6E75B056F2}" destId="{300A4708-5F1D-4767-9405-51128BAE5C48}" srcOrd="7" destOrd="0" presId="urn:microsoft.com/office/officeart/2005/8/layout/cycle8"/>
    <dgm:cxn modelId="{E708D2CD-992F-48FD-B591-0FBFFDE74E21}" type="presParOf" srcId="{AE4FB158-A101-4B60-B2BB-AA6E75B056F2}" destId="{4987A495-941A-4A90-9EAE-E7B8124DB719}" srcOrd="8" destOrd="0" presId="urn:microsoft.com/office/officeart/2005/8/layout/cycle8"/>
    <dgm:cxn modelId="{7D91F4B0-005A-4797-A047-36645030BDCD}" type="presParOf" srcId="{AE4FB158-A101-4B60-B2BB-AA6E75B056F2}" destId="{BAC6DB72-BFD0-4369-ADA7-0E38D62194E8}" srcOrd="9" destOrd="0" presId="urn:microsoft.com/office/officeart/2005/8/layout/cycle8"/>
    <dgm:cxn modelId="{C05859E4-0619-4137-9D60-49DEC3E2BBAB}" type="presParOf" srcId="{AE4FB158-A101-4B60-B2BB-AA6E75B056F2}" destId="{6D4828DC-A745-4C9B-847B-CCC40A75AAF7}" srcOrd="10" destOrd="0" presId="urn:microsoft.com/office/officeart/2005/8/layout/cycle8"/>
    <dgm:cxn modelId="{E1436FEF-E961-427E-8411-30C80CB79520}" type="presParOf" srcId="{AE4FB158-A101-4B60-B2BB-AA6E75B056F2}" destId="{7E465112-2147-4D96-871A-C84FA0DA89B1}" srcOrd="11" destOrd="0" presId="urn:microsoft.com/office/officeart/2005/8/layout/cycle8"/>
    <dgm:cxn modelId="{98AD6803-D77E-594E-AAF1-4CA7D6520F56}" type="presParOf" srcId="{AE4FB158-A101-4B60-B2BB-AA6E75B056F2}" destId="{AA17ABC0-9CFF-0444-80DD-C550E16C0EDD}" srcOrd="12" destOrd="0" presId="urn:microsoft.com/office/officeart/2005/8/layout/cycle8"/>
    <dgm:cxn modelId="{3C34E25A-D677-8C41-9305-2D29FCDBA7FB}" type="presParOf" srcId="{AE4FB158-A101-4B60-B2BB-AA6E75B056F2}" destId="{00946B22-B964-7342-B4C4-ECAFF3E1C16B}" srcOrd="13" destOrd="0" presId="urn:microsoft.com/office/officeart/2005/8/layout/cycle8"/>
    <dgm:cxn modelId="{1A1042CB-B656-F34A-A40C-87AD5F3BF57F}" type="presParOf" srcId="{AE4FB158-A101-4B60-B2BB-AA6E75B056F2}" destId="{B07FC45F-5F6D-5C45-A514-BD152B2673B7}" srcOrd="14" destOrd="0" presId="urn:microsoft.com/office/officeart/2005/8/layout/cycle8"/>
    <dgm:cxn modelId="{53BDDF5C-F023-614F-A511-2098D0F11E0A}" type="presParOf" srcId="{AE4FB158-A101-4B60-B2BB-AA6E75B056F2}" destId="{D636A2CE-4E6B-EA43-8429-BF3FDC3C3F27}" srcOrd="15" destOrd="0" presId="urn:microsoft.com/office/officeart/2005/8/layout/cycle8"/>
    <dgm:cxn modelId="{0A5C0D11-25D3-C946-A60F-977C21DBC65F}" type="presParOf" srcId="{AE4FB158-A101-4B60-B2BB-AA6E75B056F2}" destId="{CD58A538-EBE8-CC4D-B5C6-7FF0C60A7875}" srcOrd="16" destOrd="0" presId="urn:microsoft.com/office/officeart/2005/8/layout/cycle8"/>
    <dgm:cxn modelId="{99E4A130-4856-444A-9317-735BADA6B946}" type="presParOf" srcId="{AE4FB158-A101-4B60-B2BB-AA6E75B056F2}" destId="{DAECA186-0830-4E4C-8A48-EC2F79A2E90A}" srcOrd="17" destOrd="0" presId="urn:microsoft.com/office/officeart/2005/8/layout/cycle8"/>
    <dgm:cxn modelId="{09D68B97-E83D-274E-A3AF-84410CCFC03F}" type="presParOf" srcId="{AE4FB158-A101-4B60-B2BB-AA6E75B056F2}" destId="{89B8442F-3936-644C-A3DF-31AFA6DF75BE}" srcOrd="18" destOrd="0" presId="urn:microsoft.com/office/officeart/2005/8/layout/cycle8"/>
    <dgm:cxn modelId="{0154FABF-A207-C24F-B6E1-52A8B9155D3C}" type="presParOf" srcId="{AE4FB158-A101-4B60-B2BB-AA6E75B056F2}" destId="{13674991-B783-4D46-8463-7A13C41CD8AC}" srcOrd="19" destOrd="0" presId="urn:microsoft.com/office/officeart/2005/8/layout/cycle8"/>
    <dgm:cxn modelId="{8F4A3AF2-0982-744A-B2FD-917D576115DC}" type="presParOf" srcId="{AE4FB158-A101-4B60-B2BB-AA6E75B056F2}" destId="{660C2CCE-3B56-7941-9601-04684FA0CF44}" srcOrd="20" destOrd="0" presId="urn:microsoft.com/office/officeart/2005/8/layout/cycle8"/>
    <dgm:cxn modelId="{D58481E3-42CC-0E4E-9462-81298D77F964}" type="presParOf" srcId="{AE4FB158-A101-4B60-B2BB-AA6E75B056F2}" destId="{35B9EA75-9CD2-3B4E-AAFB-1961C77D2C0C}" srcOrd="21" destOrd="0" presId="urn:microsoft.com/office/officeart/2005/8/layout/cycle8"/>
    <dgm:cxn modelId="{6CB2ADD7-31B3-D84D-8F22-D4CDCE1F23B2}" type="presParOf" srcId="{AE4FB158-A101-4B60-B2BB-AA6E75B056F2}" destId="{A5FD168F-C7A9-184A-A3CA-F5EE5B807E7D}" srcOrd="22" destOrd="0" presId="urn:microsoft.com/office/officeart/2005/8/layout/cycle8"/>
    <dgm:cxn modelId="{58944FF1-4EA5-234B-B8DA-BA88FAE51A6F}" type="presParOf" srcId="{AE4FB158-A101-4B60-B2BB-AA6E75B056F2}" destId="{DCC46D30-C71A-EC49-A1BD-374727E6974F}" srcOrd="23" destOrd="0" presId="urn:microsoft.com/office/officeart/2005/8/layout/cycle8"/>
    <dgm:cxn modelId="{DCD4845B-7267-4268-986B-BD92E094F776}" type="presParOf" srcId="{AE4FB158-A101-4B60-B2BB-AA6E75B056F2}" destId="{D22B9867-ED9D-4298-8A0F-65BB9E19F838}" srcOrd="24" destOrd="0" presId="urn:microsoft.com/office/officeart/2005/8/layout/cycle8"/>
    <dgm:cxn modelId="{28788F16-138A-4257-9A31-F34D6E839D63}" type="presParOf" srcId="{AE4FB158-A101-4B60-B2BB-AA6E75B056F2}" destId="{2DDF9B0C-DF8B-414F-8609-94B411E5FAAF}" srcOrd="25" destOrd="0" presId="urn:microsoft.com/office/officeart/2005/8/layout/cycle8"/>
    <dgm:cxn modelId="{AC24A037-60D4-4C4F-B90E-86093C5A6580}" type="presParOf" srcId="{AE4FB158-A101-4B60-B2BB-AA6E75B056F2}" destId="{B0996607-6BD2-3E42-B715-5BC3B5926840}" srcOrd="26" destOrd="0" presId="urn:microsoft.com/office/officeart/2005/8/layout/cycle8"/>
    <dgm:cxn modelId="{B109587E-3CCE-8148-9D48-0C5D35DC4F54}" type="presParOf" srcId="{AE4FB158-A101-4B60-B2BB-AA6E75B056F2}" destId="{8EAB28E0-865E-A94B-88F9-FCCBC451B4F3}" srcOrd="27" destOrd="0" presId="urn:microsoft.com/office/officeart/2005/8/layout/cycle8"/>
    <dgm:cxn modelId="{A82454CB-B8B1-C34A-A2D0-259EF06BE079}" type="presParOf" srcId="{AE4FB158-A101-4B60-B2BB-AA6E75B056F2}" destId="{A47713F3-8A42-5949-9F05-D337DF5F8B1F}" srcOrd="28" destOrd="0" presId="urn:microsoft.com/office/officeart/2005/8/layout/cycle8"/>
    <dgm:cxn modelId="{2A3F307F-56FC-BD42-8BCC-7430F77F5B0E}" type="presParOf" srcId="{AE4FB158-A101-4B60-B2BB-AA6E75B056F2}" destId="{C01863AF-1D22-184C-BDA0-10518030A4A2}" srcOrd="29" destOrd="0" presId="urn:microsoft.com/office/officeart/2005/8/layout/cycle8"/>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6EBC3E-E427-C348-8379-F5BB5157BAE7}" type="doc">
      <dgm:prSet loTypeId="urn:microsoft.com/office/officeart/2008/layout/RadialCluster" loCatId="" qsTypeId="urn:microsoft.com/office/officeart/2005/8/quickstyle/simple1" qsCatId="simple" csTypeId="urn:microsoft.com/office/officeart/2005/8/colors/accent1_2" csCatId="accent1" phldr="1"/>
      <dgm:spPr/>
      <dgm:t>
        <a:bodyPr/>
        <a:lstStyle/>
        <a:p>
          <a:endParaRPr lang="zh-TW" altLang="en-US"/>
        </a:p>
      </dgm:t>
    </dgm:pt>
    <dgm:pt modelId="{529F4B88-44F5-054C-A9F5-0F6922A64EFB}">
      <dgm:prSet phldrT="[文字]" custT="1"/>
      <dgm:spPr/>
      <dgm:t>
        <a:bodyPr/>
        <a:lstStyle/>
        <a:p>
          <a:r>
            <a:rPr lang="zh-TW" altLang="en-US" sz="1800" dirty="0">
              <a:latin typeface="Microsoft JhengHei" panose="020B0604030504040204" pitchFamily="34" charset="-120"/>
              <a:ea typeface="Microsoft JhengHei" panose="020B0604030504040204" pitchFamily="34" charset="-120"/>
            </a:rPr>
            <a:t>陣地攻守運動模組「籃球」</a:t>
          </a:r>
        </a:p>
      </dgm:t>
    </dgm:pt>
    <dgm:pt modelId="{E9B8D6E0-6BB6-5F4B-89CD-E350CA2B4BDD}" type="parTrans" cxnId="{C9F5FC00-305D-4F4A-B995-F3B451D42A14}">
      <dgm:prSet/>
      <dgm:spPr/>
      <dgm:t>
        <a:bodyPr/>
        <a:lstStyle/>
        <a:p>
          <a:endParaRPr lang="zh-TW" altLang="en-US"/>
        </a:p>
      </dgm:t>
    </dgm:pt>
    <dgm:pt modelId="{5AD38E9D-23A3-E941-8124-F325E4D70E32}" type="sibTrans" cxnId="{C9F5FC00-305D-4F4A-B995-F3B451D42A14}">
      <dgm:prSet/>
      <dgm:spPr/>
      <dgm:t>
        <a:bodyPr/>
        <a:lstStyle/>
        <a:p>
          <a:endParaRPr lang="zh-TW" altLang="en-US"/>
        </a:p>
      </dgm:t>
    </dgm:pt>
    <dgm:pt modelId="{204249D4-83D7-EB4F-8FB2-D017370515CC}">
      <dgm:prSet phldrT="[文字]" custT="1"/>
      <dgm:spPr/>
      <dgm:t>
        <a:bodyPr/>
        <a:lstStyle/>
        <a:p>
          <a:r>
            <a:rPr lang="zh-TW" altLang="en-US" sz="1800" dirty="0">
              <a:latin typeface="Microsoft JhengHei" panose="020B0604030504040204" pitchFamily="34" charset="-120"/>
              <a:ea typeface="Microsoft JhengHei" panose="020B0604030504040204" pitchFamily="34" charset="-120"/>
            </a:rPr>
            <a:t>進攻概念</a:t>
          </a:r>
        </a:p>
      </dgm:t>
    </dgm:pt>
    <dgm:pt modelId="{D4505585-CC4D-4642-AAB6-1D1957996404}" type="parTrans" cxnId="{87D0695A-8136-2E46-9498-2060FFBE06AB}">
      <dgm:prSet/>
      <dgm:spPr/>
      <dgm:t>
        <a:bodyPr/>
        <a:lstStyle/>
        <a:p>
          <a:endParaRPr lang="zh-TW" altLang="en-US"/>
        </a:p>
      </dgm:t>
    </dgm:pt>
    <dgm:pt modelId="{17A6F9A4-20E8-0445-9291-A77FE9F58E76}" type="sibTrans" cxnId="{87D0695A-8136-2E46-9498-2060FFBE06AB}">
      <dgm:prSet/>
      <dgm:spPr/>
      <dgm:t>
        <a:bodyPr/>
        <a:lstStyle/>
        <a:p>
          <a:endParaRPr lang="zh-TW" altLang="en-US"/>
        </a:p>
      </dgm:t>
    </dgm:pt>
    <dgm:pt modelId="{7FA0D648-E757-CC42-882D-32813F513160}">
      <dgm:prSet phldrT="[文字]" custT="1"/>
      <dgm:spPr/>
      <dgm:t>
        <a:bodyPr/>
        <a:lstStyle/>
        <a:p>
          <a:r>
            <a:rPr lang="zh-TW" altLang="en-US" sz="1800" dirty="0">
              <a:latin typeface="Microsoft JhengHei" panose="020B0604030504040204" pitchFamily="34" charset="-120"/>
              <a:ea typeface="Microsoft JhengHei" panose="020B0604030504040204" pitchFamily="34" charset="-120"/>
            </a:rPr>
            <a:t>個人進攻</a:t>
          </a:r>
        </a:p>
      </dgm:t>
    </dgm:pt>
    <dgm:pt modelId="{3497A9A4-23F3-DE46-BB01-96FF14E027ED}" type="parTrans" cxnId="{E9CDABBD-2847-CA47-BBBF-F19EABB64093}">
      <dgm:prSet/>
      <dgm:spPr/>
      <dgm:t>
        <a:bodyPr/>
        <a:lstStyle/>
        <a:p>
          <a:endParaRPr lang="zh-TW" altLang="en-US"/>
        </a:p>
      </dgm:t>
    </dgm:pt>
    <dgm:pt modelId="{775ACF98-F351-784D-B5BF-F88A6C3DFFEE}" type="sibTrans" cxnId="{E9CDABBD-2847-CA47-BBBF-F19EABB64093}">
      <dgm:prSet/>
      <dgm:spPr/>
      <dgm:t>
        <a:bodyPr/>
        <a:lstStyle/>
        <a:p>
          <a:endParaRPr lang="zh-TW" altLang="en-US"/>
        </a:p>
      </dgm:t>
    </dgm:pt>
    <dgm:pt modelId="{ED803A1C-6E80-ED44-ABF3-40F325820921}">
      <dgm:prSet phldrT="[文字]" custT="1"/>
      <dgm:spPr/>
      <dgm:t>
        <a:bodyPr/>
        <a:lstStyle/>
        <a:p>
          <a:r>
            <a:rPr lang="zh-TW" altLang="en-US" sz="1800" dirty="0">
              <a:latin typeface="Microsoft JhengHei" panose="020B0604030504040204" pitchFamily="34" charset="-120"/>
              <a:ea typeface="Microsoft JhengHei" panose="020B0604030504040204" pitchFamily="34" charset="-120"/>
            </a:rPr>
            <a:t>防守概念</a:t>
          </a:r>
        </a:p>
      </dgm:t>
    </dgm:pt>
    <dgm:pt modelId="{FE84D481-6E34-014C-A5F3-C778CB6A9513}" type="parTrans" cxnId="{6E1DDD58-87CF-354C-A5FF-E3E22D628F5D}">
      <dgm:prSet/>
      <dgm:spPr/>
      <dgm:t>
        <a:bodyPr/>
        <a:lstStyle/>
        <a:p>
          <a:endParaRPr lang="zh-TW" altLang="en-US"/>
        </a:p>
      </dgm:t>
    </dgm:pt>
    <dgm:pt modelId="{25981EE6-1652-744C-842A-2F58690FD0E2}" type="sibTrans" cxnId="{6E1DDD58-87CF-354C-A5FF-E3E22D628F5D}">
      <dgm:prSet/>
      <dgm:spPr/>
      <dgm:t>
        <a:bodyPr/>
        <a:lstStyle/>
        <a:p>
          <a:endParaRPr lang="zh-TW" altLang="en-US"/>
        </a:p>
      </dgm:t>
    </dgm:pt>
    <dgm:pt modelId="{B623FB3F-A5A3-6E45-9A54-4896973EF1ED}">
      <dgm:prSet phldrT="[文字]" custT="1"/>
      <dgm:spPr/>
      <dgm:t>
        <a:bodyPr/>
        <a:lstStyle/>
        <a:p>
          <a:r>
            <a:rPr lang="zh-TW" altLang="en-US" sz="1800" dirty="0">
              <a:latin typeface="Microsoft JhengHei" panose="020B0604030504040204" pitchFamily="34" charset="-120"/>
              <a:ea typeface="Microsoft JhengHei" panose="020B0604030504040204" pitchFamily="34" charset="-120"/>
            </a:rPr>
            <a:t>團體合作進攻</a:t>
          </a:r>
          <a:endParaRPr lang="en-US" altLang="zh-TW" sz="1800" dirty="0">
            <a:latin typeface="Microsoft JhengHei" panose="020B0604030504040204" pitchFamily="34" charset="-120"/>
            <a:ea typeface="Microsoft JhengHei" panose="020B0604030504040204" pitchFamily="34" charset="-120"/>
          </a:endParaRPr>
        </a:p>
        <a:p>
          <a:r>
            <a:rPr lang="zh-TW" altLang="en-US" sz="1800" dirty="0">
              <a:latin typeface="Microsoft JhengHei" panose="020B0604030504040204" pitchFamily="34" charset="-120"/>
              <a:ea typeface="Microsoft JhengHei" panose="020B0604030504040204" pitchFamily="34" charset="-120"/>
            </a:rPr>
            <a:t>擋拆</a:t>
          </a:r>
          <a:r>
            <a:rPr lang="en-US" altLang="zh-TW" sz="1800" dirty="0">
              <a:latin typeface="Microsoft JhengHei" panose="020B0604030504040204" pitchFamily="34" charset="-120"/>
              <a:ea typeface="Microsoft JhengHei" panose="020B0604030504040204" pitchFamily="34" charset="-120"/>
            </a:rPr>
            <a:t>Pick and Roll</a:t>
          </a:r>
        </a:p>
        <a:p>
          <a:r>
            <a:rPr lang="zh-TW" altLang="en-US" sz="1800" dirty="0">
              <a:latin typeface="Microsoft JhengHei" panose="020B0604030504040204" pitchFamily="34" charset="-120"/>
              <a:ea typeface="Microsoft JhengHei" panose="020B0604030504040204" pitchFamily="34" charset="-120"/>
            </a:rPr>
            <a:t>三人小組推進</a:t>
          </a:r>
        </a:p>
      </dgm:t>
    </dgm:pt>
    <dgm:pt modelId="{FFF5AB4D-D445-A04B-9875-F0A9D5AAB4A8}" type="parTrans" cxnId="{F56891CA-89C4-004D-95DE-D467ED78A1D6}">
      <dgm:prSet/>
      <dgm:spPr/>
      <dgm:t>
        <a:bodyPr/>
        <a:lstStyle/>
        <a:p>
          <a:endParaRPr lang="zh-TW" altLang="en-US"/>
        </a:p>
      </dgm:t>
    </dgm:pt>
    <dgm:pt modelId="{4C713CCE-4EB8-D344-B470-6A367421B722}" type="sibTrans" cxnId="{F56891CA-89C4-004D-95DE-D467ED78A1D6}">
      <dgm:prSet/>
      <dgm:spPr/>
      <dgm:t>
        <a:bodyPr/>
        <a:lstStyle/>
        <a:p>
          <a:endParaRPr lang="zh-TW" altLang="en-US"/>
        </a:p>
      </dgm:t>
    </dgm:pt>
    <dgm:pt modelId="{04469CCD-3A25-0A4C-B081-E877A51A96E2}">
      <dgm:prSet custT="1"/>
      <dgm:spPr/>
      <dgm:t>
        <a:bodyPr/>
        <a:lstStyle/>
        <a:p>
          <a:r>
            <a:rPr lang="en-US" altLang="zh-TW" sz="1800" dirty="0">
              <a:latin typeface="Microsoft JhengHei" panose="020B0604030504040204" pitchFamily="34" charset="-120"/>
              <a:ea typeface="Microsoft JhengHei" panose="020B0604030504040204" pitchFamily="34" charset="-120"/>
            </a:rPr>
            <a:t>2-3</a:t>
          </a:r>
          <a:r>
            <a:rPr lang="zh-TW" altLang="en-US" sz="1800" dirty="0">
              <a:latin typeface="Microsoft JhengHei" panose="020B0604030504040204" pitchFamily="34" charset="-120"/>
              <a:ea typeface="Microsoft JhengHei" panose="020B0604030504040204" pitchFamily="34" charset="-120"/>
            </a:rPr>
            <a:t>區域聯防</a:t>
          </a:r>
        </a:p>
      </dgm:t>
    </dgm:pt>
    <dgm:pt modelId="{A80E561D-E99E-9942-9766-57FB60AC6731}" type="parTrans" cxnId="{E6D2733A-BFF9-4B42-9167-9A2E02F5CFD7}">
      <dgm:prSet/>
      <dgm:spPr/>
      <dgm:t>
        <a:bodyPr/>
        <a:lstStyle/>
        <a:p>
          <a:endParaRPr lang="zh-TW" altLang="en-US"/>
        </a:p>
      </dgm:t>
    </dgm:pt>
    <dgm:pt modelId="{E0E209AF-2DE7-0A4C-AE33-163EB5A0BE5C}" type="sibTrans" cxnId="{E6D2733A-BFF9-4B42-9167-9A2E02F5CFD7}">
      <dgm:prSet/>
      <dgm:spPr/>
      <dgm:t>
        <a:bodyPr/>
        <a:lstStyle/>
        <a:p>
          <a:endParaRPr lang="zh-TW" altLang="en-US"/>
        </a:p>
      </dgm:t>
    </dgm:pt>
    <dgm:pt modelId="{2921BEE9-9400-204A-A9FB-5B9FE86BFACB}">
      <dgm:prSet custT="1"/>
      <dgm:spPr/>
      <dgm:t>
        <a:bodyPr/>
        <a:lstStyle/>
        <a:p>
          <a:r>
            <a:rPr lang="zh-TW" altLang="en-US" sz="1800" dirty="0">
              <a:latin typeface="Microsoft JhengHei" panose="020B0604030504040204" pitchFamily="34" charset="-120"/>
              <a:ea typeface="Microsoft JhengHei" panose="020B0604030504040204" pitchFamily="34" charset="-120"/>
            </a:rPr>
            <a:t>盯人防守</a:t>
          </a:r>
        </a:p>
      </dgm:t>
    </dgm:pt>
    <dgm:pt modelId="{7B6DBCDB-6A1E-FB40-977E-B1821693A314}" type="parTrans" cxnId="{36D348CE-8D34-4445-9D50-7CD7F7CE7835}">
      <dgm:prSet/>
      <dgm:spPr/>
      <dgm:t>
        <a:bodyPr/>
        <a:lstStyle/>
        <a:p>
          <a:endParaRPr lang="zh-TW" altLang="en-US"/>
        </a:p>
      </dgm:t>
    </dgm:pt>
    <dgm:pt modelId="{DC4909F5-40C8-5A44-96C5-673E42EB4B2B}" type="sibTrans" cxnId="{36D348CE-8D34-4445-9D50-7CD7F7CE7835}">
      <dgm:prSet/>
      <dgm:spPr/>
      <dgm:t>
        <a:bodyPr/>
        <a:lstStyle/>
        <a:p>
          <a:endParaRPr lang="zh-TW" altLang="en-US"/>
        </a:p>
      </dgm:t>
    </dgm:pt>
    <dgm:pt modelId="{3E8F5B14-5BD8-C34E-A883-FDD5968BBDC4}">
      <dgm:prSet custT="1"/>
      <dgm:spPr/>
      <dgm:t>
        <a:bodyPr/>
        <a:lstStyle/>
        <a:p>
          <a:r>
            <a:rPr lang="zh-TW" altLang="en-US" sz="1800" dirty="0">
              <a:latin typeface="Microsoft JhengHei" panose="020B0604030504040204" pitchFamily="34" charset="-120"/>
              <a:ea typeface="Microsoft JhengHei" panose="020B0604030504040204" pitchFamily="34" charset="-120"/>
            </a:rPr>
            <a:t>人盯人</a:t>
          </a:r>
        </a:p>
      </dgm:t>
    </dgm:pt>
    <dgm:pt modelId="{EEA7C6C7-D46D-BD41-AB41-85B348DCCE0F}" type="parTrans" cxnId="{4BC84C5C-CCED-D549-8018-FFFAE4543091}">
      <dgm:prSet/>
      <dgm:spPr/>
      <dgm:t>
        <a:bodyPr/>
        <a:lstStyle/>
        <a:p>
          <a:endParaRPr lang="zh-TW" altLang="en-US"/>
        </a:p>
      </dgm:t>
    </dgm:pt>
    <dgm:pt modelId="{F2B3519C-787D-0F48-AC1C-F41D95DDFFB8}" type="sibTrans" cxnId="{4BC84C5C-CCED-D549-8018-FFFAE4543091}">
      <dgm:prSet/>
      <dgm:spPr/>
      <dgm:t>
        <a:bodyPr/>
        <a:lstStyle/>
        <a:p>
          <a:endParaRPr lang="zh-TW" altLang="en-US"/>
        </a:p>
      </dgm:t>
    </dgm:pt>
    <dgm:pt modelId="{0BC4FA76-5219-E540-90D4-7D7FAA0B8B9B}">
      <dgm:prSet custT="1"/>
      <dgm:spPr/>
      <dgm:t>
        <a:bodyPr/>
        <a:lstStyle/>
        <a:p>
          <a:r>
            <a:rPr lang="zh-TW" altLang="en-US" sz="1800" dirty="0">
              <a:latin typeface="Microsoft JhengHei" panose="020B0604030504040204" pitchFamily="34" charset="-120"/>
              <a:ea typeface="Microsoft JhengHei" panose="020B0604030504040204" pitchFamily="34" charset="-120"/>
            </a:rPr>
            <a:t>防守固定區域人和球</a:t>
          </a:r>
        </a:p>
      </dgm:t>
    </dgm:pt>
    <dgm:pt modelId="{B628B240-FC6A-AC44-8044-32CC6749D8BB}" type="parTrans" cxnId="{BD9D46CD-5D9E-2B47-B2EC-0DC3E1C998C9}">
      <dgm:prSet/>
      <dgm:spPr/>
      <dgm:t>
        <a:bodyPr/>
        <a:lstStyle/>
        <a:p>
          <a:endParaRPr lang="zh-TW" altLang="en-US"/>
        </a:p>
      </dgm:t>
    </dgm:pt>
    <dgm:pt modelId="{844C1894-C795-3D45-9238-4827C4F20633}" type="sibTrans" cxnId="{BD9D46CD-5D9E-2B47-B2EC-0DC3E1C998C9}">
      <dgm:prSet/>
      <dgm:spPr/>
      <dgm:t>
        <a:bodyPr/>
        <a:lstStyle/>
        <a:p>
          <a:endParaRPr lang="zh-TW" altLang="en-US"/>
        </a:p>
      </dgm:t>
    </dgm:pt>
    <dgm:pt modelId="{EF12CF80-2902-A14C-BE0E-711865977D16}">
      <dgm:prSet custT="1"/>
      <dgm:spPr/>
      <dgm:t>
        <a:bodyPr/>
        <a:lstStyle/>
        <a:p>
          <a:r>
            <a:rPr lang="zh-TW" altLang="en-US" sz="1800" dirty="0">
              <a:latin typeface="Microsoft JhengHei" panose="020B0604030504040204" pitchFamily="34" charset="-120"/>
              <a:ea typeface="Microsoft JhengHei" panose="020B0604030504040204" pitchFamily="34" charset="-120"/>
            </a:rPr>
            <a:t>不離開自己防守區域</a:t>
          </a:r>
        </a:p>
      </dgm:t>
    </dgm:pt>
    <dgm:pt modelId="{7893AE59-9423-4143-A56F-677BCC04AAB7}" type="parTrans" cxnId="{DB870138-8F83-3A40-978E-14248236F81A}">
      <dgm:prSet/>
      <dgm:spPr/>
      <dgm:t>
        <a:bodyPr/>
        <a:lstStyle/>
        <a:p>
          <a:endParaRPr lang="zh-TW" altLang="en-US"/>
        </a:p>
      </dgm:t>
    </dgm:pt>
    <dgm:pt modelId="{1E886F70-CB8B-C64F-B17F-87DDCFF76D16}" type="sibTrans" cxnId="{DB870138-8F83-3A40-978E-14248236F81A}">
      <dgm:prSet/>
      <dgm:spPr/>
      <dgm:t>
        <a:bodyPr/>
        <a:lstStyle/>
        <a:p>
          <a:endParaRPr lang="zh-TW" altLang="en-US"/>
        </a:p>
      </dgm:t>
    </dgm:pt>
    <dgm:pt modelId="{D58A164B-E03D-5846-8FC7-E46AD6459760}">
      <dgm:prSet custT="1"/>
      <dgm:spPr/>
      <dgm:t>
        <a:bodyPr/>
        <a:lstStyle/>
        <a:p>
          <a:r>
            <a:rPr lang="zh-TW" altLang="en-US" sz="1800" dirty="0">
              <a:latin typeface="Microsoft JhengHei" panose="020B0604030504040204" pitchFamily="34" charset="-120"/>
              <a:ea typeface="Microsoft JhengHei" panose="020B0604030504040204" pitchFamily="34" charset="-120"/>
            </a:rPr>
            <a:t>一對一</a:t>
          </a:r>
        </a:p>
      </dgm:t>
    </dgm:pt>
    <dgm:pt modelId="{24556A5C-C515-5F44-BDB8-D277F23B3B7D}" type="parTrans" cxnId="{F6B150F8-E438-324C-B292-095E442AD8C7}">
      <dgm:prSet/>
      <dgm:spPr/>
      <dgm:t>
        <a:bodyPr/>
        <a:lstStyle/>
        <a:p>
          <a:endParaRPr lang="zh-TW" altLang="en-US"/>
        </a:p>
      </dgm:t>
    </dgm:pt>
    <dgm:pt modelId="{65333A63-5ED1-2648-A8C0-01D7BB7523CF}" type="sibTrans" cxnId="{F6B150F8-E438-324C-B292-095E442AD8C7}">
      <dgm:prSet/>
      <dgm:spPr/>
      <dgm:t>
        <a:bodyPr/>
        <a:lstStyle/>
        <a:p>
          <a:endParaRPr lang="zh-TW" altLang="en-US"/>
        </a:p>
      </dgm:t>
    </dgm:pt>
    <dgm:pt modelId="{E412FDDF-BEB4-4A4A-98F7-62C63D727253}">
      <dgm:prSet custT="1"/>
      <dgm:spPr/>
      <dgm:t>
        <a:bodyPr/>
        <a:lstStyle/>
        <a:p>
          <a:r>
            <a:rPr lang="zh-TW" altLang="en-US" sz="1800" dirty="0"/>
            <a:t>過人切入</a:t>
          </a:r>
          <a:r>
            <a:rPr lang="en-US" altLang="zh-TW" sz="1800" dirty="0"/>
            <a:t>crossover</a:t>
          </a:r>
          <a:endParaRPr lang="zh-TW" altLang="en-US" sz="1800" dirty="0"/>
        </a:p>
      </dgm:t>
    </dgm:pt>
    <dgm:pt modelId="{C42358D1-76F1-014C-9D38-B6CEA33501F1}" type="parTrans" cxnId="{159F6867-5047-0A45-AF3D-A0ACC27F4E89}">
      <dgm:prSet/>
      <dgm:spPr/>
      <dgm:t>
        <a:bodyPr/>
        <a:lstStyle/>
        <a:p>
          <a:endParaRPr lang="zh-TW" altLang="en-US"/>
        </a:p>
      </dgm:t>
    </dgm:pt>
    <dgm:pt modelId="{156C83C9-5640-1C47-8E4D-40DC38149553}" type="sibTrans" cxnId="{159F6867-5047-0A45-AF3D-A0ACC27F4E89}">
      <dgm:prSet/>
      <dgm:spPr/>
      <dgm:t>
        <a:bodyPr/>
        <a:lstStyle/>
        <a:p>
          <a:endParaRPr lang="zh-TW" altLang="en-US"/>
        </a:p>
      </dgm:t>
    </dgm:pt>
    <dgm:pt modelId="{CC5B4AFE-8102-F948-875B-927A1C72B5FA}" type="pres">
      <dgm:prSet presAssocID="{5A6EBC3E-E427-C348-8379-F5BB5157BAE7}" presName="Name0" presStyleCnt="0">
        <dgm:presLayoutVars>
          <dgm:chMax val="1"/>
          <dgm:chPref val="1"/>
          <dgm:dir/>
          <dgm:animOne val="branch"/>
          <dgm:animLvl val="lvl"/>
        </dgm:presLayoutVars>
      </dgm:prSet>
      <dgm:spPr/>
    </dgm:pt>
    <dgm:pt modelId="{DCBD4431-862D-7D40-989A-26D9E4BAEBCF}" type="pres">
      <dgm:prSet presAssocID="{529F4B88-44F5-054C-A9F5-0F6922A64EFB}" presName="textCenter" presStyleLbl="node1" presStyleIdx="0" presStyleCnt="7" custScaleX="154596" custLinFactX="-65484" custLinFactNeighborX="-100000" custLinFactNeighborY="-4"/>
      <dgm:spPr/>
    </dgm:pt>
    <dgm:pt modelId="{BF770C88-1CEE-794B-BAAD-2AB418A9D85B}" type="pres">
      <dgm:prSet presAssocID="{529F4B88-44F5-054C-A9F5-0F6922A64EFB}" presName="cycle_1" presStyleCnt="0"/>
      <dgm:spPr/>
    </dgm:pt>
    <dgm:pt modelId="{2B1A62B7-D9B8-A746-9952-7633F79CCC95}" type="pres">
      <dgm:prSet presAssocID="{204249D4-83D7-EB4F-8FB2-D017370515CC}" presName="childCenter1" presStyleLbl="node1" presStyleIdx="1" presStyleCnt="7" custScaleX="168624" custScaleY="94440" custLinFactNeighborX="-5545" custLinFactNeighborY="6749"/>
      <dgm:spPr/>
    </dgm:pt>
    <dgm:pt modelId="{5187B4EA-F60E-7148-B335-45BEF4952779}" type="pres">
      <dgm:prSet presAssocID="{3497A9A4-23F3-DE46-BB01-96FF14E027ED}" presName="Name141" presStyleLbl="parChTrans1D3" presStyleIdx="0" presStyleCnt="4"/>
      <dgm:spPr/>
    </dgm:pt>
    <dgm:pt modelId="{CEC60743-F672-9B4C-8F5B-142D8F59AC71}" type="pres">
      <dgm:prSet presAssocID="{7FA0D648-E757-CC42-882D-32813F513160}" presName="text1" presStyleLbl="node1" presStyleIdx="2" presStyleCnt="7" custScaleX="348724" custScaleY="114193" custRadScaleRad="185648" custRadScaleInc="125971">
        <dgm:presLayoutVars>
          <dgm:bulletEnabled val="1"/>
        </dgm:presLayoutVars>
      </dgm:prSet>
      <dgm:spPr/>
    </dgm:pt>
    <dgm:pt modelId="{066A3C50-413D-A346-84BF-81AFFA59ADF0}" type="pres">
      <dgm:prSet presAssocID="{FFF5AB4D-D445-A04B-9875-F0A9D5AAB4A8}" presName="Name141" presStyleLbl="parChTrans1D3" presStyleIdx="1" presStyleCnt="4"/>
      <dgm:spPr/>
    </dgm:pt>
    <dgm:pt modelId="{63A26D80-223E-6446-9900-62E2FBC148BD}" type="pres">
      <dgm:prSet presAssocID="{B623FB3F-A5A3-6E45-9A54-4896973EF1ED}" presName="text1" presStyleLbl="node1" presStyleIdx="3" presStyleCnt="7" custScaleX="357129" custScaleY="160302" custRadScaleRad="168682" custRadScaleInc="55341">
        <dgm:presLayoutVars>
          <dgm:bulletEnabled val="1"/>
        </dgm:presLayoutVars>
      </dgm:prSet>
      <dgm:spPr/>
    </dgm:pt>
    <dgm:pt modelId="{9683889B-DECE-DF41-AA82-7C5C6A106F03}" type="pres">
      <dgm:prSet presAssocID="{D4505585-CC4D-4642-AAB6-1D1957996404}" presName="Name144" presStyleLbl="parChTrans1D2" presStyleIdx="0" presStyleCnt="2"/>
      <dgm:spPr/>
    </dgm:pt>
    <dgm:pt modelId="{D6691828-A29F-E448-BA1D-813E630955E7}" type="pres">
      <dgm:prSet presAssocID="{529F4B88-44F5-054C-A9F5-0F6922A64EFB}" presName="cycle_2" presStyleCnt="0"/>
      <dgm:spPr/>
    </dgm:pt>
    <dgm:pt modelId="{26ED73E6-8863-DE42-842D-BE6154D8ACFA}" type="pres">
      <dgm:prSet presAssocID="{ED803A1C-6E80-ED44-ABF3-40F325820921}" presName="childCenter2" presStyleLbl="node1" presStyleIdx="4" presStyleCnt="7" custScaleX="163928" custScaleY="102230" custLinFactNeighborX="-4448" custLinFactNeighborY="-2892"/>
      <dgm:spPr/>
    </dgm:pt>
    <dgm:pt modelId="{3A9AADB1-6101-784A-863D-50FC9B729CED}" type="pres">
      <dgm:prSet presAssocID="{A80E561D-E99E-9942-9766-57FB60AC6731}" presName="Name218" presStyleLbl="parChTrans1D3" presStyleIdx="2" presStyleCnt="4"/>
      <dgm:spPr/>
    </dgm:pt>
    <dgm:pt modelId="{A5ADED3A-B868-1C42-926C-FD6FA29C8F00}" type="pres">
      <dgm:prSet presAssocID="{04469CCD-3A25-0A4C-B081-E877A51A96E2}" presName="text2" presStyleLbl="node1" presStyleIdx="5" presStyleCnt="7" custScaleX="371214" custScaleY="161617" custRadScaleRad="178783" custRadScaleInc="-67664">
        <dgm:presLayoutVars>
          <dgm:bulletEnabled val="1"/>
        </dgm:presLayoutVars>
      </dgm:prSet>
      <dgm:spPr/>
    </dgm:pt>
    <dgm:pt modelId="{D120F8C0-78A2-364B-B31F-2C5002B4E943}" type="pres">
      <dgm:prSet presAssocID="{7B6DBCDB-6A1E-FB40-977E-B1821693A314}" presName="Name218" presStyleLbl="parChTrans1D3" presStyleIdx="3" presStyleCnt="4"/>
      <dgm:spPr/>
    </dgm:pt>
    <dgm:pt modelId="{5C8EA948-A669-E049-92E8-A99555878D29}" type="pres">
      <dgm:prSet presAssocID="{2921BEE9-9400-204A-A9FB-5B9FE86BFACB}" presName="text2" presStyleLbl="node1" presStyleIdx="6" presStyleCnt="7" custScaleX="362046" custScaleY="175343" custRadScaleRad="184660" custRadScaleInc="-131686">
        <dgm:presLayoutVars>
          <dgm:bulletEnabled val="1"/>
        </dgm:presLayoutVars>
      </dgm:prSet>
      <dgm:spPr/>
    </dgm:pt>
    <dgm:pt modelId="{BA1FB360-B88E-DB4C-B22C-5673F6989946}" type="pres">
      <dgm:prSet presAssocID="{FE84D481-6E34-014C-A5F3-C778CB6A9513}" presName="Name221" presStyleLbl="parChTrans1D2" presStyleIdx="1" presStyleCnt="2"/>
      <dgm:spPr/>
    </dgm:pt>
  </dgm:ptLst>
  <dgm:cxnLst>
    <dgm:cxn modelId="{C9F5FC00-305D-4F4A-B995-F3B451D42A14}" srcId="{5A6EBC3E-E427-C348-8379-F5BB5157BAE7}" destId="{529F4B88-44F5-054C-A9F5-0F6922A64EFB}" srcOrd="0" destOrd="0" parTransId="{E9B8D6E0-6BB6-5F4B-89CD-E350CA2B4BDD}" sibTransId="{5AD38E9D-23A3-E941-8124-F325E4D70E32}"/>
    <dgm:cxn modelId="{DFBE3908-DB66-2F4B-91C0-4BF7725E572A}" type="presOf" srcId="{D4505585-CC4D-4642-AAB6-1D1957996404}" destId="{9683889B-DECE-DF41-AA82-7C5C6A106F03}" srcOrd="0" destOrd="0" presId="urn:microsoft.com/office/officeart/2008/layout/RadialCluster"/>
    <dgm:cxn modelId="{04F77C22-4673-B24C-8F2C-368FBCB5D16C}" type="presOf" srcId="{A80E561D-E99E-9942-9766-57FB60AC6731}" destId="{3A9AADB1-6101-784A-863D-50FC9B729CED}" srcOrd="0" destOrd="0" presId="urn:microsoft.com/office/officeart/2008/layout/RadialCluster"/>
    <dgm:cxn modelId="{5D719426-3108-A249-B18A-317E48DB651E}" type="presOf" srcId="{B623FB3F-A5A3-6E45-9A54-4896973EF1ED}" destId="{63A26D80-223E-6446-9900-62E2FBC148BD}" srcOrd="0" destOrd="0" presId="urn:microsoft.com/office/officeart/2008/layout/RadialCluster"/>
    <dgm:cxn modelId="{4A92232C-F5BA-7E4D-B307-2303C8EB8365}" type="presOf" srcId="{7B6DBCDB-6A1E-FB40-977E-B1821693A314}" destId="{D120F8C0-78A2-364B-B31F-2C5002B4E943}" srcOrd="0" destOrd="0" presId="urn:microsoft.com/office/officeart/2008/layout/RadialCluster"/>
    <dgm:cxn modelId="{B8171730-4B65-444D-B2D8-F27B110D821A}" type="presOf" srcId="{529F4B88-44F5-054C-A9F5-0F6922A64EFB}" destId="{DCBD4431-862D-7D40-989A-26D9E4BAEBCF}" srcOrd="0" destOrd="0" presId="urn:microsoft.com/office/officeart/2008/layout/RadialCluster"/>
    <dgm:cxn modelId="{A86B2134-F71F-F643-814A-D91833077E07}" type="presOf" srcId="{2921BEE9-9400-204A-A9FB-5B9FE86BFACB}" destId="{5C8EA948-A669-E049-92E8-A99555878D29}" srcOrd="0" destOrd="0" presId="urn:microsoft.com/office/officeart/2008/layout/RadialCluster"/>
    <dgm:cxn modelId="{DB870138-8F83-3A40-978E-14248236F81A}" srcId="{04469CCD-3A25-0A4C-B081-E877A51A96E2}" destId="{EF12CF80-2902-A14C-BE0E-711865977D16}" srcOrd="1" destOrd="0" parTransId="{7893AE59-9423-4143-A56F-677BCC04AAB7}" sibTransId="{1E886F70-CB8B-C64F-B17F-87DDCFF76D16}"/>
    <dgm:cxn modelId="{E6D2733A-BFF9-4B42-9167-9A2E02F5CFD7}" srcId="{ED803A1C-6E80-ED44-ABF3-40F325820921}" destId="{04469CCD-3A25-0A4C-B081-E877A51A96E2}" srcOrd="0" destOrd="0" parTransId="{A80E561D-E99E-9942-9766-57FB60AC6731}" sibTransId="{E0E209AF-2DE7-0A4C-AE33-163EB5A0BE5C}"/>
    <dgm:cxn modelId="{2BCFEE4A-A2DF-1D43-BC06-FE7666940B5B}" type="presOf" srcId="{ED803A1C-6E80-ED44-ABF3-40F325820921}" destId="{26ED73E6-8863-DE42-842D-BE6154D8ACFA}" srcOrd="0" destOrd="0" presId="urn:microsoft.com/office/officeart/2008/layout/RadialCluster"/>
    <dgm:cxn modelId="{6E1DDD58-87CF-354C-A5FF-E3E22D628F5D}" srcId="{529F4B88-44F5-054C-A9F5-0F6922A64EFB}" destId="{ED803A1C-6E80-ED44-ABF3-40F325820921}" srcOrd="1" destOrd="0" parTransId="{FE84D481-6E34-014C-A5F3-C778CB6A9513}" sibTransId="{25981EE6-1652-744C-842A-2F58690FD0E2}"/>
    <dgm:cxn modelId="{87D0695A-8136-2E46-9498-2060FFBE06AB}" srcId="{529F4B88-44F5-054C-A9F5-0F6922A64EFB}" destId="{204249D4-83D7-EB4F-8FB2-D017370515CC}" srcOrd="0" destOrd="0" parTransId="{D4505585-CC4D-4642-AAB6-1D1957996404}" sibTransId="{17A6F9A4-20E8-0445-9291-A77FE9F58E76}"/>
    <dgm:cxn modelId="{4BC84C5C-CCED-D549-8018-FFFAE4543091}" srcId="{2921BEE9-9400-204A-A9FB-5B9FE86BFACB}" destId="{3E8F5B14-5BD8-C34E-A883-FDD5968BBDC4}" srcOrd="0" destOrd="0" parTransId="{EEA7C6C7-D46D-BD41-AB41-85B348DCCE0F}" sibTransId="{F2B3519C-787D-0F48-AC1C-F41D95DDFFB8}"/>
    <dgm:cxn modelId="{098B8464-00D5-8C44-9CA4-A6E7863F27A3}" type="presOf" srcId="{E412FDDF-BEB4-4A4A-98F7-62C63D727253}" destId="{CEC60743-F672-9B4C-8F5B-142D8F59AC71}" srcOrd="0" destOrd="1" presId="urn:microsoft.com/office/officeart/2008/layout/RadialCluster"/>
    <dgm:cxn modelId="{159F6867-5047-0A45-AF3D-A0ACC27F4E89}" srcId="{7FA0D648-E757-CC42-882D-32813F513160}" destId="{E412FDDF-BEB4-4A4A-98F7-62C63D727253}" srcOrd="0" destOrd="0" parTransId="{C42358D1-76F1-014C-9D38-B6CEA33501F1}" sibTransId="{156C83C9-5640-1C47-8E4D-40DC38149553}"/>
    <dgm:cxn modelId="{82C1E770-2DF5-9643-A046-079859878DCE}" type="presOf" srcId="{0BC4FA76-5219-E540-90D4-7D7FAA0B8B9B}" destId="{A5ADED3A-B868-1C42-926C-FD6FA29C8F00}" srcOrd="0" destOrd="1" presId="urn:microsoft.com/office/officeart/2008/layout/RadialCluster"/>
    <dgm:cxn modelId="{392A5874-19C9-AE4E-A76F-717E31D55B8D}" type="presOf" srcId="{FE84D481-6E34-014C-A5F3-C778CB6A9513}" destId="{BA1FB360-B88E-DB4C-B22C-5673F6989946}" srcOrd="0" destOrd="0" presId="urn:microsoft.com/office/officeart/2008/layout/RadialCluster"/>
    <dgm:cxn modelId="{C0A75B75-19BC-FF44-96C4-6D19E89A7A3B}" type="presOf" srcId="{04469CCD-3A25-0A4C-B081-E877A51A96E2}" destId="{A5ADED3A-B868-1C42-926C-FD6FA29C8F00}" srcOrd="0" destOrd="0" presId="urn:microsoft.com/office/officeart/2008/layout/RadialCluster"/>
    <dgm:cxn modelId="{53DE3C80-0E37-FF43-AF97-2EE80F552D4A}" type="presOf" srcId="{3E8F5B14-5BD8-C34E-A883-FDD5968BBDC4}" destId="{5C8EA948-A669-E049-92E8-A99555878D29}" srcOrd="0" destOrd="1" presId="urn:microsoft.com/office/officeart/2008/layout/RadialCluster"/>
    <dgm:cxn modelId="{007D5482-E2C6-1D4A-9062-C59BAF3E0A29}" type="presOf" srcId="{7FA0D648-E757-CC42-882D-32813F513160}" destId="{CEC60743-F672-9B4C-8F5B-142D8F59AC71}" srcOrd="0" destOrd="0" presId="urn:microsoft.com/office/officeart/2008/layout/RadialCluster"/>
    <dgm:cxn modelId="{C66B248A-CAFA-E348-86AC-CDC4919ADC48}" type="presOf" srcId="{204249D4-83D7-EB4F-8FB2-D017370515CC}" destId="{2B1A62B7-D9B8-A746-9952-7633F79CCC95}" srcOrd="0" destOrd="0" presId="urn:microsoft.com/office/officeart/2008/layout/RadialCluster"/>
    <dgm:cxn modelId="{9AB4D4A6-71BC-954B-B26C-383299E028B6}" type="presOf" srcId="{D58A164B-E03D-5846-8FC7-E46AD6459760}" destId="{5C8EA948-A669-E049-92E8-A99555878D29}" srcOrd="0" destOrd="2" presId="urn:microsoft.com/office/officeart/2008/layout/RadialCluster"/>
    <dgm:cxn modelId="{E9CDABBD-2847-CA47-BBBF-F19EABB64093}" srcId="{204249D4-83D7-EB4F-8FB2-D017370515CC}" destId="{7FA0D648-E757-CC42-882D-32813F513160}" srcOrd="0" destOrd="0" parTransId="{3497A9A4-23F3-DE46-BB01-96FF14E027ED}" sibTransId="{775ACF98-F351-784D-B5BF-F88A6C3DFFEE}"/>
    <dgm:cxn modelId="{F56891CA-89C4-004D-95DE-D467ED78A1D6}" srcId="{204249D4-83D7-EB4F-8FB2-D017370515CC}" destId="{B623FB3F-A5A3-6E45-9A54-4896973EF1ED}" srcOrd="1" destOrd="0" parTransId="{FFF5AB4D-D445-A04B-9875-F0A9D5AAB4A8}" sibTransId="{4C713CCE-4EB8-D344-B470-6A367421B722}"/>
    <dgm:cxn modelId="{BD9D46CD-5D9E-2B47-B2EC-0DC3E1C998C9}" srcId="{04469CCD-3A25-0A4C-B081-E877A51A96E2}" destId="{0BC4FA76-5219-E540-90D4-7D7FAA0B8B9B}" srcOrd="0" destOrd="0" parTransId="{B628B240-FC6A-AC44-8044-32CC6749D8BB}" sibTransId="{844C1894-C795-3D45-9238-4827C4F20633}"/>
    <dgm:cxn modelId="{36D348CE-8D34-4445-9D50-7CD7F7CE7835}" srcId="{ED803A1C-6E80-ED44-ABF3-40F325820921}" destId="{2921BEE9-9400-204A-A9FB-5B9FE86BFACB}" srcOrd="1" destOrd="0" parTransId="{7B6DBCDB-6A1E-FB40-977E-B1821693A314}" sibTransId="{DC4909F5-40C8-5A44-96C5-673E42EB4B2B}"/>
    <dgm:cxn modelId="{687DD7DC-4DD1-7146-A171-BC2507E7DE2E}" type="presOf" srcId="{5A6EBC3E-E427-C348-8379-F5BB5157BAE7}" destId="{CC5B4AFE-8102-F948-875B-927A1C72B5FA}" srcOrd="0" destOrd="0" presId="urn:microsoft.com/office/officeart/2008/layout/RadialCluster"/>
    <dgm:cxn modelId="{2ABD8CE0-F18D-B344-A194-9772BC083FE5}" type="presOf" srcId="{EF12CF80-2902-A14C-BE0E-711865977D16}" destId="{A5ADED3A-B868-1C42-926C-FD6FA29C8F00}" srcOrd="0" destOrd="2" presId="urn:microsoft.com/office/officeart/2008/layout/RadialCluster"/>
    <dgm:cxn modelId="{636089F4-3F02-F544-8AA4-DD1EE9489FD2}" type="presOf" srcId="{3497A9A4-23F3-DE46-BB01-96FF14E027ED}" destId="{5187B4EA-F60E-7148-B335-45BEF4952779}" srcOrd="0" destOrd="0" presId="urn:microsoft.com/office/officeart/2008/layout/RadialCluster"/>
    <dgm:cxn modelId="{F6B150F8-E438-324C-B292-095E442AD8C7}" srcId="{2921BEE9-9400-204A-A9FB-5B9FE86BFACB}" destId="{D58A164B-E03D-5846-8FC7-E46AD6459760}" srcOrd="1" destOrd="0" parTransId="{24556A5C-C515-5F44-BDB8-D277F23B3B7D}" sibTransId="{65333A63-5ED1-2648-A8C0-01D7BB7523CF}"/>
    <dgm:cxn modelId="{F6F184FC-2489-1041-B097-8C2EDE24C839}" type="presOf" srcId="{FFF5AB4D-D445-A04B-9875-F0A9D5AAB4A8}" destId="{066A3C50-413D-A346-84BF-81AFFA59ADF0}" srcOrd="0" destOrd="0" presId="urn:microsoft.com/office/officeart/2008/layout/RadialCluster"/>
    <dgm:cxn modelId="{95BD03C1-1E78-EB4F-B0DF-DBDA19A7FE80}" type="presParOf" srcId="{CC5B4AFE-8102-F948-875B-927A1C72B5FA}" destId="{DCBD4431-862D-7D40-989A-26D9E4BAEBCF}" srcOrd="0" destOrd="0" presId="urn:microsoft.com/office/officeart/2008/layout/RadialCluster"/>
    <dgm:cxn modelId="{64A53642-764A-ED4C-89C9-7F001C3B5868}" type="presParOf" srcId="{CC5B4AFE-8102-F948-875B-927A1C72B5FA}" destId="{BF770C88-1CEE-794B-BAAD-2AB418A9D85B}" srcOrd="1" destOrd="0" presId="urn:microsoft.com/office/officeart/2008/layout/RadialCluster"/>
    <dgm:cxn modelId="{006E0D5E-214D-DC48-945B-EF2F7C51102B}" type="presParOf" srcId="{BF770C88-1CEE-794B-BAAD-2AB418A9D85B}" destId="{2B1A62B7-D9B8-A746-9952-7633F79CCC95}" srcOrd="0" destOrd="0" presId="urn:microsoft.com/office/officeart/2008/layout/RadialCluster"/>
    <dgm:cxn modelId="{7BF11DC7-37D5-E548-AD99-3F15704388BB}" type="presParOf" srcId="{BF770C88-1CEE-794B-BAAD-2AB418A9D85B}" destId="{5187B4EA-F60E-7148-B335-45BEF4952779}" srcOrd="1" destOrd="0" presId="urn:microsoft.com/office/officeart/2008/layout/RadialCluster"/>
    <dgm:cxn modelId="{3DC07E5C-349F-5C4F-B831-5B6D62836844}" type="presParOf" srcId="{BF770C88-1CEE-794B-BAAD-2AB418A9D85B}" destId="{CEC60743-F672-9B4C-8F5B-142D8F59AC71}" srcOrd="2" destOrd="0" presId="urn:microsoft.com/office/officeart/2008/layout/RadialCluster"/>
    <dgm:cxn modelId="{D9843C09-79DB-C24E-83B4-5AB53B435D50}" type="presParOf" srcId="{BF770C88-1CEE-794B-BAAD-2AB418A9D85B}" destId="{066A3C50-413D-A346-84BF-81AFFA59ADF0}" srcOrd="3" destOrd="0" presId="urn:microsoft.com/office/officeart/2008/layout/RadialCluster"/>
    <dgm:cxn modelId="{ED3CCA4C-D5AC-F540-A504-F1428A1873DA}" type="presParOf" srcId="{BF770C88-1CEE-794B-BAAD-2AB418A9D85B}" destId="{63A26D80-223E-6446-9900-62E2FBC148BD}" srcOrd="4" destOrd="0" presId="urn:microsoft.com/office/officeart/2008/layout/RadialCluster"/>
    <dgm:cxn modelId="{6B71F952-FB12-2643-A0D3-6074AA92508F}" type="presParOf" srcId="{CC5B4AFE-8102-F948-875B-927A1C72B5FA}" destId="{9683889B-DECE-DF41-AA82-7C5C6A106F03}" srcOrd="2" destOrd="0" presId="urn:microsoft.com/office/officeart/2008/layout/RadialCluster"/>
    <dgm:cxn modelId="{3F8FB6D0-9CF3-F046-8FB3-74C309E78CCF}" type="presParOf" srcId="{CC5B4AFE-8102-F948-875B-927A1C72B5FA}" destId="{D6691828-A29F-E448-BA1D-813E630955E7}" srcOrd="3" destOrd="0" presId="urn:microsoft.com/office/officeart/2008/layout/RadialCluster"/>
    <dgm:cxn modelId="{443AB692-F4CC-1E45-AFEB-FFBE06E58078}" type="presParOf" srcId="{D6691828-A29F-E448-BA1D-813E630955E7}" destId="{26ED73E6-8863-DE42-842D-BE6154D8ACFA}" srcOrd="0" destOrd="0" presId="urn:microsoft.com/office/officeart/2008/layout/RadialCluster"/>
    <dgm:cxn modelId="{D454B94F-9C20-C747-9F6F-1E0884CF7E38}" type="presParOf" srcId="{D6691828-A29F-E448-BA1D-813E630955E7}" destId="{3A9AADB1-6101-784A-863D-50FC9B729CED}" srcOrd="1" destOrd="0" presId="urn:microsoft.com/office/officeart/2008/layout/RadialCluster"/>
    <dgm:cxn modelId="{481FC18F-E900-DC49-BA4F-AF0D293A7F76}" type="presParOf" srcId="{D6691828-A29F-E448-BA1D-813E630955E7}" destId="{A5ADED3A-B868-1C42-926C-FD6FA29C8F00}" srcOrd="2" destOrd="0" presId="urn:microsoft.com/office/officeart/2008/layout/RadialCluster"/>
    <dgm:cxn modelId="{A7C720F7-D72B-3F45-8345-5D8129F6557D}" type="presParOf" srcId="{D6691828-A29F-E448-BA1D-813E630955E7}" destId="{D120F8C0-78A2-364B-B31F-2C5002B4E943}" srcOrd="3" destOrd="0" presId="urn:microsoft.com/office/officeart/2008/layout/RadialCluster"/>
    <dgm:cxn modelId="{38D9D24E-5891-C243-B69A-97B16689A5A1}" type="presParOf" srcId="{D6691828-A29F-E448-BA1D-813E630955E7}" destId="{5C8EA948-A669-E049-92E8-A99555878D29}" srcOrd="4" destOrd="0" presId="urn:microsoft.com/office/officeart/2008/layout/RadialCluster"/>
    <dgm:cxn modelId="{CACAF8C9-6DE3-834A-B30F-6818FF663C7B}" type="presParOf" srcId="{CC5B4AFE-8102-F948-875B-927A1C72B5FA}" destId="{BA1FB360-B88E-DB4C-B22C-5673F6989946}" srcOrd="4"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7F9752-7E88-3E48-8817-1C5D98EB2200}" type="doc">
      <dgm:prSet loTypeId="urn:microsoft.com/office/officeart/2008/layout/RadialCluster" loCatId="" qsTypeId="urn:microsoft.com/office/officeart/2005/8/quickstyle/simple1" qsCatId="simple" csTypeId="urn:microsoft.com/office/officeart/2005/8/colors/accent0_3" csCatId="mainScheme" phldr="1"/>
      <dgm:spPr/>
      <dgm:t>
        <a:bodyPr/>
        <a:lstStyle/>
        <a:p>
          <a:endParaRPr lang="zh-TW" altLang="en-US"/>
        </a:p>
      </dgm:t>
    </dgm:pt>
    <dgm:pt modelId="{3898FAB8-4D88-7149-B899-B2FCC3728978}">
      <dgm:prSet phldrT="[文字]" custT="1"/>
      <dgm:spPr>
        <a:solidFill>
          <a:srgbClr val="F0991E"/>
        </a:solidFill>
      </dgm:spPr>
      <dgm:t>
        <a:bodyPr/>
        <a:lstStyle/>
        <a:p>
          <a:r>
            <a:rPr lang="zh-TW" altLang="en-US" sz="3600" dirty="0">
              <a:solidFill>
                <a:schemeClr val="tx1"/>
              </a:solidFill>
              <a:latin typeface="Microsoft YaHei" panose="020B0503020204020204" pitchFamily="34" charset="-122"/>
              <a:ea typeface="Microsoft YaHei" panose="020B0503020204020204" pitchFamily="34" charset="-122"/>
            </a:rPr>
            <a:t>核心問題</a:t>
          </a:r>
        </a:p>
      </dgm:t>
    </dgm:pt>
    <dgm:pt modelId="{E01E7E02-0E8B-634A-BF12-6EE7EC186025}" type="parTrans" cxnId="{020FB484-EF67-E14F-9EC0-C9BE22F9FD94}">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5C4E1A61-8825-3043-B6F2-C72452DF9F07}" type="sibTrans" cxnId="{020FB484-EF67-E14F-9EC0-C9BE22F9FD94}">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0A449785-19B8-9140-AEDB-2149C6CD4C2E}">
      <dgm:prSet phldrT="[文字]" custT="1"/>
      <dgm:spPr>
        <a:solidFill>
          <a:srgbClr val="FFDCC9"/>
        </a:solidFill>
      </dgm:spPr>
      <dgm:t>
        <a:bodyPr/>
        <a:lstStyle/>
        <a:p>
          <a:r>
            <a:rPr lang="zh-TW" altLang="en-US" sz="1800" dirty="0">
              <a:solidFill>
                <a:schemeClr val="tx1"/>
              </a:solidFill>
              <a:latin typeface="Microsoft YaHei" panose="020B0503020204020204" pitchFamily="34" charset="-122"/>
              <a:ea typeface="Microsoft YaHei" panose="020B0503020204020204" pitchFamily="34" charset="-122"/>
            </a:rPr>
            <a:t>對焦於課程呈現的重要概念</a:t>
          </a:r>
        </a:p>
      </dgm:t>
    </dgm:pt>
    <dgm:pt modelId="{8C826284-D33C-1D43-A512-7F0D95AE8449}" type="parTrans" cxnId="{D89703BC-0532-DE4F-9567-9AC87E08F151}">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971FD0BD-1326-B243-81D7-F4D0FE93F39E}" type="sibTrans" cxnId="{D89703BC-0532-DE4F-9567-9AC87E08F151}">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BE74E2E0-7D02-8845-8BC0-32C4F381C6EF}">
      <dgm:prSet phldrT="[文字]" custT="1"/>
      <dgm:spPr>
        <a:solidFill>
          <a:srgbClr val="FFDCC9"/>
        </a:solidFill>
      </dgm:spPr>
      <dgm:t>
        <a:bodyPr/>
        <a:lstStyle/>
        <a:p>
          <a:r>
            <a:rPr lang="zh-TW" altLang="en-US" sz="1800" dirty="0">
              <a:solidFill>
                <a:schemeClr val="tx1"/>
              </a:solidFill>
              <a:latin typeface="Microsoft YaHei" panose="020B0503020204020204" pitchFamily="34" charset="-122"/>
              <a:ea typeface="Microsoft YaHei" panose="020B0503020204020204" pitchFamily="34" charset="-122"/>
            </a:rPr>
            <a:t>鼓勵批判思考與創新思維</a:t>
          </a:r>
        </a:p>
      </dgm:t>
    </dgm:pt>
    <dgm:pt modelId="{B3B18120-4EEE-2C4E-9F81-28DBFF671828}" type="parTrans" cxnId="{994A07D0-9961-614F-8568-8D2033880667}">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2884E630-9D8C-AF44-9DCD-64F48C3AF4A5}" type="sibTrans" cxnId="{994A07D0-9961-614F-8568-8D2033880667}">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C8C233F6-595D-4F4C-B748-108C6882A18E}">
      <dgm:prSet phldrT="[文字]" custT="1"/>
      <dgm:spPr>
        <a:solidFill>
          <a:srgbClr val="FFDCC9"/>
        </a:solidFill>
      </dgm:spPr>
      <dgm:t>
        <a:bodyPr/>
        <a:lstStyle/>
        <a:p>
          <a:r>
            <a:rPr lang="zh-TW" altLang="en-US" sz="1800" dirty="0">
              <a:solidFill>
                <a:schemeClr val="tx1"/>
              </a:solidFill>
              <a:latin typeface="Microsoft YaHei" panose="020B0503020204020204" pitchFamily="34" charset="-122"/>
              <a:ea typeface="Microsoft YaHei" panose="020B0503020204020204" pitchFamily="34" charset="-122"/>
            </a:rPr>
            <a:t>鼓勵分析、綜合、評價與反思</a:t>
          </a:r>
        </a:p>
      </dgm:t>
    </dgm:pt>
    <dgm:pt modelId="{371BD068-660B-3F46-87AE-FB8496379EE1}" type="parTrans" cxnId="{2AE3B773-2BAE-E041-86E7-FCE3F279CD73}">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FF491A10-A6DE-E544-9A2C-61E0E4B299EA}" type="sibTrans" cxnId="{2AE3B773-2BAE-E041-86E7-FCE3F279CD73}">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1A2C3FA1-FC7C-D549-9BE4-6ED81AC5FF1A}">
      <dgm:prSet phldrT="[文字]" custT="1"/>
      <dgm:spPr>
        <a:solidFill>
          <a:srgbClr val="FFDCC9"/>
        </a:solidFill>
      </dgm:spPr>
      <dgm:t>
        <a:bodyPr/>
        <a:lstStyle/>
        <a:p>
          <a:r>
            <a:rPr lang="zh-TW" altLang="en-US" sz="1800" dirty="0">
              <a:solidFill>
                <a:schemeClr val="tx1"/>
              </a:solidFill>
              <a:latin typeface="Microsoft YaHei" panose="020B0503020204020204" pitchFamily="34" charset="-122"/>
              <a:ea typeface="Microsoft YaHei" panose="020B0503020204020204" pitchFamily="34" charset="-122"/>
            </a:rPr>
            <a:t>需要運用先備知識、新資訊及經驗</a:t>
          </a:r>
        </a:p>
      </dgm:t>
    </dgm:pt>
    <dgm:pt modelId="{7AF40263-B869-B14B-82D3-B0FA305677E6}" type="parTrans" cxnId="{4CED1673-F364-894B-80EB-AEF536319882}">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449B48EC-7F74-5D43-954D-3901FFC947EC}" type="sibTrans" cxnId="{4CED1673-F364-894B-80EB-AEF536319882}">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4941926C-7368-0C47-A227-4616A3A94FF9}">
      <dgm:prSet custT="1"/>
      <dgm:spPr>
        <a:solidFill>
          <a:srgbClr val="FFDCC9"/>
        </a:solidFill>
      </dgm:spPr>
      <dgm:t>
        <a:bodyPr/>
        <a:lstStyle/>
        <a:p>
          <a:r>
            <a:rPr lang="zh-TW" altLang="en-US" sz="1800" dirty="0">
              <a:solidFill>
                <a:schemeClr val="tx1"/>
              </a:solidFill>
              <a:latin typeface="Microsoft YaHei" panose="020B0503020204020204" pitchFamily="34" charset="-122"/>
              <a:ea typeface="Microsoft YaHei" panose="020B0503020204020204" pitchFamily="34" charset="-122"/>
            </a:rPr>
            <a:t>建議探究的方向與重點</a:t>
          </a:r>
        </a:p>
      </dgm:t>
    </dgm:pt>
    <dgm:pt modelId="{227668B1-134B-DE4E-85C2-DF257ED1D9BA}" type="parTrans" cxnId="{080BA15C-799C-B84A-9A9D-430965B0F741}">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99003521-F6AA-8747-824E-6361C0441E08}" type="sibTrans" cxnId="{080BA15C-799C-B84A-9A9D-430965B0F741}">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6DF0BD9C-F29F-D143-A1B7-84859D26CA15}">
      <dgm:prSet custT="1"/>
      <dgm:spPr>
        <a:solidFill>
          <a:srgbClr val="FFDCC9"/>
        </a:solidFill>
      </dgm:spPr>
      <dgm:t>
        <a:bodyPr/>
        <a:lstStyle/>
        <a:p>
          <a:r>
            <a:rPr lang="zh-TW" altLang="en-US" sz="1800" dirty="0">
              <a:solidFill>
                <a:schemeClr val="tx1"/>
              </a:solidFill>
              <a:latin typeface="Microsoft YaHei" panose="020B0503020204020204" pitchFamily="34" charset="-122"/>
              <a:ea typeface="Microsoft YaHei" panose="020B0503020204020204" pitchFamily="34" charset="-122"/>
            </a:rPr>
            <a:t>延展課程學習內容</a:t>
          </a:r>
        </a:p>
      </dgm:t>
    </dgm:pt>
    <dgm:pt modelId="{FF7CFE03-17B9-5445-8646-7F1A8141AA2A}" type="parTrans" cxnId="{A61D0667-7064-1545-AF1B-D40B4820731F}">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707FEBD0-93EA-E340-AE29-AE837EE63AB5}" type="sibTrans" cxnId="{A61D0667-7064-1545-AF1B-D40B4820731F}">
      <dgm:prSet/>
      <dgm:spPr/>
      <dgm:t>
        <a:bodyPr/>
        <a:lstStyle/>
        <a:p>
          <a:endParaRPr lang="zh-TW" altLang="en-US" sz="2000">
            <a:solidFill>
              <a:schemeClr val="tx1"/>
            </a:solidFill>
            <a:latin typeface="Microsoft YaHei" panose="020B0503020204020204" pitchFamily="34" charset="-122"/>
            <a:ea typeface="Microsoft YaHei" panose="020B0503020204020204" pitchFamily="34" charset="-122"/>
          </a:endParaRPr>
        </a:p>
      </dgm:t>
    </dgm:pt>
    <dgm:pt modelId="{382C2ECB-F05D-914E-8B81-B6509798F1F4}" type="pres">
      <dgm:prSet presAssocID="{567F9752-7E88-3E48-8817-1C5D98EB2200}" presName="Name0" presStyleCnt="0">
        <dgm:presLayoutVars>
          <dgm:chMax val="1"/>
          <dgm:chPref val="1"/>
          <dgm:dir/>
          <dgm:animOne val="branch"/>
          <dgm:animLvl val="lvl"/>
        </dgm:presLayoutVars>
      </dgm:prSet>
      <dgm:spPr/>
    </dgm:pt>
    <dgm:pt modelId="{46E04DE4-8463-5E4B-9C7F-8727DFE5527D}" type="pres">
      <dgm:prSet presAssocID="{3898FAB8-4D88-7149-B899-B2FCC3728978}" presName="singleCycle" presStyleCnt="0"/>
      <dgm:spPr/>
    </dgm:pt>
    <dgm:pt modelId="{2AF9346B-95E9-6949-94BF-66DC35A38C25}" type="pres">
      <dgm:prSet presAssocID="{3898FAB8-4D88-7149-B899-B2FCC3728978}" presName="singleCenter" presStyleLbl="node1" presStyleIdx="0" presStyleCnt="7">
        <dgm:presLayoutVars>
          <dgm:chMax val="7"/>
          <dgm:chPref val="7"/>
        </dgm:presLayoutVars>
      </dgm:prSet>
      <dgm:spPr/>
    </dgm:pt>
    <dgm:pt modelId="{28CC8396-9223-8447-B629-7B7B2E0D02A9}" type="pres">
      <dgm:prSet presAssocID="{8C826284-D33C-1D43-A512-7F0D95AE8449}" presName="Name56" presStyleLbl="parChTrans1D2" presStyleIdx="0" presStyleCnt="6"/>
      <dgm:spPr/>
    </dgm:pt>
    <dgm:pt modelId="{3E54DCFC-0436-0A49-BB9C-871F8A8BF817}" type="pres">
      <dgm:prSet presAssocID="{0A449785-19B8-9140-AEDB-2149C6CD4C2E}" presName="text0" presStyleLbl="node1" presStyleIdx="1" presStyleCnt="7" custScaleX="344299">
        <dgm:presLayoutVars>
          <dgm:bulletEnabled val="1"/>
        </dgm:presLayoutVars>
      </dgm:prSet>
      <dgm:spPr/>
    </dgm:pt>
    <dgm:pt modelId="{00735047-4D51-B649-BD10-44942B612222}" type="pres">
      <dgm:prSet presAssocID="{B3B18120-4EEE-2C4E-9F81-28DBFF671828}" presName="Name56" presStyleLbl="parChTrans1D2" presStyleIdx="1" presStyleCnt="6"/>
      <dgm:spPr/>
    </dgm:pt>
    <dgm:pt modelId="{36D7D5B4-4A95-F44F-95E1-94ABAB57B233}" type="pres">
      <dgm:prSet presAssocID="{BE74E2E0-7D02-8845-8BC0-32C4F381C6EF}" presName="text0" presStyleLbl="node1" presStyleIdx="2" presStyleCnt="7" custScaleX="375941" custRadScaleRad="170736" custRadScaleInc="53692">
        <dgm:presLayoutVars>
          <dgm:bulletEnabled val="1"/>
        </dgm:presLayoutVars>
      </dgm:prSet>
      <dgm:spPr/>
    </dgm:pt>
    <dgm:pt modelId="{EEC90318-3345-1445-B429-03C9F8DB2CFE}" type="pres">
      <dgm:prSet presAssocID="{371BD068-660B-3F46-87AE-FB8496379EE1}" presName="Name56" presStyleLbl="parChTrans1D2" presStyleIdx="2" presStyleCnt="6"/>
      <dgm:spPr/>
    </dgm:pt>
    <dgm:pt modelId="{37B70CA4-32AF-F745-96C5-3E70639A4C9B}" type="pres">
      <dgm:prSet presAssocID="{C8C233F6-595D-4F4C-B748-108C6882A18E}" presName="text0" presStyleLbl="node1" presStyleIdx="3" presStyleCnt="7" custScaleX="379688" custRadScaleRad="191789" custRadScaleInc="-55410">
        <dgm:presLayoutVars>
          <dgm:bulletEnabled val="1"/>
        </dgm:presLayoutVars>
      </dgm:prSet>
      <dgm:spPr/>
    </dgm:pt>
    <dgm:pt modelId="{F23D3FFA-3A7C-B746-B551-CC80EFC1CB17}" type="pres">
      <dgm:prSet presAssocID="{7AF40263-B869-B14B-82D3-B0FA305677E6}" presName="Name56" presStyleLbl="parChTrans1D2" presStyleIdx="3" presStyleCnt="6"/>
      <dgm:spPr/>
    </dgm:pt>
    <dgm:pt modelId="{399C5F0F-1E1F-E646-B312-FF50E60AE4D6}" type="pres">
      <dgm:prSet presAssocID="{1A2C3FA1-FC7C-D549-9BE4-6ED81AC5FF1A}" presName="text0" presStyleLbl="node1" presStyleIdx="4" presStyleCnt="7" custScaleX="452824">
        <dgm:presLayoutVars>
          <dgm:bulletEnabled val="1"/>
        </dgm:presLayoutVars>
      </dgm:prSet>
      <dgm:spPr/>
    </dgm:pt>
    <dgm:pt modelId="{A89C6999-4E60-DA44-B86E-15DD20E9D5E9}" type="pres">
      <dgm:prSet presAssocID="{227668B1-134B-DE4E-85C2-DF257ED1D9BA}" presName="Name56" presStyleLbl="parChTrans1D2" presStyleIdx="4" presStyleCnt="6"/>
      <dgm:spPr/>
    </dgm:pt>
    <dgm:pt modelId="{8077511C-E187-8346-BBDE-04B38C729B68}" type="pres">
      <dgm:prSet presAssocID="{4941926C-7368-0C47-A227-4616A3A94FF9}" presName="text0" presStyleLbl="node1" presStyleIdx="5" presStyleCnt="7" custScaleX="363720" custRadScaleRad="171905" custRadScaleInc="55299">
        <dgm:presLayoutVars>
          <dgm:bulletEnabled val="1"/>
        </dgm:presLayoutVars>
      </dgm:prSet>
      <dgm:spPr/>
    </dgm:pt>
    <dgm:pt modelId="{812D41F6-954F-D644-A56A-894D78D9AC67}" type="pres">
      <dgm:prSet presAssocID="{FF7CFE03-17B9-5445-8646-7F1A8141AA2A}" presName="Name56" presStyleLbl="parChTrans1D2" presStyleIdx="5" presStyleCnt="6"/>
      <dgm:spPr/>
    </dgm:pt>
    <dgm:pt modelId="{A5C85959-86E8-9848-86A5-49863D90DAA4}" type="pres">
      <dgm:prSet presAssocID="{6DF0BD9C-F29F-D143-A1B7-84859D26CA15}" presName="text0" presStyleLbl="node1" presStyleIdx="6" presStyleCnt="7" custScaleX="302658" custRadScaleRad="157732" custRadScaleInc="-52236">
        <dgm:presLayoutVars>
          <dgm:bulletEnabled val="1"/>
        </dgm:presLayoutVars>
      </dgm:prSet>
      <dgm:spPr/>
    </dgm:pt>
  </dgm:ptLst>
  <dgm:cxnLst>
    <dgm:cxn modelId="{EFFAAF27-0063-B542-B302-A66CE201AE4D}" type="presOf" srcId="{371BD068-660B-3F46-87AE-FB8496379EE1}" destId="{EEC90318-3345-1445-B429-03C9F8DB2CFE}" srcOrd="0" destOrd="0" presId="urn:microsoft.com/office/officeart/2008/layout/RadialCluster"/>
    <dgm:cxn modelId="{21D9EE46-028C-364F-A000-4208CD166B56}" type="presOf" srcId="{567F9752-7E88-3E48-8817-1C5D98EB2200}" destId="{382C2ECB-F05D-914E-8B81-B6509798F1F4}" srcOrd="0" destOrd="0" presId="urn:microsoft.com/office/officeart/2008/layout/RadialCluster"/>
    <dgm:cxn modelId="{79189348-328D-0940-90E3-4230E3FAEE01}" type="presOf" srcId="{7AF40263-B869-B14B-82D3-B0FA305677E6}" destId="{F23D3FFA-3A7C-B746-B551-CC80EFC1CB17}" srcOrd="0" destOrd="0" presId="urn:microsoft.com/office/officeart/2008/layout/RadialCluster"/>
    <dgm:cxn modelId="{574EE34E-E600-894A-8D58-1BCB4F09A199}" type="presOf" srcId="{4941926C-7368-0C47-A227-4616A3A94FF9}" destId="{8077511C-E187-8346-BBDE-04B38C729B68}" srcOrd="0" destOrd="0" presId="urn:microsoft.com/office/officeart/2008/layout/RadialCluster"/>
    <dgm:cxn modelId="{080BA15C-799C-B84A-9A9D-430965B0F741}" srcId="{3898FAB8-4D88-7149-B899-B2FCC3728978}" destId="{4941926C-7368-0C47-A227-4616A3A94FF9}" srcOrd="4" destOrd="0" parTransId="{227668B1-134B-DE4E-85C2-DF257ED1D9BA}" sibTransId="{99003521-F6AA-8747-824E-6361C0441E08}"/>
    <dgm:cxn modelId="{A61D0667-7064-1545-AF1B-D40B4820731F}" srcId="{3898FAB8-4D88-7149-B899-B2FCC3728978}" destId="{6DF0BD9C-F29F-D143-A1B7-84859D26CA15}" srcOrd="5" destOrd="0" parTransId="{FF7CFE03-17B9-5445-8646-7F1A8141AA2A}" sibTransId="{707FEBD0-93EA-E340-AE29-AE837EE63AB5}"/>
    <dgm:cxn modelId="{8F8FCD6A-D9FC-8447-92BA-63051BF226D1}" type="presOf" srcId="{3898FAB8-4D88-7149-B899-B2FCC3728978}" destId="{2AF9346B-95E9-6949-94BF-66DC35A38C25}" srcOrd="0" destOrd="0" presId="urn:microsoft.com/office/officeart/2008/layout/RadialCluster"/>
    <dgm:cxn modelId="{EC319B6B-E97A-7B4D-B37E-DA5789738A37}" type="presOf" srcId="{8C826284-D33C-1D43-A512-7F0D95AE8449}" destId="{28CC8396-9223-8447-B629-7B7B2E0D02A9}" srcOrd="0" destOrd="0" presId="urn:microsoft.com/office/officeart/2008/layout/RadialCluster"/>
    <dgm:cxn modelId="{4CED1673-F364-894B-80EB-AEF536319882}" srcId="{3898FAB8-4D88-7149-B899-B2FCC3728978}" destId="{1A2C3FA1-FC7C-D549-9BE4-6ED81AC5FF1A}" srcOrd="3" destOrd="0" parTransId="{7AF40263-B869-B14B-82D3-B0FA305677E6}" sibTransId="{449B48EC-7F74-5D43-954D-3901FFC947EC}"/>
    <dgm:cxn modelId="{2AE3B773-2BAE-E041-86E7-FCE3F279CD73}" srcId="{3898FAB8-4D88-7149-B899-B2FCC3728978}" destId="{C8C233F6-595D-4F4C-B748-108C6882A18E}" srcOrd="2" destOrd="0" parTransId="{371BD068-660B-3F46-87AE-FB8496379EE1}" sibTransId="{FF491A10-A6DE-E544-9A2C-61E0E4B299EA}"/>
    <dgm:cxn modelId="{E8D4FF73-B37E-7D4A-B40B-60C1B888CC6A}" type="presOf" srcId="{227668B1-134B-DE4E-85C2-DF257ED1D9BA}" destId="{A89C6999-4E60-DA44-B86E-15DD20E9D5E9}" srcOrd="0" destOrd="0" presId="urn:microsoft.com/office/officeart/2008/layout/RadialCluster"/>
    <dgm:cxn modelId="{39303883-F6F1-1D4B-8C1E-5D61BAB87B74}" type="presOf" srcId="{1A2C3FA1-FC7C-D549-9BE4-6ED81AC5FF1A}" destId="{399C5F0F-1E1F-E646-B312-FF50E60AE4D6}" srcOrd="0" destOrd="0" presId="urn:microsoft.com/office/officeart/2008/layout/RadialCluster"/>
    <dgm:cxn modelId="{020FB484-EF67-E14F-9EC0-C9BE22F9FD94}" srcId="{567F9752-7E88-3E48-8817-1C5D98EB2200}" destId="{3898FAB8-4D88-7149-B899-B2FCC3728978}" srcOrd="0" destOrd="0" parTransId="{E01E7E02-0E8B-634A-BF12-6EE7EC186025}" sibTransId="{5C4E1A61-8825-3043-B6F2-C72452DF9F07}"/>
    <dgm:cxn modelId="{855890AD-4BF6-D443-B245-8982EE05D7B8}" type="presOf" srcId="{0A449785-19B8-9140-AEDB-2149C6CD4C2E}" destId="{3E54DCFC-0436-0A49-BB9C-871F8A8BF817}" srcOrd="0" destOrd="0" presId="urn:microsoft.com/office/officeart/2008/layout/RadialCluster"/>
    <dgm:cxn modelId="{D89703BC-0532-DE4F-9567-9AC87E08F151}" srcId="{3898FAB8-4D88-7149-B899-B2FCC3728978}" destId="{0A449785-19B8-9140-AEDB-2149C6CD4C2E}" srcOrd="0" destOrd="0" parTransId="{8C826284-D33C-1D43-A512-7F0D95AE8449}" sibTransId="{971FD0BD-1326-B243-81D7-F4D0FE93F39E}"/>
    <dgm:cxn modelId="{7ECF72C1-3F1A-AA4E-80B5-51FFB410C0BE}" type="presOf" srcId="{FF7CFE03-17B9-5445-8646-7F1A8141AA2A}" destId="{812D41F6-954F-D644-A56A-894D78D9AC67}" srcOrd="0" destOrd="0" presId="urn:microsoft.com/office/officeart/2008/layout/RadialCluster"/>
    <dgm:cxn modelId="{573AD9C5-C740-2F41-9C61-A89F2721646B}" type="presOf" srcId="{6DF0BD9C-F29F-D143-A1B7-84859D26CA15}" destId="{A5C85959-86E8-9848-86A5-49863D90DAA4}" srcOrd="0" destOrd="0" presId="urn:microsoft.com/office/officeart/2008/layout/RadialCluster"/>
    <dgm:cxn modelId="{994A07D0-9961-614F-8568-8D2033880667}" srcId="{3898FAB8-4D88-7149-B899-B2FCC3728978}" destId="{BE74E2E0-7D02-8845-8BC0-32C4F381C6EF}" srcOrd="1" destOrd="0" parTransId="{B3B18120-4EEE-2C4E-9F81-28DBFF671828}" sibTransId="{2884E630-9D8C-AF44-9DCD-64F48C3AF4A5}"/>
    <dgm:cxn modelId="{DE2A07D2-5A5F-6640-980C-3DFE0B21E158}" type="presOf" srcId="{B3B18120-4EEE-2C4E-9F81-28DBFF671828}" destId="{00735047-4D51-B649-BD10-44942B612222}" srcOrd="0" destOrd="0" presId="urn:microsoft.com/office/officeart/2008/layout/RadialCluster"/>
    <dgm:cxn modelId="{DCB3CFDA-11CA-1D44-AA6C-AFA2F13962E9}" type="presOf" srcId="{C8C233F6-595D-4F4C-B748-108C6882A18E}" destId="{37B70CA4-32AF-F745-96C5-3E70639A4C9B}" srcOrd="0" destOrd="0" presId="urn:microsoft.com/office/officeart/2008/layout/RadialCluster"/>
    <dgm:cxn modelId="{63A329DF-FCD4-174D-830E-EA4FAB6E5420}" type="presOf" srcId="{BE74E2E0-7D02-8845-8BC0-32C4F381C6EF}" destId="{36D7D5B4-4A95-F44F-95E1-94ABAB57B233}" srcOrd="0" destOrd="0" presId="urn:microsoft.com/office/officeart/2008/layout/RadialCluster"/>
    <dgm:cxn modelId="{6E55DAF6-5D29-F24C-8236-9C376B895779}" type="presParOf" srcId="{382C2ECB-F05D-914E-8B81-B6509798F1F4}" destId="{46E04DE4-8463-5E4B-9C7F-8727DFE5527D}" srcOrd="0" destOrd="0" presId="urn:microsoft.com/office/officeart/2008/layout/RadialCluster"/>
    <dgm:cxn modelId="{B5466979-313D-3847-8BC0-E39FBA41379C}" type="presParOf" srcId="{46E04DE4-8463-5E4B-9C7F-8727DFE5527D}" destId="{2AF9346B-95E9-6949-94BF-66DC35A38C25}" srcOrd="0" destOrd="0" presId="urn:microsoft.com/office/officeart/2008/layout/RadialCluster"/>
    <dgm:cxn modelId="{0430168E-32C3-EE48-886E-C58A41337AB1}" type="presParOf" srcId="{46E04DE4-8463-5E4B-9C7F-8727DFE5527D}" destId="{28CC8396-9223-8447-B629-7B7B2E0D02A9}" srcOrd="1" destOrd="0" presId="urn:microsoft.com/office/officeart/2008/layout/RadialCluster"/>
    <dgm:cxn modelId="{6A3B99F8-2F50-8446-89EC-2DAB0FEF15DF}" type="presParOf" srcId="{46E04DE4-8463-5E4B-9C7F-8727DFE5527D}" destId="{3E54DCFC-0436-0A49-BB9C-871F8A8BF817}" srcOrd="2" destOrd="0" presId="urn:microsoft.com/office/officeart/2008/layout/RadialCluster"/>
    <dgm:cxn modelId="{90FE2A6A-65B3-0543-A7C8-EFA775CD12AA}" type="presParOf" srcId="{46E04DE4-8463-5E4B-9C7F-8727DFE5527D}" destId="{00735047-4D51-B649-BD10-44942B612222}" srcOrd="3" destOrd="0" presId="urn:microsoft.com/office/officeart/2008/layout/RadialCluster"/>
    <dgm:cxn modelId="{A4F6681A-D796-6940-A431-7B4E2FBBEB02}" type="presParOf" srcId="{46E04DE4-8463-5E4B-9C7F-8727DFE5527D}" destId="{36D7D5B4-4A95-F44F-95E1-94ABAB57B233}" srcOrd="4" destOrd="0" presId="urn:microsoft.com/office/officeart/2008/layout/RadialCluster"/>
    <dgm:cxn modelId="{E713828B-8A9E-344C-9AA4-E79607EA54CA}" type="presParOf" srcId="{46E04DE4-8463-5E4B-9C7F-8727DFE5527D}" destId="{EEC90318-3345-1445-B429-03C9F8DB2CFE}" srcOrd="5" destOrd="0" presId="urn:microsoft.com/office/officeart/2008/layout/RadialCluster"/>
    <dgm:cxn modelId="{2325E395-E81B-B24E-8051-F1B7D4539F3C}" type="presParOf" srcId="{46E04DE4-8463-5E4B-9C7F-8727DFE5527D}" destId="{37B70CA4-32AF-F745-96C5-3E70639A4C9B}" srcOrd="6" destOrd="0" presId="urn:microsoft.com/office/officeart/2008/layout/RadialCluster"/>
    <dgm:cxn modelId="{C7F50A52-F802-064B-B042-8AFC4FE4CDC0}" type="presParOf" srcId="{46E04DE4-8463-5E4B-9C7F-8727DFE5527D}" destId="{F23D3FFA-3A7C-B746-B551-CC80EFC1CB17}" srcOrd="7" destOrd="0" presId="urn:microsoft.com/office/officeart/2008/layout/RadialCluster"/>
    <dgm:cxn modelId="{7789E8C3-A6C1-E44B-8D05-72722CB5B28D}" type="presParOf" srcId="{46E04DE4-8463-5E4B-9C7F-8727DFE5527D}" destId="{399C5F0F-1E1F-E646-B312-FF50E60AE4D6}" srcOrd="8" destOrd="0" presId="urn:microsoft.com/office/officeart/2008/layout/RadialCluster"/>
    <dgm:cxn modelId="{297948DE-2412-4346-A663-59DF23B4163D}" type="presParOf" srcId="{46E04DE4-8463-5E4B-9C7F-8727DFE5527D}" destId="{A89C6999-4E60-DA44-B86E-15DD20E9D5E9}" srcOrd="9" destOrd="0" presId="urn:microsoft.com/office/officeart/2008/layout/RadialCluster"/>
    <dgm:cxn modelId="{658072B9-99D2-CB48-8C44-44861A886797}" type="presParOf" srcId="{46E04DE4-8463-5E4B-9C7F-8727DFE5527D}" destId="{8077511C-E187-8346-BBDE-04B38C729B68}" srcOrd="10" destOrd="0" presId="urn:microsoft.com/office/officeart/2008/layout/RadialCluster"/>
    <dgm:cxn modelId="{750975CC-CCCF-D74E-80D9-F39972CC27B0}" type="presParOf" srcId="{46E04DE4-8463-5E4B-9C7F-8727DFE5527D}" destId="{812D41F6-954F-D644-A56A-894D78D9AC67}" srcOrd="11" destOrd="0" presId="urn:microsoft.com/office/officeart/2008/layout/RadialCluster"/>
    <dgm:cxn modelId="{FA9B394A-45EF-024C-9FE2-AEAA88EF74D0}" type="presParOf" srcId="{46E04DE4-8463-5E4B-9C7F-8727DFE5527D}" destId="{A5C85959-86E8-9848-86A5-49863D90DAA4}" srcOrd="12" destOrd="0" presId="urn:microsoft.com/office/officeart/2008/layout/RadialCluster"/>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619089D-04DE-D84B-8552-0C3BFFFD49AE}" type="doc">
      <dgm:prSet loTypeId="urn:microsoft.com/office/officeart/2005/8/layout/hProcess4" loCatId="" qsTypeId="urn:microsoft.com/office/officeart/2005/8/quickstyle/simple1" qsCatId="simple" csTypeId="urn:microsoft.com/office/officeart/2005/8/colors/colorful1" csCatId="colorful" phldr="1"/>
      <dgm:spPr/>
      <dgm:t>
        <a:bodyPr/>
        <a:lstStyle/>
        <a:p>
          <a:endParaRPr lang="zh-TW" altLang="en-US"/>
        </a:p>
      </dgm:t>
    </dgm:pt>
    <dgm:pt modelId="{0AC39BB3-EBCE-864A-8610-99F0BB35A0D6}">
      <dgm:prSet phldrT="[文字]"/>
      <dgm:spPr/>
      <dgm:t>
        <a:bodyPr/>
        <a:lstStyle/>
        <a:p>
          <a:r>
            <a:rPr kumimoji="1" lang="zh-TW" altLang="en-US" u="sng" dirty="0">
              <a:latin typeface="Microsoft YaHei" panose="020B0503020204020204" pitchFamily="34" charset="-122"/>
              <a:ea typeface="Microsoft YaHei" panose="020B0503020204020204" pitchFamily="34" charset="-122"/>
            </a:rPr>
            <a:t>事實性問題</a:t>
          </a:r>
          <a:endParaRPr lang="zh-TW" altLang="en-US" dirty="0">
            <a:latin typeface="Microsoft YaHei" panose="020B0503020204020204" pitchFamily="34" charset="-122"/>
            <a:ea typeface="Microsoft YaHei" panose="020B0503020204020204" pitchFamily="34" charset="-122"/>
          </a:endParaRPr>
        </a:p>
      </dgm:t>
    </dgm:pt>
    <dgm:pt modelId="{867C4B2B-F81E-8A47-A88A-56036A2A4050}" type="parTrans" cxnId="{168BAD13-450D-B94D-A331-2E2928256CC2}">
      <dgm:prSet/>
      <dgm:spPr/>
      <dgm:t>
        <a:bodyPr/>
        <a:lstStyle/>
        <a:p>
          <a:endParaRPr lang="zh-TW" altLang="en-US">
            <a:latin typeface="Microsoft YaHei" panose="020B0503020204020204" pitchFamily="34" charset="-122"/>
            <a:ea typeface="Microsoft YaHei" panose="020B0503020204020204" pitchFamily="34" charset="-122"/>
          </a:endParaRPr>
        </a:p>
      </dgm:t>
    </dgm:pt>
    <dgm:pt modelId="{0AE6D0CB-1A32-9C4E-AEDD-18E01FC92071}" type="sibTrans" cxnId="{168BAD13-450D-B94D-A331-2E2928256CC2}">
      <dgm:prSet/>
      <dgm:spPr/>
      <dgm:t>
        <a:bodyPr/>
        <a:lstStyle/>
        <a:p>
          <a:endParaRPr lang="zh-TW" altLang="en-US">
            <a:latin typeface="Microsoft YaHei" panose="020B0503020204020204" pitchFamily="34" charset="-122"/>
            <a:ea typeface="Microsoft YaHei" panose="020B0503020204020204" pitchFamily="34" charset="-122"/>
          </a:endParaRPr>
        </a:p>
      </dgm:t>
    </dgm:pt>
    <dgm:pt modelId="{22E8E7B3-8F8D-DA4B-B60B-63143EB33161}">
      <dgm:prSet/>
      <dgm:spPr/>
      <dgm:t>
        <a:bodyPr/>
        <a:lstStyle/>
        <a:p>
          <a:r>
            <a:rPr kumimoji="1" lang="zh-TW" altLang="en-US" u="sng" dirty="0">
              <a:latin typeface="Microsoft YaHei" panose="020B0503020204020204" pitchFamily="34" charset="-122"/>
              <a:ea typeface="Microsoft YaHei" panose="020B0503020204020204" pitchFamily="34" charset="-122"/>
            </a:rPr>
            <a:t>概念性問題</a:t>
          </a:r>
          <a:endParaRPr kumimoji="1" lang="en-US" altLang="zh-TW" dirty="0">
            <a:latin typeface="Microsoft YaHei" panose="020B0503020204020204" pitchFamily="34" charset="-122"/>
            <a:ea typeface="Microsoft YaHei" panose="020B0503020204020204" pitchFamily="34" charset="-122"/>
          </a:endParaRPr>
        </a:p>
      </dgm:t>
    </dgm:pt>
    <dgm:pt modelId="{6E83449C-2C92-D34F-9D5B-48F66A9D37CC}" type="parTrans" cxnId="{9EFFD7C5-B954-0047-9CB1-2978F67DB71A}">
      <dgm:prSet/>
      <dgm:spPr/>
      <dgm:t>
        <a:bodyPr/>
        <a:lstStyle/>
        <a:p>
          <a:endParaRPr lang="zh-TW" altLang="en-US">
            <a:latin typeface="Microsoft YaHei" panose="020B0503020204020204" pitchFamily="34" charset="-122"/>
            <a:ea typeface="Microsoft YaHei" panose="020B0503020204020204" pitchFamily="34" charset="-122"/>
          </a:endParaRPr>
        </a:p>
      </dgm:t>
    </dgm:pt>
    <dgm:pt modelId="{379CE91C-DCCF-624B-B094-18D42B5138D7}" type="sibTrans" cxnId="{9EFFD7C5-B954-0047-9CB1-2978F67DB71A}">
      <dgm:prSet/>
      <dgm:spPr/>
      <dgm:t>
        <a:bodyPr/>
        <a:lstStyle/>
        <a:p>
          <a:endParaRPr lang="zh-TW" altLang="en-US">
            <a:latin typeface="Microsoft YaHei" panose="020B0503020204020204" pitchFamily="34" charset="-122"/>
            <a:ea typeface="Microsoft YaHei" panose="020B0503020204020204" pitchFamily="34" charset="-122"/>
          </a:endParaRPr>
        </a:p>
      </dgm:t>
    </dgm:pt>
    <dgm:pt modelId="{A8027C73-DEF9-364E-9501-B3F47BB382AD}">
      <dgm:prSet/>
      <dgm:spPr/>
      <dgm:t>
        <a:bodyPr/>
        <a:lstStyle/>
        <a:p>
          <a:r>
            <a:rPr kumimoji="1" lang="zh-TW" altLang="en-US" u="sng" dirty="0">
              <a:latin typeface="Microsoft YaHei" panose="020B0503020204020204" pitchFamily="34" charset="-122"/>
              <a:ea typeface="Microsoft YaHei" panose="020B0503020204020204" pitchFamily="34" charset="-122"/>
            </a:rPr>
            <a:t>辯論性問題</a:t>
          </a:r>
          <a:endParaRPr kumimoji="1" lang="zh-TW" altLang="en-US" dirty="0">
            <a:latin typeface="Microsoft YaHei" panose="020B0503020204020204" pitchFamily="34" charset="-122"/>
            <a:ea typeface="Microsoft YaHei" panose="020B0503020204020204" pitchFamily="34" charset="-122"/>
          </a:endParaRPr>
        </a:p>
      </dgm:t>
    </dgm:pt>
    <dgm:pt modelId="{4B6E394C-6972-804B-A68A-7A537515F8DB}" type="parTrans" cxnId="{F66DEEDC-DC70-464A-9FAA-F9DE05A9C1AE}">
      <dgm:prSet/>
      <dgm:spPr/>
      <dgm:t>
        <a:bodyPr/>
        <a:lstStyle/>
        <a:p>
          <a:endParaRPr lang="zh-TW" altLang="en-US">
            <a:latin typeface="Microsoft YaHei" panose="020B0503020204020204" pitchFamily="34" charset="-122"/>
            <a:ea typeface="Microsoft YaHei" panose="020B0503020204020204" pitchFamily="34" charset="-122"/>
          </a:endParaRPr>
        </a:p>
      </dgm:t>
    </dgm:pt>
    <dgm:pt modelId="{E59B8D40-4AE9-EC4D-B8FC-4B1F691C605B}" type="sibTrans" cxnId="{F66DEEDC-DC70-464A-9FAA-F9DE05A9C1AE}">
      <dgm:prSet/>
      <dgm:spPr/>
      <dgm:t>
        <a:bodyPr/>
        <a:lstStyle/>
        <a:p>
          <a:endParaRPr lang="zh-TW" altLang="en-US">
            <a:latin typeface="Microsoft YaHei" panose="020B0503020204020204" pitchFamily="34" charset="-122"/>
            <a:ea typeface="Microsoft YaHei" panose="020B0503020204020204" pitchFamily="34" charset="-122"/>
          </a:endParaRPr>
        </a:p>
      </dgm:t>
    </dgm:pt>
    <dgm:pt modelId="{58262740-C67C-BF42-A872-8C06CC3683E0}">
      <dgm:prSet phldrT="[文字]"/>
      <dgm:spPr/>
      <dgm:t>
        <a:bodyPr/>
        <a:lstStyle/>
        <a:p>
          <a:r>
            <a:rPr kumimoji="1" lang="zh-TW" altLang="en-US" dirty="0">
              <a:latin typeface="Microsoft YaHei" panose="020B0503020204020204" pitchFamily="34" charset="-122"/>
              <a:ea typeface="Microsoft YaHei" panose="020B0503020204020204" pitchFamily="34" charset="-122"/>
            </a:rPr>
            <a:t>建立知識基礎。</a:t>
          </a:r>
          <a:endParaRPr lang="zh-TW" altLang="en-US" dirty="0">
            <a:latin typeface="Microsoft YaHei" panose="020B0503020204020204" pitchFamily="34" charset="-122"/>
            <a:ea typeface="Microsoft YaHei" panose="020B0503020204020204" pitchFamily="34" charset="-122"/>
          </a:endParaRPr>
        </a:p>
      </dgm:t>
    </dgm:pt>
    <dgm:pt modelId="{B722C57C-C766-6546-BAC0-754F9B901BB1}" type="parTrans" cxnId="{3E5D748F-7EC1-3342-9921-DE798CB0221A}">
      <dgm:prSet/>
      <dgm:spPr/>
      <dgm:t>
        <a:bodyPr/>
        <a:lstStyle/>
        <a:p>
          <a:endParaRPr lang="zh-TW" altLang="en-US">
            <a:latin typeface="Microsoft YaHei" panose="020B0503020204020204" pitchFamily="34" charset="-122"/>
            <a:ea typeface="Microsoft YaHei" panose="020B0503020204020204" pitchFamily="34" charset="-122"/>
          </a:endParaRPr>
        </a:p>
      </dgm:t>
    </dgm:pt>
    <dgm:pt modelId="{DC02FBB6-421C-C347-9573-AFDB0157BADF}" type="sibTrans" cxnId="{3E5D748F-7EC1-3342-9921-DE798CB0221A}">
      <dgm:prSet/>
      <dgm:spPr/>
      <dgm:t>
        <a:bodyPr/>
        <a:lstStyle/>
        <a:p>
          <a:endParaRPr lang="zh-TW" altLang="en-US">
            <a:latin typeface="Microsoft YaHei" panose="020B0503020204020204" pitchFamily="34" charset="-122"/>
            <a:ea typeface="Microsoft YaHei" panose="020B0503020204020204" pitchFamily="34" charset="-122"/>
          </a:endParaRPr>
        </a:p>
      </dgm:t>
    </dgm:pt>
    <dgm:pt modelId="{9666CEB0-AD21-AD4F-9D42-C019D5A194AB}">
      <dgm:prSet/>
      <dgm:spPr/>
      <dgm:t>
        <a:bodyPr/>
        <a:lstStyle/>
        <a:p>
          <a:r>
            <a:rPr kumimoji="1" lang="zh-TW" altLang="en-US" dirty="0">
              <a:latin typeface="Microsoft YaHei" panose="020B0503020204020204" pitchFamily="34" charset="-122"/>
              <a:ea typeface="Microsoft YaHei" panose="020B0503020204020204" pitchFamily="34" charset="-122"/>
            </a:rPr>
            <a:t>挑戰、引導思考建立理解與遷移性。</a:t>
          </a:r>
          <a:endParaRPr kumimoji="1" lang="en-US" altLang="zh-TW" dirty="0">
            <a:latin typeface="Microsoft YaHei" panose="020B0503020204020204" pitchFamily="34" charset="-122"/>
            <a:ea typeface="Microsoft YaHei" panose="020B0503020204020204" pitchFamily="34" charset="-122"/>
          </a:endParaRPr>
        </a:p>
      </dgm:t>
    </dgm:pt>
    <dgm:pt modelId="{D1BD67A5-96C6-8145-A04D-AF8767F6E86D}" type="parTrans" cxnId="{B6B357B1-A088-4E4A-A7ED-9052FD2A7445}">
      <dgm:prSet/>
      <dgm:spPr/>
      <dgm:t>
        <a:bodyPr/>
        <a:lstStyle/>
        <a:p>
          <a:endParaRPr lang="zh-TW" altLang="en-US">
            <a:latin typeface="Microsoft YaHei" panose="020B0503020204020204" pitchFamily="34" charset="-122"/>
            <a:ea typeface="Microsoft YaHei" panose="020B0503020204020204" pitchFamily="34" charset="-122"/>
          </a:endParaRPr>
        </a:p>
      </dgm:t>
    </dgm:pt>
    <dgm:pt modelId="{BE452F69-A312-1F43-8B47-F2661C1CA940}" type="sibTrans" cxnId="{B6B357B1-A088-4E4A-A7ED-9052FD2A7445}">
      <dgm:prSet/>
      <dgm:spPr/>
      <dgm:t>
        <a:bodyPr/>
        <a:lstStyle/>
        <a:p>
          <a:endParaRPr lang="zh-TW" altLang="en-US">
            <a:latin typeface="Microsoft YaHei" panose="020B0503020204020204" pitchFamily="34" charset="-122"/>
            <a:ea typeface="Microsoft YaHei" panose="020B0503020204020204" pitchFamily="34" charset="-122"/>
          </a:endParaRPr>
        </a:p>
      </dgm:t>
    </dgm:pt>
    <dgm:pt modelId="{D0909540-20D6-2F4B-8F4B-AFCEC706E288}">
      <dgm:prSet/>
      <dgm:spPr/>
      <dgm:t>
        <a:bodyPr/>
        <a:lstStyle/>
        <a:p>
          <a:r>
            <a:rPr kumimoji="1" lang="zh-TW" altLang="en-US" dirty="0">
              <a:latin typeface="Microsoft YaHei" panose="020B0503020204020204" pitchFamily="34" charset="-122"/>
              <a:ea typeface="Microsoft YaHei" panose="020B0503020204020204" pitchFamily="34" charset="-122"/>
            </a:rPr>
            <a:t>激發討論與不同觀點。</a:t>
          </a:r>
          <a:br>
            <a:rPr kumimoji="1" lang="en-US" altLang="zh-TW" dirty="0">
              <a:latin typeface="Microsoft YaHei" panose="020B0503020204020204" pitchFamily="34" charset="-122"/>
              <a:ea typeface="Microsoft YaHei" panose="020B0503020204020204" pitchFamily="34" charset="-122"/>
            </a:rPr>
          </a:br>
          <a:endParaRPr kumimoji="1" lang="zh-TW" altLang="en-US" dirty="0">
            <a:latin typeface="Microsoft YaHei" panose="020B0503020204020204" pitchFamily="34" charset="-122"/>
            <a:ea typeface="Microsoft YaHei" panose="020B0503020204020204" pitchFamily="34" charset="-122"/>
          </a:endParaRPr>
        </a:p>
      </dgm:t>
    </dgm:pt>
    <dgm:pt modelId="{E8F428A8-0811-E14C-818C-EE1723827A83}" type="parTrans" cxnId="{579DC992-5C26-694F-8E07-9268DB6DF29D}">
      <dgm:prSet/>
      <dgm:spPr/>
      <dgm:t>
        <a:bodyPr/>
        <a:lstStyle/>
        <a:p>
          <a:endParaRPr lang="zh-TW" altLang="en-US">
            <a:latin typeface="Microsoft YaHei" panose="020B0503020204020204" pitchFamily="34" charset="-122"/>
            <a:ea typeface="Microsoft YaHei" panose="020B0503020204020204" pitchFamily="34" charset="-122"/>
          </a:endParaRPr>
        </a:p>
      </dgm:t>
    </dgm:pt>
    <dgm:pt modelId="{11911EA3-FCF3-E94C-B3E5-0658EE00DAE2}" type="sibTrans" cxnId="{579DC992-5C26-694F-8E07-9268DB6DF29D}">
      <dgm:prSet/>
      <dgm:spPr/>
      <dgm:t>
        <a:bodyPr/>
        <a:lstStyle/>
        <a:p>
          <a:endParaRPr lang="zh-TW" altLang="en-US">
            <a:latin typeface="Microsoft YaHei" panose="020B0503020204020204" pitchFamily="34" charset="-122"/>
            <a:ea typeface="Microsoft YaHei" panose="020B0503020204020204" pitchFamily="34" charset="-122"/>
          </a:endParaRPr>
        </a:p>
      </dgm:t>
    </dgm:pt>
    <dgm:pt modelId="{B93FA0A6-182F-4D46-8C6F-D1267754CC05}" type="pres">
      <dgm:prSet presAssocID="{E619089D-04DE-D84B-8552-0C3BFFFD49AE}" presName="Name0" presStyleCnt="0">
        <dgm:presLayoutVars>
          <dgm:dir/>
          <dgm:animLvl val="lvl"/>
          <dgm:resizeHandles val="exact"/>
        </dgm:presLayoutVars>
      </dgm:prSet>
      <dgm:spPr/>
    </dgm:pt>
    <dgm:pt modelId="{F78B775C-D80A-9D44-94A6-45094308B42F}" type="pres">
      <dgm:prSet presAssocID="{E619089D-04DE-D84B-8552-0C3BFFFD49AE}" presName="tSp" presStyleCnt="0"/>
      <dgm:spPr/>
    </dgm:pt>
    <dgm:pt modelId="{51E9B3E0-E410-1545-A045-4CA4C1D5B366}" type="pres">
      <dgm:prSet presAssocID="{E619089D-04DE-D84B-8552-0C3BFFFD49AE}" presName="bSp" presStyleCnt="0"/>
      <dgm:spPr/>
    </dgm:pt>
    <dgm:pt modelId="{29833FB1-A8F3-5A4F-A1DA-8DCC80EAC23A}" type="pres">
      <dgm:prSet presAssocID="{E619089D-04DE-D84B-8552-0C3BFFFD49AE}" presName="process" presStyleCnt="0"/>
      <dgm:spPr/>
    </dgm:pt>
    <dgm:pt modelId="{E0ACF6AC-1083-F34C-B201-CCD306654EF6}" type="pres">
      <dgm:prSet presAssocID="{0AC39BB3-EBCE-864A-8610-99F0BB35A0D6}" presName="composite1" presStyleCnt="0"/>
      <dgm:spPr/>
    </dgm:pt>
    <dgm:pt modelId="{0D2EEC9C-295D-8143-8E56-6F3EEB39F403}" type="pres">
      <dgm:prSet presAssocID="{0AC39BB3-EBCE-864A-8610-99F0BB35A0D6}" presName="dummyNode1" presStyleLbl="node1" presStyleIdx="0" presStyleCnt="3"/>
      <dgm:spPr/>
    </dgm:pt>
    <dgm:pt modelId="{1EA1129E-21F0-5D47-80DB-3F36EB85CDA2}" type="pres">
      <dgm:prSet presAssocID="{0AC39BB3-EBCE-864A-8610-99F0BB35A0D6}" presName="childNode1" presStyleLbl="bgAcc1" presStyleIdx="0" presStyleCnt="3">
        <dgm:presLayoutVars>
          <dgm:bulletEnabled val="1"/>
        </dgm:presLayoutVars>
      </dgm:prSet>
      <dgm:spPr/>
    </dgm:pt>
    <dgm:pt modelId="{4108C7F1-B43E-7A41-9A26-D91C4647F5DC}" type="pres">
      <dgm:prSet presAssocID="{0AC39BB3-EBCE-864A-8610-99F0BB35A0D6}" presName="childNode1tx" presStyleLbl="bgAcc1" presStyleIdx="0" presStyleCnt="3">
        <dgm:presLayoutVars>
          <dgm:bulletEnabled val="1"/>
        </dgm:presLayoutVars>
      </dgm:prSet>
      <dgm:spPr/>
    </dgm:pt>
    <dgm:pt modelId="{6327B307-2CE4-DA4D-A3C8-4D0748BBD051}" type="pres">
      <dgm:prSet presAssocID="{0AC39BB3-EBCE-864A-8610-99F0BB35A0D6}" presName="parentNode1" presStyleLbl="node1" presStyleIdx="0" presStyleCnt="3">
        <dgm:presLayoutVars>
          <dgm:chMax val="1"/>
          <dgm:bulletEnabled val="1"/>
        </dgm:presLayoutVars>
      </dgm:prSet>
      <dgm:spPr/>
    </dgm:pt>
    <dgm:pt modelId="{CEC7679F-734F-3E4A-8B23-5C78584CAAA6}" type="pres">
      <dgm:prSet presAssocID="{0AC39BB3-EBCE-864A-8610-99F0BB35A0D6}" presName="connSite1" presStyleCnt="0"/>
      <dgm:spPr/>
    </dgm:pt>
    <dgm:pt modelId="{7C1CD552-E1B4-6949-B66E-AF694C0D2868}" type="pres">
      <dgm:prSet presAssocID="{0AE6D0CB-1A32-9C4E-AEDD-18E01FC92071}" presName="Name9" presStyleLbl="sibTrans2D1" presStyleIdx="0" presStyleCnt="2"/>
      <dgm:spPr/>
    </dgm:pt>
    <dgm:pt modelId="{25D35FEE-CE9F-5446-AF42-82EB92B24930}" type="pres">
      <dgm:prSet presAssocID="{22E8E7B3-8F8D-DA4B-B60B-63143EB33161}" presName="composite2" presStyleCnt="0"/>
      <dgm:spPr/>
    </dgm:pt>
    <dgm:pt modelId="{63078E32-1D87-D543-A7AA-3ADAD8BB33DA}" type="pres">
      <dgm:prSet presAssocID="{22E8E7B3-8F8D-DA4B-B60B-63143EB33161}" presName="dummyNode2" presStyleLbl="node1" presStyleIdx="0" presStyleCnt="3"/>
      <dgm:spPr/>
    </dgm:pt>
    <dgm:pt modelId="{108B3AA4-3AB5-B743-9F19-14FB1EF32201}" type="pres">
      <dgm:prSet presAssocID="{22E8E7B3-8F8D-DA4B-B60B-63143EB33161}" presName="childNode2" presStyleLbl="bgAcc1" presStyleIdx="1" presStyleCnt="3">
        <dgm:presLayoutVars>
          <dgm:bulletEnabled val="1"/>
        </dgm:presLayoutVars>
      </dgm:prSet>
      <dgm:spPr/>
    </dgm:pt>
    <dgm:pt modelId="{9E28B2C7-C09E-BD4E-826D-C8F3305994F2}" type="pres">
      <dgm:prSet presAssocID="{22E8E7B3-8F8D-DA4B-B60B-63143EB33161}" presName="childNode2tx" presStyleLbl="bgAcc1" presStyleIdx="1" presStyleCnt="3">
        <dgm:presLayoutVars>
          <dgm:bulletEnabled val="1"/>
        </dgm:presLayoutVars>
      </dgm:prSet>
      <dgm:spPr/>
    </dgm:pt>
    <dgm:pt modelId="{7BE42423-4A92-234D-AF87-BD954F4D4A03}" type="pres">
      <dgm:prSet presAssocID="{22E8E7B3-8F8D-DA4B-B60B-63143EB33161}" presName="parentNode2" presStyleLbl="node1" presStyleIdx="1" presStyleCnt="3">
        <dgm:presLayoutVars>
          <dgm:chMax val="0"/>
          <dgm:bulletEnabled val="1"/>
        </dgm:presLayoutVars>
      </dgm:prSet>
      <dgm:spPr/>
    </dgm:pt>
    <dgm:pt modelId="{541E927F-909D-1A4F-A969-46195DE05D8B}" type="pres">
      <dgm:prSet presAssocID="{22E8E7B3-8F8D-DA4B-B60B-63143EB33161}" presName="connSite2" presStyleCnt="0"/>
      <dgm:spPr/>
    </dgm:pt>
    <dgm:pt modelId="{BDD67AD4-A042-5145-8E4E-97DFB6376BC1}" type="pres">
      <dgm:prSet presAssocID="{379CE91C-DCCF-624B-B094-18D42B5138D7}" presName="Name18" presStyleLbl="sibTrans2D1" presStyleIdx="1" presStyleCnt="2"/>
      <dgm:spPr/>
    </dgm:pt>
    <dgm:pt modelId="{70550010-B82F-3A4B-8B7E-2E96631738FE}" type="pres">
      <dgm:prSet presAssocID="{A8027C73-DEF9-364E-9501-B3F47BB382AD}" presName="composite1" presStyleCnt="0"/>
      <dgm:spPr/>
    </dgm:pt>
    <dgm:pt modelId="{5E93706B-56DE-5B4A-A09B-E137B69BC4DE}" type="pres">
      <dgm:prSet presAssocID="{A8027C73-DEF9-364E-9501-B3F47BB382AD}" presName="dummyNode1" presStyleLbl="node1" presStyleIdx="1" presStyleCnt="3"/>
      <dgm:spPr/>
    </dgm:pt>
    <dgm:pt modelId="{BE2FE248-696E-3E48-8637-20411D5A289F}" type="pres">
      <dgm:prSet presAssocID="{A8027C73-DEF9-364E-9501-B3F47BB382AD}" presName="childNode1" presStyleLbl="bgAcc1" presStyleIdx="2" presStyleCnt="3">
        <dgm:presLayoutVars>
          <dgm:bulletEnabled val="1"/>
        </dgm:presLayoutVars>
      </dgm:prSet>
      <dgm:spPr/>
    </dgm:pt>
    <dgm:pt modelId="{8D5863CF-09A9-6347-BBEE-42C96652A182}" type="pres">
      <dgm:prSet presAssocID="{A8027C73-DEF9-364E-9501-B3F47BB382AD}" presName="childNode1tx" presStyleLbl="bgAcc1" presStyleIdx="2" presStyleCnt="3">
        <dgm:presLayoutVars>
          <dgm:bulletEnabled val="1"/>
        </dgm:presLayoutVars>
      </dgm:prSet>
      <dgm:spPr/>
    </dgm:pt>
    <dgm:pt modelId="{01833D87-FB15-7749-B772-83A1E142CA8A}" type="pres">
      <dgm:prSet presAssocID="{A8027C73-DEF9-364E-9501-B3F47BB382AD}" presName="parentNode1" presStyleLbl="node1" presStyleIdx="2" presStyleCnt="3">
        <dgm:presLayoutVars>
          <dgm:chMax val="1"/>
          <dgm:bulletEnabled val="1"/>
        </dgm:presLayoutVars>
      </dgm:prSet>
      <dgm:spPr/>
    </dgm:pt>
    <dgm:pt modelId="{5E597EE7-E423-7545-A929-BDA01A10A4FF}" type="pres">
      <dgm:prSet presAssocID="{A8027C73-DEF9-364E-9501-B3F47BB382AD}" presName="connSite1" presStyleCnt="0"/>
      <dgm:spPr/>
    </dgm:pt>
  </dgm:ptLst>
  <dgm:cxnLst>
    <dgm:cxn modelId="{168BAD13-450D-B94D-A331-2E2928256CC2}" srcId="{E619089D-04DE-D84B-8552-0C3BFFFD49AE}" destId="{0AC39BB3-EBCE-864A-8610-99F0BB35A0D6}" srcOrd="0" destOrd="0" parTransId="{867C4B2B-F81E-8A47-A88A-56036A2A4050}" sibTransId="{0AE6D0CB-1A32-9C4E-AEDD-18E01FC92071}"/>
    <dgm:cxn modelId="{E8C3ED17-C5C7-8A46-9944-3EDDAE584780}" type="presOf" srcId="{9666CEB0-AD21-AD4F-9D42-C019D5A194AB}" destId="{9E28B2C7-C09E-BD4E-826D-C8F3305994F2}" srcOrd="1" destOrd="0" presId="urn:microsoft.com/office/officeart/2005/8/layout/hProcess4"/>
    <dgm:cxn modelId="{3071471E-724F-6A4F-96C4-04CE612190AE}" type="presOf" srcId="{A8027C73-DEF9-364E-9501-B3F47BB382AD}" destId="{01833D87-FB15-7749-B772-83A1E142CA8A}" srcOrd="0" destOrd="0" presId="urn:microsoft.com/office/officeart/2005/8/layout/hProcess4"/>
    <dgm:cxn modelId="{5BC5F133-4FAF-6C44-AA8D-60F51FFEDCF4}" type="presOf" srcId="{9666CEB0-AD21-AD4F-9D42-C019D5A194AB}" destId="{108B3AA4-3AB5-B743-9F19-14FB1EF32201}" srcOrd="0" destOrd="0" presId="urn:microsoft.com/office/officeart/2005/8/layout/hProcess4"/>
    <dgm:cxn modelId="{9205A353-C305-2741-BC32-B118D1DDEABA}" type="presOf" srcId="{E619089D-04DE-D84B-8552-0C3BFFFD49AE}" destId="{B93FA0A6-182F-4D46-8C6F-D1267754CC05}" srcOrd="0" destOrd="0" presId="urn:microsoft.com/office/officeart/2005/8/layout/hProcess4"/>
    <dgm:cxn modelId="{D5202E58-6D9B-8949-B7B0-64AE3B2398AA}" type="presOf" srcId="{22E8E7B3-8F8D-DA4B-B60B-63143EB33161}" destId="{7BE42423-4A92-234D-AF87-BD954F4D4A03}" srcOrd="0" destOrd="0" presId="urn:microsoft.com/office/officeart/2005/8/layout/hProcess4"/>
    <dgm:cxn modelId="{2A714D59-BD02-DE4C-BC26-EEC47586336F}" type="presOf" srcId="{58262740-C67C-BF42-A872-8C06CC3683E0}" destId="{1EA1129E-21F0-5D47-80DB-3F36EB85CDA2}" srcOrd="0" destOrd="0" presId="urn:microsoft.com/office/officeart/2005/8/layout/hProcess4"/>
    <dgm:cxn modelId="{E04D9E69-B9E9-AA45-A0FB-B5BA085CE22F}" type="presOf" srcId="{D0909540-20D6-2F4B-8F4B-AFCEC706E288}" destId="{8D5863CF-09A9-6347-BBEE-42C96652A182}" srcOrd="1" destOrd="0" presId="urn:microsoft.com/office/officeart/2005/8/layout/hProcess4"/>
    <dgm:cxn modelId="{EB4CB569-B5C9-5C43-AFDD-7D3220FAC973}" type="presOf" srcId="{D0909540-20D6-2F4B-8F4B-AFCEC706E288}" destId="{BE2FE248-696E-3E48-8637-20411D5A289F}" srcOrd="0" destOrd="0" presId="urn:microsoft.com/office/officeart/2005/8/layout/hProcess4"/>
    <dgm:cxn modelId="{BEE33A76-9374-3B47-80D2-837DFE4AC960}" type="presOf" srcId="{0AE6D0CB-1A32-9C4E-AEDD-18E01FC92071}" destId="{7C1CD552-E1B4-6949-B66E-AF694C0D2868}" srcOrd="0" destOrd="0" presId="urn:microsoft.com/office/officeart/2005/8/layout/hProcess4"/>
    <dgm:cxn modelId="{EF71BA7B-52D2-9C4D-8DA8-A267E81BB009}" type="presOf" srcId="{58262740-C67C-BF42-A872-8C06CC3683E0}" destId="{4108C7F1-B43E-7A41-9A26-D91C4647F5DC}" srcOrd="1" destOrd="0" presId="urn:microsoft.com/office/officeart/2005/8/layout/hProcess4"/>
    <dgm:cxn modelId="{3E5D748F-7EC1-3342-9921-DE798CB0221A}" srcId="{0AC39BB3-EBCE-864A-8610-99F0BB35A0D6}" destId="{58262740-C67C-BF42-A872-8C06CC3683E0}" srcOrd="0" destOrd="0" parTransId="{B722C57C-C766-6546-BAC0-754F9B901BB1}" sibTransId="{DC02FBB6-421C-C347-9573-AFDB0157BADF}"/>
    <dgm:cxn modelId="{579DC992-5C26-694F-8E07-9268DB6DF29D}" srcId="{A8027C73-DEF9-364E-9501-B3F47BB382AD}" destId="{D0909540-20D6-2F4B-8F4B-AFCEC706E288}" srcOrd="0" destOrd="0" parTransId="{E8F428A8-0811-E14C-818C-EE1723827A83}" sibTransId="{11911EA3-FCF3-E94C-B3E5-0658EE00DAE2}"/>
    <dgm:cxn modelId="{B6B357B1-A088-4E4A-A7ED-9052FD2A7445}" srcId="{22E8E7B3-8F8D-DA4B-B60B-63143EB33161}" destId="{9666CEB0-AD21-AD4F-9D42-C019D5A194AB}" srcOrd="0" destOrd="0" parTransId="{D1BD67A5-96C6-8145-A04D-AF8767F6E86D}" sibTransId="{BE452F69-A312-1F43-8B47-F2661C1CA940}"/>
    <dgm:cxn modelId="{617252BB-75E9-144E-AB75-EC3D7AC4A7BA}" type="presOf" srcId="{379CE91C-DCCF-624B-B094-18D42B5138D7}" destId="{BDD67AD4-A042-5145-8E4E-97DFB6376BC1}" srcOrd="0" destOrd="0" presId="urn:microsoft.com/office/officeart/2005/8/layout/hProcess4"/>
    <dgm:cxn modelId="{9EFFD7C5-B954-0047-9CB1-2978F67DB71A}" srcId="{E619089D-04DE-D84B-8552-0C3BFFFD49AE}" destId="{22E8E7B3-8F8D-DA4B-B60B-63143EB33161}" srcOrd="1" destOrd="0" parTransId="{6E83449C-2C92-D34F-9D5B-48F66A9D37CC}" sibTransId="{379CE91C-DCCF-624B-B094-18D42B5138D7}"/>
    <dgm:cxn modelId="{C9DA6ED1-29D5-6B4B-B128-23F7511EC6D7}" type="presOf" srcId="{0AC39BB3-EBCE-864A-8610-99F0BB35A0D6}" destId="{6327B307-2CE4-DA4D-A3C8-4D0748BBD051}" srcOrd="0" destOrd="0" presId="urn:microsoft.com/office/officeart/2005/8/layout/hProcess4"/>
    <dgm:cxn modelId="{F66DEEDC-DC70-464A-9FAA-F9DE05A9C1AE}" srcId="{E619089D-04DE-D84B-8552-0C3BFFFD49AE}" destId="{A8027C73-DEF9-364E-9501-B3F47BB382AD}" srcOrd="2" destOrd="0" parTransId="{4B6E394C-6972-804B-A68A-7A537515F8DB}" sibTransId="{E59B8D40-4AE9-EC4D-B8FC-4B1F691C605B}"/>
    <dgm:cxn modelId="{B0E4457D-6BA0-EC45-A460-F5CE7C07D2DB}" type="presParOf" srcId="{B93FA0A6-182F-4D46-8C6F-D1267754CC05}" destId="{F78B775C-D80A-9D44-94A6-45094308B42F}" srcOrd="0" destOrd="0" presId="urn:microsoft.com/office/officeart/2005/8/layout/hProcess4"/>
    <dgm:cxn modelId="{898E4794-DA37-0549-8019-C1C6CF8CC312}" type="presParOf" srcId="{B93FA0A6-182F-4D46-8C6F-D1267754CC05}" destId="{51E9B3E0-E410-1545-A045-4CA4C1D5B366}" srcOrd="1" destOrd="0" presId="urn:microsoft.com/office/officeart/2005/8/layout/hProcess4"/>
    <dgm:cxn modelId="{1832DDAE-FD79-D540-8A95-3AB4B1457F00}" type="presParOf" srcId="{B93FA0A6-182F-4D46-8C6F-D1267754CC05}" destId="{29833FB1-A8F3-5A4F-A1DA-8DCC80EAC23A}" srcOrd="2" destOrd="0" presId="urn:microsoft.com/office/officeart/2005/8/layout/hProcess4"/>
    <dgm:cxn modelId="{B79A3909-F6F8-5246-89EA-AD5CB0DF790C}" type="presParOf" srcId="{29833FB1-A8F3-5A4F-A1DA-8DCC80EAC23A}" destId="{E0ACF6AC-1083-F34C-B201-CCD306654EF6}" srcOrd="0" destOrd="0" presId="urn:microsoft.com/office/officeart/2005/8/layout/hProcess4"/>
    <dgm:cxn modelId="{A4A82E4E-2006-BF44-837E-E2FE9B86FD6B}" type="presParOf" srcId="{E0ACF6AC-1083-F34C-B201-CCD306654EF6}" destId="{0D2EEC9C-295D-8143-8E56-6F3EEB39F403}" srcOrd="0" destOrd="0" presId="urn:microsoft.com/office/officeart/2005/8/layout/hProcess4"/>
    <dgm:cxn modelId="{3240A6A7-DC6D-284B-9100-01C45893C4BC}" type="presParOf" srcId="{E0ACF6AC-1083-F34C-B201-CCD306654EF6}" destId="{1EA1129E-21F0-5D47-80DB-3F36EB85CDA2}" srcOrd="1" destOrd="0" presId="urn:microsoft.com/office/officeart/2005/8/layout/hProcess4"/>
    <dgm:cxn modelId="{55994573-3021-7744-807E-A1F4CDF90F81}" type="presParOf" srcId="{E0ACF6AC-1083-F34C-B201-CCD306654EF6}" destId="{4108C7F1-B43E-7A41-9A26-D91C4647F5DC}" srcOrd="2" destOrd="0" presId="urn:microsoft.com/office/officeart/2005/8/layout/hProcess4"/>
    <dgm:cxn modelId="{AFB38031-01CB-F44F-B2CE-A6847B121B10}" type="presParOf" srcId="{E0ACF6AC-1083-F34C-B201-CCD306654EF6}" destId="{6327B307-2CE4-DA4D-A3C8-4D0748BBD051}" srcOrd="3" destOrd="0" presId="urn:microsoft.com/office/officeart/2005/8/layout/hProcess4"/>
    <dgm:cxn modelId="{BD9BE2CD-A8F1-2B45-B5F2-77337225F29B}" type="presParOf" srcId="{E0ACF6AC-1083-F34C-B201-CCD306654EF6}" destId="{CEC7679F-734F-3E4A-8B23-5C78584CAAA6}" srcOrd="4" destOrd="0" presId="urn:microsoft.com/office/officeart/2005/8/layout/hProcess4"/>
    <dgm:cxn modelId="{13D07B52-D378-4C4F-83A8-837255A1C1BF}" type="presParOf" srcId="{29833FB1-A8F3-5A4F-A1DA-8DCC80EAC23A}" destId="{7C1CD552-E1B4-6949-B66E-AF694C0D2868}" srcOrd="1" destOrd="0" presId="urn:microsoft.com/office/officeart/2005/8/layout/hProcess4"/>
    <dgm:cxn modelId="{B7E6F1C8-32A9-A74F-8CE0-EF3D4182856C}" type="presParOf" srcId="{29833FB1-A8F3-5A4F-A1DA-8DCC80EAC23A}" destId="{25D35FEE-CE9F-5446-AF42-82EB92B24930}" srcOrd="2" destOrd="0" presId="urn:microsoft.com/office/officeart/2005/8/layout/hProcess4"/>
    <dgm:cxn modelId="{E47CC399-5717-5646-8F86-0CAAACDE453C}" type="presParOf" srcId="{25D35FEE-CE9F-5446-AF42-82EB92B24930}" destId="{63078E32-1D87-D543-A7AA-3ADAD8BB33DA}" srcOrd="0" destOrd="0" presId="urn:microsoft.com/office/officeart/2005/8/layout/hProcess4"/>
    <dgm:cxn modelId="{F1D5DD8E-2149-C543-A60A-2CFAFAB16D3A}" type="presParOf" srcId="{25D35FEE-CE9F-5446-AF42-82EB92B24930}" destId="{108B3AA4-3AB5-B743-9F19-14FB1EF32201}" srcOrd="1" destOrd="0" presId="urn:microsoft.com/office/officeart/2005/8/layout/hProcess4"/>
    <dgm:cxn modelId="{2CCF3B51-D6D1-DF46-977B-EA9535DC104D}" type="presParOf" srcId="{25D35FEE-CE9F-5446-AF42-82EB92B24930}" destId="{9E28B2C7-C09E-BD4E-826D-C8F3305994F2}" srcOrd="2" destOrd="0" presId="urn:microsoft.com/office/officeart/2005/8/layout/hProcess4"/>
    <dgm:cxn modelId="{9FE0DD05-F7EB-D04E-BD5C-71C376394312}" type="presParOf" srcId="{25D35FEE-CE9F-5446-AF42-82EB92B24930}" destId="{7BE42423-4A92-234D-AF87-BD954F4D4A03}" srcOrd="3" destOrd="0" presId="urn:microsoft.com/office/officeart/2005/8/layout/hProcess4"/>
    <dgm:cxn modelId="{D583BB24-576F-034C-BD95-ABA8255C3A7B}" type="presParOf" srcId="{25D35FEE-CE9F-5446-AF42-82EB92B24930}" destId="{541E927F-909D-1A4F-A969-46195DE05D8B}" srcOrd="4" destOrd="0" presId="urn:microsoft.com/office/officeart/2005/8/layout/hProcess4"/>
    <dgm:cxn modelId="{151B7863-579E-8F4C-A84D-EC8E2E6B6899}" type="presParOf" srcId="{29833FB1-A8F3-5A4F-A1DA-8DCC80EAC23A}" destId="{BDD67AD4-A042-5145-8E4E-97DFB6376BC1}" srcOrd="3" destOrd="0" presId="urn:microsoft.com/office/officeart/2005/8/layout/hProcess4"/>
    <dgm:cxn modelId="{A24E121E-1B24-F348-94BA-CC6D904C994E}" type="presParOf" srcId="{29833FB1-A8F3-5A4F-A1DA-8DCC80EAC23A}" destId="{70550010-B82F-3A4B-8B7E-2E96631738FE}" srcOrd="4" destOrd="0" presId="urn:microsoft.com/office/officeart/2005/8/layout/hProcess4"/>
    <dgm:cxn modelId="{13281F5C-976D-0140-9AD9-2CDAAC4015E7}" type="presParOf" srcId="{70550010-B82F-3A4B-8B7E-2E96631738FE}" destId="{5E93706B-56DE-5B4A-A09B-E137B69BC4DE}" srcOrd="0" destOrd="0" presId="urn:microsoft.com/office/officeart/2005/8/layout/hProcess4"/>
    <dgm:cxn modelId="{261416E7-4FE4-8048-84B5-43357F03FEDD}" type="presParOf" srcId="{70550010-B82F-3A4B-8B7E-2E96631738FE}" destId="{BE2FE248-696E-3E48-8637-20411D5A289F}" srcOrd="1" destOrd="0" presId="urn:microsoft.com/office/officeart/2005/8/layout/hProcess4"/>
    <dgm:cxn modelId="{43D3AABB-A4F1-5D4A-81BA-AE74E06A39B2}" type="presParOf" srcId="{70550010-B82F-3A4B-8B7E-2E96631738FE}" destId="{8D5863CF-09A9-6347-BBEE-42C96652A182}" srcOrd="2" destOrd="0" presId="urn:microsoft.com/office/officeart/2005/8/layout/hProcess4"/>
    <dgm:cxn modelId="{6F518506-2232-414E-8389-837C633E5422}" type="presParOf" srcId="{70550010-B82F-3A4B-8B7E-2E96631738FE}" destId="{01833D87-FB15-7749-B772-83A1E142CA8A}" srcOrd="3" destOrd="0" presId="urn:microsoft.com/office/officeart/2005/8/layout/hProcess4"/>
    <dgm:cxn modelId="{E25B8C59-7AEE-FB41-9877-6B20E3DB23E0}" type="presParOf" srcId="{70550010-B82F-3A4B-8B7E-2E96631738FE}" destId="{5E597EE7-E423-7545-A929-BDA01A10A4FF}"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56621-B7DF-7A4A-A25B-0ED1FAF0A4BF}">
      <dsp:nvSpPr>
        <dsp:cNvPr id="0" name=""/>
        <dsp:cNvSpPr/>
      </dsp:nvSpPr>
      <dsp:spPr>
        <a:xfrm>
          <a:off x="3687200" y="72426"/>
          <a:ext cx="3476478" cy="34764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r>
            <a:rPr lang="zh-TW" altLang="en-US" sz="4400" kern="1200" dirty="0">
              <a:latin typeface="Microsoft JhengHei" panose="020B0604030504040204" pitchFamily="34" charset="-120"/>
              <a:ea typeface="Microsoft JhengHei" panose="020B0604030504040204" pitchFamily="34" charset="-120"/>
            </a:rPr>
            <a:t>教學現況</a:t>
          </a:r>
        </a:p>
      </dsp:txBody>
      <dsp:txXfrm>
        <a:off x="4150731" y="680810"/>
        <a:ext cx="2549417" cy="1564415"/>
      </dsp:txXfrm>
    </dsp:sp>
    <dsp:sp modelId="{98F8D8A5-3C31-5942-8F07-19CBAE2EAC59}">
      <dsp:nvSpPr>
        <dsp:cNvPr id="0" name=""/>
        <dsp:cNvSpPr/>
      </dsp:nvSpPr>
      <dsp:spPr>
        <a:xfrm>
          <a:off x="4941630" y="2245225"/>
          <a:ext cx="3476478" cy="34764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zh-TW" altLang="en-US" sz="4000" kern="1200" dirty="0">
              <a:latin typeface="Microsoft JhengHei" panose="020B0604030504040204" pitchFamily="34" charset="-120"/>
              <a:ea typeface="Microsoft JhengHei" panose="020B0604030504040204" pitchFamily="34" charset="-120"/>
            </a:rPr>
            <a:t>教學信念</a:t>
          </a:r>
        </a:p>
      </dsp:txBody>
      <dsp:txXfrm>
        <a:off x="6004853" y="3143316"/>
        <a:ext cx="2085887" cy="1912063"/>
      </dsp:txXfrm>
    </dsp:sp>
    <dsp:sp modelId="{868377CB-5089-4948-AC17-0C35ABAD6EBA}">
      <dsp:nvSpPr>
        <dsp:cNvPr id="0" name=""/>
        <dsp:cNvSpPr/>
      </dsp:nvSpPr>
      <dsp:spPr>
        <a:xfrm>
          <a:off x="2432771" y="2245225"/>
          <a:ext cx="3476478" cy="34764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778000">
            <a:lnSpc>
              <a:spcPct val="90000"/>
            </a:lnSpc>
            <a:spcBef>
              <a:spcPct val="0"/>
            </a:spcBef>
            <a:spcAft>
              <a:spcPct val="35000"/>
            </a:spcAft>
            <a:buNone/>
          </a:pPr>
          <a:r>
            <a:rPr lang="zh-TW" altLang="en-US" sz="4000" kern="1200" dirty="0">
              <a:latin typeface="Microsoft JhengHei" panose="020B0604030504040204" pitchFamily="34" charset="-120"/>
              <a:ea typeface="Microsoft JhengHei" panose="020B0604030504040204" pitchFamily="34" charset="-120"/>
            </a:rPr>
            <a:t>學生需求</a:t>
          </a:r>
        </a:p>
      </dsp:txBody>
      <dsp:txXfrm>
        <a:off x="2760139" y="3143316"/>
        <a:ext cx="2085887" cy="1912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2D5E3-0249-B140-93D4-51372C2AEE03}">
      <dsp:nvSpPr>
        <dsp:cNvPr id="0" name=""/>
        <dsp:cNvSpPr/>
      </dsp:nvSpPr>
      <dsp:spPr>
        <a:xfrm>
          <a:off x="4589563" y="2185100"/>
          <a:ext cx="1677848" cy="16778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866900">
            <a:lnSpc>
              <a:spcPct val="90000"/>
            </a:lnSpc>
            <a:spcBef>
              <a:spcPct val="0"/>
            </a:spcBef>
            <a:spcAft>
              <a:spcPct val="35000"/>
            </a:spcAft>
            <a:buNone/>
          </a:pPr>
          <a:r>
            <a:rPr lang="zh-TW" altLang="en-US" sz="4200" kern="1200" dirty="0"/>
            <a:t>排球</a:t>
          </a:r>
          <a:endParaRPr lang="en-US" altLang="zh-TW" sz="4200" kern="1200" dirty="0"/>
        </a:p>
      </dsp:txBody>
      <dsp:txXfrm>
        <a:off x="4835278" y="2430815"/>
        <a:ext cx="1186418" cy="1186418"/>
      </dsp:txXfrm>
    </dsp:sp>
    <dsp:sp modelId="{BCD088CF-D135-4642-8DCC-7E311C8B571C}">
      <dsp:nvSpPr>
        <dsp:cNvPr id="0" name=""/>
        <dsp:cNvSpPr/>
      </dsp:nvSpPr>
      <dsp:spPr>
        <a:xfrm rot="16200000">
          <a:off x="5250679" y="1574443"/>
          <a:ext cx="355616" cy="5704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5304022" y="1741880"/>
        <a:ext cx="248931" cy="342280"/>
      </dsp:txXfrm>
    </dsp:sp>
    <dsp:sp modelId="{173F2A00-14AF-FE46-8809-F7B377C70758}">
      <dsp:nvSpPr>
        <dsp:cNvPr id="0" name=""/>
        <dsp:cNvSpPr/>
      </dsp:nvSpPr>
      <dsp:spPr>
        <a:xfrm>
          <a:off x="4673456" y="4061"/>
          <a:ext cx="1510063" cy="1510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zh-TW" altLang="en-US" sz="1800" kern="1200" dirty="0"/>
            <a:t>快攻</a:t>
          </a:r>
        </a:p>
        <a:p>
          <a:pPr marL="114300" lvl="1" indent="-114300" algn="l" defTabSz="622300">
            <a:lnSpc>
              <a:spcPct val="90000"/>
            </a:lnSpc>
            <a:spcBef>
              <a:spcPct val="0"/>
            </a:spcBef>
            <a:spcAft>
              <a:spcPct val="15000"/>
            </a:spcAft>
            <a:buChar char="•"/>
          </a:pPr>
          <a:r>
            <a:rPr lang="zh-TW" altLang="en-US" sz="1400" kern="1200" dirty="0"/>
            <a:t>Ａ</a:t>
          </a:r>
          <a:r>
            <a:rPr lang="en-US" altLang="zh-TW" sz="1400" kern="1200" dirty="0"/>
            <a:t>.B.C.D</a:t>
          </a:r>
          <a:r>
            <a:rPr lang="zh-TW" altLang="en-US" sz="1400" kern="1200" dirty="0"/>
            <a:t>式快攻</a:t>
          </a:r>
        </a:p>
      </dsp:txBody>
      <dsp:txXfrm>
        <a:off x="4894600" y="225205"/>
        <a:ext cx="1067775" cy="1067775"/>
      </dsp:txXfrm>
    </dsp:sp>
    <dsp:sp modelId="{8FCAF243-6383-F143-A5D1-39B5555DAA5B}">
      <dsp:nvSpPr>
        <dsp:cNvPr id="0" name=""/>
        <dsp:cNvSpPr/>
      </dsp:nvSpPr>
      <dsp:spPr>
        <a:xfrm rot="19285714">
          <a:off x="6161002" y="2012831"/>
          <a:ext cx="355616" cy="5704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6172640" y="2160184"/>
        <a:ext cx="248931" cy="342280"/>
      </dsp:txXfrm>
    </dsp:sp>
    <dsp:sp modelId="{835B6CD2-4F94-4646-AD35-6D941C2BD53C}">
      <dsp:nvSpPr>
        <dsp:cNvPr id="0" name=""/>
        <dsp:cNvSpPr/>
      </dsp:nvSpPr>
      <dsp:spPr>
        <a:xfrm>
          <a:off x="6444250" y="856831"/>
          <a:ext cx="1510063" cy="1510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接發球</a:t>
          </a:r>
        </a:p>
      </dsp:txBody>
      <dsp:txXfrm>
        <a:off x="6665394" y="1077975"/>
        <a:ext cx="1067775" cy="1067775"/>
      </dsp:txXfrm>
    </dsp:sp>
    <dsp:sp modelId="{94C67C5A-0A35-CB4A-947F-BB4F063C00D1}">
      <dsp:nvSpPr>
        <dsp:cNvPr id="0" name=""/>
        <dsp:cNvSpPr/>
      </dsp:nvSpPr>
      <dsp:spPr>
        <a:xfrm rot="771429">
          <a:off x="6385833" y="2997881"/>
          <a:ext cx="355616" cy="5704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6387170" y="3100105"/>
        <a:ext cx="248931" cy="342280"/>
      </dsp:txXfrm>
    </dsp:sp>
    <dsp:sp modelId="{0A317104-9226-2349-9317-BAE8481EB6A7}">
      <dsp:nvSpPr>
        <dsp:cNvPr id="0" name=""/>
        <dsp:cNvSpPr/>
      </dsp:nvSpPr>
      <dsp:spPr>
        <a:xfrm>
          <a:off x="6881600" y="2772987"/>
          <a:ext cx="1510063" cy="1510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zh-TW" altLang="en-US" sz="1800" kern="1200" dirty="0"/>
            <a:t>快攻攔網</a:t>
          </a:r>
        </a:p>
        <a:p>
          <a:pPr marL="114300" lvl="1" indent="-114300" algn="l" defTabSz="622300">
            <a:lnSpc>
              <a:spcPct val="90000"/>
            </a:lnSpc>
            <a:spcBef>
              <a:spcPct val="0"/>
            </a:spcBef>
            <a:spcAft>
              <a:spcPct val="15000"/>
            </a:spcAft>
            <a:buChar char="•"/>
          </a:pPr>
          <a:r>
            <a:rPr lang="zh-TW" altLang="en-US" sz="1400" kern="1200" dirty="0"/>
            <a:t>判斷跑動方向時間起跳位置</a:t>
          </a:r>
        </a:p>
      </dsp:txBody>
      <dsp:txXfrm>
        <a:off x="7102744" y="2994131"/>
        <a:ext cx="1067775" cy="1067775"/>
      </dsp:txXfrm>
    </dsp:sp>
    <dsp:sp modelId="{9C8F02EF-73F4-A842-981E-90381B62B9CC}">
      <dsp:nvSpPr>
        <dsp:cNvPr id="0" name=""/>
        <dsp:cNvSpPr/>
      </dsp:nvSpPr>
      <dsp:spPr>
        <a:xfrm rot="3857143">
          <a:off x="5755870" y="3787830"/>
          <a:ext cx="355616" cy="5704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a:off x="5786068" y="3853864"/>
        <a:ext cx="248931" cy="342280"/>
      </dsp:txXfrm>
    </dsp:sp>
    <dsp:sp modelId="{B07B8C77-C5AE-FB4A-B308-B91B95ECF41A}">
      <dsp:nvSpPr>
        <dsp:cNvPr id="0" name=""/>
        <dsp:cNvSpPr/>
      </dsp:nvSpPr>
      <dsp:spPr>
        <a:xfrm>
          <a:off x="5656172" y="4309624"/>
          <a:ext cx="1510063" cy="1510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35000"/>
            </a:spcAft>
            <a:buNone/>
          </a:pPr>
          <a:r>
            <a:rPr lang="zh-TW" altLang="en-US" sz="1800" kern="1200" dirty="0"/>
            <a:t>虛攻球</a:t>
          </a:r>
        </a:p>
        <a:p>
          <a:pPr marL="114300" lvl="1" indent="-114300" algn="l" defTabSz="622300">
            <a:lnSpc>
              <a:spcPct val="90000"/>
            </a:lnSpc>
            <a:spcBef>
              <a:spcPct val="0"/>
            </a:spcBef>
            <a:spcAft>
              <a:spcPct val="15000"/>
            </a:spcAft>
            <a:buChar char="•"/>
          </a:pPr>
          <a:r>
            <a:rPr lang="zh-TW" altLang="en-US" sz="1400" kern="1200" dirty="0"/>
            <a:t>吊小球</a:t>
          </a:r>
        </a:p>
      </dsp:txBody>
      <dsp:txXfrm>
        <a:off x="5877316" y="4530768"/>
        <a:ext cx="1067775" cy="1067775"/>
      </dsp:txXfrm>
    </dsp:sp>
    <dsp:sp modelId="{51B44594-B268-B64A-B5E9-92C120C59CD1}">
      <dsp:nvSpPr>
        <dsp:cNvPr id="0" name=""/>
        <dsp:cNvSpPr/>
      </dsp:nvSpPr>
      <dsp:spPr>
        <a:xfrm rot="6942857">
          <a:off x="4745488" y="3787830"/>
          <a:ext cx="355616" cy="5704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10800000">
        <a:off x="4821975" y="3853864"/>
        <a:ext cx="248931" cy="342280"/>
      </dsp:txXfrm>
    </dsp:sp>
    <dsp:sp modelId="{5F4C3951-2626-9849-998A-C2C763DB0E0F}">
      <dsp:nvSpPr>
        <dsp:cNvPr id="0" name=""/>
        <dsp:cNvSpPr/>
      </dsp:nvSpPr>
      <dsp:spPr>
        <a:xfrm>
          <a:off x="3690739" y="4309624"/>
          <a:ext cx="1510063" cy="1510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發球</a:t>
          </a:r>
        </a:p>
      </dsp:txBody>
      <dsp:txXfrm>
        <a:off x="3911883" y="4530768"/>
        <a:ext cx="1067775" cy="1067775"/>
      </dsp:txXfrm>
    </dsp:sp>
    <dsp:sp modelId="{8EBFDEFE-9691-994D-9202-AECF93354535}">
      <dsp:nvSpPr>
        <dsp:cNvPr id="0" name=""/>
        <dsp:cNvSpPr/>
      </dsp:nvSpPr>
      <dsp:spPr>
        <a:xfrm rot="10028571">
          <a:off x="4115525" y="2997881"/>
          <a:ext cx="355616" cy="5704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10800000">
        <a:off x="4220873" y="3100105"/>
        <a:ext cx="248931" cy="342280"/>
      </dsp:txXfrm>
    </dsp:sp>
    <dsp:sp modelId="{2FB21CE5-BF25-7C49-9C51-8713128F18F1}">
      <dsp:nvSpPr>
        <dsp:cNvPr id="0" name=""/>
        <dsp:cNvSpPr/>
      </dsp:nvSpPr>
      <dsp:spPr>
        <a:xfrm>
          <a:off x="2465312" y="2772987"/>
          <a:ext cx="1510063" cy="1510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扣球</a:t>
          </a:r>
        </a:p>
      </dsp:txBody>
      <dsp:txXfrm>
        <a:off x="2686456" y="2994131"/>
        <a:ext cx="1067775" cy="1067775"/>
      </dsp:txXfrm>
    </dsp:sp>
    <dsp:sp modelId="{536A836B-9622-0C40-AE1F-047A4FC281D6}">
      <dsp:nvSpPr>
        <dsp:cNvPr id="0" name=""/>
        <dsp:cNvSpPr/>
      </dsp:nvSpPr>
      <dsp:spPr>
        <a:xfrm rot="13114286">
          <a:off x="4340356" y="2012831"/>
          <a:ext cx="355616" cy="57046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zh-TW" altLang="en-US" sz="1800" kern="1200"/>
        </a:p>
      </dsp:txBody>
      <dsp:txXfrm rot="10800000">
        <a:off x="4435403" y="2160184"/>
        <a:ext cx="248931" cy="342280"/>
      </dsp:txXfrm>
    </dsp:sp>
    <dsp:sp modelId="{A2EEC9AB-2864-9945-85E4-5387E3104D58}">
      <dsp:nvSpPr>
        <dsp:cNvPr id="0" name=""/>
        <dsp:cNvSpPr/>
      </dsp:nvSpPr>
      <dsp:spPr>
        <a:xfrm>
          <a:off x="2902662" y="856831"/>
          <a:ext cx="1510063" cy="15100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t>救球</a:t>
          </a:r>
        </a:p>
      </dsp:txBody>
      <dsp:txXfrm>
        <a:off x="3123806" y="1077975"/>
        <a:ext cx="1067775" cy="1067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5B3F2-DB5E-40AB-B94F-DBA964F6365C}">
      <dsp:nvSpPr>
        <dsp:cNvPr id="0" name=""/>
        <dsp:cNvSpPr/>
      </dsp:nvSpPr>
      <dsp:spPr>
        <a:xfrm>
          <a:off x="1599636" y="185182"/>
          <a:ext cx="2722056" cy="2722056"/>
        </a:xfrm>
        <a:prstGeom prst="pie">
          <a:avLst>
            <a:gd name="adj1" fmla="val 16200000"/>
            <a:gd name="adj2" fmla="val 198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sp:txBody>
      <dsp:txXfrm>
        <a:off x="3129881" y="613568"/>
        <a:ext cx="504109" cy="389540"/>
      </dsp:txXfrm>
    </dsp:sp>
    <dsp:sp modelId="{DFA27B57-7AFA-4097-855A-AEDB3BEDF95E}">
      <dsp:nvSpPr>
        <dsp:cNvPr id="0" name=""/>
        <dsp:cNvSpPr/>
      </dsp:nvSpPr>
      <dsp:spPr>
        <a:xfrm>
          <a:off x="1632042" y="241243"/>
          <a:ext cx="2722056" cy="2722056"/>
        </a:xfrm>
        <a:prstGeom prst="pie">
          <a:avLst>
            <a:gd name="adj1" fmla="val 19800000"/>
            <a:gd name="adj2" fmla="val 18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rPr>
            <a:t> </a:t>
          </a:r>
        </a:p>
      </dsp:txBody>
      <dsp:txXfrm>
        <a:off x="3588302" y="1421331"/>
        <a:ext cx="527025" cy="378083"/>
      </dsp:txXfrm>
    </dsp:sp>
    <dsp:sp modelId="{4987A495-941A-4A90-9EAE-E7B8124DB719}">
      <dsp:nvSpPr>
        <dsp:cNvPr id="0" name=""/>
        <dsp:cNvSpPr/>
      </dsp:nvSpPr>
      <dsp:spPr>
        <a:xfrm>
          <a:off x="1599636" y="297304"/>
          <a:ext cx="2722056" cy="2722056"/>
        </a:xfrm>
        <a:prstGeom prst="pie">
          <a:avLst>
            <a:gd name="adj1" fmla="val 1800000"/>
            <a:gd name="adj2" fmla="val 54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sp:txBody>
      <dsp:txXfrm>
        <a:off x="3129881" y="2217637"/>
        <a:ext cx="504109" cy="389540"/>
      </dsp:txXfrm>
    </dsp:sp>
    <dsp:sp modelId="{AA17ABC0-9CFF-0444-80DD-C550E16C0EDD}">
      <dsp:nvSpPr>
        <dsp:cNvPr id="0" name=""/>
        <dsp:cNvSpPr/>
      </dsp:nvSpPr>
      <dsp:spPr>
        <a:xfrm>
          <a:off x="1534826" y="297304"/>
          <a:ext cx="2722056" cy="2722056"/>
        </a:xfrm>
        <a:prstGeom prst="pie">
          <a:avLst>
            <a:gd name="adj1" fmla="val 5400000"/>
            <a:gd name="adj2" fmla="val 90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sp:txBody>
      <dsp:txXfrm>
        <a:off x="2222529" y="2217637"/>
        <a:ext cx="504109" cy="389540"/>
      </dsp:txXfrm>
    </dsp:sp>
    <dsp:sp modelId="{CD58A538-EBE8-CC4D-B5C6-7FF0C60A7875}">
      <dsp:nvSpPr>
        <dsp:cNvPr id="0" name=""/>
        <dsp:cNvSpPr/>
      </dsp:nvSpPr>
      <dsp:spPr>
        <a:xfrm>
          <a:off x="1502420" y="241243"/>
          <a:ext cx="2722056" cy="2722056"/>
        </a:xfrm>
        <a:prstGeom prst="pie">
          <a:avLst>
            <a:gd name="adj1" fmla="val 9000000"/>
            <a:gd name="adj2" fmla="val 126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sp:txBody>
      <dsp:txXfrm>
        <a:off x="1741192" y="1421331"/>
        <a:ext cx="527025" cy="378083"/>
      </dsp:txXfrm>
    </dsp:sp>
    <dsp:sp modelId="{660C2CCE-3B56-7941-9601-04684FA0CF44}">
      <dsp:nvSpPr>
        <dsp:cNvPr id="0" name=""/>
        <dsp:cNvSpPr/>
      </dsp:nvSpPr>
      <dsp:spPr>
        <a:xfrm>
          <a:off x="1534826" y="185182"/>
          <a:ext cx="2722056" cy="2722056"/>
        </a:xfrm>
        <a:prstGeom prst="pie">
          <a:avLst>
            <a:gd name="adj1" fmla="val 12600000"/>
            <a:gd name="adj2" fmla="val 162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sp:txBody>
      <dsp:txXfrm>
        <a:off x="2222529" y="613568"/>
        <a:ext cx="504109" cy="389540"/>
      </dsp:txXfrm>
    </dsp:sp>
    <dsp:sp modelId="{D22B9867-ED9D-4298-8A0F-65BB9E19F838}">
      <dsp:nvSpPr>
        <dsp:cNvPr id="0" name=""/>
        <dsp:cNvSpPr/>
      </dsp:nvSpPr>
      <dsp:spPr>
        <a:xfrm>
          <a:off x="1423351" y="16673"/>
          <a:ext cx="3059073" cy="3059073"/>
        </a:xfrm>
        <a:prstGeom prst="circularArrow">
          <a:avLst>
            <a:gd name="adj1" fmla="val 5085"/>
            <a:gd name="adj2" fmla="val 327528"/>
            <a:gd name="adj3" fmla="val 19472472"/>
            <a:gd name="adj4" fmla="val 16200251"/>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DDF9B0C-DF8B-414F-8609-94B411E5FAAF}">
      <dsp:nvSpPr>
        <dsp:cNvPr id="0" name=""/>
        <dsp:cNvSpPr/>
      </dsp:nvSpPr>
      <dsp:spPr>
        <a:xfrm>
          <a:off x="1463434" y="72735"/>
          <a:ext cx="3059073" cy="3059073"/>
        </a:xfrm>
        <a:prstGeom prst="circularArrow">
          <a:avLst>
            <a:gd name="adj1" fmla="val 5085"/>
            <a:gd name="adj2" fmla="val 327528"/>
            <a:gd name="adj3" fmla="val 1472472"/>
            <a:gd name="adj4" fmla="val 19800000"/>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B0996607-6BD2-3E42-B715-5BC3B5926840}">
      <dsp:nvSpPr>
        <dsp:cNvPr id="0" name=""/>
        <dsp:cNvSpPr/>
      </dsp:nvSpPr>
      <dsp:spPr>
        <a:xfrm>
          <a:off x="1431029" y="128796"/>
          <a:ext cx="3059073" cy="3059073"/>
        </a:xfrm>
        <a:prstGeom prst="circularArrow">
          <a:avLst>
            <a:gd name="adj1" fmla="val 5085"/>
            <a:gd name="adj2" fmla="val 327528"/>
            <a:gd name="adj3" fmla="val 5072221"/>
            <a:gd name="adj4" fmla="val 1800000"/>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EAB28E0-865E-A94B-88F9-FCCBC451B4F3}">
      <dsp:nvSpPr>
        <dsp:cNvPr id="0" name=""/>
        <dsp:cNvSpPr/>
      </dsp:nvSpPr>
      <dsp:spPr>
        <a:xfrm>
          <a:off x="1366417" y="128796"/>
          <a:ext cx="3059073" cy="3059073"/>
        </a:xfrm>
        <a:prstGeom prst="circularArrow">
          <a:avLst>
            <a:gd name="adj1" fmla="val 5085"/>
            <a:gd name="adj2" fmla="val 327528"/>
            <a:gd name="adj3" fmla="val 8672472"/>
            <a:gd name="adj4" fmla="val 5400251"/>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47713F3-8A42-5949-9F05-D337DF5F8B1F}">
      <dsp:nvSpPr>
        <dsp:cNvPr id="0" name=""/>
        <dsp:cNvSpPr/>
      </dsp:nvSpPr>
      <dsp:spPr>
        <a:xfrm>
          <a:off x="1334011" y="72735"/>
          <a:ext cx="3059073" cy="3059073"/>
        </a:xfrm>
        <a:prstGeom prst="circularArrow">
          <a:avLst>
            <a:gd name="adj1" fmla="val 5085"/>
            <a:gd name="adj2" fmla="val 327528"/>
            <a:gd name="adj3" fmla="val 12272472"/>
            <a:gd name="adj4" fmla="val 9000000"/>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01863AF-1D22-184C-BDA0-10518030A4A2}">
      <dsp:nvSpPr>
        <dsp:cNvPr id="0" name=""/>
        <dsp:cNvSpPr/>
      </dsp:nvSpPr>
      <dsp:spPr>
        <a:xfrm>
          <a:off x="1366417" y="16673"/>
          <a:ext cx="3059073" cy="3059073"/>
        </a:xfrm>
        <a:prstGeom prst="circularArrow">
          <a:avLst>
            <a:gd name="adj1" fmla="val 5085"/>
            <a:gd name="adj2" fmla="val 327528"/>
            <a:gd name="adj3" fmla="val 15872221"/>
            <a:gd name="adj4" fmla="val 12600000"/>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5B3F2-DB5E-40AB-B94F-DBA964F6365C}">
      <dsp:nvSpPr>
        <dsp:cNvPr id="0" name=""/>
        <dsp:cNvSpPr/>
      </dsp:nvSpPr>
      <dsp:spPr>
        <a:xfrm>
          <a:off x="1599636" y="185182"/>
          <a:ext cx="2722056" cy="2722056"/>
        </a:xfrm>
        <a:prstGeom prst="pie">
          <a:avLst>
            <a:gd name="adj1" fmla="val 16200000"/>
            <a:gd name="adj2" fmla="val 198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sp:txBody>
      <dsp:txXfrm>
        <a:off x="3129881" y="613568"/>
        <a:ext cx="504109" cy="389540"/>
      </dsp:txXfrm>
    </dsp:sp>
    <dsp:sp modelId="{DFA27B57-7AFA-4097-855A-AEDB3BEDF95E}">
      <dsp:nvSpPr>
        <dsp:cNvPr id="0" name=""/>
        <dsp:cNvSpPr/>
      </dsp:nvSpPr>
      <dsp:spPr>
        <a:xfrm>
          <a:off x="1632042" y="241243"/>
          <a:ext cx="2722056" cy="2722056"/>
        </a:xfrm>
        <a:prstGeom prst="pie">
          <a:avLst>
            <a:gd name="adj1" fmla="val 19800000"/>
            <a:gd name="adj2" fmla="val 18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rPr>
            <a:t> </a:t>
          </a:r>
        </a:p>
      </dsp:txBody>
      <dsp:txXfrm>
        <a:off x="3588302" y="1421331"/>
        <a:ext cx="527025" cy="378083"/>
      </dsp:txXfrm>
    </dsp:sp>
    <dsp:sp modelId="{4987A495-941A-4A90-9EAE-E7B8124DB719}">
      <dsp:nvSpPr>
        <dsp:cNvPr id="0" name=""/>
        <dsp:cNvSpPr/>
      </dsp:nvSpPr>
      <dsp:spPr>
        <a:xfrm>
          <a:off x="1599636" y="297304"/>
          <a:ext cx="2722056" cy="2722056"/>
        </a:xfrm>
        <a:prstGeom prst="pie">
          <a:avLst>
            <a:gd name="adj1" fmla="val 1800000"/>
            <a:gd name="adj2" fmla="val 54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sp:txBody>
      <dsp:txXfrm>
        <a:off x="3129881" y="2217637"/>
        <a:ext cx="504109" cy="389540"/>
      </dsp:txXfrm>
    </dsp:sp>
    <dsp:sp modelId="{AA17ABC0-9CFF-0444-80DD-C550E16C0EDD}">
      <dsp:nvSpPr>
        <dsp:cNvPr id="0" name=""/>
        <dsp:cNvSpPr/>
      </dsp:nvSpPr>
      <dsp:spPr>
        <a:xfrm>
          <a:off x="1534826" y="297304"/>
          <a:ext cx="2722056" cy="2722056"/>
        </a:xfrm>
        <a:prstGeom prst="pie">
          <a:avLst>
            <a:gd name="adj1" fmla="val 5400000"/>
            <a:gd name="adj2" fmla="val 90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sp:txBody>
      <dsp:txXfrm>
        <a:off x="2222529" y="2217637"/>
        <a:ext cx="504109" cy="389540"/>
      </dsp:txXfrm>
    </dsp:sp>
    <dsp:sp modelId="{CD58A538-EBE8-CC4D-B5C6-7FF0C60A7875}">
      <dsp:nvSpPr>
        <dsp:cNvPr id="0" name=""/>
        <dsp:cNvSpPr/>
      </dsp:nvSpPr>
      <dsp:spPr>
        <a:xfrm>
          <a:off x="1502420" y="241243"/>
          <a:ext cx="2722056" cy="2722056"/>
        </a:xfrm>
        <a:prstGeom prst="pie">
          <a:avLst>
            <a:gd name="adj1" fmla="val 9000000"/>
            <a:gd name="adj2" fmla="val 126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sp:txBody>
      <dsp:txXfrm>
        <a:off x="1741192" y="1421331"/>
        <a:ext cx="527025" cy="378083"/>
      </dsp:txXfrm>
    </dsp:sp>
    <dsp:sp modelId="{660C2CCE-3B56-7941-9601-04684FA0CF44}">
      <dsp:nvSpPr>
        <dsp:cNvPr id="0" name=""/>
        <dsp:cNvSpPr/>
      </dsp:nvSpPr>
      <dsp:spPr>
        <a:xfrm>
          <a:off x="1534826" y="185182"/>
          <a:ext cx="2722056" cy="2722056"/>
        </a:xfrm>
        <a:prstGeom prst="pie">
          <a:avLst>
            <a:gd name="adj1" fmla="val 12600000"/>
            <a:gd name="adj2" fmla="val 16200000"/>
          </a:avLst>
        </a:prstGeom>
        <a:solidFill>
          <a:sysClr val="window" lastClr="FFFFFF">
            <a:hueOff val="0"/>
            <a:satOff val="0"/>
            <a:lumOff val="0"/>
            <a:alphaOff val="0"/>
          </a:sysClr>
        </a:solidFill>
        <a:ln w="12700" cap="flat" cmpd="sng" algn="ctr">
          <a:solidFill>
            <a:srgbClr val="FFC000">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zh-TW" altLang="en-US" sz="2000" kern="1200" dirty="0">
            <a:solidFill>
              <a:sysClr val="windowText" lastClr="000000">
                <a:hueOff val="0"/>
                <a:satOff val="0"/>
                <a:lumOff val="0"/>
                <a:alphaOff val="0"/>
              </a:sysClr>
            </a:solidFill>
            <a:latin typeface="Microsoft YaHei" panose="020B0503020204020204" pitchFamily="34" charset="-122"/>
            <a:ea typeface="Microsoft YaHei" panose="020B0503020204020204" pitchFamily="34" charset="-122"/>
            <a:cs typeface="+mn-cs"/>
          </a:endParaRPr>
        </a:p>
      </dsp:txBody>
      <dsp:txXfrm>
        <a:off x="2222529" y="613568"/>
        <a:ext cx="504109" cy="389540"/>
      </dsp:txXfrm>
    </dsp:sp>
    <dsp:sp modelId="{D22B9867-ED9D-4298-8A0F-65BB9E19F838}">
      <dsp:nvSpPr>
        <dsp:cNvPr id="0" name=""/>
        <dsp:cNvSpPr/>
      </dsp:nvSpPr>
      <dsp:spPr>
        <a:xfrm>
          <a:off x="1423351" y="16673"/>
          <a:ext cx="3059073" cy="3059073"/>
        </a:xfrm>
        <a:prstGeom prst="circularArrow">
          <a:avLst>
            <a:gd name="adj1" fmla="val 5085"/>
            <a:gd name="adj2" fmla="val 327528"/>
            <a:gd name="adj3" fmla="val 19472472"/>
            <a:gd name="adj4" fmla="val 16200251"/>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DDF9B0C-DF8B-414F-8609-94B411E5FAAF}">
      <dsp:nvSpPr>
        <dsp:cNvPr id="0" name=""/>
        <dsp:cNvSpPr/>
      </dsp:nvSpPr>
      <dsp:spPr>
        <a:xfrm>
          <a:off x="1463434" y="72735"/>
          <a:ext cx="3059073" cy="3059073"/>
        </a:xfrm>
        <a:prstGeom prst="circularArrow">
          <a:avLst>
            <a:gd name="adj1" fmla="val 5085"/>
            <a:gd name="adj2" fmla="val 327528"/>
            <a:gd name="adj3" fmla="val 1472472"/>
            <a:gd name="adj4" fmla="val 19800000"/>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B0996607-6BD2-3E42-B715-5BC3B5926840}">
      <dsp:nvSpPr>
        <dsp:cNvPr id="0" name=""/>
        <dsp:cNvSpPr/>
      </dsp:nvSpPr>
      <dsp:spPr>
        <a:xfrm>
          <a:off x="1431029" y="128796"/>
          <a:ext cx="3059073" cy="3059073"/>
        </a:xfrm>
        <a:prstGeom prst="circularArrow">
          <a:avLst>
            <a:gd name="adj1" fmla="val 5085"/>
            <a:gd name="adj2" fmla="val 327528"/>
            <a:gd name="adj3" fmla="val 5072221"/>
            <a:gd name="adj4" fmla="val 1800000"/>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8EAB28E0-865E-A94B-88F9-FCCBC451B4F3}">
      <dsp:nvSpPr>
        <dsp:cNvPr id="0" name=""/>
        <dsp:cNvSpPr/>
      </dsp:nvSpPr>
      <dsp:spPr>
        <a:xfrm>
          <a:off x="1366417" y="128796"/>
          <a:ext cx="3059073" cy="3059073"/>
        </a:xfrm>
        <a:prstGeom prst="circularArrow">
          <a:avLst>
            <a:gd name="adj1" fmla="val 5085"/>
            <a:gd name="adj2" fmla="val 327528"/>
            <a:gd name="adj3" fmla="val 8672472"/>
            <a:gd name="adj4" fmla="val 5400251"/>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47713F3-8A42-5949-9F05-D337DF5F8B1F}">
      <dsp:nvSpPr>
        <dsp:cNvPr id="0" name=""/>
        <dsp:cNvSpPr/>
      </dsp:nvSpPr>
      <dsp:spPr>
        <a:xfrm>
          <a:off x="1334011" y="72735"/>
          <a:ext cx="3059073" cy="3059073"/>
        </a:xfrm>
        <a:prstGeom prst="circularArrow">
          <a:avLst>
            <a:gd name="adj1" fmla="val 5085"/>
            <a:gd name="adj2" fmla="val 327528"/>
            <a:gd name="adj3" fmla="val 12272472"/>
            <a:gd name="adj4" fmla="val 9000000"/>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C01863AF-1D22-184C-BDA0-10518030A4A2}">
      <dsp:nvSpPr>
        <dsp:cNvPr id="0" name=""/>
        <dsp:cNvSpPr/>
      </dsp:nvSpPr>
      <dsp:spPr>
        <a:xfrm>
          <a:off x="1366417" y="16673"/>
          <a:ext cx="3059073" cy="3059073"/>
        </a:xfrm>
        <a:prstGeom prst="circularArrow">
          <a:avLst>
            <a:gd name="adj1" fmla="val 5085"/>
            <a:gd name="adj2" fmla="val 327528"/>
            <a:gd name="adj3" fmla="val 15872221"/>
            <a:gd name="adj4" fmla="val 12600000"/>
            <a:gd name="adj5" fmla="val 5932"/>
          </a:avLst>
        </a:prstGeom>
        <a:solidFill>
          <a:srgbClr val="FFC000">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FB360-B88E-DB4C-B22C-5673F6989946}">
      <dsp:nvSpPr>
        <dsp:cNvPr id="0" name=""/>
        <dsp:cNvSpPr/>
      </dsp:nvSpPr>
      <dsp:spPr>
        <a:xfrm rot="1561856">
          <a:off x="3740206" y="3532788"/>
          <a:ext cx="497594" cy="0"/>
        </a:xfrm>
        <a:custGeom>
          <a:avLst/>
          <a:gdLst/>
          <a:ahLst/>
          <a:cxnLst/>
          <a:rect l="0" t="0" r="0" b="0"/>
          <a:pathLst>
            <a:path>
              <a:moveTo>
                <a:pt x="0" y="0"/>
              </a:moveTo>
              <a:lnTo>
                <a:pt x="49759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83889B-DECE-DF41-AA82-7C5C6A106F03}">
      <dsp:nvSpPr>
        <dsp:cNvPr id="0" name=""/>
        <dsp:cNvSpPr/>
      </dsp:nvSpPr>
      <dsp:spPr>
        <a:xfrm rot="20159822">
          <a:off x="3746813" y="2289616"/>
          <a:ext cx="430904" cy="0"/>
        </a:xfrm>
        <a:custGeom>
          <a:avLst/>
          <a:gdLst/>
          <a:ahLst/>
          <a:cxnLst/>
          <a:rect l="0" t="0" r="0" b="0"/>
          <a:pathLst>
            <a:path>
              <a:moveTo>
                <a:pt x="0" y="0"/>
              </a:moveTo>
              <a:lnTo>
                <a:pt x="43090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D4431-862D-7D40-989A-26D9E4BAEBCF}">
      <dsp:nvSpPr>
        <dsp:cNvPr id="0" name=""/>
        <dsp:cNvSpPr/>
      </dsp:nvSpPr>
      <dsp:spPr>
        <a:xfrm>
          <a:off x="1524143" y="2151385"/>
          <a:ext cx="2241302" cy="14497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Microsoft JhengHei" panose="020B0604030504040204" pitchFamily="34" charset="-120"/>
              <a:ea typeface="Microsoft JhengHei" panose="020B0604030504040204" pitchFamily="34" charset="-120"/>
            </a:rPr>
            <a:t>陣地攻守運動模組「籃球」</a:t>
          </a:r>
        </a:p>
      </dsp:txBody>
      <dsp:txXfrm>
        <a:off x="1594915" y="2222157"/>
        <a:ext cx="2099758" cy="1308236"/>
      </dsp:txXfrm>
    </dsp:sp>
    <dsp:sp modelId="{2B1A62B7-D9B8-A746-9952-7633F79CCC95}">
      <dsp:nvSpPr>
        <dsp:cNvPr id="0" name=""/>
        <dsp:cNvSpPr/>
      </dsp:nvSpPr>
      <dsp:spPr>
        <a:xfrm>
          <a:off x="4159087" y="1512096"/>
          <a:ext cx="1372409" cy="7686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Microsoft JhengHei" panose="020B0604030504040204" pitchFamily="34" charset="-120"/>
              <a:ea typeface="Microsoft JhengHei" panose="020B0604030504040204" pitchFamily="34" charset="-120"/>
            </a:rPr>
            <a:t>進攻概念</a:t>
          </a:r>
        </a:p>
      </dsp:txBody>
      <dsp:txXfrm>
        <a:off x="4196609" y="1549618"/>
        <a:ext cx="1297365" cy="693591"/>
      </dsp:txXfrm>
    </dsp:sp>
    <dsp:sp modelId="{5187B4EA-F60E-7148-B335-45BEF4952779}">
      <dsp:nvSpPr>
        <dsp:cNvPr id="0" name=""/>
        <dsp:cNvSpPr/>
      </dsp:nvSpPr>
      <dsp:spPr>
        <a:xfrm rot="20157766">
          <a:off x="5470785" y="1305195"/>
          <a:ext cx="1400171" cy="0"/>
        </a:xfrm>
        <a:custGeom>
          <a:avLst/>
          <a:gdLst/>
          <a:ahLst/>
          <a:cxnLst/>
          <a:rect l="0" t="0" r="0" b="0"/>
          <a:pathLst>
            <a:path>
              <a:moveTo>
                <a:pt x="0" y="0"/>
              </a:moveTo>
              <a:lnTo>
                <a:pt x="1400171"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C60743-F672-9B4C-8F5B-142D8F59AC71}">
      <dsp:nvSpPr>
        <dsp:cNvPr id="0" name=""/>
        <dsp:cNvSpPr/>
      </dsp:nvSpPr>
      <dsp:spPr>
        <a:xfrm>
          <a:off x="6433049" y="90626"/>
          <a:ext cx="2838220" cy="9294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zh-TW" altLang="en-US" sz="1800" kern="1200" dirty="0">
              <a:latin typeface="Microsoft JhengHei" panose="020B0604030504040204" pitchFamily="34" charset="-120"/>
              <a:ea typeface="Microsoft JhengHei" panose="020B0604030504040204" pitchFamily="34" charset="-120"/>
            </a:rPr>
            <a:t>個人進攻</a:t>
          </a:r>
        </a:p>
        <a:p>
          <a:pPr marL="171450" lvl="1" indent="-171450" algn="l" defTabSz="800100">
            <a:lnSpc>
              <a:spcPct val="90000"/>
            </a:lnSpc>
            <a:spcBef>
              <a:spcPct val="0"/>
            </a:spcBef>
            <a:spcAft>
              <a:spcPct val="15000"/>
            </a:spcAft>
            <a:buChar char="•"/>
          </a:pPr>
          <a:r>
            <a:rPr lang="zh-TW" altLang="en-US" sz="1800" kern="1200" dirty="0"/>
            <a:t>過人切入</a:t>
          </a:r>
          <a:r>
            <a:rPr lang="en-US" altLang="zh-TW" sz="1800" kern="1200" dirty="0"/>
            <a:t>crossover</a:t>
          </a:r>
          <a:endParaRPr lang="zh-TW" altLang="en-US" sz="1800" kern="1200" dirty="0"/>
        </a:p>
      </dsp:txBody>
      <dsp:txXfrm>
        <a:off x="6478419" y="135996"/>
        <a:ext cx="2747480" cy="838662"/>
      </dsp:txXfrm>
    </dsp:sp>
    <dsp:sp modelId="{066A3C50-413D-A346-84BF-81AFFA59ADF0}">
      <dsp:nvSpPr>
        <dsp:cNvPr id="0" name=""/>
        <dsp:cNvSpPr/>
      </dsp:nvSpPr>
      <dsp:spPr>
        <a:xfrm rot="12225">
          <a:off x="5531494" y="1900265"/>
          <a:ext cx="793827" cy="0"/>
        </a:xfrm>
        <a:custGeom>
          <a:avLst/>
          <a:gdLst/>
          <a:ahLst/>
          <a:cxnLst/>
          <a:rect l="0" t="0" r="0" b="0"/>
          <a:pathLst>
            <a:path>
              <a:moveTo>
                <a:pt x="0" y="0"/>
              </a:moveTo>
              <a:lnTo>
                <a:pt x="793827"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A26D80-223E-6446-9900-62E2FBC148BD}">
      <dsp:nvSpPr>
        <dsp:cNvPr id="0" name=""/>
        <dsp:cNvSpPr/>
      </dsp:nvSpPr>
      <dsp:spPr>
        <a:xfrm>
          <a:off x="6325319" y="1254506"/>
          <a:ext cx="2906627" cy="13046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Microsoft JhengHei" panose="020B0604030504040204" pitchFamily="34" charset="-120"/>
              <a:ea typeface="Microsoft JhengHei" panose="020B0604030504040204" pitchFamily="34" charset="-120"/>
            </a:rPr>
            <a:t>團體合作進攻</a:t>
          </a:r>
          <a:endParaRPr lang="en-US" altLang="zh-TW" sz="1800" kern="1200" dirty="0">
            <a:latin typeface="Microsoft JhengHei" panose="020B0604030504040204" pitchFamily="34" charset="-120"/>
            <a:ea typeface="Microsoft JhengHei" panose="020B0604030504040204" pitchFamily="34" charset="-120"/>
          </a:endParaRPr>
        </a:p>
        <a:p>
          <a:pPr marL="0" lvl="0" indent="0" algn="ctr" defTabSz="800100">
            <a:lnSpc>
              <a:spcPct val="90000"/>
            </a:lnSpc>
            <a:spcBef>
              <a:spcPct val="0"/>
            </a:spcBef>
            <a:spcAft>
              <a:spcPct val="35000"/>
            </a:spcAft>
            <a:buNone/>
          </a:pPr>
          <a:r>
            <a:rPr lang="zh-TW" altLang="en-US" sz="1800" kern="1200" dirty="0">
              <a:latin typeface="Microsoft JhengHei" panose="020B0604030504040204" pitchFamily="34" charset="-120"/>
              <a:ea typeface="Microsoft JhengHei" panose="020B0604030504040204" pitchFamily="34" charset="-120"/>
            </a:rPr>
            <a:t>擋拆</a:t>
          </a:r>
          <a:r>
            <a:rPr lang="en-US" altLang="zh-TW" sz="1800" kern="1200" dirty="0">
              <a:latin typeface="Microsoft JhengHei" panose="020B0604030504040204" pitchFamily="34" charset="-120"/>
              <a:ea typeface="Microsoft JhengHei" panose="020B0604030504040204" pitchFamily="34" charset="-120"/>
            </a:rPr>
            <a:t>Pick and Roll</a:t>
          </a:r>
        </a:p>
        <a:p>
          <a:pPr marL="0" lvl="0" indent="0" algn="ctr" defTabSz="800100">
            <a:lnSpc>
              <a:spcPct val="90000"/>
            </a:lnSpc>
            <a:spcBef>
              <a:spcPct val="0"/>
            </a:spcBef>
            <a:spcAft>
              <a:spcPct val="35000"/>
            </a:spcAft>
            <a:buNone/>
          </a:pPr>
          <a:r>
            <a:rPr lang="zh-TW" altLang="en-US" sz="1800" kern="1200" dirty="0">
              <a:latin typeface="Microsoft JhengHei" panose="020B0604030504040204" pitchFamily="34" charset="-120"/>
              <a:ea typeface="Microsoft JhengHei" panose="020B0604030504040204" pitchFamily="34" charset="-120"/>
            </a:rPr>
            <a:t>三人小組推進</a:t>
          </a:r>
        </a:p>
      </dsp:txBody>
      <dsp:txXfrm>
        <a:off x="6389008" y="1318195"/>
        <a:ext cx="2779249" cy="1177299"/>
      </dsp:txXfrm>
    </dsp:sp>
    <dsp:sp modelId="{26ED73E6-8863-DE42-842D-BE6154D8ACFA}">
      <dsp:nvSpPr>
        <dsp:cNvPr id="0" name=""/>
        <dsp:cNvSpPr/>
      </dsp:nvSpPr>
      <dsp:spPr>
        <a:xfrm>
          <a:off x="4212562" y="3551766"/>
          <a:ext cx="1334189" cy="8320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latin typeface="Microsoft JhengHei" panose="020B0604030504040204" pitchFamily="34" charset="-120"/>
              <a:ea typeface="Microsoft JhengHei" panose="020B0604030504040204" pitchFamily="34" charset="-120"/>
            </a:rPr>
            <a:t>防守概念</a:t>
          </a:r>
        </a:p>
      </dsp:txBody>
      <dsp:txXfrm>
        <a:off x="4253179" y="3592383"/>
        <a:ext cx="1252955" cy="750803"/>
      </dsp:txXfrm>
    </dsp:sp>
    <dsp:sp modelId="{3A9AADB1-6101-784A-863D-50FC9B729CED}">
      <dsp:nvSpPr>
        <dsp:cNvPr id="0" name=""/>
        <dsp:cNvSpPr/>
      </dsp:nvSpPr>
      <dsp:spPr>
        <a:xfrm rot="20794100">
          <a:off x="5535744" y="3714994"/>
          <a:ext cx="804843" cy="0"/>
        </a:xfrm>
        <a:custGeom>
          <a:avLst/>
          <a:gdLst/>
          <a:ahLst/>
          <a:cxnLst/>
          <a:rect l="0" t="0" r="0" b="0"/>
          <a:pathLst>
            <a:path>
              <a:moveTo>
                <a:pt x="0" y="0"/>
              </a:moveTo>
              <a:lnTo>
                <a:pt x="804843"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ADED3A-B868-1C42-926C-FD6FA29C8F00}">
      <dsp:nvSpPr>
        <dsp:cNvPr id="0" name=""/>
        <dsp:cNvSpPr/>
      </dsp:nvSpPr>
      <dsp:spPr>
        <a:xfrm>
          <a:off x="6329580" y="2603061"/>
          <a:ext cx="3021263" cy="1315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en-US" altLang="zh-TW" sz="1800" kern="1200" dirty="0">
              <a:latin typeface="Microsoft JhengHei" panose="020B0604030504040204" pitchFamily="34" charset="-120"/>
              <a:ea typeface="Microsoft JhengHei" panose="020B0604030504040204" pitchFamily="34" charset="-120"/>
            </a:rPr>
            <a:t>2-3</a:t>
          </a:r>
          <a:r>
            <a:rPr lang="zh-TW" altLang="en-US" sz="1800" kern="1200" dirty="0">
              <a:latin typeface="Microsoft JhengHei" panose="020B0604030504040204" pitchFamily="34" charset="-120"/>
              <a:ea typeface="Microsoft JhengHei" panose="020B0604030504040204" pitchFamily="34" charset="-120"/>
            </a:rPr>
            <a:t>區域聯防</a:t>
          </a:r>
        </a:p>
        <a:p>
          <a:pPr marL="171450" lvl="1" indent="-171450" algn="l" defTabSz="800100">
            <a:lnSpc>
              <a:spcPct val="90000"/>
            </a:lnSpc>
            <a:spcBef>
              <a:spcPct val="0"/>
            </a:spcBef>
            <a:spcAft>
              <a:spcPct val="15000"/>
            </a:spcAft>
            <a:buChar char="•"/>
          </a:pPr>
          <a:r>
            <a:rPr lang="zh-TW" altLang="en-US" sz="1800" kern="1200" dirty="0">
              <a:latin typeface="Microsoft JhengHei" panose="020B0604030504040204" pitchFamily="34" charset="-120"/>
              <a:ea typeface="Microsoft JhengHei" panose="020B0604030504040204" pitchFamily="34" charset="-120"/>
            </a:rPr>
            <a:t>防守固定區域人和球</a:t>
          </a:r>
        </a:p>
        <a:p>
          <a:pPr marL="171450" lvl="1" indent="-171450" algn="l" defTabSz="800100">
            <a:lnSpc>
              <a:spcPct val="90000"/>
            </a:lnSpc>
            <a:spcBef>
              <a:spcPct val="0"/>
            </a:spcBef>
            <a:spcAft>
              <a:spcPct val="15000"/>
            </a:spcAft>
            <a:buChar char="•"/>
          </a:pPr>
          <a:r>
            <a:rPr lang="zh-TW" altLang="en-US" sz="1800" kern="1200" dirty="0">
              <a:latin typeface="Microsoft JhengHei" panose="020B0604030504040204" pitchFamily="34" charset="-120"/>
              <a:ea typeface="Microsoft JhengHei" panose="020B0604030504040204" pitchFamily="34" charset="-120"/>
            </a:rPr>
            <a:t>不離開自己防守區域</a:t>
          </a:r>
        </a:p>
      </dsp:txBody>
      <dsp:txXfrm>
        <a:off x="6393792" y="2667273"/>
        <a:ext cx="2892839" cy="1186956"/>
      </dsp:txXfrm>
    </dsp:sp>
    <dsp:sp modelId="{D120F8C0-78A2-364B-B31F-2C5002B4E943}">
      <dsp:nvSpPr>
        <dsp:cNvPr id="0" name=""/>
        <dsp:cNvSpPr/>
      </dsp:nvSpPr>
      <dsp:spPr>
        <a:xfrm rot="1042279">
          <a:off x="5525149" y="4317883"/>
          <a:ext cx="947268" cy="0"/>
        </a:xfrm>
        <a:custGeom>
          <a:avLst/>
          <a:gdLst/>
          <a:ahLst/>
          <a:cxnLst/>
          <a:rect l="0" t="0" r="0" b="0"/>
          <a:pathLst>
            <a:path>
              <a:moveTo>
                <a:pt x="0" y="0"/>
              </a:moveTo>
              <a:lnTo>
                <a:pt x="947268"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8EA948-A669-E049-92E8-A99555878D29}">
      <dsp:nvSpPr>
        <dsp:cNvPr id="0" name=""/>
        <dsp:cNvSpPr/>
      </dsp:nvSpPr>
      <dsp:spPr>
        <a:xfrm>
          <a:off x="6450815" y="4206647"/>
          <a:ext cx="2946646" cy="14270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800100">
            <a:lnSpc>
              <a:spcPct val="90000"/>
            </a:lnSpc>
            <a:spcBef>
              <a:spcPct val="0"/>
            </a:spcBef>
            <a:spcAft>
              <a:spcPct val="35000"/>
            </a:spcAft>
            <a:buNone/>
          </a:pPr>
          <a:r>
            <a:rPr lang="zh-TW" altLang="en-US" sz="1800" kern="1200" dirty="0">
              <a:latin typeface="Microsoft JhengHei" panose="020B0604030504040204" pitchFamily="34" charset="-120"/>
              <a:ea typeface="Microsoft JhengHei" panose="020B0604030504040204" pitchFamily="34" charset="-120"/>
            </a:rPr>
            <a:t>盯人防守</a:t>
          </a:r>
        </a:p>
        <a:p>
          <a:pPr marL="171450" lvl="1" indent="-171450" algn="l" defTabSz="800100">
            <a:lnSpc>
              <a:spcPct val="90000"/>
            </a:lnSpc>
            <a:spcBef>
              <a:spcPct val="0"/>
            </a:spcBef>
            <a:spcAft>
              <a:spcPct val="15000"/>
            </a:spcAft>
            <a:buChar char="•"/>
          </a:pPr>
          <a:r>
            <a:rPr lang="zh-TW" altLang="en-US" sz="1800" kern="1200" dirty="0">
              <a:latin typeface="Microsoft JhengHei" panose="020B0604030504040204" pitchFamily="34" charset="-120"/>
              <a:ea typeface="Microsoft JhengHei" panose="020B0604030504040204" pitchFamily="34" charset="-120"/>
            </a:rPr>
            <a:t>人盯人</a:t>
          </a:r>
        </a:p>
        <a:p>
          <a:pPr marL="171450" lvl="1" indent="-171450" algn="l" defTabSz="800100">
            <a:lnSpc>
              <a:spcPct val="90000"/>
            </a:lnSpc>
            <a:spcBef>
              <a:spcPct val="0"/>
            </a:spcBef>
            <a:spcAft>
              <a:spcPct val="15000"/>
            </a:spcAft>
            <a:buChar char="•"/>
          </a:pPr>
          <a:r>
            <a:rPr lang="zh-TW" altLang="en-US" sz="1800" kern="1200" dirty="0">
              <a:latin typeface="Microsoft JhengHei" panose="020B0604030504040204" pitchFamily="34" charset="-120"/>
              <a:ea typeface="Microsoft JhengHei" panose="020B0604030504040204" pitchFamily="34" charset="-120"/>
            </a:rPr>
            <a:t>一對一</a:t>
          </a:r>
        </a:p>
      </dsp:txBody>
      <dsp:txXfrm>
        <a:off x="6520480" y="4276312"/>
        <a:ext cx="2807316" cy="12877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F9346B-95E9-6949-94BF-66DC35A38C25}">
      <dsp:nvSpPr>
        <dsp:cNvPr id="0" name=""/>
        <dsp:cNvSpPr/>
      </dsp:nvSpPr>
      <dsp:spPr>
        <a:xfrm>
          <a:off x="4858850" y="1547302"/>
          <a:ext cx="1326258" cy="1326258"/>
        </a:xfrm>
        <a:prstGeom prst="roundRect">
          <a:avLst/>
        </a:prstGeom>
        <a:solidFill>
          <a:srgbClr val="F0991E"/>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zh-TW" altLang="en-US" sz="3600" kern="1200" dirty="0">
              <a:solidFill>
                <a:schemeClr val="tx1"/>
              </a:solidFill>
              <a:latin typeface="Microsoft YaHei" panose="020B0503020204020204" pitchFamily="34" charset="-122"/>
              <a:ea typeface="Microsoft YaHei" panose="020B0503020204020204" pitchFamily="34" charset="-122"/>
            </a:rPr>
            <a:t>核心問題</a:t>
          </a:r>
        </a:p>
      </dsp:txBody>
      <dsp:txXfrm>
        <a:off x="4923593" y="1612045"/>
        <a:ext cx="1196772" cy="1196772"/>
      </dsp:txXfrm>
    </dsp:sp>
    <dsp:sp modelId="{28CC8396-9223-8447-B629-7B7B2E0D02A9}">
      <dsp:nvSpPr>
        <dsp:cNvPr id="0" name=""/>
        <dsp:cNvSpPr/>
      </dsp:nvSpPr>
      <dsp:spPr>
        <a:xfrm rot="16200000">
          <a:off x="5192816" y="1218137"/>
          <a:ext cx="658328" cy="0"/>
        </a:xfrm>
        <a:custGeom>
          <a:avLst/>
          <a:gdLst/>
          <a:ahLst/>
          <a:cxnLst/>
          <a:rect l="0" t="0" r="0" b="0"/>
          <a:pathLst>
            <a:path>
              <a:moveTo>
                <a:pt x="0" y="0"/>
              </a:moveTo>
              <a:lnTo>
                <a:pt x="658328"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54DCFC-0436-0A49-BB9C-871F8A8BF817}">
      <dsp:nvSpPr>
        <dsp:cNvPr id="0" name=""/>
        <dsp:cNvSpPr/>
      </dsp:nvSpPr>
      <dsp:spPr>
        <a:xfrm>
          <a:off x="3992271" y="379"/>
          <a:ext cx="3059418" cy="888593"/>
        </a:xfrm>
        <a:prstGeom prst="roundRect">
          <a:avLst/>
        </a:prstGeom>
        <a:solidFill>
          <a:srgbClr val="FFDCC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solidFill>
                <a:schemeClr val="tx1"/>
              </a:solidFill>
              <a:latin typeface="Microsoft YaHei" panose="020B0503020204020204" pitchFamily="34" charset="-122"/>
              <a:ea typeface="Microsoft YaHei" panose="020B0503020204020204" pitchFamily="34" charset="-122"/>
            </a:rPr>
            <a:t>對焦於課程呈現的重要概念</a:t>
          </a:r>
        </a:p>
      </dsp:txBody>
      <dsp:txXfrm>
        <a:off x="4035649" y="43757"/>
        <a:ext cx="2972662" cy="801837"/>
      </dsp:txXfrm>
    </dsp:sp>
    <dsp:sp modelId="{00735047-4D51-B649-BD10-44942B612222}">
      <dsp:nvSpPr>
        <dsp:cNvPr id="0" name=""/>
        <dsp:cNvSpPr/>
      </dsp:nvSpPr>
      <dsp:spPr>
        <a:xfrm rot="20766456">
          <a:off x="6176172" y="1973061"/>
          <a:ext cx="611042" cy="0"/>
        </a:xfrm>
        <a:custGeom>
          <a:avLst/>
          <a:gdLst/>
          <a:ahLst/>
          <a:cxnLst/>
          <a:rect l="0" t="0" r="0" b="0"/>
          <a:pathLst>
            <a:path>
              <a:moveTo>
                <a:pt x="0" y="0"/>
              </a:moveTo>
              <a:lnTo>
                <a:pt x="611042"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D7D5B4-4A95-F44F-95E1-94ABAB57B233}">
      <dsp:nvSpPr>
        <dsp:cNvPr id="0" name=""/>
        <dsp:cNvSpPr/>
      </dsp:nvSpPr>
      <dsp:spPr>
        <a:xfrm>
          <a:off x="6778278" y="1042288"/>
          <a:ext cx="3340587" cy="888593"/>
        </a:xfrm>
        <a:prstGeom prst="roundRect">
          <a:avLst/>
        </a:prstGeom>
        <a:solidFill>
          <a:srgbClr val="FFDCC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solidFill>
                <a:schemeClr val="tx1"/>
              </a:solidFill>
              <a:latin typeface="Microsoft YaHei" panose="020B0503020204020204" pitchFamily="34" charset="-122"/>
              <a:ea typeface="Microsoft YaHei" panose="020B0503020204020204" pitchFamily="34" charset="-122"/>
            </a:rPr>
            <a:t>鼓勵批判思考與創新思維</a:t>
          </a:r>
        </a:p>
      </dsp:txBody>
      <dsp:txXfrm>
        <a:off x="6821656" y="1085666"/>
        <a:ext cx="3253831" cy="801837"/>
      </dsp:txXfrm>
    </dsp:sp>
    <dsp:sp modelId="{EEC90318-3345-1445-B429-03C9F8DB2CFE}">
      <dsp:nvSpPr>
        <dsp:cNvPr id="0" name=""/>
        <dsp:cNvSpPr/>
      </dsp:nvSpPr>
      <dsp:spPr>
        <a:xfrm rot="802620">
          <a:off x="6171938" y="2480444"/>
          <a:ext cx="970914" cy="0"/>
        </a:xfrm>
        <a:custGeom>
          <a:avLst/>
          <a:gdLst/>
          <a:ahLst/>
          <a:cxnLst/>
          <a:rect l="0" t="0" r="0" b="0"/>
          <a:pathLst>
            <a:path>
              <a:moveTo>
                <a:pt x="0" y="0"/>
              </a:moveTo>
              <a:lnTo>
                <a:pt x="970914"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B70CA4-32AF-F745-96C5-3E70639A4C9B}">
      <dsp:nvSpPr>
        <dsp:cNvPr id="0" name=""/>
        <dsp:cNvSpPr/>
      </dsp:nvSpPr>
      <dsp:spPr>
        <a:xfrm>
          <a:off x="7129682" y="2549632"/>
          <a:ext cx="3373882" cy="888593"/>
        </a:xfrm>
        <a:prstGeom prst="roundRect">
          <a:avLst/>
        </a:prstGeom>
        <a:solidFill>
          <a:srgbClr val="FFDCC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solidFill>
                <a:schemeClr val="tx1"/>
              </a:solidFill>
              <a:latin typeface="Microsoft YaHei" panose="020B0503020204020204" pitchFamily="34" charset="-122"/>
              <a:ea typeface="Microsoft YaHei" panose="020B0503020204020204" pitchFamily="34" charset="-122"/>
            </a:rPr>
            <a:t>鼓勵分析、綜合、評價與反思</a:t>
          </a:r>
        </a:p>
      </dsp:txBody>
      <dsp:txXfrm>
        <a:off x="7173060" y="2593010"/>
        <a:ext cx="3287126" cy="801837"/>
      </dsp:txXfrm>
    </dsp:sp>
    <dsp:sp modelId="{F23D3FFA-3A7C-B746-B551-CC80EFC1CB17}">
      <dsp:nvSpPr>
        <dsp:cNvPr id="0" name=""/>
        <dsp:cNvSpPr/>
      </dsp:nvSpPr>
      <dsp:spPr>
        <a:xfrm rot="5400000">
          <a:off x="5192816" y="3202725"/>
          <a:ext cx="658328" cy="0"/>
        </a:xfrm>
        <a:custGeom>
          <a:avLst/>
          <a:gdLst/>
          <a:ahLst/>
          <a:cxnLst/>
          <a:rect l="0" t="0" r="0" b="0"/>
          <a:pathLst>
            <a:path>
              <a:moveTo>
                <a:pt x="0" y="0"/>
              </a:moveTo>
              <a:lnTo>
                <a:pt x="658328"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9C5F0F-1E1F-E646-B312-FF50E60AE4D6}">
      <dsp:nvSpPr>
        <dsp:cNvPr id="0" name=""/>
        <dsp:cNvSpPr/>
      </dsp:nvSpPr>
      <dsp:spPr>
        <a:xfrm>
          <a:off x="3510098" y="3531889"/>
          <a:ext cx="4023764" cy="888593"/>
        </a:xfrm>
        <a:prstGeom prst="roundRect">
          <a:avLst/>
        </a:prstGeom>
        <a:solidFill>
          <a:srgbClr val="FFDCC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solidFill>
                <a:schemeClr val="tx1"/>
              </a:solidFill>
              <a:latin typeface="Microsoft YaHei" panose="020B0503020204020204" pitchFamily="34" charset="-122"/>
              <a:ea typeface="Microsoft YaHei" panose="020B0503020204020204" pitchFamily="34" charset="-122"/>
            </a:rPr>
            <a:t>需要運用先備知識、新資訊及經驗</a:t>
          </a:r>
        </a:p>
      </dsp:txBody>
      <dsp:txXfrm>
        <a:off x="3553476" y="3575267"/>
        <a:ext cx="3937008" cy="801837"/>
      </dsp:txXfrm>
    </dsp:sp>
    <dsp:sp modelId="{A89C6999-4E60-DA44-B86E-15DD20E9D5E9}">
      <dsp:nvSpPr>
        <dsp:cNvPr id="0" name=""/>
        <dsp:cNvSpPr/>
      </dsp:nvSpPr>
      <dsp:spPr>
        <a:xfrm rot="9995382">
          <a:off x="4175879" y="2448830"/>
          <a:ext cx="692411" cy="0"/>
        </a:xfrm>
        <a:custGeom>
          <a:avLst/>
          <a:gdLst/>
          <a:ahLst/>
          <a:cxnLst/>
          <a:rect l="0" t="0" r="0" b="0"/>
          <a:pathLst>
            <a:path>
              <a:moveTo>
                <a:pt x="0" y="0"/>
              </a:moveTo>
              <a:lnTo>
                <a:pt x="692411"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77511C-E187-8346-BBDE-04B38C729B68}">
      <dsp:nvSpPr>
        <dsp:cNvPr id="0" name=""/>
        <dsp:cNvSpPr/>
      </dsp:nvSpPr>
      <dsp:spPr>
        <a:xfrm>
          <a:off x="953326" y="2470118"/>
          <a:ext cx="3231992" cy="888593"/>
        </a:xfrm>
        <a:prstGeom prst="roundRect">
          <a:avLst/>
        </a:prstGeom>
        <a:solidFill>
          <a:srgbClr val="FFDCC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solidFill>
                <a:schemeClr val="tx1"/>
              </a:solidFill>
              <a:latin typeface="Microsoft YaHei" panose="020B0503020204020204" pitchFamily="34" charset="-122"/>
              <a:ea typeface="Microsoft YaHei" panose="020B0503020204020204" pitchFamily="34" charset="-122"/>
            </a:rPr>
            <a:t>建議探究的方向與重點</a:t>
          </a:r>
        </a:p>
      </dsp:txBody>
      <dsp:txXfrm>
        <a:off x="996704" y="2513496"/>
        <a:ext cx="3145236" cy="801837"/>
      </dsp:txXfrm>
    </dsp:sp>
    <dsp:sp modelId="{812D41F6-954F-D644-A56A-894D78D9AC67}">
      <dsp:nvSpPr>
        <dsp:cNvPr id="0" name=""/>
        <dsp:cNvSpPr/>
      </dsp:nvSpPr>
      <dsp:spPr>
        <a:xfrm rot="11659752">
          <a:off x="4157077" y="1952827"/>
          <a:ext cx="712861" cy="0"/>
        </a:xfrm>
        <a:custGeom>
          <a:avLst/>
          <a:gdLst/>
          <a:ahLst/>
          <a:cxnLst/>
          <a:rect l="0" t="0" r="0" b="0"/>
          <a:pathLst>
            <a:path>
              <a:moveTo>
                <a:pt x="0" y="0"/>
              </a:moveTo>
              <a:lnTo>
                <a:pt x="712861"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C85959-86E8-9848-86A5-49863D90DAA4}">
      <dsp:nvSpPr>
        <dsp:cNvPr id="0" name=""/>
        <dsp:cNvSpPr/>
      </dsp:nvSpPr>
      <dsp:spPr>
        <a:xfrm>
          <a:off x="1478767" y="1076827"/>
          <a:ext cx="2689399" cy="888593"/>
        </a:xfrm>
        <a:prstGeom prst="roundRect">
          <a:avLst/>
        </a:prstGeom>
        <a:solidFill>
          <a:srgbClr val="FFDCC9"/>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zh-TW" altLang="en-US" sz="1800" kern="1200" dirty="0">
              <a:solidFill>
                <a:schemeClr val="tx1"/>
              </a:solidFill>
              <a:latin typeface="Microsoft YaHei" panose="020B0503020204020204" pitchFamily="34" charset="-122"/>
              <a:ea typeface="Microsoft YaHei" panose="020B0503020204020204" pitchFamily="34" charset="-122"/>
            </a:rPr>
            <a:t>延展課程學習內容</a:t>
          </a:r>
        </a:p>
      </dsp:txBody>
      <dsp:txXfrm>
        <a:off x="1522145" y="1120205"/>
        <a:ext cx="2602643" cy="8018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1129E-21F0-5D47-80DB-3F36EB85CDA2}">
      <dsp:nvSpPr>
        <dsp:cNvPr id="0" name=""/>
        <dsp:cNvSpPr/>
      </dsp:nvSpPr>
      <dsp:spPr>
        <a:xfrm>
          <a:off x="874" y="1284365"/>
          <a:ext cx="2723854" cy="224661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1155700">
            <a:lnSpc>
              <a:spcPct val="90000"/>
            </a:lnSpc>
            <a:spcBef>
              <a:spcPct val="0"/>
            </a:spcBef>
            <a:spcAft>
              <a:spcPct val="15000"/>
            </a:spcAft>
            <a:buChar char="•"/>
          </a:pPr>
          <a:r>
            <a:rPr kumimoji="1" lang="zh-TW" altLang="en-US" sz="2600" kern="1200" dirty="0">
              <a:latin typeface="Microsoft YaHei" panose="020B0503020204020204" pitchFamily="34" charset="-122"/>
              <a:ea typeface="Microsoft YaHei" panose="020B0503020204020204" pitchFamily="34" charset="-122"/>
            </a:rPr>
            <a:t>建立知識基礎。</a:t>
          </a:r>
          <a:endParaRPr lang="zh-TW" altLang="en-US" sz="2600" kern="1200" dirty="0">
            <a:latin typeface="Microsoft YaHei" panose="020B0503020204020204" pitchFamily="34" charset="-122"/>
            <a:ea typeface="Microsoft YaHei" panose="020B0503020204020204" pitchFamily="34" charset="-122"/>
          </a:endParaRPr>
        </a:p>
      </dsp:txBody>
      <dsp:txXfrm>
        <a:off x="52575" y="1336066"/>
        <a:ext cx="2620452" cy="1661791"/>
      </dsp:txXfrm>
    </dsp:sp>
    <dsp:sp modelId="{7C1CD552-E1B4-6949-B66E-AF694C0D2868}">
      <dsp:nvSpPr>
        <dsp:cNvPr id="0" name=""/>
        <dsp:cNvSpPr/>
      </dsp:nvSpPr>
      <dsp:spPr>
        <a:xfrm>
          <a:off x="1523556" y="1790513"/>
          <a:ext cx="3046636" cy="3046636"/>
        </a:xfrm>
        <a:prstGeom prst="leftCircularArrow">
          <a:avLst>
            <a:gd name="adj1" fmla="val 3294"/>
            <a:gd name="adj2" fmla="val 406662"/>
            <a:gd name="adj3" fmla="val 2182173"/>
            <a:gd name="adj4" fmla="val 9024489"/>
            <a:gd name="adj5" fmla="val 384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27B307-2CE4-DA4D-A3C8-4D0748BBD051}">
      <dsp:nvSpPr>
        <dsp:cNvPr id="0" name=""/>
        <dsp:cNvSpPr/>
      </dsp:nvSpPr>
      <dsp:spPr>
        <a:xfrm>
          <a:off x="606175" y="3049559"/>
          <a:ext cx="2421204" cy="96283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kumimoji="1" lang="zh-TW" altLang="en-US" sz="3500" u="sng" kern="1200" dirty="0">
              <a:latin typeface="Microsoft YaHei" panose="020B0503020204020204" pitchFamily="34" charset="-122"/>
              <a:ea typeface="Microsoft YaHei" panose="020B0503020204020204" pitchFamily="34" charset="-122"/>
            </a:rPr>
            <a:t>事實性問題</a:t>
          </a:r>
          <a:endParaRPr lang="zh-TW" altLang="en-US" sz="3500" kern="1200" dirty="0">
            <a:latin typeface="Microsoft YaHei" panose="020B0503020204020204" pitchFamily="34" charset="-122"/>
            <a:ea typeface="Microsoft YaHei" panose="020B0503020204020204" pitchFamily="34" charset="-122"/>
          </a:endParaRPr>
        </a:p>
      </dsp:txBody>
      <dsp:txXfrm>
        <a:off x="634375" y="3077759"/>
        <a:ext cx="2364804" cy="906433"/>
      </dsp:txXfrm>
    </dsp:sp>
    <dsp:sp modelId="{108B3AA4-3AB5-B743-9F19-14FB1EF32201}">
      <dsp:nvSpPr>
        <dsp:cNvPr id="0" name=""/>
        <dsp:cNvSpPr/>
      </dsp:nvSpPr>
      <dsp:spPr>
        <a:xfrm>
          <a:off x="3505212" y="1284365"/>
          <a:ext cx="2723854" cy="224661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1155700">
            <a:lnSpc>
              <a:spcPct val="90000"/>
            </a:lnSpc>
            <a:spcBef>
              <a:spcPct val="0"/>
            </a:spcBef>
            <a:spcAft>
              <a:spcPct val="15000"/>
            </a:spcAft>
            <a:buChar char="•"/>
          </a:pPr>
          <a:r>
            <a:rPr kumimoji="1" lang="zh-TW" altLang="en-US" sz="2600" kern="1200" dirty="0">
              <a:latin typeface="Microsoft YaHei" panose="020B0503020204020204" pitchFamily="34" charset="-122"/>
              <a:ea typeface="Microsoft YaHei" panose="020B0503020204020204" pitchFamily="34" charset="-122"/>
            </a:rPr>
            <a:t>挑戰、引導思考建立理解與遷移性。</a:t>
          </a:r>
          <a:endParaRPr kumimoji="1" lang="en-US" altLang="zh-TW" sz="2600" kern="1200" dirty="0">
            <a:latin typeface="Microsoft YaHei" panose="020B0503020204020204" pitchFamily="34" charset="-122"/>
            <a:ea typeface="Microsoft YaHei" panose="020B0503020204020204" pitchFamily="34" charset="-122"/>
          </a:endParaRPr>
        </a:p>
      </dsp:txBody>
      <dsp:txXfrm>
        <a:off x="3556913" y="1817482"/>
        <a:ext cx="2620452" cy="1661791"/>
      </dsp:txXfrm>
    </dsp:sp>
    <dsp:sp modelId="{BDD67AD4-A042-5145-8E4E-97DFB6376BC1}">
      <dsp:nvSpPr>
        <dsp:cNvPr id="0" name=""/>
        <dsp:cNvSpPr/>
      </dsp:nvSpPr>
      <dsp:spPr>
        <a:xfrm>
          <a:off x="5005195" y="-109896"/>
          <a:ext cx="3394684" cy="3394684"/>
        </a:xfrm>
        <a:prstGeom prst="circularArrow">
          <a:avLst>
            <a:gd name="adj1" fmla="val 2956"/>
            <a:gd name="adj2" fmla="val 362071"/>
            <a:gd name="adj3" fmla="val 19462418"/>
            <a:gd name="adj4" fmla="val 12575511"/>
            <a:gd name="adj5" fmla="val 344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E42423-4A92-234D-AF87-BD954F4D4A03}">
      <dsp:nvSpPr>
        <dsp:cNvPr id="0" name=""/>
        <dsp:cNvSpPr/>
      </dsp:nvSpPr>
      <dsp:spPr>
        <a:xfrm>
          <a:off x="4110513" y="802948"/>
          <a:ext cx="2421204" cy="96283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kumimoji="1" lang="zh-TW" altLang="en-US" sz="3500" u="sng" kern="1200" dirty="0">
              <a:latin typeface="Microsoft YaHei" panose="020B0503020204020204" pitchFamily="34" charset="-122"/>
              <a:ea typeface="Microsoft YaHei" panose="020B0503020204020204" pitchFamily="34" charset="-122"/>
            </a:rPr>
            <a:t>概念性問題</a:t>
          </a:r>
          <a:endParaRPr kumimoji="1" lang="en-US" altLang="zh-TW" sz="3500" kern="1200" dirty="0">
            <a:latin typeface="Microsoft YaHei" panose="020B0503020204020204" pitchFamily="34" charset="-122"/>
            <a:ea typeface="Microsoft YaHei" panose="020B0503020204020204" pitchFamily="34" charset="-122"/>
          </a:endParaRPr>
        </a:p>
      </dsp:txBody>
      <dsp:txXfrm>
        <a:off x="4138713" y="831148"/>
        <a:ext cx="2364804" cy="906433"/>
      </dsp:txXfrm>
    </dsp:sp>
    <dsp:sp modelId="{BE2FE248-696E-3E48-8637-20411D5A289F}">
      <dsp:nvSpPr>
        <dsp:cNvPr id="0" name=""/>
        <dsp:cNvSpPr/>
      </dsp:nvSpPr>
      <dsp:spPr>
        <a:xfrm>
          <a:off x="7009550" y="1284365"/>
          <a:ext cx="2723854" cy="2246610"/>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228600" lvl="1" indent="-228600" algn="l" defTabSz="1155700">
            <a:lnSpc>
              <a:spcPct val="90000"/>
            </a:lnSpc>
            <a:spcBef>
              <a:spcPct val="0"/>
            </a:spcBef>
            <a:spcAft>
              <a:spcPct val="15000"/>
            </a:spcAft>
            <a:buChar char="•"/>
          </a:pPr>
          <a:r>
            <a:rPr kumimoji="1" lang="zh-TW" altLang="en-US" sz="2600" kern="1200" dirty="0">
              <a:latin typeface="Microsoft YaHei" panose="020B0503020204020204" pitchFamily="34" charset="-122"/>
              <a:ea typeface="Microsoft YaHei" panose="020B0503020204020204" pitchFamily="34" charset="-122"/>
            </a:rPr>
            <a:t>激發討論與不同觀點。</a:t>
          </a:r>
          <a:br>
            <a:rPr kumimoji="1" lang="en-US" altLang="zh-TW" sz="2600" kern="1200" dirty="0">
              <a:latin typeface="Microsoft YaHei" panose="020B0503020204020204" pitchFamily="34" charset="-122"/>
              <a:ea typeface="Microsoft YaHei" panose="020B0503020204020204" pitchFamily="34" charset="-122"/>
            </a:rPr>
          </a:br>
          <a:endParaRPr kumimoji="1" lang="zh-TW" altLang="en-US" sz="2600" kern="1200" dirty="0">
            <a:latin typeface="Microsoft YaHei" panose="020B0503020204020204" pitchFamily="34" charset="-122"/>
            <a:ea typeface="Microsoft YaHei" panose="020B0503020204020204" pitchFamily="34" charset="-122"/>
          </a:endParaRPr>
        </a:p>
      </dsp:txBody>
      <dsp:txXfrm>
        <a:off x="7061251" y="1336066"/>
        <a:ext cx="2620452" cy="1661791"/>
      </dsp:txXfrm>
    </dsp:sp>
    <dsp:sp modelId="{01833D87-FB15-7749-B772-83A1E142CA8A}">
      <dsp:nvSpPr>
        <dsp:cNvPr id="0" name=""/>
        <dsp:cNvSpPr/>
      </dsp:nvSpPr>
      <dsp:spPr>
        <a:xfrm>
          <a:off x="7614851" y="3049559"/>
          <a:ext cx="2421204" cy="962833"/>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kumimoji="1" lang="zh-TW" altLang="en-US" sz="3500" u="sng" kern="1200" dirty="0">
              <a:latin typeface="Microsoft YaHei" panose="020B0503020204020204" pitchFamily="34" charset="-122"/>
              <a:ea typeface="Microsoft YaHei" panose="020B0503020204020204" pitchFamily="34" charset="-122"/>
            </a:rPr>
            <a:t>辯論性問題</a:t>
          </a:r>
          <a:endParaRPr kumimoji="1" lang="zh-TW" altLang="en-US" sz="3500" kern="1200" dirty="0">
            <a:latin typeface="Microsoft YaHei" panose="020B0503020204020204" pitchFamily="34" charset="-122"/>
            <a:ea typeface="Microsoft YaHei" panose="020B0503020204020204" pitchFamily="34" charset="-122"/>
          </a:endParaRPr>
        </a:p>
      </dsp:txBody>
      <dsp:txXfrm>
        <a:off x="7643051" y="3077759"/>
        <a:ext cx="2364804" cy="9064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980E6-29D3-1A4F-AA85-3D0AF8A565C6}" type="datetimeFigureOut">
              <a:rPr lang="en-US" smtClean="0"/>
              <a:t>5/11/21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BD3E3C-7307-4242-B237-B504A6A99958}" type="slidenum">
              <a:rPr lang="en-US" smtClean="0"/>
              <a:t>‹#›</a:t>
            </a:fld>
            <a:endParaRPr lang="en-US"/>
          </a:p>
        </p:txBody>
      </p:sp>
    </p:spTree>
    <p:extLst>
      <p:ext uri="{BB962C8B-B14F-4D97-AF65-F5344CB8AC3E}">
        <p14:creationId xmlns:p14="http://schemas.microsoft.com/office/powerpoint/2010/main" val="1665947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BD3E3C-7307-4242-B237-B504A6A99958}" type="slidenum">
              <a:rPr lang="en-US" smtClean="0"/>
              <a:t>1</a:t>
            </a:fld>
            <a:endParaRPr lang="en-US"/>
          </a:p>
        </p:txBody>
      </p:sp>
    </p:spTree>
    <p:extLst>
      <p:ext uri="{BB962C8B-B14F-4D97-AF65-F5344CB8AC3E}">
        <p14:creationId xmlns:p14="http://schemas.microsoft.com/office/powerpoint/2010/main" val="1034949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3BD3E3C-7307-4242-B237-B504A6A99958}" type="slidenum">
              <a:rPr lang="en-US" smtClean="0"/>
              <a:t>10</a:t>
            </a:fld>
            <a:endParaRPr lang="en-US"/>
          </a:p>
        </p:txBody>
      </p:sp>
    </p:spTree>
    <p:extLst>
      <p:ext uri="{BB962C8B-B14F-4D97-AF65-F5344CB8AC3E}">
        <p14:creationId xmlns:p14="http://schemas.microsoft.com/office/powerpoint/2010/main" val="3068912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BD3E3C-7307-4242-B237-B504A6A99958}" type="slidenum">
              <a:rPr lang="en-US" smtClean="0"/>
              <a:t>11</a:t>
            </a:fld>
            <a:endParaRPr lang="en-US"/>
          </a:p>
        </p:txBody>
      </p:sp>
    </p:spTree>
    <p:extLst>
      <p:ext uri="{BB962C8B-B14F-4D97-AF65-F5344CB8AC3E}">
        <p14:creationId xmlns:p14="http://schemas.microsoft.com/office/powerpoint/2010/main" val="2840360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BD3E3C-7307-4242-B237-B504A6A99958}" type="slidenum">
              <a:rPr lang="en-US" smtClean="0"/>
              <a:t>12</a:t>
            </a:fld>
            <a:endParaRPr lang="en-US"/>
          </a:p>
        </p:txBody>
      </p:sp>
    </p:spTree>
    <p:extLst>
      <p:ext uri="{BB962C8B-B14F-4D97-AF65-F5344CB8AC3E}">
        <p14:creationId xmlns:p14="http://schemas.microsoft.com/office/powerpoint/2010/main" val="1745692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BD3E3C-7307-4242-B237-B504A6A99958}" type="slidenum">
              <a:rPr lang="en-US" smtClean="0"/>
              <a:t>13</a:t>
            </a:fld>
            <a:endParaRPr lang="en-US"/>
          </a:p>
        </p:txBody>
      </p:sp>
    </p:spTree>
    <p:extLst>
      <p:ext uri="{BB962C8B-B14F-4D97-AF65-F5344CB8AC3E}">
        <p14:creationId xmlns:p14="http://schemas.microsoft.com/office/powerpoint/2010/main" val="2623243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D3E3C-7307-4242-B237-B504A6A99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989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D3E3C-7307-4242-B237-B504A6A99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992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D3E3C-7307-4242-B237-B504A6A99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393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BD3E3C-7307-4242-B237-B504A6A99958}" type="slidenum">
              <a:rPr lang="en-US" smtClean="0"/>
              <a:t>17</a:t>
            </a:fld>
            <a:endParaRPr lang="en-US"/>
          </a:p>
        </p:txBody>
      </p:sp>
    </p:spTree>
    <p:extLst>
      <p:ext uri="{BB962C8B-B14F-4D97-AF65-F5344CB8AC3E}">
        <p14:creationId xmlns:p14="http://schemas.microsoft.com/office/powerpoint/2010/main" val="1124311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932C5949-E381-F643-81F3-7029F5B60B79}" type="slidenum">
              <a:rPr kumimoji="1" lang="zh-TW" altLang="en-US" smtClean="0"/>
              <a:t>18</a:t>
            </a:fld>
            <a:endParaRPr kumimoji="1" lang="zh-TW" altLang="en-US"/>
          </a:p>
        </p:txBody>
      </p:sp>
    </p:spTree>
    <p:extLst>
      <p:ext uri="{BB962C8B-B14F-4D97-AF65-F5344CB8AC3E}">
        <p14:creationId xmlns:p14="http://schemas.microsoft.com/office/powerpoint/2010/main" val="2200310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D3E3C-7307-4242-B237-B504A6A99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871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3BD3E3C-7307-4242-B237-B504A6A99958}" type="slidenum">
              <a:rPr lang="en-US" smtClean="0"/>
              <a:t>2</a:t>
            </a:fld>
            <a:endParaRPr lang="en-US"/>
          </a:p>
        </p:txBody>
      </p:sp>
    </p:spTree>
    <p:extLst>
      <p:ext uri="{BB962C8B-B14F-4D97-AF65-F5344CB8AC3E}">
        <p14:creationId xmlns:p14="http://schemas.microsoft.com/office/powerpoint/2010/main" val="3928014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3BD3E3C-7307-4242-B237-B504A6A99958}" type="slidenum">
              <a:rPr lang="en-US" smtClean="0"/>
              <a:t>21</a:t>
            </a:fld>
            <a:endParaRPr lang="en-US"/>
          </a:p>
        </p:txBody>
      </p:sp>
    </p:spTree>
    <p:extLst>
      <p:ext uri="{BB962C8B-B14F-4D97-AF65-F5344CB8AC3E}">
        <p14:creationId xmlns:p14="http://schemas.microsoft.com/office/powerpoint/2010/main" val="1717293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D3E3C-7307-4242-B237-B504A6A99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055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D3E3C-7307-4242-B237-B504A6A99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415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3BD3E3C-7307-4242-B237-B504A6A99958}" type="slidenum">
              <a:rPr lang="en-US" smtClean="0"/>
              <a:t>24</a:t>
            </a:fld>
            <a:endParaRPr lang="en-US"/>
          </a:p>
        </p:txBody>
      </p:sp>
    </p:spTree>
    <p:extLst>
      <p:ext uri="{BB962C8B-B14F-4D97-AF65-F5344CB8AC3E}">
        <p14:creationId xmlns:p14="http://schemas.microsoft.com/office/powerpoint/2010/main" val="964706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3BD3E3C-7307-4242-B237-B504A6A99958}" type="slidenum">
              <a:rPr lang="en-US" smtClean="0"/>
              <a:t>25</a:t>
            </a:fld>
            <a:endParaRPr lang="en-US"/>
          </a:p>
        </p:txBody>
      </p:sp>
    </p:spTree>
    <p:extLst>
      <p:ext uri="{BB962C8B-B14F-4D97-AF65-F5344CB8AC3E}">
        <p14:creationId xmlns:p14="http://schemas.microsoft.com/office/powerpoint/2010/main" val="4241240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932C5949-E381-F643-81F3-7029F5B60B79}" type="slidenum">
              <a:rPr kumimoji="1" lang="zh-TW" altLang="en-US" smtClean="0"/>
              <a:t>26</a:t>
            </a:fld>
            <a:endParaRPr kumimoji="1" lang="zh-TW" altLang="en-US"/>
          </a:p>
        </p:txBody>
      </p:sp>
    </p:spTree>
    <p:extLst>
      <p:ext uri="{BB962C8B-B14F-4D97-AF65-F5344CB8AC3E}">
        <p14:creationId xmlns:p14="http://schemas.microsoft.com/office/powerpoint/2010/main" val="4015482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932C5949-E381-F643-81F3-7029F5B60B79}" type="slidenum">
              <a:rPr kumimoji="1" lang="zh-TW" altLang="en-US" smtClean="0"/>
              <a:t>27</a:t>
            </a:fld>
            <a:endParaRPr kumimoji="1" lang="zh-TW" altLang="en-US"/>
          </a:p>
        </p:txBody>
      </p:sp>
    </p:spTree>
    <p:extLst>
      <p:ext uri="{BB962C8B-B14F-4D97-AF65-F5344CB8AC3E}">
        <p14:creationId xmlns:p14="http://schemas.microsoft.com/office/powerpoint/2010/main" val="2080293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932C5949-E381-F643-81F3-7029F5B60B79}" type="slidenum">
              <a:rPr kumimoji="1" lang="zh-TW" altLang="en-US" smtClean="0"/>
              <a:t>28</a:t>
            </a:fld>
            <a:endParaRPr kumimoji="1" lang="zh-TW" altLang="en-US"/>
          </a:p>
        </p:txBody>
      </p:sp>
    </p:spTree>
    <p:extLst>
      <p:ext uri="{BB962C8B-B14F-4D97-AF65-F5344CB8AC3E}">
        <p14:creationId xmlns:p14="http://schemas.microsoft.com/office/powerpoint/2010/main" val="1291205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932C5949-E381-F643-81F3-7029F5B60B79}" type="slidenum">
              <a:rPr kumimoji="1" lang="zh-TW" altLang="en-US" smtClean="0"/>
              <a:t>29</a:t>
            </a:fld>
            <a:endParaRPr kumimoji="1" lang="zh-TW" altLang="en-US"/>
          </a:p>
        </p:txBody>
      </p:sp>
    </p:spTree>
    <p:extLst>
      <p:ext uri="{BB962C8B-B14F-4D97-AF65-F5344CB8AC3E}">
        <p14:creationId xmlns:p14="http://schemas.microsoft.com/office/powerpoint/2010/main" val="4936598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932C5949-E381-F643-81F3-7029F5B60B79}" type="slidenum">
              <a:rPr kumimoji="1" lang="zh-TW" altLang="en-US" smtClean="0"/>
              <a:t>30</a:t>
            </a:fld>
            <a:endParaRPr kumimoji="1" lang="zh-TW" altLang="en-US"/>
          </a:p>
        </p:txBody>
      </p:sp>
    </p:spTree>
    <p:extLst>
      <p:ext uri="{BB962C8B-B14F-4D97-AF65-F5344CB8AC3E}">
        <p14:creationId xmlns:p14="http://schemas.microsoft.com/office/powerpoint/2010/main" val="703080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BD3E3C-7307-4242-B237-B504A6A99958}" type="slidenum">
              <a:rPr lang="en-US" smtClean="0"/>
              <a:t>3</a:t>
            </a:fld>
            <a:endParaRPr lang="en-US"/>
          </a:p>
        </p:txBody>
      </p:sp>
    </p:spTree>
    <p:extLst>
      <p:ext uri="{BB962C8B-B14F-4D97-AF65-F5344CB8AC3E}">
        <p14:creationId xmlns:p14="http://schemas.microsoft.com/office/powerpoint/2010/main" val="410409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932C5949-E381-F643-81F3-7029F5B60B79}" type="slidenum">
              <a:rPr kumimoji="1" lang="zh-TW" altLang="en-US" smtClean="0"/>
              <a:t>31</a:t>
            </a:fld>
            <a:endParaRPr kumimoji="1" lang="zh-TW" altLang="en-US"/>
          </a:p>
        </p:txBody>
      </p:sp>
    </p:spTree>
    <p:extLst>
      <p:ext uri="{BB962C8B-B14F-4D97-AF65-F5344CB8AC3E}">
        <p14:creationId xmlns:p14="http://schemas.microsoft.com/office/powerpoint/2010/main" val="31947442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932C5949-E381-F643-81F3-7029F5B60B79}" type="slidenum">
              <a:rPr kumimoji="1" lang="zh-TW" altLang="en-US" smtClean="0"/>
              <a:t>32</a:t>
            </a:fld>
            <a:endParaRPr kumimoji="1" lang="zh-TW" altLang="en-US"/>
          </a:p>
        </p:txBody>
      </p:sp>
    </p:spTree>
    <p:extLst>
      <p:ext uri="{BB962C8B-B14F-4D97-AF65-F5344CB8AC3E}">
        <p14:creationId xmlns:p14="http://schemas.microsoft.com/office/powerpoint/2010/main" val="2705394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dirty="0"/>
              <a:t>時間和空間之間的關係為何</a:t>
            </a:r>
            <a:endParaRPr kumimoji="1" lang="en-US" altLang="zh-TW" dirty="0"/>
          </a:p>
          <a:p>
            <a:r>
              <a:rPr kumimoji="1" lang="zh-TW" altLang="en-US" dirty="0"/>
              <a:t>時間差如何影響排球空間上的站位與變化</a:t>
            </a:r>
            <a:endParaRPr kumimoji="1" lang="en-US" altLang="zh-TW" dirty="0"/>
          </a:p>
          <a:p>
            <a:r>
              <a:rPr kumimoji="1" lang="zh-TW" altLang="en-US" dirty="0"/>
              <a:t>時間和空間對排球的發球有什麼影響？</a:t>
            </a:r>
            <a:endParaRPr kumimoji="1" lang="en-US" altLang="zh-TW" dirty="0"/>
          </a:p>
          <a:p>
            <a:r>
              <a:rPr kumimoji="1" lang="zh-TW" altLang="en-US" dirty="0"/>
              <a:t>時間差和空間如何交互影響？</a:t>
            </a:r>
          </a:p>
        </p:txBody>
      </p:sp>
      <p:sp>
        <p:nvSpPr>
          <p:cNvPr id="4" name="投影片編號版面配置區 3"/>
          <p:cNvSpPr>
            <a:spLocks noGrp="1"/>
          </p:cNvSpPr>
          <p:nvPr>
            <p:ph type="sldNum" sz="quarter" idx="5"/>
          </p:nvPr>
        </p:nvSpPr>
        <p:spPr/>
        <p:txBody>
          <a:bodyPr/>
          <a:lstStyle/>
          <a:p>
            <a:fld id="{932C5949-E381-F643-81F3-7029F5B60B79}" type="slidenum">
              <a:rPr kumimoji="1" lang="zh-TW" altLang="en-US" smtClean="0"/>
              <a:t>33</a:t>
            </a:fld>
            <a:endParaRPr kumimoji="1" lang="zh-TW" altLang="en-US"/>
          </a:p>
        </p:txBody>
      </p:sp>
    </p:spTree>
    <p:extLst>
      <p:ext uri="{BB962C8B-B14F-4D97-AF65-F5344CB8AC3E}">
        <p14:creationId xmlns:p14="http://schemas.microsoft.com/office/powerpoint/2010/main" val="3518101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932C5949-E381-F643-81F3-7029F5B60B79}" type="slidenum">
              <a:rPr kumimoji="1" lang="zh-TW" altLang="en-US" smtClean="0"/>
              <a:t>34</a:t>
            </a:fld>
            <a:endParaRPr kumimoji="1" lang="zh-TW" altLang="en-US"/>
          </a:p>
        </p:txBody>
      </p:sp>
    </p:spTree>
    <p:extLst>
      <p:ext uri="{BB962C8B-B14F-4D97-AF65-F5344CB8AC3E}">
        <p14:creationId xmlns:p14="http://schemas.microsoft.com/office/powerpoint/2010/main" val="19266826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3BD3E3C-7307-4242-B237-B504A6A99958}" type="slidenum">
              <a:rPr lang="en-US" smtClean="0"/>
              <a:t>35</a:t>
            </a:fld>
            <a:endParaRPr lang="en-US"/>
          </a:p>
        </p:txBody>
      </p:sp>
    </p:spTree>
    <p:extLst>
      <p:ext uri="{BB962C8B-B14F-4D97-AF65-F5344CB8AC3E}">
        <p14:creationId xmlns:p14="http://schemas.microsoft.com/office/powerpoint/2010/main" val="3341356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3BD3E3C-7307-4242-B237-B504A6A99958}" type="slidenum">
              <a:rPr lang="en-US" smtClean="0"/>
              <a:t>36</a:t>
            </a:fld>
            <a:endParaRPr lang="en-US"/>
          </a:p>
        </p:txBody>
      </p:sp>
    </p:spTree>
    <p:extLst>
      <p:ext uri="{BB962C8B-B14F-4D97-AF65-F5344CB8AC3E}">
        <p14:creationId xmlns:p14="http://schemas.microsoft.com/office/powerpoint/2010/main" val="32240641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3BD3E3C-7307-4242-B237-B504A6A99958}" type="slidenum">
              <a:rPr lang="en-US" smtClean="0"/>
              <a:t>37</a:t>
            </a:fld>
            <a:endParaRPr lang="en-US"/>
          </a:p>
        </p:txBody>
      </p:sp>
    </p:spTree>
    <p:extLst>
      <p:ext uri="{BB962C8B-B14F-4D97-AF65-F5344CB8AC3E}">
        <p14:creationId xmlns:p14="http://schemas.microsoft.com/office/powerpoint/2010/main" val="1182636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3BD3E3C-7307-4242-B237-B504A6A99958}" type="slidenum">
              <a:rPr lang="en-US" smtClean="0"/>
              <a:t>38</a:t>
            </a:fld>
            <a:endParaRPr lang="en-US"/>
          </a:p>
        </p:txBody>
      </p:sp>
    </p:spTree>
    <p:extLst>
      <p:ext uri="{BB962C8B-B14F-4D97-AF65-F5344CB8AC3E}">
        <p14:creationId xmlns:p14="http://schemas.microsoft.com/office/powerpoint/2010/main" val="9770433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zh-TW" altLang="en-US" sz="1200" dirty="0"/>
              <a:t>延續反思與建議 我們知道課程地圖不會只是個定案，他仍會持續檢視發展滾動修正向前走，並且在發展過程中進行課程設計之校準，此外夠過領綱宣講能以更具體有效益的方式帶領現場教師進行課程規劃，之中亦能發現教師在滾動修正的課程規劃下，不段地進行自我省思同時意識到學生是否處於有意義的學習情境下展開學習之旅，藉此課程地圖行事曆規劃之機會重新形塑各校校本特色發展各校願景。</a:t>
            </a:r>
            <a:endParaRPr kumimoji="1" lang="en-US" altLang="zh-TW" sz="1200" dirty="0"/>
          </a:p>
          <a:p>
            <a:endParaRPr kumimoji="1" lang="en-US" altLang="zh-TW" sz="1200" dirty="0"/>
          </a:p>
          <a:p>
            <a:r>
              <a:rPr kumimoji="1" lang="zh-TW" altLang="en-US" sz="1200" dirty="0"/>
              <a:t>因此我們又該怎麼做呢？</a:t>
            </a:r>
            <a:endParaRPr kumimoji="1" lang="en-US" altLang="zh-TW"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latin typeface="Microsoft JhengHei" panose="020B0604030504040204" pitchFamily="34" charset="-120"/>
                <a:ea typeface="Microsoft JhengHei" panose="020B0604030504040204" pitchFamily="34" charset="-120"/>
              </a:rPr>
              <a:t>教學現場覺察 提升環境觀察的敏銳度</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latin typeface="Microsoft JhengHei" panose="020B0604030504040204" pitchFamily="34" charset="-120"/>
                <a:ea typeface="Microsoft JhengHei" panose="020B0604030504040204" pitchFamily="34" charset="-120"/>
              </a:rPr>
              <a:t>從場域中學習 探索場域內部授課題材</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latin typeface="Microsoft JhengHei" panose="020B0604030504040204" pitchFamily="34" charset="-120"/>
                <a:ea typeface="Microsoft JhengHei" panose="020B0604030504040204" pitchFamily="34" charset="-120"/>
              </a:rPr>
              <a:t>場域知識轉譯 連結學校課程發展願景</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1200" dirty="0">
                <a:latin typeface="Microsoft JhengHei" panose="020B0604030504040204" pitchFamily="34" charset="-120"/>
                <a:ea typeface="Microsoft JhengHei" panose="020B0604030504040204" pitchFamily="34" charset="-120"/>
              </a:rPr>
              <a:t>課程統整概念 身體素養實踐終身運動</a:t>
            </a:r>
            <a:endParaRPr kumimoji="1" lang="zh-TW" altLang="en-US" dirty="0"/>
          </a:p>
        </p:txBody>
      </p:sp>
      <p:sp>
        <p:nvSpPr>
          <p:cNvPr id="4" name="投影片編號版面配置區 3"/>
          <p:cNvSpPr>
            <a:spLocks noGrp="1"/>
          </p:cNvSpPr>
          <p:nvPr>
            <p:ph type="sldNum" sz="quarter" idx="5"/>
          </p:nvPr>
        </p:nvSpPr>
        <p:spPr/>
        <p:txBody>
          <a:bodyPr/>
          <a:lstStyle/>
          <a:p>
            <a:fld id="{63BD3E3C-7307-4242-B237-B504A6A99958}" type="slidenum">
              <a:rPr lang="en-US" smtClean="0"/>
              <a:t>39</a:t>
            </a:fld>
            <a:endParaRPr lang="en-US"/>
          </a:p>
        </p:txBody>
      </p:sp>
    </p:spTree>
    <p:extLst>
      <p:ext uri="{BB962C8B-B14F-4D97-AF65-F5344CB8AC3E}">
        <p14:creationId xmlns:p14="http://schemas.microsoft.com/office/powerpoint/2010/main" val="29115924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BD3E3C-7307-4242-B237-B504A6A99958}" type="slidenum">
              <a:rPr lang="en-US" smtClean="0"/>
              <a:t>40</a:t>
            </a:fld>
            <a:endParaRPr lang="en-US"/>
          </a:p>
        </p:txBody>
      </p:sp>
    </p:spTree>
    <p:extLst>
      <p:ext uri="{BB962C8B-B14F-4D97-AF65-F5344CB8AC3E}">
        <p14:creationId xmlns:p14="http://schemas.microsoft.com/office/powerpoint/2010/main" val="420381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3BD3E3C-7307-4242-B237-B504A6A99958}" type="slidenum">
              <a:rPr lang="en-US" smtClean="0"/>
              <a:t>4</a:t>
            </a:fld>
            <a:endParaRPr lang="en-US"/>
          </a:p>
        </p:txBody>
      </p:sp>
    </p:spTree>
    <p:extLst>
      <p:ext uri="{BB962C8B-B14F-4D97-AF65-F5344CB8AC3E}">
        <p14:creationId xmlns:p14="http://schemas.microsoft.com/office/powerpoint/2010/main" val="2705528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Illustrated by </a:t>
            </a:r>
            <a:r>
              <a:rPr lang="en-US" dirty="0" err="1"/>
              <a:t>freepik</a:t>
            </a:r>
            <a:endParaRPr lang="en-ID" dirty="0"/>
          </a:p>
          <a:p>
            <a:endParaRPr lang="en-ID" dirty="0"/>
          </a:p>
        </p:txBody>
      </p:sp>
      <p:sp>
        <p:nvSpPr>
          <p:cNvPr id="4" name="Slide Number Placeholder 3"/>
          <p:cNvSpPr>
            <a:spLocks noGrp="1"/>
          </p:cNvSpPr>
          <p:nvPr>
            <p:ph type="sldNum" sz="quarter" idx="5"/>
          </p:nvPr>
        </p:nvSpPr>
        <p:spPr/>
        <p:txBody>
          <a:bodyPr/>
          <a:lstStyle/>
          <a:p>
            <a:fld id="{517F0B3D-9C59-4B4C-806E-B8187F606C6E}" type="slidenum">
              <a:rPr lang="en-ID" smtClean="0"/>
              <a:t>41</a:t>
            </a:fld>
            <a:endParaRPr lang="en-ID"/>
          </a:p>
        </p:txBody>
      </p:sp>
    </p:spTree>
    <p:extLst>
      <p:ext uri="{BB962C8B-B14F-4D97-AF65-F5344CB8AC3E}">
        <p14:creationId xmlns:p14="http://schemas.microsoft.com/office/powerpoint/2010/main" val="2377994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3BD3E3C-7307-4242-B237-B504A6A99958}" type="slidenum">
              <a:rPr lang="en-US" smtClean="0"/>
              <a:t>5</a:t>
            </a:fld>
            <a:endParaRPr lang="en-US"/>
          </a:p>
        </p:txBody>
      </p:sp>
    </p:spTree>
    <p:extLst>
      <p:ext uri="{BB962C8B-B14F-4D97-AF65-F5344CB8AC3E}">
        <p14:creationId xmlns:p14="http://schemas.microsoft.com/office/powerpoint/2010/main" val="280637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3BD3E3C-7307-4242-B237-B504A6A99958}" type="slidenum">
              <a:rPr lang="en-US" smtClean="0"/>
              <a:t>6</a:t>
            </a:fld>
            <a:endParaRPr lang="en-US"/>
          </a:p>
        </p:txBody>
      </p:sp>
    </p:spTree>
    <p:extLst>
      <p:ext uri="{BB962C8B-B14F-4D97-AF65-F5344CB8AC3E}">
        <p14:creationId xmlns:p14="http://schemas.microsoft.com/office/powerpoint/2010/main" val="1445890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D3E3C-7307-4242-B237-B504A6A999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285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3BD3E3C-7307-4242-B237-B504A6A99958}" type="slidenum">
              <a:rPr lang="en-US" smtClean="0"/>
              <a:t>8</a:t>
            </a:fld>
            <a:endParaRPr lang="en-US"/>
          </a:p>
        </p:txBody>
      </p:sp>
    </p:spTree>
    <p:extLst>
      <p:ext uri="{BB962C8B-B14F-4D97-AF65-F5344CB8AC3E}">
        <p14:creationId xmlns:p14="http://schemas.microsoft.com/office/powerpoint/2010/main" val="1922420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63BD3E3C-7307-4242-B237-B504A6A99958}" type="slidenum">
              <a:rPr lang="en-US" smtClean="0"/>
              <a:t>9</a:t>
            </a:fld>
            <a:endParaRPr lang="en-US"/>
          </a:p>
        </p:txBody>
      </p:sp>
    </p:spTree>
    <p:extLst>
      <p:ext uri="{BB962C8B-B14F-4D97-AF65-F5344CB8AC3E}">
        <p14:creationId xmlns:p14="http://schemas.microsoft.com/office/powerpoint/2010/main" val="2785895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F3AD5B9-E38E-A44E-BDD6-BF98BB388A71}"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846930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3AD5B9-E38E-A44E-BDD6-BF98BB388A71}"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1102520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3AD5B9-E38E-A44E-BDD6-BF98BB388A71}"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2044897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3AD5B9-E38E-A44E-BDD6-BF98BB388A71}"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424238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3AD5B9-E38E-A44E-BDD6-BF98BB388A71}" type="datetimeFigureOut">
              <a:rPr lang="en-US" smtClean="0"/>
              <a:t>5/11/21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719885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3AD5B9-E38E-A44E-BDD6-BF98BB388A71}"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1649760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3AD5B9-E38E-A44E-BDD6-BF98BB388A71}" type="datetimeFigureOut">
              <a:rPr lang="en-US" smtClean="0"/>
              <a:t>5/11/21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596516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3AD5B9-E38E-A44E-BDD6-BF98BB388A71}" type="datetimeFigureOut">
              <a:rPr lang="en-US" smtClean="0"/>
              <a:t>5/11/21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1189641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3AD5B9-E38E-A44E-BDD6-BF98BB388A71}" type="datetimeFigureOut">
              <a:rPr lang="en-US" smtClean="0"/>
              <a:t>5/11/21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1025202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3AD5B9-E38E-A44E-BDD6-BF98BB388A71}"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1350490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3AD5B9-E38E-A44E-BDD6-BF98BB388A71}" type="datetimeFigureOut">
              <a:rPr lang="en-US" smtClean="0"/>
              <a:t>5/11/21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AB73C-433D-174A-83A6-3C41159E0FED}" type="slidenum">
              <a:rPr lang="en-US" smtClean="0"/>
              <a:t>‹#›</a:t>
            </a:fld>
            <a:endParaRPr lang="en-US"/>
          </a:p>
        </p:txBody>
      </p:sp>
    </p:spTree>
    <p:extLst>
      <p:ext uri="{BB962C8B-B14F-4D97-AF65-F5344CB8AC3E}">
        <p14:creationId xmlns:p14="http://schemas.microsoft.com/office/powerpoint/2010/main" val="78336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3AD5B9-E38E-A44E-BDD6-BF98BB388A71}" type="datetimeFigureOut">
              <a:rPr lang="en-US" smtClean="0"/>
              <a:t>5/11/21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AB73C-433D-174A-83A6-3C41159E0FED}" type="slidenum">
              <a:rPr lang="en-US" smtClean="0"/>
              <a:t>‹#›</a:t>
            </a:fld>
            <a:endParaRPr lang="en-US"/>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2.svg"/><Relationship Id="rId5" Type="http://schemas.openxmlformats.org/officeDocument/2006/relationships/image" Target="../media/image6.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diagramLayout" Target="../diagrams/layout2.xml"/><Relationship Id="rId7" Type="http://schemas.openxmlformats.org/officeDocument/2006/relationships/image" Target="../media/image26.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0.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9.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diagramColors" Target="../diagrams/colors3.xml"/><Relationship Id="rId1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diagramQuickStyle" Target="../diagrams/quickStyle3.xml"/><Relationship Id="rId17" Type="http://schemas.openxmlformats.org/officeDocument/2006/relationships/image" Target="../media/image34.png"/><Relationship Id="rId2" Type="http://schemas.openxmlformats.org/officeDocument/2006/relationships/notesSlide" Target="../notesSlides/notesSlide21.xml"/><Relationship Id="rId16" Type="http://schemas.openxmlformats.org/officeDocument/2006/relationships/image" Target="../media/image33.sv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Layout" Target="../diagrams/layout3.xml"/><Relationship Id="rId5" Type="http://schemas.openxmlformats.org/officeDocument/2006/relationships/image" Target="../media/image6.png"/><Relationship Id="rId15" Type="http://schemas.openxmlformats.org/officeDocument/2006/relationships/image" Target="../media/image32.png"/><Relationship Id="rId10" Type="http://schemas.openxmlformats.org/officeDocument/2006/relationships/diagramData" Target="../diagrams/data3.xml"/><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diagramDrawing" Target="../diagrams/drawing3.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diagramColors" Target="../diagrams/colors4.xml"/><Relationship Id="rId1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diagramQuickStyle" Target="../diagrams/quickStyle4.xml"/><Relationship Id="rId17" Type="http://schemas.openxmlformats.org/officeDocument/2006/relationships/image" Target="../media/image34.png"/><Relationship Id="rId2" Type="http://schemas.openxmlformats.org/officeDocument/2006/relationships/notesSlide" Target="../notesSlides/notesSlide22.xml"/><Relationship Id="rId16" Type="http://schemas.openxmlformats.org/officeDocument/2006/relationships/image" Target="../media/image33.sv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diagramLayout" Target="../diagrams/layout4.xml"/><Relationship Id="rId5" Type="http://schemas.openxmlformats.org/officeDocument/2006/relationships/image" Target="../media/image6.png"/><Relationship Id="rId15" Type="http://schemas.openxmlformats.org/officeDocument/2006/relationships/image" Target="../media/image32.png"/><Relationship Id="rId10" Type="http://schemas.openxmlformats.org/officeDocument/2006/relationships/diagramData" Target="../diagrams/data4.xml"/><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diagramDrawing" Target="../diagrams/drawing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svg"/></Relationships>
</file>

<file path=ppt/slides/_rels/slide3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png"/><Relationship Id="rId7" Type="http://schemas.openxmlformats.org/officeDocument/2006/relationships/diagramData" Target="../diagrams/data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image" Target="../media/image1.png"/><Relationship Id="rId9"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6.svg"/></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1E7"/>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4456" y="6280127"/>
            <a:ext cx="2447544" cy="54864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337" y="960966"/>
            <a:ext cx="4933326" cy="493332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61680" y="2983306"/>
            <a:ext cx="6438286" cy="119825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1639" y="1566772"/>
            <a:ext cx="3978470" cy="74044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450" y="4234192"/>
            <a:ext cx="5323096" cy="2746127"/>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70" y="6234719"/>
            <a:ext cx="3237247" cy="639456"/>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8700" y="6437738"/>
            <a:ext cx="2099271" cy="390703"/>
          </a:xfrm>
          <a:prstGeom prst="rect">
            <a:avLst/>
          </a:prstGeom>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b="70131"/>
          <a:stretch/>
        </p:blipFill>
        <p:spPr>
          <a:xfrm>
            <a:off x="7006090" y="6587136"/>
            <a:ext cx="807322" cy="24114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3346" y="6432989"/>
            <a:ext cx="2952146" cy="549436"/>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12323" y="5861981"/>
            <a:ext cx="920496" cy="966216"/>
          </a:xfrm>
          <a:prstGeom prst="rect">
            <a:avLst/>
          </a:prstGeom>
        </p:spPr>
      </p:pic>
      <p:sp>
        <p:nvSpPr>
          <p:cNvPr id="20" name="標題 1">
            <a:extLst>
              <a:ext uri="{FF2B5EF4-FFF2-40B4-BE49-F238E27FC236}">
                <a16:creationId xmlns:a16="http://schemas.microsoft.com/office/drawing/2014/main" id="{54EC4B80-BD76-3D42-9E3C-E3E053BAB705}"/>
              </a:ext>
            </a:extLst>
          </p:cNvPr>
          <p:cNvSpPr>
            <a:spLocks noGrp="1"/>
          </p:cNvSpPr>
          <p:nvPr>
            <p:ph type="ctrTitle"/>
          </p:nvPr>
        </p:nvSpPr>
        <p:spPr>
          <a:xfrm>
            <a:off x="1524000" y="1455667"/>
            <a:ext cx="9144000" cy="1800293"/>
          </a:xfrm>
        </p:spPr>
        <p:txBody>
          <a:bodyPr/>
          <a:lstStyle/>
          <a:p>
            <a:r>
              <a:rPr lang="zh-TW" altLang="en-US" b="1" dirty="0">
                <a:solidFill>
                  <a:srgbClr val="C00000"/>
                </a:solidFill>
                <a:latin typeface="Microsoft YaHei" panose="020B0503020204020204" pitchFamily="34" charset="-122"/>
                <a:ea typeface="Microsoft YaHei" panose="020B0503020204020204" pitchFamily="34" charset="-122"/>
              </a:rPr>
              <a:t>課程地圖</a:t>
            </a:r>
            <a:r>
              <a:rPr lang="zh-TW" altLang="en-US" b="1" dirty="0">
                <a:latin typeface="Microsoft YaHei" panose="020B0503020204020204" pitchFamily="34" charset="-122"/>
                <a:ea typeface="Microsoft YaHei" panose="020B0503020204020204" pitchFamily="34" charset="-122"/>
              </a:rPr>
              <a:t>與</a:t>
            </a:r>
            <a:br>
              <a:rPr lang="en-US" altLang="zh-TW" b="1" dirty="0">
                <a:latin typeface="Microsoft YaHei" panose="020B0503020204020204" pitchFamily="34" charset="-122"/>
                <a:ea typeface="Microsoft YaHei" panose="020B0503020204020204" pitchFamily="34" charset="-122"/>
              </a:rPr>
            </a:br>
            <a:r>
              <a:rPr lang="zh-TW" altLang="en-US" b="1" dirty="0">
                <a:latin typeface="Microsoft YaHei" panose="020B0503020204020204" pitchFamily="34" charset="-122"/>
                <a:ea typeface="Microsoft YaHei" panose="020B0503020204020204" pitchFamily="34" charset="-122"/>
              </a:rPr>
              <a:t>素養導向校本行事曆研發</a:t>
            </a:r>
            <a:endParaRPr kumimoji="1" lang="zh-TW" altLang="en-US" b="1" dirty="0">
              <a:latin typeface="Microsoft YaHei" panose="020B0503020204020204" pitchFamily="34" charset="-122"/>
              <a:ea typeface="Microsoft YaHei" panose="020B0503020204020204" pitchFamily="34" charset="-122"/>
            </a:endParaRPr>
          </a:p>
        </p:txBody>
      </p:sp>
      <p:sp>
        <p:nvSpPr>
          <p:cNvPr id="21" name="副標題 2">
            <a:extLst>
              <a:ext uri="{FF2B5EF4-FFF2-40B4-BE49-F238E27FC236}">
                <a16:creationId xmlns:a16="http://schemas.microsoft.com/office/drawing/2014/main" id="{01C8FA09-326E-BD4D-8DED-9428677AAC0C}"/>
              </a:ext>
            </a:extLst>
          </p:cNvPr>
          <p:cNvSpPr>
            <a:spLocks noGrp="1"/>
          </p:cNvSpPr>
          <p:nvPr>
            <p:ph type="subTitle" idx="1"/>
          </p:nvPr>
        </p:nvSpPr>
        <p:spPr>
          <a:xfrm>
            <a:off x="1715124" y="3312839"/>
            <a:ext cx="9144000" cy="2551957"/>
          </a:xfrm>
        </p:spPr>
        <p:txBody>
          <a:bodyPr>
            <a:normAutofit/>
          </a:bodyPr>
          <a:lstStyle/>
          <a:p>
            <a:r>
              <a:rPr kumimoji="1" lang="zh-TW" altLang="en-US" sz="3200" dirty="0">
                <a:latin typeface="Microsoft JhengHei" panose="020B0604030504040204" pitchFamily="34" charset="-120"/>
                <a:ea typeface="Microsoft JhengHei" panose="020B0604030504040204" pitchFamily="34" charset="-120"/>
              </a:rPr>
              <a:t>公播版</a:t>
            </a:r>
            <a:endParaRPr kumimoji="1" lang="en-US" altLang="zh-TW" sz="3200" dirty="0">
              <a:latin typeface="Microsoft JhengHei" panose="020B0604030504040204" pitchFamily="34" charset="-120"/>
              <a:ea typeface="Microsoft JhengHei" panose="020B0604030504040204" pitchFamily="34" charset="-120"/>
            </a:endParaRPr>
          </a:p>
          <a:p>
            <a:endParaRPr kumimoji="1" lang="en-US" altLang="zh-TW" sz="3200" dirty="0">
              <a:latin typeface="Microsoft JhengHei" panose="020B0604030504040204" pitchFamily="34" charset="-120"/>
              <a:ea typeface="Microsoft JhengHei" panose="020B0604030504040204" pitchFamily="34" charset="-120"/>
            </a:endParaRPr>
          </a:p>
        </p:txBody>
      </p:sp>
      <p:sp>
        <p:nvSpPr>
          <p:cNvPr id="23" name="矩形 22">
            <a:extLst>
              <a:ext uri="{FF2B5EF4-FFF2-40B4-BE49-F238E27FC236}">
                <a16:creationId xmlns:a16="http://schemas.microsoft.com/office/drawing/2014/main" id="{912257EB-3E96-7346-A388-885E0BA20744}"/>
              </a:ext>
            </a:extLst>
          </p:cNvPr>
          <p:cNvSpPr/>
          <p:nvPr/>
        </p:nvSpPr>
        <p:spPr>
          <a:xfrm>
            <a:off x="2393770" y="834479"/>
            <a:ext cx="7786709" cy="523220"/>
          </a:xfrm>
          <a:prstGeom prst="rect">
            <a:avLst/>
          </a:prstGeom>
        </p:spPr>
        <p:txBody>
          <a:bodyPr wrap="square">
            <a:spAutoFit/>
          </a:bodyPr>
          <a:lstStyle/>
          <a:p>
            <a:pPr algn="ctr"/>
            <a:r>
              <a:rPr lang="en-US" altLang="zh-TW" sz="2800" dirty="0">
                <a:latin typeface="Microsoft YaHei" panose="020B0503020204020204" pitchFamily="34" charset="-122"/>
                <a:ea typeface="Microsoft YaHei" panose="020B0503020204020204" pitchFamily="34" charset="-122"/>
              </a:rPr>
              <a:t>109 </a:t>
            </a:r>
            <a:r>
              <a:rPr lang="zh-TW" altLang="en-US" sz="2800" dirty="0">
                <a:latin typeface="Microsoft YaHei" panose="020B0503020204020204" pitchFamily="34" charset="-122"/>
                <a:ea typeface="Microsoft YaHei" panose="020B0503020204020204" pitchFamily="34" charset="-122"/>
              </a:rPr>
              <a:t>學年普通型高級中等學校體育學科中心</a:t>
            </a:r>
          </a:p>
        </p:txBody>
      </p:sp>
      <p:pic>
        <p:nvPicPr>
          <p:cNvPr id="5" name="圖片 4">
            <a:extLst>
              <a:ext uri="{FF2B5EF4-FFF2-40B4-BE49-F238E27FC236}">
                <a16:creationId xmlns:a16="http://schemas.microsoft.com/office/drawing/2014/main" id="{016C4294-55E3-3F42-84E4-5A2A844BAFC9}"/>
              </a:ext>
            </a:extLst>
          </p:cNvPr>
          <p:cNvPicPr>
            <a:picLocks noChangeAspect="1"/>
          </p:cNvPicPr>
          <p:nvPr/>
        </p:nvPicPr>
        <p:blipFill>
          <a:blip r:embed="rId11"/>
          <a:stretch>
            <a:fillRect/>
          </a:stretch>
        </p:blipFill>
        <p:spPr>
          <a:xfrm>
            <a:off x="9776092" y="4165733"/>
            <a:ext cx="1995632" cy="1570911"/>
          </a:xfrm>
          <a:prstGeom prst="rect">
            <a:avLst/>
          </a:prstGeom>
        </p:spPr>
      </p:pic>
    </p:spTree>
    <p:extLst>
      <p:ext uri="{BB962C8B-B14F-4D97-AF65-F5344CB8AC3E}">
        <p14:creationId xmlns:p14="http://schemas.microsoft.com/office/powerpoint/2010/main" val="1681692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735" y="5820093"/>
            <a:ext cx="4652997" cy="104301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46287" y="6098931"/>
            <a:ext cx="3850448" cy="71662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6409" y="475864"/>
            <a:ext cx="4038942" cy="75170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5693" y="5756074"/>
            <a:ext cx="1059478" cy="1059478"/>
          </a:xfrm>
          <a:prstGeom prst="rect">
            <a:avLst/>
          </a:prstGeom>
        </p:spPr>
      </p:pic>
      <p:sp>
        <p:nvSpPr>
          <p:cNvPr id="16" name="TextBox 3">
            <a:extLst>
              <a:ext uri="{FF2B5EF4-FFF2-40B4-BE49-F238E27FC236}">
                <a16:creationId xmlns:a16="http://schemas.microsoft.com/office/drawing/2014/main" id="{8F27A6B6-40EA-F240-B3DA-96A5D5D834D5}"/>
              </a:ext>
            </a:extLst>
          </p:cNvPr>
          <p:cNvSpPr txBox="1"/>
          <p:nvPr/>
        </p:nvSpPr>
        <p:spPr>
          <a:xfrm>
            <a:off x="420270" y="333824"/>
            <a:ext cx="5675730" cy="103578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1" lang="en-US" altLang="zh-TW" sz="4000" b="1" i="0" u="none" strike="noStrike" kern="1200" cap="none" spc="0" normalizeH="0" baseline="0" noProof="0" dirty="0">
                <a:ln>
                  <a:noFill/>
                </a:ln>
                <a:solidFill>
                  <a:srgbClr val="7030A0"/>
                </a:solidFill>
                <a:effectLst/>
                <a:uLnTx/>
                <a:uFillTx/>
                <a:latin typeface="Broadway" panose="020F0502020204030204" pitchFamily="34" charset="0"/>
                <a:ea typeface="Microsoft YaHei" panose="020B0503020204020204" pitchFamily="34" charset="-122"/>
                <a:cs typeface="Broadway" panose="020F0502020204030204" pitchFamily="34" charset="0"/>
              </a:rPr>
              <a:t>02 </a:t>
            </a:r>
            <a:r>
              <a:rPr kumimoji="1" lang="zh-TW" altLang="en-US"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什麼是課程地圖？</a:t>
            </a:r>
            <a:endParaRPr kumimoji="1" lang="en-US" altLang="zh-TW"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9" name="文字方塊 18">
            <a:extLst>
              <a:ext uri="{FF2B5EF4-FFF2-40B4-BE49-F238E27FC236}">
                <a16:creationId xmlns:a16="http://schemas.microsoft.com/office/drawing/2014/main" id="{9010E262-05E5-8A41-B2AF-C75D0223A6C5}"/>
              </a:ext>
            </a:extLst>
          </p:cNvPr>
          <p:cNvSpPr txBox="1"/>
          <p:nvPr/>
        </p:nvSpPr>
        <p:spPr>
          <a:xfrm>
            <a:off x="7951017" y="122058"/>
            <a:ext cx="4240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rPr>
              <a:t>整理自甄曉蘭教授工作坊</a:t>
            </a:r>
            <a:r>
              <a:rPr kumimoji="1" lang="en-US" altLang="zh-TW"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rPr>
              <a:t>PPT</a:t>
            </a:r>
            <a:endParaRPr kumimoji="1" lang="zh-TW" altLang="en-US"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endParaRPr>
          </a:p>
        </p:txBody>
      </p:sp>
      <p:sp>
        <p:nvSpPr>
          <p:cNvPr id="12" name="TextBox 48">
            <a:extLst>
              <a:ext uri="{FF2B5EF4-FFF2-40B4-BE49-F238E27FC236}">
                <a16:creationId xmlns:a16="http://schemas.microsoft.com/office/drawing/2014/main" id="{B7EE1A13-2568-944F-BC3B-287FDD73F75A}"/>
              </a:ext>
            </a:extLst>
          </p:cNvPr>
          <p:cNvSpPr txBox="1"/>
          <p:nvPr/>
        </p:nvSpPr>
        <p:spPr>
          <a:xfrm>
            <a:off x="1208718" y="1369605"/>
            <a:ext cx="4038942" cy="430887"/>
          </a:xfrm>
          <a:prstGeom prst="rect">
            <a:avLst/>
          </a:prstGeom>
          <a:noFill/>
        </p:spPr>
        <p:txBody>
          <a:bodyPr wrap="square" lIns="0" tIns="0" rIns="0" bIns="0" rtlCol="0">
            <a:spAutoFit/>
          </a:bodyPr>
          <a:lstStyle/>
          <a:p>
            <a:pPr latinLnBrk="0"/>
            <a:r>
              <a:rPr lang="zh-CN" altLang="en-US" sz="2800" dirty="0">
                <a:solidFill>
                  <a:schemeClr val="tx1">
                    <a:lumMod val="50000"/>
                    <a:lumOff val="50000"/>
                  </a:schemeClr>
                </a:solidFill>
                <a:effectLst>
                  <a:innerShdw blurRad="50800" dist="38100" dir="16200000">
                    <a:prstClr val="black">
                      <a:alpha val="59000"/>
                    </a:prstClr>
                  </a:innerShdw>
                </a:effectLst>
                <a:latin typeface="Microsoft YaHei" panose="020B0503020204020204" pitchFamily="34" charset="-122"/>
                <a:ea typeface="Microsoft YaHei" panose="020B0503020204020204" pitchFamily="34" charset="-122"/>
              </a:rPr>
              <a:t>別人怎麼做課程地圖？</a:t>
            </a:r>
            <a:endParaRPr lang="en-US" altLang="ko-KR" sz="2800" dirty="0">
              <a:solidFill>
                <a:schemeClr val="tx1">
                  <a:lumMod val="50000"/>
                  <a:lumOff val="50000"/>
                </a:schemeClr>
              </a:solidFill>
              <a:effectLst>
                <a:innerShdw blurRad="50800" dist="38100" dir="16200000">
                  <a:prstClr val="black">
                    <a:alpha val="59000"/>
                  </a:prstClr>
                </a:innerShdw>
              </a:effectLst>
              <a:latin typeface="Microsoft YaHei" panose="020B0503020204020204" pitchFamily="34" charset="-122"/>
              <a:ea typeface="Microsoft YaHei" panose="020B0503020204020204" pitchFamily="34" charset="-122"/>
            </a:endParaRPr>
          </a:p>
        </p:txBody>
      </p:sp>
      <p:pic>
        <p:nvPicPr>
          <p:cNvPr id="40" name="圖片 39">
            <a:extLst>
              <a:ext uri="{FF2B5EF4-FFF2-40B4-BE49-F238E27FC236}">
                <a16:creationId xmlns:a16="http://schemas.microsoft.com/office/drawing/2014/main" id="{C759D14C-06E9-3E4A-99CA-6A22CF481EF0}"/>
              </a:ext>
            </a:extLst>
          </p:cNvPr>
          <p:cNvPicPr>
            <a:picLocks noChangeAspect="1"/>
          </p:cNvPicPr>
          <p:nvPr/>
        </p:nvPicPr>
        <p:blipFill rotWithShape="1">
          <a:blip r:embed="rId7">
            <a:extLst>
              <a:ext uri="{28A0092B-C50C-407E-A947-70E740481C1C}">
                <a14:useLocalDpi xmlns:a14="http://schemas.microsoft.com/office/drawing/2010/main" val="0"/>
              </a:ext>
            </a:extLst>
          </a:blip>
          <a:srcRect t="5901" b="8794"/>
          <a:stretch/>
        </p:blipFill>
        <p:spPr>
          <a:xfrm>
            <a:off x="634024" y="2149722"/>
            <a:ext cx="6153232" cy="3949209"/>
          </a:xfrm>
          <a:prstGeom prst="rect">
            <a:avLst/>
          </a:prstGeom>
        </p:spPr>
      </p:pic>
      <p:pic>
        <p:nvPicPr>
          <p:cNvPr id="41" name="圖片 40">
            <a:extLst>
              <a:ext uri="{FF2B5EF4-FFF2-40B4-BE49-F238E27FC236}">
                <a16:creationId xmlns:a16="http://schemas.microsoft.com/office/drawing/2014/main" id="{C9B1C8B7-BCEC-4D49-9BCD-B928CDB2FE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22679" y="791599"/>
            <a:ext cx="4812451" cy="5028493"/>
          </a:xfrm>
          <a:prstGeom prst="rect">
            <a:avLst/>
          </a:prstGeom>
        </p:spPr>
      </p:pic>
      <p:sp>
        <p:nvSpPr>
          <p:cNvPr id="42" name="文字方塊 41">
            <a:extLst>
              <a:ext uri="{FF2B5EF4-FFF2-40B4-BE49-F238E27FC236}">
                <a16:creationId xmlns:a16="http://schemas.microsoft.com/office/drawing/2014/main" id="{3DDEDCD9-D6E7-134D-B670-49804B68AD58}"/>
              </a:ext>
            </a:extLst>
          </p:cNvPr>
          <p:cNvSpPr txBox="1"/>
          <p:nvPr/>
        </p:nvSpPr>
        <p:spPr>
          <a:xfrm>
            <a:off x="298601" y="5972267"/>
            <a:ext cx="2909623" cy="738664"/>
          </a:xfrm>
          <a:prstGeom prst="rect">
            <a:avLst/>
          </a:prstGeom>
          <a:noFill/>
        </p:spPr>
        <p:txBody>
          <a:bodyPr wrap="square" rtlCol="0">
            <a:spAutoFit/>
          </a:bodyPr>
          <a:lstStyle/>
          <a:p>
            <a:r>
              <a:rPr kumimoji="1" lang="zh-TW" altLang="en-US" sz="2100" dirty="0">
                <a:latin typeface="Microsoft YaHei" panose="020B0503020204020204" pitchFamily="34" charset="-122"/>
                <a:ea typeface="Microsoft YaHei" panose="020B0503020204020204" pitchFamily="34" charset="-122"/>
              </a:rPr>
              <a:t>加拿大安大略省：</a:t>
            </a:r>
            <a:r>
              <a:rPr kumimoji="1" lang="en-US" altLang="zh-TW" sz="2100" dirty="0">
                <a:latin typeface="Microsoft YaHei" panose="020B0503020204020204" pitchFamily="34" charset="-122"/>
                <a:ea typeface="Microsoft YaHei" panose="020B0503020204020204" pitchFamily="34" charset="-122"/>
              </a:rPr>
              <a:t>9-12</a:t>
            </a:r>
            <a:r>
              <a:rPr kumimoji="1" lang="zh-CN" altLang="en-US" sz="2100" dirty="0">
                <a:latin typeface="Microsoft YaHei" panose="020B0503020204020204" pitchFamily="34" charset="-122"/>
                <a:ea typeface="Microsoft YaHei" panose="020B0503020204020204" pitchFamily="34" charset="-122"/>
              </a:rPr>
              <a:t>年級</a:t>
            </a:r>
            <a:r>
              <a:rPr kumimoji="1" lang="zh-TW" altLang="en-US" sz="2100" dirty="0">
                <a:latin typeface="Microsoft YaHei" panose="020B0503020204020204" pitchFamily="34" charset="-122"/>
                <a:ea typeface="Microsoft YaHei" panose="020B0503020204020204" pitchFamily="34" charset="-122"/>
              </a:rPr>
              <a:t>體育課程的圖像</a:t>
            </a:r>
            <a:endParaRPr kumimoji="1" lang="en-US" altLang="zh-TW" sz="21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245083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48288" y="5665315"/>
            <a:ext cx="6438286" cy="1198255"/>
          </a:xfrm>
          <a:prstGeom prst="rect">
            <a:avLst/>
          </a:prstGeom>
        </p:spPr>
      </p:pic>
      <p:grpSp>
        <p:nvGrpSpPr>
          <p:cNvPr id="5" name="Group 4"/>
          <p:cNvGrpSpPr/>
          <p:nvPr/>
        </p:nvGrpSpPr>
        <p:grpSpPr>
          <a:xfrm>
            <a:off x="19593" y="5181755"/>
            <a:ext cx="18442855" cy="1887870"/>
            <a:chOff x="-1067545" y="4796124"/>
            <a:chExt cx="18442855" cy="1887870"/>
          </a:xfrm>
        </p:grpSpPr>
        <p:grpSp>
          <p:nvGrpSpPr>
            <p:cNvPr id="4" name="Group 3"/>
            <p:cNvGrpSpPr/>
            <p:nvPr/>
          </p:nvGrpSpPr>
          <p:grpSpPr>
            <a:xfrm>
              <a:off x="-1067545" y="5650110"/>
              <a:ext cx="11529983" cy="1033884"/>
              <a:chOff x="-1067545" y="5650110"/>
              <a:chExt cx="11529983" cy="1033884"/>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467" y="5981696"/>
                <a:ext cx="2447544" cy="54864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545" y="5891532"/>
                <a:ext cx="3237247" cy="639456"/>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711" y="6139307"/>
                <a:ext cx="2099271" cy="390703"/>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70131"/>
              <a:stretch/>
            </p:blipFill>
            <p:spPr>
              <a:xfrm>
                <a:off x="2259101" y="6288705"/>
                <a:ext cx="807322" cy="24114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57" y="6134558"/>
                <a:ext cx="2952146" cy="54943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434" y="5650110"/>
                <a:ext cx="4726004" cy="879575"/>
              </a:xfrm>
              <a:prstGeom prst="rect">
                <a:avLst/>
              </a:prstGeom>
            </p:spPr>
          </p:pic>
        </p:gr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60767" y="4796124"/>
              <a:ext cx="9314543" cy="1733561"/>
            </a:xfrm>
            <a:prstGeom prst="rect">
              <a:avLst/>
            </a:prstGeom>
          </p:spPr>
        </p:pic>
      </p:gr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3843" y="5949100"/>
            <a:ext cx="920496" cy="966216"/>
          </a:xfrm>
          <a:prstGeom prst="rect">
            <a:avLst/>
          </a:prstGeom>
        </p:spPr>
      </p:pic>
      <p:sp>
        <p:nvSpPr>
          <p:cNvPr id="17" name="TextBox 3">
            <a:extLst>
              <a:ext uri="{FF2B5EF4-FFF2-40B4-BE49-F238E27FC236}">
                <a16:creationId xmlns:a16="http://schemas.microsoft.com/office/drawing/2014/main" id="{C04E9FF0-3049-4140-8220-E89B200FC170}"/>
              </a:ext>
            </a:extLst>
          </p:cNvPr>
          <p:cNvSpPr txBox="1"/>
          <p:nvPr/>
        </p:nvSpPr>
        <p:spPr>
          <a:xfrm>
            <a:off x="408875" y="552485"/>
            <a:ext cx="5675730" cy="1035781"/>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1" lang="en-US" altLang="zh-TW" sz="40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03 </a:t>
            </a:r>
            <a:r>
              <a:rPr kumimoji="1" lang="zh-TW" altLang="en-US" sz="40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 </a:t>
            </a:r>
            <a:r>
              <a:rPr kumimoji="1" lang="zh-TW" altLang="en-US" sz="4000" b="1" dirty="0">
                <a:latin typeface="Microsoft YaHei" panose="020B0503020204020204" pitchFamily="34" charset="-122"/>
                <a:ea typeface="Microsoft YaHei" panose="020B0503020204020204" pitchFamily="34" charset="-122"/>
              </a:rPr>
              <a:t>哪些人需要課程地圖？</a:t>
            </a:r>
            <a:endParaRPr kumimoji="1" lang="en-US" altLang="zh-TW" sz="4000" b="1" dirty="0">
              <a:latin typeface="Microsoft YaHei" panose="020B0503020204020204" pitchFamily="34" charset="-122"/>
              <a:ea typeface="Microsoft YaHei" panose="020B0503020204020204" pitchFamily="34" charset="-122"/>
            </a:endParaRPr>
          </a:p>
        </p:txBody>
      </p:sp>
      <p:sp>
        <p:nvSpPr>
          <p:cNvPr id="22" name="矩形 21">
            <a:extLst>
              <a:ext uri="{FF2B5EF4-FFF2-40B4-BE49-F238E27FC236}">
                <a16:creationId xmlns:a16="http://schemas.microsoft.com/office/drawing/2014/main" id="{FF67204A-0B72-7941-9857-C4B35E382448}"/>
              </a:ext>
            </a:extLst>
          </p:cNvPr>
          <p:cNvSpPr/>
          <p:nvPr/>
        </p:nvSpPr>
        <p:spPr>
          <a:xfrm>
            <a:off x="849478" y="1527177"/>
            <a:ext cx="11164861" cy="523220"/>
          </a:xfrm>
          <a:prstGeom prst="rect">
            <a:avLst/>
          </a:prstGeom>
        </p:spPr>
        <p:txBody>
          <a:bodyPr wrap="square">
            <a:spAutoFit/>
          </a:bodyPr>
          <a:lstStyle/>
          <a:p>
            <a:r>
              <a:rPr lang="zh-TW" altLang="en-US" sz="2800" dirty="0">
                <a:latin typeface="Wingdings" pitchFamily="2" charset="2"/>
                <a:ea typeface="Microsoft YaHei" panose="020B0503020204020204" pitchFamily="34" charset="-122"/>
              </a:rPr>
              <a:t>課程地圖的使用者及其特定需求</a:t>
            </a:r>
            <a:r>
              <a:rPr lang="en" altLang="zh-TW" sz="1600" dirty="0">
                <a:latin typeface="Microsoft YaHei" panose="020B0503020204020204" pitchFamily="34" charset="-122"/>
                <a:ea typeface="Microsoft YaHei" panose="020B0503020204020204" pitchFamily="34" charset="-122"/>
              </a:rPr>
              <a:t>(Harden, 2011, p.131)</a:t>
            </a:r>
            <a:endParaRPr lang="en-US" altLang="zh-TW" sz="1600" dirty="0">
              <a:latin typeface="Wingdings" pitchFamily="2" charset="2"/>
              <a:ea typeface="Microsoft YaHei" panose="020B0503020204020204" pitchFamily="34" charset="-122"/>
            </a:endParaRPr>
          </a:p>
        </p:txBody>
      </p:sp>
      <p:graphicFrame>
        <p:nvGraphicFramePr>
          <p:cNvPr id="11" name="表格 11">
            <a:extLst>
              <a:ext uri="{FF2B5EF4-FFF2-40B4-BE49-F238E27FC236}">
                <a16:creationId xmlns:a16="http://schemas.microsoft.com/office/drawing/2014/main" id="{FC6F31C3-3E68-A447-9BE2-E59ABCC0A4EC}"/>
              </a:ext>
            </a:extLst>
          </p:cNvPr>
          <p:cNvGraphicFramePr>
            <a:graphicFrameLocks noGrp="1"/>
          </p:cNvGraphicFramePr>
          <p:nvPr>
            <p:extLst>
              <p:ext uri="{D42A27DB-BD31-4B8C-83A1-F6EECF244321}">
                <p14:modId xmlns:p14="http://schemas.microsoft.com/office/powerpoint/2010/main" val="3519604289"/>
              </p:ext>
            </p:extLst>
          </p:nvPr>
        </p:nvGraphicFramePr>
        <p:xfrm>
          <a:off x="703574" y="2275918"/>
          <a:ext cx="10870117" cy="3235250"/>
        </p:xfrm>
        <a:graphic>
          <a:graphicData uri="http://schemas.openxmlformats.org/drawingml/2006/table">
            <a:tbl>
              <a:tblPr firstRow="1" bandRow="1">
                <a:tableStyleId>{21E4AEA4-8DFA-4A89-87EB-49C32662AFE0}</a:tableStyleId>
              </a:tblPr>
              <a:tblGrid>
                <a:gridCol w="1188650">
                  <a:extLst>
                    <a:ext uri="{9D8B030D-6E8A-4147-A177-3AD203B41FA5}">
                      <a16:colId xmlns:a16="http://schemas.microsoft.com/office/drawing/2014/main" val="1037455509"/>
                    </a:ext>
                  </a:extLst>
                </a:gridCol>
                <a:gridCol w="4546294">
                  <a:extLst>
                    <a:ext uri="{9D8B030D-6E8A-4147-A177-3AD203B41FA5}">
                      <a16:colId xmlns:a16="http://schemas.microsoft.com/office/drawing/2014/main" val="3662644290"/>
                    </a:ext>
                  </a:extLst>
                </a:gridCol>
                <a:gridCol w="5135173">
                  <a:extLst>
                    <a:ext uri="{9D8B030D-6E8A-4147-A177-3AD203B41FA5}">
                      <a16:colId xmlns:a16="http://schemas.microsoft.com/office/drawing/2014/main" val="3368959858"/>
                    </a:ext>
                  </a:extLst>
                </a:gridCol>
              </a:tblGrid>
              <a:tr h="677988">
                <a:tc>
                  <a:txBody>
                    <a:bodyPr/>
                    <a:lstStyle/>
                    <a:p>
                      <a:pPr algn="ctr"/>
                      <a:r>
                        <a:rPr lang="zh-TW" altLang="en-US" sz="2400" b="0" dirty="0">
                          <a:latin typeface="Microsoft YaHei" panose="020B0503020204020204" pitchFamily="34" charset="-122"/>
                          <a:ea typeface="Microsoft YaHei" panose="020B0503020204020204" pitchFamily="34" charset="-122"/>
                        </a:rPr>
                        <a:t>使用者</a:t>
                      </a:r>
                    </a:p>
                  </a:txBody>
                  <a:tcPr anchor="ctr"/>
                </a:tc>
                <a:tc>
                  <a:txBody>
                    <a:bodyPr/>
                    <a:lstStyle/>
                    <a:p>
                      <a:pPr algn="ctr"/>
                      <a:r>
                        <a:rPr lang="zh-TW" altLang="en-US" sz="2400" b="0" dirty="0">
                          <a:latin typeface="Microsoft YaHei" panose="020B0503020204020204" pitchFamily="34" charset="-122"/>
                          <a:ea typeface="Microsoft YaHei" panose="020B0503020204020204" pitchFamily="34" charset="-122"/>
                        </a:rPr>
                        <a:t>對地圖的特定需求</a:t>
                      </a:r>
                    </a:p>
                  </a:txBody>
                  <a:tcPr anchor="ctr"/>
                </a:tc>
                <a:tc>
                  <a:txBody>
                    <a:bodyPr/>
                    <a:lstStyle/>
                    <a:p>
                      <a:pPr algn="ctr"/>
                      <a:r>
                        <a:rPr lang="zh-TW" altLang="en-US" sz="2400" b="0" dirty="0">
                          <a:latin typeface="Microsoft YaHei" panose="020B0503020204020204" pitchFamily="34" charset="-122"/>
                          <a:ea typeface="Microsoft YaHei" panose="020B0503020204020204" pitchFamily="34" charset="-122"/>
                        </a:rPr>
                        <a:t>可能會問的問題範例</a:t>
                      </a:r>
                    </a:p>
                  </a:txBody>
                  <a:tcPr anchor="ctr"/>
                </a:tc>
                <a:extLst>
                  <a:ext uri="{0D108BD9-81ED-4DB2-BD59-A6C34878D82A}">
                    <a16:rowId xmlns:a16="http://schemas.microsoft.com/office/drawing/2014/main" val="456313217"/>
                  </a:ext>
                </a:extLst>
              </a:tr>
              <a:tr h="2557262">
                <a:tc>
                  <a:txBody>
                    <a:bodyPr/>
                    <a:lstStyle/>
                    <a:p>
                      <a:pPr algn="ctr"/>
                      <a:r>
                        <a:rPr lang="zh-TW" altLang="en-US" sz="2400" b="0" dirty="0">
                          <a:latin typeface="Microsoft YaHei" panose="020B0503020204020204" pitchFamily="34" charset="-122"/>
                          <a:ea typeface="Microsoft YaHei" panose="020B0503020204020204" pitchFamily="34" charset="-122"/>
                        </a:rPr>
                        <a:t>教師</a:t>
                      </a:r>
                    </a:p>
                  </a:txBody>
                  <a:tcPr/>
                </a:tc>
                <a:tc>
                  <a:txBody>
                    <a:bodyPr/>
                    <a:lstStyle/>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容易獲得使用簡便</a:t>
                      </a:r>
                      <a:endParaRPr lang="en-US" altLang="zh-TW" sz="2400" b="0" dirty="0">
                        <a:latin typeface="Microsoft YaHei" panose="020B0503020204020204" pitchFamily="34" charset="-122"/>
                        <a:ea typeface="Microsoft YaHei" panose="020B0503020204020204" pitchFamily="34" charset="-122"/>
                      </a:endParaRPr>
                    </a:p>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能就個人教學意見相關部分，具備增修擴充地圖的能力</a:t>
                      </a:r>
                      <a:endParaRPr lang="en-US" altLang="zh-TW" sz="2400" b="0" dirty="0">
                        <a:latin typeface="Microsoft YaHei" panose="020B0503020204020204" pitchFamily="34" charset="-122"/>
                        <a:ea typeface="Microsoft YaHei" panose="020B0503020204020204" pitchFamily="34" charset="-122"/>
                      </a:endParaRPr>
                    </a:p>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能就自己負責的部分綜觀課程的相關細節</a:t>
                      </a:r>
                      <a:endParaRPr lang="en-US" altLang="zh-TW" sz="2400" b="0" dirty="0">
                        <a:latin typeface="Microsoft YaHei" panose="020B0503020204020204" pitchFamily="34" charset="-122"/>
                        <a:ea typeface="Microsoft YaHei" panose="020B0503020204020204" pitchFamily="34" charset="-122"/>
                      </a:endParaRPr>
                    </a:p>
                  </a:txBody>
                  <a:tcPr/>
                </a:tc>
                <a:tc>
                  <a:txBody>
                    <a:bodyPr/>
                    <a:lstStyle/>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如何讓我的教學單元符合課程？</a:t>
                      </a:r>
                      <a:endParaRPr lang="en-US" altLang="zh-TW" sz="2400" b="0" dirty="0">
                        <a:latin typeface="Microsoft YaHei" panose="020B0503020204020204" pitchFamily="34" charset="-122"/>
                        <a:ea typeface="Microsoft YaHei" panose="020B0503020204020204" pitchFamily="34" charset="-122"/>
                      </a:endParaRPr>
                    </a:p>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上這個單元前學生已經學過什麼？</a:t>
                      </a:r>
                      <a:endParaRPr lang="en-US" altLang="zh-TW" sz="2400" b="0" dirty="0">
                        <a:latin typeface="Microsoft YaHei" panose="020B0503020204020204" pitchFamily="34" charset="-122"/>
                        <a:ea typeface="Microsoft YaHei" panose="020B0503020204020204" pitchFamily="34" charset="-122"/>
                      </a:endParaRPr>
                    </a:p>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負責教學的單元結束時，學生應該學到什麼？</a:t>
                      </a:r>
                      <a:endParaRPr lang="en-US" altLang="zh-TW" sz="2400" b="0" dirty="0">
                        <a:latin typeface="Microsoft YaHei" panose="020B0503020204020204" pitchFamily="34" charset="-122"/>
                        <a:ea typeface="Microsoft YaHei" panose="020B0503020204020204" pitchFamily="34" charset="-122"/>
                      </a:endParaRPr>
                    </a:p>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課程如何呈現我教的科目或專業學科？</a:t>
                      </a:r>
                    </a:p>
                  </a:txBody>
                  <a:tcPr/>
                </a:tc>
                <a:extLst>
                  <a:ext uri="{0D108BD9-81ED-4DB2-BD59-A6C34878D82A}">
                    <a16:rowId xmlns:a16="http://schemas.microsoft.com/office/drawing/2014/main" val="1895861638"/>
                  </a:ext>
                </a:extLst>
              </a:tr>
            </a:tbl>
          </a:graphicData>
        </a:graphic>
      </p:graphicFrame>
      <p:sp>
        <p:nvSpPr>
          <p:cNvPr id="23" name="文字方塊 22">
            <a:extLst>
              <a:ext uri="{FF2B5EF4-FFF2-40B4-BE49-F238E27FC236}">
                <a16:creationId xmlns:a16="http://schemas.microsoft.com/office/drawing/2014/main" id="{7EACC2DE-A8A9-D841-81D3-FDCA7DCD43DA}"/>
              </a:ext>
            </a:extLst>
          </p:cNvPr>
          <p:cNvSpPr txBox="1"/>
          <p:nvPr/>
        </p:nvSpPr>
        <p:spPr>
          <a:xfrm>
            <a:off x="7951017" y="122058"/>
            <a:ext cx="4240983" cy="461665"/>
          </a:xfrm>
          <a:prstGeom prst="rect">
            <a:avLst/>
          </a:prstGeom>
          <a:noFill/>
        </p:spPr>
        <p:txBody>
          <a:bodyPr wrap="square" rtlCol="0">
            <a:spAutoFit/>
          </a:bodyPr>
          <a:lstStyle/>
          <a:p>
            <a:r>
              <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rPr>
              <a:t>整理自甄曉蘭教授工作坊</a:t>
            </a:r>
            <a:r>
              <a:rPr kumimoji="1" lang="en-US" altLang="zh-TW" sz="2400" dirty="0">
                <a:solidFill>
                  <a:schemeClr val="bg1">
                    <a:lumMod val="85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67207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48288" y="5665315"/>
            <a:ext cx="6438286" cy="1198255"/>
          </a:xfrm>
          <a:prstGeom prst="rect">
            <a:avLst/>
          </a:prstGeom>
        </p:spPr>
      </p:pic>
      <p:grpSp>
        <p:nvGrpSpPr>
          <p:cNvPr id="5" name="Group 4"/>
          <p:cNvGrpSpPr/>
          <p:nvPr/>
        </p:nvGrpSpPr>
        <p:grpSpPr>
          <a:xfrm>
            <a:off x="19593" y="5181755"/>
            <a:ext cx="18442855" cy="1887870"/>
            <a:chOff x="-1067545" y="4796124"/>
            <a:chExt cx="18442855" cy="1887870"/>
          </a:xfrm>
        </p:grpSpPr>
        <p:grpSp>
          <p:nvGrpSpPr>
            <p:cNvPr id="4" name="Group 3"/>
            <p:cNvGrpSpPr/>
            <p:nvPr/>
          </p:nvGrpSpPr>
          <p:grpSpPr>
            <a:xfrm>
              <a:off x="-1067545" y="5650110"/>
              <a:ext cx="11529983" cy="1033884"/>
              <a:chOff x="-1067545" y="5650110"/>
              <a:chExt cx="11529983" cy="1033884"/>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467" y="5981696"/>
                <a:ext cx="2447544" cy="54864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545" y="5891532"/>
                <a:ext cx="3237247" cy="639456"/>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711" y="6139307"/>
                <a:ext cx="2099271" cy="390703"/>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70131"/>
              <a:stretch/>
            </p:blipFill>
            <p:spPr>
              <a:xfrm>
                <a:off x="2259101" y="6288705"/>
                <a:ext cx="807322" cy="24114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57" y="6134558"/>
                <a:ext cx="2952146" cy="54943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434" y="5650110"/>
                <a:ext cx="4726004" cy="879575"/>
              </a:xfrm>
              <a:prstGeom prst="rect">
                <a:avLst/>
              </a:prstGeom>
            </p:spPr>
          </p:pic>
        </p:gr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60767" y="4796124"/>
              <a:ext cx="9314543" cy="1733561"/>
            </a:xfrm>
            <a:prstGeom prst="rect">
              <a:avLst/>
            </a:prstGeom>
          </p:spPr>
        </p:pic>
      </p:gr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3843" y="5949100"/>
            <a:ext cx="920496" cy="966216"/>
          </a:xfrm>
          <a:prstGeom prst="rect">
            <a:avLst/>
          </a:prstGeom>
        </p:spPr>
      </p:pic>
      <p:sp>
        <p:nvSpPr>
          <p:cNvPr id="17" name="TextBox 3">
            <a:extLst>
              <a:ext uri="{FF2B5EF4-FFF2-40B4-BE49-F238E27FC236}">
                <a16:creationId xmlns:a16="http://schemas.microsoft.com/office/drawing/2014/main" id="{C04E9FF0-3049-4140-8220-E89B200FC170}"/>
              </a:ext>
            </a:extLst>
          </p:cNvPr>
          <p:cNvSpPr txBox="1"/>
          <p:nvPr/>
        </p:nvSpPr>
        <p:spPr>
          <a:xfrm>
            <a:off x="408875" y="552485"/>
            <a:ext cx="5675730" cy="1035781"/>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1" lang="en-US" altLang="zh-TW" sz="40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03 </a:t>
            </a:r>
            <a:r>
              <a:rPr kumimoji="1" lang="zh-TW" altLang="en-US" sz="40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 </a:t>
            </a:r>
            <a:r>
              <a:rPr kumimoji="1" lang="zh-TW" altLang="en-US" sz="4000" b="1" dirty="0">
                <a:latin typeface="Microsoft YaHei" panose="020B0503020204020204" pitchFamily="34" charset="-122"/>
                <a:ea typeface="Microsoft YaHei" panose="020B0503020204020204" pitchFamily="34" charset="-122"/>
              </a:rPr>
              <a:t>哪些人需要課程地圖？</a:t>
            </a:r>
            <a:endParaRPr kumimoji="1" lang="en-US" altLang="zh-TW" sz="4000" b="1" dirty="0">
              <a:latin typeface="Microsoft YaHei" panose="020B0503020204020204" pitchFamily="34" charset="-122"/>
              <a:ea typeface="Microsoft YaHei" panose="020B0503020204020204" pitchFamily="34" charset="-122"/>
            </a:endParaRPr>
          </a:p>
        </p:txBody>
      </p:sp>
      <p:sp>
        <p:nvSpPr>
          <p:cNvPr id="22" name="矩形 21">
            <a:extLst>
              <a:ext uri="{FF2B5EF4-FFF2-40B4-BE49-F238E27FC236}">
                <a16:creationId xmlns:a16="http://schemas.microsoft.com/office/drawing/2014/main" id="{FF67204A-0B72-7941-9857-C4B35E382448}"/>
              </a:ext>
            </a:extLst>
          </p:cNvPr>
          <p:cNvSpPr/>
          <p:nvPr/>
        </p:nvSpPr>
        <p:spPr>
          <a:xfrm>
            <a:off x="849478" y="1527177"/>
            <a:ext cx="11164861" cy="523220"/>
          </a:xfrm>
          <a:prstGeom prst="rect">
            <a:avLst/>
          </a:prstGeom>
        </p:spPr>
        <p:txBody>
          <a:bodyPr wrap="square">
            <a:spAutoFit/>
          </a:bodyPr>
          <a:lstStyle/>
          <a:p>
            <a:r>
              <a:rPr lang="zh-TW" altLang="en-US" sz="2800" dirty="0">
                <a:latin typeface="Wingdings" pitchFamily="2" charset="2"/>
                <a:ea typeface="Microsoft YaHei" panose="020B0503020204020204" pitchFamily="34" charset="-122"/>
              </a:rPr>
              <a:t>課程地圖的使用者及其特定需求</a:t>
            </a:r>
            <a:r>
              <a:rPr lang="en" altLang="zh-TW" sz="1600" dirty="0">
                <a:latin typeface="Microsoft YaHei" panose="020B0503020204020204" pitchFamily="34" charset="-122"/>
                <a:ea typeface="Microsoft YaHei" panose="020B0503020204020204" pitchFamily="34" charset="-122"/>
              </a:rPr>
              <a:t>(Harden, 2011, p.131)</a:t>
            </a:r>
            <a:endParaRPr lang="en-US" altLang="zh-TW" sz="1600" dirty="0">
              <a:latin typeface="Wingdings" pitchFamily="2" charset="2"/>
              <a:ea typeface="Microsoft YaHei" panose="020B0503020204020204" pitchFamily="34" charset="-122"/>
            </a:endParaRPr>
          </a:p>
        </p:txBody>
      </p:sp>
      <p:graphicFrame>
        <p:nvGraphicFramePr>
          <p:cNvPr id="11" name="表格 11">
            <a:extLst>
              <a:ext uri="{FF2B5EF4-FFF2-40B4-BE49-F238E27FC236}">
                <a16:creationId xmlns:a16="http://schemas.microsoft.com/office/drawing/2014/main" id="{FC6F31C3-3E68-A447-9BE2-E59ABCC0A4EC}"/>
              </a:ext>
            </a:extLst>
          </p:cNvPr>
          <p:cNvGraphicFramePr>
            <a:graphicFrameLocks noGrp="1"/>
          </p:cNvGraphicFramePr>
          <p:nvPr>
            <p:extLst>
              <p:ext uri="{D42A27DB-BD31-4B8C-83A1-F6EECF244321}">
                <p14:modId xmlns:p14="http://schemas.microsoft.com/office/powerpoint/2010/main" val="1009718629"/>
              </p:ext>
            </p:extLst>
          </p:nvPr>
        </p:nvGraphicFramePr>
        <p:xfrm>
          <a:off x="564173" y="2226737"/>
          <a:ext cx="10529670" cy="3978120"/>
        </p:xfrm>
        <a:graphic>
          <a:graphicData uri="http://schemas.openxmlformats.org/drawingml/2006/table">
            <a:tbl>
              <a:tblPr firstRow="1" bandRow="1">
                <a:tableStyleId>{21E4AEA4-8DFA-4A89-87EB-49C32662AFE0}</a:tableStyleId>
              </a:tblPr>
              <a:tblGrid>
                <a:gridCol w="1188650">
                  <a:extLst>
                    <a:ext uri="{9D8B030D-6E8A-4147-A177-3AD203B41FA5}">
                      <a16:colId xmlns:a16="http://schemas.microsoft.com/office/drawing/2014/main" val="1037455509"/>
                    </a:ext>
                  </a:extLst>
                </a:gridCol>
                <a:gridCol w="3933810">
                  <a:extLst>
                    <a:ext uri="{9D8B030D-6E8A-4147-A177-3AD203B41FA5}">
                      <a16:colId xmlns:a16="http://schemas.microsoft.com/office/drawing/2014/main" val="3662644290"/>
                    </a:ext>
                  </a:extLst>
                </a:gridCol>
                <a:gridCol w="5407210">
                  <a:extLst>
                    <a:ext uri="{9D8B030D-6E8A-4147-A177-3AD203B41FA5}">
                      <a16:colId xmlns:a16="http://schemas.microsoft.com/office/drawing/2014/main" val="3368959858"/>
                    </a:ext>
                  </a:extLst>
                </a:gridCol>
              </a:tblGrid>
              <a:tr h="640194">
                <a:tc>
                  <a:txBody>
                    <a:bodyPr/>
                    <a:lstStyle/>
                    <a:p>
                      <a:pPr algn="ctr"/>
                      <a:r>
                        <a:rPr lang="zh-TW" altLang="en-US" sz="2400" b="0" dirty="0">
                          <a:latin typeface="Microsoft YaHei" panose="020B0503020204020204" pitchFamily="34" charset="-122"/>
                          <a:ea typeface="Microsoft YaHei" panose="020B0503020204020204" pitchFamily="34" charset="-122"/>
                        </a:rPr>
                        <a:t>使用者</a:t>
                      </a:r>
                    </a:p>
                  </a:txBody>
                  <a:tcPr anchor="ctr"/>
                </a:tc>
                <a:tc>
                  <a:txBody>
                    <a:bodyPr/>
                    <a:lstStyle/>
                    <a:p>
                      <a:pPr algn="ctr"/>
                      <a:r>
                        <a:rPr lang="zh-TW" altLang="en-US" sz="2400" b="0" dirty="0">
                          <a:latin typeface="Microsoft YaHei" panose="020B0503020204020204" pitchFamily="34" charset="-122"/>
                          <a:ea typeface="Microsoft YaHei" panose="020B0503020204020204" pitchFamily="34" charset="-122"/>
                        </a:rPr>
                        <a:t>對地圖的特定需求</a:t>
                      </a:r>
                    </a:p>
                  </a:txBody>
                  <a:tcPr anchor="ctr"/>
                </a:tc>
                <a:tc>
                  <a:txBody>
                    <a:bodyPr/>
                    <a:lstStyle/>
                    <a:p>
                      <a:pPr algn="ctr"/>
                      <a:r>
                        <a:rPr lang="zh-TW" altLang="en-US" sz="2400" b="0" dirty="0">
                          <a:latin typeface="Microsoft YaHei" panose="020B0503020204020204" pitchFamily="34" charset="-122"/>
                          <a:ea typeface="Microsoft YaHei" panose="020B0503020204020204" pitchFamily="34" charset="-122"/>
                        </a:rPr>
                        <a:t>可能會問的問題範例</a:t>
                      </a:r>
                    </a:p>
                  </a:txBody>
                  <a:tcPr anchor="ctr"/>
                </a:tc>
                <a:extLst>
                  <a:ext uri="{0D108BD9-81ED-4DB2-BD59-A6C34878D82A}">
                    <a16:rowId xmlns:a16="http://schemas.microsoft.com/office/drawing/2014/main" val="456313217"/>
                  </a:ext>
                </a:extLst>
              </a:tr>
              <a:tr h="1417686">
                <a:tc>
                  <a:txBody>
                    <a:bodyPr/>
                    <a:lstStyle/>
                    <a:p>
                      <a:pPr algn="ctr"/>
                      <a:r>
                        <a:rPr lang="zh-TW" altLang="en-US" sz="2400" b="0" dirty="0">
                          <a:latin typeface="Microsoft YaHei" panose="020B0503020204020204" pitchFamily="34" charset="-122"/>
                          <a:ea typeface="Microsoft YaHei" panose="020B0503020204020204" pitchFamily="34" charset="-122"/>
                        </a:rPr>
                        <a:t>學生</a:t>
                      </a:r>
                    </a:p>
                  </a:txBody>
                  <a:tcPr/>
                </a:tc>
                <a:tc>
                  <a:txBody>
                    <a:bodyPr/>
                    <a:lstStyle/>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整合了學習指南</a:t>
                      </a:r>
                      <a:endParaRPr lang="en-US" altLang="zh-TW" sz="2400" b="0" dirty="0">
                        <a:latin typeface="Microsoft YaHei" panose="020B0503020204020204" pitchFamily="34" charset="-122"/>
                        <a:ea typeface="Microsoft YaHei" panose="020B0503020204020204" pitchFamily="34" charset="-122"/>
                      </a:endParaRPr>
                    </a:p>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學習工具，如前導組織</a:t>
                      </a:r>
                      <a:endParaRPr lang="en-US" altLang="zh-TW" sz="2400" b="0" dirty="0">
                        <a:latin typeface="Microsoft YaHei" panose="020B0503020204020204" pitchFamily="34" charset="-122"/>
                        <a:ea typeface="Microsoft YaHei" panose="020B0503020204020204" pitchFamily="34" charset="-122"/>
                      </a:endParaRPr>
                    </a:p>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自我評量</a:t>
                      </a:r>
                      <a:endParaRPr lang="en-US" altLang="zh-TW" sz="2400" b="0" dirty="0">
                        <a:latin typeface="Microsoft YaHei" panose="020B0503020204020204" pitchFamily="34" charset="-122"/>
                        <a:ea typeface="Microsoft YaHei" panose="020B0503020204020204" pitchFamily="34" charset="-122"/>
                      </a:endParaRPr>
                    </a:p>
                  </a:txBody>
                  <a:tcPr/>
                </a:tc>
                <a:tc>
                  <a:txBody>
                    <a:bodyPr/>
                    <a:lstStyle/>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某一特定學習經驗將如何幫助我？</a:t>
                      </a:r>
                      <a:endParaRPr lang="en-US" altLang="zh-TW" sz="2400" b="0" dirty="0">
                        <a:latin typeface="Microsoft YaHei" panose="020B0503020204020204" pitchFamily="34" charset="-122"/>
                        <a:ea typeface="Microsoft YaHei" panose="020B0503020204020204" pitchFamily="34" charset="-122"/>
                      </a:endParaRPr>
                    </a:p>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某一門課對我的期待是什麼？</a:t>
                      </a:r>
                      <a:endParaRPr lang="en-US" altLang="zh-TW" sz="2400" b="0" dirty="0">
                        <a:latin typeface="Microsoft YaHei" panose="020B0503020204020204" pitchFamily="34" charset="-122"/>
                        <a:ea typeface="Microsoft YaHei" panose="020B0503020204020204" pitchFamily="34" charset="-122"/>
                      </a:endParaRPr>
                    </a:p>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如果我有問題可在哪兒獲得協助？</a:t>
                      </a:r>
                      <a:endParaRPr lang="en-US" altLang="zh-TW" sz="2400" b="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895861638"/>
                  </a:ext>
                </a:extLst>
              </a:tr>
              <a:tr h="1417686">
                <a:tc>
                  <a:txBody>
                    <a:bodyPr/>
                    <a:lstStyle/>
                    <a:p>
                      <a:pPr algn="ctr"/>
                      <a:r>
                        <a:rPr lang="zh-TW" altLang="en-US" sz="2400" b="0" dirty="0">
                          <a:latin typeface="Microsoft YaHei" panose="020B0503020204020204" pitchFamily="34" charset="-122"/>
                          <a:ea typeface="Microsoft YaHei" panose="020B0503020204020204" pitchFamily="34" charset="-122"/>
                        </a:rPr>
                        <a:t>命題</a:t>
                      </a:r>
                      <a:endParaRPr lang="en-US" altLang="zh-TW" sz="2400" b="0" dirty="0">
                        <a:latin typeface="Microsoft YaHei" panose="020B0503020204020204" pitchFamily="34" charset="-122"/>
                        <a:ea typeface="Microsoft YaHei" panose="020B0503020204020204" pitchFamily="34" charset="-122"/>
                      </a:endParaRPr>
                    </a:p>
                    <a:p>
                      <a:pPr algn="ctr"/>
                      <a:r>
                        <a:rPr lang="zh-TW" altLang="en-US" sz="2400" b="0" dirty="0">
                          <a:latin typeface="Microsoft YaHei" panose="020B0503020204020204" pitchFamily="34" charset="-122"/>
                          <a:ea typeface="Microsoft YaHei" panose="020B0503020204020204" pitchFamily="34" charset="-122"/>
                        </a:rPr>
                        <a:t>人員</a:t>
                      </a:r>
                    </a:p>
                  </a:txBody>
                  <a:tcPr/>
                </a:tc>
                <a:tc>
                  <a:txBody>
                    <a:bodyPr/>
                    <a:lstStyle/>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清楚列出評量要求的學習結果</a:t>
                      </a:r>
                      <a:endParaRPr lang="en-US" altLang="zh-TW" sz="2400" b="0" dirty="0">
                        <a:latin typeface="Microsoft YaHei" panose="020B0503020204020204" pitchFamily="34" charset="-122"/>
                        <a:ea typeface="Microsoft YaHei" panose="020B0503020204020204" pitchFamily="34" charset="-122"/>
                      </a:endParaRPr>
                    </a:p>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檔案評量的基礎</a:t>
                      </a:r>
                      <a:endParaRPr lang="en-US" altLang="zh-TW" sz="2400" b="0" dirty="0">
                        <a:latin typeface="Microsoft YaHei" panose="020B0503020204020204" pitchFamily="34" charset="-122"/>
                        <a:ea typeface="Microsoft YaHei" panose="020B0503020204020204" pitchFamily="34" charset="-122"/>
                      </a:endParaRPr>
                    </a:p>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具安全性且設定使用權限</a:t>
                      </a:r>
                      <a:endParaRPr lang="en-US" altLang="zh-TW" sz="2400" b="0" dirty="0">
                        <a:latin typeface="Microsoft YaHei" panose="020B0503020204020204" pitchFamily="34" charset="-122"/>
                        <a:ea typeface="Microsoft YaHei" panose="020B0503020204020204" pitchFamily="34" charset="-122"/>
                      </a:endParaRPr>
                    </a:p>
                  </a:txBody>
                  <a:tcPr/>
                </a:tc>
                <a:tc>
                  <a:txBody>
                    <a:bodyPr/>
                    <a:lstStyle/>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如何確認評量反映了課程？</a:t>
                      </a:r>
                      <a:endParaRPr lang="en-US" altLang="zh-TW" sz="2400" b="0" dirty="0">
                        <a:latin typeface="Microsoft YaHei" panose="020B0503020204020204" pitchFamily="34" charset="-122"/>
                        <a:ea typeface="Microsoft YaHei" panose="020B0503020204020204" pitchFamily="34" charset="-122"/>
                      </a:endParaRPr>
                    </a:p>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本評量如何連結到其他的學生學習評量？</a:t>
                      </a:r>
                      <a:endParaRPr lang="en-US" altLang="zh-TW" sz="2400" b="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222306489"/>
                  </a:ext>
                </a:extLst>
              </a:tr>
            </a:tbl>
          </a:graphicData>
        </a:graphic>
      </p:graphicFrame>
      <p:sp>
        <p:nvSpPr>
          <p:cNvPr id="23" name="文字方塊 22">
            <a:extLst>
              <a:ext uri="{FF2B5EF4-FFF2-40B4-BE49-F238E27FC236}">
                <a16:creationId xmlns:a16="http://schemas.microsoft.com/office/drawing/2014/main" id="{7EACC2DE-A8A9-D841-81D3-FDCA7DCD43DA}"/>
              </a:ext>
            </a:extLst>
          </p:cNvPr>
          <p:cNvSpPr txBox="1"/>
          <p:nvPr/>
        </p:nvSpPr>
        <p:spPr>
          <a:xfrm>
            <a:off x="7951017" y="122058"/>
            <a:ext cx="4240983" cy="461665"/>
          </a:xfrm>
          <a:prstGeom prst="rect">
            <a:avLst/>
          </a:prstGeom>
          <a:noFill/>
        </p:spPr>
        <p:txBody>
          <a:bodyPr wrap="square" rtlCol="0">
            <a:spAutoFit/>
          </a:bodyPr>
          <a:lstStyle/>
          <a:p>
            <a:r>
              <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rPr>
              <a:t>整理自甄曉蘭教授工作坊</a:t>
            </a:r>
            <a:r>
              <a:rPr kumimoji="1" lang="en-US" altLang="zh-TW" sz="2400" dirty="0">
                <a:solidFill>
                  <a:schemeClr val="bg1">
                    <a:lumMod val="85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9264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748288" y="5665315"/>
            <a:ext cx="6438286" cy="1198255"/>
          </a:xfrm>
          <a:prstGeom prst="rect">
            <a:avLst/>
          </a:prstGeom>
        </p:spPr>
      </p:pic>
      <p:grpSp>
        <p:nvGrpSpPr>
          <p:cNvPr id="5" name="Group 4"/>
          <p:cNvGrpSpPr/>
          <p:nvPr/>
        </p:nvGrpSpPr>
        <p:grpSpPr>
          <a:xfrm>
            <a:off x="19593" y="5181755"/>
            <a:ext cx="18442855" cy="1887870"/>
            <a:chOff x="-1067545" y="4796124"/>
            <a:chExt cx="18442855" cy="1887870"/>
          </a:xfrm>
        </p:grpSpPr>
        <p:grpSp>
          <p:nvGrpSpPr>
            <p:cNvPr id="4" name="Group 3"/>
            <p:cNvGrpSpPr/>
            <p:nvPr/>
          </p:nvGrpSpPr>
          <p:grpSpPr>
            <a:xfrm>
              <a:off x="-1067545" y="5650110"/>
              <a:ext cx="11529983" cy="1033884"/>
              <a:chOff x="-1067545" y="5650110"/>
              <a:chExt cx="11529983" cy="1033884"/>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467" y="5981696"/>
                <a:ext cx="2447544" cy="54864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545" y="5891532"/>
                <a:ext cx="3237247" cy="639456"/>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711" y="6139307"/>
                <a:ext cx="2099271" cy="390703"/>
              </a:xfrm>
              <a:prstGeom prst="rect">
                <a:avLst/>
              </a:prstGeom>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70131"/>
              <a:stretch/>
            </p:blipFill>
            <p:spPr>
              <a:xfrm>
                <a:off x="2259101" y="6288705"/>
                <a:ext cx="807322" cy="24114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357" y="6134558"/>
                <a:ext cx="2952146" cy="54943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434" y="5650110"/>
                <a:ext cx="4726004" cy="879575"/>
              </a:xfrm>
              <a:prstGeom prst="rect">
                <a:avLst/>
              </a:prstGeom>
            </p:spPr>
          </p:pic>
        </p:gr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060767" y="4796124"/>
              <a:ext cx="9314543" cy="1733561"/>
            </a:xfrm>
            <a:prstGeom prst="rect">
              <a:avLst/>
            </a:prstGeom>
          </p:spPr>
        </p:pic>
      </p:gr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3843" y="5949100"/>
            <a:ext cx="920496" cy="966216"/>
          </a:xfrm>
          <a:prstGeom prst="rect">
            <a:avLst/>
          </a:prstGeom>
        </p:spPr>
      </p:pic>
      <p:sp>
        <p:nvSpPr>
          <p:cNvPr id="17" name="TextBox 3">
            <a:extLst>
              <a:ext uri="{FF2B5EF4-FFF2-40B4-BE49-F238E27FC236}">
                <a16:creationId xmlns:a16="http://schemas.microsoft.com/office/drawing/2014/main" id="{C04E9FF0-3049-4140-8220-E89B200FC170}"/>
              </a:ext>
            </a:extLst>
          </p:cNvPr>
          <p:cNvSpPr txBox="1"/>
          <p:nvPr/>
        </p:nvSpPr>
        <p:spPr>
          <a:xfrm>
            <a:off x="408875" y="552485"/>
            <a:ext cx="5675730" cy="1035781"/>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1" lang="en-US" altLang="zh-TW" sz="40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03 </a:t>
            </a:r>
            <a:r>
              <a:rPr kumimoji="1" lang="zh-TW" altLang="en-US" sz="40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 </a:t>
            </a:r>
            <a:r>
              <a:rPr kumimoji="1" lang="zh-TW" altLang="en-US" sz="4000" b="1" dirty="0">
                <a:latin typeface="Microsoft YaHei" panose="020B0503020204020204" pitchFamily="34" charset="-122"/>
                <a:ea typeface="Microsoft YaHei" panose="020B0503020204020204" pitchFamily="34" charset="-122"/>
              </a:rPr>
              <a:t>哪些人需要課程地圖？</a:t>
            </a:r>
            <a:endParaRPr kumimoji="1" lang="en-US" altLang="zh-TW" sz="4000" b="1" dirty="0">
              <a:latin typeface="Microsoft YaHei" panose="020B0503020204020204" pitchFamily="34" charset="-122"/>
              <a:ea typeface="Microsoft YaHei" panose="020B0503020204020204" pitchFamily="34" charset="-122"/>
            </a:endParaRPr>
          </a:p>
        </p:txBody>
      </p:sp>
      <p:sp>
        <p:nvSpPr>
          <p:cNvPr id="22" name="矩形 21">
            <a:extLst>
              <a:ext uri="{FF2B5EF4-FFF2-40B4-BE49-F238E27FC236}">
                <a16:creationId xmlns:a16="http://schemas.microsoft.com/office/drawing/2014/main" id="{FF67204A-0B72-7941-9857-C4B35E382448}"/>
              </a:ext>
            </a:extLst>
          </p:cNvPr>
          <p:cNvSpPr/>
          <p:nvPr/>
        </p:nvSpPr>
        <p:spPr>
          <a:xfrm>
            <a:off x="849478" y="1527177"/>
            <a:ext cx="11164861" cy="523220"/>
          </a:xfrm>
          <a:prstGeom prst="rect">
            <a:avLst/>
          </a:prstGeom>
        </p:spPr>
        <p:txBody>
          <a:bodyPr wrap="square">
            <a:spAutoFit/>
          </a:bodyPr>
          <a:lstStyle/>
          <a:p>
            <a:r>
              <a:rPr lang="zh-TW" altLang="en-US" sz="2800" dirty="0">
                <a:latin typeface="Wingdings" pitchFamily="2" charset="2"/>
                <a:ea typeface="Microsoft YaHei" panose="020B0503020204020204" pitchFamily="34" charset="-122"/>
              </a:rPr>
              <a:t>課程地圖的使用者及其特定需求</a:t>
            </a:r>
            <a:r>
              <a:rPr lang="en" altLang="zh-TW" sz="1600" dirty="0">
                <a:latin typeface="Microsoft YaHei" panose="020B0503020204020204" pitchFamily="34" charset="-122"/>
                <a:ea typeface="Microsoft YaHei" panose="020B0503020204020204" pitchFamily="34" charset="-122"/>
              </a:rPr>
              <a:t>(Harden, 2011, p.131)</a:t>
            </a:r>
            <a:endParaRPr lang="en-US" altLang="zh-TW" sz="1600" dirty="0">
              <a:latin typeface="Wingdings" pitchFamily="2" charset="2"/>
              <a:ea typeface="Microsoft YaHei" panose="020B0503020204020204" pitchFamily="34" charset="-122"/>
            </a:endParaRPr>
          </a:p>
        </p:txBody>
      </p:sp>
      <p:graphicFrame>
        <p:nvGraphicFramePr>
          <p:cNvPr id="11" name="表格 11">
            <a:extLst>
              <a:ext uri="{FF2B5EF4-FFF2-40B4-BE49-F238E27FC236}">
                <a16:creationId xmlns:a16="http://schemas.microsoft.com/office/drawing/2014/main" id="{FC6F31C3-3E68-A447-9BE2-E59ABCC0A4EC}"/>
              </a:ext>
            </a:extLst>
          </p:cNvPr>
          <p:cNvGraphicFramePr>
            <a:graphicFrameLocks noGrp="1"/>
          </p:cNvGraphicFramePr>
          <p:nvPr>
            <p:extLst>
              <p:ext uri="{D42A27DB-BD31-4B8C-83A1-F6EECF244321}">
                <p14:modId xmlns:p14="http://schemas.microsoft.com/office/powerpoint/2010/main" val="398678456"/>
              </p:ext>
            </p:extLst>
          </p:nvPr>
        </p:nvGraphicFramePr>
        <p:xfrm>
          <a:off x="703574" y="2275920"/>
          <a:ext cx="10529670" cy="3197742"/>
        </p:xfrm>
        <a:graphic>
          <a:graphicData uri="http://schemas.openxmlformats.org/drawingml/2006/table">
            <a:tbl>
              <a:tblPr firstRow="1" bandRow="1">
                <a:tableStyleId>{21E4AEA4-8DFA-4A89-87EB-49C32662AFE0}</a:tableStyleId>
              </a:tblPr>
              <a:tblGrid>
                <a:gridCol w="1188650">
                  <a:extLst>
                    <a:ext uri="{9D8B030D-6E8A-4147-A177-3AD203B41FA5}">
                      <a16:colId xmlns:a16="http://schemas.microsoft.com/office/drawing/2014/main" val="1037455509"/>
                    </a:ext>
                  </a:extLst>
                </a:gridCol>
                <a:gridCol w="4152976">
                  <a:extLst>
                    <a:ext uri="{9D8B030D-6E8A-4147-A177-3AD203B41FA5}">
                      <a16:colId xmlns:a16="http://schemas.microsoft.com/office/drawing/2014/main" val="3662644290"/>
                    </a:ext>
                  </a:extLst>
                </a:gridCol>
                <a:gridCol w="5188044">
                  <a:extLst>
                    <a:ext uri="{9D8B030D-6E8A-4147-A177-3AD203B41FA5}">
                      <a16:colId xmlns:a16="http://schemas.microsoft.com/office/drawing/2014/main" val="3368959858"/>
                    </a:ext>
                  </a:extLst>
                </a:gridCol>
              </a:tblGrid>
              <a:tr h="363291">
                <a:tc>
                  <a:txBody>
                    <a:bodyPr/>
                    <a:lstStyle/>
                    <a:p>
                      <a:pPr algn="ctr"/>
                      <a:r>
                        <a:rPr lang="zh-TW" altLang="en-US" sz="2400" b="0" dirty="0">
                          <a:latin typeface="Microsoft YaHei" panose="020B0503020204020204" pitchFamily="34" charset="-122"/>
                          <a:ea typeface="Microsoft YaHei" panose="020B0503020204020204" pitchFamily="34" charset="-122"/>
                        </a:rPr>
                        <a:t>使用者</a:t>
                      </a:r>
                    </a:p>
                  </a:txBody>
                  <a:tcPr anchor="ctr"/>
                </a:tc>
                <a:tc>
                  <a:txBody>
                    <a:bodyPr/>
                    <a:lstStyle/>
                    <a:p>
                      <a:pPr algn="ctr"/>
                      <a:r>
                        <a:rPr lang="zh-TW" altLang="en-US" sz="2400" b="0" dirty="0">
                          <a:latin typeface="Microsoft YaHei" panose="020B0503020204020204" pitchFamily="34" charset="-122"/>
                          <a:ea typeface="Microsoft YaHei" panose="020B0503020204020204" pitchFamily="34" charset="-122"/>
                        </a:rPr>
                        <a:t>對地圖的特定需求</a:t>
                      </a:r>
                    </a:p>
                  </a:txBody>
                  <a:tcPr anchor="ctr"/>
                </a:tc>
                <a:tc>
                  <a:txBody>
                    <a:bodyPr/>
                    <a:lstStyle/>
                    <a:p>
                      <a:pPr algn="ctr"/>
                      <a:r>
                        <a:rPr lang="zh-TW" altLang="en-US" sz="2400" b="0" dirty="0">
                          <a:latin typeface="Microsoft YaHei" panose="020B0503020204020204" pitchFamily="34" charset="-122"/>
                          <a:ea typeface="Microsoft YaHei" panose="020B0503020204020204" pitchFamily="34" charset="-122"/>
                        </a:rPr>
                        <a:t>可能會問的問題範例</a:t>
                      </a:r>
                    </a:p>
                  </a:txBody>
                  <a:tcPr anchor="ctr"/>
                </a:tc>
                <a:extLst>
                  <a:ext uri="{0D108BD9-81ED-4DB2-BD59-A6C34878D82A}">
                    <a16:rowId xmlns:a16="http://schemas.microsoft.com/office/drawing/2014/main" val="456313217"/>
                  </a:ext>
                </a:extLst>
              </a:tr>
              <a:tr h="1370271">
                <a:tc>
                  <a:txBody>
                    <a:bodyPr/>
                    <a:lstStyle/>
                    <a:p>
                      <a:pPr algn="ctr"/>
                      <a:r>
                        <a:rPr lang="zh-TW" altLang="en-US" sz="2400" b="0" dirty="0">
                          <a:latin typeface="Microsoft YaHei" panose="020B0503020204020204" pitchFamily="34" charset="-122"/>
                          <a:ea typeface="Microsoft YaHei" panose="020B0503020204020204" pitchFamily="34" charset="-122"/>
                        </a:rPr>
                        <a:t>行政</a:t>
                      </a:r>
                      <a:endParaRPr lang="en-US" altLang="zh-TW" sz="2400" b="0" dirty="0">
                        <a:latin typeface="Microsoft YaHei" panose="020B0503020204020204" pitchFamily="34" charset="-122"/>
                        <a:ea typeface="Microsoft YaHei" panose="020B0503020204020204" pitchFamily="34" charset="-122"/>
                      </a:endParaRPr>
                    </a:p>
                    <a:p>
                      <a:pPr algn="ctr"/>
                      <a:r>
                        <a:rPr lang="zh-TW" altLang="en-US" sz="2400" b="0" dirty="0">
                          <a:latin typeface="Microsoft YaHei" panose="020B0503020204020204" pitchFamily="34" charset="-122"/>
                          <a:ea typeface="Microsoft YaHei" panose="020B0503020204020204" pitchFamily="34" charset="-122"/>
                        </a:rPr>
                        <a:t>人員</a:t>
                      </a:r>
                    </a:p>
                  </a:txBody>
                  <a:tcPr/>
                </a:tc>
                <a:tc>
                  <a:txBody>
                    <a:bodyPr/>
                    <a:lstStyle/>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管理工具</a:t>
                      </a:r>
                      <a:endParaRPr lang="en-US" altLang="zh-TW" sz="2400" b="0" dirty="0">
                        <a:latin typeface="Microsoft YaHei" panose="020B0503020204020204" pitchFamily="34" charset="-122"/>
                        <a:ea typeface="Microsoft YaHei" panose="020B0503020204020204" pitchFamily="34" charset="-122"/>
                      </a:endParaRPr>
                    </a:p>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教學活動資料</a:t>
                      </a:r>
                      <a:endParaRPr lang="en-US" altLang="zh-TW" sz="2400" b="0" dirty="0">
                        <a:latin typeface="Microsoft YaHei" panose="020B0503020204020204" pitchFamily="34" charset="-122"/>
                        <a:ea typeface="Microsoft YaHei" panose="020B0503020204020204" pitchFamily="34" charset="-122"/>
                      </a:endParaRPr>
                    </a:p>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保密性</a:t>
                      </a:r>
                    </a:p>
                  </a:txBody>
                  <a:tcPr/>
                </a:tc>
                <a:tc>
                  <a:txBody>
                    <a:bodyPr/>
                    <a:lstStyle/>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某一部門對課程的貢獻是什麼？</a:t>
                      </a:r>
                      <a:endParaRPr lang="en-US" altLang="zh-TW" sz="2400" b="0" dirty="0">
                        <a:latin typeface="Microsoft YaHei" panose="020B0503020204020204" pitchFamily="34" charset="-122"/>
                        <a:ea typeface="Microsoft YaHei" panose="020B0503020204020204" pitchFamily="34" charset="-122"/>
                      </a:endParaRPr>
                    </a:p>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誰負責這門課的這個部分？</a:t>
                      </a:r>
                      <a:endParaRPr lang="en-US" altLang="zh-TW" sz="2400" b="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1895861638"/>
                  </a:ext>
                </a:extLst>
              </a:tr>
              <a:tr h="1370271">
                <a:tc>
                  <a:txBody>
                    <a:bodyPr/>
                    <a:lstStyle/>
                    <a:p>
                      <a:pPr algn="ctr"/>
                      <a:r>
                        <a:rPr lang="zh-TW" altLang="en-US" sz="2400" b="0" dirty="0">
                          <a:latin typeface="Microsoft YaHei" panose="020B0503020204020204" pitchFamily="34" charset="-122"/>
                          <a:ea typeface="Microsoft YaHei" panose="020B0503020204020204" pitchFamily="34" charset="-122"/>
                        </a:rPr>
                        <a:t>評鑑</a:t>
                      </a:r>
                      <a:endParaRPr lang="en-US" altLang="zh-TW" sz="2400" b="0" dirty="0">
                        <a:latin typeface="Microsoft YaHei" panose="020B0503020204020204" pitchFamily="34" charset="-122"/>
                        <a:ea typeface="Microsoft YaHei" panose="020B0503020204020204" pitchFamily="34" charset="-122"/>
                      </a:endParaRPr>
                    </a:p>
                    <a:p>
                      <a:pPr algn="ctr"/>
                      <a:r>
                        <a:rPr lang="zh-TW" altLang="en-US" sz="2400" b="0" dirty="0">
                          <a:latin typeface="Microsoft YaHei" panose="020B0503020204020204" pitchFamily="34" charset="-122"/>
                          <a:ea typeface="Microsoft YaHei" panose="020B0503020204020204" pitchFamily="34" charset="-122"/>
                        </a:rPr>
                        <a:t>單位</a:t>
                      </a:r>
                    </a:p>
                  </a:txBody>
                  <a:tcPr/>
                </a:tc>
                <a:tc>
                  <a:txBody>
                    <a:bodyPr/>
                    <a:lstStyle/>
                    <a:p>
                      <a:pPr marL="457200" indent="-457200">
                        <a:buFont typeface="+mj-lt"/>
                        <a:buAutoNum type="arabicParenR"/>
                      </a:pPr>
                      <a:r>
                        <a:rPr lang="zh-TW" altLang="en-US" sz="2400" b="0" dirty="0">
                          <a:latin typeface="Microsoft YaHei" panose="020B0503020204020204" pitchFamily="34" charset="-122"/>
                          <a:ea typeface="Microsoft YaHei" panose="020B0503020204020204" pitchFamily="34" charset="-122"/>
                        </a:rPr>
                        <a:t>所提供的資訊達到所要求的細節與重點</a:t>
                      </a:r>
                    </a:p>
                  </a:txBody>
                  <a:tcPr/>
                </a:tc>
                <a:tc>
                  <a:txBody>
                    <a:bodyPr/>
                    <a:lstStyle/>
                    <a:p>
                      <a:pPr marL="342900" indent="-342900">
                        <a:buFont typeface="Wingdings" pitchFamily="2" charset="2"/>
                        <a:buChar char="p"/>
                      </a:pPr>
                      <a:r>
                        <a:rPr lang="zh-TW" altLang="en-US" sz="2400" b="0" dirty="0">
                          <a:latin typeface="Microsoft YaHei" panose="020B0503020204020204" pitchFamily="34" charset="-122"/>
                          <a:ea typeface="Microsoft YaHei" panose="020B0503020204020204" pitchFamily="34" charset="-122"/>
                        </a:rPr>
                        <a:t>課程是否符合要求？</a:t>
                      </a:r>
                      <a:endParaRPr lang="en-US" altLang="zh-TW" sz="2400" b="0" dirty="0">
                        <a:latin typeface="Microsoft YaHei" panose="020B0503020204020204" pitchFamily="34" charset="-122"/>
                        <a:ea typeface="Microsoft YaHei" panose="020B0503020204020204" pitchFamily="34" charset="-122"/>
                      </a:endParaRPr>
                    </a:p>
                  </a:txBody>
                  <a:tcPr/>
                </a:tc>
                <a:extLst>
                  <a:ext uri="{0D108BD9-81ED-4DB2-BD59-A6C34878D82A}">
                    <a16:rowId xmlns:a16="http://schemas.microsoft.com/office/drawing/2014/main" val="3051301640"/>
                  </a:ext>
                </a:extLst>
              </a:tr>
            </a:tbl>
          </a:graphicData>
        </a:graphic>
      </p:graphicFrame>
      <p:sp>
        <p:nvSpPr>
          <p:cNvPr id="23" name="文字方塊 22">
            <a:extLst>
              <a:ext uri="{FF2B5EF4-FFF2-40B4-BE49-F238E27FC236}">
                <a16:creationId xmlns:a16="http://schemas.microsoft.com/office/drawing/2014/main" id="{7EACC2DE-A8A9-D841-81D3-FDCA7DCD43DA}"/>
              </a:ext>
            </a:extLst>
          </p:cNvPr>
          <p:cNvSpPr txBox="1"/>
          <p:nvPr/>
        </p:nvSpPr>
        <p:spPr>
          <a:xfrm>
            <a:off x="7951017" y="122058"/>
            <a:ext cx="4240983" cy="461665"/>
          </a:xfrm>
          <a:prstGeom prst="rect">
            <a:avLst/>
          </a:prstGeom>
          <a:noFill/>
        </p:spPr>
        <p:txBody>
          <a:bodyPr wrap="square" rtlCol="0">
            <a:spAutoFit/>
          </a:bodyPr>
          <a:lstStyle/>
          <a:p>
            <a:r>
              <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rPr>
              <a:t>整理自甄曉蘭教授工作坊</a:t>
            </a:r>
            <a:r>
              <a:rPr kumimoji="1" lang="en-US" altLang="zh-TW" sz="2400" dirty="0">
                <a:solidFill>
                  <a:schemeClr val="bg1">
                    <a:lumMod val="85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68415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3F2E7"/>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09360"/>
            <a:ext cx="2447544" cy="54864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654" y="5687467"/>
            <a:ext cx="920496" cy="9662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3772" y="6269736"/>
            <a:ext cx="3160776" cy="58826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233" y="1671898"/>
            <a:ext cx="3153834" cy="3153834"/>
          </a:xfrm>
          <a:prstGeom prst="rect">
            <a:avLst/>
          </a:prstGeom>
        </p:spPr>
      </p:pic>
      <p:sp>
        <p:nvSpPr>
          <p:cNvPr id="3" name="矩形 2">
            <a:extLst>
              <a:ext uri="{FF2B5EF4-FFF2-40B4-BE49-F238E27FC236}">
                <a16:creationId xmlns:a16="http://schemas.microsoft.com/office/drawing/2014/main" id="{10175173-AC5E-C747-8E55-FE05D52F2CCE}"/>
              </a:ext>
            </a:extLst>
          </p:cNvPr>
          <p:cNvSpPr/>
          <p:nvPr/>
        </p:nvSpPr>
        <p:spPr>
          <a:xfrm>
            <a:off x="4169833" y="1208084"/>
            <a:ext cx="7295322" cy="440120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課程地圖</a:t>
            </a:r>
            <a:r>
              <a:rPr lang="zh-TW" altLang="en-US" sz="4400" b="1" dirty="0">
                <a:solidFill>
                  <a:prstClr val="black"/>
                </a:solidFill>
                <a:latin typeface="Microsoft YaHei" panose="020B0503020204020204" pitchFamily="34" charset="-122"/>
                <a:ea typeface="Microsoft YaHei" panose="020B0503020204020204" pitchFamily="34" charset="-122"/>
              </a:rPr>
              <a:t>的使用時機</a:t>
            </a:r>
            <a:endParaRPr kumimoji="0" lang="zh-TW" altLang="en-US" sz="44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0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3600" dirty="0">
                <a:solidFill>
                  <a:prstClr val="black"/>
                </a:solidFill>
                <a:latin typeface="Microsoft YaHei" panose="020B0503020204020204" pitchFamily="34" charset="-122"/>
                <a:ea typeface="Microsoft YaHei" panose="020B0503020204020204" pitchFamily="34" charset="-122"/>
              </a:rPr>
              <a:t>編修課程發展總體計畫</a:t>
            </a:r>
            <a:endParaRPr lang="en-US" altLang="zh-TW" sz="3600" dirty="0">
              <a:solidFill>
                <a:prstClr val="black"/>
              </a:solidFill>
              <a:latin typeface="Microsoft YaHei" panose="020B0503020204020204" pitchFamily="34" charset="-122"/>
              <a:ea typeface="Microsoft YaHei" panose="020B0503020204020204" pitchFamily="34" charset="-122"/>
            </a:endParaRPr>
          </a:p>
          <a:p>
            <a:pPr marL="571500" indent="-571500">
              <a:buFont typeface="Arial" panose="020B0604020202020204" pitchFamily="34" charset="0"/>
              <a:buChar char="•"/>
              <a:defRPr/>
            </a:pPr>
            <a:r>
              <a:rPr lang="zh-TW" altLang="en-US" sz="3600" dirty="0">
                <a:solidFill>
                  <a:prstClr val="black"/>
                </a:solidFill>
                <a:latin typeface="Microsoft YaHei" panose="020B0503020204020204" pitchFamily="34" charset="-122"/>
                <a:ea typeface="Microsoft YaHei" panose="020B0503020204020204" pitchFamily="34" charset="-122"/>
              </a:rPr>
              <a:t>作為研發課程時的參考依據</a:t>
            </a:r>
            <a:endParaRPr lang="en-US" altLang="zh-TW" sz="3600" dirty="0">
              <a:solidFill>
                <a:prstClr val="black"/>
              </a:solidFill>
              <a:latin typeface="Microsoft YaHei" panose="020B0503020204020204" pitchFamily="34" charset="-122"/>
              <a:ea typeface="Microsoft YaHei" panose="020B0503020204020204" pitchFamily="34" charset="-122"/>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3600" dirty="0">
                <a:solidFill>
                  <a:prstClr val="black"/>
                </a:solidFill>
                <a:latin typeface="Microsoft YaHei" panose="020B0503020204020204" pitchFamily="34" charset="-122"/>
                <a:ea typeface="Microsoft YaHei" panose="020B0503020204020204" pitchFamily="34" charset="-122"/>
              </a:rPr>
              <a:t>檢視課程架構與脈絡</a:t>
            </a:r>
            <a:endParaRPr lang="en-US" altLang="zh-TW" sz="3600" dirty="0">
              <a:solidFill>
                <a:prstClr val="black"/>
              </a:solidFill>
              <a:latin typeface="Microsoft YaHei" panose="020B0503020204020204" pitchFamily="34" charset="-122"/>
              <a:ea typeface="Microsoft YaHei" panose="020B0503020204020204" pitchFamily="34" charset="-122"/>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3600" dirty="0">
                <a:solidFill>
                  <a:prstClr val="black"/>
                </a:solidFill>
                <a:latin typeface="Microsoft YaHei" panose="020B0503020204020204" pitchFamily="34" charset="-122"/>
                <a:ea typeface="Microsoft YaHei" panose="020B0503020204020204" pitchFamily="34" charset="-122"/>
              </a:rPr>
              <a:t>跨領域共備時進行概念分析</a:t>
            </a:r>
            <a:endParaRPr lang="en-US" altLang="zh-TW" sz="3600" dirty="0">
              <a:solidFill>
                <a:prstClr val="black"/>
              </a:solidFill>
              <a:latin typeface="Microsoft YaHei" panose="020B0503020204020204" pitchFamily="34" charset="-122"/>
              <a:ea typeface="Microsoft YaHei" panose="020B0503020204020204" pitchFamily="34" charset="-122"/>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sz="3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選課時課程諮詢之參考</a:t>
            </a:r>
            <a:endParaRPr kumimoji="0" lang="en-US" altLang="zh-TW" sz="36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TW" altLang="en-US" sz="3600" dirty="0">
                <a:solidFill>
                  <a:prstClr val="black"/>
                </a:solidFill>
                <a:latin typeface="Microsoft YaHei" panose="020B0503020204020204" pitchFamily="34" charset="-122"/>
                <a:ea typeface="Microsoft YaHei" panose="020B0503020204020204" pitchFamily="34" charset="-122"/>
              </a:rPr>
              <a:t>檢核學習歷程檔案之參考資料</a:t>
            </a:r>
            <a:endParaRPr kumimoji="0" lang="en-US" altLang="zh-TW"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36" name="TextBox 3">
            <a:extLst>
              <a:ext uri="{FF2B5EF4-FFF2-40B4-BE49-F238E27FC236}">
                <a16:creationId xmlns:a16="http://schemas.microsoft.com/office/drawing/2014/main" id="{B216F512-3D02-344E-9AF5-92AE06843633}"/>
              </a:ext>
            </a:extLst>
          </p:cNvPr>
          <p:cNvSpPr txBox="1"/>
          <p:nvPr/>
        </p:nvSpPr>
        <p:spPr>
          <a:xfrm>
            <a:off x="726845" y="1742426"/>
            <a:ext cx="3066222" cy="2219974"/>
          </a:xfrm>
          <a:prstGeom prst="rect">
            <a:avLst/>
          </a:prstGeom>
        </p:spPr>
        <p:txBody>
          <a:bodyPr vert="horz" lIns="91440" tIns="45720" rIns="91440" bIns="45720" rtlCol="0" anchor="ctr">
            <a:normAutofit fontScale="92500" lnSpcReduction="10000"/>
          </a:bodyPr>
          <a:lstStyle/>
          <a:p>
            <a:pPr algn="ctr">
              <a:lnSpc>
                <a:spcPct val="120000"/>
              </a:lnSpc>
              <a:spcBef>
                <a:spcPct val="0"/>
              </a:spcBef>
              <a:spcAft>
                <a:spcPts val="600"/>
              </a:spcAft>
            </a:pPr>
            <a:r>
              <a:rPr kumimoji="1" lang="en-US" altLang="zh-TW" sz="4400" b="1" i="0" u="none" strike="noStrike" kern="1200" cap="none" spc="0" normalizeH="0" baseline="0" noProof="0" dirty="0">
                <a:ln>
                  <a:noFill/>
                </a:ln>
                <a:solidFill>
                  <a:srgbClr val="7030A0"/>
                </a:solidFill>
                <a:effectLst/>
                <a:uLnTx/>
                <a:uFillTx/>
                <a:latin typeface="Broadway" panose="020F0502020204030204" pitchFamily="34" charset="0"/>
                <a:ea typeface="Microsoft YaHei" panose="020B0503020204020204" pitchFamily="34" charset="-122"/>
                <a:cs typeface="Broadway" panose="020F0502020204030204" pitchFamily="34" charset="0"/>
              </a:rPr>
              <a:t>04</a:t>
            </a:r>
          </a:p>
          <a:p>
            <a:pPr algn="ctr">
              <a:lnSpc>
                <a:spcPct val="120000"/>
              </a:lnSpc>
              <a:spcBef>
                <a:spcPct val="0"/>
              </a:spcBef>
              <a:spcAft>
                <a:spcPts val="600"/>
              </a:spcAft>
            </a:pPr>
            <a:r>
              <a:rPr kumimoji="1" lang="zh-TW" altLang="en-US" sz="4400" b="1" dirty="0">
                <a:latin typeface="Microsoft YaHei" panose="020B0503020204020204" pitchFamily="34" charset="-122"/>
                <a:ea typeface="Microsoft YaHei" panose="020B0503020204020204" pitchFamily="34" charset="-122"/>
              </a:rPr>
              <a:t>課程地圖該何時使用？</a:t>
            </a:r>
            <a:endParaRPr kumimoji="1" lang="en-US" altLang="zh-TW" sz="4400" b="1" dirty="0">
              <a:latin typeface="Microsoft YaHei" panose="020B0503020204020204" pitchFamily="34" charset="-122"/>
              <a:ea typeface="Microsoft YaHei" panose="020B0503020204020204" pitchFamily="34" charset="-122"/>
            </a:endParaRPr>
          </a:p>
        </p:txBody>
      </p:sp>
      <p:sp>
        <p:nvSpPr>
          <p:cNvPr id="9" name="文字方塊 8">
            <a:extLst>
              <a:ext uri="{FF2B5EF4-FFF2-40B4-BE49-F238E27FC236}">
                <a16:creationId xmlns:a16="http://schemas.microsoft.com/office/drawing/2014/main" id="{9B25C3FF-230A-9A46-8842-EDA0D589147F}"/>
              </a:ext>
            </a:extLst>
          </p:cNvPr>
          <p:cNvSpPr txBox="1"/>
          <p:nvPr/>
        </p:nvSpPr>
        <p:spPr>
          <a:xfrm>
            <a:off x="7817494" y="316804"/>
            <a:ext cx="4240983" cy="461665"/>
          </a:xfrm>
          <a:prstGeom prst="rect">
            <a:avLst/>
          </a:prstGeom>
          <a:noFill/>
        </p:spPr>
        <p:txBody>
          <a:bodyPr wrap="square" rtlCol="0">
            <a:spAutoFit/>
          </a:bodyPr>
          <a:lstStyle/>
          <a:p>
            <a:r>
              <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rPr>
              <a:t>整理自甄曉蘭教授工作坊</a:t>
            </a:r>
            <a:r>
              <a:rPr kumimoji="1" lang="en-US" altLang="zh-TW" sz="2400" dirty="0">
                <a:solidFill>
                  <a:schemeClr val="bg1">
                    <a:lumMod val="85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67528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1E7"/>
        </a:solidFill>
        <a:effectLst/>
      </p:bgPr>
    </p:bg>
    <p:spTree>
      <p:nvGrpSpPr>
        <p:cNvPr id="1" name=""/>
        <p:cNvGrpSpPr/>
        <p:nvPr/>
      </p:nvGrpSpPr>
      <p:grpSpPr>
        <a:xfrm>
          <a:off x="0" y="0"/>
          <a:ext cx="0" cy="0"/>
          <a:chOff x="0" y="0"/>
          <a:chExt cx="0" cy="0"/>
        </a:xfrm>
      </p:grpSpPr>
      <p:grpSp>
        <p:nvGrpSpPr>
          <p:cNvPr id="5" name="Group 4"/>
          <p:cNvGrpSpPr/>
          <p:nvPr/>
        </p:nvGrpSpPr>
        <p:grpSpPr>
          <a:xfrm>
            <a:off x="309779" y="5102723"/>
            <a:ext cx="18442855" cy="1887870"/>
            <a:chOff x="-1067545" y="4796124"/>
            <a:chExt cx="18442855" cy="1887870"/>
          </a:xfrm>
        </p:grpSpPr>
        <p:grpSp>
          <p:nvGrpSpPr>
            <p:cNvPr id="4" name="Group 3"/>
            <p:cNvGrpSpPr/>
            <p:nvPr/>
          </p:nvGrpSpPr>
          <p:grpSpPr>
            <a:xfrm>
              <a:off x="-1067545" y="5650110"/>
              <a:ext cx="11529983" cy="1033884"/>
              <a:chOff x="-1067545" y="5650110"/>
              <a:chExt cx="11529983" cy="1033884"/>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467" y="5981696"/>
                <a:ext cx="2447544" cy="54864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545" y="5891532"/>
                <a:ext cx="3237247" cy="63945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711" y="6139307"/>
                <a:ext cx="2099271" cy="39070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70131"/>
              <a:stretch/>
            </p:blipFill>
            <p:spPr>
              <a:xfrm>
                <a:off x="2259101" y="6288705"/>
                <a:ext cx="807322" cy="24114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357" y="6134558"/>
                <a:ext cx="2952146" cy="54943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434" y="5650110"/>
                <a:ext cx="4726004" cy="879575"/>
              </a:xfrm>
              <a:prstGeom prst="rect">
                <a:avLst/>
              </a:prstGeom>
            </p:spPr>
          </p:pic>
        </p:gr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60767" y="4796124"/>
              <a:ext cx="9314543" cy="1733561"/>
            </a:xfrm>
            <a:prstGeom prst="rect">
              <a:avLst/>
            </a:prstGeom>
          </p:spPr>
        </p:pic>
      </p:gr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1504" y="5870068"/>
            <a:ext cx="920496" cy="966216"/>
          </a:xfrm>
          <a:prstGeom prst="rect">
            <a:avLst/>
          </a:prstGeom>
        </p:spPr>
      </p:pic>
      <p:sp>
        <p:nvSpPr>
          <p:cNvPr id="6" name="矩形 5">
            <a:extLst>
              <a:ext uri="{FF2B5EF4-FFF2-40B4-BE49-F238E27FC236}">
                <a16:creationId xmlns:a16="http://schemas.microsoft.com/office/drawing/2014/main" id="{93D21F0A-6C5C-0D4B-A669-41951D2B1259}"/>
              </a:ext>
            </a:extLst>
          </p:cNvPr>
          <p:cNvSpPr/>
          <p:nvPr/>
        </p:nvSpPr>
        <p:spPr>
          <a:xfrm>
            <a:off x="-300825" y="688558"/>
            <a:ext cx="8681821" cy="784767"/>
          </a:xfrm>
          <a:prstGeom prst="rect">
            <a:avLst/>
          </a:prstGeom>
        </p:spPr>
        <p:txBody>
          <a:bodyPr wrap="square">
            <a:spAutoFit/>
          </a:bodyPr>
          <a:lstStyle/>
          <a:p>
            <a:pPr lvl="0" algn="ctr">
              <a:lnSpc>
                <a:spcPct val="120000"/>
              </a:lnSpc>
              <a:spcBef>
                <a:spcPct val="0"/>
              </a:spcBef>
              <a:spcAft>
                <a:spcPts val="600"/>
              </a:spcAft>
              <a:defRPr/>
            </a:pPr>
            <a:r>
              <a:rPr kumimoji="1" lang="en-US" altLang="zh-TW" sz="41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05</a:t>
            </a:r>
            <a:r>
              <a:rPr kumimoji="1" lang="zh-TW" altLang="en-US" sz="41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 </a:t>
            </a:r>
            <a:r>
              <a:rPr kumimoji="1" lang="zh-TW" altLang="en-US" sz="4100" b="1" dirty="0">
                <a:solidFill>
                  <a:prstClr val="black"/>
                </a:solidFill>
                <a:latin typeface="Microsoft YaHei" panose="020B0503020204020204" pitchFamily="34" charset="-122"/>
                <a:ea typeface="Microsoft YaHei" panose="020B0503020204020204" pitchFamily="34" charset="-122"/>
              </a:rPr>
              <a:t>課程地圖行事曆應用於何處？</a:t>
            </a:r>
            <a:endParaRPr kumimoji="1" lang="en-US" altLang="zh-TW" sz="4100" b="1" dirty="0">
              <a:solidFill>
                <a:prstClr val="black"/>
              </a:solidFill>
              <a:latin typeface="Microsoft YaHei" panose="020B0503020204020204" pitchFamily="34" charset="-122"/>
              <a:ea typeface="Microsoft YaHei" panose="020B0503020204020204" pitchFamily="34" charset="-122"/>
            </a:endParaRPr>
          </a:p>
        </p:txBody>
      </p:sp>
      <p:pic>
        <p:nvPicPr>
          <p:cNvPr id="23" name="Picture 13">
            <a:extLst>
              <a:ext uri="{FF2B5EF4-FFF2-40B4-BE49-F238E27FC236}">
                <a16:creationId xmlns:a16="http://schemas.microsoft.com/office/drawing/2014/main" id="{E0FE4605-9DF2-9C4C-B025-D6225E7831A0}"/>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482600"/>
            <a:ext cx="3636425" cy="1243427"/>
          </a:xfrm>
          <a:prstGeom prst="rect">
            <a:avLst/>
          </a:prstGeom>
        </p:spPr>
      </p:pic>
      <p:sp>
        <p:nvSpPr>
          <p:cNvPr id="7" name="矩形 6">
            <a:extLst>
              <a:ext uri="{FF2B5EF4-FFF2-40B4-BE49-F238E27FC236}">
                <a16:creationId xmlns:a16="http://schemas.microsoft.com/office/drawing/2014/main" id="{9E9EC126-0579-DA42-ADC8-1C85BBA299F1}"/>
              </a:ext>
            </a:extLst>
          </p:cNvPr>
          <p:cNvSpPr/>
          <p:nvPr/>
        </p:nvSpPr>
        <p:spPr>
          <a:xfrm>
            <a:off x="645521" y="1792393"/>
            <a:ext cx="10402503" cy="4216539"/>
          </a:xfrm>
          <a:prstGeom prst="rect">
            <a:avLst/>
          </a:prstGeom>
        </p:spPr>
        <p:txBody>
          <a:bodyPr wrap="square">
            <a:spAutoFit/>
          </a:bodyPr>
          <a:lstStyle/>
          <a:p>
            <a:r>
              <a:rPr lang="zh-TW" altLang="en-US" sz="3600" dirty="0">
                <a:solidFill>
                  <a:srgbClr val="330066"/>
                </a:solidFill>
                <a:latin typeface="Microsoft YaHei" panose="020B0503020204020204" pitchFamily="34" charset="-122"/>
                <a:ea typeface="Microsoft YaHei" panose="020B0503020204020204" pitchFamily="34" charset="-122"/>
              </a:rPr>
              <a:t>運用課程地圖強化教學 </a:t>
            </a:r>
            <a:r>
              <a:rPr lang="en-US" altLang="zh-TW" sz="2800" b="1" dirty="0">
                <a:solidFill>
                  <a:srgbClr val="330066"/>
                </a:solidFill>
                <a:latin typeface="Microsoft YaHei" panose="020B0503020204020204" pitchFamily="34" charset="-122"/>
                <a:ea typeface="Microsoft YaHei" panose="020B0503020204020204" pitchFamily="34" charset="-122"/>
              </a:rPr>
              <a:t>(</a:t>
            </a:r>
            <a:r>
              <a:rPr lang="en-US" altLang="zh-TW" sz="2800" b="1" i="1" dirty="0">
                <a:solidFill>
                  <a:srgbClr val="330066"/>
                </a:solidFill>
                <a:latin typeface="Microsoft YaHei" panose="020B0503020204020204" pitchFamily="34" charset="-122"/>
                <a:ea typeface="Microsoft YaHei" panose="020B0503020204020204" pitchFamily="34" charset="-122"/>
              </a:rPr>
              <a:t>Hayes</a:t>
            </a:r>
            <a:r>
              <a:rPr lang="en-US" altLang="zh-TW" sz="2800" b="1" dirty="0">
                <a:solidFill>
                  <a:srgbClr val="330066"/>
                </a:solidFill>
                <a:latin typeface="Microsoft YaHei" panose="020B0503020204020204" pitchFamily="34" charset="-122"/>
                <a:ea typeface="Microsoft YaHei" panose="020B0503020204020204" pitchFamily="34" charset="-122"/>
              </a:rPr>
              <a:t>-</a:t>
            </a:r>
            <a:r>
              <a:rPr lang="en-US" altLang="zh-TW" sz="2800" b="1" i="1" dirty="0">
                <a:solidFill>
                  <a:srgbClr val="330066"/>
                </a:solidFill>
                <a:latin typeface="Microsoft YaHei" panose="020B0503020204020204" pitchFamily="34" charset="-122"/>
                <a:ea typeface="Microsoft YaHei" panose="020B0503020204020204" pitchFamily="34" charset="-122"/>
              </a:rPr>
              <a:t>Jacobs</a:t>
            </a:r>
            <a:r>
              <a:rPr lang="en-US" altLang="zh-TW" sz="2800" b="1" dirty="0">
                <a:solidFill>
                  <a:srgbClr val="330066"/>
                </a:solidFill>
                <a:latin typeface="Microsoft YaHei" panose="020B0503020204020204" pitchFamily="34" charset="-122"/>
                <a:ea typeface="Microsoft YaHei" panose="020B0503020204020204" pitchFamily="34" charset="-122"/>
              </a:rPr>
              <a:t>, </a:t>
            </a:r>
            <a:r>
              <a:rPr lang="en-US" altLang="zh-TW" sz="2800" b="1" i="1" dirty="0">
                <a:solidFill>
                  <a:srgbClr val="330066"/>
                </a:solidFill>
                <a:latin typeface="Microsoft YaHei" panose="020B0503020204020204" pitchFamily="34" charset="-122"/>
                <a:ea typeface="Microsoft YaHei" panose="020B0503020204020204" pitchFamily="34" charset="-122"/>
              </a:rPr>
              <a:t>2004: p. 28</a:t>
            </a:r>
            <a:r>
              <a:rPr lang="en-US" altLang="zh-TW" sz="2800" b="1" dirty="0">
                <a:solidFill>
                  <a:srgbClr val="330066"/>
                </a:solidFill>
                <a:latin typeface="Microsoft YaHei" panose="020B0503020204020204" pitchFamily="34" charset="-122"/>
                <a:ea typeface="Microsoft YaHei" panose="020B0503020204020204" pitchFamily="34" charset="-122"/>
              </a:rPr>
              <a:t>) </a:t>
            </a:r>
            <a:endParaRPr lang="en-US" altLang="zh-TW" sz="3600" dirty="0">
              <a:latin typeface="Microsoft YaHei" panose="020B0503020204020204" pitchFamily="34" charset="-122"/>
              <a:ea typeface="Microsoft YaHei" panose="020B0503020204020204" pitchFamily="34" charset="-122"/>
            </a:endParaRPr>
          </a:p>
          <a:p>
            <a:pPr marL="457200" indent="-457200">
              <a:buFont typeface="Wingdings" pitchFamily="2" charset="2"/>
              <a:buChar char="n"/>
            </a:pPr>
            <a:r>
              <a:rPr lang="zh-TW" altLang="en-US" sz="3200" dirty="0">
                <a:latin typeface="Microsoft YaHei" panose="020B0503020204020204" pitchFamily="34" charset="-122"/>
                <a:ea typeface="Microsoft YaHei" panose="020B0503020204020204" pitchFamily="34" charset="-122"/>
              </a:rPr>
              <a:t>找出並填補課程中缺漏的重要概念</a:t>
            </a:r>
            <a:r>
              <a:rPr lang="en-US" altLang="zh-TW" sz="3200" dirty="0">
                <a:latin typeface="Microsoft YaHei" panose="020B0503020204020204" pitchFamily="34" charset="-122"/>
                <a:ea typeface="Microsoft YaHei" panose="020B0503020204020204" pitchFamily="34" charset="-122"/>
              </a:rPr>
              <a:t>(</a:t>
            </a:r>
            <a:r>
              <a:rPr lang="zh-TW" altLang="en-US" sz="3200" dirty="0">
                <a:latin typeface="Microsoft YaHei" panose="020B0503020204020204" pitchFamily="34" charset="-122"/>
                <a:ea typeface="Microsoft YaHei" panose="020B0503020204020204" pitchFamily="34" charset="-122"/>
              </a:rPr>
              <a:t>學習內容</a:t>
            </a:r>
            <a:r>
              <a:rPr lang="en-US" altLang="zh-TW" sz="3200" dirty="0">
                <a:latin typeface="Microsoft YaHei" panose="020B0503020204020204" pitchFamily="34" charset="-122"/>
                <a:ea typeface="Microsoft YaHei" panose="020B0503020204020204" pitchFamily="34" charset="-122"/>
              </a:rPr>
              <a:t>)</a:t>
            </a:r>
            <a:r>
              <a:rPr lang="zh-TW" altLang="en-US" sz="3200" dirty="0">
                <a:latin typeface="Microsoft YaHei" panose="020B0503020204020204" pitchFamily="34" charset="-122"/>
                <a:ea typeface="Microsoft YaHei" panose="020B0503020204020204" pitchFamily="34" charset="-122"/>
              </a:rPr>
              <a:t>與技能</a:t>
            </a:r>
            <a:r>
              <a:rPr lang="en-US" altLang="zh-TW" sz="3200" dirty="0">
                <a:latin typeface="Microsoft YaHei" panose="020B0503020204020204" pitchFamily="34" charset="-122"/>
                <a:ea typeface="Microsoft YaHei" panose="020B0503020204020204" pitchFamily="34" charset="-122"/>
              </a:rPr>
              <a:t>(</a:t>
            </a:r>
            <a:r>
              <a:rPr lang="zh-TW" altLang="en-US" sz="3200" dirty="0">
                <a:latin typeface="Microsoft YaHei" panose="020B0503020204020204" pitchFamily="34" charset="-122"/>
                <a:ea typeface="Microsoft YaHei" panose="020B0503020204020204" pitchFamily="34" charset="-122"/>
              </a:rPr>
              <a:t>學習表現</a:t>
            </a:r>
            <a:endParaRPr lang="en-US" altLang="zh-TW" sz="3200" dirty="0">
              <a:latin typeface="Microsoft YaHei" panose="020B0503020204020204" pitchFamily="34" charset="-122"/>
              <a:ea typeface="Microsoft YaHei" panose="020B0503020204020204" pitchFamily="34" charset="-122"/>
            </a:endParaRPr>
          </a:p>
          <a:p>
            <a:pPr marL="457200" indent="-457200">
              <a:buFont typeface="Wingdings" pitchFamily="2" charset="2"/>
              <a:buChar char="n"/>
            </a:pPr>
            <a:r>
              <a:rPr lang="zh-TW" altLang="en-US" sz="3200" dirty="0">
                <a:latin typeface="Microsoft YaHei" panose="020B0503020204020204" pitchFamily="34" charset="-122"/>
                <a:ea typeface="Microsoft YaHei" panose="020B0503020204020204" pitchFamily="34" charset="-122"/>
              </a:rPr>
              <a:t>找出並刪修課程中的重複</a:t>
            </a:r>
            <a:r>
              <a:rPr lang="en-US" altLang="zh-TW" sz="3200" dirty="0">
                <a:latin typeface="Microsoft YaHei" panose="020B0503020204020204" pitchFamily="34" charset="-122"/>
                <a:ea typeface="Microsoft YaHei" panose="020B0503020204020204" pitchFamily="34" charset="-122"/>
              </a:rPr>
              <a:t>(</a:t>
            </a:r>
            <a:r>
              <a:rPr lang="zh-TW" altLang="en-US" sz="3200" dirty="0">
                <a:latin typeface="Microsoft YaHei" panose="020B0503020204020204" pitchFamily="34" charset="-122"/>
                <a:ea typeface="Microsoft YaHei" panose="020B0503020204020204" pitchFamily="34" charset="-122"/>
              </a:rPr>
              <a:t>但未加深加廣的</a:t>
            </a:r>
            <a:r>
              <a:rPr lang="en-US" altLang="zh-TW" sz="3200" dirty="0">
                <a:latin typeface="Microsoft YaHei" panose="020B0503020204020204" pitchFamily="34" charset="-122"/>
                <a:ea typeface="Microsoft YaHei" panose="020B0503020204020204" pitchFamily="34" charset="-122"/>
              </a:rPr>
              <a:t>)</a:t>
            </a:r>
            <a:r>
              <a:rPr lang="zh-TW" altLang="en-US" sz="3200" dirty="0">
                <a:latin typeface="Microsoft YaHei" panose="020B0503020204020204" pitchFamily="34" charset="-122"/>
                <a:ea typeface="Microsoft YaHei" panose="020B0503020204020204" pitchFamily="34" charset="-122"/>
              </a:rPr>
              <a:t>內容與技能</a:t>
            </a:r>
            <a:endParaRPr lang="en-US" altLang="zh-TW" sz="3200" dirty="0">
              <a:latin typeface="Microsoft YaHei" panose="020B0503020204020204" pitchFamily="34" charset="-122"/>
              <a:ea typeface="Microsoft YaHei" panose="020B0503020204020204" pitchFamily="34" charset="-122"/>
            </a:endParaRPr>
          </a:p>
          <a:p>
            <a:pPr marL="457200" indent="-457200">
              <a:buFont typeface="Wingdings" pitchFamily="2" charset="2"/>
              <a:buChar char="n"/>
            </a:pPr>
            <a:r>
              <a:rPr lang="zh-TW" altLang="en-US" sz="3200" dirty="0">
                <a:latin typeface="Microsoft YaHei" panose="020B0503020204020204" pitchFamily="34" charset="-122"/>
                <a:ea typeface="Microsoft YaHei" panose="020B0503020204020204" pitchFamily="34" charset="-122"/>
              </a:rPr>
              <a:t>尋找課程統整</a:t>
            </a:r>
            <a:r>
              <a:rPr lang="en-US" altLang="zh-TW" sz="3200" dirty="0">
                <a:latin typeface="Microsoft YaHei" panose="020B0503020204020204" pitchFamily="34" charset="-122"/>
                <a:ea typeface="Microsoft YaHei" panose="020B0503020204020204" pitchFamily="34" charset="-122"/>
              </a:rPr>
              <a:t>(</a:t>
            </a:r>
            <a:r>
              <a:rPr lang="zh-TW" altLang="en-US" sz="3200" dirty="0">
                <a:latin typeface="Microsoft YaHei" panose="020B0503020204020204" pitchFamily="34" charset="-122"/>
                <a:ea typeface="Microsoft YaHei" panose="020B0503020204020204" pitchFamily="34" charset="-122"/>
              </a:rPr>
              <a:t>同學科、跨學科</a:t>
            </a:r>
            <a:r>
              <a:rPr lang="en-US" altLang="zh-TW" sz="3200" dirty="0">
                <a:latin typeface="Microsoft YaHei" panose="020B0503020204020204" pitchFamily="34" charset="-122"/>
                <a:ea typeface="Microsoft YaHei" panose="020B0503020204020204" pitchFamily="34" charset="-122"/>
              </a:rPr>
              <a:t>)</a:t>
            </a:r>
            <a:r>
              <a:rPr lang="zh-TW" altLang="en-US" sz="3200" dirty="0">
                <a:latin typeface="Microsoft YaHei" panose="020B0503020204020204" pitchFamily="34" charset="-122"/>
                <a:ea typeface="Microsoft YaHei" panose="020B0503020204020204" pitchFamily="34" charset="-122"/>
              </a:rPr>
              <a:t>的契機 </a:t>
            </a:r>
            <a:endParaRPr lang="en-US" altLang="zh-TW" sz="3200" dirty="0">
              <a:latin typeface="Microsoft YaHei" panose="020B0503020204020204" pitchFamily="34" charset="-122"/>
              <a:ea typeface="Microsoft YaHei" panose="020B0503020204020204" pitchFamily="34" charset="-122"/>
            </a:endParaRPr>
          </a:p>
          <a:p>
            <a:pPr marL="457200" indent="-457200">
              <a:buFont typeface="Wingdings" pitchFamily="2" charset="2"/>
              <a:buChar char="n"/>
            </a:pPr>
            <a:r>
              <a:rPr lang="zh-TW" altLang="en-US" sz="3200" dirty="0">
                <a:latin typeface="Microsoft YaHei" panose="020B0503020204020204" pitchFamily="34" charset="-122"/>
                <a:ea typeface="Microsoft YaHei" panose="020B0503020204020204" pitchFamily="34" charset="-122"/>
              </a:rPr>
              <a:t>確認與課綱標準之切合</a:t>
            </a:r>
            <a:r>
              <a:rPr lang="en-US" altLang="zh-TW" sz="3200" dirty="0">
                <a:latin typeface="Microsoft YaHei" panose="020B0503020204020204" pitchFamily="34" charset="-122"/>
                <a:ea typeface="Microsoft YaHei" panose="020B0503020204020204" pitchFamily="34" charset="-122"/>
              </a:rPr>
              <a:t>(</a:t>
            </a:r>
            <a:r>
              <a:rPr lang="zh-TW" altLang="en-US" sz="3200" dirty="0">
                <a:latin typeface="Microsoft YaHei" panose="020B0503020204020204" pitchFamily="34" charset="-122"/>
                <a:ea typeface="Microsoft YaHei" panose="020B0503020204020204" pitchFamily="34" charset="-122"/>
              </a:rPr>
              <a:t>與議題之融入</a:t>
            </a:r>
            <a:r>
              <a:rPr lang="en-US" altLang="zh-TW" sz="3200" dirty="0">
                <a:latin typeface="Microsoft YaHei" panose="020B0503020204020204" pitchFamily="34" charset="-122"/>
                <a:ea typeface="Microsoft YaHei" panose="020B0503020204020204" pitchFamily="34" charset="-122"/>
              </a:rPr>
              <a:t>) </a:t>
            </a:r>
          </a:p>
          <a:p>
            <a:pPr marL="457200" indent="-457200">
              <a:buFont typeface="Wingdings" pitchFamily="2" charset="2"/>
              <a:buChar char="n"/>
            </a:pPr>
            <a:r>
              <a:rPr lang="zh-TW" altLang="en-US" sz="3200" dirty="0">
                <a:latin typeface="Microsoft YaHei" panose="020B0503020204020204" pitchFamily="34" charset="-122"/>
                <a:ea typeface="Microsoft YaHei" panose="020B0503020204020204" pitchFamily="34" charset="-122"/>
              </a:rPr>
              <a:t>將課程隨時更新以符合時代需求 </a:t>
            </a:r>
          </a:p>
          <a:p>
            <a:r>
              <a:rPr lang="en-US" altLang="zh-TW" sz="2000" i="1" dirty="0">
                <a:latin typeface="Microsoft YaHei" panose="020B0503020204020204" pitchFamily="34" charset="-122"/>
                <a:ea typeface="Microsoft YaHei" panose="020B0503020204020204" pitchFamily="34" charset="-122"/>
              </a:rPr>
              <a:t>Hayes</a:t>
            </a:r>
            <a:r>
              <a:rPr lang="en-US" altLang="zh-TW" sz="2000" dirty="0">
                <a:latin typeface="Microsoft YaHei" panose="020B0503020204020204" pitchFamily="34" charset="-122"/>
                <a:ea typeface="Microsoft YaHei" panose="020B0503020204020204" pitchFamily="34" charset="-122"/>
              </a:rPr>
              <a:t>-</a:t>
            </a:r>
            <a:r>
              <a:rPr lang="en-US" altLang="zh-TW" sz="2000" i="1" dirty="0">
                <a:latin typeface="Microsoft YaHei" panose="020B0503020204020204" pitchFamily="34" charset="-122"/>
                <a:ea typeface="Microsoft YaHei" panose="020B0503020204020204" pitchFamily="34" charset="-122"/>
              </a:rPr>
              <a:t>Jacobs</a:t>
            </a:r>
            <a:r>
              <a:rPr lang="en-US" altLang="zh-TW" sz="2000" dirty="0">
                <a:latin typeface="Microsoft YaHei" panose="020B0503020204020204" pitchFamily="34" charset="-122"/>
                <a:ea typeface="Microsoft YaHei" panose="020B0503020204020204" pitchFamily="34" charset="-122"/>
              </a:rPr>
              <a:t>, H. (</a:t>
            </a:r>
            <a:r>
              <a:rPr lang="en-US" altLang="zh-TW" sz="2000" i="1" dirty="0">
                <a:latin typeface="Microsoft YaHei" panose="020B0503020204020204" pitchFamily="34" charset="-122"/>
                <a:ea typeface="Microsoft YaHei" panose="020B0503020204020204" pitchFamily="34" charset="-122"/>
              </a:rPr>
              <a:t>Ed</a:t>
            </a:r>
            <a:r>
              <a:rPr lang="en-US" altLang="zh-TW" sz="2000" dirty="0">
                <a:latin typeface="Microsoft YaHei" panose="020B0503020204020204" pitchFamily="34" charset="-122"/>
                <a:ea typeface="Microsoft YaHei" panose="020B0503020204020204" pitchFamily="34" charset="-122"/>
              </a:rPr>
              <a:t>.). (</a:t>
            </a:r>
            <a:r>
              <a:rPr lang="en-US" altLang="zh-TW" sz="2000" i="1" dirty="0">
                <a:latin typeface="Microsoft YaHei" panose="020B0503020204020204" pitchFamily="34" charset="-122"/>
                <a:ea typeface="Microsoft YaHei" panose="020B0503020204020204" pitchFamily="34" charset="-122"/>
              </a:rPr>
              <a:t>2004</a:t>
            </a:r>
            <a:r>
              <a:rPr lang="en-US" altLang="zh-TW" sz="2000" dirty="0">
                <a:latin typeface="Microsoft YaHei" panose="020B0503020204020204" pitchFamily="34" charset="-122"/>
                <a:ea typeface="Microsoft YaHei" panose="020B0503020204020204" pitchFamily="34" charset="-122"/>
              </a:rPr>
              <a:t>). </a:t>
            </a:r>
            <a:r>
              <a:rPr lang="en-US" altLang="zh-TW" sz="2000" i="1" dirty="0">
                <a:latin typeface="Microsoft YaHei" panose="020B0503020204020204" pitchFamily="34" charset="-122"/>
                <a:ea typeface="Microsoft YaHei" panose="020B0503020204020204" pitchFamily="34" charset="-122"/>
              </a:rPr>
              <a:t>Getting results with curriculum mapping. </a:t>
            </a:r>
            <a:r>
              <a:rPr lang="en-US" altLang="zh-TW" sz="2000" dirty="0">
                <a:latin typeface="Microsoft YaHei" panose="020B0503020204020204" pitchFamily="34" charset="-122"/>
                <a:ea typeface="Microsoft YaHei" panose="020B0503020204020204" pitchFamily="34" charset="-122"/>
              </a:rPr>
              <a:t>Alexandria, VA: ASCD. </a:t>
            </a:r>
          </a:p>
        </p:txBody>
      </p:sp>
      <p:sp>
        <p:nvSpPr>
          <p:cNvPr id="10" name="矩形 9">
            <a:extLst>
              <a:ext uri="{FF2B5EF4-FFF2-40B4-BE49-F238E27FC236}">
                <a16:creationId xmlns:a16="http://schemas.microsoft.com/office/drawing/2014/main" id="{76C0F362-3C77-2F46-A3E3-AB9B8E980F01}"/>
              </a:ext>
            </a:extLst>
          </p:cNvPr>
          <p:cNvSpPr/>
          <p:nvPr/>
        </p:nvSpPr>
        <p:spPr>
          <a:xfrm>
            <a:off x="8822335" y="297934"/>
            <a:ext cx="3139001" cy="369332"/>
          </a:xfrm>
          <a:prstGeom prst="rect">
            <a:avLst/>
          </a:prstGeom>
        </p:spPr>
        <p:txBody>
          <a:bodyPr wrap="none">
            <a:spAutoFit/>
          </a:bodyPr>
          <a:lstStyle/>
          <a:p>
            <a:pPr lvl="0">
              <a:defRPr/>
            </a:pPr>
            <a:r>
              <a:rPr kumimoji="1" lang="zh-TW" altLang="en-US" dirty="0">
                <a:solidFill>
                  <a:prstClr val="white">
                    <a:lumMod val="85000"/>
                  </a:prstClr>
                </a:solidFill>
                <a:latin typeface="Microsoft YaHei" panose="020B0503020204020204" pitchFamily="34" charset="-122"/>
                <a:ea typeface="Microsoft YaHei" panose="020B0503020204020204" pitchFamily="34" charset="-122"/>
              </a:rPr>
              <a:t>整理自甄曉蘭教授工作坊</a:t>
            </a:r>
            <a:r>
              <a:rPr kumimoji="1" lang="en-US" altLang="zh-TW" dirty="0">
                <a:solidFill>
                  <a:prstClr val="white">
                    <a:lumMod val="85000"/>
                  </a:prstClr>
                </a:solidFill>
                <a:latin typeface="Microsoft YaHei" panose="020B0503020204020204" pitchFamily="34" charset="-122"/>
                <a:ea typeface="Microsoft YaHei" panose="020B0503020204020204" pitchFamily="34" charset="-122"/>
              </a:rPr>
              <a:t>PPT</a:t>
            </a:r>
            <a:endParaRPr kumimoji="1" lang="zh-TW" altLang="en-US" dirty="0">
              <a:solidFill>
                <a:prstClr val="white">
                  <a:lumMod val="85000"/>
                </a:prst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913107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1E7"/>
        </a:solidFill>
        <a:effectLst/>
      </p:bgPr>
    </p:bg>
    <p:spTree>
      <p:nvGrpSpPr>
        <p:cNvPr id="1" name=""/>
        <p:cNvGrpSpPr/>
        <p:nvPr/>
      </p:nvGrpSpPr>
      <p:grpSpPr>
        <a:xfrm>
          <a:off x="0" y="0"/>
          <a:ext cx="0" cy="0"/>
          <a:chOff x="0" y="0"/>
          <a:chExt cx="0" cy="0"/>
        </a:xfrm>
      </p:grpSpPr>
      <p:grpSp>
        <p:nvGrpSpPr>
          <p:cNvPr id="5" name="Group 4"/>
          <p:cNvGrpSpPr/>
          <p:nvPr/>
        </p:nvGrpSpPr>
        <p:grpSpPr>
          <a:xfrm>
            <a:off x="421778" y="5151965"/>
            <a:ext cx="18442855" cy="1887870"/>
            <a:chOff x="-1067545" y="4796124"/>
            <a:chExt cx="18442855" cy="1887870"/>
          </a:xfrm>
        </p:grpSpPr>
        <p:grpSp>
          <p:nvGrpSpPr>
            <p:cNvPr id="4" name="Group 3"/>
            <p:cNvGrpSpPr/>
            <p:nvPr/>
          </p:nvGrpSpPr>
          <p:grpSpPr>
            <a:xfrm>
              <a:off x="-1067545" y="5650110"/>
              <a:ext cx="11529983" cy="1033884"/>
              <a:chOff x="-1067545" y="5650110"/>
              <a:chExt cx="11529983" cy="1033884"/>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467" y="5981696"/>
                <a:ext cx="2447544" cy="54864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545" y="5891532"/>
                <a:ext cx="3237247" cy="63945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711" y="6139307"/>
                <a:ext cx="2099271" cy="39070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70131"/>
              <a:stretch/>
            </p:blipFill>
            <p:spPr>
              <a:xfrm>
                <a:off x="2259101" y="6288705"/>
                <a:ext cx="807322" cy="24114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357" y="6134558"/>
                <a:ext cx="2952146" cy="54943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434" y="5650110"/>
                <a:ext cx="4726004" cy="879575"/>
              </a:xfrm>
              <a:prstGeom prst="rect">
                <a:avLst/>
              </a:prstGeom>
            </p:spPr>
          </p:pic>
        </p:gr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60767" y="4796124"/>
              <a:ext cx="9314543" cy="1733561"/>
            </a:xfrm>
            <a:prstGeom prst="rect">
              <a:avLst/>
            </a:prstGeom>
          </p:spPr>
        </p:pic>
      </p:gr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1504" y="5870068"/>
            <a:ext cx="920496" cy="966216"/>
          </a:xfrm>
          <a:prstGeom prst="rect">
            <a:avLst/>
          </a:prstGeom>
        </p:spPr>
      </p:pic>
      <p:sp>
        <p:nvSpPr>
          <p:cNvPr id="6" name="矩形 5">
            <a:extLst>
              <a:ext uri="{FF2B5EF4-FFF2-40B4-BE49-F238E27FC236}">
                <a16:creationId xmlns:a16="http://schemas.microsoft.com/office/drawing/2014/main" id="{93D21F0A-6C5C-0D4B-A669-41951D2B1259}"/>
              </a:ext>
            </a:extLst>
          </p:cNvPr>
          <p:cNvSpPr/>
          <p:nvPr/>
        </p:nvSpPr>
        <p:spPr>
          <a:xfrm>
            <a:off x="-848224" y="458466"/>
            <a:ext cx="10518260" cy="667875"/>
          </a:xfrm>
          <a:prstGeom prst="rect">
            <a:avLst/>
          </a:prstGeom>
        </p:spPr>
        <p:txBody>
          <a:bodyPr wrap="square">
            <a:spAutoFit/>
          </a:bodyPr>
          <a:lstStyle/>
          <a:p>
            <a:pPr algn="r">
              <a:lnSpc>
                <a:spcPct val="85000"/>
              </a:lnSpc>
            </a:pPr>
            <a:r>
              <a:rPr kumimoji="1" lang="en-US" altLang="zh-TW" sz="44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06</a:t>
            </a:r>
            <a:r>
              <a:rPr kumimoji="1" lang="zh-TW" altLang="en-US" sz="4400" b="1" dirty="0">
                <a:solidFill>
                  <a:srgbClr val="7030A0"/>
                </a:solidFill>
                <a:latin typeface="Microsoft YaHei" panose="020B0503020204020204" pitchFamily="34" charset="-122"/>
                <a:ea typeface="Microsoft YaHei" panose="020B0503020204020204" pitchFamily="34" charset="-122"/>
                <a:cs typeface="Broadway" panose="020F0502020204030204" pitchFamily="34" charset="0"/>
              </a:rPr>
              <a:t>  </a:t>
            </a:r>
            <a:r>
              <a:rPr kumimoji="1" lang="zh-TW" altLang="en-US" sz="4400" b="1" dirty="0">
                <a:latin typeface="Microsoft YaHei" panose="020B0503020204020204" pitchFamily="34" charset="-122"/>
                <a:ea typeface="Microsoft YaHei" panose="020B0503020204020204" pitchFamily="34" charset="-122"/>
              </a:rPr>
              <a:t>該如何發展課程地圖行事曆呢？</a:t>
            </a:r>
            <a:endParaRPr lang="en-US" altLang="zh-TW" sz="4400" b="1" dirty="0">
              <a:latin typeface="Georgia" charset="0"/>
              <a:ea typeface="Georgia" charset="0"/>
              <a:cs typeface="Georgia" charset="0"/>
            </a:endParaRPr>
          </a:p>
        </p:txBody>
      </p:sp>
      <p:pic>
        <p:nvPicPr>
          <p:cNvPr id="23" name="Picture 13">
            <a:extLst>
              <a:ext uri="{FF2B5EF4-FFF2-40B4-BE49-F238E27FC236}">
                <a16:creationId xmlns:a16="http://schemas.microsoft.com/office/drawing/2014/main" id="{E0FE4605-9DF2-9C4C-B025-D6225E7831A0}"/>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27732" y="82592"/>
            <a:ext cx="3632252" cy="1242000"/>
          </a:xfrm>
          <a:prstGeom prst="rect">
            <a:avLst/>
          </a:prstGeom>
        </p:spPr>
      </p:pic>
      <p:grpSp>
        <p:nvGrpSpPr>
          <p:cNvPr id="17" name="Group 61">
            <a:extLst>
              <a:ext uri="{FF2B5EF4-FFF2-40B4-BE49-F238E27FC236}">
                <a16:creationId xmlns:a16="http://schemas.microsoft.com/office/drawing/2014/main" id="{85C0C79E-EF4E-644A-BB6F-F7A65FBF4B86}"/>
              </a:ext>
            </a:extLst>
          </p:cNvPr>
          <p:cNvGrpSpPr/>
          <p:nvPr/>
        </p:nvGrpSpPr>
        <p:grpSpPr>
          <a:xfrm rot="5400000">
            <a:off x="2465845" y="-1889541"/>
            <a:ext cx="6858000" cy="11466692"/>
            <a:chOff x="0" y="430218"/>
            <a:chExt cx="12192000" cy="5997564"/>
          </a:xfrm>
          <a:solidFill>
            <a:schemeClr val="tx2">
              <a:lumMod val="20000"/>
              <a:lumOff val="80000"/>
              <a:alpha val="20000"/>
            </a:schemeClr>
          </a:solidFill>
        </p:grpSpPr>
        <p:sp>
          <p:nvSpPr>
            <p:cNvPr id="19" name="Rectangle 62">
              <a:extLst>
                <a:ext uri="{FF2B5EF4-FFF2-40B4-BE49-F238E27FC236}">
                  <a16:creationId xmlns:a16="http://schemas.microsoft.com/office/drawing/2014/main" id="{7E3E843D-76F9-0642-ADC2-095A68C4D8F2}"/>
                </a:ext>
              </a:extLst>
            </p:cNvPr>
            <p:cNvSpPr/>
            <p:nvPr/>
          </p:nvSpPr>
          <p:spPr>
            <a:xfrm>
              <a:off x="0" y="430218"/>
              <a:ext cx="12192000" cy="351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63">
              <a:extLst>
                <a:ext uri="{FF2B5EF4-FFF2-40B4-BE49-F238E27FC236}">
                  <a16:creationId xmlns:a16="http://schemas.microsoft.com/office/drawing/2014/main" id="{4C1BCF65-A09F-3343-8FA3-7476536426CC}"/>
                </a:ext>
              </a:extLst>
            </p:cNvPr>
            <p:cNvSpPr/>
            <p:nvPr/>
          </p:nvSpPr>
          <p:spPr>
            <a:xfrm>
              <a:off x="0" y="1136021"/>
              <a:ext cx="12192000" cy="351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4" name="Rectangle 64">
              <a:extLst>
                <a:ext uri="{FF2B5EF4-FFF2-40B4-BE49-F238E27FC236}">
                  <a16:creationId xmlns:a16="http://schemas.microsoft.com/office/drawing/2014/main" id="{D9574E81-108F-EC43-96F5-03DEF869DDF0}"/>
                </a:ext>
              </a:extLst>
            </p:cNvPr>
            <p:cNvSpPr/>
            <p:nvPr/>
          </p:nvSpPr>
          <p:spPr>
            <a:xfrm>
              <a:off x="0" y="1841824"/>
              <a:ext cx="12192000" cy="351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5" name="Rectangle 65">
              <a:extLst>
                <a:ext uri="{FF2B5EF4-FFF2-40B4-BE49-F238E27FC236}">
                  <a16:creationId xmlns:a16="http://schemas.microsoft.com/office/drawing/2014/main" id="{D5A417E6-8528-1443-B040-89C4CDEA492E}"/>
                </a:ext>
              </a:extLst>
            </p:cNvPr>
            <p:cNvSpPr/>
            <p:nvPr/>
          </p:nvSpPr>
          <p:spPr>
            <a:xfrm>
              <a:off x="0" y="2547627"/>
              <a:ext cx="12192000" cy="351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66">
              <a:extLst>
                <a:ext uri="{FF2B5EF4-FFF2-40B4-BE49-F238E27FC236}">
                  <a16:creationId xmlns:a16="http://schemas.microsoft.com/office/drawing/2014/main" id="{CECC9263-D999-794F-A3E5-CDCC037EB242}"/>
                </a:ext>
              </a:extLst>
            </p:cNvPr>
            <p:cNvSpPr/>
            <p:nvPr/>
          </p:nvSpPr>
          <p:spPr>
            <a:xfrm>
              <a:off x="0" y="3253429"/>
              <a:ext cx="12192000" cy="351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7" name="Rectangle 67">
              <a:extLst>
                <a:ext uri="{FF2B5EF4-FFF2-40B4-BE49-F238E27FC236}">
                  <a16:creationId xmlns:a16="http://schemas.microsoft.com/office/drawing/2014/main" id="{FE8ACA23-922F-A54D-8E5D-2D65CFCD62C4}"/>
                </a:ext>
              </a:extLst>
            </p:cNvPr>
            <p:cNvSpPr/>
            <p:nvPr/>
          </p:nvSpPr>
          <p:spPr>
            <a:xfrm>
              <a:off x="0" y="3959231"/>
              <a:ext cx="12192000" cy="351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Rectangle 68">
              <a:extLst>
                <a:ext uri="{FF2B5EF4-FFF2-40B4-BE49-F238E27FC236}">
                  <a16:creationId xmlns:a16="http://schemas.microsoft.com/office/drawing/2014/main" id="{3FAED9F0-3FE1-6040-9B19-3291AC4F7725}"/>
                </a:ext>
              </a:extLst>
            </p:cNvPr>
            <p:cNvSpPr/>
            <p:nvPr/>
          </p:nvSpPr>
          <p:spPr>
            <a:xfrm>
              <a:off x="0" y="4665033"/>
              <a:ext cx="12192000" cy="351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Rectangle 69">
              <a:extLst>
                <a:ext uri="{FF2B5EF4-FFF2-40B4-BE49-F238E27FC236}">
                  <a16:creationId xmlns:a16="http://schemas.microsoft.com/office/drawing/2014/main" id="{9EDFF266-F3CE-1844-B81F-0D355EFCD081}"/>
                </a:ext>
              </a:extLst>
            </p:cNvPr>
            <p:cNvSpPr/>
            <p:nvPr/>
          </p:nvSpPr>
          <p:spPr>
            <a:xfrm>
              <a:off x="0" y="5370836"/>
              <a:ext cx="12192000" cy="351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0" name="Rectangle 70">
              <a:extLst>
                <a:ext uri="{FF2B5EF4-FFF2-40B4-BE49-F238E27FC236}">
                  <a16:creationId xmlns:a16="http://schemas.microsoft.com/office/drawing/2014/main" id="{D4DCE5A1-6D4E-CB4B-B410-CB9B64973218}"/>
                </a:ext>
              </a:extLst>
            </p:cNvPr>
            <p:cNvSpPr/>
            <p:nvPr/>
          </p:nvSpPr>
          <p:spPr>
            <a:xfrm>
              <a:off x="0" y="6076638"/>
              <a:ext cx="12192000" cy="35114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32" name="Date Placeholder 3">
            <a:extLst>
              <a:ext uri="{FF2B5EF4-FFF2-40B4-BE49-F238E27FC236}">
                <a16:creationId xmlns:a16="http://schemas.microsoft.com/office/drawing/2014/main" id="{5C69625C-1F49-F84F-A718-10B43AE8F9D7}"/>
              </a:ext>
            </a:extLst>
          </p:cNvPr>
          <p:cNvSpPr>
            <a:spLocks noGrp="1"/>
          </p:cNvSpPr>
          <p:nvPr>
            <p:ph type="dt" sz="half" idx="10"/>
          </p:nvPr>
        </p:nvSpPr>
        <p:spPr>
          <a:xfrm>
            <a:off x="838200" y="6356350"/>
            <a:ext cx="2743200" cy="365125"/>
          </a:xfrm>
        </p:spPr>
        <p:txBody>
          <a:bodyPr/>
          <a:lstStyle/>
          <a:p>
            <a:fld id="{3908DE40-4D06-49DD-8AAA-9D307CEF862A}" type="datetime1">
              <a:rPr lang="en-ID" smtClean="0"/>
              <a:t>11/05/21</a:t>
            </a:fld>
            <a:endParaRPr lang="en-ID"/>
          </a:p>
        </p:txBody>
      </p:sp>
      <p:sp>
        <p:nvSpPr>
          <p:cNvPr id="33" name="Slide Number Placeholder 4">
            <a:extLst>
              <a:ext uri="{FF2B5EF4-FFF2-40B4-BE49-F238E27FC236}">
                <a16:creationId xmlns:a16="http://schemas.microsoft.com/office/drawing/2014/main" id="{2156D76C-C03B-D641-8704-B15EF73CAE30}"/>
              </a:ext>
            </a:extLst>
          </p:cNvPr>
          <p:cNvSpPr>
            <a:spLocks noGrp="1"/>
          </p:cNvSpPr>
          <p:nvPr>
            <p:ph type="sldNum" sz="quarter" idx="12"/>
          </p:nvPr>
        </p:nvSpPr>
        <p:spPr>
          <a:xfrm>
            <a:off x="8610600" y="6356350"/>
            <a:ext cx="2743200" cy="365125"/>
          </a:xfrm>
        </p:spPr>
        <p:txBody>
          <a:bodyPr/>
          <a:lstStyle/>
          <a:p>
            <a:fld id="{7A5F1C5D-165C-456A-95A7-40CDD202D01E}" type="slidenum">
              <a:rPr lang="en-ID" smtClean="0"/>
              <a:t>16</a:t>
            </a:fld>
            <a:endParaRPr lang="en-ID"/>
          </a:p>
        </p:txBody>
      </p:sp>
      <p:pic>
        <p:nvPicPr>
          <p:cNvPr id="34" name="Graphic 5">
            <a:extLst>
              <a:ext uri="{FF2B5EF4-FFF2-40B4-BE49-F238E27FC236}">
                <a16:creationId xmlns:a16="http://schemas.microsoft.com/office/drawing/2014/main" id="{A1888460-2728-5E4D-9624-648D51C2988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50301" y="3597094"/>
            <a:ext cx="3248819" cy="3073995"/>
          </a:xfrm>
          <a:prstGeom prst="rect">
            <a:avLst/>
          </a:prstGeom>
        </p:spPr>
      </p:pic>
      <p:sp>
        <p:nvSpPr>
          <p:cNvPr id="35" name="Freeform: Shape 31">
            <a:extLst>
              <a:ext uri="{FF2B5EF4-FFF2-40B4-BE49-F238E27FC236}">
                <a16:creationId xmlns:a16="http://schemas.microsoft.com/office/drawing/2014/main" id="{2D955CB1-B3A7-B949-9D55-A510A9459C8D}"/>
              </a:ext>
            </a:extLst>
          </p:cNvPr>
          <p:cNvSpPr/>
          <p:nvPr/>
        </p:nvSpPr>
        <p:spPr>
          <a:xfrm>
            <a:off x="2731460" y="3228346"/>
            <a:ext cx="6686501" cy="3442741"/>
          </a:xfrm>
          <a:custGeom>
            <a:avLst/>
            <a:gdLst>
              <a:gd name="connsiteX0" fmla="*/ 4318240 w 8648508"/>
              <a:gd name="connsiteY0" fmla="*/ 4 h 4452938"/>
              <a:gd name="connsiteX1" fmla="*/ 6557854 w 8648508"/>
              <a:gd name="connsiteY1" fmla="*/ 621480 h 4452938"/>
              <a:gd name="connsiteX2" fmla="*/ 8648508 w 8648508"/>
              <a:gd name="connsiteY2" fmla="*/ 4284964 h 4452938"/>
              <a:gd name="connsiteX3" fmla="*/ 8644187 w 8648508"/>
              <a:gd name="connsiteY3" fmla="*/ 4452938 h 4452938"/>
              <a:gd name="connsiteX4" fmla="*/ 8534378 w 8648508"/>
              <a:gd name="connsiteY4" fmla="*/ 4452938 h 4452938"/>
              <a:gd name="connsiteX5" fmla="*/ 8538674 w 8648508"/>
              <a:gd name="connsiteY5" fmla="*/ 4285965 h 4452938"/>
              <a:gd name="connsiteX6" fmla="*/ 6501122 w 8648508"/>
              <a:gd name="connsiteY6" fmla="*/ 715533 h 4452938"/>
              <a:gd name="connsiteX7" fmla="*/ 2137371 w 8648508"/>
              <a:gd name="connsiteY7" fmla="*/ 721649 h 4452938"/>
              <a:gd name="connsiteX8" fmla="*/ 109836 w 8648508"/>
              <a:gd name="connsiteY8" fmla="*/ 4297779 h 4452938"/>
              <a:gd name="connsiteX9" fmla="*/ 114263 w 8648508"/>
              <a:gd name="connsiteY9" fmla="*/ 4452938 h 4452938"/>
              <a:gd name="connsiteX10" fmla="*/ 4447 w 8648508"/>
              <a:gd name="connsiteY10" fmla="*/ 4452938 h 4452938"/>
              <a:gd name="connsiteX11" fmla="*/ 0 w 8648508"/>
              <a:gd name="connsiteY11" fmla="*/ 4297087 h 4452938"/>
              <a:gd name="connsiteX12" fmla="*/ 2080376 w 8648508"/>
              <a:gd name="connsiteY12" fmla="*/ 627756 h 4452938"/>
              <a:gd name="connsiteX13" fmla="*/ 4318240 w 8648508"/>
              <a:gd name="connsiteY13" fmla="*/ 4 h 445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48508" h="4452938">
                <a:moveTo>
                  <a:pt x="4318240" y="4"/>
                </a:moveTo>
                <a:cubicBezTo>
                  <a:pt x="5093531" y="-1083"/>
                  <a:pt x="5869114" y="206035"/>
                  <a:pt x="6557854" y="621480"/>
                </a:cubicBezTo>
                <a:cubicBezTo>
                  <a:pt x="7849242" y="1400439"/>
                  <a:pt x="8635194" y="2791079"/>
                  <a:pt x="8648508" y="4284964"/>
                </a:cubicBezTo>
                <a:lnTo>
                  <a:pt x="8644187" y="4452938"/>
                </a:lnTo>
                <a:lnTo>
                  <a:pt x="8534378" y="4452938"/>
                </a:lnTo>
                <a:lnTo>
                  <a:pt x="8538674" y="4285965"/>
                </a:lnTo>
                <a:cubicBezTo>
                  <a:pt x="8525698" y="2830025"/>
                  <a:pt x="7759709" y="1474706"/>
                  <a:pt x="6501122" y="715533"/>
                </a:cubicBezTo>
                <a:cubicBezTo>
                  <a:pt x="5158629" y="-94252"/>
                  <a:pt x="3477589" y="-91896"/>
                  <a:pt x="2137371" y="721649"/>
                </a:cubicBezTo>
                <a:cubicBezTo>
                  <a:pt x="880917" y="1484348"/>
                  <a:pt x="118731" y="2841809"/>
                  <a:pt x="109836" y="4297779"/>
                </a:cubicBezTo>
                <a:lnTo>
                  <a:pt x="114263" y="4452938"/>
                </a:lnTo>
                <a:lnTo>
                  <a:pt x="4447" y="4452938"/>
                </a:lnTo>
                <a:lnTo>
                  <a:pt x="0" y="4297087"/>
                </a:lnTo>
                <a:cubicBezTo>
                  <a:pt x="9126" y="2803171"/>
                  <a:pt x="791177" y="1410333"/>
                  <a:pt x="2080376" y="627756"/>
                </a:cubicBezTo>
                <a:cubicBezTo>
                  <a:pt x="2767949" y="210382"/>
                  <a:pt x="3542949" y="1090"/>
                  <a:pt x="4318240" y="4"/>
                </a:cubicBezTo>
                <a:close/>
              </a:path>
            </a:pathLst>
          </a:custGeom>
          <a:solidFill>
            <a:srgbClr val="EAD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Oval 12">
            <a:extLst>
              <a:ext uri="{FF2B5EF4-FFF2-40B4-BE49-F238E27FC236}">
                <a16:creationId xmlns:a16="http://schemas.microsoft.com/office/drawing/2014/main" id="{3844CA38-2B4E-CA4A-9985-AA03DBC4B0A4}"/>
              </a:ext>
            </a:extLst>
          </p:cNvPr>
          <p:cNvSpPr/>
          <p:nvPr/>
        </p:nvSpPr>
        <p:spPr>
          <a:xfrm>
            <a:off x="5727713" y="2362120"/>
            <a:ext cx="693994" cy="693994"/>
          </a:xfrm>
          <a:prstGeom prst="ellipse">
            <a:avLst/>
          </a:prstGeom>
          <a:solidFill>
            <a:srgbClr val="F24C5C"/>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Oval 41">
            <a:extLst>
              <a:ext uri="{FF2B5EF4-FFF2-40B4-BE49-F238E27FC236}">
                <a16:creationId xmlns:a16="http://schemas.microsoft.com/office/drawing/2014/main" id="{05B12E6B-03D0-4946-99F4-9D0DB31AA3AB}"/>
              </a:ext>
            </a:extLst>
          </p:cNvPr>
          <p:cNvSpPr/>
          <p:nvPr/>
        </p:nvSpPr>
        <p:spPr>
          <a:xfrm>
            <a:off x="9420524" y="5343529"/>
            <a:ext cx="693994" cy="693994"/>
          </a:xfrm>
          <a:prstGeom prst="ellipse">
            <a:avLst/>
          </a:prstGeom>
          <a:solidFill>
            <a:srgbClr val="F24C5C"/>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Oval 42">
            <a:extLst>
              <a:ext uri="{FF2B5EF4-FFF2-40B4-BE49-F238E27FC236}">
                <a16:creationId xmlns:a16="http://schemas.microsoft.com/office/drawing/2014/main" id="{802BE782-5FC6-AF4E-B60E-50F2ABEA6D59}"/>
              </a:ext>
            </a:extLst>
          </p:cNvPr>
          <p:cNvSpPr/>
          <p:nvPr/>
        </p:nvSpPr>
        <p:spPr>
          <a:xfrm>
            <a:off x="2034903" y="5343530"/>
            <a:ext cx="693994" cy="693994"/>
          </a:xfrm>
          <a:prstGeom prst="ellipse">
            <a:avLst/>
          </a:prstGeom>
          <a:solidFill>
            <a:srgbClr val="F24C5C"/>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43">
            <a:extLst>
              <a:ext uri="{FF2B5EF4-FFF2-40B4-BE49-F238E27FC236}">
                <a16:creationId xmlns:a16="http://schemas.microsoft.com/office/drawing/2014/main" id="{F1EB6243-15C5-7A42-A114-0E71F1579EDC}"/>
              </a:ext>
            </a:extLst>
          </p:cNvPr>
          <p:cNvSpPr/>
          <p:nvPr/>
        </p:nvSpPr>
        <p:spPr>
          <a:xfrm>
            <a:off x="8242313" y="3407854"/>
            <a:ext cx="693994" cy="693994"/>
          </a:xfrm>
          <a:prstGeom prst="ellipse">
            <a:avLst/>
          </a:prstGeom>
          <a:solidFill>
            <a:srgbClr val="634C84"/>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Oval 44">
            <a:extLst>
              <a:ext uri="{FF2B5EF4-FFF2-40B4-BE49-F238E27FC236}">
                <a16:creationId xmlns:a16="http://schemas.microsoft.com/office/drawing/2014/main" id="{0297338B-63ED-5D45-ACB5-A3B67E46B905}"/>
              </a:ext>
            </a:extLst>
          </p:cNvPr>
          <p:cNvSpPr/>
          <p:nvPr/>
        </p:nvSpPr>
        <p:spPr>
          <a:xfrm>
            <a:off x="3213113" y="3407854"/>
            <a:ext cx="693994" cy="693994"/>
          </a:xfrm>
          <a:prstGeom prst="ellipse">
            <a:avLst/>
          </a:prstGeom>
          <a:solidFill>
            <a:srgbClr val="634C84"/>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Rectangle 45">
            <a:extLst>
              <a:ext uri="{FF2B5EF4-FFF2-40B4-BE49-F238E27FC236}">
                <a16:creationId xmlns:a16="http://schemas.microsoft.com/office/drawing/2014/main" id="{2BA9E719-0C7A-7344-98CE-AC1170D5DFEB}"/>
              </a:ext>
            </a:extLst>
          </p:cNvPr>
          <p:cNvSpPr/>
          <p:nvPr/>
        </p:nvSpPr>
        <p:spPr>
          <a:xfrm>
            <a:off x="136423" y="4191290"/>
            <a:ext cx="2407132" cy="1569660"/>
          </a:xfrm>
          <a:prstGeom prst="rect">
            <a:avLst/>
          </a:prstGeom>
        </p:spPr>
        <p:txBody>
          <a:bodyPr wrap="square" anchor="ctr">
            <a:spAutoFit/>
          </a:bodyPr>
          <a:lstStyle/>
          <a:p>
            <a:r>
              <a:rPr lang="zh-TW" altLang="en-US" sz="2400" dirty="0">
                <a:solidFill>
                  <a:srgbClr val="00008E"/>
                </a:solidFill>
                <a:latin typeface="Microsoft YaHei" panose="020B0503020204020204" pitchFamily="34" charset="-122"/>
                <a:ea typeface="Microsoft YaHei" panose="020B0503020204020204" pitchFamily="34" charset="-122"/>
              </a:rPr>
              <a:t>解讀領綱</a:t>
            </a:r>
            <a:r>
              <a:rPr lang="en-US" altLang="zh-TW" sz="2400" b="1" dirty="0">
                <a:solidFill>
                  <a:srgbClr val="00008E"/>
                </a:solidFill>
                <a:latin typeface="Microsoft YaHei" panose="020B0503020204020204" pitchFamily="34" charset="-122"/>
                <a:ea typeface="Microsoft YaHei" panose="020B0503020204020204" pitchFamily="34" charset="-122"/>
              </a:rPr>
              <a:t>/</a:t>
            </a:r>
            <a:r>
              <a:rPr lang="zh-TW" altLang="en-US" sz="2400" dirty="0">
                <a:solidFill>
                  <a:srgbClr val="00008E"/>
                </a:solidFill>
                <a:latin typeface="Microsoft YaHei" panose="020B0503020204020204" pitchFamily="34" charset="-122"/>
                <a:ea typeface="Microsoft YaHei" panose="020B0503020204020204" pitchFamily="34" charset="-122"/>
              </a:rPr>
              <a:t>教材</a:t>
            </a:r>
            <a:br>
              <a:rPr lang="zh-TW" altLang="en-US" sz="2400" dirty="0">
                <a:solidFill>
                  <a:srgbClr val="00008E"/>
                </a:solidFill>
                <a:latin typeface="Microsoft YaHei" panose="020B0503020204020204" pitchFamily="34" charset="-122"/>
                <a:ea typeface="Microsoft YaHei" panose="020B0503020204020204" pitchFamily="34" charset="-122"/>
              </a:rPr>
            </a:br>
            <a:r>
              <a:rPr lang="zh-TW" altLang="en-US" sz="2400" dirty="0">
                <a:latin typeface="Microsoft YaHei" panose="020B0503020204020204" pitchFamily="34" charset="-122"/>
                <a:ea typeface="Microsoft YaHei" panose="020B0503020204020204" pitchFamily="34" charset="-122"/>
              </a:rPr>
              <a:t>萃取重要概念、能力，研擬重要問題 </a:t>
            </a:r>
          </a:p>
        </p:txBody>
      </p:sp>
      <p:grpSp>
        <p:nvGrpSpPr>
          <p:cNvPr id="44" name="Group 18">
            <a:extLst>
              <a:ext uri="{FF2B5EF4-FFF2-40B4-BE49-F238E27FC236}">
                <a16:creationId xmlns:a16="http://schemas.microsoft.com/office/drawing/2014/main" id="{5F75C7AA-68D5-494F-BBB5-DD8C06F60C4C}"/>
              </a:ext>
            </a:extLst>
          </p:cNvPr>
          <p:cNvGrpSpPr/>
          <p:nvPr/>
        </p:nvGrpSpPr>
        <p:grpSpPr>
          <a:xfrm>
            <a:off x="2546118" y="5521439"/>
            <a:ext cx="7057184" cy="516085"/>
            <a:chOff x="2639549" y="5195588"/>
            <a:chExt cx="7057184" cy="516085"/>
          </a:xfrm>
        </p:grpSpPr>
        <p:sp>
          <p:nvSpPr>
            <p:cNvPr id="45" name="Oval 49">
              <a:extLst>
                <a:ext uri="{FF2B5EF4-FFF2-40B4-BE49-F238E27FC236}">
                  <a16:creationId xmlns:a16="http://schemas.microsoft.com/office/drawing/2014/main" id="{EF6F054C-F1F7-A748-BD28-7C4C9D2F444B}"/>
                </a:ext>
              </a:extLst>
            </p:cNvPr>
            <p:cNvSpPr/>
            <p:nvPr/>
          </p:nvSpPr>
          <p:spPr>
            <a:xfrm>
              <a:off x="2639549" y="5195588"/>
              <a:ext cx="516085" cy="516085"/>
            </a:xfrm>
            <a:prstGeom prst="ellipse">
              <a:avLst/>
            </a:prstGeom>
            <a:noFill/>
            <a:ln w="19050">
              <a:solidFill>
                <a:srgbClr val="EADDB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6" name="Oval 51">
              <a:extLst>
                <a:ext uri="{FF2B5EF4-FFF2-40B4-BE49-F238E27FC236}">
                  <a16:creationId xmlns:a16="http://schemas.microsoft.com/office/drawing/2014/main" id="{40071D25-CC36-D64C-BD6D-9D0F7A7A4090}"/>
                </a:ext>
              </a:extLst>
            </p:cNvPr>
            <p:cNvSpPr/>
            <p:nvPr/>
          </p:nvSpPr>
          <p:spPr>
            <a:xfrm>
              <a:off x="9180648" y="5195588"/>
              <a:ext cx="516085" cy="516085"/>
            </a:xfrm>
            <a:prstGeom prst="ellipse">
              <a:avLst/>
            </a:prstGeom>
            <a:noFill/>
            <a:ln w="19050">
              <a:solidFill>
                <a:srgbClr val="EADDB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47" name="Oval 52">
            <a:extLst>
              <a:ext uri="{FF2B5EF4-FFF2-40B4-BE49-F238E27FC236}">
                <a16:creationId xmlns:a16="http://schemas.microsoft.com/office/drawing/2014/main" id="{BCC67E4B-CB2A-784D-ADEC-32D118AE101B}"/>
              </a:ext>
            </a:extLst>
          </p:cNvPr>
          <p:cNvSpPr/>
          <p:nvPr/>
        </p:nvSpPr>
        <p:spPr>
          <a:xfrm>
            <a:off x="3708970" y="3585763"/>
            <a:ext cx="516085" cy="516085"/>
          </a:xfrm>
          <a:prstGeom prst="ellipse">
            <a:avLst/>
          </a:prstGeom>
          <a:noFill/>
          <a:ln w="19050">
            <a:solidFill>
              <a:srgbClr val="EADDB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8" name="Oval 53">
            <a:extLst>
              <a:ext uri="{FF2B5EF4-FFF2-40B4-BE49-F238E27FC236}">
                <a16:creationId xmlns:a16="http://schemas.microsoft.com/office/drawing/2014/main" id="{03ADEF71-5164-E542-AF31-409A376F781F}"/>
              </a:ext>
            </a:extLst>
          </p:cNvPr>
          <p:cNvSpPr/>
          <p:nvPr/>
        </p:nvSpPr>
        <p:spPr>
          <a:xfrm>
            <a:off x="7924365" y="3585763"/>
            <a:ext cx="516085" cy="516085"/>
          </a:xfrm>
          <a:prstGeom prst="ellipse">
            <a:avLst/>
          </a:prstGeom>
          <a:noFill/>
          <a:ln w="19050">
            <a:solidFill>
              <a:srgbClr val="EADDB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9" name="Oval 54">
            <a:extLst>
              <a:ext uri="{FF2B5EF4-FFF2-40B4-BE49-F238E27FC236}">
                <a16:creationId xmlns:a16="http://schemas.microsoft.com/office/drawing/2014/main" id="{B71FC0F5-3AE4-F44C-9532-93ACE4CA2B1B}"/>
              </a:ext>
            </a:extLst>
          </p:cNvPr>
          <p:cNvSpPr/>
          <p:nvPr/>
        </p:nvSpPr>
        <p:spPr>
          <a:xfrm>
            <a:off x="5816668" y="2884492"/>
            <a:ext cx="516085" cy="516085"/>
          </a:xfrm>
          <a:prstGeom prst="ellipse">
            <a:avLst/>
          </a:prstGeom>
          <a:noFill/>
          <a:ln w="19050">
            <a:solidFill>
              <a:srgbClr val="EADDB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2" name="Graphic 17">
            <a:extLst>
              <a:ext uri="{FF2B5EF4-FFF2-40B4-BE49-F238E27FC236}">
                <a16:creationId xmlns:a16="http://schemas.microsoft.com/office/drawing/2014/main" id="{2EC97BD2-3F8F-8E48-81A3-7A108008224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57586" y="5566213"/>
            <a:ext cx="248630" cy="248630"/>
          </a:xfrm>
          <a:prstGeom prst="rect">
            <a:avLst/>
          </a:prstGeom>
        </p:spPr>
      </p:pic>
      <p:pic>
        <p:nvPicPr>
          <p:cNvPr id="53" name="Graphic 57">
            <a:extLst>
              <a:ext uri="{FF2B5EF4-FFF2-40B4-BE49-F238E27FC236}">
                <a16:creationId xmlns:a16="http://schemas.microsoft.com/office/drawing/2014/main" id="{D9EC73CE-9540-0A49-A23A-F820A0789F3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35795" y="3630536"/>
            <a:ext cx="248630" cy="248630"/>
          </a:xfrm>
          <a:prstGeom prst="rect">
            <a:avLst/>
          </a:prstGeom>
        </p:spPr>
      </p:pic>
      <p:pic>
        <p:nvPicPr>
          <p:cNvPr id="54" name="Graphic 58">
            <a:extLst>
              <a:ext uri="{FF2B5EF4-FFF2-40B4-BE49-F238E27FC236}">
                <a16:creationId xmlns:a16="http://schemas.microsoft.com/office/drawing/2014/main" id="{63A6569B-A81B-5D4C-AE82-3569A3CAE31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50395" y="2584802"/>
            <a:ext cx="248630" cy="248630"/>
          </a:xfrm>
          <a:prstGeom prst="rect">
            <a:avLst/>
          </a:prstGeom>
        </p:spPr>
      </p:pic>
      <p:pic>
        <p:nvPicPr>
          <p:cNvPr id="55" name="Graphic 59">
            <a:extLst>
              <a:ext uri="{FF2B5EF4-FFF2-40B4-BE49-F238E27FC236}">
                <a16:creationId xmlns:a16="http://schemas.microsoft.com/office/drawing/2014/main" id="{7C61C1AF-071F-CF4D-B8E6-DD86176180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64995" y="3630536"/>
            <a:ext cx="248630" cy="248630"/>
          </a:xfrm>
          <a:prstGeom prst="rect">
            <a:avLst/>
          </a:prstGeom>
        </p:spPr>
      </p:pic>
      <p:pic>
        <p:nvPicPr>
          <p:cNvPr id="56" name="Graphic 60">
            <a:extLst>
              <a:ext uri="{FF2B5EF4-FFF2-40B4-BE49-F238E27FC236}">
                <a16:creationId xmlns:a16="http://schemas.microsoft.com/office/drawing/2014/main" id="{7D4658E9-E613-4C40-AA3A-5922BB817A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43206" y="5566211"/>
            <a:ext cx="248630" cy="248630"/>
          </a:xfrm>
          <a:prstGeom prst="rect">
            <a:avLst/>
          </a:prstGeom>
        </p:spPr>
      </p:pic>
      <p:sp>
        <p:nvSpPr>
          <p:cNvPr id="57" name="Rectangle 45">
            <a:extLst>
              <a:ext uri="{FF2B5EF4-FFF2-40B4-BE49-F238E27FC236}">
                <a16:creationId xmlns:a16="http://schemas.microsoft.com/office/drawing/2014/main" id="{7228A2AA-3FD2-E54B-B2DF-B81D0BE7B4D3}"/>
              </a:ext>
            </a:extLst>
          </p:cNvPr>
          <p:cNvSpPr/>
          <p:nvPr/>
        </p:nvSpPr>
        <p:spPr>
          <a:xfrm>
            <a:off x="1610152" y="2422420"/>
            <a:ext cx="3237247" cy="830997"/>
          </a:xfrm>
          <a:prstGeom prst="rect">
            <a:avLst/>
          </a:prstGeom>
        </p:spPr>
        <p:txBody>
          <a:bodyPr wrap="square" anchor="ctr">
            <a:spAutoFit/>
          </a:bodyPr>
          <a:lstStyle/>
          <a:p>
            <a:r>
              <a:rPr lang="zh-TW" altLang="en-US" sz="2400" dirty="0">
                <a:solidFill>
                  <a:srgbClr val="00008E"/>
                </a:solidFill>
                <a:latin typeface="Microsoft YaHei" panose="020B0503020204020204" pitchFamily="34" charset="-122"/>
                <a:ea typeface="Microsoft YaHei" panose="020B0503020204020204" pitchFamily="34" charset="-122"/>
              </a:rPr>
              <a:t>蒐集、彙整意見 </a:t>
            </a:r>
            <a:endParaRPr lang="en-US" altLang="zh-TW" sz="2400" dirty="0">
              <a:solidFill>
                <a:srgbClr val="00008E"/>
              </a:solidFill>
              <a:latin typeface="Microsoft YaHei" panose="020B0503020204020204" pitchFamily="34" charset="-122"/>
              <a:ea typeface="Microsoft YaHei" panose="020B0503020204020204" pitchFamily="34" charset="-122"/>
            </a:endParaRPr>
          </a:p>
          <a:p>
            <a:r>
              <a:rPr lang="zh-TW" altLang="en-US" sz="2400" dirty="0">
                <a:latin typeface="Microsoft YaHei" panose="020B0503020204020204" pitchFamily="34" charset="-122"/>
                <a:ea typeface="Microsoft YaHei" panose="020B0503020204020204" pitchFamily="34" charset="-122"/>
              </a:rPr>
              <a:t>描述學習過程與技能 </a:t>
            </a:r>
          </a:p>
        </p:txBody>
      </p:sp>
      <p:sp>
        <p:nvSpPr>
          <p:cNvPr id="58" name="Rectangle 45">
            <a:extLst>
              <a:ext uri="{FF2B5EF4-FFF2-40B4-BE49-F238E27FC236}">
                <a16:creationId xmlns:a16="http://schemas.microsoft.com/office/drawing/2014/main" id="{F0962FC7-BE9C-9A41-B4A2-19F9A74CEE71}"/>
              </a:ext>
            </a:extLst>
          </p:cNvPr>
          <p:cNvSpPr/>
          <p:nvPr/>
        </p:nvSpPr>
        <p:spPr>
          <a:xfrm>
            <a:off x="5868703" y="1172595"/>
            <a:ext cx="6241605" cy="1692771"/>
          </a:xfrm>
          <a:prstGeom prst="rect">
            <a:avLst/>
          </a:prstGeom>
        </p:spPr>
        <p:txBody>
          <a:bodyPr wrap="square" anchor="ctr">
            <a:spAutoFit/>
          </a:bodyPr>
          <a:lstStyle/>
          <a:p>
            <a:r>
              <a:rPr lang="zh-TW" altLang="en-US" sz="2400" dirty="0">
                <a:solidFill>
                  <a:srgbClr val="002060"/>
                </a:solidFill>
                <a:latin typeface="Microsoft YaHei" panose="020B0503020204020204" pitchFamily="34" charset="-122"/>
                <a:ea typeface="Microsoft YaHei" panose="020B0503020204020204" pitchFamily="34" charset="-122"/>
              </a:rPr>
              <a:t>制定行事曆式的課程計畫 </a:t>
            </a:r>
          </a:p>
          <a:p>
            <a:pPr marL="742950" lvl="1" indent="-285750">
              <a:buFont typeface="Wingdings" pitchFamily="2" charset="2"/>
              <a:buChar char="u"/>
            </a:pPr>
            <a:r>
              <a:rPr lang="zh-TW" altLang="en-US" sz="2000" dirty="0">
                <a:latin typeface="Microsoft YaHei" panose="020B0503020204020204" pitchFamily="34" charset="-122"/>
                <a:ea typeface="Microsoft YaHei" panose="020B0503020204020204" pitchFamily="34" charset="-122"/>
              </a:rPr>
              <a:t>標示出學習的內容</a:t>
            </a:r>
            <a:r>
              <a:rPr lang="en-US" altLang="zh-TW" sz="2000" dirty="0">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概念與能力</a:t>
            </a:r>
            <a:r>
              <a:rPr lang="en-US" altLang="zh-TW" sz="2000" dirty="0">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的時間進程，建構 出具有系統性、層次性、完整性的學習進程 </a:t>
            </a:r>
          </a:p>
          <a:p>
            <a:pPr marL="742950" lvl="1" indent="-285750">
              <a:buFont typeface="Wingdings" pitchFamily="2" charset="2"/>
              <a:buChar char="u"/>
            </a:pPr>
            <a:r>
              <a:rPr lang="zh-TW" altLang="en-US" sz="2000" dirty="0">
                <a:latin typeface="Microsoft YaHei" panose="020B0503020204020204" pitchFamily="34" charset="-122"/>
                <a:ea typeface="Microsoft YaHei" panose="020B0503020204020204" pitchFamily="34" charset="-122"/>
              </a:rPr>
              <a:t>依據重要概念、主題或內容，檢核重要問題 </a:t>
            </a:r>
          </a:p>
          <a:p>
            <a:pPr marL="742950" lvl="1" indent="-285750">
              <a:buFont typeface="Wingdings" pitchFamily="2" charset="2"/>
              <a:buChar char="u"/>
            </a:pPr>
            <a:r>
              <a:rPr lang="zh-TW" altLang="en-US" sz="2000" dirty="0">
                <a:latin typeface="Microsoft YaHei" panose="020B0503020204020204" pitchFamily="34" charset="-122"/>
                <a:ea typeface="Microsoft YaHei" panose="020B0503020204020204" pitchFamily="34" charset="-122"/>
              </a:rPr>
              <a:t>依據成果與學習表現確立評量方式 </a:t>
            </a:r>
            <a:endParaRPr lang="zh-TW" altLang="en-US" sz="2000" dirty="0">
              <a:effectLst/>
              <a:latin typeface="Microsoft YaHei" panose="020B0503020204020204" pitchFamily="34" charset="-122"/>
              <a:ea typeface="Microsoft YaHei" panose="020B0503020204020204" pitchFamily="34" charset="-122"/>
            </a:endParaRPr>
          </a:p>
        </p:txBody>
      </p:sp>
      <p:sp>
        <p:nvSpPr>
          <p:cNvPr id="59" name="Rectangle 45">
            <a:extLst>
              <a:ext uri="{FF2B5EF4-FFF2-40B4-BE49-F238E27FC236}">
                <a16:creationId xmlns:a16="http://schemas.microsoft.com/office/drawing/2014/main" id="{B90A3DC5-054C-1F4F-9376-8DC1E4F42A90}"/>
              </a:ext>
            </a:extLst>
          </p:cNvPr>
          <p:cNvSpPr/>
          <p:nvPr/>
        </p:nvSpPr>
        <p:spPr>
          <a:xfrm>
            <a:off x="9138401" y="3136738"/>
            <a:ext cx="2892100" cy="1077218"/>
          </a:xfrm>
          <a:prstGeom prst="rect">
            <a:avLst/>
          </a:prstGeom>
        </p:spPr>
        <p:txBody>
          <a:bodyPr wrap="square" anchor="ctr">
            <a:spAutoFit/>
          </a:bodyPr>
          <a:lstStyle/>
          <a:p>
            <a:r>
              <a:rPr lang="zh-TW" altLang="en-US" sz="2400" dirty="0">
                <a:solidFill>
                  <a:srgbClr val="00008E"/>
                </a:solidFill>
                <a:latin typeface="Microsoft YaHei" panose="020B0503020204020204" pitchFamily="34" charset="-122"/>
                <a:ea typeface="Microsoft YaHei" panose="020B0503020204020204" pitchFamily="34" charset="-122"/>
              </a:rPr>
              <a:t>審閱檢視 </a:t>
            </a:r>
            <a:endParaRPr lang="zh-TW" altLang="en-US" sz="2000" dirty="0">
              <a:latin typeface="Microsoft YaHei" panose="020B0503020204020204" pitchFamily="34" charset="-122"/>
              <a:ea typeface="Microsoft YaHei" panose="020B0503020204020204" pitchFamily="34" charset="-122"/>
            </a:endParaRPr>
          </a:p>
          <a:p>
            <a:r>
              <a:rPr lang="zh-TW" altLang="en-US" sz="2000" dirty="0">
                <a:latin typeface="Microsoft YaHei" panose="020B0503020204020204" pitchFamily="34" charset="-122"/>
                <a:ea typeface="Microsoft YaHei" panose="020B0503020204020204" pitchFamily="34" charset="-122"/>
              </a:rPr>
              <a:t>同年級、同科、跨年級、跨科審閱檢視與討論 </a:t>
            </a:r>
          </a:p>
        </p:txBody>
      </p:sp>
      <p:sp>
        <p:nvSpPr>
          <p:cNvPr id="72" name="Rectangle 45">
            <a:extLst>
              <a:ext uri="{FF2B5EF4-FFF2-40B4-BE49-F238E27FC236}">
                <a16:creationId xmlns:a16="http://schemas.microsoft.com/office/drawing/2014/main" id="{E370A5B7-A588-594A-9E82-AB31E505FA9F}"/>
              </a:ext>
            </a:extLst>
          </p:cNvPr>
          <p:cNvSpPr/>
          <p:nvPr/>
        </p:nvSpPr>
        <p:spPr>
          <a:xfrm>
            <a:off x="10228956" y="4532392"/>
            <a:ext cx="1953611" cy="1692771"/>
          </a:xfrm>
          <a:prstGeom prst="rect">
            <a:avLst/>
          </a:prstGeom>
        </p:spPr>
        <p:txBody>
          <a:bodyPr wrap="square" anchor="ctr">
            <a:spAutoFit/>
          </a:bodyPr>
          <a:lstStyle/>
          <a:p>
            <a:r>
              <a:rPr lang="zh-TW" altLang="en-US" sz="2400" dirty="0">
                <a:solidFill>
                  <a:srgbClr val="00008E"/>
                </a:solidFill>
                <a:latin typeface="Microsoft YaHei" panose="020B0503020204020204" pitchFamily="34" charset="-122"/>
                <a:ea typeface="Microsoft YaHei" panose="020B0503020204020204" pitchFamily="34" charset="-122"/>
              </a:rPr>
              <a:t>修正定型</a:t>
            </a:r>
            <a:endParaRPr lang="en-US" altLang="zh-TW" sz="2400" dirty="0">
              <a:solidFill>
                <a:srgbClr val="00008E"/>
              </a:solidFill>
              <a:latin typeface="Microsoft YaHei" panose="020B0503020204020204" pitchFamily="34" charset="-122"/>
              <a:ea typeface="Microsoft YaHei" panose="020B0503020204020204" pitchFamily="34" charset="-122"/>
            </a:endParaRPr>
          </a:p>
          <a:p>
            <a:r>
              <a:rPr lang="zh-TW" altLang="en-US" sz="2000" dirty="0">
                <a:latin typeface="Microsoft YaHei" panose="020B0503020204020204" pitchFamily="34" charset="-122"/>
                <a:ea typeface="Microsoft YaHei" panose="020B0503020204020204" pitchFamily="34" charset="-122"/>
              </a:rPr>
              <a:t>立即修正、待研究發展而修訂、建立檢視循環週期 </a:t>
            </a:r>
          </a:p>
        </p:txBody>
      </p:sp>
      <p:sp>
        <p:nvSpPr>
          <p:cNvPr id="73" name="矩形 72">
            <a:extLst>
              <a:ext uri="{FF2B5EF4-FFF2-40B4-BE49-F238E27FC236}">
                <a16:creationId xmlns:a16="http://schemas.microsoft.com/office/drawing/2014/main" id="{EDECD3D8-C112-4B45-B9E1-92B6B9AD62F2}"/>
              </a:ext>
            </a:extLst>
          </p:cNvPr>
          <p:cNvSpPr/>
          <p:nvPr/>
        </p:nvSpPr>
        <p:spPr>
          <a:xfrm>
            <a:off x="1602908" y="1251160"/>
            <a:ext cx="11164861" cy="523220"/>
          </a:xfrm>
          <a:prstGeom prst="rect">
            <a:avLst/>
          </a:prstGeom>
        </p:spPr>
        <p:txBody>
          <a:bodyPr wrap="square">
            <a:spAutoFit/>
          </a:bodyPr>
          <a:lstStyle/>
          <a:p>
            <a:r>
              <a:rPr lang="zh-TW" altLang="en-US" sz="2800" dirty="0">
                <a:solidFill>
                  <a:schemeClr val="tx1">
                    <a:lumMod val="50000"/>
                    <a:lumOff val="50000"/>
                  </a:schemeClr>
                </a:solidFill>
                <a:latin typeface="Wingdings" pitchFamily="2" charset="2"/>
                <a:ea typeface="Microsoft YaHei" panose="020B0503020204020204" pitchFamily="34" charset="-122"/>
              </a:rPr>
              <a:t>課程地圖發展步驟</a:t>
            </a:r>
            <a:endParaRPr lang="en-US" altLang="zh-TW" sz="1600" dirty="0">
              <a:solidFill>
                <a:schemeClr val="tx1">
                  <a:lumMod val="50000"/>
                  <a:lumOff val="50000"/>
                </a:schemeClr>
              </a:solidFill>
              <a:latin typeface="Wingdings" pitchFamily="2" charset="2"/>
              <a:ea typeface="Microsoft YaHei" panose="020B0503020204020204" pitchFamily="34" charset="-122"/>
            </a:endParaRPr>
          </a:p>
        </p:txBody>
      </p:sp>
    </p:spTree>
    <p:extLst>
      <p:ext uri="{BB962C8B-B14F-4D97-AF65-F5344CB8AC3E}">
        <p14:creationId xmlns:p14="http://schemas.microsoft.com/office/powerpoint/2010/main" val="3417319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1E7"/>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b="13417"/>
          <a:stretch/>
        </p:blipFill>
        <p:spPr>
          <a:xfrm>
            <a:off x="1635795" y="476728"/>
            <a:ext cx="8623798" cy="638127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835" y="4256661"/>
            <a:ext cx="6438286" cy="11982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699" y="1685271"/>
            <a:ext cx="3978470" cy="740449"/>
          </a:xfrm>
          <a:prstGeom prst="rect">
            <a:avLst/>
          </a:prstGeom>
        </p:spPr>
      </p:pic>
      <p:grpSp>
        <p:nvGrpSpPr>
          <p:cNvPr id="5" name="Group 4"/>
          <p:cNvGrpSpPr/>
          <p:nvPr/>
        </p:nvGrpSpPr>
        <p:grpSpPr>
          <a:xfrm>
            <a:off x="17172" y="5099414"/>
            <a:ext cx="18442855" cy="1887870"/>
            <a:chOff x="-1067545" y="4796124"/>
            <a:chExt cx="18442855" cy="1887870"/>
          </a:xfrm>
        </p:grpSpPr>
        <p:grpSp>
          <p:nvGrpSpPr>
            <p:cNvPr id="4" name="Group 3"/>
            <p:cNvGrpSpPr/>
            <p:nvPr/>
          </p:nvGrpSpPr>
          <p:grpSpPr>
            <a:xfrm>
              <a:off x="-1067545" y="5650110"/>
              <a:ext cx="11529983" cy="1033884"/>
              <a:chOff x="-1067545" y="5650110"/>
              <a:chExt cx="11529983" cy="1033884"/>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467" y="5981696"/>
                <a:ext cx="2447544" cy="54864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545" y="5891532"/>
                <a:ext cx="3237247" cy="639456"/>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1711" y="6139307"/>
                <a:ext cx="2099271" cy="390703"/>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b="70131"/>
              <a:stretch/>
            </p:blipFill>
            <p:spPr>
              <a:xfrm>
                <a:off x="2259101" y="6288705"/>
                <a:ext cx="807322" cy="24114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357" y="6134558"/>
                <a:ext cx="2952146" cy="549436"/>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6434" y="5650110"/>
                <a:ext cx="4726004" cy="879575"/>
              </a:xfrm>
              <a:prstGeom prst="rect">
                <a:avLst/>
              </a:prstGeom>
            </p:spPr>
          </p:pic>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60767" y="4796124"/>
              <a:ext cx="9314543" cy="1733561"/>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6884" y="5891784"/>
            <a:ext cx="920496" cy="966216"/>
          </a:xfrm>
          <a:prstGeom prst="rect">
            <a:avLst/>
          </a:prstGeom>
        </p:spPr>
      </p:pic>
      <p:sp>
        <p:nvSpPr>
          <p:cNvPr id="23" name="文字方塊 22">
            <a:extLst>
              <a:ext uri="{FF2B5EF4-FFF2-40B4-BE49-F238E27FC236}">
                <a16:creationId xmlns:a16="http://schemas.microsoft.com/office/drawing/2014/main" id="{06A00E6D-8222-324A-9E51-784D1E5D6D5E}"/>
              </a:ext>
            </a:extLst>
          </p:cNvPr>
          <p:cNvSpPr txBox="1"/>
          <p:nvPr/>
        </p:nvSpPr>
        <p:spPr>
          <a:xfrm>
            <a:off x="2827904" y="1729071"/>
            <a:ext cx="6654002" cy="4247317"/>
          </a:xfrm>
          <a:prstGeom prst="rect">
            <a:avLst/>
          </a:prstGeom>
          <a:noFill/>
        </p:spPr>
        <p:txBody>
          <a:bodyPr wrap="square" rtlCol="0">
            <a:spAutoFit/>
          </a:bodyPr>
          <a:lstStyle/>
          <a:p>
            <a:r>
              <a:rPr kumimoji="1" lang="zh-TW" altLang="en-US" sz="5400" b="1" dirty="0">
                <a:latin typeface="Microsoft YaHei" panose="020B0503020204020204" pitchFamily="34" charset="-122"/>
                <a:ea typeface="Microsoft YaHei" panose="020B0503020204020204" pitchFamily="34" charset="-122"/>
              </a:rPr>
              <a:t>我們應該如何繪製一個，讓人可以清楚了解我國高中體育科課程的目的、內容、發展方向的課程地圖呢？</a:t>
            </a:r>
            <a:endParaRPr kumimoji="1" lang="en-US" altLang="zh-TW" sz="54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6593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AFEF3BE-0A9F-3F44-A8F3-4ACC84DE45A3}"/>
              </a:ext>
            </a:extLst>
          </p:cNvPr>
          <p:cNvPicPr>
            <a:picLocks noChangeAspect="1"/>
          </p:cNvPicPr>
          <p:nvPr/>
        </p:nvPicPr>
        <p:blipFill>
          <a:blip r:embed="rId3"/>
          <a:stretch>
            <a:fillRect/>
          </a:stretch>
        </p:blipFill>
        <p:spPr>
          <a:xfrm>
            <a:off x="5809130" y="1185551"/>
            <a:ext cx="6272846" cy="5414527"/>
          </a:xfrm>
          <a:prstGeom prst="rect">
            <a:avLst/>
          </a:prstGeom>
        </p:spPr>
      </p:pic>
      <p:sp>
        <p:nvSpPr>
          <p:cNvPr id="6" name="標題 1">
            <a:extLst>
              <a:ext uri="{FF2B5EF4-FFF2-40B4-BE49-F238E27FC236}">
                <a16:creationId xmlns:a16="http://schemas.microsoft.com/office/drawing/2014/main" id="{0CD238F0-7EFA-7045-AD19-90C88246054D}"/>
              </a:ext>
            </a:extLst>
          </p:cNvPr>
          <p:cNvSpPr>
            <a:spLocks noGrp="1"/>
          </p:cNvSpPr>
          <p:nvPr>
            <p:ph type="title"/>
          </p:nvPr>
        </p:nvSpPr>
        <p:spPr>
          <a:xfrm>
            <a:off x="590521" y="1896462"/>
            <a:ext cx="4892283" cy="1194783"/>
          </a:xfrm>
        </p:spPr>
        <p:txBody>
          <a:bodyPr>
            <a:noAutofit/>
          </a:bodyPr>
          <a:lstStyle/>
          <a:p>
            <a:pPr algn="l"/>
            <a:r>
              <a:rPr kumimoji="1" lang="zh-CN" altLang="en-US" sz="3600" b="1" dirty="0">
                <a:latin typeface="Microsoft YaHei" panose="020B0503020204020204" pitchFamily="34" charset="-122"/>
                <a:ea typeface="Microsoft YaHei" panose="020B0503020204020204" pitchFamily="34" charset="-122"/>
              </a:rPr>
              <a:t>選擇一個項目，參考課本，畫出你想像中的素養導向體育課程圖</a:t>
            </a:r>
            <a:endParaRPr kumimoji="1" lang="zh-TW" altLang="en-US" sz="3600" b="1" dirty="0">
              <a:latin typeface="Microsoft YaHei" panose="020B0503020204020204" pitchFamily="34" charset="-122"/>
              <a:ea typeface="Microsoft YaHei" panose="020B0503020204020204" pitchFamily="34" charset="-122"/>
            </a:endParaRPr>
          </a:p>
        </p:txBody>
      </p:sp>
      <p:sp>
        <p:nvSpPr>
          <p:cNvPr id="7" name="內容版面配置區 2">
            <a:extLst>
              <a:ext uri="{FF2B5EF4-FFF2-40B4-BE49-F238E27FC236}">
                <a16:creationId xmlns:a16="http://schemas.microsoft.com/office/drawing/2014/main" id="{C0E3FEE3-F84A-E74D-8D2D-39C0356AD735}"/>
              </a:ext>
            </a:extLst>
          </p:cNvPr>
          <p:cNvSpPr txBox="1">
            <a:spLocks/>
          </p:cNvSpPr>
          <p:nvPr/>
        </p:nvSpPr>
        <p:spPr>
          <a:xfrm>
            <a:off x="952303" y="3574700"/>
            <a:ext cx="4767570" cy="27784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kumimoji="1" lang="zh-CN" altLang="en-US" sz="2400" b="1" dirty="0">
                <a:solidFill>
                  <a:srgbClr val="7030A0"/>
                </a:solidFill>
                <a:latin typeface="Microsoft YaHei" panose="020B0503020204020204" pitchFamily="34" charset="-122"/>
                <a:ea typeface="Microsoft YaHei" panose="020B0503020204020204" pitchFamily="34" charset="-122"/>
              </a:rPr>
              <a:t>核心價值？</a:t>
            </a:r>
            <a:endParaRPr kumimoji="1" lang="en-US" altLang="zh-CN" sz="2400" b="1" dirty="0">
              <a:solidFill>
                <a:srgbClr val="7030A0"/>
              </a:solidFill>
              <a:latin typeface="Microsoft YaHei" panose="020B0503020204020204" pitchFamily="34" charset="-122"/>
              <a:ea typeface="Microsoft YaHei" panose="020B0503020204020204" pitchFamily="34" charset="-122"/>
            </a:endParaRPr>
          </a:p>
          <a:p>
            <a:r>
              <a:rPr kumimoji="1" lang="zh-CN" altLang="en-US" sz="2400" b="1" dirty="0">
                <a:solidFill>
                  <a:srgbClr val="7030A0"/>
                </a:solidFill>
                <a:latin typeface="Microsoft YaHei" panose="020B0503020204020204" pitchFamily="34" charset="-122"/>
                <a:ea typeface="Microsoft YaHei" panose="020B0503020204020204" pitchFamily="34" charset="-122"/>
              </a:rPr>
              <a:t>課綱內容？</a:t>
            </a:r>
            <a:endParaRPr kumimoji="1" lang="en-US" altLang="zh-CN" sz="2400" b="1" dirty="0">
              <a:solidFill>
                <a:srgbClr val="7030A0"/>
              </a:solidFill>
              <a:latin typeface="Microsoft YaHei" panose="020B0503020204020204" pitchFamily="34" charset="-122"/>
              <a:ea typeface="Microsoft YaHei" panose="020B0503020204020204" pitchFamily="34" charset="-122"/>
            </a:endParaRPr>
          </a:p>
          <a:p>
            <a:r>
              <a:rPr kumimoji="1" lang="zh-CN" altLang="en-US" sz="2400" b="1" dirty="0">
                <a:solidFill>
                  <a:srgbClr val="7030A0"/>
                </a:solidFill>
                <a:latin typeface="Microsoft YaHei" panose="020B0503020204020204" pitchFamily="34" charset="-122"/>
                <a:ea typeface="Microsoft YaHei" panose="020B0503020204020204" pitchFamily="34" charset="-122"/>
              </a:rPr>
              <a:t>重要的概念？</a:t>
            </a:r>
            <a:endParaRPr kumimoji="1" lang="en-US" altLang="zh-TW" sz="2400" b="1" dirty="0">
              <a:solidFill>
                <a:srgbClr val="7030A0"/>
              </a:solidFill>
              <a:latin typeface="Microsoft YaHei" panose="020B0503020204020204" pitchFamily="34" charset="-122"/>
              <a:ea typeface="Microsoft YaHei" panose="020B0503020204020204" pitchFamily="34" charset="-122"/>
            </a:endParaRPr>
          </a:p>
          <a:p>
            <a:r>
              <a:rPr kumimoji="1" lang="zh-TW" altLang="en-US" sz="2400" dirty="0">
                <a:latin typeface="Microsoft YaHei" panose="020B0503020204020204" pitchFamily="34" charset="-122"/>
                <a:ea typeface="Microsoft YaHei" panose="020B0503020204020204" pitchFamily="34" charset="-122"/>
              </a:rPr>
              <a:t>學生要學會什麼</a:t>
            </a:r>
            <a:r>
              <a:rPr kumimoji="1" lang="zh-CN" altLang="en-US" sz="2400" dirty="0">
                <a:latin typeface="Microsoft YaHei" panose="020B0503020204020204" pitchFamily="34" charset="-122"/>
                <a:ea typeface="Microsoft YaHei" panose="020B0503020204020204" pitchFamily="34" charset="-122"/>
              </a:rPr>
              <a:t>知識概念</a:t>
            </a:r>
            <a:r>
              <a:rPr kumimoji="1" lang="zh-TW" altLang="en-US" sz="2400" dirty="0">
                <a:latin typeface="Microsoft YaHei" panose="020B0503020204020204" pitchFamily="34" charset="-122"/>
                <a:ea typeface="Microsoft YaHei" panose="020B0503020204020204" pitchFamily="34" charset="-122"/>
              </a:rPr>
              <a:t>？</a:t>
            </a:r>
            <a:endParaRPr kumimoji="1" lang="en-US" altLang="zh-TW" sz="2400" dirty="0">
              <a:latin typeface="Microsoft YaHei" panose="020B0503020204020204" pitchFamily="34" charset="-122"/>
              <a:ea typeface="Microsoft YaHei" panose="020B0503020204020204" pitchFamily="34" charset="-122"/>
            </a:endParaRPr>
          </a:p>
          <a:p>
            <a:r>
              <a:rPr kumimoji="1" lang="zh-TW" altLang="en-US" sz="2400" dirty="0">
                <a:latin typeface="Microsoft YaHei" panose="020B0503020204020204" pitchFamily="34" charset="-122"/>
                <a:ea typeface="Microsoft YaHei" panose="020B0503020204020204" pitchFamily="34" charset="-122"/>
              </a:rPr>
              <a:t>學生要學會什麼技能？</a:t>
            </a:r>
            <a:endParaRPr kumimoji="1" lang="en-US" altLang="zh-TW" sz="2400" dirty="0">
              <a:latin typeface="Microsoft YaHei" panose="020B0503020204020204" pitchFamily="34" charset="-122"/>
              <a:ea typeface="Microsoft YaHei" panose="020B0503020204020204" pitchFamily="34" charset="-122"/>
            </a:endParaRPr>
          </a:p>
          <a:p>
            <a:r>
              <a:rPr kumimoji="1" lang="zh-TW" altLang="en-US" sz="2400" dirty="0">
                <a:latin typeface="Microsoft YaHei" panose="020B0503020204020204" pitchFamily="34" charset="-122"/>
                <a:ea typeface="Microsoft YaHei" panose="020B0503020204020204" pitchFamily="34" charset="-122"/>
              </a:rPr>
              <a:t>技能與知識的進程與關係？</a:t>
            </a:r>
          </a:p>
        </p:txBody>
      </p:sp>
      <p:sp>
        <p:nvSpPr>
          <p:cNvPr id="8" name="標題 1">
            <a:extLst>
              <a:ext uri="{FF2B5EF4-FFF2-40B4-BE49-F238E27FC236}">
                <a16:creationId xmlns:a16="http://schemas.microsoft.com/office/drawing/2014/main" id="{2CCAA38D-435C-D740-9C96-E6F0D7CE5B30}"/>
              </a:ext>
            </a:extLst>
          </p:cNvPr>
          <p:cNvSpPr txBox="1">
            <a:spLocks/>
          </p:cNvSpPr>
          <p:nvPr/>
        </p:nvSpPr>
        <p:spPr>
          <a:xfrm>
            <a:off x="264194" y="97209"/>
            <a:ext cx="9936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10" name="文字方塊 9">
            <a:extLst>
              <a:ext uri="{FF2B5EF4-FFF2-40B4-BE49-F238E27FC236}">
                <a16:creationId xmlns:a16="http://schemas.microsoft.com/office/drawing/2014/main" id="{A2F49B34-F27F-EC4A-AA4B-1F2E5FF9A56D}"/>
              </a:ext>
            </a:extLst>
          </p:cNvPr>
          <p:cNvSpPr txBox="1"/>
          <p:nvPr/>
        </p:nvSpPr>
        <p:spPr>
          <a:xfrm>
            <a:off x="264194" y="1022662"/>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12" name="矩形 11">
            <a:extLst>
              <a:ext uri="{FF2B5EF4-FFF2-40B4-BE49-F238E27FC236}">
                <a16:creationId xmlns:a16="http://schemas.microsoft.com/office/drawing/2014/main" id="{135409FD-570D-E544-9984-06B52682CB95}"/>
              </a:ext>
            </a:extLst>
          </p:cNvPr>
          <p:cNvSpPr/>
          <p:nvPr/>
        </p:nvSpPr>
        <p:spPr>
          <a:xfrm>
            <a:off x="8857502" y="207195"/>
            <a:ext cx="3139001" cy="369332"/>
          </a:xfrm>
          <a:prstGeom prst="rect">
            <a:avLst/>
          </a:prstGeom>
        </p:spPr>
        <p:txBody>
          <a:bodyPr wrap="none">
            <a:spAutoFit/>
          </a:bodyPr>
          <a:lstStyle/>
          <a:p>
            <a:pPr lvl="0">
              <a:defRPr/>
            </a:pPr>
            <a:r>
              <a:rPr kumimoji="1" lang="zh-TW" altLang="en-US" dirty="0">
                <a:solidFill>
                  <a:prstClr val="white">
                    <a:lumMod val="85000"/>
                  </a:prstClr>
                </a:solidFill>
                <a:latin typeface="Microsoft YaHei" panose="020B0503020204020204" pitchFamily="34" charset="-122"/>
                <a:ea typeface="Microsoft YaHei" panose="020B0503020204020204" pitchFamily="34" charset="-122"/>
              </a:rPr>
              <a:t>整理自甄曉蘭教授工作坊</a:t>
            </a:r>
            <a:r>
              <a:rPr kumimoji="1" lang="en-US" altLang="zh-TW" dirty="0">
                <a:solidFill>
                  <a:prstClr val="white">
                    <a:lumMod val="85000"/>
                  </a:prstClr>
                </a:solidFill>
                <a:latin typeface="Microsoft YaHei" panose="020B0503020204020204" pitchFamily="34" charset="-122"/>
                <a:ea typeface="Microsoft YaHei" panose="020B0503020204020204" pitchFamily="34" charset="-122"/>
              </a:rPr>
              <a:t>PPT</a:t>
            </a:r>
            <a:endParaRPr kumimoji="1" lang="zh-TW" altLang="en-US" dirty="0">
              <a:solidFill>
                <a:prstClr val="white">
                  <a:lumMod val="85000"/>
                </a:prst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6115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標題 1">
            <a:extLst>
              <a:ext uri="{FF2B5EF4-FFF2-40B4-BE49-F238E27FC236}">
                <a16:creationId xmlns:a16="http://schemas.microsoft.com/office/drawing/2014/main" id="{AA498C2F-19B6-5D43-94BE-751720C5C068}"/>
              </a:ext>
            </a:extLst>
          </p:cNvPr>
          <p:cNvSpPr>
            <a:spLocks noGrp="1"/>
          </p:cNvSpPr>
          <p:nvPr>
            <p:ph type="title"/>
          </p:nvPr>
        </p:nvSpPr>
        <p:spPr>
          <a:xfrm>
            <a:off x="1651974" y="353213"/>
            <a:ext cx="5130795" cy="1461778"/>
          </a:xfrm>
        </p:spPr>
        <p:txBody>
          <a:bodyPr>
            <a:normAutofit/>
          </a:bodyPr>
          <a:lstStyle/>
          <a:p>
            <a:r>
              <a:rPr kumimoji="1" lang="zh-TW" altLang="en-US" sz="4000" dirty="0">
                <a:latin typeface="Microsoft JhengHei" panose="020B0604030504040204" pitchFamily="34" charset="-120"/>
                <a:ea typeface="Microsoft JhengHei" panose="020B0604030504040204" pitchFamily="34" charset="-120"/>
              </a:rPr>
              <a:t>排球</a:t>
            </a:r>
          </a:p>
        </p:txBody>
      </p:sp>
      <p:graphicFrame>
        <p:nvGraphicFramePr>
          <p:cNvPr id="6" name="內容版面配置區 5">
            <a:extLst>
              <a:ext uri="{FF2B5EF4-FFF2-40B4-BE49-F238E27FC236}">
                <a16:creationId xmlns:a16="http://schemas.microsoft.com/office/drawing/2014/main" id="{0271CEED-1F78-1F44-92A8-3BF55E81B086}"/>
              </a:ext>
            </a:extLst>
          </p:cNvPr>
          <p:cNvGraphicFramePr>
            <a:graphicFrameLocks noGrp="1"/>
          </p:cNvGraphicFramePr>
          <p:nvPr>
            <p:ph idx="1"/>
            <p:extLst>
              <p:ext uri="{D42A27DB-BD31-4B8C-83A1-F6EECF244321}">
                <p14:modId xmlns:p14="http://schemas.microsoft.com/office/powerpoint/2010/main" val="1941605478"/>
              </p:ext>
            </p:extLst>
          </p:nvPr>
        </p:nvGraphicFramePr>
        <p:xfrm>
          <a:off x="838200" y="353213"/>
          <a:ext cx="10856976" cy="5823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Freeform: Shape 13">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內容版面配置區 4" descr="排球 外框">
            <a:extLst>
              <a:ext uri="{FF2B5EF4-FFF2-40B4-BE49-F238E27FC236}">
                <a16:creationId xmlns:a16="http://schemas.microsoft.com/office/drawing/2014/main" id="{82D86FCB-40A5-9046-A798-4FD914E777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8435" y="353213"/>
            <a:ext cx="1373539" cy="1373539"/>
          </a:xfrm>
          <a:prstGeom prst="rect">
            <a:avLst/>
          </a:prstGeom>
        </p:spPr>
      </p:pic>
    </p:spTree>
    <p:extLst>
      <p:ext uri="{BB962C8B-B14F-4D97-AF65-F5344CB8AC3E}">
        <p14:creationId xmlns:p14="http://schemas.microsoft.com/office/powerpoint/2010/main" val="3324782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2E7"/>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231" y="6261948"/>
            <a:ext cx="3144400" cy="58521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344" y="6396902"/>
            <a:ext cx="2008671" cy="450262"/>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70219"/>
          <a:stretch/>
        </p:blipFill>
        <p:spPr>
          <a:xfrm>
            <a:off x="9214998" y="6335048"/>
            <a:ext cx="1719603" cy="512115"/>
          </a:xfrm>
          <a:prstGeom prst="rect">
            <a:avLst/>
          </a:prstGeom>
        </p:spPr>
      </p:pic>
      <p:sp>
        <p:nvSpPr>
          <p:cNvPr id="4" name="TextBox 3"/>
          <p:cNvSpPr txBox="1"/>
          <p:nvPr/>
        </p:nvSpPr>
        <p:spPr>
          <a:xfrm>
            <a:off x="589587" y="442720"/>
            <a:ext cx="4498227" cy="627864"/>
          </a:xfrm>
          <a:prstGeom prst="rect">
            <a:avLst/>
          </a:prstGeom>
          <a:noFill/>
        </p:spPr>
        <p:txBody>
          <a:bodyPr wrap="square" lIns="0" tIns="0" rIns="0" bIns="0" rtlCol="0">
            <a:spAutoFit/>
          </a:bodyPr>
          <a:lstStyle/>
          <a:p>
            <a:pPr>
              <a:lnSpc>
                <a:spcPct val="85000"/>
              </a:lnSpc>
            </a:pPr>
            <a:r>
              <a:rPr lang="en-US" sz="4800" b="1" dirty="0" err="1">
                <a:solidFill>
                  <a:srgbClr val="C00000"/>
                </a:solidFill>
                <a:latin typeface="Microsoft YaHei" panose="020B0503020204020204" pitchFamily="34" charset="-122"/>
                <a:ea typeface="Microsoft YaHei" panose="020B0503020204020204" pitchFamily="34" charset="-122"/>
                <a:cs typeface="Georgia" charset="0"/>
              </a:rPr>
              <a:t>分享大綱</a:t>
            </a:r>
            <a:endParaRPr lang="en-US" sz="4800" b="1" dirty="0">
              <a:solidFill>
                <a:srgbClr val="C00000"/>
              </a:solidFill>
              <a:latin typeface="Microsoft YaHei" panose="020B0503020204020204" pitchFamily="34" charset="-122"/>
              <a:ea typeface="Microsoft YaHei" panose="020B0503020204020204" pitchFamily="34" charset="-122"/>
              <a:cs typeface="Georgia" charset="0"/>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7763" y="4749800"/>
            <a:ext cx="1836361" cy="205539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867567" y="6035338"/>
            <a:ext cx="4361997" cy="81182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9344" y="6261948"/>
            <a:ext cx="2962656" cy="585216"/>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9458" y="5892060"/>
            <a:ext cx="920496" cy="966216"/>
          </a:xfrm>
          <a:prstGeom prst="rect">
            <a:avLst/>
          </a:prstGeom>
        </p:spPr>
      </p:pic>
      <p:sp>
        <p:nvSpPr>
          <p:cNvPr id="67" name="內容版面配置區 2">
            <a:extLst>
              <a:ext uri="{FF2B5EF4-FFF2-40B4-BE49-F238E27FC236}">
                <a16:creationId xmlns:a16="http://schemas.microsoft.com/office/drawing/2014/main" id="{151F0F57-1428-7F4D-850F-743A36C454A5}"/>
              </a:ext>
            </a:extLst>
          </p:cNvPr>
          <p:cNvSpPr>
            <a:spLocks noGrp="1"/>
          </p:cNvSpPr>
          <p:nvPr>
            <p:ph idx="1"/>
          </p:nvPr>
        </p:nvSpPr>
        <p:spPr>
          <a:xfrm>
            <a:off x="609767" y="1540721"/>
            <a:ext cx="10515600" cy="4351338"/>
          </a:xfrm>
        </p:spPr>
        <p:txBody>
          <a:bodyPr>
            <a:normAutofit/>
          </a:bodyPr>
          <a:lstStyle/>
          <a:p>
            <a:pPr marL="742950" indent="-742950">
              <a:buFont typeface="Wingdings" pitchFamily="2" charset="2"/>
              <a:buAutoNum type="circleNumWdWhitePlain"/>
            </a:pPr>
            <a:r>
              <a:rPr kumimoji="1" lang="en-US" altLang="zh-TW" sz="3600" b="1" dirty="0">
                <a:latin typeface="Microsoft YaHei" panose="020B0503020204020204" pitchFamily="34" charset="-122"/>
                <a:ea typeface="Microsoft YaHei" panose="020B0503020204020204" pitchFamily="34" charset="-122"/>
              </a:rPr>
              <a:t>WHY    </a:t>
            </a:r>
            <a:r>
              <a:rPr kumimoji="1" lang="zh-TW" altLang="en-US" sz="3600" b="1" dirty="0">
                <a:latin typeface="Microsoft YaHei" panose="020B0503020204020204" pitchFamily="34" charset="-122"/>
                <a:ea typeface="Microsoft YaHei" panose="020B0503020204020204" pitchFamily="34" charset="-122"/>
              </a:rPr>
              <a:t>  為什麼要使用課程地圖？</a:t>
            </a:r>
            <a:endParaRPr kumimoji="1" lang="en-US" altLang="zh-TW" sz="3600" b="1" dirty="0">
              <a:latin typeface="Microsoft YaHei" panose="020B0503020204020204" pitchFamily="34" charset="-122"/>
              <a:ea typeface="Microsoft YaHei" panose="020B0503020204020204" pitchFamily="34" charset="-122"/>
            </a:endParaRPr>
          </a:p>
          <a:p>
            <a:pPr marL="742950" indent="-742950">
              <a:buFont typeface="Wingdings" pitchFamily="2" charset="2"/>
              <a:buAutoNum type="circleNumWdWhitePlain"/>
            </a:pPr>
            <a:r>
              <a:rPr kumimoji="1" lang="en-US" altLang="zh-TW" sz="3600" b="1" dirty="0">
                <a:latin typeface="Microsoft YaHei" panose="020B0503020204020204" pitchFamily="34" charset="-122"/>
                <a:ea typeface="Microsoft YaHei" panose="020B0503020204020204" pitchFamily="34" charset="-122"/>
              </a:rPr>
              <a:t>WHAT  </a:t>
            </a:r>
            <a:r>
              <a:rPr kumimoji="1" lang="zh-TW" altLang="en-US" sz="3600" b="1" dirty="0">
                <a:latin typeface="Microsoft YaHei" panose="020B0503020204020204" pitchFamily="34" charset="-122"/>
                <a:ea typeface="Microsoft YaHei" panose="020B0503020204020204" pitchFamily="34" charset="-122"/>
              </a:rPr>
              <a:t>  什麼是課程地圖？</a:t>
            </a:r>
            <a:endParaRPr kumimoji="1" lang="en-US" altLang="zh-TW" sz="3600" b="1" dirty="0">
              <a:latin typeface="Microsoft YaHei" panose="020B0503020204020204" pitchFamily="34" charset="-122"/>
              <a:ea typeface="Microsoft YaHei" panose="020B0503020204020204" pitchFamily="34" charset="-122"/>
            </a:endParaRPr>
          </a:p>
          <a:p>
            <a:pPr marL="742950" indent="-742950">
              <a:buFont typeface="Wingdings" pitchFamily="2" charset="2"/>
              <a:buAutoNum type="circleNumWdWhitePlain"/>
            </a:pPr>
            <a:r>
              <a:rPr kumimoji="1" lang="en-US" altLang="zh-TW" sz="3600" b="1" dirty="0">
                <a:latin typeface="Microsoft YaHei" panose="020B0503020204020204" pitchFamily="34" charset="-122"/>
                <a:ea typeface="Microsoft YaHei" panose="020B0503020204020204" pitchFamily="34" charset="-122"/>
              </a:rPr>
              <a:t>WHO    </a:t>
            </a:r>
            <a:r>
              <a:rPr kumimoji="1" lang="zh-TW" altLang="en-US" sz="3600" b="1" dirty="0">
                <a:latin typeface="Microsoft YaHei" panose="020B0503020204020204" pitchFamily="34" charset="-122"/>
                <a:ea typeface="Microsoft YaHei" panose="020B0503020204020204" pitchFamily="34" charset="-122"/>
              </a:rPr>
              <a:t>  哪些人需要課程地圖？</a:t>
            </a:r>
            <a:endParaRPr kumimoji="1" lang="en-US" altLang="zh-TW" sz="3600" b="1" dirty="0">
              <a:latin typeface="Microsoft YaHei" panose="020B0503020204020204" pitchFamily="34" charset="-122"/>
              <a:ea typeface="Microsoft YaHei" panose="020B0503020204020204" pitchFamily="34" charset="-122"/>
            </a:endParaRPr>
          </a:p>
          <a:p>
            <a:pPr marL="742950" indent="-742950">
              <a:buFont typeface="Wingdings" pitchFamily="2" charset="2"/>
              <a:buAutoNum type="circleNumWdWhitePlain"/>
            </a:pPr>
            <a:r>
              <a:rPr kumimoji="1" lang="en-US" altLang="zh-TW" sz="3600" b="1" dirty="0">
                <a:latin typeface="Microsoft YaHei" panose="020B0503020204020204" pitchFamily="34" charset="-122"/>
                <a:ea typeface="Microsoft YaHei" panose="020B0503020204020204" pitchFamily="34" charset="-122"/>
              </a:rPr>
              <a:t>WHEN   </a:t>
            </a:r>
            <a:r>
              <a:rPr kumimoji="1" lang="zh-TW" altLang="en-US" sz="3600" b="1" dirty="0">
                <a:latin typeface="Microsoft YaHei" panose="020B0503020204020204" pitchFamily="34" charset="-122"/>
                <a:ea typeface="Microsoft YaHei" panose="020B0503020204020204" pitchFamily="34" charset="-122"/>
              </a:rPr>
              <a:t> 課程地圖該何時使用？</a:t>
            </a:r>
            <a:endParaRPr kumimoji="1" lang="en-US" altLang="zh-TW" sz="3600" b="1" dirty="0">
              <a:latin typeface="Microsoft YaHei" panose="020B0503020204020204" pitchFamily="34" charset="-122"/>
              <a:ea typeface="Microsoft YaHei" panose="020B0503020204020204" pitchFamily="34" charset="-122"/>
            </a:endParaRPr>
          </a:p>
          <a:p>
            <a:pPr marL="742950" indent="-742950">
              <a:buFont typeface="Wingdings" pitchFamily="2" charset="2"/>
              <a:buAutoNum type="circleNumWdWhitePlain"/>
            </a:pPr>
            <a:r>
              <a:rPr kumimoji="1" lang="en-US" altLang="zh-TW" sz="3600" b="1" dirty="0">
                <a:latin typeface="Microsoft YaHei" panose="020B0503020204020204" pitchFamily="34" charset="-122"/>
                <a:ea typeface="Microsoft YaHei" panose="020B0503020204020204" pitchFamily="34" charset="-122"/>
              </a:rPr>
              <a:t>WHERE </a:t>
            </a:r>
            <a:r>
              <a:rPr kumimoji="1" lang="zh-TW" altLang="en-US" sz="3600" b="1" dirty="0">
                <a:latin typeface="Microsoft YaHei" panose="020B0503020204020204" pitchFamily="34" charset="-122"/>
                <a:ea typeface="Microsoft YaHei" panose="020B0503020204020204" pitchFamily="34" charset="-122"/>
              </a:rPr>
              <a:t>  課程地圖行事曆應用於何處？</a:t>
            </a:r>
            <a:endParaRPr kumimoji="1" lang="en-US" altLang="zh-TW" sz="3600" b="1" dirty="0">
              <a:latin typeface="Microsoft YaHei" panose="020B0503020204020204" pitchFamily="34" charset="-122"/>
              <a:ea typeface="Microsoft YaHei" panose="020B0503020204020204" pitchFamily="34" charset="-122"/>
            </a:endParaRPr>
          </a:p>
          <a:p>
            <a:pPr marL="742950" indent="-742950">
              <a:buFont typeface="Wingdings" pitchFamily="2" charset="2"/>
              <a:buAutoNum type="circleNumWdWhitePlain"/>
            </a:pPr>
            <a:r>
              <a:rPr kumimoji="1" lang="en-US" altLang="zh-TW" sz="3600" b="1" dirty="0">
                <a:latin typeface="Microsoft YaHei" panose="020B0503020204020204" pitchFamily="34" charset="-122"/>
                <a:ea typeface="Microsoft YaHei" panose="020B0503020204020204" pitchFamily="34" charset="-122"/>
              </a:rPr>
              <a:t>HOW   </a:t>
            </a:r>
            <a:r>
              <a:rPr kumimoji="1" lang="zh-TW" altLang="en-US" sz="3600" b="1" dirty="0">
                <a:latin typeface="Microsoft YaHei" panose="020B0503020204020204" pitchFamily="34" charset="-122"/>
                <a:ea typeface="Microsoft YaHei" panose="020B0503020204020204" pitchFamily="34" charset="-122"/>
              </a:rPr>
              <a:t>   該如何發展課程地圖行事曆呢？</a:t>
            </a:r>
            <a:br>
              <a:rPr kumimoji="1" lang="en-US" altLang="zh-TW" dirty="0">
                <a:latin typeface="Microsoft YaHei" panose="020B0503020204020204" pitchFamily="34" charset="-122"/>
                <a:ea typeface="Microsoft YaHei" panose="020B0503020204020204" pitchFamily="34" charset="-122"/>
              </a:rPr>
            </a:br>
            <a:endParaRPr kumimoji="1" lang="zh-TW"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33925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3">
            <a:extLst>
              <a:ext uri="{FF2B5EF4-FFF2-40B4-BE49-F238E27FC236}">
                <a16:creationId xmlns:a16="http://schemas.microsoft.com/office/drawing/2014/main" id="{37CBCC26-C36D-2541-93E4-E159D5029F55}"/>
              </a:ext>
            </a:extLst>
          </p:cNvPr>
          <p:cNvGrpSpPr/>
          <p:nvPr/>
        </p:nvGrpSpPr>
        <p:grpSpPr>
          <a:xfrm>
            <a:off x="1789043" y="1244271"/>
            <a:ext cx="10231886" cy="5139853"/>
            <a:chOff x="1504597" y="2399471"/>
            <a:chExt cx="6134807" cy="3202478"/>
          </a:xfrm>
          <a:solidFill>
            <a:srgbClr val="DCDCD4">
              <a:alpha val="37000"/>
            </a:srgbClr>
          </a:solidFill>
          <a:effectLst/>
        </p:grpSpPr>
        <p:sp>
          <p:nvSpPr>
            <p:cNvPr id="51" name="Freeform 6156">
              <a:extLst>
                <a:ext uri="{FF2B5EF4-FFF2-40B4-BE49-F238E27FC236}">
                  <a16:creationId xmlns:a16="http://schemas.microsoft.com/office/drawing/2014/main" id="{5F9A2F2F-CC6B-4848-B5AA-11D85363A0B2}"/>
                </a:ext>
              </a:extLst>
            </p:cNvPr>
            <p:cNvSpPr>
              <a:spLocks noEditPoints="1"/>
            </p:cNvSpPr>
            <p:nvPr/>
          </p:nvSpPr>
          <p:spPr bwMode="auto">
            <a:xfrm>
              <a:off x="5024074" y="2480087"/>
              <a:ext cx="2615330" cy="2204852"/>
            </a:xfrm>
            <a:custGeom>
              <a:avLst/>
              <a:gdLst>
                <a:gd name="T0" fmla="*/ 334096 w 5856"/>
                <a:gd name="T1" fmla="*/ 341505 h 5472"/>
                <a:gd name="T2" fmla="*/ 374746 w 5856"/>
                <a:gd name="T3" fmla="*/ 60938 h 5472"/>
                <a:gd name="T4" fmla="*/ 2452998 w 5856"/>
                <a:gd name="T5" fmla="*/ 316114 h 5472"/>
                <a:gd name="T6" fmla="*/ 3177084 w 5856"/>
                <a:gd name="T7" fmla="*/ 608108 h 5472"/>
                <a:gd name="T8" fmla="*/ 2139228 w 5856"/>
                <a:gd name="T9" fmla="*/ 481154 h 5472"/>
                <a:gd name="T10" fmla="*/ 256606 w 5856"/>
                <a:gd name="T11" fmla="*/ 559865 h 5472"/>
                <a:gd name="T12" fmla="*/ 48272 w 5856"/>
                <a:gd name="T13" fmla="*/ 76172 h 5472"/>
                <a:gd name="T14" fmla="*/ 461128 w 5856"/>
                <a:gd name="T15" fmla="*/ 11426 h 5472"/>
                <a:gd name="T16" fmla="*/ 438262 w 5856"/>
                <a:gd name="T17" fmla="*/ 78711 h 5472"/>
                <a:gd name="T18" fmla="*/ 1814025 w 5856"/>
                <a:gd name="T19" fmla="*/ 3336340 h 5472"/>
                <a:gd name="T20" fmla="*/ 2066820 w 5856"/>
                <a:gd name="T21" fmla="*/ 2794248 h 5472"/>
                <a:gd name="T22" fmla="*/ 2090956 w 5856"/>
                <a:gd name="T23" fmla="*/ 2845030 h 5472"/>
                <a:gd name="T24" fmla="*/ 2021088 w 5856"/>
                <a:gd name="T25" fmla="*/ 2668564 h 5472"/>
                <a:gd name="T26" fmla="*/ 2068090 w 5856"/>
                <a:gd name="T27" fmla="*/ 2759971 h 5472"/>
                <a:gd name="T28" fmla="*/ 2012196 w 5856"/>
                <a:gd name="T29" fmla="*/ 2762510 h 5472"/>
                <a:gd name="T30" fmla="*/ 2125255 w 5856"/>
                <a:gd name="T31" fmla="*/ 3088781 h 5472"/>
                <a:gd name="T32" fmla="*/ 2097307 w 5856"/>
                <a:gd name="T33" fmla="*/ 1976667 h 5472"/>
                <a:gd name="T34" fmla="*/ 2010925 w 5856"/>
                <a:gd name="T35" fmla="*/ 3324914 h 5472"/>
                <a:gd name="T36" fmla="*/ 2102389 w 5856"/>
                <a:gd name="T37" fmla="*/ 1863679 h 5472"/>
                <a:gd name="T38" fmla="*/ 1256352 w 5856"/>
                <a:gd name="T39" fmla="*/ 2824717 h 5472"/>
                <a:gd name="T40" fmla="*/ 1637450 w 5856"/>
                <a:gd name="T41" fmla="*/ 2959288 h 5472"/>
                <a:gd name="T42" fmla="*/ 1636179 w 5856"/>
                <a:gd name="T43" fmla="*/ 3313488 h 5472"/>
                <a:gd name="T44" fmla="*/ 1580285 w 5856"/>
                <a:gd name="T45" fmla="*/ 3222082 h 5472"/>
                <a:gd name="T46" fmla="*/ 1342734 w 5856"/>
                <a:gd name="T47" fmla="*/ 2956749 h 5472"/>
                <a:gd name="T48" fmla="*/ 5081 w 5856"/>
                <a:gd name="T49" fmla="*/ 3446790 h 5472"/>
                <a:gd name="T50" fmla="*/ 2179879 w 5856"/>
                <a:gd name="T51" fmla="*/ 2182332 h 5472"/>
                <a:gd name="T52" fmla="*/ 2291667 w 5856"/>
                <a:gd name="T53" fmla="*/ 2007136 h 5472"/>
                <a:gd name="T54" fmla="*/ 1948679 w 5856"/>
                <a:gd name="T55" fmla="*/ 3044347 h 5472"/>
                <a:gd name="T56" fmla="*/ 1984248 w 5856"/>
                <a:gd name="T57" fmla="*/ 3100206 h 5472"/>
                <a:gd name="T58" fmla="*/ 1942328 w 5856"/>
                <a:gd name="T59" fmla="*/ 2744736 h 5472"/>
                <a:gd name="T60" fmla="*/ 2132876 w 5856"/>
                <a:gd name="T61" fmla="*/ 3114171 h 5472"/>
                <a:gd name="T62" fmla="*/ 2483486 w 5856"/>
                <a:gd name="T63" fmla="*/ 1744342 h 5472"/>
                <a:gd name="T64" fmla="*/ 2336129 w 5856"/>
                <a:gd name="T65" fmla="*/ 1971589 h 5472"/>
                <a:gd name="T66" fmla="*/ 2107470 w 5856"/>
                <a:gd name="T67" fmla="*/ 1984284 h 5472"/>
                <a:gd name="T68" fmla="*/ 2536840 w 5856"/>
                <a:gd name="T69" fmla="*/ 1350786 h 5472"/>
                <a:gd name="T70" fmla="*/ 2451728 w 5856"/>
                <a:gd name="T71" fmla="*/ 1727838 h 5472"/>
                <a:gd name="T72" fmla="*/ 2022358 w 5856"/>
                <a:gd name="T73" fmla="*/ 2660947 h 5472"/>
                <a:gd name="T74" fmla="*/ 1906759 w 5856"/>
                <a:gd name="T75" fmla="*/ 2780283 h 5472"/>
                <a:gd name="T76" fmla="*/ 2087145 w 5856"/>
                <a:gd name="T77" fmla="*/ 2730772 h 5472"/>
                <a:gd name="T78" fmla="*/ 1878811 w 5856"/>
                <a:gd name="T79" fmla="*/ 2870420 h 5472"/>
                <a:gd name="T80" fmla="*/ 1669208 w 5856"/>
                <a:gd name="T81" fmla="*/ 3111632 h 5472"/>
                <a:gd name="T82" fmla="*/ 2046494 w 5856"/>
                <a:gd name="T83" fmla="*/ 2306747 h 5472"/>
                <a:gd name="T84" fmla="*/ 3226627 w 5856"/>
                <a:gd name="T85" fmla="*/ 603030 h 5472"/>
                <a:gd name="T86" fmla="*/ 2160824 w 5856"/>
                <a:gd name="T87" fmla="*/ 505275 h 5472"/>
                <a:gd name="T88" fmla="*/ 1448171 w 5856"/>
                <a:gd name="T89" fmla="*/ 275489 h 5472"/>
                <a:gd name="T90" fmla="*/ 899390 w 5856"/>
                <a:gd name="T91" fmla="*/ 483693 h 5472"/>
                <a:gd name="T92" fmla="*/ 736789 w 5856"/>
                <a:gd name="T93" fmla="*/ 700784 h 5472"/>
                <a:gd name="T94" fmla="*/ 137195 w 5856"/>
                <a:gd name="T95" fmla="*/ 684280 h 5472"/>
                <a:gd name="T96" fmla="*/ 415396 w 5856"/>
                <a:gd name="T97" fmla="*/ 2273739 h 5472"/>
                <a:gd name="T98" fmla="*/ 814279 w 5856"/>
                <a:gd name="T99" fmla="*/ 2748545 h 5472"/>
                <a:gd name="T100" fmla="*/ 1185214 w 5856"/>
                <a:gd name="T101" fmla="*/ 2338485 h 5472"/>
                <a:gd name="T102" fmla="*/ 1393547 w 5856"/>
                <a:gd name="T103" fmla="*/ 2695225 h 5472"/>
                <a:gd name="T104" fmla="*/ 1451982 w 5856"/>
                <a:gd name="T105" fmla="*/ 2856456 h 5472"/>
                <a:gd name="T106" fmla="*/ 1629828 w 5856"/>
                <a:gd name="T107" fmla="*/ 2740928 h 5472"/>
                <a:gd name="T108" fmla="*/ 1744157 w 5856"/>
                <a:gd name="T109" fmla="*/ 2391805 h 5472"/>
                <a:gd name="T110" fmla="*/ 1933435 w 5856"/>
                <a:gd name="T111" fmla="*/ 2254696 h 5472"/>
                <a:gd name="T112" fmla="*/ 1986789 w 5856"/>
                <a:gd name="T113" fmla="*/ 2059187 h 5472"/>
                <a:gd name="T114" fmla="*/ 1905488 w 5856"/>
                <a:gd name="T115" fmla="*/ 1812897 h 5472"/>
                <a:gd name="T116" fmla="*/ 2103659 w 5856"/>
                <a:gd name="T117" fmla="*/ 1858600 h 5472"/>
                <a:gd name="T118" fmla="*/ 2129066 w 5856"/>
                <a:gd name="T119" fmla="*/ 1809089 h 5472"/>
                <a:gd name="T120" fmla="*/ 2413618 w 5856"/>
                <a:gd name="T121" fmla="*/ 1277153 h 5472"/>
                <a:gd name="T122" fmla="*/ 3003049 w 5856"/>
                <a:gd name="T123" fmla="*/ 983890 h 5472"/>
                <a:gd name="T124" fmla="*/ 3079269 w 5856"/>
                <a:gd name="T125" fmla="*/ 1027054 h 54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6"/>
                <a:gd name="T190" fmla="*/ 0 h 5472"/>
                <a:gd name="T191" fmla="*/ 5856 w 5856"/>
                <a:gd name="T192" fmla="*/ 5472 h 54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6" h="5472">
                  <a:moveTo>
                    <a:pt x="1912" y="64"/>
                  </a:moveTo>
                  <a:lnTo>
                    <a:pt x="1912" y="64"/>
                  </a:lnTo>
                  <a:lnTo>
                    <a:pt x="1910" y="60"/>
                  </a:lnTo>
                  <a:lnTo>
                    <a:pt x="1902" y="58"/>
                  </a:lnTo>
                  <a:lnTo>
                    <a:pt x="1882" y="54"/>
                  </a:lnTo>
                  <a:lnTo>
                    <a:pt x="1862" y="54"/>
                  </a:lnTo>
                  <a:lnTo>
                    <a:pt x="1854" y="56"/>
                  </a:lnTo>
                  <a:lnTo>
                    <a:pt x="1850" y="60"/>
                  </a:lnTo>
                  <a:lnTo>
                    <a:pt x="1850" y="62"/>
                  </a:lnTo>
                  <a:lnTo>
                    <a:pt x="1852" y="64"/>
                  </a:lnTo>
                  <a:lnTo>
                    <a:pt x="1858" y="68"/>
                  </a:lnTo>
                  <a:lnTo>
                    <a:pt x="1868" y="70"/>
                  </a:lnTo>
                  <a:lnTo>
                    <a:pt x="1880" y="70"/>
                  </a:lnTo>
                  <a:lnTo>
                    <a:pt x="1902" y="68"/>
                  </a:lnTo>
                  <a:lnTo>
                    <a:pt x="1908" y="66"/>
                  </a:lnTo>
                  <a:lnTo>
                    <a:pt x="1912" y="64"/>
                  </a:lnTo>
                  <a:close/>
                  <a:moveTo>
                    <a:pt x="1078" y="706"/>
                  </a:moveTo>
                  <a:lnTo>
                    <a:pt x="1078" y="706"/>
                  </a:lnTo>
                  <a:lnTo>
                    <a:pt x="1094" y="702"/>
                  </a:lnTo>
                  <a:lnTo>
                    <a:pt x="1100" y="700"/>
                  </a:lnTo>
                  <a:lnTo>
                    <a:pt x="1104" y="698"/>
                  </a:lnTo>
                  <a:lnTo>
                    <a:pt x="1104" y="694"/>
                  </a:lnTo>
                  <a:lnTo>
                    <a:pt x="1104" y="690"/>
                  </a:lnTo>
                  <a:lnTo>
                    <a:pt x="1102" y="684"/>
                  </a:lnTo>
                  <a:lnTo>
                    <a:pt x="1094" y="678"/>
                  </a:lnTo>
                  <a:lnTo>
                    <a:pt x="1082" y="674"/>
                  </a:lnTo>
                  <a:lnTo>
                    <a:pt x="1070" y="674"/>
                  </a:lnTo>
                  <a:lnTo>
                    <a:pt x="1058" y="676"/>
                  </a:lnTo>
                  <a:lnTo>
                    <a:pt x="1048" y="682"/>
                  </a:lnTo>
                  <a:lnTo>
                    <a:pt x="1040" y="688"/>
                  </a:lnTo>
                  <a:lnTo>
                    <a:pt x="1036" y="694"/>
                  </a:lnTo>
                  <a:lnTo>
                    <a:pt x="1036" y="700"/>
                  </a:lnTo>
                  <a:lnTo>
                    <a:pt x="1040" y="704"/>
                  </a:lnTo>
                  <a:lnTo>
                    <a:pt x="1048" y="708"/>
                  </a:lnTo>
                  <a:lnTo>
                    <a:pt x="1060" y="708"/>
                  </a:lnTo>
                  <a:lnTo>
                    <a:pt x="1078" y="706"/>
                  </a:lnTo>
                  <a:close/>
                  <a:moveTo>
                    <a:pt x="1928" y="154"/>
                  </a:moveTo>
                  <a:lnTo>
                    <a:pt x="1928" y="154"/>
                  </a:lnTo>
                  <a:lnTo>
                    <a:pt x="1914" y="152"/>
                  </a:lnTo>
                  <a:lnTo>
                    <a:pt x="1902" y="154"/>
                  </a:lnTo>
                  <a:lnTo>
                    <a:pt x="1894" y="156"/>
                  </a:lnTo>
                  <a:lnTo>
                    <a:pt x="1890" y="160"/>
                  </a:lnTo>
                  <a:lnTo>
                    <a:pt x="1890" y="164"/>
                  </a:lnTo>
                  <a:lnTo>
                    <a:pt x="1894" y="168"/>
                  </a:lnTo>
                  <a:lnTo>
                    <a:pt x="1900" y="172"/>
                  </a:lnTo>
                  <a:lnTo>
                    <a:pt x="1910" y="176"/>
                  </a:lnTo>
                  <a:lnTo>
                    <a:pt x="1920" y="178"/>
                  </a:lnTo>
                  <a:lnTo>
                    <a:pt x="1926" y="180"/>
                  </a:lnTo>
                  <a:lnTo>
                    <a:pt x="1932" y="186"/>
                  </a:lnTo>
                  <a:lnTo>
                    <a:pt x="1934" y="188"/>
                  </a:lnTo>
                  <a:lnTo>
                    <a:pt x="1938" y="190"/>
                  </a:lnTo>
                  <a:lnTo>
                    <a:pt x="1956" y="188"/>
                  </a:lnTo>
                  <a:lnTo>
                    <a:pt x="1982" y="180"/>
                  </a:lnTo>
                  <a:lnTo>
                    <a:pt x="1996" y="174"/>
                  </a:lnTo>
                  <a:lnTo>
                    <a:pt x="2000" y="172"/>
                  </a:lnTo>
                  <a:lnTo>
                    <a:pt x="2000" y="170"/>
                  </a:lnTo>
                  <a:lnTo>
                    <a:pt x="1998" y="168"/>
                  </a:lnTo>
                  <a:lnTo>
                    <a:pt x="1994" y="166"/>
                  </a:lnTo>
                  <a:lnTo>
                    <a:pt x="1982" y="162"/>
                  </a:lnTo>
                  <a:lnTo>
                    <a:pt x="1964" y="158"/>
                  </a:lnTo>
                  <a:lnTo>
                    <a:pt x="1928" y="154"/>
                  </a:lnTo>
                  <a:close/>
                  <a:moveTo>
                    <a:pt x="526" y="138"/>
                  </a:moveTo>
                  <a:lnTo>
                    <a:pt x="526" y="138"/>
                  </a:lnTo>
                  <a:lnTo>
                    <a:pt x="532" y="144"/>
                  </a:lnTo>
                  <a:lnTo>
                    <a:pt x="538" y="148"/>
                  </a:lnTo>
                  <a:lnTo>
                    <a:pt x="552" y="152"/>
                  </a:lnTo>
                  <a:lnTo>
                    <a:pt x="558" y="154"/>
                  </a:lnTo>
                  <a:lnTo>
                    <a:pt x="562" y="152"/>
                  </a:lnTo>
                  <a:lnTo>
                    <a:pt x="564" y="150"/>
                  </a:lnTo>
                  <a:lnTo>
                    <a:pt x="564" y="146"/>
                  </a:lnTo>
                  <a:lnTo>
                    <a:pt x="564" y="142"/>
                  </a:lnTo>
                  <a:lnTo>
                    <a:pt x="568" y="140"/>
                  </a:lnTo>
                  <a:lnTo>
                    <a:pt x="572" y="136"/>
                  </a:lnTo>
                  <a:lnTo>
                    <a:pt x="582" y="136"/>
                  </a:lnTo>
                  <a:lnTo>
                    <a:pt x="600" y="134"/>
                  </a:lnTo>
                  <a:lnTo>
                    <a:pt x="604" y="132"/>
                  </a:lnTo>
                  <a:lnTo>
                    <a:pt x="606" y="130"/>
                  </a:lnTo>
                  <a:lnTo>
                    <a:pt x="604" y="128"/>
                  </a:lnTo>
                  <a:lnTo>
                    <a:pt x="598" y="126"/>
                  </a:lnTo>
                  <a:lnTo>
                    <a:pt x="580" y="122"/>
                  </a:lnTo>
                  <a:lnTo>
                    <a:pt x="556" y="120"/>
                  </a:lnTo>
                  <a:lnTo>
                    <a:pt x="534" y="122"/>
                  </a:lnTo>
                  <a:lnTo>
                    <a:pt x="526" y="124"/>
                  </a:lnTo>
                  <a:lnTo>
                    <a:pt x="522" y="126"/>
                  </a:lnTo>
                  <a:lnTo>
                    <a:pt x="522" y="132"/>
                  </a:lnTo>
                  <a:lnTo>
                    <a:pt x="526" y="138"/>
                  </a:lnTo>
                  <a:close/>
                  <a:moveTo>
                    <a:pt x="658" y="948"/>
                  </a:moveTo>
                  <a:lnTo>
                    <a:pt x="658" y="948"/>
                  </a:lnTo>
                  <a:lnTo>
                    <a:pt x="658" y="944"/>
                  </a:lnTo>
                  <a:lnTo>
                    <a:pt x="656" y="942"/>
                  </a:lnTo>
                  <a:lnTo>
                    <a:pt x="644" y="936"/>
                  </a:lnTo>
                  <a:lnTo>
                    <a:pt x="628" y="926"/>
                  </a:lnTo>
                  <a:lnTo>
                    <a:pt x="620" y="920"/>
                  </a:lnTo>
                  <a:lnTo>
                    <a:pt x="612" y="912"/>
                  </a:lnTo>
                  <a:lnTo>
                    <a:pt x="602" y="904"/>
                  </a:lnTo>
                  <a:lnTo>
                    <a:pt x="594" y="904"/>
                  </a:lnTo>
                  <a:lnTo>
                    <a:pt x="588" y="906"/>
                  </a:lnTo>
                  <a:lnTo>
                    <a:pt x="582" y="908"/>
                  </a:lnTo>
                  <a:lnTo>
                    <a:pt x="580" y="910"/>
                  </a:lnTo>
                  <a:lnTo>
                    <a:pt x="580" y="912"/>
                  </a:lnTo>
                  <a:lnTo>
                    <a:pt x="582" y="916"/>
                  </a:lnTo>
                  <a:lnTo>
                    <a:pt x="584" y="920"/>
                  </a:lnTo>
                  <a:lnTo>
                    <a:pt x="582" y="920"/>
                  </a:lnTo>
                  <a:lnTo>
                    <a:pt x="578" y="918"/>
                  </a:lnTo>
                  <a:lnTo>
                    <a:pt x="576" y="918"/>
                  </a:lnTo>
                  <a:lnTo>
                    <a:pt x="574" y="920"/>
                  </a:lnTo>
                  <a:lnTo>
                    <a:pt x="576" y="924"/>
                  </a:lnTo>
                  <a:lnTo>
                    <a:pt x="580" y="930"/>
                  </a:lnTo>
                  <a:lnTo>
                    <a:pt x="588" y="940"/>
                  </a:lnTo>
                  <a:lnTo>
                    <a:pt x="594" y="944"/>
                  </a:lnTo>
                  <a:lnTo>
                    <a:pt x="596" y="946"/>
                  </a:lnTo>
                  <a:lnTo>
                    <a:pt x="600" y="944"/>
                  </a:lnTo>
                  <a:lnTo>
                    <a:pt x="600" y="942"/>
                  </a:lnTo>
                  <a:lnTo>
                    <a:pt x="604" y="942"/>
                  </a:lnTo>
                  <a:lnTo>
                    <a:pt x="610" y="942"/>
                  </a:lnTo>
                  <a:lnTo>
                    <a:pt x="618" y="946"/>
                  </a:lnTo>
                  <a:lnTo>
                    <a:pt x="620" y="948"/>
                  </a:lnTo>
                  <a:lnTo>
                    <a:pt x="620" y="952"/>
                  </a:lnTo>
                  <a:lnTo>
                    <a:pt x="620" y="956"/>
                  </a:lnTo>
                  <a:lnTo>
                    <a:pt x="624" y="958"/>
                  </a:lnTo>
                  <a:lnTo>
                    <a:pt x="638" y="956"/>
                  </a:lnTo>
                  <a:lnTo>
                    <a:pt x="652" y="954"/>
                  </a:lnTo>
                  <a:lnTo>
                    <a:pt x="656" y="950"/>
                  </a:lnTo>
                  <a:lnTo>
                    <a:pt x="658" y="948"/>
                  </a:lnTo>
                  <a:close/>
                  <a:moveTo>
                    <a:pt x="768" y="460"/>
                  </a:moveTo>
                  <a:lnTo>
                    <a:pt x="768" y="460"/>
                  </a:lnTo>
                  <a:lnTo>
                    <a:pt x="752" y="466"/>
                  </a:lnTo>
                  <a:lnTo>
                    <a:pt x="742" y="468"/>
                  </a:lnTo>
                  <a:lnTo>
                    <a:pt x="736" y="468"/>
                  </a:lnTo>
                  <a:lnTo>
                    <a:pt x="732" y="466"/>
                  </a:lnTo>
                  <a:lnTo>
                    <a:pt x="728" y="462"/>
                  </a:lnTo>
                  <a:lnTo>
                    <a:pt x="722" y="460"/>
                  </a:lnTo>
                  <a:lnTo>
                    <a:pt x="712" y="458"/>
                  </a:lnTo>
                  <a:lnTo>
                    <a:pt x="698" y="460"/>
                  </a:lnTo>
                  <a:lnTo>
                    <a:pt x="682" y="462"/>
                  </a:lnTo>
                  <a:lnTo>
                    <a:pt x="674" y="464"/>
                  </a:lnTo>
                  <a:lnTo>
                    <a:pt x="672" y="468"/>
                  </a:lnTo>
                  <a:lnTo>
                    <a:pt x="672" y="470"/>
                  </a:lnTo>
                  <a:lnTo>
                    <a:pt x="674" y="474"/>
                  </a:lnTo>
                  <a:lnTo>
                    <a:pt x="674" y="476"/>
                  </a:lnTo>
                  <a:lnTo>
                    <a:pt x="672" y="478"/>
                  </a:lnTo>
                  <a:lnTo>
                    <a:pt x="664" y="476"/>
                  </a:lnTo>
                  <a:lnTo>
                    <a:pt x="652" y="478"/>
                  </a:lnTo>
                  <a:lnTo>
                    <a:pt x="636" y="480"/>
                  </a:lnTo>
                  <a:lnTo>
                    <a:pt x="620" y="484"/>
                  </a:lnTo>
                  <a:lnTo>
                    <a:pt x="602" y="492"/>
                  </a:lnTo>
                  <a:lnTo>
                    <a:pt x="584" y="500"/>
                  </a:lnTo>
                  <a:lnTo>
                    <a:pt x="568" y="508"/>
                  </a:lnTo>
                  <a:lnTo>
                    <a:pt x="554" y="518"/>
                  </a:lnTo>
                  <a:lnTo>
                    <a:pt x="544" y="528"/>
                  </a:lnTo>
                  <a:lnTo>
                    <a:pt x="538" y="536"/>
                  </a:lnTo>
                  <a:lnTo>
                    <a:pt x="532" y="538"/>
                  </a:lnTo>
                  <a:lnTo>
                    <a:pt x="528" y="538"/>
                  </a:lnTo>
                  <a:lnTo>
                    <a:pt x="526" y="538"/>
                  </a:lnTo>
                  <a:lnTo>
                    <a:pt x="524" y="536"/>
                  </a:lnTo>
                  <a:lnTo>
                    <a:pt x="520" y="534"/>
                  </a:lnTo>
                  <a:lnTo>
                    <a:pt x="514" y="536"/>
                  </a:lnTo>
                  <a:lnTo>
                    <a:pt x="506" y="542"/>
                  </a:lnTo>
                  <a:lnTo>
                    <a:pt x="498" y="548"/>
                  </a:lnTo>
                  <a:lnTo>
                    <a:pt x="494" y="550"/>
                  </a:lnTo>
                  <a:lnTo>
                    <a:pt x="490" y="548"/>
                  </a:lnTo>
                  <a:lnTo>
                    <a:pt x="488" y="546"/>
                  </a:lnTo>
                  <a:lnTo>
                    <a:pt x="488" y="544"/>
                  </a:lnTo>
                  <a:lnTo>
                    <a:pt x="484" y="542"/>
                  </a:lnTo>
                  <a:lnTo>
                    <a:pt x="480" y="542"/>
                  </a:lnTo>
                  <a:lnTo>
                    <a:pt x="474" y="546"/>
                  </a:lnTo>
                  <a:lnTo>
                    <a:pt x="470" y="550"/>
                  </a:lnTo>
                  <a:lnTo>
                    <a:pt x="468" y="554"/>
                  </a:lnTo>
                  <a:lnTo>
                    <a:pt x="470" y="558"/>
                  </a:lnTo>
                  <a:lnTo>
                    <a:pt x="474" y="560"/>
                  </a:lnTo>
                  <a:lnTo>
                    <a:pt x="480" y="564"/>
                  </a:lnTo>
                  <a:lnTo>
                    <a:pt x="480" y="568"/>
                  </a:lnTo>
                  <a:lnTo>
                    <a:pt x="476" y="570"/>
                  </a:lnTo>
                  <a:lnTo>
                    <a:pt x="472" y="572"/>
                  </a:lnTo>
                  <a:lnTo>
                    <a:pt x="470" y="576"/>
                  </a:lnTo>
                  <a:lnTo>
                    <a:pt x="472" y="578"/>
                  </a:lnTo>
                  <a:lnTo>
                    <a:pt x="476" y="580"/>
                  </a:lnTo>
                  <a:lnTo>
                    <a:pt x="478" y="582"/>
                  </a:lnTo>
                  <a:lnTo>
                    <a:pt x="478" y="584"/>
                  </a:lnTo>
                  <a:lnTo>
                    <a:pt x="476" y="586"/>
                  </a:lnTo>
                  <a:lnTo>
                    <a:pt x="468" y="586"/>
                  </a:lnTo>
                  <a:lnTo>
                    <a:pt x="460" y="588"/>
                  </a:lnTo>
                  <a:lnTo>
                    <a:pt x="454" y="594"/>
                  </a:lnTo>
                  <a:lnTo>
                    <a:pt x="450" y="600"/>
                  </a:lnTo>
                  <a:lnTo>
                    <a:pt x="446" y="606"/>
                  </a:lnTo>
                  <a:lnTo>
                    <a:pt x="442" y="614"/>
                  </a:lnTo>
                  <a:lnTo>
                    <a:pt x="436" y="622"/>
                  </a:lnTo>
                  <a:lnTo>
                    <a:pt x="426" y="630"/>
                  </a:lnTo>
                  <a:lnTo>
                    <a:pt x="414" y="636"/>
                  </a:lnTo>
                  <a:lnTo>
                    <a:pt x="390" y="648"/>
                  </a:lnTo>
                  <a:lnTo>
                    <a:pt x="384" y="654"/>
                  </a:lnTo>
                  <a:lnTo>
                    <a:pt x="380" y="658"/>
                  </a:lnTo>
                  <a:lnTo>
                    <a:pt x="380" y="662"/>
                  </a:lnTo>
                  <a:lnTo>
                    <a:pt x="382" y="666"/>
                  </a:lnTo>
                  <a:lnTo>
                    <a:pt x="390" y="666"/>
                  </a:lnTo>
                  <a:lnTo>
                    <a:pt x="400" y="666"/>
                  </a:lnTo>
                  <a:lnTo>
                    <a:pt x="408" y="668"/>
                  </a:lnTo>
                  <a:lnTo>
                    <a:pt x="410" y="670"/>
                  </a:lnTo>
                  <a:lnTo>
                    <a:pt x="408" y="674"/>
                  </a:lnTo>
                  <a:lnTo>
                    <a:pt x="406" y="678"/>
                  </a:lnTo>
                  <a:lnTo>
                    <a:pt x="402" y="680"/>
                  </a:lnTo>
                  <a:lnTo>
                    <a:pt x="402" y="684"/>
                  </a:lnTo>
                  <a:lnTo>
                    <a:pt x="406" y="684"/>
                  </a:lnTo>
                  <a:lnTo>
                    <a:pt x="416" y="682"/>
                  </a:lnTo>
                  <a:lnTo>
                    <a:pt x="438" y="676"/>
                  </a:lnTo>
                  <a:lnTo>
                    <a:pt x="446" y="676"/>
                  </a:lnTo>
                  <a:lnTo>
                    <a:pt x="454" y="676"/>
                  </a:lnTo>
                  <a:lnTo>
                    <a:pt x="460" y="678"/>
                  </a:lnTo>
                  <a:lnTo>
                    <a:pt x="466" y="682"/>
                  </a:lnTo>
                  <a:lnTo>
                    <a:pt x="486" y="692"/>
                  </a:lnTo>
                  <a:lnTo>
                    <a:pt x="496" y="696"/>
                  </a:lnTo>
                  <a:lnTo>
                    <a:pt x="508" y="694"/>
                  </a:lnTo>
                  <a:lnTo>
                    <a:pt x="514" y="692"/>
                  </a:lnTo>
                  <a:lnTo>
                    <a:pt x="518" y="690"/>
                  </a:lnTo>
                  <a:lnTo>
                    <a:pt x="522" y="686"/>
                  </a:lnTo>
                  <a:lnTo>
                    <a:pt x="524" y="680"/>
                  </a:lnTo>
                  <a:lnTo>
                    <a:pt x="526" y="674"/>
                  </a:lnTo>
                  <a:lnTo>
                    <a:pt x="528" y="672"/>
                  </a:lnTo>
                  <a:lnTo>
                    <a:pt x="538" y="670"/>
                  </a:lnTo>
                  <a:lnTo>
                    <a:pt x="542" y="668"/>
                  </a:lnTo>
                  <a:lnTo>
                    <a:pt x="546" y="664"/>
                  </a:lnTo>
                  <a:lnTo>
                    <a:pt x="550" y="660"/>
                  </a:lnTo>
                  <a:lnTo>
                    <a:pt x="554" y="650"/>
                  </a:lnTo>
                  <a:lnTo>
                    <a:pt x="558" y="640"/>
                  </a:lnTo>
                  <a:lnTo>
                    <a:pt x="562" y="634"/>
                  </a:lnTo>
                  <a:lnTo>
                    <a:pt x="566" y="630"/>
                  </a:lnTo>
                  <a:lnTo>
                    <a:pt x="572" y="628"/>
                  </a:lnTo>
                  <a:lnTo>
                    <a:pt x="580" y="624"/>
                  </a:lnTo>
                  <a:lnTo>
                    <a:pt x="584" y="622"/>
                  </a:lnTo>
                  <a:lnTo>
                    <a:pt x="586" y="616"/>
                  </a:lnTo>
                  <a:lnTo>
                    <a:pt x="588" y="606"/>
                  </a:lnTo>
                  <a:lnTo>
                    <a:pt x="590" y="602"/>
                  </a:lnTo>
                  <a:lnTo>
                    <a:pt x="594" y="600"/>
                  </a:lnTo>
                  <a:lnTo>
                    <a:pt x="610" y="594"/>
                  </a:lnTo>
                  <a:lnTo>
                    <a:pt x="638" y="584"/>
                  </a:lnTo>
                  <a:lnTo>
                    <a:pt x="652" y="578"/>
                  </a:lnTo>
                  <a:lnTo>
                    <a:pt x="658" y="572"/>
                  </a:lnTo>
                  <a:lnTo>
                    <a:pt x="662" y="568"/>
                  </a:lnTo>
                  <a:lnTo>
                    <a:pt x="664" y="564"/>
                  </a:lnTo>
                  <a:lnTo>
                    <a:pt x="668" y="558"/>
                  </a:lnTo>
                  <a:lnTo>
                    <a:pt x="674" y="552"/>
                  </a:lnTo>
                  <a:lnTo>
                    <a:pt x="688" y="544"/>
                  </a:lnTo>
                  <a:lnTo>
                    <a:pt x="712" y="534"/>
                  </a:lnTo>
                  <a:lnTo>
                    <a:pt x="744" y="522"/>
                  </a:lnTo>
                  <a:lnTo>
                    <a:pt x="778" y="512"/>
                  </a:lnTo>
                  <a:lnTo>
                    <a:pt x="854" y="492"/>
                  </a:lnTo>
                  <a:lnTo>
                    <a:pt x="924" y="474"/>
                  </a:lnTo>
                  <a:lnTo>
                    <a:pt x="956" y="464"/>
                  </a:lnTo>
                  <a:lnTo>
                    <a:pt x="980" y="454"/>
                  </a:lnTo>
                  <a:lnTo>
                    <a:pt x="990" y="448"/>
                  </a:lnTo>
                  <a:lnTo>
                    <a:pt x="998" y="444"/>
                  </a:lnTo>
                  <a:lnTo>
                    <a:pt x="1002" y="438"/>
                  </a:lnTo>
                  <a:lnTo>
                    <a:pt x="1002" y="432"/>
                  </a:lnTo>
                  <a:lnTo>
                    <a:pt x="1002" y="428"/>
                  </a:lnTo>
                  <a:lnTo>
                    <a:pt x="1000" y="424"/>
                  </a:lnTo>
                  <a:lnTo>
                    <a:pt x="996" y="420"/>
                  </a:lnTo>
                  <a:lnTo>
                    <a:pt x="990" y="416"/>
                  </a:lnTo>
                  <a:lnTo>
                    <a:pt x="974" y="410"/>
                  </a:lnTo>
                  <a:lnTo>
                    <a:pt x="954" y="406"/>
                  </a:lnTo>
                  <a:lnTo>
                    <a:pt x="932" y="408"/>
                  </a:lnTo>
                  <a:lnTo>
                    <a:pt x="908" y="412"/>
                  </a:lnTo>
                  <a:lnTo>
                    <a:pt x="878" y="422"/>
                  </a:lnTo>
                  <a:lnTo>
                    <a:pt x="874" y="426"/>
                  </a:lnTo>
                  <a:lnTo>
                    <a:pt x="870" y="428"/>
                  </a:lnTo>
                  <a:lnTo>
                    <a:pt x="868" y="430"/>
                  </a:lnTo>
                  <a:lnTo>
                    <a:pt x="864" y="434"/>
                  </a:lnTo>
                  <a:lnTo>
                    <a:pt x="856" y="438"/>
                  </a:lnTo>
                  <a:lnTo>
                    <a:pt x="842" y="444"/>
                  </a:lnTo>
                  <a:lnTo>
                    <a:pt x="818" y="450"/>
                  </a:lnTo>
                  <a:lnTo>
                    <a:pt x="808" y="450"/>
                  </a:lnTo>
                  <a:lnTo>
                    <a:pt x="798" y="452"/>
                  </a:lnTo>
                  <a:lnTo>
                    <a:pt x="768" y="460"/>
                  </a:lnTo>
                  <a:close/>
                  <a:moveTo>
                    <a:pt x="484" y="70"/>
                  </a:moveTo>
                  <a:lnTo>
                    <a:pt x="484" y="70"/>
                  </a:lnTo>
                  <a:lnTo>
                    <a:pt x="482" y="70"/>
                  </a:lnTo>
                  <a:lnTo>
                    <a:pt x="484" y="70"/>
                  </a:lnTo>
                  <a:lnTo>
                    <a:pt x="490" y="72"/>
                  </a:lnTo>
                  <a:lnTo>
                    <a:pt x="500" y="74"/>
                  </a:lnTo>
                  <a:lnTo>
                    <a:pt x="510" y="78"/>
                  </a:lnTo>
                  <a:lnTo>
                    <a:pt x="528" y="86"/>
                  </a:lnTo>
                  <a:lnTo>
                    <a:pt x="538" y="86"/>
                  </a:lnTo>
                  <a:lnTo>
                    <a:pt x="554" y="86"/>
                  </a:lnTo>
                  <a:lnTo>
                    <a:pt x="568" y="86"/>
                  </a:lnTo>
                  <a:lnTo>
                    <a:pt x="568" y="84"/>
                  </a:lnTo>
                  <a:lnTo>
                    <a:pt x="566" y="82"/>
                  </a:lnTo>
                  <a:lnTo>
                    <a:pt x="544" y="76"/>
                  </a:lnTo>
                  <a:lnTo>
                    <a:pt x="530" y="72"/>
                  </a:lnTo>
                  <a:lnTo>
                    <a:pt x="512" y="70"/>
                  </a:lnTo>
                  <a:lnTo>
                    <a:pt x="496" y="68"/>
                  </a:lnTo>
                  <a:lnTo>
                    <a:pt x="484" y="70"/>
                  </a:lnTo>
                  <a:close/>
                  <a:moveTo>
                    <a:pt x="542" y="114"/>
                  </a:moveTo>
                  <a:lnTo>
                    <a:pt x="542" y="114"/>
                  </a:lnTo>
                  <a:lnTo>
                    <a:pt x="554" y="116"/>
                  </a:lnTo>
                  <a:lnTo>
                    <a:pt x="558" y="114"/>
                  </a:lnTo>
                  <a:lnTo>
                    <a:pt x="560" y="112"/>
                  </a:lnTo>
                  <a:lnTo>
                    <a:pt x="560" y="110"/>
                  </a:lnTo>
                  <a:lnTo>
                    <a:pt x="560" y="108"/>
                  </a:lnTo>
                  <a:lnTo>
                    <a:pt x="554" y="106"/>
                  </a:lnTo>
                  <a:lnTo>
                    <a:pt x="542" y="106"/>
                  </a:lnTo>
                  <a:lnTo>
                    <a:pt x="532" y="108"/>
                  </a:lnTo>
                  <a:lnTo>
                    <a:pt x="530" y="110"/>
                  </a:lnTo>
                  <a:lnTo>
                    <a:pt x="532" y="112"/>
                  </a:lnTo>
                  <a:lnTo>
                    <a:pt x="534" y="114"/>
                  </a:lnTo>
                  <a:lnTo>
                    <a:pt x="542" y="114"/>
                  </a:lnTo>
                  <a:close/>
                  <a:moveTo>
                    <a:pt x="590" y="96"/>
                  </a:moveTo>
                  <a:lnTo>
                    <a:pt x="590" y="96"/>
                  </a:lnTo>
                  <a:lnTo>
                    <a:pt x="596" y="94"/>
                  </a:lnTo>
                  <a:lnTo>
                    <a:pt x="598" y="92"/>
                  </a:lnTo>
                  <a:lnTo>
                    <a:pt x="598" y="90"/>
                  </a:lnTo>
                  <a:lnTo>
                    <a:pt x="596" y="88"/>
                  </a:lnTo>
                  <a:lnTo>
                    <a:pt x="592" y="86"/>
                  </a:lnTo>
                  <a:lnTo>
                    <a:pt x="584" y="86"/>
                  </a:lnTo>
                  <a:lnTo>
                    <a:pt x="574" y="88"/>
                  </a:lnTo>
                  <a:lnTo>
                    <a:pt x="562" y="90"/>
                  </a:lnTo>
                  <a:lnTo>
                    <a:pt x="556" y="92"/>
                  </a:lnTo>
                  <a:lnTo>
                    <a:pt x="556" y="94"/>
                  </a:lnTo>
                  <a:lnTo>
                    <a:pt x="560" y="96"/>
                  </a:lnTo>
                  <a:lnTo>
                    <a:pt x="576" y="96"/>
                  </a:lnTo>
                  <a:lnTo>
                    <a:pt x="590" y="96"/>
                  </a:lnTo>
                  <a:close/>
                  <a:moveTo>
                    <a:pt x="554" y="70"/>
                  </a:moveTo>
                  <a:lnTo>
                    <a:pt x="554" y="70"/>
                  </a:lnTo>
                  <a:lnTo>
                    <a:pt x="554" y="72"/>
                  </a:lnTo>
                  <a:lnTo>
                    <a:pt x="554" y="74"/>
                  </a:lnTo>
                  <a:lnTo>
                    <a:pt x="562" y="78"/>
                  </a:lnTo>
                  <a:lnTo>
                    <a:pt x="572" y="80"/>
                  </a:lnTo>
                  <a:lnTo>
                    <a:pt x="582" y="80"/>
                  </a:lnTo>
                  <a:lnTo>
                    <a:pt x="584" y="78"/>
                  </a:lnTo>
                  <a:lnTo>
                    <a:pt x="584" y="76"/>
                  </a:lnTo>
                  <a:lnTo>
                    <a:pt x="576" y="72"/>
                  </a:lnTo>
                  <a:lnTo>
                    <a:pt x="564" y="68"/>
                  </a:lnTo>
                  <a:lnTo>
                    <a:pt x="558" y="68"/>
                  </a:lnTo>
                  <a:lnTo>
                    <a:pt x="554" y="70"/>
                  </a:lnTo>
                  <a:close/>
                  <a:moveTo>
                    <a:pt x="1962" y="108"/>
                  </a:moveTo>
                  <a:lnTo>
                    <a:pt x="1962" y="108"/>
                  </a:lnTo>
                  <a:lnTo>
                    <a:pt x="1950" y="114"/>
                  </a:lnTo>
                  <a:lnTo>
                    <a:pt x="1938" y="120"/>
                  </a:lnTo>
                  <a:lnTo>
                    <a:pt x="1916" y="128"/>
                  </a:lnTo>
                  <a:lnTo>
                    <a:pt x="1908" y="132"/>
                  </a:lnTo>
                  <a:lnTo>
                    <a:pt x="1906" y="134"/>
                  </a:lnTo>
                  <a:lnTo>
                    <a:pt x="1908" y="136"/>
                  </a:lnTo>
                  <a:lnTo>
                    <a:pt x="1918" y="138"/>
                  </a:lnTo>
                  <a:lnTo>
                    <a:pt x="1930" y="138"/>
                  </a:lnTo>
                  <a:lnTo>
                    <a:pt x="1938" y="142"/>
                  </a:lnTo>
                  <a:lnTo>
                    <a:pt x="1952" y="146"/>
                  </a:lnTo>
                  <a:lnTo>
                    <a:pt x="1968" y="154"/>
                  </a:lnTo>
                  <a:lnTo>
                    <a:pt x="1980" y="156"/>
                  </a:lnTo>
                  <a:lnTo>
                    <a:pt x="1994" y="158"/>
                  </a:lnTo>
                  <a:lnTo>
                    <a:pt x="2010" y="158"/>
                  </a:lnTo>
                  <a:lnTo>
                    <a:pt x="2016" y="158"/>
                  </a:lnTo>
                  <a:lnTo>
                    <a:pt x="2020" y="156"/>
                  </a:lnTo>
                  <a:lnTo>
                    <a:pt x="2022" y="152"/>
                  </a:lnTo>
                  <a:lnTo>
                    <a:pt x="2024" y="150"/>
                  </a:lnTo>
                  <a:lnTo>
                    <a:pt x="2028" y="146"/>
                  </a:lnTo>
                  <a:lnTo>
                    <a:pt x="2040" y="142"/>
                  </a:lnTo>
                  <a:lnTo>
                    <a:pt x="2058" y="140"/>
                  </a:lnTo>
                  <a:lnTo>
                    <a:pt x="2100" y="140"/>
                  </a:lnTo>
                  <a:lnTo>
                    <a:pt x="2130" y="140"/>
                  </a:lnTo>
                  <a:lnTo>
                    <a:pt x="2138" y="138"/>
                  </a:lnTo>
                  <a:lnTo>
                    <a:pt x="2142" y="136"/>
                  </a:lnTo>
                  <a:lnTo>
                    <a:pt x="2142" y="130"/>
                  </a:lnTo>
                  <a:lnTo>
                    <a:pt x="2136" y="122"/>
                  </a:lnTo>
                  <a:lnTo>
                    <a:pt x="2132" y="114"/>
                  </a:lnTo>
                  <a:lnTo>
                    <a:pt x="2132" y="112"/>
                  </a:lnTo>
                  <a:lnTo>
                    <a:pt x="2134" y="110"/>
                  </a:lnTo>
                  <a:lnTo>
                    <a:pt x="2140" y="108"/>
                  </a:lnTo>
                  <a:lnTo>
                    <a:pt x="2146" y="106"/>
                  </a:lnTo>
                  <a:lnTo>
                    <a:pt x="2162" y="104"/>
                  </a:lnTo>
                  <a:lnTo>
                    <a:pt x="2164" y="102"/>
                  </a:lnTo>
                  <a:lnTo>
                    <a:pt x="2166" y="100"/>
                  </a:lnTo>
                  <a:lnTo>
                    <a:pt x="2164" y="96"/>
                  </a:lnTo>
                  <a:lnTo>
                    <a:pt x="2160" y="92"/>
                  </a:lnTo>
                  <a:lnTo>
                    <a:pt x="2154" y="90"/>
                  </a:lnTo>
                  <a:lnTo>
                    <a:pt x="2142" y="88"/>
                  </a:lnTo>
                  <a:lnTo>
                    <a:pt x="2136" y="88"/>
                  </a:lnTo>
                  <a:lnTo>
                    <a:pt x="2128" y="86"/>
                  </a:lnTo>
                  <a:lnTo>
                    <a:pt x="2118" y="82"/>
                  </a:lnTo>
                  <a:lnTo>
                    <a:pt x="2110" y="74"/>
                  </a:lnTo>
                  <a:lnTo>
                    <a:pt x="2090" y="60"/>
                  </a:lnTo>
                  <a:lnTo>
                    <a:pt x="2082" y="56"/>
                  </a:lnTo>
                  <a:lnTo>
                    <a:pt x="2076" y="52"/>
                  </a:lnTo>
                  <a:lnTo>
                    <a:pt x="2068" y="50"/>
                  </a:lnTo>
                  <a:lnTo>
                    <a:pt x="2060" y="50"/>
                  </a:lnTo>
                  <a:lnTo>
                    <a:pt x="2052" y="54"/>
                  </a:lnTo>
                  <a:lnTo>
                    <a:pt x="2044" y="58"/>
                  </a:lnTo>
                  <a:lnTo>
                    <a:pt x="2034" y="62"/>
                  </a:lnTo>
                  <a:lnTo>
                    <a:pt x="2026" y="66"/>
                  </a:lnTo>
                  <a:lnTo>
                    <a:pt x="2008" y="68"/>
                  </a:lnTo>
                  <a:lnTo>
                    <a:pt x="1988" y="74"/>
                  </a:lnTo>
                  <a:lnTo>
                    <a:pt x="1978" y="78"/>
                  </a:lnTo>
                  <a:lnTo>
                    <a:pt x="1964" y="84"/>
                  </a:lnTo>
                  <a:lnTo>
                    <a:pt x="1954" y="92"/>
                  </a:lnTo>
                  <a:lnTo>
                    <a:pt x="1952" y="94"/>
                  </a:lnTo>
                  <a:lnTo>
                    <a:pt x="1954" y="96"/>
                  </a:lnTo>
                  <a:lnTo>
                    <a:pt x="1960" y="98"/>
                  </a:lnTo>
                  <a:lnTo>
                    <a:pt x="1964" y="98"/>
                  </a:lnTo>
                  <a:lnTo>
                    <a:pt x="1968" y="98"/>
                  </a:lnTo>
                  <a:lnTo>
                    <a:pt x="1968" y="100"/>
                  </a:lnTo>
                  <a:lnTo>
                    <a:pt x="1968" y="102"/>
                  </a:lnTo>
                  <a:lnTo>
                    <a:pt x="1962" y="108"/>
                  </a:lnTo>
                  <a:close/>
                  <a:moveTo>
                    <a:pt x="3810" y="584"/>
                  </a:moveTo>
                  <a:lnTo>
                    <a:pt x="3810" y="584"/>
                  </a:lnTo>
                  <a:lnTo>
                    <a:pt x="3826" y="588"/>
                  </a:lnTo>
                  <a:lnTo>
                    <a:pt x="3834" y="588"/>
                  </a:lnTo>
                  <a:lnTo>
                    <a:pt x="3840" y="584"/>
                  </a:lnTo>
                  <a:lnTo>
                    <a:pt x="3842" y="580"/>
                  </a:lnTo>
                  <a:lnTo>
                    <a:pt x="3842" y="574"/>
                  </a:lnTo>
                  <a:lnTo>
                    <a:pt x="3846" y="570"/>
                  </a:lnTo>
                  <a:lnTo>
                    <a:pt x="3852" y="568"/>
                  </a:lnTo>
                  <a:lnTo>
                    <a:pt x="3864" y="570"/>
                  </a:lnTo>
                  <a:lnTo>
                    <a:pt x="3878" y="574"/>
                  </a:lnTo>
                  <a:lnTo>
                    <a:pt x="3890" y="572"/>
                  </a:lnTo>
                  <a:lnTo>
                    <a:pt x="3900" y="570"/>
                  </a:lnTo>
                  <a:lnTo>
                    <a:pt x="3910" y="566"/>
                  </a:lnTo>
                  <a:lnTo>
                    <a:pt x="3918" y="562"/>
                  </a:lnTo>
                  <a:lnTo>
                    <a:pt x="3926" y="560"/>
                  </a:lnTo>
                  <a:lnTo>
                    <a:pt x="3934" y="562"/>
                  </a:lnTo>
                  <a:lnTo>
                    <a:pt x="3942" y="566"/>
                  </a:lnTo>
                  <a:lnTo>
                    <a:pt x="3952" y="570"/>
                  </a:lnTo>
                  <a:lnTo>
                    <a:pt x="3962" y="572"/>
                  </a:lnTo>
                  <a:lnTo>
                    <a:pt x="3974" y="572"/>
                  </a:lnTo>
                  <a:lnTo>
                    <a:pt x="3986" y="570"/>
                  </a:lnTo>
                  <a:lnTo>
                    <a:pt x="4014" y="562"/>
                  </a:lnTo>
                  <a:lnTo>
                    <a:pt x="4048" y="552"/>
                  </a:lnTo>
                  <a:lnTo>
                    <a:pt x="4056" y="546"/>
                  </a:lnTo>
                  <a:lnTo>
                    <a:pt x="4060" y="542"/>
                  </a:lnTo>
                  <a:lnTo>
                    <a:pt x="4060" y="538"/>
                  </a:lnTo>
                  <a:lnTo>
                    <a:pt x="4056" y="534"/>
                  </a:lnTo>
                  <a:lnTo>
                    <a:pt x="4054" y="530"/>
                  </a:lnTo>
                  <a:lnTo>
                    <a:pt x="4054" y="528"/>
                  </a:lnTo>
                  <a:lnTo>
                    <a:pt x="4056" y="524"/>
                  </a:lnTo>
                  <a:lnTo>
                    <a:pt x="4066" y="524"/>
                  </a:lnTo>
                  <a:lnTo>
                    <a:pt x="4070" y="522"/>
                  </a:lnTo>
                  <a:lnTo>
                    <a:pt x="4074" y="520"/>
                  </a:lnTo>
                  <a:lnTo>
                    <a:pt x="4076" y="518"/>
                  </a:lnTo>
                  <a:lnTo>
                    <a:pt x="4074" y="516"/>
                  </a:lnTo>
                  <a:lnTo>
                    <a:pt x="4068" y="512"/>
                  </a:lnTo>
                  <a:lnTo>
                    <a:pt x="4056" y="506"/>
                  </a:lnTo>
                  <a:lnTo>
                    <a:pt x="4042" y="500"/>
                  </a:lnTo>
                  <a:lnTo>
                    <a:pt x="4026" y="498"/>
                  </a:lnTo>
                  <a:lnTo>
                    <a:pt x="4010" y="496"/>
                  </a:lnTo>
                  <a:lnTo>
                    <a:pt x="3994" y="498"/>
                  </a:lnTo>
                  <a:lnTo>
                    <a:pt x="3980" y="498"/>
                  </a:lnTo>
                  <a:lnTo>
                    <a:pt x="3968" y="496"/>
                  </a:lnTo>
                  <a:lnTo>
                    <a:pt x="3958" y="490"/>
                  </a:lnTo>
                  <a:lnTo>
                    <a:pt x="3948" y="484"/>
                  </a:lnTo>
                  <a:lnTo>
                    <a:pt x="3938" y="478"/>
                  </a:lnTo>
                  <a:lnTo>
                    <a:pt x="3928" y="472"/>
                  </a:lnTo>
                  <a:lnTo>
                    <a:pt x="3918" y="470"/>
                  </a:lnTo>
                  <a:lnTo>
                    <a:pt x="3912" y="472"/>
                  </a:lnTo>
                  <a:lnTo>
                    <a:pt x="3906" y="474"/>
                  </a:lnTo>
                  <a:lnTo>
                    <a:pt x="3898" y="480"/>
                  </a:lnTo>
                  <a:lnTo>
                    <a:pt x="3894" y="486"/>
                  </a:lnTo>
                  <a:lnTo>
                    <a:pt x="3892" y="492"/>
                  </a:lnTo>
                  <a:lnTo>
                    <a:pt x="3894" y="498"/>
                  </a:lnTo>
                  <a:lnTo>
                    <a:pt x="3900" y="506"/>
                  </a:lnTo>
                  <a:lnTo>
                    <a:pt x="3900" y="510"/>
                  </a:lnTo>
                  <a:lnTo>
                    <a:pt x="3896" y="512"/>
                  </a:lnTo>
                  <a:lnTo>
                    <a:pt x="3890" y="512"/>
                  </a:lnTo>
                  <a:lnTo>
                    <a:pt x="3882" y="508"/>
                  </a:lnTo>
                  <a:lnTo>
                    <a:pt x="3862" y="498"/>
                  </a:lnTo>
                  <a:lnTo>
                    <a:pt x="3842" y="484"/>
                  </a:lnTo>
                  <a:lnTo>
                    <a:pt x="3822" y="472"/>
                  </a:lnTo>
                  <a:lnTo>
                    <a:pt x="3814" y="468"/>
                  </a:lnTo>
                  <a:lnTo>
                    <a:pt x="3808" y="468"/>
                  </a:lnTo>
                  <a:lnTo>
                    <a:pt x="3800" y="466"/>
                  </a:lnTo>
                  <a:lnTo>
                    <a:pt x="3794" y="468"/>
                  </a:lnTo>
                  <a:lnTo>
                    <a:pt x="3778" y="476"/>
                  </a:lnTo>
                  <a:lnTo>
                    <a:pt x="3758" y="488"/>
                  </a:lnTo>
                  <a:lnTo>
                    <a:pt x="3748" y="496"/>
                  </a:lnTo>
                  <a:lnTo>
                    <a:pt x="3746" y="502"/>
                  </a:lnTo>
                  <a:lnTo>
                    <a:pt x="3746" y="508"/>
                  </a:lnTo>
                  <a:lnTo>
                    <a:pt x="3748" y="514"/>
                  </a:lnTo>
                  <a:lnTo>
                    <a:pt x="3752" y="524"/>
                  </a:lnTo>
                  <a:lnTo>
                    <a:pt x="3752" y="530"/>
                  </a:lnTo>
                  <a:lnTo>
                    <a:pt x="3746" y="532"/>
                  </a:lnTo>
                  <a:lnTo>
                    <a:pt x="3742" y="536"/>
                  </a:lnTo>
                  <a:lnTo>
                    <a:pt x="3742" y="542"/>
                  </a:lnTo>
                  <a:lnTo>
                    <a:pt x="3744" y="548"/>
                  </a:lnTo>
                  <a:lnTo>
                    <a:pt x="3752" y="554"/>
                  </a:lnTo>
                  <a:lnTo>
                    <a:pt x="3762" y="560"/>
                  </a:lnTo>
                  <a:lnTo>
                    <a:pt x="3776" y="568"/>
                  </a:lnTo>
                  <a:lnTo>
                    <a:pt x="3810" y="584"/>
                  </a:lnTo>
                  <a:close/>
                  <a:moveTo>
                    <a:pt x="4172" y="572"/>
                  </a:moveTo>
                  <a:lnTo>
                    <a:pt x="4172" y="572"/>
                  </a:lnTo>
                  <a:lnTo>
                    <a:pt x="4198" y="578"/>
                  </a:lnTo>
                  <a:lnTo>
                    <a:pt x="4218" y="578"/>
                  </a:lnTo>
                  <a:lnTo>
                    <a:pt x="4262" y="576"/>
                  </a:lnTo>
                  <a:lnTo>
                    <a:pt x="4276" y="574"/>
                  </a:lnTo>
                  <a:lnTo>
                    <a:pt x="4288" y="570"/>
                  </a:lnTo>
                  <a:lnTo>
                    <a:pt x="4294" y="566"/>
                  </a:lnTo>
                  <a:lnTo>
                    <a:pt x="4300" y="560"/>
                  </a:lnTo>
                  <a:lnTo>
                    <a:pt x="4300" y="556"/>
                  </a:lnTo>
                  <a:lnTo>
                    <a:pt x="4300" y="552"/>
                  </a:lnTo>
                  <a:lnTo>
                    <a:pt x="4296" y="550"/>
                  </a:lnTo>
                  <a:lnTo>
                    <a:pt x="4288" y="550"/>
                  </a:lnTo>
                  <a:lnTo>
                    <a:pt x="4280" y="550"/>
                  </a:lnTo>
                  <a:lnTo>
                    <a:pt x="4274" y="548"/>
                  </a:lnTo>
                  <a:lnTo>
                    <a:pt x="4266" y="540"/>
                  </a:lnTo>
                  <a:lnTo>
                    <a:pt x="4260" y="536"/>
                  </a:lnTo>
                  <a:lnTo>
                    <a:pt x="4252" y="534"/>
                  </a:lnTo>
                  <a:lnTo>
                    <a:pt x="4244" y="536"/>
                  </a:lnTo>
                  <a:lnTo>
                    <a:pt x="4230" y="540"/>
                  </a:lnTo>
                  <a:lnTo>
                    <a:pt x="4220" y="542"/>
                  </a:lnTo>
                  <a:lnTo>
                    <a:pt x="4214" y="542"/>
                  </a:lnTo>
                  <a:lnTo>
                    <a:pt x="4212" y="540"/>
                  </a:lnTo>
                  <a:lnTo>
                    <a:pt x="4212" y="536"/>
                  </a:lnTo>
                  <a:lnTo>
                    <a:pt x="4210" y="532"/>
                  </a:lnTo>
                  <a:lnTo>
                    <a:pt x="4204" y="528"/>
                  </a:lnTo>
                  <a:lnTo>
                    <a:pt x="4194" y="526"/>
                  </a:lnTo>
                  <a:lnTo>
                    <a:pt x="4174" y="528"/>
                  </a:lnTo>
                  <a:lnTo>
                    <a:pt x="4154" y="528"/>
                  </a:lnTo>
                  <a:lnTo>
                    <a:pt x="4142" y="526"/>
                  </a:lnTo>
                  <a:lnTo>
                    <a:pt x="4132" y="524"/>
                  </a:lnTo>
                  <a:lnTo>
                    <a:pt x="4126" y="520"/>
                  </a:lnTo>
                  <a:lnTo>
                    <a:pt x="4122" y="514"/>
                  </a:lnTo>
                  <a:lnTo>
                    <a:pt x="4122" y="516"/>
                  </a:lnTo>
                  <a:lnTo>
                    <a:pt x="4118" y="518"/>
                  </a:lnTo>
                  <a:lnTo>
                    <a:pt x="4112" y="530"/>
                  </a:lnTo>
                  <a:lnTo>
                    <a:pt x="4108" y="536"/>
                  </a:lnTo>
                  <a:lnTo>
                    <a:pt x="4110" y="542"/>
                  </a:lnTo>
                  <a:lnTo>
                    <a:pt x="4114" y="550"/>
                  </a:lnTo>
                  <a:lnTo>
                    <a:pt x="4126" y="556"/>
                  </a:lnTo>
                  <a:lnTo>
                    <a:pt x="4144" y="564"/>
                  </a:lnTo>
                  <a:lnTo>
                    <a:pt x="4172" y="572"/>
                  </a:lnTo>
                  <a:close/>
                  <a:moveTo>
                    <a:pt x="5478" y="870"/>
                  </a:moveTo>
                  <a:lnTo>
                    <a:pt x="5478" y="866"/>
                  </a:lnTo>
                  <a:lnTo>
                    <a:pt x="5548" y="856"/>
                  </a:lnTo>
                  <a:lnTo>
                    <a:pt x="5558" y="854"/>
                  </a:lnTo>
                  <a:lnTo>
                    <a:pt x="5564" y="852"/>
                  </a:lnTo>
                  <a:lnTo>
                    <a:pt x="5570" y="848"/>
                  </a:lnTo>
                  <a:lnTo>
                    <a:pt x="5572" y="846"/>
                  </a:lnTo>
                  <a:lnTo>
                    <a:pt x="5570" y="842"/>
                  </a:lnTo>
                  <a:lnTo>
                    <a:pt x="5568" y="838"/>
                  </a:lnTo>
                  <a:lnTo>
                    <a:pt x="5560" y="832"/>
                  </a:lnTo>
                  <a:lnTo>
                    <a:pt x="5546" y="826"/>
                  </a:lnTo>
                  <a:lnTo>
                    <a:pt x="5530" y="820"/>
                  </a:lnTo>
                  <a:lnTo>
                    <a:pt x="5512" y="818"/>
                  </a:lnTo>
                  <a:lnTo>
                    <a:pt x="5494" y="818"/>
                  </a:lnTo>
                  <a:lnTo>
                    <a:pt x="5478" y="820"/>
                  </a:lnTo>
                  <a:lnTo>
                    <a:pt x="5478" y="818"/>
                  </a:lnTo>
                  <a:lnTo>
                    <a:pt x="5454" y="826"/>
                  </a:lnTo>
                  <a:lnTo>
                    <a:pt x="5444" y="832"/>
                  </a:lnTo>
                  <a:lnTo>
                    <a:pt x="5434" y="838"/>
                  </a:lnTo>
                  <a:lnTo>
                    <a:pt x="5428" y="844"/>
                  </a:lnTo>
                  <a:lnTo>
                    <a:pt x="5422" y="850"/>
                  </a:lnTo>
                  <a:lnTo>
                    <a:pt x="5418" y="856"/>
                  </a:lnTo>
                  <a:lnTo>
                    <a:pt x="5418" y="864"/>
                  </a:lnTo>
                  <a:lnTo>
                    <a:pt x="5418" y="868"/>
                  </a:lnTo>
                  <a:lnTo>
                    <a:pt x="5422" y="872"/>
                  </a:lnTo>
                  <a:lnTo>
                    <a:pt x="5426" y="874"/>
                  </a:lnTo>
                  <a:lnTo>
                    <a:pt x="5434" y="874"/>
                  </a:lnTo>
                  <a:lnTo>
                    <a:pt x="5452" y="874"/>
                  </a:lnTo>
                  <a:lnTo>
                    <a:pt x="5478" y="870"/>
                  </a:lnTo>
                  <a:close/>
                  <a:moveTo>
                    <a:pt x="2060" y="404"/>
                  </a:moveTo>
                  <a:lnTo>
                    <a:pt x="2060" y="404"/>
                  </a:lnTo>
                  <a:lnTo>
                    <a:pt x="2068" y="408"/>
                  </a:lnTo>
                  <a:lnTo>
                    <a:pt x="2078" y="408"/>
                  </a:lnTo>
                  <a:lnTo>
                    <a:pt x="2088" y="406"/>
                  </a:lnTo>
                  <a:lnTo>
                    <a:pt x="2096" y="404"/>
                  </a:lnTo>
                  <a:lnTo>
                    <a:pt x="2104" y="400"/>
                  </a:lnTo>
                  <a:lnTo>
                    <a:pt x="2108" y="396"/>
                  </a:lnTo>
                  <a:lnTo>
                    <a:pt x="2112" y="392"/>
                  </a:lnTo>
                  <a:lnTo>
                    <a:pt x="2112" y="388"/>
                  </a:lnTo>
                  <a:lnTo>
                    <a:pt x="2106" y="386"/>
                  </a:lnTo>
                  <a:lnTo>
                    <a:pt x="2100" y="386"/>
                  </a:lnTo>
                  <a:lnTo>
                    <a:pt x="2080" y="392"/>
                  </a:lnTo>
                  <a:lnTo>
                    <a:pt x="2064" y="398"/>
                  </a:lnTo>
                  <a:lnTo>
                    <a:pt x="2060" y="402"/>
                  </a:lnTo>
                  <a:lnTo>
                    <a:pt x="2058" y="404"/>
                  </a:lnTo>
                  <a:lnTo>
                    <a:pt x="2060" y="404"/>
                  </a:lnTo>
                  <a:close/>
                  <a:moveTo>
                    <a:pt x="3868" y="678"/>
                  </a:moveTo>
                  <a:lnTo>
                    <a:pt x="3868" y="678"/>
                  </a:lnTo>
                  <a:lnTo>
                    <a:pt x="3858" y="686"/>
                  </a:lnTo>
                  <a:lnTo>
                    <a:pt x="3856" y="688"/>
                  </a:lnTo>
                  <a:lnTo>
                    <a:pt x="3858" y="690"/>
                  </a:lnTo>
                  <a:lnTo>
                    <a:pt x="3866" y="690"/>
                  </a:lnTo>
                  <a:lnTo>
                    <a:pt x="3896" y="688"/>
                  </a:lnTo>
                  <a:lnTo>
                    <a:pt x="3916" y="688"/>
                  </a:lnTo>
                  <a:lnTo>
                    <a:pt x="3940" y="692"/>
                  </a:lnTo>
                  <a:lnTo>
                    <a:pt x="3970" y="696"/>
                  </a:lnTo>
                  <a:lnTo>
                    <a:pt x="3990" y="696"/>
                  </a:lnTo>
                  <a:lnTo>
                    <a:pt x="4004" y="694"/>
                  </a:lnTo>
                  <a:lnTo>
                    <a:pt x="4006" y="692"/>
                  </a:lnTo>
                  <a:lnTo>
                    <a:pt x="4008" y="690"/>
                  </a:lnTo>
                  <a:lnTo>
                    <a:pt x="4008" y="686"/>
                  </a:lnTo>
                  <a:lnTo>
                    <a:pt x="4006" y="682"/>
                  </a:lnTo>
                  <a:lnTo>
                    <a:pt x="4000" y="674"/>
                  </a:lnTo>
                  <a:lnTo>
                    <a:pt x="3988" y="664"/>
                  </a:lnTo>
                  <a:lnTo>
                    <a:pt x="3972" y="654"/>
                  </a:lnTo>
                  <a:lnTo>
                    <a:pt x="3956" y="648"/>
                  </a:lnTo>
                  <a:lnTo>
                    <a:pt x="3940" y="644"/>
                  </a:lnTo>
                  <a:lnTo>
                    <a:pt x="3928" y="646"/>
                  </a:lnTo>
                  <a:lnTo>
                    <a:pt x="3916" y="648"/>
                  </a:lnTo>
                  <a:lnTo>
                    <a:pt x="3904" y="654"/>
                  </a:lnTo>
                  <a:lnTo>
                    <a:pt x="3894" y="662"/>
                  </a:lnTo>
                  <a:lnTo>
                    <a:pt x="3868" y="678"/>
                  </a:lnTo>
                  <a:close/>
                  <a:moveTo>
                    <a:pt x="5044" y="956"/>
                  </a:moveTo>
                  <a:lnTo>
                    <a:pt x="5044" y="956"/>
                  </a:lnTo>
                  <a:lnTo>
                    <a:pt x="5046" y="954"/>
                  </a:lnTo>
                  <a:lnTo>
                    <a:pt x="5046" y="950"/>
                  </a:lnTo>
                  <a:lnTo>
                    <a:pt x="5044" y="948"/>
                  </a:lnTo>
                  <a:lnTo>
                    <a:pt x="5042" y="946"/>
                  </a:lnTo>
                  <a:lnTo>
                    <a:pt x="5034" y="942"/>
                  </a:lnTo>
                  <a:lnTo>
                    <a:pt x="5024" y="940"/>
                  </a:lnTo>
                  <a:lnTo>
                    <a:pt x="5012" y="938"/>
                  </a:lnTo>
                  <a:lnTo>
                    <a:pt x="5000" y="938"/>
                  </a:lnTo>
                  <a:lnTo>
                    <a:pt x="4990" y="938"/>
                  </a:lnTo>
                  <a:lnTo>
                    <a:pt x="4984" y="942"/>
                  </a:lnTo>
                  <a:lnTo>
                    <a:pt x="4982" y="944"/>
                  </a:lnTo>
                  <a:lnTo>
                    <a:pt x="4982" y="946"/>
                  </a:lnTo>
                  <a:lnTo>
                    <a:pt x="4986" y="950"/>
                  </a:lnTo>
                  <a:lnTo>
                    <a:pt x="4992" y="954"/>
                  </a:lnTo>
                  <a:lnTo>
                    <a:pt x="5002" y="958"/>
                  </a:lnTo>
                  <a:lnTo>
                    <a:pt x="5014" y="960"/>
                  </a:lnTo>
                  <a:lnTo>
                    <a:pt x="5024" y="962"/>
                  </a:lnTo>
                  <a:lnTo>
                    <a:pt x="5034" y="960"/>
                  </a:lnTo>
                  <a:lnTo>
                    <a:pt x="5044" y="956"/>
                  </a:lnTo>
                  <a:close/>
                  <a:moveTo>
                    <a:pt x="3698" y="530"/>
                  </a:moveTo>
                  <a:lnTo>
                    <a:pt x="3698" y="530"/>
                  </a:lnTo>
                  <a:lnTo>
                    <a:pt x="3704" y="524"/>
                  </a:lnTo>
                  <a:lnTo>
                    <a:pt x="3706" y="518"/>
                  </a:lnTo>
                  <a:lnTo>
                    <a:pt x="3704" y="508"/>
                  </a:lnTo>
                  <a:lnTo>
                    <a:pt x="3696" y="498"/>
                  </a:lnTo>
                  <a:lnTo>
                    <a:pt x="3694" y="496"/>
                  </a:lnTo>
                  <a:lnTo>
                    <a:pt x="3692" y="496"/>
                  </a:lnTo>
                  <a:lnTo>
                    <a:pt x="3688" y="500"/>
                  </a:lnTo>
                  <a:lnTo>
                    <a:pt x="3684" y="506"/>
                  </a:lnTo>
                  <a:lnTo>
                    <a:pt x="3682" y="514"/>
                  </a:lnTo>
                  <a:lnTo>
                    <a:pt x="3680" y="524"/>
                  </a:lnTo>
                  <a:lnTo>
                    <a:pt x="3684" y="530"/>
                  </a:lnTo>
                  <a:lnTo>
                    <a:pt x="3686" y="532"/>
                  </a:lnTo>
                  <a:lnTo>
                    <a:pt x="3688" y="532"/>
                  </a:lnTo>
                  <a:lnTo>
                    <a:pt x="3692" y="532"/>
                  </a:lnTo>
                  <a:lnTo>
                    <a:pt x="3698" y="530"/>
                  </a:lnTo>
                  <a:close/>
                  <a:moveTo>
                    <a:pt x="2260" y="322"/>
                  </a:moveTo>
                  <a:lnTo>
                    <a:pt x="2260" y="322"/>
                  </a:lnTo>
                  <a:lnTo>
                    <a:pt x="2286" y="316"/>
                  </a:lnTo>
                  <a:lnTo>
                    <a:pt x="2314" y="310"/>
                  </a:lnTo>
                  <a:lnTo>
                    <a:pt x="2350" y="306"/>
                  </a:lnTo>
                  <a:lnTo>
                    <a:pt x="2398" y="304"/>
                  </a:lnTo>
                  <a:lnTo>
                    <a:pt x="2424" y="302"/>
                  </a:lnTo>
                  <a:lnTo>
                    <a:pt x="2442" y="298"/>
                  </a:lnTo>
                  <a:lnTo>
                    <a:pt x="2456" y="294"/>
                  </a:lnTo>
                  <a:lnTo>
                    <a:pt x="2464" y="288"/>
                  </a:lnTo>
                  <a:lnTo>
                    <a:pt x="2466" y="284"/>
                  </a:lnTo>
                  <a:lnTo>
                    <a:pt x="2466" y="282"/>
                  </a:lnTo>
                  <a:lnTo>
                    <a:pt x="2462" y="274"/>
                  </a:lnTo>
                  <a:lnTo>
                    <a:pt x="2456" y="266"/>
                  </a:lnTo>
                  <a:lnTo>
                    <a:pt x="2442" y="256"/>
                  </a:lnTo>
                  <a:lnTo>
                    <a:pt x="2420" y="240"/>
                  </a:lnTo>
                  <a:lnTo>
                    <a:pt x="2412" y="234"/>
                  </a:lnTo>
                  <a:lnTo>
                    <a:pt x="2406" y="232"/>
                  </a:lnTo>
                  <a:lnTo>
                    <a:pt x="2398" y="232"/>
                  </a:lnTo>
                  <a:lnTo>
                    <a:pt x="2388" y="236"/>
                  </a:lnTo>
                  <a:lnTo>
                    <a:pt x="2376" y="242"/>
                  </a:lnTo>
                  <a:lnTo>
                    <a:pt x="2360" y="254"/>
                  </a:lnTo>
                  <a:lnTo>
                    <a:pt x="2346" y="262"/>
                  </a:lnTo>
                  <a:lnTo>
                    <a:pt x="2344" y="264"/>
                  </a:lnTo>
                  <a:lnTo>
                    <a:pt x="2344" y="262"/>
                  </a:lnTo>
                  <a:lnTo>
                    <a:pt x="2356" y="248"/>
                  </a:lnTo>
                  <a:lnTo>
                    <a:pt x="2364" y="238"/>
                  </a:lnTo>
                  <a:lnTo>
                    <a:pt x="2372" y="226"/>
                  </a:lnTo>
                  <a:lnTo>
                    <a:pt x="2376" y="218"/>
                  </a:lnTo>
                  <a:lnTo>
                    <a:pt x="2374" y="214"/>
                  </a:lnTo>
                  <a:lnTo>
                    <a:pt x="2372" y="212"/>
                  </a:lnTo>
                  <a:lnTo>
                    <a:pt x="2354" y="208"/>
                  </a:lnTo>
                  <a:lnTo>
                    <a:pt x="2344" y="206"/>
                  </a:lnTo>
                  <a:lnTo>
                    <a:pt x="2336" y="206"/>
                  </a:lnTo>
                  <a:lnTo>
                    <a:pt x="2326" y="208"/>
                  </a:lnTo>
                  <a:lnTo>
                    <a:pt x="2316" y="212"/>
                  </a:lnTo>
                  <a:lnTo>
                    <a:pt x="2306" y="222"/>
                  </a:lnTo>
                  <a:lnTo>
                    <a:pt x="2294" y="236"/>
                  </a:lnTo>
                  <a:lnTo>
                    <a:pt x="2286" y="248"/>
                  </a:lnTo>
                  <a:lnTo>
                    <a:pt x="2278" y="256"/>
                  </a:lnTo>
                  <a:lnTo>
                    <a:pt x="2266" y="264"/>
                  </a:lnTo>
                  <a:lnTo>
                    <a:pt x="2260" y="270"/>
                  </a:lnTo>
                  <a:lnTo>
                    <a:pt x="2252" y="278"/>
                  </a:lnTo>
                  <a:lnTo>
                    <a:pt x="2242" y="292"/>
                  </a:lnTo>
                  <a:lnTo>
                    <a:pt x="2230" y="314"/>
                  </a:lnTo>
                  <a:lnTo>
                    <a:pt x="2226" y="324"/>
                  </a:lnTo>
                  <a:lnTo>
                    <a:pt x="2226" y="328"/>
                  </a:lnTo>
                  <a:lnTo>
                    <a:pt x="2228" y="330"/>
                  </a:lnTo>
                  <a:lnTo>
                    <a:pt x="2238" y="328"/>
                  </a:lnTo>
                  <a:lnTo>
                    <a:pt x="2260" y="322"/>
                  </a:lnTo>
                  <a:close/>
                  <a:moveTo>
                    <a:pt x="2156" y="150"/>
                  </a:moveTo>
                  <a:lnTo>
                    <a:pt x="2156" y="150"/>
                  </a:lnTo>
                  <a:lnTo>
                    <a:pt x="2132" y="150"/>
                  </a:lnTo>
                  <a:lnTo>
                    <a:pt x="2100" y="148"/>
                  </a:lnTo>
                  <a:lnTo>
                    <a:pt x="2084" y="150"/>
                  </a:lnTo>
                  <a:lnTo>
                    <a:pt x="2068" y="152"/>
                  </a:lnTo>
                  <a:lnTo>
                    <a:pt x="2054" y="156"/>
                  </a:lnTo>
                  <a:lnTo>
                    <a:pt x="2042" y="162"/>
                  </a:lnTo>
                  <a:lnTo>
                    <a:pt x="2016" y="178"/>
                  </a:lnTo>
                  <a:lnTo>
                    <a:pt x="1988" y="192"/>
                  </a:lnTo>
                  <a:lnTo>
                    <a:pt x="1980" y="198"/>
                  </a:lnTo>
                  <a:lnTo>
                    <a:pt x="1978" y="200"/>
                  </a:lnTo>
                  <a:lnTo>
                    <a:pt x="1978" y="202"/>
                  </a:lnTo>
                  <a:lnTo>
                    <a:pt x="1980" y="204"/>
                  </a:lnTo>
                  <a:lnTo>
                    <a:pt x="1982" y="204"/>
                  </a:lnTo>
                  <a:lnTo>
                    <a:pt x="1996" y="206"/>
                  </a:lnTo>
                  <a:lnTo>
                    <a:pt x="2012" y="206"/>
                  </a:lnTo>
                  <a:lnTo>
                    <a:pt x="2020" y="208"/>
                  </a:lnTo>
                  <a:lnTo>
                    <a:pt x="2024" y="210"/>
                  </a:lnTo>
                  <a:lnTo>
                    <a:pt x="2024" y="214"/>
                  </a:lnTo>
                  <a:lnTo>
                    <a:pt x="2024" y="218"/>
                  </a:lnTo>
                  <a:lnTo>
                    <a:pt x="2026" y="224"/>
                  </a:lnTo>
                  <a:lnTo>
                    <a:pt x="2030" y="230"/>
                  </a:lnTo>
                  <a:lnTo>
                    <a:pt x="2038" y="234"/>
                  </a:lnTo>
                  <a:lnTo>
                    <a:pt x="2046" y="238"/>
                  </a:lnTo>
                  <a:lnTo>
                    <a:pt x="2054" y="238"/>
                  </a:lnTo>
                  <a:lnTo>
                    <a:pt x="2074" y="240"/>
                  </a:lnTo>
                  <a:lnTo>
                    <a:pt x="2100" y="244"/>
                  </a:lnTo>
                  <a:lnTo>
                    <a:pt x="2118" y="246"/>
                  </a:lnTo>
                  <a:lnTo>
                    <a:pt x="2138" y="252"/>
                  </a:lnTo>
                  <a:lnTo>
                    <a:pt x="2158" y="258"/>
                  </a:lnTo>
                  <a:lnTo>
                    <a:pt x="2180" y="260"/>
                  </a:lnTo>
                  <a:lnTo>
                    <a:pt x="2200" y="260"/>
                  </a:lnTo>
                  <a:lnTo>
                    <a:pt x="2218" y="258"/>
                  </a:lnTo>
                  <a:lnTo>
                    <a:pt x="2232" y="252"/>
                  </a:lnTo>
                  <a:lnTo>
                    <a:pt x="2240" y="248"/>
                  </a:lnTo>
                  <a:lnTo>
                    <a:pt x="2244" y="244"/>
                  </a:lnTo>
                  <a:lnTo>
                    <a:pt x="2244" y="240"/>
                  </a:lnTo>
                  <a:lnTo>
                    <a:pt x="2242" y="238"/>
                  </a:lnTo>
                  <a:lnTo>
                    <a:pt x="2240" y="234"/>
                  </a:lnTo>
                  <a:lnTo>
                    <a:pt x="2236" y="232"/>
                  </a:lnTo>
                  <a:lnTo>
                    <a:pt x="2236" y="228"/>
                  </a:lnTo>
                  <a:lnTo>
                    <a:pt x="2236" y="220"/>
                  </a:lnTo>
                  <a:lnTo>
                    <a:pt x="2238" y="210"/>
                  </a:lnTo>
                  <a:lnTo>
                    <a:pt x="2244" y="202"/>
                  </a:lnTo>
                  <a:lnTo>
                    <a:pt x="2248" y="192"/>
                  </a:lnTo>
                  <a:lnTo>
                    <a:pt x="2252" y="184"/>
                  </a:lnTo>
                  <a:lnTo>
                    <a:pt x="2252" y="180"/>
                  </a:lnTo>
                  <a:lnTo>
                    <a:pt x="2252" y="176"/>
                  </a:lnTo>
                  <a:lnTo>
                    <a:pt x="2250" y="174"/>
                  </a:lnTo>
                  <a:lnTo>
                    <a:pt x="2246" y="172"/>
                  </a:lnTo>
                  <a:lnTo>
                    <a:pt x="2238" y="166"/>
                  </a:lnTo>
                  <a:lnTo>
                    <a:pt x="2234" y="162"/>
                  </a:lnTo>
                  <a:lnTo>
                    <a:pt x="2230" y="160"/>
                  </a:lnTo>
                  <a:lnTo>
                    <a:pt x="2226" y="156"/>
                  </a:lnTo>
                  <a:lnTo>
                    <a:pt x="2220" y="156"/>
                  </a:lnTo>
                  <a:lnTo>
                    <a:pt x="2212" y="156"/>
                  </a:lnTo>
                  <a:lnTo>
                    <a:pt x="2184" y="164"/>
                  </a:lnTo>
                  <a:lnTo>
                    <a:pt x="2170" y="170"/>
                  </a:lnTo>
                  <a:lnTo>
                    <a:pt x="2162" y="170"/>
                  </a:lnTo>
                  <a:lnTo>
                    <a:pt x="2160" y="168"/>
                  </a:lnTo>
                  <a:lnTo>
                    <a:pt x="2162" y="164"/>
                  </a:lnTo>
                  <a:lnTo>
                    <a:pt x="2164" y="158"/>
                  </a:lnTo>
                  <a:lnTo>
                    <a:pt x="2164" y="154"/>
                  </a:lnTo>
                  <a:lnTo>
                    <a:pt x="2164" y="150"/>
                  </a:lnTo>
                  <a:lnTo>
                    <a:pt x="2156" y="150"/>
                  </a:lnTo>
                  <a:close/>
                  <a:moveTo>
                    <a:pt x="3192" y="724"/>
                  </a:moveTo>
                  <a:lnTo>
                    <a:pt x="3192" y="724"/>
                  </a:lnTo>
                  <a:lnTo>
                    <a:pt x="3218" y="728"/>
                  </a:lnTo>
                  <a:lnTo>
                    <a:pt x="3242" y="734"/>
                  </a:lnTo>
                  <a:lnTo>
                    <a:pt x="3268" y="744"/>
                  </a:lnTo>
                  <a:lnTo>
                    <a:pt x="3300" y="758"/>
                  </a:lnTo>
                  <a:lnTo>
                    <a:pt x="3308" y="762"/>
                  </a:lnTo>
                  <a:lnTo>
                    <a:pt x="3314" y="764"/>
                  </a:lnTo>
                  <a:lnTo>
                    <a:pt x="3316" y="762"/>
                  </a:lnTo>
                  <a:lnTo>
                    <a:pt x="3316" y="760"/>
                  </a:lnTo>
                  <a:lnTo>
                    <a:pt x="3314" y="752"/>
                  </a:lnTo>
                  <a:lnTo>
                    <a:pt x="3316" y="748"/>
                  </a:lnTo>
                  <a:lnTo>
                    <a:pt x="3320" y="746"/>
                  </a:lnTo>
                  <a:lnTo>
                    <a:pt x="3332" y="746"/>
                  </a:lnTo>
                  <a:lnTo>
                    <a:pt x="3338" y="746"/>
                  </a:lnTo>
                  <a:lnTo>
                    <a:pt x="3368" y="758"/>
                  </a:lnTo>
                  <a:lnTo>
                    <a:pt x="3390" y="768"/>
                  </a:lnTo>
                  <a:lnTo>
                    <a:pt x="3412" y="778"/>
                  </a:lnTo>
                  <a:lnTo>
                    <a:pt x="3420" y="782"/>
                  </a:lnTo>
                  <a:lnTo>
                    <a:pt x="3428" y="782"/>
                  </a:lnTo>
                  <a:lnTo>
                    <a:pt x="3434" y="778"/>
                  </a:lnTo>
                  <a:lnTo>
                    <a:pt x="3440" y="772"/>
                  </a:lnTo>
                  <a:lnTo>
                    <a:pt x="3440" y="766"/>
                  </a:lnTo>
                  <a:lnTo>
                    <a:pt x="3440" y="762"/>
                  </a:lnTo>
                  <a:lnTo>
                    <a:pt x="3436" y="756"/>
                  </a:lnTo>
                  <a:lnTo>
                    <a:pt x="3430" y="752"/>
                  </a:lnTo>
                  <a:lnTo>
                    <a:pt x="3422" y="748"/>
                  </a:lnTo>
                  <a:lnTo>
                    <a:pt x="3414" y="746"/>
                  </a:lnTo>
                  <a:lnTo>
                    <a:pt x="3412" y="744"/>
                  </a:lnTo>
                  <a:lnTo>
                    <a:pt x="3412" y="742"/>
                  </a:lnTo>
                  <a:lnTo>
                    <a:pt x="3414" y="742"/>
                  </a:lnTo>
                  <a:lnTo>
                    <a:pt x="3422" y="738"/>
                  </a:lnTo>
                  <a:lnTo>
                    <a:pt x="3432" y="736"/>
                  </a:lnTo>
                  <a:lnTo>
                    <a:pt x="3432" y="734"/>
                  </a:lnTo>
                  <a:lnTo>
                    <a:pt x="3432" y="732"/>
                  </a:lnTo>
                  <a:lnTo>
                    <a:pt x="3426" y="730"/>
                  </a:lnTo>
                  <a:lnTo>
                    <a:pt x="3418" y="726"/>
                  </a:lnTo>
                  <a:lnTo>
                    <a:pt x="3410" y="724"/>
                  </a:lnTo>
                  <a:lnTo>
                    <a:pt x="3406" y="720"/>
                  </a:lnTo>
                  <a:lnTo>
                    <a:pt x="3406" y="718"/>
                  </a:lnTo>
                  <a:lnTo>
                    <a:pt x="3416" y="714"/>
                  </a:lnTo>
                  <a:lnTo>
                    <a:pt x="3428" y="710"/>
                  </a:lnTo>
                  <a:lnTo>
                    <a:pt x="3430" y="708"/>
                  </a:lnTo>
                  <a:lnTo>
                    <a:pt x="3430" y="706"/>
                  </a:lnTo>
                  <a:lnTo>
                    <a:pt x="3426" y="702"/>
                  </a:lnTo>
                  <a:lnTo>
                    <a:pt x="3418" y="696"/>
                  </a:lnTo>
                  <a:lnTo>
                    <a:pt x="3392" y="686"/>
                  </a:lnTo>
                  <a:lnTo>
                    <a:pt x="3364" y="676"/>
                  </a:lnTo>
                  <a:lnTo>
                    <a:pt x="3352" y="674"/>
                  </a:lnTo>
                  <a:lnTo>
                    <a:pt x="3342" y="676"/>
                  </a:lnTo>
                  <a:lnTo>
                    <a:pt x="3336" y="678"/>
                  </a:lnTo>
                  <a:lnTo>
                    <a:pt x="3330" y="684"/>
                  </a:lnTo>
                  <a:lnTo>
                    <a:pt x="3326" y="688"/>
                  </a:lnTo>
                  <a:lnTo>
                    <a:pt x="3322" y="690"/>
                  </a:lnTo>
                  <a:lnTo>
                    <a:pt x="3320" y="688"/>
                  </a:lnTo>
                  <a:lnTo>
                    <a:pt x="3316" y="682"/>
                  </a:lnTo>
                  <a:lnTo>
                    <a:pt x="3312" y="676"/>
                  </a:lnTo>
                  <a:lnTo>
                    <a:pt x="3306" y="672"/>
                  </a:lnTo>
                  <a:lnTo>
                    <a:pt x="3302" y="668"/>
                  </a:lnTo>
                  <a:lnTo>
                    <a:pt x="3294" y="668"/>
                  </a:lnTo>
                  <a:lnTo>
                    <a:pt x="3278" y="666"/>
                  </a:lnTo>
                  <a:lnTo>
                    <a:pt x="3270" y="664"/>
                  </a:lnTo>
                  <a:lnTo>
                    <a:pt x="3258" y="660"/>
                  </a:lnTo>
                  <a:lnTo>
                    <a:pt x="3244" y="656"/>
                  </a:lnTo>
                  <a:lnTo>
                    <a:pt x="3230" y="654"/>
                  </a:lnTo>
                  <a:lnTo>
                    <a:pt x="3216" y="656"/>
                  </a:lnTo>
                  <a:lnTo>
                    <a:pt x="3204" y="660"/>
                  </a:lnTo>
                  <a:lnTo>
                    <a:pt x="3194" y="666"/>
                  </a:lnTo>
                  <a:lnTo>
                    <a:pt x="3186" y="674"/>
                  </a:lnTo>
                  <a:lnTo>
                    <a:pt x="3186" y="676"/>
                  </a:lnTo>
                  <a:lnTo>
                    <a:pt x="3186" y="680"/>
                  </a:lnTo>
                  <a:lnTo>
                    <a:pt x="3188" y="684"/>
                  </a:lnTo>
                  <a:lnTo>
                    <a:pt x="3190" y="688"/>
                  </a:lnTo>
                  <a:lnTo>
                    <a:pt x="3194" y="692"/>
                  </a:lnTo>
                  <a:lnTo>
                    <a:pt x="3196" y="696"/>
                  </a:lnTo>
                  <a:lnTo>
                    <a:pt x="3196" y="700"/>
                  </a:lnTo>
                  <a:lnTo>
                    <a:pt x="3196" y="702"/>
                  </a:lnTo>
                  <a:lnTo>
                    <a:pt x="3190" y="706"/>
                  </a:lnTo>
                  <a:lnTo>
                    <a:pt x="3184" y="712"/>
                  </a:lnTo>
                  <a:lnTo>
                    <a:pt x="3178" y="714"/>
                  </a:lnTo>
                  <a:lnTo>
                    <a:pt x="3176" y="718"/>
                  </a:lnTo>
                  <a:lnTo>
                    <a:pt x="3180" y="720"/>
                  </a:lnTo>
                  <a:lnTo>
                    <a:pt x="3192" y="724"/>
                  </a:lnTo>
                  <a:close/>
                  <a:moveTo>
                    <a:pt x="614" y="10"/>
                  </a:moveTo>
                  <a:lnTo>
                    <a:pt x="614" y="10"/>
                  </a:lnTo>
                  <a:lnTo>
                    <a:pt x="614" y="8"/>
                  </a:lnTo>
                  <a:lnTo>
                    <a:pt x="612" y="6"/>
                  </a:lnTo>
                  <a:lnTo>
                    <a:pt x="606" y="4"/>
                  </a:lnTo>
                  <a:lnTo>
                    <a:pt x="588" y="0"/>
                  </a:lnTo>
                  <a:lnTo>
                    <a:pt x="576" y="0"/>
                  </a:lnTo>
                  <a:lnTo>
                    <a:pt x="566" y="2"/>
                  </a:lnTo>
                  <a:lnTo>
                    <a:pt x="558" y="4"/>
                  </a:lnTo>
                  <a:lnTo>
                    <a:pt x="554" y="10"/>
                  </a:lnTo>
                  <a:lnTo>
                    <a:pt x="552" y="12"/>
                  </a:lnTo>
                  <a:lnTo>
                    <a:pt x="554" y="14"/>
                  </a:lnTo>
                  <a:lnTo>
                    <a:pt x="558" y="18"/>
                  </a:lnTo>
                  <a:lnTo>
                    <a:pt x="568" y="18"/>
                  </a:lnTo>
                  <a:lnTo>
                    <a:pt x="578" y="18"/>
                  </a:lnTo>
                  <a:lnTo>
                    <a:pt x="602" y="16"/>
                  </a:lnTo>
                  <a:lnTo>
                    <a:pt x="610" y="12"/>
                  </a:lnTo>
                  <a:lnTo>
                    <a:pt x="614" y="10"/>
                  </a:lnTo>
                  <a:close/>
                  <a:moveTo>
                    <a:pt x="444" y="80"/>
                  </a:moveTo>
                  <a:lnTo>
                    <a:pt x="444" y="80"/>
                  </a:lnTo>
                  <a:lnTo>
                    <a:pt x="450" y="82"/>
                  </a:lnTo>
                  <a:lnTo>
                    <a:pt x="450" y="84"/>
                  </a:lnTo>
                  <a:lnTo>
                    <a:pt x="456" y="86"/>
                  </a:lnTo>
                  <a:lnTo>
                    <a:pt x="474" y="88"/>
                  </a:lnTo>
                  <a:lnTo>
                    <a:pt x="502" y="94"/>
                  </a:lnTo>
                  <a:lnTo>
                    <a:pt x="514" y="100"/>
                  </a:lnTo>
                  <a:lnTo>
                    <a:pt x="524" y="102"/>
                  </a:lnTo>
                  <a:lnTo>
                    <a:pt x="536" y="100"/>
                  </a:lnTo>
                  <a:lnTo>
                    <a:pt x="544" y="96"/>
                  </a:lnTo>
                  <a:lnTo>
                    <a:pt x="546" y="94"/>
                  </a:lnTo>
                  <a:lnTo>
                    <a:pt x="544" y="94"/>
                  </a:lnTo>
                  <a:lnTo>
                    <a:pt x="520" y="88"/>
                  </a:lnTo>
                  <a:lnTo>
                    <a:pt x="492" y="76"/>
                  </a:lnTo>
                  <a:lnTo>
                    <a:pt x="478" y="74"/>
                  </a:lnTo>
                  <a:lnTo>
                    <a:pt x="466" y="76"/>
                  </a:lnTo>
                  <a:lnTo>
                    <a:pt x="458" y="76"/>
                  </a:lnTo>
                  <a:lnTo>
                    <a:pt x="452" y="74"/>
                  </a:lnTo>
                  <a:lnTo>
                    <a:pt x="438" y="70"/>
                  </a:lnTo>
                  <a:lnTo>
                    <a:pt x="432" y="68"/>
                  </a:lnTo>
                  <a:lnTo>
                    <a:pt x="426" y="66"/>
                  </a:lnTo>
                  <a:lnTo>
                    <a:pt x="420" y="68"/>
                  </a:lnTo>
                  <a:lnTo>
                    <a:pt x="414" y="74"/>
                  </a:lnTo>
                  <a:lnTo>
                    <a:pt x="412" y="76"/>
                  </a:lnTo>
                  <a:lnTo>
                    <a:pt x="414" y="76"/>
                  </a:lnTo>
                  <a:lnTo>
                    <a:pt x="420" y="78"/>
                  </a:lnTo>
                  <a:lnTo>
                    <a:pt x="432" y="78"/>
                  </a:lnTo>
                  <a:lnTo>
                    <a:pt x="444" y="80"/>
                  </a:lnTo>
                  <a:close/>
                  <a:moveTo>
                    <a:pt x="296" y="786"/>
                  </a:moveTo>
                  <a:lnTo>
                    <a:pt x="296" y="786"/>
                  </a:lnTo>
                  <a:lnTo>
                    <a:pt x="290" y="806"/>
                  </a:lnTo>
                  <a:lnTo>
                    <a:pt x="288" y="812"/>
                  </a:lnTo>
                  <a:lnTo>
                    <a:pt x="288" y="818"/>
                  </a:lnTo>
                  <a:lnTo>
                    <a:pt x="292" y="822"/>
                  </a:lnTo>
                  <a:lnTo>
                    <a:pt x="300" y="826"/>
                  </a:lnTo>
                  <a:lnTo>
                    <a:pt x="310" y="828"/>
                  </a:lnTo>
                  <a:lnTo>
                    <a:pt x="324" y="828"/>
                  </a:lnTo>
                  <a:lnTo>
                    <a:pt x="340" y="828"/>
                  </a:lnTo>
                  <a:lnTo>
                    <a:pt x="338" y="830"/>
                  </a:lnTo>
                  <a:lnTo>
                    <a:pt x="334" y="832"/>
                  </a:lnTo>
                  <a:lnTo>
                    <a:pt x="330" y="836"/>
                  </a:lnTo>
                  <a:lnTo>
                    <a:pt x="330" y="842"/>
                  </a:lnTo>
                  <a:lnTo>
                    <a:pt x="330" y="844"/>
                  </a:lnTo>
                  <a:lnTo>
                    <a:pt x="332" y="848"/>
                  </a:lnTo>
                  <a:lnTo>
                    <a:pt x="344" y="856"/>
                  </a:lnTo>
                  <a:lnTo>
                    <a:pt x="350" y="858"/>
                  </a:lnTo>
                  <a:lnTo>
                    <a:pt x="356" y="860"/>
                  </a:lnTo>
                  <a:lnTo>
                    <a:pt x="360" y="860"/>
                  </a:lnTo>
                  <a:lnTo>
                    <a:pt x="362" y="858"/>
                  </a:lnTo>
                  <a:lnTo>
                    <a:pt x="364" y="852"/>
                  </a:lnTo>
                  <a:lnTo>
                    <a:pt x="366" y="844"/>
                  </a:lnTo>
                  <a:lnTo>
                    <a:pt x="366" y="838"/>
                  </a:lnTo>
                  <a:lnTo>
                    <a:pt x="366" y="834"/>
                  </a:lnTo>
                  <a:lnTo>
                    <a:pt x="368" y="832"/>
                  </a:lnTo>
                  <a:lnTo>
                    <a:pt x="370" y="834"/>
                  </a:lnTo>
                  <a:lnTo>
                    <a:pt x="376" y="842"/>
                  </a:lnTo>
                  <a:lnTo>
                    <a:pt x="380" y="848"/>
                  </a:lnTo>
                  <a:lnTo>
                    <a:pt x="382" y="852"/>
                  </a:lnTo>
                  <a:lnTo>
                    <a:pt x="382" y="856"/>
                  </a:lnTo>
                  <a:lnTo>
                    <a:pt x="382" y="860"/>
                  </a:lnTo>
                  <a:lnTo>
                    <a:pt x="378" y="866"/>
                  </a:lnTo>
                  <a:lnTo>
                    <a:pt x="372" y="870"/>
                  </a:lnTo>
                  <a:lnTo>
                    <a:pt x="368" y="874"/>
                  </a:lnTo>
                  <a:lnTo>
                    <a:pt x="368" y="876"/>
                  </a:lnTo>
                  <a:lnTo>
                    <a:pt x="374" y="878"/>
                  </a:lnTo>
                  <a:lnTo>
                    <a:pt x="388" y="880"/>
                  </a:lnTo>
                  <a:lnTo>
                    <a:pt x="404" y="882"/>
                  </a:lnTo>
                  <a:lnTo>
                    <a:pt x="414" y="884"/>
                  </a:lnTo>
                  <a:lnTo>
                    <a:pt x="420" y="886"/>
                  </a:lnTo>
                  <a:lnTo>
                    <a:pt x="424" y="888"/>
                  </a:lnTo>
                  <a:lnTo>
                    <a:pt x="426" y="890"/>
                  </a:lnTo>
                  <a:lnTo>
                    <a:pt x="430" y="892"/>
                  </a:lnTo>
                  <a:lnTo>
                    <a:pt x="450" y="892"/>
                  </a:lnTo>
                  <a:lnTo>
                    <a:pt x="464" y="894"/>
                  </a:lnTo>
                  <a:lnTo>
                    <a:pt x="476" y="894"/>
                  </a:lnTo>
                  <a:lnTo>
                    <a:pt x="494" y="898"/>
                  </a:lnTo>
                  <a:lnTo>
                    <a:pt x="504" y="898"/>
                  </a:lnTo>
                  <a:lnTo>
                    <a:pt x="514" y="898"/>
                  </a:lnTo>
                  <a:lnTo>
                    <a:pt x="524" y="894"/>
                  </a:lnTo>
                  <a:lnTo>
                    <a:pt x="536" y="888"/>
                  </a:lnTo>
                  <a:lnTo>
                    <a:pt x="540" y="886"/>
                  </a:lnTo>
                  <a:lnTo>
                    <a:pt x="540" y="884"/>
                  </a:lnTo>
                  <a:lnTo>
                    <a:pt x="540" y="882"/>
                  </a:lnTo>
                  <a:lnTo>
                    <a:pt x="538" y="878"/>
                  </a:lnTo>
                  <a:lnTo>
                    <a:pt x="530" y="874"/>
                  </a:lnTo>
                  <a:lnTo>
                    <a:pt x="518" y="868"/>
                  </a:lnTo>
                  <a:lnTo>
                    <a:pt x="506" y="862"/>
                  </a:lnTo>
                  <a:lnTo>
                    <a:pt x="494" y="854"/>
                  </a:lnTo>
                  <a:lnTo>
                    <a:pt x="484" y="846"/>
                  </a:lnTo>
                  <a:lnTo>
                    <a:pt x="476" y="836"/>
                  </a:lnTo>
                  <a:lnTo>
                    <a:pt x="472" y="826"/>
                  </a:lnTo>
                  <a:lnTo>
                    <a:pt x="466" y="820"/>
                  </a:lnTo>
                  <a:lnTo>
                    <a:pt x="456" y="808"/>
                  </a:lnTo>
                  <a:lnTo>
                    <a:pt x="452" y="800"/>
                  </a:lnTo>
                  <a:lnTo>
                    <a:pt x="448" y="792"/>
                  </a:lnTo>
                  <a:lnTo>
                    <a:pt x="448" y="780"/>
                  </a:lnTo>
                  <a:lnTo>
                    <a:pt x="450" y="764"/>
                  </a:lnTo>
                  <a:lnTo>
                    <a:pt x="452" y="756"/>
                  </a:lnTo>
                  <a:lnTo>
                    <a:pt x="456" y="748"/>
                  </a:lnTo>
                  <a:lnTo>
                    <a:pt x="464" y="736"/>
                  </a:lnTo>
                  <a:lnTo>
                    <a:pt x="474" y="726"/>
                  </a:lnTo>
                  <a:lnTo>
                    <a:pt x="482" y="718"/>
                  </a:lnTo>
                  <a:lnTo>
                    <a:pt x="490" y="712"/>
                  </a:lnTo>
                  <a:lnTo>
                    <a:pt x="492" y="706"/>
                  </a:lnTo>
                  <a:lnTo>
                    <a:pt x="492" y="704"/>
                  </a:lnTo>
                  <a:lnTo>
                    <a:pt x="488" y="702"/>
                  </a:lnTo>
                  <a:lnTo>
                    <a:pt x="478" y="696"/>
                  </a:lnTo>
                  <a:lnTo>
                    <a:pt x="458" y="688"/>
                  </a:lnTo>
                  <a:lnTo>
                    <a:pt x="454" y="686"/>
                  </a:lnTo>
                  <a:lnTo>
                    <a:pt x="448" y="686"/>
                  </a:lnTo>
                  <a:lnTo>
                    <a:pt x="434" y="688"/>
                  </a:lnTo>
                  <a:lnTo>
                    <a:pt x="400" y="694"/>
                  </a:lnTo>
                  <a:lnTo>
                    <a:pt x="378" y="698"/>
                  </a:lnTo>
                  <a:lnTo>
                    <a:pt x="366" y="700"/>
                  </a:lnTo>
                  <a:lnTo>
                    <a:pt x="362" y="702"/>
                  </a:lnTo>
                  <a:lnTo>
                    <a:pt x="362" y="706"/>
                  </a:lnTo>
                  <a:lnTo>
                    <a:pt x="362" y="708"/>
                  </a:lnTo>
                  <a:lnTo>
                    <a:pt x="362" y="712"/>
                  </a:lnTo>
                  <a:lnTo>
                    <a:pt x="358" y="716"/>
                  </a:lnTo>
                  <a:lnTo>
                    <a:pt x="348" y="720"/>
                  </a:lnTo>
                  <a:lnTo>
                    <a:pt x="338" y="726"/>
                  </a:lnTo>
                  <a:lnTo>
                    <a:pt x="334" y="730"/>
                  </a:lnTo>
                  <a:lnTo>
                    <a:pt x="332" y="734"/>
                  </a:lnTo>
                  <a:lnTo>
                    <a:pt x="334" y="736"/>
                  </a:lnTo>
                  <a:lnTo>
                    <a:pt x="338" y="742"/>
                  </a:lnTo>
                  <a:lnTo>
                    <a:pt x="340" y="746"/>
                  </a:lnTo>
                  <a:lnTo>
                    <a:pt x="340" y="754"/>
                  </a:lnTo>
                  <a:lnTo>
                    <a:pt x="336" y="764"/>
                  </a:lnTo>
                  <a:lnTo>
                    <a:pt x="330" y="774"/>
                  </a:lnTo>
                  <a:lnTo>
                    <a:pt x="324" y="778"/>
                  </a:lnTo>
                  <a:lnTo>
                    <a:pt x="320" y="778"/>
                  </a:lnTo>
                  <a:lnTo>
                    <a:pt x="316" y="776"/>
                  </a:lnTo>
                  <a:lnTo>
                    <a:pt x="310" y="774"/>
                  </a:lnTo>
                  <a:lnTo>
                    <a:pt x="306" y="774"/>
                  </a:lnTo>
                  <a:lnTo>
                    <a:pt x="302" y="778"/>
                  </a:lnTo>
                  <a:lnTo>
                    <a:pt x="296" y="786"/>
                  </a:lnTo>
                  <a:close/>
                  <a:moveTo>
                    <a:pt x="282" y="168"/>
                  </a:moveTo>
                  <a:lnTo>
                    <a:pt x="282" y="168"/>
                  </a:lnTo>
                  <a:lnTo>
                    <a:pt x="290" y="168"/>
                  </a:lnTo>
                  <a:lnTo>
                    <a:pt x="294" y="164"/>
                  </a:lnTo>
                  <a:lnTo>
                    <a:pt x="292" y="160"/>
                  </a:lnTo>
                  <a:lnTo>
                    <a:pt x="288" y="158"/>
                  </a:lnTo>
                  <a:lnTo>
                    <a:pt x="280" y="154"/>
                  </a:lnTo>
                  <a:lnTo>
                    <a:pt x="270" y="152"/>
                  </a:lnTo>
                  <a:lnTo>
                    <a:pt x="260" y="152"/>
                  </a:lnTo>
                  <a:lnTo>
                    <a:pt x="250" y="156"/>
                  </a:lnTo>
                  <a:lnTo>
                    <a:pt x="242" y="160"/>
                  </a:lnTo>
                  <a:lnTo>
                    <a:pt x="240" y="164"/>
                  </a:lnTo>
                  <a:lnTo>
                    <a:pt x="240" y="166"/>
                  </a:lnTo>
                  <a:lnTo>
                    <a:pt x="244" y="166"/>
                  </a:lnTo>
                  <a:lnTo>
                    <a:pt x="260" y="168"/>
                  </a:lnTo>
                  <a:lnTo>
                    <a:pt x="282" y="168"/>
                  </a:lnTo>
                  <a:close/>
                  <a:moveTo>
                    <a:pt x="416" y="96"/>
                  </a:moveTo>
                  <a:lnTo>
                    <a:pt x="416" y="96"/>
                  </a:lnTo>
                  <a:lnTo>
                    <a:pt x="424" y="96"/>
                  </a:lnTo>
                  <a:lnTo>
                    <a:pt x="428" y="100"/>
                  </a:lnTo>
                  <a:lnTo>
                    <a:pt x="432" y="100"/>
                  </a:lnTo>
                  <a:lnTo>
                    <a:pt x="440" y="100"/>
                  </a:lnTo>
                  <a:lnTo>
                    <a:pt x="452" y="98"/>
                  </a:lnTo>
                  <a:lnTo>
                    <a:pt x="464" y="96"/>
                  </a:lnTo>
                  <a:lnTo>
                    <a:pt x="470" y="96"/>
                  </a:lnTo>
                  <a:lnTo>
                    <a:pt x="472" y="96"/>
                  </a:lnTo>
                  <a:lnTo>
                    <a:pt x="470" y="94"/>
                  </a:lnTo>
                  <a:lnTo>
                    <a:pt x="452" y="88"/>
                  </a:lnTo>
                  <a:lnTo>
                    <a:pt x="440" y="86"/>
                  </a:lnTo>
                  <a:lnTo>
                    <a:pt x="436" y="86"/>
                  </a:lnTo>
                  <a:lnTo>
                    <a:pt x="432" y="88"/>
                  </a:lnTo>
                  <a:lnTo>
                    <a:pt x="428" y="90"/>
                  </a:lnTo>
                  <a:lnTo>
                    <a:pt x="424" y="90"/>
                  </a:lnTo>
                  <a:lnTo>
                    <a:pt x="414" y="88"/>
                  </a:lnTo>
                  <a:lnTo>
                    <a:pt x="404" y="86"/>
                  </a:lnTo>
                  <a:lnTo>
                    <a:pt x="398" y="88"/>
                  </a:lnTo>
                  <a:lnTo>
                    <a:pt x="396" y="92"/>
                  </a:lnTo>
                  <a:lnTo>
                    <a:pt x="394" y="94"/>
                  </a:lnTo>
                  <a:lnTo>
                    <a:pt x="398" y="96"/>
                  </a:lnTo>
                  <a:lnTo>
                    <a:pt x="416" y="96"/>
                  </a:lnTo>
                  <a:close/>
                  <a:moveTo>
                    <a:pt x="406" y="124"/>
                  </a:moveTo>
                  <a:lnTo>
                    <a:pt x="406" y="124"/>
                  </a:lnTo>
                  <a:lnTo>
                    <a:pt x="414" y="122"/>
                  </a:lnTo>
                  <a:lnTo>
                    <a:pt x="416" y="122"/>
                  </a:lnTo>
                  <a:lnTo>
                    <a:pt x="416" y="120"/>
                  </a:lnTo>
                  <a:lnTo>
                    <a:pt x="414" y="116"/>
                  </a:lnTo>
                  <a:lnTo>
                    <a:pt x="408" y="112"/>
                  </a:lnTo>
                  <a:lnTo>
                    <a:pt x="402" y="110"/>
                  </a:lnTo>
                  <a:lnTo>
                    <a:pt x="394" y="110"/>
                  </a:lnTo>
                  <a:lnTo>
                    <a:pt x="390" y="112"/>
                  </a:lnTo>
                  <a:lnTo>
                    <a:pt x="392" y="114"/>
                  </a:lnTo>
                  <a:lnTo>
                    <a:pt x="392" y="116"/>
                  </a:lnTo>
                  <a:lnTo>
                    <a:pt x="392" y="118"/>
                  </a:lnTo>
                  <a:lnTo>
                    <a:pt x="390" y="120"/>
                  </a:lnTo>
                  <a:lnTo>
                    <a:pt x="390" y="122"/>
                  </a:lnTo>
                  <a:lnTo>
                    <a:pt x="392" y="124"/>
                  </a:lnTo>
                  <a:lnTo>
                    <a:pt x="406" y="124"/>
                  </a:lnTo>
                  <a:close/>
                  <a:moveTo>
                    <a:pt x="382" y="134"/>
                  </a:moveTo>
                  <a:lnTo>
                    <a:pt x="382" y="134"/>
                  </a:lnTo>
                  <a:lnTo>
                    <a:pt x="372" y="126"/>
                  </a:lnTo>
                  <a:lnTo>
                    <a:pt x="368" y="124"/>
                  </a:lnTo>
                  <a:lnTo>
                    <a:pt x="364" y="124"/>
                  </a:lnTo>
                  <a:lnTo>
                    <a:pt x="350" y="128"/>
                  </a:lnTo>
                  <a:lnTo>
                    <a:pt x="330" y="136"/>
                  </a:lnTo>
                  <a:lnTo>
                    <a:pt x="328" y="138"/>
                  </a:lnTo>
                  <a:lnTo>
                    <a:pt x="326" y="140"/>
                  </a:lnTo>
                  <a:lnTo>
                    <a:pt x="328" y="142"/>
                  </a:lnTo>
                  <a:lnTo>
                    <a:pt x="332" y="144"/>
                  </a:lnTo>
                  <a:lnTo>
                    <a:pt x="342" y="146"/>
                  </a:lnTo>
                  <a:lnTo>
                    <a:pt x="356" y="148"/>
                  </a:lnTo>
                  <a:lnTo>
                    <a:pt x="370" y="148"/>
                  </a:lnTo>
                  <a:lnTo>
                    <a:pt x="380" y="146"/>
                  </a:lnTo>
                  <a:lnTo>
                    <a:pt x="384" y="144"/>
                  </a:lnTo>
                  <a:lnTo>
                    <a:pt x="386" y="142"/>
                  </a:lnTo>
                  <a:lnTo>
                    <a:pt x="386" y="138"/>
                  </a:lnTo>
                  <a:lnTo>
                    <a:pt x="382" y="134"/>
                  </a:lnTo>
                  <a:close/>
                  <a:moveTo>
                    <a:pt x="46" y="116"/>
                  </a:moveTo>
                  <a:lnTo>
                    <a:pt x="46" y="116"/>
                  </a:lnTo>
                  <a:lnTo>
                    <a:pt x="54" y="118"/>
                  </a:lnTo>
                  <a:lnTo>
                    <a:pt x="62" y="114"/>
                  </a:lnTo>
                  <a:lnTo>
                    <a:pt x="66" y="114"/>
                  </a:lnTo>
                  <a:lnTo>
                    <a:pt x="70" y="116"/>
                  </a:lnTo>
                  <a:lnTo>
                    <a:pt x="76" y="120"/>
                  </a:lnTo>
                  <a:lnTo>
                    <a:pt x="80" y="122"/>
                  </a:lnTo>
                  <a:lnTo>
                    <a:pt x="86" y="124"/>
                  </a:lnTo>
                  <a:lnTo>
                    <a:pt x="92" y="122"/>
                  </a:lnTo>
                  <a:lnTo>
                    <a:pt x="102" y="118"/>
                  </a:lnTo>
                  <a:lnTo>
                    <a:pt x="118" y="110"/>
                  </a:lnTo>
                  <a:lnTo>
                    <a:pt x="130" y="104"/>
                  </a:lnTo>
                  <a:lnTo>
                    <a:pt x="134" y="102"/>
                  </a:lnTo>
                  <a:lnTo>
                    <a:pt x="140" y="102"/>
                  </a:lnTo>
                  <a:lnTo>
                    <a:pt x="148" y="102"/>
                  </a:lnTo>
                  <a:lnTo>
                    <a:pt x="158" y="106"/>
                  </a:lnTo>
                  <a:lnTo>
                    <a:pt x="168" y="108"/>
                  </a:lnTo>
                  <a:lnTo>
                    <a:pt x="176" y="108"/>
                  </a:lnTo>
                  <a:lnTo>
                    <a:pt x="180" y="108"/>
                  </a:lnTo>
                  <a:lnTo>
                    <a:pt x="182" y="106"/>
                  </a:lnTo>
                  <a:lnTo>
                    <a:pt x="182" y="102"/>
                  </a:lnTo>
                  <a:lnTo>
                    <a:pt x="176" y="98"/>
                  </a:lnTo>
                  <a:lnTo>
                    <a:pt x="166" y="94"/>
                  </a:lnTo>
                  <a:lnTo>
                    <a:pt x="150" y="90"/>
                  </a:lnTo>
                  <a:lnTo>
                    <a:pt x="126" y="86"/>
                  </a:lnTo>
                  <a:lnTo>
                    <a:pt x="122" y="88"/>
                  </a:lnTo>
                  <a:lnTo>
                    <a:pt x="120" y="90"/>
                  </a:lnTo>
                  <a:lnTo>
                    <a:pt x="118" y="92"/>
                  </a:lnTo>
                  <a:lnTo>
                    <a:pt x="114" y="94"/>
                  </a:lnTo>
                  <a:lnTo>
                    <a:pt x="108" y="98"/>
                  </a:lnTo>
                  <a:lnTo>
                    <a:pt x="96" y="100"/>
                  </a:lnTo>
                  <a:lnTo>
                    <a:pt x="64" y="104"/>
                  </a:lnTo>
                  <a:lnTo>
                    <a:pt x="42" y="108"/>
                  </a:lnTo>
                  <a:lnTo>
                    <a:pt x="34" y="110"/>
                  </a:lnTo>
                  <a:lnTo>
                    <a:pt x="32" y="112"/>
                  </a:lnTo>
                  <a:lnTo>
                    <a:pt x="36" y="114"/>
                  </a:lnTo>
                  <a:lnTo>
                    <a:pt x="46" y="116"/>
                  </a:lnTo>
                  <a:close/>
                  <a:moveTo>
                    <a:pt x="202" y="100"/>
                  </a:moveTo>
                  <a:lnTo>
                    <a:pt x="202" y="100"/>
                  </a:lnTo>
                  <a:lnTo>
                    <a:pt x="210" y="106"/>
                  </a:lnTo>
                  <a:lnTo>
                    <a:pt x="210" y="108"/>
                  </a:lnTo>
                  <a:lnTo>
                    <a:pt x="210" y="112"/>
                  </a:lnTo>
                  <a:lnTo>
                    <a:pt x="208" y="114"/>
                  </a:lnTo>
                  <a:lnTo>
                    <a:pt x="202" y="116"/>
                  </a:lnTo>
                  <a:lnTo>
                    <a:pt x="178" y="118"/>
                  </a:lnTo>
                  <a:lnTo>
                    <a:pt x="152" y="118"/>
                  </a:lnTo>
                  <a:lnTo>
                    <a:pt x="136" y="118"/>
                  </a:lnTo>
                  <a:lnTo>
                    <a:pt x="132" y="120"/>
                  </a:lnTo>
                  <a:lnTo>
                    <a:pt x="134" y="124"/>
                  </a:lnTo>
                  <a:lnTo>
                    <a:pt x="140" y="126"/>
                  </a:lnTo>
                  <a:lnTo>
                    <a:pt x="146" y="132"/>
                  </a:lnTo>
                  <a:lnTo>
                    <a:pt x="146" y="134"/>
                  </a:lnTo>
                  <a:lnTo>
                    <a:pt x="144" y="134"/>
                  </a:lnTo>
                  <a:lnTo>
                    <a:pt x="124" y="132"/>
                  </a:lnTo>
                  <a:lnTo>
                    <a:pt x="110" y="132"/>
                  </a:lnTo>
                  <a:lnTo>
                    <a:pt x="100" y="132"/>
                  </a:lnTo>
                  <a:lnTo>
                    <a:pt x="96" y="134"/>
                  </a:lnTo>
                  <a:lnTo>
                    <a:pt x="96" y="136"/>
                  </a:lnTo>
                  <a:lnTo>
                    <a:pt x="100" y="140"/>
                  </a:lnTo>
                  <a:lnTo>
                    <a:pt x="110" y="144"/>
                  </a:lnTo>
                  <a:lnTo>
                    <a:pt x="118" y="148"/>
                  </a:lnTo>
                  <a:lnTo>
                    <a:pt x="122" y="148"/>
                  </a:lnTo>
                  <a:lnTo>
                    <a:pt x="128" y="144"/>
                  </a:lnTo>
                  <a:lnTo>
                    <a:pt x="140" y="140"/>
                  </a:lnTo>
                  <a:lnTo>
                    <a:pt x="146" y="140"/>
                  </a:lnTo>
                  <a:lnTo>
                    <a:pt x="148" y="140"/>
                  </a:lnTo>
                  <a:lnTo>
                    <a:pt x="146" y="146"/>
                  </a:lnTo>
                  <a:lnTo>
                    <a:pt x="146" y="150"/>
                  </a:lnTo>
                  <a:lnTo>
                    <a:pt x="146" y="152"/>
                  </a:lnTo>
                  <a:lnTo>
                    <a:pt x="150" y="152"/>
                  </a:lnTo>
                  <a:lnTo>
                    <a:pt x="160" y="150"/>
                  </a:lnTo>
                  <a:lnTo>
                    <a:pt x="168" y="148"/>
                  </a:lnTo>
                  <a:lnTo>
                    <a:pt x="176" y="146"/>
                  </a:lnTo>
                  <a:lnTo>
                    <a:pt x="184" y="148"/>
                  </a:lnTo>
                  <a:lnTo>
                    <a:pt x="190" y="150"/>
                  </a:lnTo>
                  <a:lnTo>
                    <a:pt x="192" y="150"/>
                  </a:lnTo>
                  <a:lnTo>
                    <a:pt x="196" y="148"/>
                  </a:lnTo>
                  <a:lnTo>
                    <a:pt x="200" y="144"/>
                  </a:lnTo>
                  <a:lnTo>
                    <a:pt x="198" y="142"/>
                  </a:lnTo>
                  <a:lnTo>
                    <a:pt x="192" y="140"/>
                  </a:lnTo>
                  <a:lnTo>
                    <a:pt x="184" y="138"/>
                  </a:lnTo>
                  <a:lnTo>
                    <a:pt x="184" y="136"/>
                  </a:lnTo>
                  <a:lnTo>
                    <a:pt x="186" y="134"/>
                  </a:lnTo>
                  <a:lnTo>
                    <a:pt x="196" y="130"/>
                  </a:lnTo>
                  <a:lnTo>
                    <a:pt x="206" y="130"/>
                  </a:lnTo>
                  <a:lnTo>
                    <a:pt x="216" y="128"/>
                  </a:lnTo>
                  <a:lnTo>
                    <a:pt x="220" y="126"/>
                  </a:lnTo>
                  <a:lnTo>
                    <a:pt x="226" y="124"/>
                  </a:lnTo>
                  <a:lnTo>
                    <a:pt x="230" y="120"/>
                  </a:lnTo>
                  <a:lnTo>
                    <a:pt x="234" y="118"/>
                  </a:lnTo>
                  <a:lnTo>
                    <a:pt x="246" y="118"/>
                  </a:lnTo>
                  <a:lnTo>
                    <a:pt x="262" y="118"/>
                  </a:lnTo>
                  <a:lnTo>
                    <a:pt x="286" y="114"/>
                  </a:lnTo>
                  <a:lnTo>
                    <a:pt x="298" y="112"/>
                  </a:lnTo>
                  <a:lnTo>
                    <a:pt x="304" y="108"/>
                  </a:lnTo>
                  <a:lnTo>
                    <a:pt x="306" y="104"/>
                  </a:lnTo>
                  <a:lnTo>
                    <a:pt x="304" y="102"/>
                  </a:lnTo>
                  <a:lnTo>
                    <a:pt x="298" y="98"/>
                  </a:lnTo>
                  <a:lnTo>
                    <a:pt x="290" y="96"/>
                  </a:lnTo>
                  <a:lnTo>
                    <a:pt x="280" y="96"/>
                  </a:lnTo>
                  <a:lnTo>
                    <a:pt x="270" y="98"/>
                  </a:lnTo>
                  <a:lnTo>
                    <a:pt x="256" y="98"/>
                  </a:lnTo>
                  <a:lnTo>
                    <a:pt x="258" y="98"/>
                  </a:lnTo>
                  <a:lnTo>
                    <a:pt x="260" y="96"/>
                  </a:lnTo>
                  <a:lnTo>
                    <a:pt x="262" y="94"/>
                  </a:lnTo>
                  <a:lnTo>
                    <a:pt x="262" y="92"/>
                  </a:lnTo>
                  <a:lnTo>
                    <a:pt x="258" y="90"/>
                  </a:lnTo>
                  <a:lnTo>
                    <a:pt x="250" y="88"/>
                  </a:lnTo>
                  <a:lnTo>
                    <a:pt x="228" y="88"/>
                  </a:lnTo>
                  <a:lnTo>
                    <a:pt x="208" y="90"/>
                  </a:lnTo>
                  <a:lnTo>
                    <a:pt x="202" y="92"/>
                  </a:lnTo>
                  <a:lnTo>
                    <a:pt x="198" y="96"/>
                  </a:lnTo>
                  <a:lnTo>
                    <a:pt x="198" y="98"/>
                  </a:lnTo>
                  <a:lnTo>
                    <a:pt x="202" y="100"/>
                  </a:lnTo>
                  <a:close/>
                  <a:moveTo>
                    <a:pt x="272" y="70"/>
                  </a:moveTo>
                  <a:lnTo>
                    <a:pt x="272" y="70"/>
                  </a:lnTo>
                  <a:lnTo>
                    <a:pt x="276" y="66"/>
                  </a:lnTo>
                  <a:lnTo>
                    <a:pt x="278" y="64"/>
                  </a:lnTo>
                  <a:lnTo>
                    <a:pt x="276" y="62"/>
                  </a:lnTo>
                  <a:lnTo>
                    <a:pt x="274" y="60"/>
                  </a:lnTo>
                  <a:lnTo>
                    <a:pt x="268" y="60"/>
                  </a:lnTo>
                  <a:lnTo>
                    <a:pt x="262" y="60"/>
                  </a:lnTo>
                  <a:lnTo>
                    <a:pt x="256" y="62"/>
                  </a:lnTo>
                  <a:lnTo>
                    <a:pt x="250" y="66"/>
                  </a:lnTo>
                  <a:lnTo>
                    <a:pt x="246" y="72"/>
                  </a:lnTo>
                  <a:lnTo>
                    <a:pt x="244" y="76"/>
                  </a:lnTo>
                  <a:lnTo>
                    <a:pt x="244" y="78"/>
                  </a:lnTo>
                  <a:lnTo>
                    <a:pt x="248" y="78"/>
                  </a:lnTo>
                  <a:lnTo>
                    <a:pt x="258" y="74"/>
                  </a:lnTo>
                  <a:lnTo>
                    <a:pt x="272" y="70"/>
                  </a:lnTo>
                  <a:close/>
                  <a:moveTo>
                    <a:pt x="228" y="142"/>
                  </a:moveTo>
                  <a:lnTo>
                    <a:pt x="228" y="142"/>
                  </a:lnTo>
                  <a:lnTo>
                    <a:pt x="222" y="144"/>
                  </a:lnTo>
                  <a:lnTo>
                    <a:pt x="220" y="146"/>
                  </a:lnTo>
                  <a:lnTo>
                    <a:pt x="218" y="150"/>
                  </a:lnTo>
                  <a:lnTo>
                    <a:pt x="220" y="152"/>
                  </a:lnTo>
                  <a:lnTo>
                    <a:pt x="222" y="156"/>
                  </a:lnTo>
                  <a:lnTo>
                    <a:pt x="226" y="156"/>
                  </a:lnTo>
                  <a:lnTo>
                    <a:pt x="232" y="156"/>
                  </a:lnTo>
                  <a:lnTo>
                    <a:pt x="238" y="154"/>
                  </a:lnTo>
                  <a:lnTo>
                    <a:pt x="246" y="148"/>
                  </a:lnTo>
                  <a:lnTo>
                    <a:pt x="248" y="144"/>
                  </a:lnTo>
                  <a:lnTo>
                    <a:pt x="248" y="142"/>
                  </a:lnTo>
                  <a:lnTo>
                    <a:pt x="246" y="140"/>
                  </a:lnTo>
                  <a:lnTo>
                    <a:pt x="242" y="138"/>
                  </a:lnTo>
                  <a:lnTo>
                    <a:pt x="228" y="142"/>
                  </a:lnTo>
                  <a:close/>
                  <a:moveTo>
                    <a:pt x="790" y="22"/>
                  </a:moveTo>
                  <a:lnTo>
                    <a:pt x="790" y="22"/>
                  </a:lnTo>
                  <a:lnTo>
                    <a:pt x="792" y="20"/>
                  </a:lnTo>
                  <a:lnTo>
                    <a:pt x="792" y="18"/>
                  </a:lnTo>
                  <a:lnTo>
                    <a:pt x="788" y="14"/>
                  </a:lnTo>
                  <a:lnTo>
                    <a:pt x="780" y="12"/>
                  </a:lnTo>
                  <a:lnTo>
                    <a:pt x="770" y="12"/>
                  </a:lnTo>
                  <a:lnTo>
                    <a:pt x="748" y="12"/>
                  </a:lnTo>
                  <a:lnTo>
                    <a:pt x="736" y="14"/>
                  </a:lnTo>
                  <a:lnTo>
                    <a:pt x="728" y="18"/>
                  </a:lnTo>
                  <a:lnTo>
                    <a:pt x="726" y="18"/>
                  </a:lnTo>
                  <a:lnTo>
                    <a:pt x="726" y="20"/>
                  </a:lnTo>
                  <a:lnTo>
                    <a:pt x="730" y="22"/>
                  </a:lnTo>
                  <a:lnTo>
                    <a:pt x="750" y="26"/>
                  </a:lnTo>
                  <a:lnTo>
                    <a:pt x="774" y="26"/>
                  </a:lnTo>
                  <a:lnTo>
                    <a:pt x="784" y="26"/>
                  </a:lnTo>
                  <a:lnTo>
                    <a:pt x="790" y="22"/>
                  </a:lnTo>
                  <a:close/>
                  <a:moveTo>
                    <a:pt x="596" y="154"/>
                  </a:moveTo>
                  <a:lnTo>
                    <a:pt x="596" y="154"/>
                  </a:lnTo>
                  <a:lnTo>
                    <a:pt x="588" y="158"/>
                  </a:lnTo>
                  <a:lnTo>
                    <a:pt x="586" y="160"/>
                  </a:lnTo>
                  <a:lnTo>
                    <a:pt x="588" y="162"/>
                  </a:lnTo>
                  <a:lnTo>
                    <a:pt x="592" y="164"/>
                  </a:lnTo>
                  <a:lnTo>
                    <a:pt x="608" y="164"/>
                  </a:lnTo>
                  <a:lnTo>
                    <a:pt x="628" y="164"/>
                  </a:lnTo>
                  <a:lnTo>
                    <a:pt x="634" y="162"/>
                  </a:lnTo>
                  <a:lnTo>
                    <a:pt x="638" y="160"/>
                  </a:lnTo>
                  <a:lnTo>
                    <a:pt x="636" y="158"/>
                  </a:lnTo>
                  <a:lnTo>
                    <a:pt x="632" y="156"/>
                  </a:lnTo>
                  <a:lnTo>
                    <a:pt x="618" y="152"/>
                  </a:lnTo>
                  <a:lnTo>
                    <a:pt x="610" y="152"/>
                  </a:lnTo>
                  <a:lnTo>
                    <a:pt x="600" y="154"/>
                  </a:lnTo>
                  <a:lnTo>
                    <a:pt x="596" y="154"/>
                  </a:lnTo>
                  <a:close/>
                  <a:moveTo>
                    <a:pt x="482" y="98"/>
                  </a:moveTo>
                  <a:lnTo>
                    <a:pt x="482" y="98"/>
                  </a:lnTo>
                  <a:lnTo>
                    <a:pt x="460" y="100"/>
                  </a:lnTo>
                  <a:lnTo>
                    <a:pt x="458" y="102"/>
                  </a:lnTo>
                  <a:lnTo>
                    <a:pt x="462" y="106"/>
                  </a:lnTo>
                  <a:lnTo>
                    <a:pt x="470" y="108"/>
                  </a:lnTo>
                  <a:lnTo>
                    <a:pt x="482" y="108"/>
                  </a:lnTo>
                  <a:lnTo>
                    <a:pt x="510" y="106"/>
                  </a:lnTo>
                  <a:lnTo>
                    <a:pt x="514" y="106"/>
                  </a:lnTo>
                  <a:lnTo>
                    <a:pt x="516" y="104"/>
                  </a:lnTo>
                  <a:lnTo>
                    <a:pt x="508" y="100"/>
                  </a:lnTo>
                  <a:lnTo>
                    <a:pt x="496" y="98"/>
                  </a:lnTo>
                  <a:lnTo>
                    <a:pt x="482" y="98"/>
                  </a:lnTo>
                  <a:close/>
                  <a:moveTo>
                    <a:pt x="796" y="100"/>
                  </a:moveTo>
                  <a:lnTo>
                    <a:pt x="796" y="100"/>
                  </a:lnTo>
                  <a:lnTo>
                    <a:pt x="822" y="96"/>
                  </a:lnTo>
                  <a:lnTo>
                    <a:pt x="842" y="92"/>
                  </a:lnTo>
                  <a:lnTo>
                    <a:pt x="848" y="90"/>
                  </a:lnTo>
                  <a:lnTo>
                    <a:pt x="854" y="88"/>
                  </a:lnTo>
                  <a:lnTo>
                    <a:pt x="856" y="84"/>
                  </a:lnTo>
                  <a:lnTo>
                    <a:pt x="858" y="78"/>
                  </a:lnTo>
                  <a:lnTo>
                    <a:pt x="856" y="70"/>
                  </a:lnTo>
                  <a:lnTo>
                    <a:pt x="852" y="66"/>
                  </a:lnTo>
                  <a:lnTo>
                    <a:pt x="844" y="62"/>
                  </a:lnTo>
                  <a:lnTo>
                    <a:pt x="836" y="60"/>
                  </a:lnTo>
                  <a:lnTo>
                    <a:pt x="828" y="60"/>
                  </a:lnTo>
                  <a:lnTo>
                    <a:pt x="820" y="60"/>
                  </a:lnTo>
                  <a:lnTo>
                    <a:pt x="812" y="62"/>
                  </a:lnTo>
                  <a:lnTo>
                    <a:pt x="806" y="66"/>
                  </a:lnTo>
                  <a:lnTo>
                    <a:pt x="800" y="70"/>
                  </a:lnTo>
                  <a:lnTo>
                    <a:pt x="796" y="72"/>
                  </a:lnTo>
                  <a:lnTo>
                    <a:pt x="784" y="74"/>
                  </a:lnTo>
                  <a:lnTo>
                    <a:pt x="768" y="76"/>
                  </a:lnTo>
                  <a:lnTo>
                    <a:pt x="758" y="80"/>
                  </a:lnTo>
                  <a:lnTo>
                    <a:pt x="748" y="86"/>
                  </a:lnTo>
                  <a:lnTo>
                    <a:pt x="742" y="90"/>
                  </a:lnTo>
                  <a:lnTo>
                    <a:pt x="740" y="94"/>
                  </a:lnTo>
                  <a:lnTo>
                    <a:pt x="742" y="98"/>
                  </a:lnTo>
                  <a:lnTo>
                    <a:pt x="748" y="100"/>
                  </a:lnTo>
                  <a:lnTo>
                    <a:pt x="758" y="102"/>
                  </a:lnTo>
                  <a:lnTo>
                    <a:pt x="768" y="102"/>
                  </a:lnTo>
                  <a:lnTo>
                    <a:pt x="796" y="100"/>
                  </a:lnTo>
                  <a:close/>
                  <a:moveTo>
                    <a:pt x="506" y="132"/>
                  </a:moveTo>
                  <a:lnTo>
                    <a:pt x="506" y="132"/>
                  </a:lnTo>
                  <a:lnTo>
                    <a:pt x="494" y="134"/>
                  </a:lnTo>
                  <a:lnTo>
                    <a:pt x="482" y="132"/>
                  </a:lnTo>
                  <a:lnTo>
                    <a:pt x="476" y="134"/>
                  </a:lnTo>
                  <a:lnTo>
                    <a:pt x="472" y="136"/>
                  </a:lnTo>
                  <a:lnTo>
                    <a:pt x="468" y="140"/>
                  </a:lnTo>
                  <a:lnTo>
                    <a:pt x="466" y="148"/>
                  </a:lnTo>
                  <a:lnTo>
                    <a:pt x="466" y="154"/>
                  </a:lnTo>
                  <a:lnTo>
                    <a:pt x="468" y="156"/>
                  </a:lnTo>
                  <a:lnTo>
                    <a:pt x="472" y="158"/>
                  </a:lnTo>
                  <a:lnTo>
                    <a:pt x="478" y="158"/>
                  </a:lnTo>
                  <a:lnTo>
                    <a:pt x="494" y="158"/>
                  </a:lnTo>
                  <a:lnTo>
                    <a:pt x="512" y="158"/>
                  </a:lnTo>
                  <a:lnTo>
                    <a:pt x="520" y="156"/>
                  </a:lnTo>
                  <a:lnTo>
                    <a:pt x="524" y="154"/>
                  </a:lnTo>
                  <a:lnTo>
                    <a:pt x="526" y="150"/>
                  </a:lnTo>
                  <a:lnTo>
                    <a:pt x="524" y="144"/>
                  </a:lnTo>
                  <a:lnTo>
                    <a:pt x="522" y="138"/>
                  </a:lnTo>
                  <a:lnTo>
                    <a:pt x="516" y="134"/>
                  </a:lnTo>
                  <a:lnTo>
                    <a:pt x="512" y="132"/>
                  </a:lnTo>
                  <a:lnTo>
                    <a:pt x="506" y="132"/>
                  </a:lnTo>
                  <a:close/>
                  <a:moveTo>
                    <a:pt x="456" y="58"/>
                  </a:moveTo>
                  <a:lnTo>
                    <a:pt x="456" y="58"/>
                  </a:lnTo>
                  <a:lnTo>
                    <a:pt x="460" y="58"/>
                  </a:lnTo>
                  <a:lnTo>
                    <a:pt x="464" y="58"/>
                  </a:lnTo>
                  <a:lnTo>
                    <a:pt x="470" y="58"/>
                  </a:lnTo>
                  <a:lnTo>
                    <a:pt x="480" y="58"/>
                  </a:lnTo>
                  <a:lnTo>
                    <a:pt x="486" y="58"/>
                  </a:lnTo>
                  <a:lnTo>
                    <a:pt x="492" y="62"/>
                  </a:lnTo>
                  <a:lnTo>
                    <a:pt x="496" y="64"/>
                  </a:lnTo>
                  <a:lnTo>
                    <a:pt x="500" y="64"/>
                  </a:lnTo>
                  <a:lnTo>
                    <a:pt x="508" y="60"/>
                  </a:lnTo>
                  <a:lnTo>
                    <a:pt x="524" y="56"/>
                  </a:lnTo>
                  <a:lnTo>
                    <a:pt x="548" y="52"/>
                  </a:lnTo>
                  <a:lnTo>
                    <a:pt x="552" y="52"/>
                  </a:lnTo>
                  <a:lnTo>
                    <a:pt x="550" y="50"/>
                  </a:lnTo>
                  <a:lnTo>
                    <a:pt x="540" y="48"/>
                  </a:lnTo>
                  <a:lnTo>
                    <a:pt x="498" y="44"/>
                  </a:lnTo>
                  <a:lnTo>
                    <a:pt x="492" y="44"/>
                  </a:lnTo>
                  <a:lnTo>
                    <a:pt x="488" y="44"/>
                  </a:lnTo>
                  <a:lnTo>
                    <a:pt x="488" y="46"/>
                  </a:lnTo>
                  <a:lnTo>
                    <a:pt x="490" y="48"/>
                  </a:lnTo>
                  <a:lnTo>
                    <a:pt x="494" y="52"/>
                  </a:lnTo>
                  <a:lnTo>
                    <a:pt x="492" y="54"/>
                  </a:lnTo>
                  <a:lnTo>
                    <a:pt x="488" y="54"/>
                  </a:lnTo>
                  <a:lnTo>
                    <a:pt x="462" y="52"/>
                  </a:lnTo>
                  <a:lnTo>
                    <a:pt x="454" y="54"/>
                  </a:lnTo>
                  <a:lnTo>
                    <a:pt x="454" y="56"/>
                  </a:lnTo>
                  <a:lnTo>
                    <a:pt x="456" y="58"/>
                  </a:lnTo>
                  <a:close/>
                  <a:moveTo>
                    <a:pt x="678" y="84"/>
                  </a:moveTo>
                  <a:lnTo>
                    <a:pt x="678" y="84"/>
                  </a:lnTo>
                  <a:lnTo>
                    <a:pt x="688" y="82"/>
                  </a:lnTo>
                  <a:lnTo>
                    <a:pt x="696" y="78"/>
                  </a:lnTo>
                  <a:lnTo>
                    <a:pt x="704" y="74"/>
                  </a:lnTo>
                  <a:lnTo>
                    <a:pt x="710" y="70"/>
                  </a:lnTo>
                  <a:lnTo>
                    <a:pt x="710" y="68"/>
                  </a:lnTo>
                  <a:lnTo>
                    <a:pt x="710" y="66"/>
                  </a:lnTo>
                  <a:lnTo>
                    <a:pt x="704" y="64"/>
                  </a:lnTo>
                  <a:lnTo>
                    <a:pt x="692" y="64"/>
                  </a:lnTo>
                  <a:lnTo>
                    <a:pt x="670" y="68"/>
                  </a:lnTo>
                  <a:lnTo>
                    <a:pt x="654" y="72"/>
                  </a:lnTo>
                  <a:lnTo>
                    <a:pt x="646" y="76"/>
                  </a:lnTo>
                  <a:lnTo>
                    <a:pt x="644" y="80"/>
                  </a:lnTo>
                  <a:lnTo>
                    <a:pt x="646" y="82"/>
                  </a:lnTo>
                  <a:lnTo>
                    <a:pt x="658" y="84"/>
                  </a:lnTo>
                  <a:lnTo>
                    <a:pt x="678" y="84"/>
                  </a:lnTo>
                  <a:close/>
                  <a:moveTo>
                    <a:pt x="568" y="44"/>
                  </a:moveTo>
                  <a:lnTo>
                    <a:pt x="568" y="44"/>
                  </a:lnTo>
                  <a:lnTo>
                    <a:pt x="580" y="44"/>
                  </a:lnTo>
                  <a:lnTo>
                    <a:pt x="582" y="44"/>
                  </a:lnTo>
                  <a:lnTo>
                    <a:pt x="580" y="42"/>
                  </a:lnTo>
                  <a:lnTo>
                    <a:pt x="570" y="38"/>
                  </a:lnTo>
                  <a:lnTo>
                    <a:pt x="556" y="34"/>
                  </a:lnTo>
                  <a:lnTo>
                    <a:pt x="544" y="30"/>
                  </a:lnTo>
                  <a:lnTo>
                    <a:pt x="536" y="28"/>
                  </a:lnTo>
                  <a:lnTo>
                    <a:pt x="528" y="30"/>
                  </a:lnTo>
                  <a:lnTo>
                    <a:pt x="518" y="34"/>
                  </a:lnTo>
                  <a:lnTo>
                    <a:pt x="510" y="38"/>
                  </a:lnTo>
                  <a:lnTo>
                    <a:pt x="508" y="40"/>
                  </a:lnTo>
                  <a:lnTo>
                    <a:pt x="510" y="40"/>
                  </a:lnTo>
                  <a:lnTo>
                    <a:pt x="520" y="40"/>
                  </a:lnTo>
                  <a:lnTo>
                    <a:pt x="542" y="42"/>
                  </a:lnTo>
                  <a:lnTo>
                    <a:pt x="568" y="44"/>
                  </a:lnTo>
                  <a:close/>
                  <a:moveTo>
                    <a:pt x="672" y="122"/>
                  </a:moveTo>
                  <a:lnTo>
                    <a:pt x="672" y="122"/>
                  </a:lnTo>
                  <a:lnTo>
                    <a:pt x="682" y="124"/>
                  </a:lnTo>
                  <a:lnTo>
                    <a:pt x="690" y="124"/>
                  </a:lnTo>
                  <a:lnTo>
                    <a:pt x="694" y="124"/>
                  </a:lnTo>
                  <a:lnTo>
                    <a:pt x="698" y="120"/>
                  </a:lnTo>
                  <a:lnTo>
                    <a:pt x="706" y="116"/>
                  </a:lnTo>
                  <a:lnTo>
                    <a:pt x="710" y="112"/>
                  </a:lnTo>
                  <a:lnTo>
                    <a:pt x="718" y="112"/>
                  </a:lnTo>
                  <a:lnTo>
                    <a:pt x="724" y="110"/>
                  </a:lnTo>
                  <a:lnTo>
                    <a:pt x="728" y="106"/>
                  </a:lnTo>
                  <a:lnTo>
                    <a:pt x="730" y="100"/>
                  </a:lnTo>
                  <a:lnTo>
                    <a:pt x="728" y="94"/>
                  </a:lnTo>
                  <a:lnTo>
                    <a:pt x="724" y="88"/>
                  </a:lnTo>
                  <a:lnTo>
                    <a:pt x="716" y="84"/>
                  </a:lnTo>
                  <a:lnTo>
                    <a:pt x="704" y="84"/>
                  </a:lnTo>
                  <a:lnTo>
                    <a:pt x="688" y="88"/>
                  </a:lnTo>
                  <a:lnTo>
                    <a:pt x="670" y="94"/>
                  </a:lnTo>
                  <a:lnTo>
                    <a:pt x="656" y="94"/>
                  </a:lnTo>
                  <a:lnTo>
                    <a:pt x="644" y="92"/>
                  </a:lnTo>
                  <a:lnTo>
                    <a:pt x="634" y="90"/>
                  </a:lnTo>
                  <a:lnTo>
                    <a:pt x="626" y="90"/>
                  </a:lnTo>
                  <a:lnTo>
                    <a:pt x="620" y="90"/>
                  </a:lnTo>
                  <a:lnTo>
                    <a:pt x="614" y="94"/>
                  </a:lnTo>
                  <a:lnTo>
                    <a:pt x="608" y="104"/>
                  </a:lnTo>
                  <a:lnTo>
                    <a:pt x="606" y="116"/>
                  </a:lnTo>
                  <a:lnTo>
                    <a:pt x="606" y="118"/>
                  </a:lnTo>
                  <a:lnTo>
                    <a:pt x="608" y="122"/>
                  </a:lnTo>
                  <a:lnTo>
                    <a:pt x="614" y="124"/>
                  </a:lnTo>
                  <a:lnTo>
                    <a:pt x="622" y="124"/>
                  </a:lnTo>
                  <a:lnTo>
                    <a:pt x="646" y="120"/>
                  </a:lnTo>
                  <a:lnTo>
                    <a:pt x="660" y="120"/>
                  </a:lnTo>
                  <a:lnTo>
                    <a:pt x="672" y="122"/>
                  </a:lnTo>
                  <a:close/>
                  <a:moveTo>
                    <a:pt x="4428" y="2314"/>
                  </a:moveTo>
                  <a:lnTo>
                    <a:pt x="4428" y="2314"/>
                  </a:lnTo>
                  <a:lnTo>
                    <a:pt x="4426" y="2314"/>
                  </a:lnTo>
                  <a:lnTo>
                    <a:pt x="4428" y="2314"/>
                  </a:lnTo>
                  <a:lnTo>
                    <a:pt x="4432" y="2310"/>
                  </a:lnTo>
                  <a:lnTo>
                    <a:pt x="4436" y="2306"/>
                  </a:lnTo>
                  <a:lnTo>
                    <a:pt x="4436" y="2302"/>
                  </a:lnTo>
                  <a:lnTo>
                    <a:pt x="4432" y="2304"/>
                  </a:lnTo>
                  <a:lnTo>
                    <a:pt x="4428" y="2314"/>
                  </a:lnTo>
                  <a:close/>
                  <a:moveTo>
                    <a:pt x="4510" y="2192"/>
                  </a:moveTo>
                  <a:lnTo>
                    <a:pt x="4510" y="2192"/>
                  </a:lnTo>
                  <a:lnTo>
                    <a:pt x="4508" y="2194"/>
                  </a:lnTo>
                  <a:lnTo>
                    <a:pt x="4506" y="2196"/>
                  </a:lnTo>
                  <a:lnTo>
                    <a:pt x="4502" y="2202"/>
                  </a:lnTo>
                  <a:lnTo>
                    <a:pt x="4498" y="2210"/>
                  </a:lnTo>
                  <a:lnTo>
                    <a:pt x="4496" y="2214"/>
                  </a:lnTo>
                  <a:lnTo>
                    <a:pt x="4492" y="2216"/>
                  </a:lnTo>
                  <a:lnTo>
                    <a:pt x="4482" y="2220"/>
                  </a:lnTo>
                  <a:lnTo>
                    <a:pt x="4476" y="2224"/>
                  </a:lnTo>
                  <a:lnTo>
                    <a:pt x="4476" y="2226"/>
                  </a:lnTo>
                  <a:lnTo>
                    <a:pt x="4474" y="2228"/>
                  </a:lnTo>
                  <a:lnTo>
                    <a:pt x="4478" y="2236"/>
                  </a:lnTo>
                  <a:lnTo>
                    <a:pt x="4480" y="2238"/>
                  </a:lnTo>
                  <a:lnTo>
                    <a:pt x="4482" y="2238"/>
                  </a:lnTo>
                  <a:lnTo>
                    <a:pt x="4484" y="2236"/>
                  </a:lnTo>
                  <a:lnTo>
                    <a:pt x="4490" y="2230"/>
                  </a:lnTo>
                  <a:lnTo>
                    <a:pt x="4494" y="2228"/>
                  </a:lnTo>
                  <a:lnTo>
                    <a:pt x="4498" y="2226"/>
                  </a:lnTo>
                  <a:lnTo>
                    <a:pt x="4504" y="2224"/>
                  </a:lnTo>
                  <a:lnTo>
                    <a:pt x="4508" y="2220"/>
                  </a:lnTo>
                  <a:lnTo>
                    <a:pt x="4510" y="2214"/>
                  </a:lnTo>
                  <a:lnTo>
                    <a:pt x="4512" y="2208"/>
                  </a:lnTo>
                  <a:lnTo>
                    <a:pt x="4512" y="2198"/>
                  </a:lnTo>
                  <a:lnTo>
                    <a:pt x="4512" y="2194"/>
                  </a:lnTo>
                  <a:lnTo>
                    <a:pt x="4510" y="2192"/>
                  </a:lnTo>
                  <a:close/>
                  <a:moveTo>
                    <a:pt x="4462" y="2262"/>
                  </a:moveTo>
                  <a:lnTo>
                    <a:pt x="4462" y="2262"/>
                  </a:lnTo>
                  <a:lnTo>
                    <a:pt x="4460" y="2260"/>
                  </a:lnTo>
                  <a:lnTo>
                    <a:pt x="4456" y="2262"/>
                  </a:lnTo>
                  <a:lnTo>
                    <a:pt x="4452" y="2272"/>
                  </a:lnTo>
                  <a:lnTo>
                    <a:pt x="4448" y="2284"/>
                  </a:lnTo>
                  <a:lnTo>
                    <a:pt x="4448" y="2292"/>
                  </a:lnTo>
                  <a:lnTo>
                    <a:pt x="4448" y="2294"/>
                  </a:lnTo>
                  <a:lnTo>
                    <a:pt x="4452" y="2292"/>
                  </a:lnTo>
                  <a:lnTo>
                    <a:pt x="4458" y="2282"/>
                  </a:lnTo>
                  <a:lnTo>
                    <a:pt x="4462" y="2272"/>
                  </a:lnTo>
                  <a:lnTo>
                    <a:pt x="4462" y="2266"/>
                  </a:lnTo>
                  <a:lnTo>
                    <a:pt x="4462" y="2262"/>
                  </a:lnTo>
                  <a:close/>
                  <a:moveTo>
                    <a:pt x="4486" y="4072"/>
                  </a:moveTo>
                  <a:lnTo>
                    <a:pt x="4486" y="4072"/>
                  </a:lnTo>
                  <a:lnTo>
                    <a:pt x="4482" y="4070"/>
                  </a:lnTo>
                  <a:lnTo>
                    <a:pt x="4482" y="4068"/>
                  </a:lnTo>
                  <a:lnTo>
                    <a:pt x="4480" y="4066"/>
                  </a:lnTo>
                  <a:lnTo>
                    <a:pt x="4478" y="4064"/>
                  </a:lnTo>
                  <a:lnTo>
                    <a:pt x="4474" y="4064"/>
                  </a:lnTo>
                  <a:lnTo>
                    <a:pt x="4470" y="4064"/>
                  </a:lnTo>
                  <a:lnTo>
                    <a:pt x="4460" y="4068"/>
                  </a:lnTo>
                  <a:lnTo>
                    <a:pt x="4450" y="4076"/>
                  </a:lnTo>
                  <a:lnTo>
                    <a:pt x="4448" y="4080"/>
                  </a:lnTo>
                  <a:lnTo>
                    <a:pt x="4448" y="4084"/>
                  </a:lnTo>
                  <a:lnTo>
                    <a:pt x="4446" y="4088"/>
                  </a:lnTo>
                  <a:lnTo>
                    <a:pt x="4442" y="4094"/>
                  </a:lnTo>
                  <a:lnTo>
                    <a:pt x="4440" y="4100"/>
                  </a:lnTo>
                  <a:lnTo>
                    <a:pt x="4438" y="4104"/>
                  </a:lnTo>
                  <a:lnTo>
                    <a:pt x="4440" y="4106"/>
                  </a:lnTo>
                  <a:lnTo>
                    <a:pt x="4442" y="4104"/>
                  </a:lnTo>
                  <a:lnTo>
                    <a:pt x="4448" y="4104"/>
                  </a:lnTo>
                  <a:lnTo>
                    <a:pt x="4458" y="4106"/>
                  </a:lnTo>
                  <a:lnTo>
                    <a:pt x="4462" y="4106"/>
                  </a:lnTo>
                  <a:lnTo>
                    <a:pt x="4466" y="4106"/>
                  </a:lnTo>
                  <a:lnTo>
                    <a:pt x="4470" y="4102"/>
                  </a:lnTo>
                  <a:lnTo>
                    <a:pt x="4474" y="4098"/>
                  </a:lnTo>
                  <a:lnTo>
                    <a:pt x="4478" y="4094"/>
                  </a:lnTo>
                  <a:lnTo>
                    <a:pt x="4480" y="4092"/>
                  </a:lnTo>
                  <a:lnTo>
                    <a:pt x="4482" y="4090"/>
                  </a:lnTo>
                  <a:lnTo>
                    <a:pt x="4484" y="4082"/>
                  </a:lnTo>
                  <a:lnTo>
                    <a:pt x="4488" y="4074"/>
                  </a:lnTo>
                  <a:lnTo>
                    <a:pt x="4488" y="4072"/>
                  </a:lnTo>
                  <a:lnTo>
                    <a:pt x="4486" y="4072"/>
                  </a:lnTo>
                  <a:close/>
                  <a:moveTo>
                    <a:pt x="2916" y="5240"/>
                  </a:moveTo>
                  <a:lnTo>
                    <a:pt x="2916" y="5240"/>
                  </a:lnTo>
                  <a:lnTo>
                    <a:pt x="2912" y="5240"/>
                  </a:lnTo>
                  <a:lnTo>
                    <a:pt x="2908" y="5240"/>
                  </a:lnTo>
                  <a:lnTo>
                    <a:pt x="2902" y="5244"/>
                  </a:lnTo>
                  <a:lnTo>
                    <a:pt x="2898" y="5248"/>
                  </a:lnTo>
                  <a:lnTo>
                    <a:pt x="2896" y="5252"/>
                  </a:lnTo>
                  <a:lnTo>
                    <a:pt x="2896" y="5260"/>
                  </a:lnTo>
                  <a:lnTo>
                    <a:pt x="2896" y="5264"/>
                  </a:lnTo>
                  <a:lnTo>
                    <a:pt x="2894" y="5266"/>
                  </a:lnTo>
                  <a:lnTo>
                    <a:pt x="2890" y="5266"/>
                  </a:lnTo>
                  <a:lnTo>
                    <a:pt x="2888" y="5270"/>
                  </a:lnTo>
                  <a:lnTo>
                    <a:pt x="2892" y="5272"/>
                  </a:lnTo>
                  <a:lnTo>
                    <a:pt x="2904" y="5274"/>
                  </a:lnTo>
                  <a:lnTo>
                    <a:pt x="2914" y="5274"/>
                  </a:lnTo>
                  <a:lnTo>
                    <a:pt x="2916" y="5272"/>
                  </a:lnTo>
                  <a:lnTo>
                    <a:pt x="2918" y="5272"/>
                  </a:lnTo>
                  <a:lnTo>
                    <a:pt x="2918" y="5266"/>
                  </a:lnTo>
                  <a:lnTo>
                    <a:pt x="2920" y="5258"/>
                  </a:lnTo>
                  <a:lnTo>
                    <a:pt x="2924" y="5250"/>
                  </a:lnTo>
                  <a:lnTo>
                    <a:pt x="2924" y="5246"/>
                  </a:lnTo>
                  <a:lnTo>
                    <a:pt x="2922" y="5242"/>
                  </a:lnTo>
                  <a:lnTo>
                    <a:pt x="2916" y="5240"/>
                  </a:lnTo>
                  <a:close/>
                  <a:moveTo>
                    <a:pt x="2868" y="5234"/>
                  </a:moveTo>
                  <a:lnTo>
                    <a:pt x="2868" y="5234"/>
                  </a:lnTo>
                  <a:lnTo>
                    <a:pt x="2866" y="5232"/>
                  </a:lnTo>
                  <a:lnTo>
                    <a:pt x="2864" y="5232"/>
                  </a:lnTo>
                  <a:lnTo>
                    <a:pt x="2860" y="5234"/>
                  </a:lnTo>
                  <a:lnTo>
                    <a:pt x="2854" y="5238"/>
                  </a:lnTo>
                  <a:lnTo>
                    <a:pt x="2850" y="5238"/>
                  </a:lnTo>
                  <a:lnTo>
                    <a:pt x="2844" y="5236"/>
                  </a:lnTo>
                  <a:lnTo>
                    <a:pt x="2838" y="5234"/>
                  </a:lnTo>
                  <a:lnTo>
                    <a:pt x="2836" y="5234"/>
                  </a:lnTo>
                  <a:lnTo>
                    <a:pt x="2834" y="5236"/>
                  </a:lnTo>
                  <a:lnTo>
                    <a:pt x="2834" y="5240"/>
                  </a:lnTo>
                  <a:lnTo>
                    <a:pt x="2836" y="5246"/>
                  </a:lnTo>
                  <a:lnTo>
                    <a:pt x="2840" y="5248"/>
                  </a:lnTo>
                  <a:lnTo>
                    <a:pt x="2844" y="5250"/>
                  </a:lnTo>
                  <a:lnTo>
                    <a:pt x="2850" y="5252"/>
                  </a:lnTo>
                  <a:lnTo>
                    <a:pt x="2856" y="5256"/>
                  </a:lnTo>
                  <a:lnTo>
                    <a:pt x="2860" y="5262"/>
                  </a:lnTo>
                  <a:lnTo>
                    <a:pt x="2860" y="5266"/>
                  </a:lnTo>
                  <a:lnTo>
                    <a:pt x="2860" y="5270"/>
                  </a:lnTo>
                  <a:lnTo>
                    <a:pt x="2862" y="5270"/>
                  </a:lnTo>
                  <a:lnTo>
                    <a:pt x="2866" y="5270"/>
                  </a:lnTo>
                  <a:lnTo>
                    <a:pt x="2868" y="5266"/>
                  </a:lnTo>
                  <a:lnTo>
                    <a:pt x="2870" y="5260"/>
                  </a:lnTo>
                  <a:lnTo>
                    <a:pt x="2876" y="5254"/>
                  </a:lnTo>
                  <a:lnTo>
                    <a:pt x="2882" y="5250"/>
                  </a:lnTo>
                  <a:lnTo>
                    <a:pt x="2882" y="5246"/>
                  </a:lnTo>
                  <a:lnTo>
                    <a:pt x="2882" y="5244"/>
                  </a:lnTo>
                  <a:lnTo>
                    <a:pt x="2876" y="5240"/>
                  </a:lnTo>
                  <a:lnTo>
                    <a:pt x="2868" y="5234"/>
                  </a:lnTo>
                  <a:close/>
                  <a:moveTo>
                    <a:pt x="2906" y="5026"/>
                  </a:moveTo>
                  <a:lnTo>
                    <a:pt x="2906" y="5026"/>
                  </a:lnTo>
                  <a:lnTo>
                    <a:pt x="2906" y="5016"/>
                  </a:lnTo>
                  <a:lnTo>
                    <a:pt x="2906" y="5006"/>
                  </a:lnTo>
                  <a:lnTo>
                    <a:pt x="2904" y="5000"/>
                  </a:lnTo>
                  <a:lnTo>
                    <a:pt x="2902" y="5000"/>
                  </a:lnTo>
                  <a:lnTo>
                    <a:pt x="2900" y="5002"/>
                  </a:lnTo>
                  <a:lnTo>
                    <a:pt x="2898" y="5010"/>
                  </a:lnTo>
                  <a:lnTo>
                    <a:pt x="2898" y="5018"/>
                  </a:lnTo>
                  <a:lnTo>
                    <a:pt x="2898" y="5026"/>
                  </a:lnTo>
                  <a:lnTo>
                    <a:pt x="2896" y="5036"/>
                  </a:lnTo>
                  <a:lnTo>
                    <a:pt x="2896" y="5038"/>
                  </a:lnTo>
                  <a:lnTo>
                    <a:pt x="2898" y="5038"/>
                  </a:lnTo>
                  <a:lnTo>
                    <a:pt x="2902" y="5034"/>
                  </a:lnTo>
                  <a:lnTo>
                    <a:pt x="2906" y="5026"/>
                  </a:lnTo>
                  <a:close/>
                  <a:moveTo>
                    <a:pt x="3284" y="4314"/>
                  </a:moveTo>
                  <a:lnTo>
                    <a:pt x="3284" y="4314"/>
                  </a:lnTo>
                  <a:lnTo>
                    <a:pt x="3286" y="4316"/>
                  </a:lnTo>
                  <a:lnTo>
                    <a:pt x="3288" y="4318"/>
                  </a:lnTo>
                  <a:lnTo>
                    <a:pt x="3290" y="4318"/>
                  </a:lnTo>
                  <a:lnTo>
                    <a:pt x="3290" y="4316"/>
                  </a:lnTo>
                  <a:lnTo>
                    <a:pt x="3290" y="4314"/>
                  </a:lnTo>
                  <a:lnTo>
                    <a:pt x="3288" y="4312"/>
                  </a:lnTo>
                  <a:lnTo>
                    <a:pt x="3284" y="4314"/>
                  </a:lnTo>
                  <a:close/>
                  <a:moveTo>
                    <a:pt x="3284" y="4332"/>
                  </a:moveTo>
                  <a:lnTo>
                    <a:pt x="3284" y="4332"/>
                  </a:lnTo>
                  <a:lnTo>
                    <a:pt x="3284" y="4330"/>
                  </a:lnTo>
                  <a:lnTo>
                    <a:pt x="3282" y="4330"/>
                  </a:lnTo>
                  <a:lnTo>
                    <a:pt x="3278" y="4336"/>
                  </a:lnTo>
                  <a:lnTo>
                    <a:pt x="3278" y="4344"/>
                  </a:lnTo>
                  <a:lnTo>
                    <a:pt x="3278" y="4350"/>
                  </a:lnTo>
                  <a:lnTo>
                    <a:pt x="3282" y="4354"/>
                  </a:lnTo>
                  <a:lnTo>
                    <a:pt x="3284" y="4358"/>
                  </a:lnTo>
                  <a:lnTo>
                    <a:pt x="3286" y="4358"/>
                  </a:lnTo>
                  <a:lnTo>
                    <a:pt x="3286" y="4354"/>
                  </a:lnTo>
                  <a:lnTo>
                    <a:pt x="3284" y="4332"/>
                  </a:lnTo>
                  <a:close/>
                  <a:moveTo>
                    <a:pt x="2868" y="5178"/>
                  </a:moveTo>
                  <a:lnTo>
                    <a:pt x="2868" y="5178"/>
                  </a:lnTo>
                  <a:lnTo>
                    <a:pt x="2870" y="5178"/>
                  </a:lnTo>
                  <a:lnTo>
                    <a:pt x="2872" y="5178"/>
                  </a:lnTo>
                  <a:lnTo>
                    <a:pt x="2874" y="5178"/>
                  </a:lnTo>
                  <a:lnTo>
                    <a:pt x="2876" y="5178"/>
                  </a:lnTo>
                  <a:lnTo>
                    <a:pt x="2876" y="5176"/>
                  </a:lnTo>
                  <a:lnTo>
                    <a:pt x="2874" y="5174"/>
                  </a:lnTo>
                  <a:lnTo>
                    <a:pt x="2872" y="5172"/>
                  </a:lnTo>
                  <a:lnTo>
                    <a:pt x="2866" y="5172"/>
                  </a:lnTo>
                  <a:lnTo>
                    <a:pt x="2862" y="5174"/>
                  </a:lnTo>
                  <a:lnTo>
                    <a:pt x="2864" y="5176"/>
                  </a:lnTo>
                  <a:lnTo>
                    <a:pt x="2866" y="5178"/>
                  </a:lnTo>
                  <a:lnTo>
                    <a:pt x="2868" y="5178"/>
                  </a:lnTo>
                  <a:close/>
                  <a:moveTo>
                    <a:pt x="2798" y="5190"/>
                  </a:moveTo>
                  <a:lnTo>
                    <a:pt x="2798" y="5190"/>
                  </a:lnTo>
                  <a:lnTo>
                    <a:pt x="2804" y="5186"/>
                  </a:lnTo>
                  <a:lnTo>
                    <a:pt x="2812" y="5182"/>
                  </a:lnTo>
                  <a:lnTo>
                    <a:pt x="2818" y="5180"/>
                  </a:lnTo>
                  <a:lnTo>
                    <a:pt x="2818" y="5178"/>
                  </a:lnTo>
                  <a:lnTo>
                    <a:pt x="2818" y="5176"/>
                  </a:lnTo>
                  <a:lnTo>
                    <a:pt x="2814" y="5174"/>
                  </a:lnTo>
                  <a:lnTo>
                    <a:pt x="2810" y="5174"/>
                  </a:lnTo>
                  <a:lnTo>
                    <a:pt x="2804" y="5176"/>
                  </a:lnTo>
                  <a:lnTo>
                    <a:pt x="2794" y="5176"/>
                  </a:lnTo>
                  <a:lnTo>
                    <a:pt x="2780" y="5174"/>
                  </a:lnTo>
                  <a:lnTo>
                    <a:pt x="2770" y="5176"/>
                  </a:lnTo>
                  <a:lnTo>
                    <a:pt x="2764" y="5180"/>
                  </a:lnTo>
                  <a:lnTo>
                    <a:pt x="2764" y="5182"/>
                  </a:lnTo>
                  <a:lnTo>
                    <a:pt x="2764" y="5186"/>
                  </a:lnTo>
                  <a:lnTo>
                    <a:pt x="2768" y="5188"/>
                  </a:lnTo>
                  <a:lnTo>
                    <a:pt x="2780" y="5192"/>
                  </a:lnTo>
                  <a:lnTo>
                    <a:pt x="2790" y="5192"/>
                  </a:lnTo>
                  <a:lnTo>
                    <a:pt x="2796" y="5192"/>
                  </a:lnTo>
                  <a:lnTo>
                    <a:pt x="2798" y="5190"/>
                  </a:lnTo>
                  <a:close/>
                  <a:moveTo>
                    <a:pt x="4914" y="1916"/>
                  </a:moveTo>
                  <a:lnTo>
                    <a:pt x="4914" y="1916"/>
                  </a:lnTo>
                  <a:lnTo>
                    <a:pt x="4910" y="1920"/>
                  </a:lnTo>
                  <a:lnTo>
                    <a:pt x="4910" y="1924"/>
                  </a:lnTo>
                  <a:lnTo>
                    <a:pt x="4912" y="1928"/>
                  </a:lnTo>
                  <a:lnTo>
                    <a:pt x="4914" y="1934"/>
                  </a:lnTo>
                  <a:lnTo>
                    <a:pt x="4926" y="1944"/>
                  </a:lnTo>
                  <a:lnTo>
                    <a:pt x="4938" y="1954"/>
                  </a:lnTo>
                  <a:lnTo>
                    <a:pt x="4942" y="1958"/>
                  </a:lnTo>
                  <a:lnTo>
                    <a:pt x="4942" y="1954"/>
                  </a:lnTo>
                  <a:lnTo>
                    <a:pt x="4940" y="1946"/>
                  </a:lnTo>
                  <a:lnTo>
                    <a:pt x="4936" y="1936"/>
                  </a:lnTo>
                  <a:lnTo>
                    <a:pt x="4930" y="1926"/>
                  </a:lnTo>
                  <a:lnTo>
                    <a:pt x="4924" y="1918"/>
                  </a:lnTo>
                  <a:lnTo>
                    <a:pt x="4918" y="1914"/>
                  </a:lnTo>
                  <a:lnTo>
                    <a:pt x="4916" y="1914"/>
                  </a:lnTo>
                  <a:lnTo>
                    <a:pt x="4914" y="1916"/>
                  </a:lnTo>
                  <a:close/>
                  <a:moveTo>
                    <a:pt x="4520" y="2200"/>
                  </a:moveTo>
                  <a:lnTo>
                    <a:pt x="4520" y="2200"/>
                  </a:lnTo>
                  <a:lnTo>
                    <a:pt x="4522" y="2200"/>
                  </a:lnTo>
                  <a:lnTo>
                    <a:pt x="4524" y="2200"/>
                  </a:lnTo>
                  <a:lnTo>
                    <a:pt x="4528" y="2196"/>
                  </a:lnTo>
                  <a:lnTo>
                    <a:pt x="4528" y="2192"/>
                  </a:lnTo>
                  <a:lnTo>
                    <a:pt x="4528" y="2188"/>
                  </a:lnTo>
                  <a:lnTo>
                    <a:pt x="4524" y="2188"/>
                  </a:lnTo>
                  <a:lnTo>
                    <a:pt x="4520" y="2190"/>
                  </a:lnTo>
                  <a:lnTo>
                    <a:pt x="4518" y="2194"/>
                  </a:lnTo>
                  <a:lnTo>
                    <a:pt x="4518" y="2196"/>
                  </a:lnTo>
                  <a:lnTo>
                    <a:pt x="4520" y="2200"/>
                  </a:lnTo>
                  <a:close/>
                  <a:moveTo>
                    <a:pt x="4814" y="1702"/>
                  </a:moveTo>
                  <a:lnTo>
                    <a:pt x="4814" y="1702"/>
                  </a:lnTo>
                  <a:lnTo>
                    <a:pt x="4812" y="1704"/>
                  </a:lnTo>
                  <a:lnTo>
                    <a:pt x="4812" y="1706"/>
                  </a:lnTo>
                  <a:lnTo>
                    <a:pt x="4816" y="1706"/>
                  </a:lnTo>
                  <a:lnTo>
                    <a:pt x="4832" y="1700"/>
                  </a:lnTo>
                  <a:lnTo>
                    <a:pt x="4842" y="1696"/>
                  </a:lnTo>
                  <a:lnTo>
                    <a:pt x="4850" y="1690"/>
                  </a:lnTo>
                  <a:lnTo>
                    <a:pt x="4856" y="1684"/>
                  </a:lnTo>
                  <a:lnTo>
                    <a:pt x="4858" y="1678"/>
                  </a:lnTo>
                  <a:lnTo>
                    <a:pt x="4856" y="1674"/>
                  </a:lnTo>
                  <a:lnTo>
                    <a:pt x="4852" y="1672"/>
                  </a:lnTo>
                  <a:lnTo>
                    <a:pt x="4848" y="1672"/>
                  </a:lnTo>
                  <a:lnTo>
                    <a:pt x="4842" y="1674"/>
                  </a:lnTo>
                  <a:lnTo>
                    <a:pt x="4828" y="1686"/>
                  </a:lnTo>
                  <a:lnTo>
                    <a:pt x="4814" y="1702"/>
                  </a:lnTo>
                  <a:close/>
                  <a:moveTo>
                    <a:pt x="3278" y="4364"/>
                  </a:moveTo>
                  <a:lnTo>
                    <a:pt x="3278" y="4364"/>
                  </a:lnTo>
                  <a:lnTo>
                    <a:pt x="3276" y="4362"/>
                  </a:lnTo>
                  <a:lnTo>
                    <a:pt x="3274" y="4362"/>
                  </a:lnTo>
                  <a:lnTo>
                    <a:pt x="3278" y="4384"/>
                  </a:lnTo>
                  <a:lnTo>
                    <a:pt x="3278" y="4398"/>
                  </a:lnTo>
                  <a:lnTo>
                    <a:pt x="3278" y="4400"/>
                  </a:lnTo>
                  <a:lnTo>
                    <a:pt x="3276" y="4402"/>
                  </a:lnTo>
                  <a:lnTo>
                    <a:pt x="3272" y="4402"/>
                  </a:lnTo>
                  <a:lnTo>
                    <a:pt x="3266" y="4398"/>
                  </a:lnTo>
                  <a:lnTo>
                    <a:pt x="3264" y="4400"/>
                  </a:lnTo>
                  <a:lnTo>
                    <a:pt x="3264" y="4406"/>
                  </a:lnTo>
                  <a:lnTo>
                    <a:pt x="3262" y="4408"/>
                  </a:lnTo>
                  <a:lnTo>
                    <a:pt x="3260" y="4408"/>
                  </a:lnTo>
                  <a:lnTo>
                    <a:pt x="3256" y="4404"/>
                  </a:lnTo>
                  <a:lnTo>
                    <a:pt x="3254" y="4402"/>
                  </a:lnTo>
                  <a:lnTo>
                    <a:pt x="3252" y="4400"/>
                  </a:lnTo>
                  <a:lnTo>
                    <a:pt x="3250" y="4402"/>
                  </a:lnTo>
                  <a:lnTo>
                    <a:pt x="3248" y="4404"/>
                  </a:lnTo>
                  <a:lnTo>
                    <a:pt x="3248" y="4424"/>
                  </a:lnTo>
                  <a:lnTo>
                    <a:pt x="3248" y="4426"/>
                  </a:lnTo>
                  <a:lnTo>
                    <a:pt x="3246" y="4426"/>
                  </a:lnTo>
                  <a:lnTo>
                    <a:pt x="3240" y="4422"/>
                  </a:lnTo>
                  <a:lnTo>
                    <a:pt x="3238" y="4422"/>
                  </a:lnTo>
                  <a:lnTo>
                    <a:pt x="3234" y="4420"/>
                  </a:lnTo>
                  <a:lnTo>
                    <a:pt x="3232" y="4422"/>
                  </a:lnTo>
                  <a:lnTo>
                    <a:pt x="3230" y="4428"/>
                  </a:lnTo>
                  <a:lnTo>
                    <a:pt x="3226" y="4438"/>
                  </a:lnTo>
                  <a:lnTo>
                    <a:pt x="3224" y="4440"/>
                  </a:lnTo>
                  <a:lnTo>
                    <a:pt x="3220" y="4440"/>
                  </a:lnTo>
                  <a:lnTo>
                    <a:pt x="3214" y="4444"/>
                  </a:lnTo>
                  <a:lnTo>
                    <a:pt x="3210" y="4446"/>
                  </a:lnTo>
                  <a:lnTo>
                    <a:pt x="3212" y="4440"/>
                  </a:lnTo>
                  <a:lnTo>
                    <a:pt x="3212" y="4432"/>
                  </a:lnTo>
                  <a:lnTo>
                    <a:pt x="3210" y="4424"/>
                  </a:lnTo>
                  <a:lnTo>
                    <a:pt x="3208" y="4420"/>
                  </a:lnTo>
                  <a:lnTo>
                    <a:pt x="3204" y="4418"/>
                  </a:lnTo>
                  <a:lnTo>
                    <a:pt x="3200" y="4418"/>
                  </a:lnTo>
                  <a:lnTo>
                    <a:pt x="3198" y="4420"/>
                  </a:lnTo>
                  <a:lnTo>
                    <a:pt x="3198" y="4418"/>
                  </a:lnTo>
                  <a:lnTo>
                    <a:pt x="3196" y="4416"/>
                  </a:lnTo>
                  <a:lnTo>
                    <a:pt x="3194" y="4414"/>
                  </a:lnTo>
                  <a:lnTo>
                    <a:pt x="3192" y="4416"/>
                  </a:lnTo>
                  <a:lnTo>
                    <a:pt x="3192" y="4420"/>
                  </a:lnTo>
                  <a:lnTo>
                    <a:pt x="3190" y="4422"/>
                  </a:lnTo>
                  <a:lnTo>
                    <a:pt x="3188" y="4424"/>
                  </a:lnTo>
                  <a:lnTo>
                    <a:pt x="3186" y="4424"/>
                  </a:lnTo>
                  <a:lnTo>
                    <a:pt x="3182" y="4424"/>
                  </a:lnTo>
                  <a:lnTo>
                    <a:pt x="3178" y="4428"/>
                  </a:lnTo>
                  <a:lnTo>
                    <a:pt x="3176" y="4432"/>
                  </a:lnTo>
                  <a:lnTo>
                    <a:pt x="3178" y="4438"/>
                  </a:lnTo>
                  <a:lnTo>
                    <a:pt x="3178" y="4440"/>
                  </a:lnTo>
                  <a:lnTo>
                    <a:pt x="3174" y="4442"/>
                  </a:lnTo>
                  <a:lnTo>
                    <a:pt x="3170" y="4444"/>
                  </a:lnTo>
                  <a:lnTo>
                    <a:pt x="3166" y="4442"/>
                  </a:lnTo>
                  <a:lnTo>
                    <a:pt x="3164" y="4442"/>
                  </a:lnTo>
                  <a:lnTo>
                    <a:pt x="3162" y="4442"/>
                  </a:lnTo>
                  <a:lnTo>
                    <a:pt x="3160" y="4444"/>
                  </a:lnTo>
                  <a:lnTo>
                    <a:pt x="3156" y="4446"/>
                  </a:lnTo>
                  <a:lnTo>
                    <a:pt x="3150" y="4448"/>
                  </a:lnTo>
                  <a:lnTo>
                    <a:pt x="3146" y="4452"/>
                  </a:lnTo>
                  <a:lnTo>
                    <a:pt x="3142" y="4458"/>
                  </a:lnTo>
                  <a:lnTo>
                    <a:pt x="3140" y="4462"/>
                  </a:lnTo>
                  <a:lnTo>
                    <a:pt x="3140" y="4472"/>
                  </a:lnTo>
                  <a:lnTo>
                    <a:pt x="3138" y="4478"/>
                  </a:lnTo>
                  <a:lnTo>
                    <a:pt x="3134" y="4488"/>
                  </a:lnTo>
                  <a:lnTo>
                    <a:pt x="3132" y="4492"/>
                  </a:lnTo>
                  <a:lnTo>
                    <a:pt x="3134" y="4496"/>
                  </a:lnTo>
                  <a:lnTo>
                    <a:pt x="3136" y="4500"/>
                  </a:lnTo>
                  <a:lnTo>
                    <a:pt x="3138" y="4504"/>
                  </a:lnTo>
                  <a:lnTo>
                    <a:pt x="3140" y="4504"/>
                  </a:lnTo>
                  <a:lnTo>
                    <a:pt x="3144" y="4500"/>
                  </a:lnTo>
                  <a:lnTo>
                    <a:pt x="3148" y="4488"/>
                  </a:lnTo>
                  <a:lnTo>
                    <a:pt x="3150" y="4480"/>
                  </a:lnTo>
                  <a:lnTo>
                    <a:pt x="3152" y="4478"/>
                  </a:lnTo>
                  <a:lnTo>
                    <a:pt x="3152" y="4476"/>
                  </a:lnTo>
                  <a:lnTo>
                    <a:pt x="3154" y="4474"/>
                  </a:lnTo>
                  <a:lnTo>
                    <a:pt x="3156" y="4472"/>
                  </a:lnTo>
                  <a:lnTo>
                    <a:pt x="3156" y="4470"/>
                  </a:lnTo>
                  <a:lnTo>
                    <a:pt x="3158" y="4466"/>
                  </a:lnTo>
                  <a:lnTo>
                    <a:pt x="3160" y="4462"/>
                  </a:lnTo>
                  <a:lnTo>
                    <a:pt x="3164" y="4460"/>
                  </a:lnTo>
                  <a:lnTo>
                    <a:pt x="3168" y="4462"/>
                  </a:lnTo>
                  <a:lnTo>
                    <a:pt x="3170" y="4466"/>
                  </a:lnTo>
                  <a:lnTo>
                    <a:pt x="3168" y="4472"/>
                  </a:lnTo>
                  <a:lnTo>
                    <a:pt x="3168" y="4474"/>
                  </a:lnTo>
                  <a:lnTo>
                    <a:pt x="3172" y="4474"/>
                  </a:lnTo>
                  <a:lnTo>
                    <a:pt x="3178" y="4472"/>
                  </a:lnTo>
                  <a:lnTo>
                    <a:pt x="3182" y="4466"/>
                  </a:lnTo>
                  <a:lnTo>
                    <a:pt x="3184" y="4462"/>
                  </a:lnTo>
                  <a:lnTo>
                    <a:pt x="3184" y="4466"/>
                  </a:lnTo>
                  <a:lnTo>
                    <a:pt x="3184" y="4472"/>
                  </a:lnTo>
                  <a:lnTo>
                    <a:pt x="3184" y="4474"/>
                  </a:lnTo>
                  <a:lnTo>
                    <a:pt x="3186" y="4476"/>
                  </a:lnTo>
                  <a:lnTo>
                    <a:pt x="3192" y="4478"/>
                  </a:lnTo>
                  <a:lnTo>
                    <a:pt x="3194" y="4480"/>
                  </a:lnTo>
                  <a:lnTo>
                    <a:pt x="3194" y="4476"/>
                  </a:lnTo>
                  <a:lnTo>
                    <a:pt x="3194" y="4470"/>
                  </a:lnTo>
                  <a:lnTo>
                    <a:pt x="3196" y="4466"/>
                  </a:lnTo>
                  <a:lnTo>
                    <a:pt x="3198" y="4464"/>
                  </a:lnTo>
                  <a:lnTo>
                    <a:pt x="3196" y="4462"/>
                  </a:lnTo>
                  <a:lnTo>
                    <a:pt x="3194" y="4460"/>
                  </a:lnTo>
                  <a:lnTo>
                    <a:pt x="3196" y="4458"/>
                  </a:lnTo>
                  <a:lnTo>
                    <a:pt x="3200" y="4458"/>
                  </a:lnTo>
                  <a:lnTo>
                    <a:pt x="3206" y="4460"/>
                  </a:lnTo>
                  <a:lnTo>
                    <a:pt x="3210" y="4464"/>
                  </a:lnTo>
                  <a:lnTo>
                    <a:pt x="3216" y="4466"/>
                  </a:lnTo>
                  <a:lnTo>
                    <a:pt x="3218" y="4468"/>
                  </a:lnTo>
                  <a:lnTo>
                    <a:pt x="3222" y="4472"/>
                  </a:lnTo>
                  <a:lnTo>
                    <a:pt x="3222" y="4476"/>
                  </a:lnTo>
                  <a:lnTo>
                    <a:pt x="3224" y="4478"/>
                  </a:lnTo>
                  <a:lnTo>
                    <a:pt x="3226" y="4478"/>
                  </a:lnTo>
                  <a:lnTo>
                    <a:pt x="3226" y="4482"/>
                  </a:lnTo>
                  <a:lnTo>
                    <a:pt x="3224" y="4486"/>
                  </a:lnTo>
                  <a:lnTo>
                    <a:pt x="3220" y="4492"/>
                  </a:lnTo>
                  <a:lnTo>
                    <a:pt x="3216" y="4500"/>
                  </a:lnTo>
                  <a:lnTo>
                    <a:pt x="3216" y="4502"/>
                  </a:lnTo>
                  <a:lnTo>
                    <a:pt x="3216" y="4506"/>
                  </a:lnTo>
                  <a:lnTo>
                    <a:pt x="3218" y="4520"/>
                  </a:lnTo>
                  <a:lnTo>
                    <a:pt x="3220" y="4526"/>
                  </a:lnTo>
                  <a:lnTo>
                    <a:pt x="3222" y="4532"/>
                  </a:lnTo>
                  <a:lnTo>
                    <a:pt x="3224" y="4534"/>
                  </a:lnTo>
                  <a:lnTo>
                    <a:pt x="3224" y="4536"/>
                  </a:lnTo>
                  <a:lnTo>
                    <a:pt x="3226" y="4538"/>
                  </a:lnTo>
                  <a:lnTo>
                    <a:pt x="3234" y="4544"/>
                  </a:lnTo>
                  <a:lnTo>
                    <a:pt x="3252" y="4552"/>
                  </a:lnTo>
                  <a:lnTo>
                    <a:pt x="3256" y="4554"/>
                  </a:lnTo>
                  <a:lnTo>
                    <a:pt x="3260" y="4548"/>
                  </a:lnTo>
                  <a:lnTo>
                    <a:pt x="3264" y="4542"/>
                  </a:lnTo>
                  <a:lnTo>
                    <a:pt x="3266" y="4542"/>
                  </a:lnTo>
                  <a:lnTo>
                    <a:pt x="3268" y="4544"/>
                  </a:lnTo>
                  <a:lnTo>
                    <a:pt x="3266" y="4550"/>
                  </a:lnTo>
                  <a:lnTo>
                    <a:pt x="3266" y="4556"/>
                  </a:lnTo>
                  <a:lnTo>
                    <a:pt x="3268" y="4564"/>
                  </a:lnTo>
                  <a:lnTo>
                    <a:pt x="3270" y="4566"/>
                  </a:lnTo>
                  <a:lnTo>
                    <a:pt x="3272" y="4568"/>
                  </a:lnTo>
                  <a:lnTo>
                    <a:pt x="3274" y="4566"/>
                  </a:lnTo>
                  <a:lnTo>
                    <a:pt x="3278" y="4564"/>
                  </a:lnTo>
                  <a:lnTo>
                    <a:pt x="3282" y="4554"/>
                  </a:lnTo>
                  <a:lnTo>
                    <a:pt x="3284" y="4546"/>
                  </a:lnTo>
                  <a:lnTo>
                    <a:pt x="3286" y="4540"/>
                  </a:lnTo>
                  <a:lnTo>
                    <a:pt x="3284" y="4534"/>
                  </a:lnTo>
                  <a:lnTo>
                    <a:pt x="3280" y="4524"/>
                  </a:lnTo>
                  <a:lnTo>
                    <a:pt x="3278" y="4520"/>
                  </a:lnTo>
                  <a:lnTo>
                    <a:pt x="3276" y="4518"/>
                  </a:lnTo>
                  <a:lnTo>
                    <a:pt x="3274" y="4516"/>
                  </a:lnTo>
                  <a:lnTo>
                    <a:pt x="3274" y="4514"/>
                  </a:lnTo>
                  <a:lnTo>
                    <a:pt x="3274" y="4508"/>
                  </a:lnTo>
                  <a:lnTo>
                    <a:pt x="3276" y="4500"/>
                  </a:lnTo>
                  <a:lnTo>
                    <a:pt x="3280" y="4496"/>
                  </a:lnTo>
                  <a:lnTo>
                    <a:pt x="3284" y="4494"/>
                  </a:lnTo>
                  <a:lnTo>
                    <a:pt x="3284" y="4490"/>
                  </a:lnTo>
                  <a:lnTo>
                    <a:pt x="3284" y="4486"/>
                  </a:lnTo>
                  <a:lnTo>
                    <a:pt x="3288" y="4484"/>
                  </a:lnTo>
                  <a:lnTo>
                    <a:pt x="3290" y="4482"/>
                  </a:lnTo>
                  <a:lnTo>
                    <a:pt x="3292" y="4482"/>
                  </a:lnTo>
                  <a:lnTo>
                    <a:pt x="3292" y="4490"/>
                  </a:lnTo>
                  <a:lnTo>
                    <a:pt x="3294" y="4498"/>
                  </a:lnTo>
                  <a:lnTo>
                    <a:pt x="3296" y="4502"/>
                  </a:lnTo>
                  <a:lnTo>
                    <a:pt x="3300" y="4506"/>
                  </a:lnTo>
                  <a:lnTo>
                    <a:pt x="3302" y="4510"/>
                  </a:lnTo>
                  <a:lnTo>
                    <a:pt x="3300" y="4512"/>
                  </a:lnTo>
                  <a:lnTo>
                    <a:pt x="3300" y="4518"/>
                  </a:lnTo>
                  <a:lnTo>
                    <a:pt x="3302" y="4528"/>
                  </a:lnTo>
                  <a:lnTo>
                    <a:pt x="3304" y="4530"/>
                  </a:lnTo>
                  <a:lnTo>
                    <a:pt x="3306" y="4530"/>
                  </a:lnTo>
                  <a:lnTo>
                    <a:pt x="3306" y="4526"/>
                  </a:lnTo>
                  <a:lnTo>
                    <a:pt x="3308" y="4518"/>
                  </a:lnTo>
                  <a:lnTo>
                    <a:pt x="3306" y="4508"/>
                  </a:lnTo>
                  <a:lnTo>
                    <a:pt x="3304" y="4502"/>
                  </a:lnTo>
                  <a:lnTo>
                    <a:pt x="3308" y="4504"/>
                  </a:lnTo>
                  <a:lnTo>
                    <a:pt x="3310" y="4506"/>
                  </a:lnTo>
                  <a:lnTo>
                    <a:pt x="3312" y="4506"/>
                  </a:lnTo>
                  <a:lnTo>
                    <a:pt x="3310" y="4504"/>
                  </a:lnTo>
                  <a:lnTo>
                    <a:pt x="3310" y="4500"/>
                  </a:lnTo>
                  <a:lnTo>
                    <a:pt x="3312" y="4498"/>
                  </a:lnTo>
                  <a:lnTo>
                    <a:pt x="3316" y="4498"/>
                  </a:lnTo>
                  <a:lnTo>
                    <a:pt x="3320" y="4492"/>
                  </a:lnTo>
                  <a:lnTo>
                    <a:pt x="3322" y="4488"/>
                  </a:lnTo>
                  <a:lnTo>
                    <a:pt x="3322" y="4482"/>
                  </a:lnTo>
                  <a:lnTo>
                    <a:pt x="3320" y="4468"/>
                  </a:lnTo>
                  <a:lnTo>
                    <a:pt x="3320" y="4464"/>
                  </a:lnTo>
                  <a:lnTo>
                    <a:pt x="3318" y="4462"/>
                  </a:lnTo>
                  <a:lnTo>
                    <a:pt x="3316" y="4460"/>
                  </a:lnTo>
                  <a:lnTo>
                    <a:pt x="3314" y="4458"/>
                  </a:lnTo>
                  <a:lnTo>
                    <a:pt x="3314" y="4452"/>
                  </a:lnTo>
                  <a:lnTo>
                    <a:pt x="3316" y="4446"/>
                  </a:lnTo>
                  <a:lnTo>
                    <a:pt x="3316" y="4442"/>
                  </a:lnTo>
                  <a:lnTo>
                    <a:pt x="3314" y="4438"/>
                  </a:lnTo>
                  <a:lnTo>
                    <a:pt x="3314" y="4432"/>
                  </a:lnTo>
                  <a:lnTo>
                    <a:pt x="3314" y="4428"/>
                  </a:lnTo>
                  <a:lnTo>
                    <a:pt x="3312" y="4424"/>
                  </a:lnTo>
                  <a:lnTo>
                    <a:pt x="3310" y="4424"/>
                  </a:lnTo>
                  <a:lnTo>
                    <a:pt x="3308" y="4424"/>
                  </a:lnTo>
                  <a:lnTo>
                    <a:pt x="3304" y="4424"/>
                  </a:lnTo>
                  <a:lnTo>
                    <a:pt x="3302" y="4422"/>
                  </a:lnTo>
                  <a:lnTo>
                    <a:pt x="3302" y="4420"/>
                  </a:lnTo>
                  <a:lnTo>
                    <a:pt x="3304" y="4418"/>
                  </a:lnTo>
                  <a:lnTo>
                    <a:pt x="3308" y="4416"/>
                  </a:lnTo>
                  <a:lnTo>
                    <a:pt x="3310" y="4412"/>
                  </a:lnTo>
                  <a:lnTo>
                    <a:pt x="3312" y="4406"/>
                  </a:lnTo>
                  <a:lnTo>
                    <a:pt x="3308" y="4400"/>
                  </a:lnTo>
                  <a:lnTo>
                    <a:pt x="3306" y="4396"/>
                  </a:lnTo>
                  <a:lnTo>
                    <a:pt x="3306" y="4390"/>
                  </a:lnTo>
                  <a:lnTo>
                    <a:pt x="3306" y="4386"/>
                  </a:lnTo>
                  <a:lnTo>
                    <a:pt x="3302" y="4388"/>
                  </a:lnTo>
                  <a:lnTo>
                    <a:pt x="3300" y="4388"/>
                  </a:lnTo>
                  <a:lnTo>
                    <a:pt x="3298" y="4384"/>
                  </a:lnTo>
                  <a:lnTo>
                    <a:pt x="3296" y="4380"/>
                  </a:lnTo>
                  <a:lnTo>
                    <a:pt x="3292" y="4376"/>
                  </a:lnTo>
                  <a:lnTo>
                    <a:pt x="3288" y="4374"/>
                  </a:lnTo>
                  <a:lnTo>
                    <a:pt x="3284" y="4372"/>
                  </a:lnTo>
                  <a:lnTo>
                    <a:pt x="3282" y="4368"/>
                  </a:lnTo>
                  <a:lnTo>
                    <a:pt x="3282" y="4366"/>
                  </a:lnTo>
                  <a:lnTo>
                    <a:pt x="3278" y="4364"/>
                  </a:lnTo>
                  <a:close/>
                  <a:moveTo>
                    <a:pt x="3136" y="4268"/>
                  </a:moveTo>
                  <a:lnTo>
                    <a:pt x="3136" y="4268"/>
                  </a:lnTo>
                  <a:lnTo>
                    <a:pt x="3138" y="4270"/>
                  </a:lnTo>
                  <a:lnTo>
                    <a:pt x="3140" y="4272"/>
                  </a:lnTo>
                  <a:lnTo>
                    <a:pt x="3140" y="4278"/>
                  </a:lnTo>
                  <a:lnTo>
                    <a:pt x="3138" y="4286"/>
                  </a:lnTo>
                  <a:lnTo>
                    <a:pt x="3138" y="4296"/>
                  </a:lnTo>
                  <a:lnTo>
                    <a:pt x="3140" y="4302"/>
                  </a:lnTo>
                  <a:lnTo>
                    <a:pt x="3136" y="4306"/>
                  </a:lnTo>
                  <a:lnTo>
                    <a:pt x="3134" y="4312"/>
                  </a:lnTo>
                  <a:lnTo>
                    <a:pt x="3134" y="4324"/>
                  </a:lnTo>
                  <a:lnTo>
                    <a:pt x="3134" y="4328"/>
                  </a:lnTo>
                  <a:lnTo>
                    <a:pt x="3136" y="4330"/>
                  </a:lnTo>
                  <a:lnTo>
                    <a:pt x="3138" y="4330"/>
                  </a:lnTo>
                  <a:lnTo>
                    <a:pt x="3140" y="4328"/>
                  </a:lnTo>
                  <a:lnTo>
                    <a:pt x="3146" y="4324"/>
                  </a:lnTo>
                  <a:lnTo>
                    <a:pt x="3148" y="4320"/>
                  </a:lnTo>
                  <a:lnTo>
                    <a:pt x="3152" y="4320"/>
                  </a:lnTo>
                  <a:lnTo>
                    <a:pt x="3158" y="4318"/>
                  </a:lnTo>
                  <a:lnTo>
                    <a:pt x="3166" y="4312"/>
                  </a:lnTo>
                  <a:lnTo>
                    <a:pt x="3178" y="4298"/>
                  </a:lnTo>
                  <a:lnTo>
                    <a:pt x="3182" y="4296"/>
                  </a:lnTo>
                  <a:lnTo>
                    <a:pt x="3182" y="4292"/>
                  </a:lnTo>
                  <a:lnTo>
                    <a:pt x="3184" y="4282"/>
                  </a:lnTo>
                  <a:lnTo>
                    <a:pt x="3182" y="4276"/>
                  </a:lnTo>
                  <a:lnTo>
                    <a:pt x="3180" y="4276"/>
                  </a:lnTo>
                  <a:lnTo>
                    <a:pt x="3178" y="4276"/>
                  </a:lnTo>
                  <a:lnTo>
                    <a:pt x="3176" y="4278"/>
                  </a:lnTo>
                  <a:lnTo>
                    <a:pt x="3172" y="4276"/>
                  </a:lnTo>
                  <a:lnTo>
                    <a:pt x="3168" y="4274"/>
                  </a:lnTo>
                  <a:lnTo>
                    <a:pt x="3166" y="4274"/>
                  </a:lnTo>
                  <a:lnTo>
                    <a:pt x="3164" y="4274"/>
                  </a:lnTo>
                  <a:lnTo>
                    <a:pt x="3162" y="4276"/>
                  </a:lnTo>
                  <a:lnTo>
                    <a:pt x="3160" y="4274"/>
                  </a:lnTo>
                  <a:lnTo>
                    <a:pt x="3154" y="4270"/>
                  </a:lnTo>
                  <a:lnTo>
                    <a:pt x="3146" y="4264"/>
                  </a:lnTo>
                  <a:lnTo>
                    <a:pt x="3138" y="4258"/>
                  </a:lnTo>
                  <a:lnTo>
                    <a:pt x="3132" y="4258"/>
                  </a:lnTo>
                  <a:lnTo>
                    <a:pt x="3130" y="4260"/>
                  </a:lnTo>
                  <a:lnTo>
                    <a:pt x="3130" y="4264"/>
                  </a:lnTo>
                  <a:lnTo>
                    <a:pt x="3136" y="4268"/>
                  </a:lnTo>
                  <a:close/>
                  <a:moveTo>
                    <a:pt x="3270" y="4928"/>
                  </a:moveTo>
                  <a:lnTo>
                    <a:pt x="3270" y="4928"/>
                  </a:lnTo>
                  <a:lnTo>
                    <a:pt x="3268" y="4926"/>
                  </a:lnTo>
                  <a:lnTo>
                    <a:pt x="3264" y="4924"/>
                  </a:lnTo>
                  <a:lnTo>
                    <a:pt x="3250" y="4920"/>
                  </a:lnTo>
                  <a:lnTo>
                    <a:pt x="3244" y="4920"/>
                  </a:lnTo>
                  <a:lnTo>
                    <a:pt x="3238" y="4920"/>
                  </a:lnTo>
                  <a:lnTo>
                    <a:pt x="3232" y="4924"/>
                  </a:lnTo>
                  <a:lnTo>
                    <a:pt x="3230" y="4930"/>
                  </a:lnTo>
                  <a:lnTo>
                    <a:pt x="3232" y="4934"/>
                  </a:lnTo>
                  <a:lnTo>
                    <a:pt x="3236" y="4936"/>
                  </a:lnTo>
                  <a:lnTo>
                    <a:pt x="3242" y="4936"/>
                  </a:lnTo>
                  <a:lnTo>
                    <a:pt x="3250" y="4936"/>
                  </a:lnTo>
                  <a:lnTo>
                    <a:pt x="3264" y="4934"/>
                  </a:lnTo>
                  <a:lnTo>
                    <a:pt x="3268" y="4932"/>
                  </a:lnTo>
                  <a:lnTo>
                    <a:pt x="3270" y="4928"/>
                  </a:lnTo>
                  <a:close/>
                  <a:moveTo>
                    <a:pt x="3148" y="4520"/>
                  </a:moveTo>
                  <a:lnTo>
                    <a:pt x="3148" y="4520"/>
                  </a:lnTo>
                  <a:lnTo>
                    <a:pt x="3146" y="4516"/>
                  </a:lnTo>
                  <a:lnTo>
                    <a:pt x="3138" y="4512"/>
                  </a:lnTo>
                  <a:lnTo>
                    <a:pt x="3136" y="4512"/>
                  </a:lnTo>
                  <a:lnTo>
                    <a:pt x="3132" y="4512"/>
                  </a:lnTo>
                  <a:lnTo>
                    <a:pt x="3130" y="4516"/>
                  </a:lnTo>
                  <a:lnTo>
                    <a:pt x="3130" y="4520"/>
                  </a:lnTo>
                  <a:lnTo>
                    <a:pt x="3130" y="4524"/>
                  </a:lnTo>
                  <a:lnTo>
                    <a:pt x="3132" y="4526"/>
                  </a:lnTo>
                  <a:lnTo>
                    <a:pt x="3136" y="4528"/>
                  </a:lnTo>
                  <a:lnTo>
                    <a:pt x="3140" y="4526"/>
                  </a:lnTo>
                  <a:lnTo>
                    <a:pt x="3146" y="4524"/>
                  </a:lnTo>
                  <a:lnTo>
                    <a:pt x="3148" y="4520"/>
                  </a:lnTo>
                  <a:close/>
                  <a:moveTo>
                    <a:pt x="3204" y="4288"/>
                  </a:moveTo>
                  <a:lnTo>
                    <a:pt x="3204" y="4288"/>
                  </a:lnTo>
                  <a:lnTo>
                    <a:pt x="3204" y="4290"/>
                  </a:lnTo>
                  <a:lnTo>
                    <a:pt x="3204" y="4294"/>
                  </a:lnTo>
                  <a:lnTo>
                    <a:pt x="3206" y="4296"/>
                  </a:lnTo>
                  <a:lnTo>
                    <a:pt x="3208" y="4296"/>
                  </a:lnTo>
                  <a:lnTo>
                    <a:pt x="3208" y="4294"/>
                  </a:lnTo>
                  <a:lnTo>
                    <a:pt x="3208" y="4292"/>
                  </a:lnTo>
                  <a:lnTo>
                    <a:pt x="3206" y="4288"/>
                  </a:lnTo>
                  <a:lnTo>
                    <a:pt x="3204" y="4288"/>
                  </a:lnTo>
                  <a:close/>
                  <a:moveTo>
                    <a:pt x="3186" y="4210"/>
                  </a:moveTo>
                  <a:lnTo>
                    <a:pt x="3186" y="4210"/>
                  </a:lnTo>
                  <a:lnTo>
                    <a:pt x="3184" y="4208"/>
                  </a:lnTo>
                  <a:lnTo>
                    <a:pt x="3182" y="4204"/>
                  </a:lnTo>
                  <a:lnTo>
                    <a:pt x="3178" y="4200"/>
                  </a:lnTo>
                  <a:lnTo>
                    <a:pt x="3174" y="4198"/>
                  </a:lnTo>
                  <a:lnTo>
                    <a:pt x="3174" y="4200"/>
                  </a:lnTo>
                  <a:lnTo>
                    <a:pt x="3174" y="4202"/>
                  </a:lnTo>
                  <a:lnTo>
                    <a:pt x="3178" y="4206"/>
                  </a:lnTo>
                  <a:lnTo>
                    <a:pt x="3180" y="4212"/>
                  </a:lnTo>
                  <a:lnTo>
                    <a:pt x="3184" y="4214"/>
                  </a:lnTo>
                  <a:lnTo>
                    <a:pt x="3190" y="4220"/>
                  </a:lnTo>
                  <a:lnTo>
                    <a:pt x="3192" y="4220"/>
                  </a:lnTo>
                  <a:lnTo>
                    <a:pt x="3190" y="4216"/>
                  </a:lnTo>
                  <a:lnTo>
                    <a:pt x="3188" y="4212"/>
                  </a:lnTo>
                  <a:lnTo>
                    <a:pt x="3186" y="4210"/>
                  </a:lnTo>
                  <a:close/>
                  <a:moveTo>
                    <a:pt x="3250" y="5238"/>
                  </a:moveTo>
                  <a:lnTo>
                    <a:pt x="3250" y="5238"/>
                  </a:lnTo>
                  <a:lnTo>
                    <a:pt x="3240" y="5236"/>
                  </a:lnTo>
                  <a:lnTo>
                    <a:pt x="3236" y="5234"/>
                  </a:lnTo>
                  <a:lnTo>
                    <a:pt x="3234" y="5234"/>
                  </a:lnTo>
                  <a:lnTo>
                    <a:pt x="3232" y="5242"/>
                  </a:lnTo>
                  <a:lnTo>
                    <a:pt x="3230" y="5250"/>
                  </a:lnTo>
                  <a:lnTo>
                    <a:pt x="3232" y="5250"/>
                  </a:lnTo>
                  <a:lnTo>
                    <a:pt x="3234" y="5250"/>
                  </a:lnTo>
                  <a:lnTo>
                    <a:pt x="3244" y="5248"/>
                  </a:lnTo>
                  <a:lnTo>
                    <a:pt x="3256" y="5248"/>
                  </a:lnTo>
                  <a:lnTo>
                    <a:pt x="3260" y="5246"/>
                  </a:lnTo>
                  <a:lnTo>
                    <a:pt x="3262" y="5246"/>
                  </a:lnTo>
                  <a:lnTo>
                    <a:pt x="3264" y="5244"/>
                  </a:lnTo>
                  <a:lnTo>
                    <a:pt x="3262" y="5242"/>
                  </a:lnTo>
                  <a:lnTo>
                    <a:pt x="3258" y="5238"/>
                  </a:lnTo>
                  <a:lnTo>
                    <a:pt x="3254" y="5236"/>
                  </a:lnTo>
                  <a:lnTo>
                    <a:pt x="3250" y="5238"/>
                  </a:lnTo>
                  <a:close/>
                  <a:moveTo>
                    <a:pt x="3160" y="4332"/>
                  </a:moveTo>
                  <a:lnTo>
                    <a:pt x="3160" y="4332"/>
                  </a:lnTo>
                  <a:lnTo>
                    <a:pt x="3162" y="4332"/>
                  </a:lnTo>
                  <a:lnTo>
                    <a:pt x="3166" y="4328"/>
                  </a:lnTo>
                  <a:lnTo>
                    <a:pt x="3168" y="4322"/>
                  </a:lnTo>
                  <a:lnTo>
                    <a:pt x="3166" y="4318"/>
                  </a:lnTo>
                  <a:lnTo>
                    <a:pt x="3164" y="4318"/>
                  </a:lnTo>
                  <a:lnTo>
                    <a:pt x="3162" y="4320"/>
                  </a:lnTo>
                  <a:lnTo>
                    <a:pt x="3160" y="4322"/>
                  </a:lnTo>
                  <a:lnTo>
                    <a:pt x="3160" y="4326"/>
                  </a:lnTo>
                  <a:lnTo>
                    <a:pt x="3160" y="4328"/>
                  </a:lnTo>
                  <a:lnTo>
                    <a:pt x="3158" y="4328"/>
                  </a:lnTo>
                  <a:lnTo>
                    <a:pt x="3158" y="4330"/>
                  </a:lnTo>
                  <a:lnTo>
                    <a:pt x="3160" y="4332"/>
                  </a:lnTo>
                  <a:close/>
                  <a:moveTo>
                    <a:pt x="3190" y="5244"/>
                  </a:moveTo>
                  <a:lnTo>
                    <a:pt x="3190" y="5244"/>
                  </a:lnTo>
                  <a:lnTo>
                    <a:pt x="3188" y="5242"/>
                  </a:lnTo>
                  <a:lnTo>
                    <a:pt x="3186" y="5240"/>
                  </a:lnTo>
                  <a:lnTo>
                    <a:pt x="3182" y="5242"/>
                  </a:lnTo>
                  <a:lnTo>
                    <a:pt x="3178" y="5244"/>
                  </a:lnTo>
                  <a:lnTo>
                    <a:pt x="3176" y="5248"/>
                  </a:lnTo>
                  <a:lnTo>
                    <a:pt x="3178" y="5248"/>
                  </a:lnTo>
                  <a:lnTo>
                    <a:pt x="3184" y="5248"/>
                  </a:lnTo>
                  <a:lnTo>
                    <a:pt x="3188" y="5248"/>
                  </a:lnTo>
                  <a:lnTo>
                    <a:pt x="3190" y="5244"/>
                  </a:lnTo>
                  <a:close/>
                  <a:moveTo>
                    <a:pt x="3176" y="5252"/>
                  </a:moveTo>
                  <a:lnTo>
                    <a:pt x="3176" y="5252"/>
                  </a:lnTo>
                  <a:lnTo>
                    <a:pt x="3172" y="5254"/>
                  </a:lnTo>
                  <a:lnTo>
                    <a:pt x="3172" y="5256"/>
                  </a:lnTo>
                  <a:lnTo>
                    <a:pt x="3176" y="5258"/>
                  </a:lnTo>
                  <a:lnTo>
                    <a:pt x="3180" y="5254"/>
                  </a:lnTo>
                  <a:lnTo>
                    <a:pt x="3182" y="5252"/>
                  </a:lnTo>
                  <a:lnTo>
                    <a:pt x="3182" y="5250"/>
                  </a:lnTo>
                  <a:lnTo>
                    <a:pt x="3176" y="5252"/>
                  </a:lnTo>
                  <a:close/>
                  <a:moveTo>
                    <a:pt x="3224" y="5242"/>
                  </a:moveTo>
                  <a:lnTo>
                    <a:pt x="3224" y="5242"/>
                  </a:lnTo>
                  <a:lnTo>
                    <a:pt x="3220" y="5246"/>
                  </a:lnTo>
                  <a:lnTo>
                    <a:pt x="3218" y="5246"/>
                  </a:lnTo>
                  <a:lnTo>
                    <a:pt x="3216" y="5244"/>
                  </a:lnTo>
                  <a:lnTo>
                    <a:pt x="3214" y="5248"/>
                  </a:lnTo>
                  <a:lnTo>
                    <a:pt x="3214" y="5250"/>
                  </a:lnTo>
                  <a:lnTo>
                    <a:pt x="3216" y="5254"/>
                  </a:lnTo>
                  <a:lnTo>
                    <a:pt x="3220" y="5256"/>
                  </a:lnTo>
                  <a:lnTo>
                    <a:pt x="3222" y="5254"/>
                  </a:lnTo>
                  <a:lnTo>
                    <a:pt x="3224" y="5252"/>
                  </a:lnTo>
                  <a:lnTo>
                    <a:pt x="3228" y="5246"/>
                  </a:lnTo>
                  <a:lnTo>
                    <a:pt x="3228" y="5240"/>
                  </a:lnTo>
                  <a:lnTo>
                    <a:pt x="3228" y="5238"/>
                  </a:lnTo>
                  <a:lnTo>
                    <a:pt x="3226" y="5238"/>
                  </a:lnTo>
                  <a:lnTo>
                    <a:pt x="3224" y="5242"/>
                  </a:lnTo>
                  <a:close/>
                  <a:moveTo>
                    <a:pt x="3202" y="5252"/>
                  </a:moveTo>
                  <a:lnTo>
                    <a:pt x="3202" y="5252"/>
                  </a:lnTo>
                  <a:lnTo>
                    <a:pt x="3204" y="5250"/>
                  </a:lnTo>
                  <a:lnTo>
                    <a:pt x="3206" y="5248"/>
                  </a:lnTo>
                  <a:lnTo>
                    <a:pt x="3206" y="5246"/>
                  </a:lnTo>
                  <a:lnTo>
                    <a:pt x="3210" y="5244"/>
                  </a:lnTo>
                  <a:lnTo>
                    <a:pt x="3212" y="5240"/>
                  </a:lnTo>
                  <a:lnTo>
                    <a:pt x="3208" y="5240"/>
                  </a:lnTo>
                  <a:lnTo>
                    <a:pt x="3198" y="5240"/>
                  </a:lnTo>
                  <a:lnTo>
                    <a:pt x="3194" y="5242"/>
                  </a:lnTo>
                  <a:lnTo>
                    <a:pt x="3194" y="5246"/>
                  </a:lnTo>
                  <a:lnTo>
                    <a:pt x="3194" y="5248"/>
                  </a:lnTo>
                  <a:lnTo>
                    <a:pt x="3188" y="5254"/>
                  </a:lnTo>
                  <a:lnTo>
                    <a:pt x="3184" y="5256"/>
                  </a:lnTo>
                  <a:lnTo>
                    <a:pt x="3186" y="5256"/>
                  </a:lnTo>
                  <a:lnTo>
                    <a:pt x="3196" y="5258"/>
                  </a:lnTo>
                  <a:lnTo>
                    <a:pt x="3200" y="5256"/>
                  </a:lnTo>
                  <a:lnTo>
                    <a:pt x="3200" y="5254"/>
                  </a:lnTo>
                  <a:lnTo>
                    <a:pt x="3202" y="5252"/>
                  </a:lnTo>
                  <a:close/>
                  <a:moveTo>
                    <a:pt x="3244" y="4390"/>
                  </a:moveTo>
                  <a:lnTo>
                    <a:pt x="3244" y="4390"/>
                  </a:lnTo>
                  <a:lnTo>
                    <a:pt x="3242" y="4392"/>
                  </a:lnTo>
                  <a:lnTo>
                    <a:pt x="3242" y="4394"/>
                  </a:lnTo>
                  <a:lnTo>
                    <a:pt x="3246" y="4396"/>
                  </a:lnTo>
                  <a:lnTo>
                    <a:pt x="3250" y="4396"/>
                  </a:lnTo>
                  <a:lnTo>
                    <a:pt x="3252" y="4394"/>
                  </a:lnTo>
                  <a:lnTo>
                    <a:pt x="3250" y="4392"/>
                  </a:lnTo>
                  <a:lnTo>
                    <a:pt x="3246" y="4390"/>
                  </a:lnTo>
                  <a:lnTo>
                    <a:pt x="3244" y="4390"/>
                  </a:lnTo>
                  <a:close/>
                  <a:moveTo>
                    <a:pt x="3228" y="4278"/>
                  </a:moveTo>
                  <a:lnTo>
                    <a:pt x="3228" y="4278"/>
                  </a:lnTo>
                  <a:lnTo>
                    <a:pt x="3228" y="4280"/>
                  </a:lnTo>
                  <a:lnTo>
                    <a:pt x="3230" y="4284"/>
                  </a:lnTo>
                  <a:lnTo>
                    <a:pt x="3234" y="4290"/>
                  </a:lnTo>
                  <a:lnTo>
                    <a:pt x="3234" y="4294"/>
                  </a:lnTo>
                  <a:lnTo>
                    <a:pt x="3232" y="4298"/>
                  </a:lnTo>
                  <a:lnTo>
                    <a:pt x="3234" y="4300"/>
                  </a:lnTo>
                  <a:lnTo>
                    <a:pt x="3234" y="4302"/>
                  </a:lnTo>
                  <a:lnTo>
                    <a:pt x="3232" y="4304"/>
                  </a:lnTo>
                  <a:lnTo>
                    <a:pt x="3232" y="4306"/>
                  </a:lnTo>
                  <a:lnTo>
                    <a:pt x="3234" y="4308"/>
                  </a:lnTo>
                  <a:lnTo>
                    <a:pt x="3238" y="4308"/>
                  </a:lnTo>
                  <a:lnTo>
                    <a:pt x="3240" y="4306"/>
                  </a:lnTo>
                  <a:lnTo>
                    <a:pt x="3240" y="4304"/>
                  </a:lnTo>
                  <a:lnTo>
                    <a:pt x="3242" y="4304"/>
                  </a:lnTo>
                  <a:lnTo>
                    <a:pt x="3246" y="4308"/>
                  </a:lnTo>
                  <a:lnTo>
                    <a:pt x="3248" y="4314"/>
                  </a:lnTo>
                  <a:lnTo>
                    <a:pt x="3248" y="4318"/>
                  </a:lnTo>
                  <a:lnTo>
                    <a:pt x="3248" y="4322"/>
                  </a:lnTo>
                  <a:lnTo>
                    <a:pt x="3246" y="4328"/>
                  </a:lnTo>
                  <a:lnTo>
                    <a:pt x="3248" y="4332"/>
                  </a:lnTo>
                  <a:lnTo>
                    <a:pt x="3248" y="4334"/>
                  </a:lnTo>
                  <a:lnTo>
                    <a:pt x="3248" y="4338"/>
                  </a:lnTo>
                  <a:lnTo>
                    <a:pt x="3246" y="4342"/>
                  </a:lnTo>
                  <a:lnTo>
                    <a:pt x="3248" y="4344"/>
                  </a:lnTo>
                  <a:lnTo>
                    <a:pt x="3256" y="4348"/>
                  </a:lnTo>
                  <a:lnTo>
                    <a:pt x="3258" y="4350"/>
                  </a:lnTo>
                  <a:lnTo>
                    <a:pt x="3258" y="4344"/>
                  </a:lnTo>
                  <a:lnTo>
                    <a:pt x="3256" y="4338"/>
                  </a:lnTo>
                  <a:lnTo>
                    <a:pt x="3256" y="4336"/>
                  </a:lnTo>
                  <a:lnTo>
                    <a:pt x="3256" y="4334"/>
                  </a:lnTo>
                  <a:lnTo>
                    <a:pt x="3258" y="4336"/>
                  </a:lnTo>
                  <a:lnTo>
                    <a:pt x="3260" y="4342"/>
                  </a:lnTo>
                  <a:lnTo>
                    <a:pt x="3262" y="4348"/>
                  </a:lnTo>
                  <a:lnTo>
                    <a:pt x="3266" y="4354"/>
                  </a:lnTo>
                  <a:lnTo>
                    <a:pt x="3270" y="4356"/>
                  </a:lnTo>
                  <a:lnTo>
                    <a:pt x="3270" y="4354"/>
                  </a:lnTo>
                  <a:lnTo>
                    <a:pt x="3266" y="4344"/>
                  </a:lnTo>
                  <a:lnTo>
                    <a:pt x="3264" y="4342"/>
                  </a:lnTo>
                  <a:lnTo>
                    <a:pt x="3266" y="4342"/>
                  </a:lnTo>
                  <a:lnTo>
                    <a:pt x="3268" y="4340"/>
                  </a:lnTo>
                  <a:lnTo>
                    <a:pt x="3270" y="4338"/>
                  </a:lnTo>
                  <a:lnTo>
                    <a:pt x="3268" y="4332"/>
                  </a:lnTo>
                  <a:lnTo>
                    <a:pt x="3266" y="4330"/>
                  </a:lnTo>
                  <a:lnTo>
                    <a:pt x="3266" y="4326"/>
                  </a:lnTo>
                  <a:lnTo>
                    <a:pt x="3264" y="4322"/>
                  </a:lnTo>
                  <a:lnTo>
                    <a:pt x="3260" y="4318"/>
                  </a:lnTo>
                  <a:lnTo>
                    <a:pt x="3260" y="4316"/>
                  </a:lnTo>
                  <a:lnTo>
                    <a:pt x="3258" y="4312"/>
                  </a:lnTo>
                  <a:lnTo>
                    <a:pt x="3258" y="4304"/>
                  </a:lnTo>
                  <a:lnTo>
                    <a:pt x="3258" y="4296"/>
                  </a:lnTo>
                  <a:lnTo>
                    <a:pt x="3258" y="4294"/>
                  </a:lnTo>
                  <a:lnTo>
                    <a:pt x="3256" y="4292"/>
                  </a:lnTo>
                  <a:lnTo>
                    <a:pt x="3254" y="4290"/>
                  </a:lnTo>
                  <a:lnTo>
                    <a:pt x="3256" y="4288"/>
                  </a:lnTo>
                  <a:lnTo>
                    <a:pt x="3256" y="4284"/>
                  </a:lnTo>
                  <a:lnTo>
                    <a:pt x="3252" y="4284"/>
                  </a:lnTo>
                  <a:lnTo>
                    <a:pt x="3248" y="4284"/>
                  </a:lnTo>
                  <a:lnTo>
                    <a:pt x="3246" y="4286"/>
                  </a:lnTo>
                  <a:lnTo>
                    <a:pt x="3244" y="4288"/>
                  </a:lnTo>
                  <a:lnTo>
                    <a:pt x="3240" y="4286"/>
                  </a:lnTo>
                  <a:lnTo>
                    <a:pt x="3234" y="4280"/>
                  </a:lnTo>
                  <a:lnTo>
                    <a:pt x="3230" y="4278"/>
                  </a:lnTo>
                  <a:lnTo>
                    <a:pt x="3228" y="4278"/>
                  </a:lnTo>
                  <a:close/>
                  <a:moveTo>
                    <a:pt x="3292" y="3100"/>
                  </a:moveTo>
                  <a:lnTo>
                    <a:pt x="3292" y="3100"/>
                  </a:lnTo>
                  <a:lnTo>
                    <a:pt x="3294" y="3100"/>
                  </a:lnTo>
                  <a:lnTo>
                    <a:pt x="3296" y="3094"/>
                  </a:lnTo>
                  <a:lnTo>
                    <a:pt x="3296" y="3092"/>
                  </a:lnTo>
                  <a:lnTo>
                    <a:pt x="3294" y="3094"/>
                  </a:lnTo>
                  <a:lnTo>
                    <a:pt x="3292" y="3096"/>
                  </a:lnTo>
                  <a:lnTo>
                    <a:pt x="3292" y="3100"/>
                  </a:lnTo>
                  <a:close/>
                  <a:moveTo>
                    <a:pt x="3208" y="4238"/>
                  </a:moveTo>
                  <a:lnTo>
                    <a:pt x="3208" y="4238"/>
                  </a:lnTo>
                  <a:lnTo>
                    <a:pt x="3210" y="4234"/>
                  </a:lnTo>
                  <a:lnTo>
                    <a:pt x="3208" y="4228"/>
                  </a:lnTo>
                  <a:lnTo>
                    <a:pt x="3204" y="4224"/>
                  </a:lnTo>
                  <a:lnTo>
                    <a:pt x="3202" y="4222"/>
                  </a:lnTo>
                  <a:lnTo>
                    <a:pt x="3200" y="4222"/>
                  </a:lnTo>
                  <a:lnTo>
                    <a:pt x="3200" y="4224"/>
                  </a:lnTo>
                  <a:lnTo>
                    <a:pt x="3204" y="4230"/>
                  </a:lnTo>
                  <a:lnTo>
                    <a:pt x="3208" y="4238"/>
                  </a:lnTo>
                  <a:close/>
                  <a:moveTo>
                    <a:pt x="3164" y="4238"/>
                  </a:moveTo>
                  <a:lnTo>
                    <a:pt x="3164" y="4238"/>
                  </a:lnTo>
                  <a:lnTo>
                    <a:pt x="3164" y="4232"/>
                  </a:lnTo>
                  <a:lnTo>
                    <a:pt x="3162" y="4230"/>
                  </a:lnTo>
                  <a:lnTo>
                    <a:pt x="3158" y="4230"/>
                  </a:lnTo>
                  <a:lnTo>
                    <a:pt x="3154" y="4232"/>
                  </a:lnTo>
                  <a:lnTo>
                    <a:pt x="3152" y="4232"/>
                  </a:lnTo>
                  <a:lnTo>
                    <a:pt x="3154" y="4234"/>
                  </a:lnTo>
                  <a:lnTo>
                    <a:pt x="3156" y="4236"/>
                  </a:lnTo>
                  <a:lnTo>
                    <a:pt x="3160" y="4240"/>
                  </a:lnTo>
                  <a:lnTo>
                    <a:pt x="3162" y="4240"/>
                  </a:lnTo>
                  <a:lnTo>
                    <a:pt x="3164" y="4238"/>
                  </a:lnTo>
                  <a:close/>
                  <a:moveTo>
                    <a:pt x="3196" y="4228"/>
                  </a:moveTo>
                  <a:lnTo>
                    <a:pt x="3196" y="4228"/>
                  </a:lnTo>
                  <a:lnTo>
                    <a:pt x="3192" y="4228"/>
                  </a:lnTo>
                  <a:lnTo>
                    <a:pt x="3190" y="4228"/>
                  </a:lnTo>
                  <a:lnTo>
                    <a:pt x="3188" y="4228"/>
                  </a:lnTo>
                  <a:lnTo>
                    <a:pt x="3186" y="4232"/>
                  </a:lnTo>
                  <a:lnTo>
                    <a:pt x="3188" y="4238"/>
                  </a:lnTo>
                  <a:lnTo>
                    <a:pt x="3186" y="4242"/>
                  </a:lnTo>
                  <a:lnTo>
                    <a:pt x="3182" y="4256"/>
                  </a:lnTo>
                  <a:lnTo>
                    <a:pt x="3182" y="4258"/>
                  </a:lnTo>
                  <a:lnTo>
                    <a:pt x="3184" y="4258"/>
                  </a:lnTo>
                  <a:lnTo>
                    <a:pt x="3186" y="4254"/>
                  </a:lnTo>
                  <a:lnTo>
                    <a:pt x="3196" y="4244"/>
                  </a:lnTo>
                  <a:lnTo>
                    <a:pt x="3198" y="4244"/>
                  </a:lnTo>
                  <a:lnTo>
                    <a:pt x="3200" y="4244"/>
                  </a:lnTo>
                  <a:lnTo>
                    <a:pt x="3202" y="4250"/>
                  </a:lnTo>
                  <a:lnTo>
                    <a:pt x="3204" y="4256"/>
                  </a:lnTo>
                  <a:lnTo>
                    <a:pt x="3206" y="4258"/>
                  </a:lnTo>
                  <a:lnTo>
                    <a:pt x="3208" y="4260"/>
                  </a:lnTo>
                  <a:lnTo>
                    <a:pt x="3212" y="4262"/>
                  </a:lnTo>
                  <a:lnTo>
                    <a:pt x="3218" y="4266"/>
                  </a:lnTo>
                  <a:lnTo>
                    <a:pt x="3222" y="4268"/>
                  </a:lnTo>
                  <a:lnTo>
                    <a:pt x="3220" y="4264"/>
                  </a:lnTo>
                  <a:lnTo>
                    <a:pt x="3218" y="4258"/>
                  </a:lnTo>
                  <a:lnTo>
                    <a:pt x="3216" y="4252"/>
                  </a:lnTo>
                  <a:lnTo>
                    <a:pt x="3214" y="4246"/>
                  </a:lnTo>
                  <a:lnTo>
                    <a:pt x="3210" y="4242"/>
                  </a:lnTo>
                  <a:lnTo>
                    <a:pt x="3206" y="4240"/>
                  </a:lnTo>
                  <a:lnTo>
                    <a:pt x="3202" y="4234"/>
                  </a:lnTo>
                  <a:lnTo>
                    <a:pt x="3198" y="4230"/>
                  </a:lnTo>
                  <a:lnTo>
                    <a:pt x="3196" y="4228"/>
                  </a:lnTo>
                  <a:close/>
                  <a:moveTo>
                    <a:pt x="3152" y="5104"/>
                  </a:moveTo>
                  <a:lnTo>
                    <a:pt x="3152" y="5104"/>
                  </a:lnTo>
                  <a:lnTo>
                    <a:pt x="3160" y="5100"/>
                  </a:lnTo>
                  <a:lnTo>
                    <a:pt x="3162" y="5098"/>
                  </a:lnTo>
                  <a:lnTo>
                    <a:pt x="3162" y="5094"/>
                  </a:lnTo>
                  <a:lnTo>
                    <a:pt x="3160" y="5090"/>
                  </a:lnTo>
                  <a:lnTo>
                    <a:pt x="3162" y="5084"/>
                  </a:lnTo>
                  <a:lnTo>
                    <a:pt x="3164" y="5078"/>
                  </a:lnTo>
                  <a:lnTo>
                    <a:pt x="3166" y="5070"/>
                  </a:lnTo>
                  <a:lnTo>
                    <a:pt x="3164" y="5066"/>
                  </a:lnTo>
                  <a:lnTo>
                    <a:pt x="3164" y="5064"/>
                  </a:lnTo>
                  <a:lnTo>
                    <a:pt x="3160" y="5064"/>
                  </a:lnTo>
                  <a:lnTo>
                    <a:pt x="3158" y="5064"/>
                  </a:lnTo>
                  <a:lnTo>
                    <a:pt x="3152" y="5070"/>
                  </a:lnTo>
                  <a:lnTo>
                    <a:pt x="3150" y="5074"/>
                  </a:lnTo>
                  <a:lnTo>
                    <a:pt x="3150" y="5078"/>
                  </a:lnTo>
                  <a:lnTo>
                    <a:pt x="3150" y="5090"/>
                  </a:lnTo>
                  <a:lnTo>
                    <a:pt x="3148" y="5098"/>
                  </a:lnTo>
                  <a:lnTo>
                    <a:pt x="3148" y="5104"/>
                  </a:lnTo>
                  <a:lnTo>
                    <a:pt x="3148" y="5106"/>
                  </a:lnTo>
                  <a:lnTo>
                    <a:pt x="3152" y="5104"/>
                  </a:lnTo>
                  <a:close/>
                  <a:moveTo>
                    <a:pt x="3192" y="4332"/>
                  </a:moveTo>
                  <a:lnTo>
                    <a:pt x="3192" y="4332"/>
                  </a:lnTo>
                  <a:lnTo>
                    <a:pt x="3198" y="4322"/>
                  </a:lnTo>
                  <a:lnTo>
                    <a:pt x="3198" y="4314"/>
                  </a:lnTo>
                  <a:lnTo>
                    <a:pt x="3196" y="4308"/>
                  </a:lnTo>
                  <a:lnTo>
                    <a:pt x="3196" y="4306"/>
                  </a:lnTo>
                  <a:lnTo>
                    <a:pt x="3192" y="4306"/>
                  </a:lnTo>
                  <a:lnTo>
                    <a:pt x="3190" y="4304"/>
                  </a:lnTo>
                  <a:lnTo>
                    <a:pt x="3186" y="4304"/>
                  </a:lnTo>
                  <a:lnTo>
                    <a:pt x="3184" y="4304"/>
                  </a:lnTo>
                  <a:lnTo>
                    <a:pt x="3178" y="4306"/>
                  </a:lnTo>
                  <a:lnTo>
                    <a:pt x="3176" y="4310"/>
                  </a:lnTo>
                  <a:lnTo>
                    <a:pt x="3174" y="4312"/>
                  </a:lnTo>
                  <a:lnTo>
                    <a:pt x="3174" y="4316"/>
                  </a:lnTo>
                  <a:lnTo>
                    <a:pt x="3176" y="4320"/>
                  </a:lnTo>
                  <a:lnTo>
                    <a:pt x="3174" y="4322"/>
                  </a:lnTo>
                  <a:lnTo>
                    <a:pt x="3172" y="4324"/>
                  </a:lnTo>
                  <a:lnTo>
                    <a:pt x="3170" y="4326"/>
                  </a:lnTo>
                  <a:lnTo>
                    <a:pt x="3170" y="4330"/>
                  </a:lnTo>
                  <a:lnTo>
                    <a:pt x="3172" y="4336"/>
                  </a:lnTo>
                  <a:lnTo>
                    <a:pt x="3172" y="4344"/>
                  </a:lnTo>
                  <a:lnTo>
                    <a:pt x="3172" y="4348"/>
                  </a:lnTo>
                  <a:lnTo>
                    <a:pt x="3168" y="4352"/>
                  </a:lnTo>
                  <a:lnTo>
                    <a:pt x="3164" y="4354"/>
                  </a:lnTo>
                  <a:lnTo>
                    <a:pt x="3162" y="4354"/>
                  </a:lnTo>
                  <a:lnTo>
                    <a:pt x="3158" y="4352"/>
                  </a:lnTo>
                  <a:lnTo>
                    <a:pt x="3154" y="4352"/>
                  </a:lnTo>
                  <a:lnTo>
                    <a:pt x="3152" y="4358"/>
                  </a:lnTo>
                  <a:lnTo>
                    <a:pt x="3152" y="4364"/>
                  </a:lnTo>
                  <a:lnTo>
                    <a:pt x="3156" y="4372"/>
                  </a:lnTo>
                  <a:lnTo>
                    <a:pt x="3162" y="4380"/>
                  </a:lnTo>
                  <a:lnTo>
                    <a:pt x="3166" y="4382"/>
                  </a:lnTo>
                  <a:lnTo>
                    <a:pt x="3170" y="4384"/>
                  </a:lnTo>
                  <a:lnTo>
                    <a:pt x="3172" y="4392"/>
                  </a:lnTo>
                  <a:lnTo>
                    <a:pt x="3176" y="4398"/>
                  </a:lnTo>
                  <a:lnTo>
                    <a:pt x="3178" y="4400"/>
                  </a:lnTo>
                  <a:lnTo>
                    <a:pt x="3180" y="4400"/>
                  </a:lnTo>
                  <a:lnTo>
                    <a:pt x="3184" y="4396"/>
                  </a:lnTo>
                  <a:lnTo>
                    <a:pt x="3188" y="4392"/>
                  </a:lnTo>
                  <a:lnTo>
                    <a:pt x="3190" y="4388"/>
                  </a:lnTo>
                  <a:lnTo>
                    <a:pt x="3190" y="4384"/>
                  </a:lnTo>
                  <a:lnTo>
                    <a:pt x="3186" y="4376"/>
                  </a:lnTo>
                  <a:lnTo>
                    <a:pt x="3182" y="4364"/>
                  </a:lnTo>
                  <a:lnTo>
                    <a:pt x="3182" y="4360"/>
                  </a:lnTo>
                  <a:lnTo>
                    <a:pt x="3184" y="4356"/>
                  </a:lnTo>
                  <a:lnTo>
                    <a:pt x="3188" y="4348"/>
                  </a:lnTo>
                  <a:lnTo>
                    <a:pt x="3188" y="4344"/>
                  </a:lnTo>
                  <a:lnTo>
                    <a:pt x="3190" y="4338"/>
                  </a:lnTo>
                  <a:lnTo>
                    <a:pt x="3192" y="4332"/>
                  </a:lnTo>
                  <a:close/>
                  <a:moveTo>
                    <a:pt x="3202" y="4390"/>
                  </a:moveTo>
                  <a:lnTo>
                    <a:pt x="3202" y="4390"/>
                  </a:lnTo>
                  <a:lnTo>
                    <a:pt x="3200" y="4392"/>
                  </a:lnTo>
                  <a:lnTo>
                    <a:pt x="3196" y="4392"/>
                  </a:lnTo>
                  <a:lnTo>
                    <a:pt x="3198" y="4394"/>
                  </a:lnTo>
                  <a:lnTo>
                    <a:pt x="3202" y="4396"/>
                  </a:lnTo>
                  <a:lnTo>
                    <a:pt x="3204" y="4396"/>
                  </a:lnTo>
                  <a:lnTo>
                    <a:pt x="3206" y="4394"/>
                  </a:lnTo>
                  <a:lnTo>
                    <a:pt x="3204" y="4390"/>
                  </a:lnTo>
                  <a:lnTo>
                    <a:pt x="3202" y="4388"/>
                  </a:lnTo>
                  <a:lnTo>
                    <a:pt x="3202" y="4390"/>
                  </a:lnTo>
                  <a:close/>
                  <a:moveTo>
                    <a:pt x="3218" y="4324"/>
                  </a:moveTo>
                  <a:lnTo>
                    <a:pt x="3218" y="4324"/>
                  </a:lnTo>
                  <a:lnTo>
                    <a:pt x="3218" y="4318"/>
                  </a:lnTo>
                  <a:lnTo>
                    <a:pt x="3220" y="4314"/>
                  </a:lnTo>
                  <a:lnTo>
                    <a:pt x="3222" y="4310"/>
                  </a:lnTo>
                  <a:lnTo>
                    <a:pt x="3222" y="4308"/>
                  </a:lnTo>
                  <a:lnTo>
                    <a:pt x="3220" y="4300"/>
                  </a:lnTo>
                  <a:lnTo>
                    <a:pt x="3220" y="4292"/>
                  </a:lnTo>
                  <a:lnTo>
                    <a:pt x="3218" y="4290"/>
                  </a:lnTo>
                  <a:lnTo>
                    <a:pt x="3216" y="4298"/>
                  </a:lnTo>
                  <a:lnTo>
                    <a:pt x="3210" y="4312"/>
                  </a:lnTo>
                  <a:lnTo>
                    <a:pt x="3208" y="4316"/>
                  </a:lnTo>
                  <a:lnTo>
                    <a:pt x="3206" y="4324"/>
                  </a:lnTo>
                  <a:lnTo>
                    <a:pt x="3204" y="4334"/>
                  </a:lnTo>
                  <a:lnTo>
                    <a:pt x="3198" y="4342"/>
                  </a:lnTo>
                  <a:lnTo>
                    <a:pt x="3194" y="4348"/>
                  </a:lnTo>
                  <a:lnTo>
                    <a:pt x="3192" y="4354"/>
                  </a:lnTo>
                  <a:lnTo>
                    <a:pt x="3192" y="4362"/>
                  </a:lnTo>
                  <a:lnTo>
                    <a:pt x="3190" y="4374"/>
                  </a:lnTo>
                  <a:lnTo>
                    <a:pt x="3190" y="4380"/>
                  </a:lnTo>
                  <a:lnTo>
                    <a:pt x="3192" y="4380"/>
                  </a:lnTo>
                  <a:lnTo>
                    <a:pt x="3194" y="4376"/>
                  </a:lnTo>
                  <a:lnTo>
                    <a:pt x="3198" y="4368"/>
                  </a:lnTo>
                  <a:lnTo>
                    <a:pt x="3200" y="4362"/>
                  </a:lnTo>
                  <a:lnTo>
                    <a:pt x="3202" y="4360"/>
                  </a:lnTo>
                  <a:lnTo>
                    <a:pt x="3204" y="4358"/>
                  </a:lnTo>
                  <a:lnTo>
                    <a:pt x="3204" y="4352"/>
                  </a:lnTo>
                  <a:lnTo>
                    <a:pt x="3204" y="4348"/>
                  </a:lnTo>
                  <a:lnTo>
                    <a:pt x="3206" y="4344"/>
                  </a:lnTo>
                  <a:lnTo>
                    <a:pt x="3212" y="4340"/>
                  </a:lnTo>
                  <a:lnTo>
                    <a:pt x="3218" y="4332"/>
                  </a:lnTo>
                  <a:lnTo>
                    <a:pt x="3220" y="4328"/>
                  </a:lnTo>
                  <a:lnTo>
                    <a:pt x="3218" y="4324"/>
                  </a:lnTo>
                  <a:close/>
                  <a:moveTo>
                    <a:pt x="3226" y="4342"/>
                  </a:moveTo>
                  <a:lnTo>
                    <a:pt x="3226" y="4342"/>
                  </a:lnTo>
                  <a:lnTo>
                    <a:pt x="3222" y="4350"/>
                  </a:lnTo>
                  <a:lnTo>
                    <a:pt x="3216" y="4354"/>
                  </a:lnTo>
                  <a:lnTo>
                    <a:pt x="3214" y="4356"/>
                  </a:lnTo>
                  <a:lnTo>
                    <a:pt x="3210" y="4360"/>
                  </a:lnTo>
                  <a:lnTo>
                    <a:pt x="3210" y="4364"/>
                  </a:lnTo>
                  <a:lnTo>
                    <a:pt x="3212" y="4368"/>
                  </a:lnTo>
                  <a:lnTo>
                    <a:pt x="3214" y="4370"/>
                  </a:lnTo>
                  <a:lnTo>
                    <a:pt x="3216" y="4372"/>
                  </a:lnTo>
                  <a:lnTo>
                    <a:pt x="3224" y="4372"/>
                  </a:lnTo>
                  <a:lnTo>
                    <a:pt x="3230" y="4370"/>
                  </a:lnTo>
                  <a:lnTo>
                    <a:pt x="3234" y="4368"/>
                  </a:lnTo>
                  <a:lnTo>
                    <a:pt x="3236" y="4366"/>
                  </a:lnTo>
                  <a:lnTo>
                    <a:pt x="3240" y="4366"/>
                  </a:lnTo>
                  <a:lnTo>
                    <a:pt x="3240" y="4364"/>
                  </a:lnTo>
                  <a:lnTo>
                    <a:pt x="3240" y="4362"/>
                  </a:lnTo>
                  <a:lnTo>
                    <a:pt x="3240" y="4356"/>
                  </a:lnTo>
                  <a:lnTo>
                    <a:pt x="3242" y="4352"/>
                  </a:lnTo>
                  <a:lnTo>
                    <a:pt x="3242" y="4346"/>
                  </a:lnTo>
                  <a:lnTo>
                    <a:pt x="3242" y="4344"/>
                  </a:lnTo>
                  <a:lnTo>
                    <a:pt x="3240" y="4344"/>
                  </a:lnTo>
                  <a:lnTo>
                    <a:pt x="3238" y="4346"/>
                  </a:lnTo>
                  <a:lnTo>
                    <a:pt x="3238" y="4348"/>
                  </a:lnTo>
                  <a:lnTo>
                    <a:pt x="3234" y="4348"/>
                  </a:lnTo>
                  <a:lnTo>
                    <a:pt x="3232" y="4346"/>
                  </a:lnTo>
                  <a:lnTo>
                    <a:pt x="3228" y="4342"/>
                  </a:lnTo>
                  <a:lnTo>
                    <a:pt x="3228" y="4340"/>
                  </a:lnTo>
                  <a:lnTo>
                    <a:pt x="3226" y="4342"/>
                  </a:lnTo>
                  <a:close/>
                  <a:moveTo>
                    <a:pt x="3240" y="4278"/>
                  </a:moveTo>
                  <a:lnTo>
                    <a:pt x="3240" y="4278"/>
                  </a:lnTo>
                  <a:lnTo>
                    <a:pt x="3242" y="4278"/>
                  </a:lnTo>
                  <a:lnTo>
                    <a:pt x="3242" y="4274"/>
                  </a:lnTo>
                  <a:lnTo>
                    <a:pt x="3240" y="4270"/>
                  </a:lnTo>
                  <a:lnTo>
                    <a:pt x="3236" y="4270"/>
                  </a:lnTo>
                  <a:lnTo>
                    <a:pt x="3234" y="4270"/>
                  </a:lnTo>
                  <a:lnTo>
                    <a:pt x="3234" y="4274"/>
                  </a:lnTo>
                  <a:lnTo>
                    <a:pt x="3236" y="4278"/>
                  </a:lnTo>
                  <a:lnTo>
                    <a:pt x="3240" y="4278"/>
                  </a:lnTo>
                  <a:close/>
                  <a:moveTo>
                    <a:pt x="3164" y="5116"/>
                  </a:moveTo>
                  <a:lnTo>
                    <a:pt x="3164" y="5116"/>
                  </a:lnTo>
                  <a:lnTo>
                    <a:pt x="3166" y="5118"/>
                  </a:lnTo>
                  <a:lnTo>
                    <a:pt x="3168" y="5116"/>
                  </a:lnTo>
                  <a:lnTo>
                    <a:pt x="3172" y="5110"/>
                  </a:lnTo>
                  <a:lnTo>
                    <a:pt x="3174" y="5106"/>
                  </a:lnTo>
                  <a:lnTo>
                    <a:pt x="3176" y="5104"/>
                  </a:lnTo>
                  <a:lnTo>
                    <a:pt x="3182" y="5102"/>
                  </a:lnTo>
                  <a:lnTo>
                    <a:pt x="3184" y="5102"/>
                  </a:lnTo>
                  <a:lnTo>
                    <a:pt x="3186" y="5100"/>
                  </a:lnTo>
                  <a:lnTo>
                    <a:pt x="3180" y="5092"/>
                  </a:lnTo>
                  <a:lnTo>
                    <a:pt x="3176" y="5086"/>
                  </a:lnTo>
                  <a:lnTo>
                    <a:pt x="3176" y="5082"/>
                  </a:lnTo>
                  <a:lnTo>
                    <a:pt x="3176" y="5078"/>
                  </a:lnTo>
                  <a:lnTo>
                    <a:pt x="3178" y="5076"/>
                  </a:lnTo>
                  <a:lnTo>
                    <a:pt x="3184" y="5070"/>
                  </a:lnTo>
                  <a:lnTo>
                    <a:pt x="3184" y="5064"/>
                  </a:lnTo>
                  <a:lnTo>
                    <a:pt x="3182" y="5058"/>
                  </a:lnTo>
                  <a:lnTo>
                    <a:pt x="3180" y="5054"/>
                  </a:lnTo>
                  <a:lnTo>
                    <a:pt x="3178" y="5052"/>
                  </a:lnTo>
                  <a:lnTo>
                    <a:pt x="3174" y="5054"/>
                  </a:lnTo>
                  <a:lnTo>
                    <a:pt x="3172" y="5058"/>
                  </a:lnTo>
                  <a:lnTo>
                    <a:pt x="3170" y="5070"/>
                  </a:lnTo>
                  <a:lnTo>
                    <a:pt x="3168" y="5086"/>
                  </a:lnTo>
                  <a:lnTo>
                    <a:pt x="3166" y="5094"/>
                  </a:lnTo>
                  <a:lnTo>
                    <a:pt x="3164" y="5100"/>
                  </a:lnTo>
                  <a:lnTo>
                    <a:pt x="3160" y="5108"/>
                  </a:lnTo>
                  <a:lnTo>
                    <a:pt x="3158" y="5110"/>
                  </a:lnTo>
                  <a:lnTo>
                    <a:pt x="3158" y="5112"/>
                  </a:lnTo>
                  <a:lnTo>
                    <a:pt x="3164" y="5116"/>
                  </a:lnTo>
                  <a:close/>
                  <a:moveTo>
                    <a:pt x="3346" y="4866"/>
                  </a:moveTo>
                  <a:lnTo>
                    <a:pt x="3346" y="4866"/>
                  </a:lnTo>
                  <a:lnTo>
                    <a:pt x="3348" y="4862"/>
                  </a:lnTo>
                  <a:lnTo>
                    <a:pt x="3348" y="4858"/>
                  </a:lnTo>
                  <a:lnTo>
                    <a:pt x="3348" y="4852"/>
                  </a:lnTo>
                  <a:lnTo>
                    <a:pt x="3346" y="4852"/>
                  </a:lnTo>
                  <a:lnTo>
                    <a:pt x="3344" y="4852"/>
                  </a:lnTo>
                  <a:lnTo>
                    <a:pt x="3342" y="4856"/>
                  </a:lnTo>
                  <a:lnTo>
                    <a:pt x="3342" y="4860"/>
                  </a:lnTo>
                  <a:lnTo>
                    <a:pt x="3342" y="4864"/>
                  </a:lnTo>
                  <a:lnTo>
                    <a:pt x="3344" y="4866"/>
                  </a:lnTo>
                  <a:lnTo>
                    <a:pt x="3346" y="4866"/>
                  </a:lnTo>
                  <a:close/>
                  <a:moveTo>
                    <a:pt x="3342" y="4998"/>
                  </a:moveTo>
                  <a:lnTo>
                    <a:pt x="3342" y="4998"/>
                  </a:lnTo>
                  <a:lnTo>
                    <a:pt x="3336" y="4992"/>
                  </a:lnTo>
                  <a:lnTo>
                    <a:pt x="3330" y="4990"/>
                  </a:lnTo>
                  <a:lnTo>
                    <a:pt x="3324" y="4986"/>
                  </a:lnTo>
                  <a:lnTo>
                    <a:pt x="3316" y="4986"/>
                  </a:lnTo>
                  <a:lnTo>
                    <a:pt x="3310" y="4986"/>
                  </a:lnTo>
                  <a:lnTo>
                    <a:pt x="3304" y="4988"/>
                  </a:lnTo>
                  <a:lnTo>
                    <a:pt x="3300" y="4992"/>
                  </a:lnTo>
                  <a:lnTo>
                    <a:pt x="3298" y="4996"/>
                  </a:lnTo>
                  <a:lnTo>
                    <a:pt x="3298" y="5002"/>
                  </a:lnTo>
                  <a:lnTo>
                    <a:pt x="3304" y="5010"/>
                  </a:lnTo>
                  <a:lnTo>
                    <a:pt x="3312" y="5016"/>
                  </a:lnTo>
                  <a:lnTo>
                    <a:pt x="3320" y="5024"/>
                  </a:lnTo>
                  <a:lnTo>
                    <a:pt x="3326" y="5026"/>
                  </a:lnTo>
                  <a:lnTo>
                    <a:pt x="3332" y="5026"/>
                  </a:lnTo>
                  <a:lnTo>
                    <a:pt x="3336" y="5024"/>
                  </a:lnTo>
                  <a:lnTo>
                    <a:pt x="3342" y="5020"/>
                  </a:lnTo>
                  <a:lnTo>
                    <a:pt x="3344" y="5016"/>
                  </a:lnTo>
                  <a:lnTo>
                    <a:pt x="3346" y="5010"/>
                  </a:lnTo>
                  <a:lnTo>
                    <a:pt x="3344" y="5004"/>
                  </a:lnTo>
                  <a:lnTo>
                    <a:pt x="3342" y="4998"/>
                  </a:lnTo>
                  <a:close/>
                  <a:moveTo>
                    <a:pt x="3330" y="5214"/>
                  </a:moveTo>
                  <a:lnTo>
                    <a:pt x="3330" y="5214"/>
                  </a:lnTo>
                  <a:lnTo>
                    <a:pt x="3328" y="5212"/>
                  </a:lnTo>
                  <a:lnTo>
                    <a:pt x="3326" y="5210"/>
                  </a:lnTo>
                  <a:lnTo>
                    <a:pt x="3314" y="5210"/>
                  </a:lnTo>
                  <a:lnTo>
                    <a:pt x="3302" y="5214"/>
                  </a:lnTo>
                  <a:lnTo>
                    <a:pt x="3296" y="5216"/>
                  </a:lnTo>
                  <a:lnTo>
                    <a:pt x="3290" y="5220"/>
                  </a:lnTo>
                  <a:lnTo>
                    <a:pt x="3290" y="5224"/>
                  </a:lnTo>
                  <a:lnTo>
                    <a:pt x="3292" y="5224"/>
                  </a:lnTo>
                  <a:lnTo>
                    <a:pt x="3306" y="5224"/>
                  </a:lnTo>
                  <a:lnTo>
                    <a:pt x="3322" y="5220"/>
                  </a:lnTo>
                  <a:lnTo>
                    <a:pt x="3328" y="5216"/>
                  </a:lnTo>
                  <a:lnTo>
                    <a:pt x="3330" y="5214"/>
                  </a:lnTo>
                  <a:close/>
                  <a:moveTo>
                    <a:pt x="3294" y="4936"/>
                  </a:moveTo>
                  <a:lnTo>
                    <a:pt x="3294" y="4936"/>
                  </a:lnTo>
                  <a:lnTo>
                    <a:pt x="3292" y="4938"/>
                  </a:lnTo>
                  <a:lnTo>
                    <a:pt x="3292" y="4942"/>
                  </a:lnTo>
                  <a:lnTo>
                    <a:pt x="3296" y="4956"/>
                  </a:lnTo>
                  <a:lnTo>
                    <a:pt x="3298" y="4960"/>
                  </a:lnTo>
                  <a:lnTo>
                    <a:pt x="3300" y="4960"/>
                  </a:lnTo>
                  <a:lnTo>
                    <a:pt x="3300" y="4956"/>
                  </a:lnTo>
                  <a:lnTo>
                    <a:pt x="3298" y="4950"/>
                  </a:lnTo>
                  <a:lnTo>
                    <a:pt x="3298" y="4944"/>
                  </a:lnTo>
                  <a:lnTo>
                    <a:pt x="3296" y="4938"/>
                  </a:lnTo>
                  <a:lnTo>
                    <a:pt x="3296" y="4936"/>
                  </a:lnTo>
                  <a:lnTo>
                    <a:pt x="3294" y="4936"/>
                  </a:lnTo>
                  <a:close/>
                  <a:moveTo>
                    <a:pt x="3344" y="5246"/>
                  </a:moveTo>
                  <a:lnTo>
                    <a:pt x="3344" y="5246"/>
                  </a:lnTo>
                  <a:lnTo>
                    <a:pt x="3340" y="5244"/>
                  </a:lnTo>
                  <a:lnTo>
                    <a:pt x="3336" y="5244"/>
                  </a:lnTo>
                  <a:lnTo>
                    <a:pt x="3330" y="5248"/>
                  </a:lnTo>
                  <a:lnTo>
                    <a:pt x="3322" y="5250"/>
                  </a:lnTo>
                  <a:lnTo>
                    <a:pt x="3316" y="5250"/>
                  </a:lnTo>
                  <a:lnTo>
                    <a:pt x="3312" y="5250"/>
                  </a:lnTo>
                  <a:lnTo>
                    <a:pt x="3306" y="5252"/>
                  </a:lnTo>
                  <a:lnTo>
                    <a:pt x="3300" y="5254"/>
                  </a:lnTo>
                  <a:lnTo>
                    <a:pt x="3296" y="5254"/>
                  </a:lnTo>
                  <a:lnTo>
                    <a:pt x="3292" y="5254"/>
                  </a:lnTo>
                  <a:lnTo>
                    <a:pt x="3286" y="5254"/>
                  </a:lnTo>
                  <a:lnTo>
                    <a:pt x="3268" y="5258"/>
                  </a:lnTo>
                  <a:lnTo>
                    <a:pt x="3260" y="5262"/>
                  </a:lnTo>
                  <a:lnTo>
                    <a:pt x="3258" y="5266"/>
                  </a:lnTo>
                  <a:lnTo>
                    <a:pt x="3256" y="5272"/>
                  </a:lnTo>
                  <a:lnTo>
                    <a:pt x="3248" y="5278"/>
                  </a:lnTo>
                  <a:lnTo>
                    <a:pt x="3240" y="5284"/>
                  </a:lnTo>
                  <a:lnTo>
                    <a:pt x="3234" y="5286"/>
                  </a:lnTo>
                  <a:lnTo>
                    <a:pt x="3226" y="5290"/>
                  </a:lnTo>
                  <a:lnTo>
                    <a:pt x="3216" y="5296"/>
                  </a:lnTo>
                  <a:lnTo>
                    <a:pt x="3206" y="5304"/>
                  </a:lnTo>
                  <a:lnTo>
                    <a:pt x="3202" y="5310"/>
                  </a:lnTo>
                  <a:lnTo>
                    <a:pt x="3200" y="5322"/>
                  </a:lnTo>
                  <a:lnTo>
                    <a:pt x="3198" y="5326"/>
                  </a:lnTo>
                  <a:lnTo>
                    <a:pt x="3200" y="5328"/>
                  </a:lnTo>
                  <a:lnTo>
                    <a:pt x="3202" y="5330"/>
                  </a:lnTo>
                  <a:lnTo>
                    <a:pt x="3204" y="5330"/>
                  </a:lnTo>
                  <a:lnTo>
                    <a:pt x="3202" y="5332"/>
                  </a:lnTo>
                  <a:lnTo>
                    <a:pt x="3198" y="5336"/>
                  </a:lnTo>
                  <a:lnTo>
                    <a:pt x="3194" y="5340"/>
                  </a:lnTo>
                  <a:lnTo>
                    <a:pt x="3194" y="5342"/>
                  </a:lnTo>
                  <a:lnTo>
                    <a:pt x="3194" y="5344"/>
                  </a:lnTo>
                  <a:lnTo>
                    <a:pt x="3202" y="5346"/>
                  </a:lnTo>
                  <a:lnTo>
                    <a:pt x="3206" y="5346"/>
                  </a:lnTo>
                  <a:lnTo>
                    <a:pt x="3210" y="5344"/>
                  </a:lnTo>
                  <a:lnTo>
                    <a:pt x="3216" y="5340"/>
                  </a:lnTo>
                  <a:lnTo>
                    <a:pt x="3220" y="5336"/>
                  </a:lnTo>
                  <a:lnTo>
                    <a:pt x="3222" y="5336"/>
                  </a:lnTo>
                  <a:lnTo>
                    <a:pt x="3226" y="5336"/>
                  </a:lnTo>
                  <a:lnTo>
                    <a:pt x="3230" y="5336"/>
                  </a:lnTo>
                  <a:lnTo>
                    <a:pt x="3234" y="5334"/>
                  </a:lnTo>
                  <a:lnTo>
                    <a:pt x="3244" y="5320"/>
                  </a:lnTo>
                  <a:lnTo>
                    <a:pt x="3252" y="5312"/>
                  </a:lnTo>
                  <a:lnTo>
                    <a:pt x="3256" y="5306"/>
                  </a:lnTo>
                  <a:lnTo>
                    <a:pt x="3260" y="5300"/>
                  </a:lnTo>
                  <a:lnTo>
                    <a:pt x="3268" y="5294"/>
                  </a:lnTo>
                  <a:lnTo>
                    <a:pt x="3280" y="5288"/>
                  </a:lnTo>
                  <a:lnTo>
                    <a:pt x="3288" y="5286"/>
                  </a:lnTo>
                  <a:lnTo>
                    <a:pt x="3294" y="5284"/>
                  </a:lnTo>
                  <a:lnTo>
                    <a:pt x="3300" y="5280"/>
                  </a:lnTo>
                  <a:lnTo>
                    <a:pt x="3304" y="5278"/>
                  </a:lnTo>
                  <a:lnTo>
                    <a:pt x="3308" y="5278"/>
                  </a:lnTo>
                  <a:lnTo>
                    <a:pt x="3314" y="5276"/>
                  </a:lnTo>
                  <a:lnTo>
                    <a:pt x="3318" y="5272"/>
                  </a:lnTo>
                  <a:lnTo>
                    <a:pt x="3324" y="5266"/>
                  </a:lnTo>
                  <a:lnTo>
                    <a:pt x="3328" y="5266"/>
                  </a:lnTo>
                  <a:lnTo>
                    <a:pt x="3334" y="5264"/>
                  </a:lnTo>
                  <a:lnTo>
                    <a:pt x="3340" y="5260"/>
                  </a:lnTo>
                  <a:lnTo>
                    <a:pt x="3348" y="5252"/>
                  </a:lnTo>
                  <a:lnTo>
                    <a:pt x="3348" y="5248"/>
                  </a:lnTo>
                  <a:lnTo>
                    <a:pt x="3344" y="5246"/>
                  </a:lnTo>
                  <a:close/>
                  <a:moveTo>
                    <a:pt x="3328" y="4618"/>
                  </a:moveTo>
                  <a:lnTo>
                    <a:pt x="3328" y="4618"/>
                  </a:lnTo>
                  <a:lnTo>
                    <a:pt x="3326" y="4622"/>
                  </a:lnTo>
                  <a:lnTo>
                    <a:pt x="3326" y="4628"/>
                  </a:lnTo>
                  <a:lnTo>
                    <a:pt x="3326" y="4630"/>
                  </a:lnTo>
                  <a:lnTo>
                    <a:pt x="3328" y="4632"/>
                  </a:lnTo>
                  <a:lnTo>
                    <a:pt x="3328" y="4634"/>
                  </a:lnTo>
                  <a:lnTo>
                    <a:pt x="3326" y="4638"/>
                  </a:lnTo>
                  <a:lnTo>
                    <a:pt x="3324" y="4642"/>
                  </a:lnTo>
                  <a:lnTo>
                    <a:pt x="3326" y="4644"/>
                  </a:lnTo>
                  <a:lnTo>
                    <a:pt x="3330" y="4642"/>
                  </a:lnTo>
                  <a:lnTo>
                    <a:pt x="3330" y="4640"/>
                  </a:lnTo>
                  <a:lnTo>
                    <a:pt x="3332" y="4636"/>
                  </a:lnTo>
                  <a:lnTo>
                    <a:pt x="3332" y="4632"/>
                  </a:lnTo>
                  <a:lnTo>
                    <a:pt x="3334" y="4630"/>
                  </a:lnTo>
                  <a:lnTo>
                    <a:pt x="3334" y="4628"/>
                  </a:lnTo>
                  <a:lnTo>
                    <a:pt x="3332" y="4624"/>
                  </a:lnTo>
                  <a:lnTo>
                    <a:pt x="3332" y="4620"/>
                  </a:lnTo>
                  <a:lnTo>
                    <a:pt x="3332" y="4618"/>
                  </a:lnTo>
                  <a:lnTo>
                    <a:pt x="3328" y="4618"/>
                  </a:lnTo>
                  <a:close/>
                  <a:moveTo>
                    <a:pt x="3302" y="3114"/>
                  </a:moveTo>
                  <a:lnTo>
                    <a:pt x="3302" y="3114"/>
                  </a:lnTo>
                  <a:lnTo>
                    <a:pt x="3304" y="3116"/>
                  </a:lnTo>
                  <a:lnTo>
                    <a:pt x="3308" y="3114"/>
                  </a:lnTo>
                  <a:lnTo>
                    <a:pt x="3310" y="3112"/>
                  </a:lnTo>
                  <a:lnTo>
                    <a:pt x="3310" y="3108"/>
                  </a:lnTo>
                  <a:lnTo>
                    <a:pt x="3306" y="3108"/>
                  </a:lnTo>
                  <a:lnTo>
                    <a:pt x="3302" y="3110"/>
                  </a:lnTo>
                  <a:lnTo>
                    <a:pt x="3300" y="3112"/>
                  </a:lnTo>
                  <a:lnTo>
                    <a:pt x="3302" y="3114"/>
                  </a:lnTo>
                  <a:close/>
                  <a:moveTo>
                    <a:pt x="3298" y="3086"/>
                  </a:moveTo>
                  <a:lnTo>
                    <a:pt x="3298" y="3086"/>
                  </a:lnTo>
                  <a:lnTo>
                    <a:pt x="3296" y="3088"/>
                  </a:lnTo>
                  <a:lnTo>
                    <a:pt x="3298" y="3090"/>
                  </a:lnTo>
                  <a:lnTo>
                    <a:pt x="3302" y="3096"/>
                  </a:lnTo>
                  <a:lnTo>
                    <a:pt x="3302" y="3098"/>
                  </a:lnTo>
                  <a:lnTo>
                    <a:pt x="3304" y="3094"/>
                  </a:lnTo>
                  <a:lnTo>
                    <a:pt x="3302" y="3088"/>
                  </a:lnTo>
                  <a:lnTo>
                    <a:pt x="3300" y="3086"/>
                  </a:lnTo>
                  <a:lnTo>
                    <a:pt x="3298" y="3086"/>
                  </a:lnTo>
                  <a:close/>
                  <a:moveTo>
                    <a:pt x="3298" y="4354"/>
                  </a:moveTo>
                  <a:lnTo>
                    <a:pt x="3298" y="4354"/>
                  </a:lnTo>
                  <a:lnTo>
                    <a:pt x="3296" y="4358"/>
                  </a:lnTo>
                  <a:lnTo>
                    <a:pt x="3296" y="4362"/>
                  </a:lnTo>
                  <a:lnTo>
                    <a:pt x="3298" y="4362"/>
                  </a:lnTo>
                  <a:lnTo>
                    <a:pt x="3300" y="4364"/>
                  </a:lnTo>
                  <a:lnTo>
                    <a:pt x="3304" y="4362"/>
                  </a:lnTo>
                  <a:lnTo>
                    <a:pt x="3304" y="4360"/>
                  </a:lnTo>
                  <a:lnTo>
                    <a:pt x="3302" y="4356"/>
                  </a:lnTo>
                  <a:lnTo>
                    <a:pt x="3300" y="4348"/>
                  </a:lnTo>
                  <a:lnTo>
                    <a:pt x="3298" y="4354"/>
                  </a:lnTo>
                  <a:close/>
                  <a:moveTo>
                    <a:pt x="3274" y="4930"/>
                  </a:moveTo>
                  <a:lnTo>
                    <a:pt x="3274" y="4930"/>
                  </a:lnTo>
                  <a:lnTo>
                    <a:pt x="3274" y="4932"/>
                  </a:lnTo>
                  <a:lnTo>
                    <a:pt x="3278" y="4934"/>
                  </a:lnTo>
                  <a:lnTo>
                    <a:pt x="3288" y="4934"/>
                  </a:lnTo>
                  <a:lnTo>
                    <a:pt x="3310" y="4928"/>
                  </a:lnTo>
                  <a:lnTo>
                    <a:pt x="3312" y="4926"/>
                  </a:lnTo>
                  <a:lnTo>
                    <a:pt x="3310" y="4926"/>
                  </a:lnTo>
                  <a:lnTo>
                    <a:pt x="3296" y="4924"/>
                  </a:lnTo>
                  <a:lnTo>
                    <a:pt x="3282" y="4924"/>
                  </a:lnTo>
                  <a:lnTo>
                    <a:pt x="3276" y="4926"/>
                  </a:lnTo>
                  <a:lnTo>
                    <a:pt x="3274" y="4930"/>
                  </a:lnTo>
                  <a:close/>
                  <a:moveTo>
                    <a:pt x="3132" y="5104"/>
                  </a:moveTo>
                  <a:lnTo>
                    <a:pt x="3132" y="5104"/>
                  </a:lnTo>
                  <a:lnTo>
                    <a:pt x="3136" y="5106"/>
                  </a:lnTo>
                  <a:lnTo>
                    <a:pt x="3138" y="5104"/>
                  </a:lnTo>
                  <a:lnTo>
                    <a:pt x="3136" y="5096"/>
                  </a:lnTo>
                  <a:lnTo>
                    <a:pt x="3134" y="5090"/>
                  </a:lnTo>
                  <a:lnTo>
                    <a:pt x="3132" y="5086"/>
                  </a:lnTo>
                  <a:lnTo>
                    <a:pt x="3130" y="5088"/>
                  </a:lnTo>
                  <a:lnTo>
                    <a:pt x="3130" y="5096"/>
                  </a:lnTo>
                  <a:lnTo>
                    <a:pt x="3132" y="5104"/>
                  </a:lnTo>
                  <a:close/>
                  <a:moveTo>
                    <a:pt x="3196" y="4912"/>
                  </a:moveTo>
                  <a:lnTo>
                    <a:pt x="3196" y="4912"/>
                  </a:lnTo>
                  <a:lnTo>
                    <a:pt x="3198" y="4908"/>
                  </a:lnTo>
                  <a:lnTo>
                    <a:pt x="3198" y="4904"/>
                  </a:lnTo>
                  <a:lnTo>
                    <a:pt x="3196" y="4900"/>
                  </a:lnTo>
                  <a:lnTo>
                    <a:pt x="3192" y="4900"/>
                  </a:lnTo>
                  <a:lnTo>
                    <a:pt x="3190" y="4902"/>
                  </a:lnTo>
                  <a:lnTo>
                    <a:pt x="3188" y="4904"/>
                  </a:lnTo>
                  <a:lnTo>
                    <a:pt x="3188" y="4908"/>
                  </a:lnTo>
                  <a:lnTo>
                    <a:pt x="3192" y="4912"/>
                  </a:lnTo>
                  <a:lnTo>
                    <a:pt x="3194" y="4912"/>
                  </a:lnTo>
                  <a:lnTo>
                    <a:pt x="3196" y="4912"/>
                  </a:lnTo>
                  <a:close/>
                  <a:moveTo>
                    <a:pt x="3180" y="4896"/>
                  </a:moveTo>
                  <a:lnTo>
                    <a:pt x="3180" y="4896"/>
                  </a:lnTo>
                  <a:lnTo>
                    <a:pt x="3176" y="4896"/>
                  </a:lnTo>
                  <a:lnTo>
                    <a:pt x="3172" y="4900"/>
                  </a:lnTo>
                  <a:lnTo>
                    <a:pt x="3170" y="4906"/>
                  </a:lnTo>
                  <a:lnTo>
                    <a:pt x="3172" y="4916"/>
                  </a:lnTo>
                  <a:lnTo>
                    <a:pt x="3174" y="4916"/>
                  </a:lnTo>
                  <a:lnTo>
                    <a:pt x="3180" y="4908"/>
                  </a:lnTo>
                  <a:lnTo>
                    <a:pt x="3184" y="4900"/>
                  </a:lnTo>
                  <a:lnTo>
                    <a:pt x="3182" y="4898"/>
                  </a:lnTo>
                  <a:lnTo>
                    <a:pt x="3180" y="4896"/>
                  </a:lnTo>
                  <a:close/>
                  <a:moveTo>
                    <a:pt x="3184" y="5356"/>
                  </a:moveTo>
                  <a:lnTo>
                    <a:pt x="3184" y="5356"/>
                  </a:lnTo>
                  <a:lnTo>
                    <a:pt x="3180" y="5360"/>
                  </a:lnTo>
                  <a:lnTo>
                    <a:pt x="3174" y="5364"/>
                  </a:lnTo>
                  <a:lnTo>
                    <a:pt x="3170" y="5366"/>
                  </a:lnTo>
                  <a:lnTo>
                    <a:pt x="3168" y="5370"/>
                  </a:lnTo>
                  <a:lnTo>
                    <a:pt x="3168" y="5372"/>
                  </a:lnTo>
                  <a:lnTo>
                    <a:pt x="3170" y="5372"/>
                  </a:lnTo>
                  <a:lnTo>
                    <a:pt x="3178" y="5370"/>
                  </a:lnTo>
                  <a:lnTo>
                    <a:pt x="3190" y="5362"/>
                  </a:lnTo>
                  <a:lnTo>
                    <a:pt x="3194" y="5358"/>
                  </a:lnTo>
                  <a:lnTo>
                    <a:pt x="3192" y="5352"/>
                  </a:lnTo>
                  <a:lnTo>
                    <a:pt x="3192" y="5350"/>
                  </a:lnTo>
                  <a:lnTo>
                    <a:pt x="3190" y="5350"/>
                  </a:lnTo>
                  <a:lnTo>
                    <a:pt x="3188" y="5352"/>
                  </a:lnTo>
                  <a:lnTo>
                    <a:pt x="3184" y="5356"/>
                  </a:lnTo>
                  <a:close/>
                  <a:moveTo>
                    <a:pt x="3074" y="5152"/>
                  </a:moveTo>
                  <a:lnTo>
                    <a:pt x="3074" y="5152"/>
                  </a:lnTo>
                  <a:lnTo>
                    <a:pt x="3076" y="5154"/>
                  </a:lnTo>
                  <a:lnTo>
                    <a:pt x="3078" y="5144"/>
                  </a:lnTo>
                  <a:lnTo>
                    <a:pt x="3076" y="5132"/>
                  </a:lnTo>
                  <a:lnTo>
                    <a:pt x="3076" y="5122"/>
                  </a:lnTo>
                  <a:lnTo>
                    <a:pt x="3074" y="5122"/>
                  </a:lnTo>
                  <a:lnTo>
                    <a:pt x="3074" y="5124"/>
                  </a:lnTo>
                  <a:lnTo>
                    <a:pt x="3072" y="5130"/>
                  </a:lnTo>
                  <a:lnTo>
                    <a:pt x="3072" y="5142"/>
                  </a:lnTo>
                  <a:lnTo>
                    <a:pt x="3074" y="5152"/>
                  </a:lnTo>
                  <a:close/>
                  <a:moveTo>
                    <a:pt x="3070" y="5308"/>
                  </a:moveTo>
                  <a:lnTo>
                    <a:pt x="3070" y="5308"/>
                  </a:lnTo>
                  <a:lnTo>
                    <a:pt x="3066" y="5308"/>
                  </a:lnTo>
                  <a:lnTo>
                    <a:pt x="3066" y="5306"/>
                  </a:lnTo>
                  <a:lnTo>
                    <a:pt x="3064" y="5304"/>
                  </a:lnTo>
                  <a:lnTo>
                    <a:pt x="3060" y="5298"/>
                  </a:lnTo>
                  <a:lnTo>
                    <a:pt x="3054" y="5294"/>
                  </a:lnTo>
                  <a:lnTo>
                    <a:pt x="3048" y="5294"/>
                  </a:lnTo>
                  <a:lnTo>
                    <a:pt x="3046" y="5296"/>
                  </a:lnTo>
                  <a:lnTo>
                    <a:pt x="3042" y="5296"/>
                  </a:lnTo>
                  <a:lnTo>
                    <a:pt x="3036" y="5294"/>
                  </a:lnTo>
                  <a:lnTo>
                    <a:pt x="3026" y="5294"/>
                  </a:lnTo>
                  <a:lnTo>
                    <a:pt x="3020" y="5296"/>
                  </a:lnTo>
                  <a:lnTo>
                    <a:pt x="3016" y="5298"/>
                  </a:lnTo>
                  <a:lnTo>
                    <a:pt x="3014" y="5302"/>
                  </a:lnTo>
                  <a:lnTo>
                    <a:pt x="3012" y="5306"/>
                  </a:lnTo>
                  <a:lnTo>
                    <a:pt x="3014" y="5310"/>
                  </a:lnTo>
                  <a:lnTo>
                    <a:pt x="3016" y="5312"/>
                  </a:lnTo>
                  <a:lnTo>
                    <a:pt x="3026" y="5316"/>
                  </a:lnTo>
                  <a:lnTo>
                    <a:pt x="3036" y="5318"/>
                  </a:lnTo>
                  <a:lnTo>
                    <a:pt x="3046" y="5322"/>
                  </a:lnTo>
                  <a:lnTo>
                    <a:pt x="3054" y="5328"/>
                  </a:lnTo>
                  <a:lnTo>
                    <a:pt x="3058" y="5334"/>
                  </a:lnTo>
                  <a:lnTo>
                    <a:pt x="3060" y="5338"/>
                  </a:lnTo>
                  <a:lnTo>
                    <a:pt x="3064" y="5340"/>
                  </a:lnTo>
                  <a:lnTo>
                    <a:pt x="3068" y="5340"/>
                  </a:lnTo>
                  <a:lnTo>
                    <a:pt x="3070" y="5342"/>
                  </a:lnTo>
                  <a:lnTo>
                    <a:pt x="3074" y="5342"/>
                  </a:lnTo>
                  <a:lnTo>
                    <a:pt x="3076" y="5340"/>
                  </a:lnTo>
                  <a:lnTo>
                    <a:pt x="3078" y="5338"/>
                  </a:lnTo>
                  <a:lnTo>
                    <a:pt x="3080" y="5338"/>
                  </a:lnTo>
                  <a:lnTo>
                    <a:pt x="3082" y="5336"/>
                  </a:lnTo>
                  <a:lnTo>
                    <a:pt x="3086" y="5332"/>
                  </a:lnTo>
                  <a:lnTo>
                    <a:pt x="3086" y="5330"/>
                  </a:lnTo>
                  <a:lnTo>
                    <a:pt x="3086" y="5326"/>
                  </a:lnTo>
                  <a:lnTo>
                    <a:pt x="3082" y="5320"/>
                  </a:lnTo>
                  <a:lnTo>
                    <a:pt x="3076" y="5312"/>
                  </a:lnTo>
                  <a:lnTo>
                    <a:pt x="3070" y="5308"/>
                  </a:lnTo>
                  <a:close/>
                  <a:moveTo>
                    <a:pt x="3176" y="5238"/>
                  </a:moveTo>
                  <a:lnTo>
                    <a:pt x="3176" y="5238"/>
                  </a:lnTo>
                  <a:lnTo>
                    <a:pt x="3174" y="5234"/>
                  </a:lnTo>
                  <a:lnTo>
                    <a:pt x="3172" y="5234"/>
                  </a:lnTo>
                  <a:lnTo>
                    <a:pt x="3168" y="5234"/>
                  </a:lnTo>
                  <a:lnTo>
                    <a:pt x="3166" y="5238"/>
                  </a:lnTo>
                  <a:lnTo>
                    <a:pt x="3166" y="5240"/>
                  </a:lnTo>
                  <a:lnTo>
                    <a:pt x="3168" y="5240"/>
                  </a:lnTo>
                  <a:lnTo>
                    <a:pt x="3170" y="5242"/>
                  </a:lnTo>
                  <a:lnTo>
                    <a:pt x="3168" y="5246"/>
                  </a:lnTo>
                  <a:lnTo>
                    <a:pt x="3160" y="5248"/>
                  </a:lnTo>
                  <a:lnTo>
                    <a:pt x="3156" y="5252"/>
                  </a:lnTo>
                  <a:lnTo>
                    <a:pt x="3156" y="5256"/>
                  </a:lnTo>
                  <a:lnTo>
                    <a:pt x="3156" y="5258"/>
                  </a:lnTo>
                  <a:lnTo>
                    <a:pt x="3152" y="5260"/>
                  </a:lnTo>
                  <a:lnTo>
                    <a:pt x="3148" y="5260"/>
                  </a:lnTo>
                  <a:lnTo>
                    <a:pt x="3146" y="5260"/>
                  </a:lnTo>
                  <a:lnTo>
                    <a:pt x="3142" y="5256"/>
                  </a:lnTo>
                  <a:lnTo>
                    <a:pt x="3136" y="5252"/>
                  </a:lnTo>
                  <a:lnTo>
                    <a:pt x="3134" y="5250"/>
                  </a:lnTo>
                  <a:lnTo>
                    <a:pt x="3132" y="5252"/>
                  </a:lnTo>
                  <a:lnTo>
                    <a:pt x="3128" y="5254"/>
                  </a:lnTo>
                  <a:lnTo>
                    <a:pt x="3124" y="5254"/>
                  </a:lnTo>
                  <a:lnTo>
                    <a:pt x="3120" y="5254"/>
                  </a:lnTo>
                  <a:lnTo>
                    <a:pt x="3116" y="5256"/>
                  </a:lnTo>
                  <a:lnTo>
                    <a:pt x="3114" y="5258"/>
                  </a:lnTo>
                  <a:lnTo>
                    <a:pt x="3112" y="5256"/>
                  </a:lnTo>
                  <a:lnTo>
                    <a:pt x="3106" y="5254"/>
                  </a:lnTo>
                  <a:lnTo>
                    <a:pt x="3100" y="5250"/>
                  </a:lnTo>
                  <a:lnTo>
                    <a:pt x="3092" y="5246"/>
                  </a:lnTo>
                  <a:lnTo>
                    <a:pt x="3076" y="5242"/>
                  </a:lnTo>
                  <a:lnTo>
                    <a:pt x="3068" y="5242"/>
                  </a:lnTo>
                  <a:lnTo>
                    <a:pt x="3064" y="5242"/>
                  </a:lnTo>
                  <a:lnTo>
                    <a:pt x="3060" y="5246"/>
                  </a:lnTo>
                  <a:lnTo>
                    <a:pt x="3056" y="5250"/>
                  </a:lnTo>
                  <a:lnTo>
                    <a:pt x="3050" y="5252"/>
                  </a:lnTo>
                  <a:lnTo>
                    <a:pt x="3048" y="5256"/>
                  </a:lnTo>
                  <a:lnTo>
                    <a:pt x="3048" y="5262"/>
                  </a:lnTo>
                  <a:lnTo>
                    <a:pt x="3050" y="5270"/>
                  </a:lnTo>
                  <a:lnTo>
                    <a:pt x="3050" y="5272"/>
                  </a:lnTo>
                  <a:lnTo>
                    <a:pt x="3052" y="5272"/>
                  </a:lnTo>
                  <a:lnTo>
                    <a:pt x="3056" y="5270"/>
                  </a:lnTo>
                  <a:lnTo>
                    <a:pt x="3062" y="5268"/>
                  </a:lnTo>
                  <a:lnTo>
                    <a:pt x="3078" y="5270"/>
                  </a:lnTo>
                  <a:lnTo>
                    <a:pt x="3086" y="5272"/>
                  </a:lnTo>
                  <a:lnTo>
                    <a:pt x="3092" y="5274"/>
                  </a:lnTo>
                  <a:lnTo>
                    <a:pt x="3096" y="5278"/>
                  </a:lnTo>
                  <a:lnTo>
                    <a:pt x="3098" y="5276"/>
                  </a:lnTo>
                  <a:lnTo>
                    <a:pt x="3102" y="5274"/>
                  </a:lnTo>
                  <a:lnTo>
                    <a:pt x="3106" y="5274"/>
                  </a:lnTo>
                  <a:lnTo>
                    <a:pt x="3108" y="5274"/>
                  </a:lnTo>
                  <a:lnTo>
                    <a:pt x="3110" y="5272"/>
                  </a:lnTo>
                  <a:lnTo>
                    <a:pt x="3112" y="5270"/>
                  </a:lnTo>
                  <a:lnTo>
                    <a:pt x="3120" y="5272"/>
                  </a:lnTo>
                  <a:lnTo>
                    <a:pt x="3124" y="5272"/>
                  </a:lnTo>
                  <a:lnTo>
                    <a:pt x="3128" y="5272"/>
                  </a:lnTo>
                  <a:lnTo>
                    <a:pt x="3134" y="5270"/>
                  </a:lnTo>
                  <a:lnTo>
                    <a:pt x="3138" y="5268"/>
                  </a:lnTo>
                  <a:lnTo>
                    <a:pt x="3142" y="5266"/>
                  </a:lnTo>
                  <a:lnTo>
                    <a:pt x="3150" y="5266"/>
                  </a:lnTo>
                  <a:lnTo>
                    <a:pt x="3158" y="5264"/>
                  </a:lnTo>
                  <a:lnTo>
                    <a:pt x="3166" y="5260"/>
                  </a:lnTo>
                  <a:lnTo>
                    <a:pt x="3168" y="5258"/>
                  </a:lnTo>
                  <a:lnTo>
                    <a:pt x="3170" y="5254"/>
                  </a:lnTo>
                  <a:lnTo>
                    <a:pt x="3170" y="5252"/>
                  </a:lnTo>
                  <a:lnTo>
                    <a:pt x="3174" y="5248"/>
                  </a:lnTo>
                  <a:lnTo>
                    <a:pt x="3176" y="5244"/>
                  </a:lnTo>
                  <a:lnTo>
                    <a:pt x="3176" y="5238"/>
                  </a:lnTo>
                  <a:close/>
                  <a:moveTo>
                    <a:pt x="3042" y="5268"/>
                  </a:moveTo>
                  <a:lnTo>
                    <a:pt x="3042" y="5268"/>
                  </a:lnTo>
                  <a:lnTo>
                    <a:pt x="3044" y="5266"/>
                  </a:lnTo>
                  <a:lnTo>
                    <a:pt x="3046" y="5264"/>
                  </a:lnTo>
                  <a:lnTo>
                    <a:pt x="3044" y="5262"/>
                  </a:lnTo>
                  <a:lnTo>
                    <a:pt x="3042" y="5260"/>
                  </a:lnTo>
                  <a:lnTo>
                    <a:pt x="3040" y="5262"/>
                  </a:lnTo>
                  <a:lnTo>
                    <a:pt x="3040" y="5266"/>
                  </a:lnTo>
                  <a:lnTo>
                    <a:pt x="3040" y="5268"/>
                  </a:lnTo>
                  <a:lnTo>
                    <a:pt x="3042" y="5268"/>
                  </a:lnTo>
                  <a:close/>
                  <a:moveTo>
                    <a:pt x="3038" y="5258"/>
                  </a:moveTo>
                  <a:lnTo>
                    <a:pt x="3038" y="5258"/>
                  </a:lnTo>
                  <a:lnTo>
                    <a:pt x="3040" y="5256"/>
                  </a:lnTo>
                  <a:lnTo>
                    <a:pt x="3040" y="5254"/>
                  </a:lnTo>
                  <a:lnTo>
                    <a:pt x="3038" y="5252"/>
                  </a:lnTo>
                  <a:lnTo>
                    <a:pt x="3034" y="5250"/>
                  </a:lnTo>
                  <a:lnTo>
                    <a:pt x="3032" y="5250"/>
                  </a:lnTo>
                  <a:lnTo>
                    <a:pt x="3032" y="5252"/>
                  </a:lnTo>
                  <a:lnTo>
                    <a:pt x="3032" y="5258"/>
                  </a:lnTo>
                  <a:lnTo>
                    <a:pt x="3030" y="5262"/>
                  </a:lnTo>
                  <a:lnTo>
                    <a:pt x="3032" y="5266"/>
                  </a:lnTo>
                  <a:lnTo>
                    <a:pt x="3032" y="5264"/>
                  </a:lnTo>
                  <a:lnTo>
                    <a:pt x="3034" y="5260"/>
                  </a:lnTo>
                  <a:lnTo>
                    <a:pt x="3038" y="5258"/>
                  </a:lnTo>
                  <a:close/>
                  <a:moveTo>
                    <a:pt x="2740" y="626"/>
                  </a:moveTo>
                  <a:lnTo>
                    <a:pt x="2740" y="626"/>
                  </a:lnTo>
                  <a:lnTo>
                    <a:pt x="2756" y="630"/>
                  </a:lnTo>
                  <a:lnTo>
                    <a:pt x="2768" y="628"/>
                  </a:lnTo>
                  <a:lnTo>
                    <a:pt x="2778" y="624"/>
                  </a:lnTo>
                  <a:lnTo>
                    <a:pt x="2784" y="618"/>
                  </a:lnTo>
                  <a:lnTo>
                    <a:pt x="2786" y="612"/>
                  </a:lnTo>
                  <a:lnTo>
                    <a:pt x="2786" y="608"/>
                  </a:lnTo>
                  <a:lnTo>
                    <a:pt x="2784" y="604"/>
                  </a:lnTo>
                  <a:lnTo>
                    <a:pt x="2782" y="602"/>
                  </a:lnTo>
                  <a:lnTo>
                    <a:pt x="2776" y="600"/>
                  </a:lnTo>
                  <a:lnTo>
                    <a:pt x="2764" y="598"/>
                  </a:lnTo>
                  <a:lnTo>
                    <a:pt x="2748" y="598"/>
                  </a:lnTo>
                  <a:lnTo>
                    <a:pt x="2736" y="598"/>
                  </a:lnTo>
                  <a:lnTo>
                    <a:pt x="2726" y="600"/>
                  </a:lnTo>
                  <a:lnTo>
                    <a:pt x="2720" y="604"/>
                  </a:lnTo>
                  <a:lnTo>
                    <a:pt x="2716" y="608"/>
                  </a:lnTo>
                  <a:lnTo>
                    <a:pt x="2720" y="614"/>
                  </a:lnTo>
                  <a:lnTo>
                    <a:pt x="2726" y="618"/>
                  </a:lnTo>
                  <a:lnTo>
                    <a:pt x="2740" y="626"/>
                  </a:lnTo>
                  <a:close/>
                  <a:moveTo>
                    <a:pt x="162" y="3354"/>
                  </a:moveTo>
                  <a:lnTo>
                    <a:pt x="162" y="3354"/>
                  </a:lnTo>
                  <a:lnTo>
                    <a:pt x="160" y="3358"/>
                  </a:lnTo>
                  <a:lnTo>
                    <a:pt x="162" y="3364"/>
                  </a:lnTo>
                  <a:lnTo>
                    <a:pt x="164" y="3366"/>
                  </a:lnTo>
                  <a:lnTo>
                    <a:pt x="166" y="3368"/>
                  </a:lnTo>
                  <a:lnTo>
                    <a:pt x="168" y="3366"/>
                  </a:lnTo>
                  <a:lnTo>
                    <a:pt x="168" y="3362"/>
                  </a:lnTo>
                  <a:lnTo>
                    <a:pt x="166" y="3356"/>
                  </a:lnTo>
                  <a:lnTo>
                    <a:pt x="164" y="3352"/>
                  </a:lnTo>
                  <a:lnTo>
                    <a:pt x="162" y="3352"/>
                  </a:lnTo>
                  <a:lnTo>
                    <a:pt x="162" y="3354"/>
                  </a:lnTo>
                  <a:close/>
                  <a:moveTo>
                    <a:pt x="3766" y="1952"/>
                  </a:moveTo>
                  <a:lnTo>
                    <a:pt x="3766" y="1952"/>
                  </a:lnTo>
                  <a:lnTo>
                    <a:pt x="3772" y="1954"/>
                  </a:lnTo>
                  <a:lnTo>
                    <a:pt x="3776" y="1954"/>
                  </a:lnTo>
                  <a:lnTo>
                    <a:pt x="3780" y="1950"/>
                  </a:lnTo>
                  <a:lnTo>
                    <a:pt x="3782" y="1944"/>
                  </a:lnTo>
                  <a:lnTo>
                    <a:pt x="3784" y="1940"/>
                  </a:lnTo>
                  <a:lnTo>
                    <a:pt x="3782" y="1934"/>
                  </a:lnTo>
                  <a:lnTo>
                    <a:pt x="3780" y="1930"/>
                  </a:lnTo>
                  <a:lnTo>
                    <a:pt x="3774" y="1928"/>
                  </a:lnTo>
                  <a:lnTo>
                    <a:pt x="3768" y="1928"/>
                  </a:lnTo>
                  <a:lnTo>
                    <a:pt x="3764" y="1930"/>
                  </a:lnTo>
                  <a:lnTo>
                    <a:pt x="3760" y="1932"/>
                  </a:lnTo>
                  <a:lnTo>
                    <a:pt x="3758" y="1936"/>
                  </a:lnTo>
                  <a:lnTo>
                    <a:pt x="3758" y="1938"/>
                  </a:lnTo>
                  <a:lnTo>
                    <a:pt x="3760" y="1944"/>
                  </a:lnTo>
                  <a:lnTo>
                    <a:pt x="3762" y="1948"/>
                  </a:lnTo>
                  <a:lnTo>
                    <a:pt x="3766" y="1952"/>
                  </a:lnTo>
                  <a:close/>
                  <a:moveTo>
                    <a:pt x="3314" y="2942"/>
                  </a:moveTo>
                  <a:lnTo>
                    <a:pt x="3314" y="2942"/>
                  </a:lnTo>
                  <a:lnTo>
                    <a:pt x="3316" y="2940"/>
                  </a:lnTo>
                  <a:lnTo>
                    <a:pt x="3318" y="2936"/>
                  </a:lnTo>
                  <a:lnTo>
                    <a:pt x="3316" y="2932"/>
                  </a:lnTo>
                  <a:lnTo>
                    <a:pt x="3312" y="2930"/>
                  </a:lnTo>
                  <a:lnTo>
                    <a:pt x="3310" y="2930"/>
                  </a:lnTo>
                  <a:lnTo>
                    <a:pt x="3310" y="2932"/>
                  </a:lnTo>
                  <a:lnTo>
                    <a:pt x="3310" y="2936"/>
                  </a:lnTo>
                  <a:lnTo>
                    <a:pt x="3312" y="2940"/>
                  </a:lnTo>
                  <a:lnTo>
                    <a:pt x="3314" y="2942"/>
                  </a:lnTo>
                  <a:close/>
                  <a:moveTo>
                    <a:pt x="3310" y="2998"/>
                  </a:moveTo>
                  <a:lnTo>
                    <a:pt x="3310" y="2998"/>
                  </a:lnTo>
                  <a:lnTo>
                    <a:pt x="3308" y="2998"/>
                  </a:lnTo>
                  <a:lnTo>
                    <a:pt x="3308" y="3002"/>
                  </a:lnTo>
                  <a:lnTo>
                    <a:pt x="3310" y="3004"/>
                  </a:lnTo>
                  <a:lnTo>
                    <a:pt x="3312" y="3006"/>
                  </a:lnTo>
                  <a:lnTo>
                    <a:pt x="3314" y="3006"/>
                  </a:lnTo>
                  <a:lnTo>
                    <a:pt x="3314" y="3002"/>
                  </a:lnTo>
                  <a:lnTo>
                    <a:pt x="3312" y="2998"/>
                  </a:lnTo>
                  <a:lnTo>
                    <a:pt x="3310" y="2998"/>
                  </a:lnTo>
                  <a:close/>
                  <a:moveTo>
                    <a:pt x="468" y="3506"/>
                  </a:moveTo>
                  <a:lnTo>
                    <a:pt x="468" y="3506"/>
                  </a:lnTo>
                  <a:lnTo>
                    <a:pt x="468" y="3508"/>
                  </a:lnTo>
                  <a:lnTo>
                    <a:pt x="466" y="3510"/>
                  </a:lnTo>
                  <a:lnTo>
                    <a:pt x="458" y="3514"/>
                  </a:lnTo>
                  <a:lnTo>
                    <a:pt x="452" y="3518"/>
                  </a:lnTo>
                  <a:lnTo>
                    <a:pt x="450" y="3520"/>
                  </a:lnTo>
                  <a:lnTo>
                    <a:pt x="450" y="3522"/>
                  </a:lnTo>
                  <a:lnTo>
                    <a:pt x="452" y="3524"/>
                  </a:lnTo>
                  <a:lnTo>
                    <a:pt x="456" y="3524"/>
                  </a:lnTo>
                  <a:lnTo>
                    <a:pt x="464" y="3520"/>
                  </a:lnTo>
                  <a:lnTo>
                    <a:pt x="476" y="3514"/>
                  </a:lnTo>
                  <a:lnTo>
                    <a:pt x="484" y="3504"/>
                  </a:lnTo>
                  <a:lnTo>
                    <a:pt x="486" y="3502"/>
                  </a:lnTo>
                  <a:lnTo>
                    <a:pt x="486" y="3500"/>
                  </a:lnTo>
                  <a:lnTo>
                    <a:pt x="480" y="3502"/>
                  </a:lnTo>
                  <a:lnTo>
                    <a:pt x="468" y="3506"/>
                  </a:lnTo>
                  <a:close/>
                  <a:moveTo>
                    <a:pt x="1966" y="4176"/>
                  </a:moveTo>
                  <a:lnTo>
                    <a:pt x="1966" y="4176"/>
                  </a:lnTo>
                  <a:lnTo>
                    <a:pt x="1964" y="4176"/>
                  </a:lnTo>
                  <a:lnTo>
                    <a:pt x="1960" y="4184"/>
                  </a:lnTo>
                  <a:lnTo>
                    <a:pt x="1958" y="4200"/>
                  </a:lnTo>
                  <a:lnTo>
                    <a:pt x="1956" y="4222"/>
                  </a:lnTo>
                  <a:lnTo>
                    <a:pt x="1954" y="4242"/>
                  </a:lnTo>
                  <a:lnTo>
                    <a:pt x="1952" y="4252"/>
                  </a:lnTo>
                  <a:lnTo>
                    <a:pt x="1950" y="4260"/>
                  </a:lnTo>
                  <a:lnTo>
                    <a:pt x="1952" y="4272"/>
                  </a:lnTo>
                  <a:lnTo>
                    <a:pt x="1954" y="4278"/>
                  </a:lnTo>
                  <a:lnTo>
                    <a:pt x="1956" y="4280"/>
                  </a:lnTo>
                  <a:lnTo>
                    <a:pt x="1958" y="4274"/>
                  </a:lnTo>
                  <a:lnTo>
                    <a:pt x="1962" y="4248"/>
                  </a:lnTo>
                  <a:lnTo>
                    <a:pt x="1962" y="4240"/>
                  </a:lnTo>
                  <a:lnTo>
                    <a:pt x="1962" y="4236"/>
                  </a:lnTo>
                  <a:lnTo>
                    <a:pt x="1962" y="4234"/>
                  </a:lnTo>
                  <a:lnTo>
                    <a:pt x="1964" y="4232"/>
                  </a:lnTo>
                  <a:lnTo>
                    <a:pt x="1966" y="4228"/>
                  </a:lnTo>
                  <a:lnTo>
                    <a:pt x="1966" y="4226"/>
                  </a:lnTo>
                  <a:lnTo>
                    <a:pt x="1964" y="4218"/>
                  </a:lnTo>
                  <a:lnTo>
                    <a:pt x="1964" y="4210"/>
                  </a:lnTo>
                  <a:lnTo>
                    <a:pt x="1964" y="4206"/>
                  </a:lnTo>
                  <a:lnTo>
                    <a:pt x="1964" y="4204"/>
                  </a:lnTo>
                  <a:lnTo>
                    <a:pt x="1968" y="4200"/>
                  </a:lnTo>
                  <a:lnTo>
                    <a:pt x="1970" y="4192"/>
                  </a:lnTo>
                  <a:lnTo>
                    <a:pt x="1970" y="4182"/>
                  </a:lnTo>
                  <a:lnTo>
                    <a:pt x="1966" y="4176"/>
                  </a:lnTo>
                  <a:close/>
                  <a:moveTo>
                    <a:pt x="1508" y="4454"/>
                  </a:moveTo>
                  <a:lnTo>
                    <a:pt x="1508" y="4454"/>
                  </a:lnTo>
                  <a:lnTo>
                    <a:pt x="1504" y="4444"/>
                  </a:lnTo>
                  <a:lnTo>
                    <a:pt x="1498" y="4430"/>
                  </a:lnTo>
                  <a:lnTo>
                    <a:pt x="1492" y="4416"/>
                  </a:lnTo>
                  <a:lnTo>
                    <a:pt x="1484" y="4404"/>
                  </a:lnTo>
                  <a:lnTo>
                    <a:pt x="1478" y="4396"/>
                  </a:lnTo>
                  <a:lnTo>
                    <a:pt x="1474" y="4388"/>
                  </a:lnTo>
                  <a:lnTo>
                    <a:pt x="1472" y="4380"/>
                  </a:lnTo>
                  <a:lnTo>
                    <a:pt x="1464" y="4372"/>
                  </a:lnTo>
                  <a:lnTo>
                    <a:pt x="1456" y="4364"/>
                  </a:lnTo>
                  <a:lnTo>
                    <a:pt x="1448" y="4360"/>
                  </a:lnTo>
                  <a:lnTo>
                    <a:pt x="1442" y="4360"/>
                  </a:lnTo>
                  <a:lnTo>
                    <a:pt x="1438" y="4362"/>
                  </a:lnTo>
                  <a:lnTo>
                    <a:pt x="1438" y="4364"/>
                  </a:lnTo>
                  <a:lnTo>
                    <a:pt x="1440" y="4368"/>
                  </a:lnTo>
                  <a:lnTo>
                    <a:pt x="1444" y="4372"/>
                  </a:lnTo>
                  <a:lnTo>
                    <a:pt x="1446" y="4382"/>
                  </a:lnTo>
                  <a:lnTo>
                    <a:pt x="1446" y="4392"/>
                  </a:lnTo>
                  <a:lnTo>
                    <a:pt x="1444" y="4398"/>
                  </a:lnTo>
                  <a:lnTo>
                    <a:pt x="1440" y="4404"/>
                  </a:lnTo>
                  <a:lnTo>
                    <a:pt x="1440" y="4410"/>
                  </a:lnTo>
                  <a:lnTo>
                    <a:pt x="1440" y="4420"/>
                  </a:lnTo>
                  <a:lnTo>
                    <a:pt x="1438" y="4430"/>
                  </a:lnTo>
                  <a:lnTo>
                    <a:pt x="1436" y="4438"/>
                  </a:lnTo>
                  <a:lnTo>
                    <a:pt x="1436" y="4436"/>
                  </a:lnTo>
                  <a:lnTo>
                    <a:pt x="1434" y="4432"/>
                  </a:lnTo>
                  <a:lnTo>
                    <a:pt x="1432" y="4432"/>
                  </a:lnTo>
                  <a:lnTo>
                    <a:pt x="1430" y="4440"/>
                  </a:lnTo>
                  <a:lnTo>
                    <a:pt x="1432" y="4456"/>
                  </a:lnTo>
                  <a:lnTo>
                    <a:pt x="1434" y="4476"/>
                  </a:lnTo>
                  <a:lnTo>
                    <a:pt x="1434" y="4500"/>
                  </a:lnTo>
                  <a:lnTo>
                    <a:pt x="1436" y="4512"/>
                  </a:lnTo>
                  <a:lnTo>
                    <a:pt x="1438" y="4524"/>
                  </a:lnTo>
                  <a:lnTo>
                    <a:pt x="1442" y="4534"/>
                  </a:lnTo>
                  <a:lnTo>
                    <a:pt x="1450" y="4544"/>
                  </a:lnTo>
                  <a:lnTo>
                    <a:pt x="1458" y="4548"/>
                  </a:lnTo>
                  <a:lnTo>
                    <a:pt x="1464" y="4550"/>
                  </a:lnTo>
                  <a:lnTo>
                    <a:pt x="1470" y="4550"/>
                  </a:lnTo>
                  <a:lnTo>
                    <a:pt x="1476" y="4548"/>
                  </a:lnTo>
                  <a:lnTo>
                    <a:pt x="1488" y="4540"/>
                  </a:lnTo>
                  <a:lnTo>
                    <a:pt x="1502" y="4532"/>
                  </a:lnTo>
                  <a:lnTo>
                    <a:pt x="1508" y="4526"/>
                  </a:lnTo>
                  <a:lnTo>
                    <a:pt x="1512" y="4520"/>
                  </a:lnTo>
                  <a:lnTo>
                    <a:pt x="1516" y="4510"/>
                  </a:lnTo>
                  <a:lnTo>
                    <a:pt x="1518" y="4502"/>
                  </a:lnTo>
                  <a:lnTo>
                    <a:pt x="1518" y="4484"/>
                  </a:lnTo>
                  <a:lnTo>
                    <a:pt x="1516" y="4476"/>
                  </a:lnTo>
                  <a:lnTo>
                    <a:pt x="1514" y="4472"/>
                  </a:lnTo>
                  <a:lnTo>
                    <a:pt x="1512" y="4466"/>
                  </a:lnTo>
                  <a:lnTo>
                    <a:pt x="1512" y="4462"/>
                  </a:lnTo>
                  <a:lnTo>
                    <a:pt x="1510" y="4458"/>
                  </a:lnTo>
                  <a:lnTo>
                    <a:pt x="1508" y="4454"/>
                  </a:lnTo>
                  <a:close/>
                  <a:moveTo>
                    <a:pt x="1946" y="4308"/>
                  </a:moveTo>
                  <a:lnTo>
                    <a:pt x="1946" y="4308"/>
                  </a:lnTo>
                  <a:lnTo>
                    <a:pt x="1942" y="4310"/>
                  </a:lnTo>
                  <a:lnTo>
                    <a:pt x="1940" y="4316"/>
                  </a:lnTo>
                  <a:lnTo>
                    <a:pt x="1940" y="4322"/>
                  </a:lnTo>
                  <a:lnTo>
                    <a:pt x="1942" y="4328"/>
                  </a:lnTo>
                  <a:lnTo>
                    <a:pt x="1944" y="4328"/>
                  </a:lnTo>
                  <a:lnTo>
                    <a:pt x="1946" y="4326"/>
                  </a:lnTo>
                  <a:lnTo>
                    <a:pt x="1948" y="4320"/>
                  </a:lnTo>
                  <a:lnTo>
                    <a:pt x="1950" y="4312"/>
                  </a:lnTo>
                  <a:lnTo>
                    <a:pt x="1948" y="4310"/>
                  </a:lnTo>
                  <a:lnTo>
                    <a:pt x="1946" y="4308"/>
                  </a:lnTo>
                  <a:close/>
                  <a:moveTo>
                    <a:pt x="1996" y="4488"/>
                  </a:moveTo>
                  <a:lnTo>
                    <a:pt x="1996" y="4488"/>
                  </a:lnTo>
                  <a:lnTo>
                    <a:pt x="1994" y="4492"/>
                  </a:lnTo>
                  <a:lnTo>
                    <a:pt x="1994" y="4496"/>
                  </a:lnTo>
                  <a:lnTo>
                    <a:pt x="1994" y="4504"/>
                  </a:lnTo>
                  <a:lnTo>
                    <a:pt x="1998" y="4508"/>
                  </a:lnTo>
                  <a:lnTo>
                    <a:pt x="2000" y="4510"/>
                  </a:lnTo>
                  <a:lnTo>
                    <a:pt x="2002" y="4508"/>
                  </a:lnTo>
                  <a:lnTo>
                    <a:pt x="2004" y="4506"/>
                  </a:lnTo>
                  <a:lnTo>
                    <a:pt x="2004" y="4502"/>
                  </a:lnTo>
                  <a:lnTo>
                    <a:pt x="2004" y="4494"/>
                  </a:lnTo>
                  <a:lnTo>
                    <a:pt x="2000" y="4488"/>
                  </a:lnTo>
                  <a:lnTo>
                    <a:pt x="1998" y="4488"/>
                  </a:lnTo>
                  <a:lnTo>
                    <a:pt x="1996" y="4488"/>
                  </a:lnTo>
                  <a:close/>
                  <a:moveTo>
                    <a:pt x="1980" y="4454"/>
                  </a:moveTo>
                  <a:lnTo>
                    <a:pt x="1980" y="4454"/>
                  </a:lnTo>
                  <a:lnTo>
                    <a:pt x="1982" y="4454"/>
                  </a:lnTo>
                  <a:lnTo>
                    <a:pt x="1984" y="4454"/>
                  </a:lnTo>
                  <a:lnTo>
                    <a:pt x="1982" y="4448"/>
                  </a:lnTo>
                  <a:lnTo>
                    <a:pt x="1980" y="4448"/>
                  </a:lnTo>
                  <a:lnTo>
                    <a:pt x="1978" y="4448"/>
                  </a:lnTo>
                  <a:lnTo>
                    <a:pt x="1978" y="4450"/>
                  </a:lnTo>
                  <a:lnTo>
                    <a:pt x="1980" y="4454"/>
                  </a:lnTo>
                  <a:close/>
                  <a:moveTo>
                    <a:pt x="1954" y="4386"/>
                  </a:moveTo>
                  <a:lnTo>
                    <a:pt x="1954" y="4386"/>
                  </a:lnTo>
                  <a:lnTo>
                    <a:pt x="1952" y="4390"/>
                  </a:lnTo>
                  <a:lnTo>
                    <a:pt x="1952" y="4394"/>
                  </a:lnTo>
                  <a:lnTo>
                    <a:pt x="1954" y="4396"/>
                  </a:lnTo>
                  <a:lnTo>
                    <a:pt x="1958" y="4396"/>
                  </a:lnTo>
                  <a:lnTo>
                    <a:pt x="1960" y="4394"/>
                  </a:lnTo>
                  <a:lnTo>
                    <a:pt x="1958" y="4390"/>
                  </a:lnTo>
                  <a:lnTo>
                    <a:pt x="1958" y="4386"/>
                  </a:lnTo>
                  <a:lnTo>
                    <a:pt x="1956" y="4386"/>
                  </a:lnTo>
                  <a:lnTo>
                    <a:pt x="1954" y="4386"/>
                  </a:lnTo>
                  <a:close/>
                  <a:moveTo>
                    <a:pt x="2078" y="4702"/>
                  </a:moveTo>
                  <a:lnTo>
                    <a:pt x="2078" y="4702"/>
                  </a:lnTo>
                  <a:lnTo>
                    <a:pt x="2078" y="4706"/>
                  </a:lnTo>
                  <a:lnTo>
                    <a:pt x="2080" y="4710"/>
                  </a:lnTo>
                  <a:lnTo>
                    <a:pt x="2084" y="4714"/>
                  </a:lnTo>
                  <a:lnTo>
                    <a:pt x="2090" y="4720"/>
                  </a:lnTo>
                  <a:lnTo>
                    <a:pt x="2102" y="4728"/>
                  </a:lnTo>
                  <a:lnTo>
                    <a:pt x="2106" y="4730"/>
                  </a:lnTo>
                  <a:lnTo>
                    <a:pt x="2106" y="4726"/>
                  </a:lnTo>
                  <a:lnTo>
                    <a:pt x="2102" y="4716"/>
                  </a:lnTo>
                  <a:lnTo>
                    <a:pt x="2094" y="4706"/>
                  </a:lnTo>
                  <a:lnTo>
                    <a:pt x="2084" y="4700"/>
                  </a:lnTo>
                  <a:lnTo>
                    <a:pt x="2080" y="4700"/>
                  </a:lnTo>
                  <a:lnTo>
                    <a:pt x="2078" y="4702"/>
                  </a:lnTo>
                  <a:close/>
                  <a:moveTo>
                    <a:pt x="2508" y="4960"/>
                  </a:moveTo>
                  <a:lnTo>
                    <a:pt x="2508" y="4960"/>
                  </a:lnTo>
                  <a:lnTo>
                    <a:pt x="2502" y="4956"/>
                  </a:lnTo>
                  <a:lnTo>
                    <a:pt x="2500" y="4950"/>
                  </a:lnTo>
                  <a:lnTo>
                    <a:pt x="2496" y="4932"/>
                  </a:lnTo>
                  <a:lnTo>
                    <a:pt x="2494" y="4924"/>
                  </a:lnTo>
                  <a:lnTo>
                    <a:pt x="2490" y="4918"/>
                  </a:lnTo>
                  <a:lnTo>
                    <a:pt x="2484" y="4914"/>
                  </a:lnTo>
                  <a:lnTo>
                    <a:pt x="2476" y="4912"/>
                  </a:lnTo>
                  <a:lnTo>
                    <a:pt x="2466" y="4916"/>
                  </a:lnTo>
                  <a:lnTo>
                    <a:pt x="2464" y="4920"/>
                  </a:lnTo>
                  <a:lnTo>
                    <a:pt x="2464" y="4926"/>
                  </a:lnTo>
                  <a:lnTo>
                    <a:pt x="2462" y="4928"/>
                  </a:lnTo>
                  <a:lnTo>
                    <a:pt x="2460" y="4932"/>
                  </a:lnTo>
                  <a:lnTo>
                    <a:pt x="2456" y="4936"/>
                  </a:lnTo>
                  <a:lnTo>
                    <a:pt x="2454" y="4938"/>
                  </a:lnTo>
                  <a:lnTo>
                    <a:pt x="2454" y="4940"/>
                  </a:lnTo>
                  <a:lnTo>
                    <a:pt x="2456" y="4942"/>
                  </a:lnTo>
                  <a:lnTo>
                    <a:pt x="2464" y="4944"/>
                  </a:lnTo>
                  <a:lnTo>
                    <a:pt x="2474" y="4942"/>
                  </a:lnTo>
                  <a:lnTo>
                    <a:pt x="2478" y="4944"/>
                  </a:lnTo>
                  <a:lnTo>
                    <a:pt x="2480" y="4948"/>
                  </a:lnTo>
                  <a:lnTo>
                    <a:pt x="2484" y="4958"/>
                  </a:lnTo>
                  <a:lnTo>
                    <a:pt x="2488" y="4972"/>
                  </a:lnTo>
                  <a:lnTo>
                    <a:pt x="2490" y="4976"/>
                  </a:lnTo>
                  <a:lnTo>
                    <a:pt x="2494" y="4978"/>
                  </a:lnTo>
                  <a:lnTo>
                    <a:pt x="2502" y="4984"/>
                  </a:lnTo>
                  <a:lnTo>
                    <a:pt x="2508" y="4988"/>
                  </a:lnTo>
                  <a:lnTo>
                    <a:pt x="2512" y="4990"/>
                  </a:lnTo>
                  <a:lnTo>
                    <a:pt x="2516" y="4990"/>
                  </a:lnTo>
                  <a:lnTo>
                    <a:pt x="2518" y="4990"/>
                  </a:lnTo>
                  <a:lnTo>
                    <a:pt x="2520" y="4988"/>
                  </a:lnTo>
                  <a:lnTo>
                    <a:pt x="2518" y="4984"/>
                  </a:lnTo>
                  <a:lnTo>
                    <a:pt x="2516" y="4978"/>
                  </a:lnTo>
                  <a:lnTo>
                    <a:pt x="2514" y="4976"/>
                  </a:lnTo>
                  <a:lnTo>
                    <a:pt x="2516" y="4974"/>
                  </a:lnTo>
                  <a:lnTo>
                    <a:pt x="2518" y="4970"/>
                  </a:lnTo>
                  <a:lnTo>
                    <a:pt x="2518" y="4966"/>
                  </a:lnTo>
                  <a:lnTo>
                    <a:pt x="2514" y="4964"/>
                  </a:lnTo>
                  <a:lnTo>
                    <a:pt x="2508" y="4960"/>
                  </a:lnTo>
                  <a:close/>
                  <a:moveTo>
                    <a:pt x="2428" y="4870"/>
                  </a:moveTo>
                  <a:lnTo>
                    <a:pt x="2428" y="4870"/>
                  </a:lnTo>
                  <a:lnTo>
                    <a:pt x="2432" y="4868"/>
                  </a:lnTo>
                  <a:lnTo>
                    <a:pt x="2434" y="4862"/>
                  </a:lnTo>
                  <a:lnTo>
                    <a:pt x="2434" y="4858"/>
                  </a:lnTo>
                  <a:lnTo>
                    <a:pt x="2432" y="4856"/>
                  </a:lnTo>
                  <a:lnTo>
                    <a:pt x="2430" y="4856"/>
                  </a:lnTo>
                  <a:lnTo>
                    <a:pt x="2426" y="4858"/>
                  </a:lnTo>
                  <a:lnTo>
                    <a:pt x="2424" y="4860"/>
                  </a:lnTo>
                  <a:lnTo>
                    <a:pt x="2420" y="4866"/>
                  </a:lnTo>
                  <a:lnTo>
                    <a:pt x="2420" y="4868"/>
                  </a:lnTo>
                  <a:lnTo>
                    <a:pt x="2420" y="4872"/>
                  </a:lnTo>
                  <a:lnTo>
                    <a:pt x="2424" y="4872"/>
                  </a:lnTo>
                  <a:lnTo>
                    <a:pt x="2428" y="4870"/>
                  </a:lnTo>
                  <a:close/>
                  <a:moveTo>
                    <a:pt x="2450" y="4852"/>
                  </a:moveTo>
                  <a:lnTo>
                    <a:pt x="2450" y="4852"/>
                  </a:lnTo>
                  <a:lnTo>
                    <a:pt x="2444" y="4848"/>
                  </a:lnTo>
                  <a:lnTo>
                    <a:pt x="2434" y="4840"/>
                  </a:lnTo>
                  <a:lnTo>
                    <a:pt x="2430" y="4836"/>
                  </a:lnTo>
                  <a:lnTo>
                    <a:pt x="2428" y="4838"/>
                  </a:lnTo>
                  <a:lnTo>
                    <a:pt x="2428" y="4846"/>
                  </a:lnTo>
                  <a:lnTo>
                    <a:pt x="2430" y="4848"/>
                  </a:lnTo>
                  <a:lnTo>
                    <a:pt x="2432" y="4850"/>
                  </a:lnTo>
                  <a:lnTo>
                    <a:pt x="2438" y="4854"/>
                  </a:lnTo>
                  <a:lnTo>
                    <a:pt x="2446" y="4854"/>
                  </a:lnTo>
                  <a:lnTo>
                    <a:pt x="2450" y="4852"/>
                  </a:lnTo>
                  <a:close/>
                  <a:moveTo>
                    <a:pt x="2378" y="4806"/>
                  </a:moveTo>
                  <a:lnTo>
                    <a:pt x="2378" y="4806"/>
                  </a:lnTo>
                  <a:lnTo>
                    <a:pt x="2376" y="4806"/>
                  </a:lnTo>
                  <a:lnTo>
                    <a:pt x="2376" y="4810"/>
                  </a:lnTo>
                  <a:lnTo>
                    <a:pt x="2376" y="4812"/>
                  </a:lnTo>
                  <a:lnTo>
                    <a:pt x="2378" y="4814"/>
                  </a:lnTo>
                  <a:lnTo>
                    <a:pt x="2382" y="4814"/>
                  </a:lnTo>
                  <a:lnTo>
                    <a:pt x="2382" y="4810"/>
                  </a:lnTo>
                  <a:lnTo>
                    <a:pt x="2380" y="4806"/>
                  </a:lnTo>
                  <a:lnTo>
                    <a:pt x="2378" y="4806"/>
                  </a:lnTo>
                  <a:close/>
                  <a:moveTo>
                    <a:pt x="2422" y="4774"/>
                  </a:moveTo>
                  <a:lnTo>
                    <a:pt x="2422" y="4774"/>
                  </a:lnTo>
                  <a:lnTo>
                    <a:pt x="2414" y="4778"/>
                  </a:lnTo>
                  <a:lnTo>
                    <a:pt x="2412" y="4782"/>
                  </a:lnTo>
                  <a:lnTo>
                    <a:pt x="2410" y="4784"/>
                  </a:lnTo>
                  <a:lnTo>
                    <a:pt x="2406" y="4788"/>
                  </a:lnTo>
                  <a:lnTo>
                    <a:pt x="2406" y="4790"/>
                  </a:lnTo>
                  <a:lnTo>
                    <a:pt x="2410" y="4792"/>
                  </a:lnTo>
                  <a:lnTo>
                    <a:pt x="2414" y="4790"/>
                  </a:lnTo>
                  <a:lnTo>
                    <a:pt x="2420" y="4796"/>
                  </a:lnTo>
                  <a:lnTo>
                    <a:pt x="2416" y="4796"/>
                  </a:lnTo>
                  <a:lnTo>
                    <a:pt x="2414" y="4796"/>
                  </a:lnTo>
                  <a:lnTo>
                    <a:pt x="2414" y="4798"/>
                  </a:lnTo>
                  <a:lnTo>
                    <a:pt x="2414" y="4800"/>
                  </a:lnTo>
                  <a:lnTo>
                    <a:pt x="2418" y="4804"/>
                  </a:lnTo>
                  <a:lnTo>
                    <a:pt x="2420" y="4804"/>
                  </a:lnTo>
                  <a:lnTo>
                    <a:pt x="2422" y="4802"/>
                  </a:lnTo>
                  <a:lnTo>
                    <a:pt x="2420" y="4798"/>
                  </a:lnTo>
                  <a:lnTo>
                    <a:pt x="2432" y="4808"/>
                  </a:lnTo>
                  <a:lnTo>
                    <a:pt x="2436" y="4808"/>
                  </a:lnTo>
                  <a:lnTo>
                    <a:pt x="2438" y="4804"/>
                  </a:lnTo>
                  <a:lnTo>
                    <a:pt x="2438" y="4798"/>
                  </a:lnTo>
                  <a:lnTo>
                    <a:pt x="2438" y="4790"/>
                  </a:lnTo>
                  <a:lnTo>
                    <a:pt x="2436" y="4782"/>
                  </a:lnTo>
                  <a:lnTo>
                    <a:pt x="2434" y="4776"/>
                  </a:lnTo>
                  <a:lnTo>
                    <a:pt x="2428" y="4774"/>
                  </a:lnTo>
                  <a:lnTo>
                    <a:pt x="2422" y="4774"/>
                  </a:lnTo>
                  <a:close/>
                  <a:moveTo>
                    <a:pt x="2384" y="4796"/>
                  </a:moveTo>
                  <a:lnTo>
                    <a:pt x="2384" y="4796"/>
                  </a:lnTo>
                  <a:lnTo>
                    <a:pt x="2384" y="4798"/>
                  </a:lnTo>
                  <a:lnTo>
                    <a:pt x="2384" y="4802"/>
                  </a:lnTo>
                  <a:lnTo>
                    <a:pt x="2386" y="4806"/>
                  </a:lnTo>
                  <a:lnTo>
                    <a:pt x="2390" y="4806"/>
                  </a:lnTo>
                  <a:lnTo>
                    <a:pt x="2392" y="4806"/>
                  </a:lnTo>
                  <a:lnTo>
                    <a:pt x="2390" y="4802"/>
                  </a:lnTo>
                  <a:lnTo>
                    <a:pt x="2388" y="4798"/>
                  </a:lnTo>
                  <a:lnTo>
                    <a:pt x="2384" y="4796"/>
                  </a:lnTo>
                  <a:close/>
                  <a:moveTo>
                    <a:pt x="2578" y="4662"/>
                  </a:moveTo>
                  <a:lnTo>
                    <a:pt x="2578" y="4662"/>
                  </a:lnTo>
                  <a:lnTo>
                    <a:pt x="2580" y="4662"/>
                  </a:lnTo>
                  <a:lnTo>
                    <a:pt x="2584" y="4660"/>
                  </a:lnTo>
                  <a:lnTo>
                    <a:pt x="2584" y="4650"/>
                  </a:lnTo>
                  <a:lnTo>
                    <a:pt x="2584" y="4640"/>
                  </a:lnTo>
                  <a:lnTo>
                    <a:pt x="2582" y="4634"/>
                  </a:lnTo>
                  <a:lnTo>
                    <a:pt x="2578" y="4634"/>
                  </a:lnTo>
                  <a:lnTo>
                    <a:pt x="2574" y="4640"/>
                  </a:lnTo>
                  <a:lnTo>
                    <a:pt x="2570" y="4646"/>
                  </a:lnTo>
                  <a:lnTo>
                    <a:pt x="2572" y="4650"/>
                  </a:lnTo>
                  <a:lnTo>
                    <a:pt x="2574" y="4652"/>
                  </a:lnTo>
                  <a:lnTo>
                    <a:pt x="2578" y="4656"/>
                  </a:lnTo>
                  <a:lnTo>
                    <a:pt x="2576" y="4658"/>
                  </a:lnTo>
                  <a:lnTo>
                    <a:pt x="2574" y="4660"/>
                  </a:lnTo>
                  <a:lnTo>
                    <a:pt x="2578" y="4662"/>
                  </a:lnTo>
                  <a:close/>
                  <a:moveTo>
                    <a:pt x="2136" y="4766"/>
                  </a:moveTo>
                  <a:lnTo>
                    <a:pt x="2136" y="4766"/>
                  </a:lnTo>
                  <a:lnTo>
                    <a:pt x="2134" y="4768"/>
                  </a:lnTo>
                  <a:lnTo>
                    <a:pt x="2134" y="4772"/>
                  </a:lnTo>
                  <a:lnTo>
                    <a:pt x="2138" y="4782"/>
                  </a:lnTo>
                  <a:lnTo>
                    <a:pt x="2154" y="4806"/>
                  </a:lnTo>
                  <a:lnTo>
                    <a:pt x="2158" y="4812"/>
                  </a:lnTo>
                  <a:lnTo>
                    <a:pt x="2162" y="4812"/>
                  </a:lnTo>
                  <a:lnTo>
                    <a:pt x="2164" y="4810"/>
                  </a:lnTo>
                  <a:lnTo>
                    <a:pt x="2166" y="4806"/>
                  </a:lnTo>
                  <a:lnTo>
                    <a:pt x="2166" y="4794"/>
                  </a:lnTo>
                  <a:lnTo>
                    <a:pt x="2164" y="4790"/>
                  </a:lnTo>
                  <a:lnTo>
                    <a:pt x="2160" y="4786"/>
                  </a:lnTo>
                  <a:lnTo>
                    <a:pt x="2154" y="4780"/>
                  </a:lnTo>
                  <a:lnTo>
                    <a:pt x="2150" y="4772"/>
                  </a:lnTo>
                  <a:lnTo>
                    <a:pt x="2144" y="4768"/>
                  </a:lnTo>
                  <a:lnTo>
                    <a:pt x="2140" y="4766"/>
                  </a:lnTo>
                  <a:lnTo>
                    <a:pt x="2136" y="4766"/>
                  </a:lnTo>
                  <a:close/>
                  <a:moveTo>
                    <a:pt x="2832" y="5258"/>
                  </a:moveTo>
                  <a:lnTo>
                    <a:pt x="2832" y="5258"/>
                  </a:lnTo>
                  <a:lnTo>
                    <a:pt x="2828" y="5254"/>
                  </a:lnTo>
                  <a:lnTo>
                    <a:pt x="2828" y="5248"/>
                  </a:lnTo>
                  <a:lnTo>
                    <a:pt x="2832" y="5234"/>
                  </a:lnTo>
                  <a:lnTo>
                    <a:pt x="2832" y="5226"/>
                  </a:lnTo>
                  <a:lnTo>
                    <a:pt x="2832" y="5220"/>
                  </a:lnTo>
                  <a:lnTo>
                    <a:pt x="2828" y="5214"/>
                  </a:lnTo>
                  <a:lnTo>
                    <a:pt x="2820" y="5212"/>
                  </a:lnTo>
                  <a:lnTo>
                    <a:pt x="2808" y="5212"/>
                  </a:lnTo>
                  <a:lnTo>
                    <a:pt x="2798" y="5214"/>
                  </a:lnTo>
                  <a:lnTo>
                    <a:pt x="2786" y="5216"/>
                  </a:lnTo>
                  <a:lnTo>
                    <a:pt x="2780" y="5216"/>
                  </a:lnTo>
                  <a:lnTo>
                    <a:pt x="2772" y="5212"/>
                  </a:lnTo>
                  <a:lnTo>
                    <a:pt x="2762" y="5208"/>
                  </a:lnTo>
                  <a:lnTo>
                    <a:pt x="2762" y="5206"/>
                  </a:lnTo>
                  <a:lnTo>
                    <a:pt x="2762" y="5204"/>
                  </a:lnTo>
                  <a:lnTo>
                    <a:pt x="2762" y="5196"/>
                  </a:lnTo>
                  <a:lnTo>
                    <a:pt x="2762" y="5190"/>
                  </a:lnTo>
                  <a:lnTo>
                    <a:pt x="2758" y="5184"/>
                  </a:lnTo>
                  <a:lnTo>
                    <a:pt x="2754" y="5178"/>
                  </a:lnTo>
                  <a:lnTo>
                    <a:pt x="2752" y="5174"/>
                  </a:lnTo>
                  <a:lnTo>
                    <a:pt x="2748" y="5174"/>
                  </a:lnTo>
                  <a:lnTo>
                    <a:pt x="2746" y="5176"/>
                  </a:lnTo>
                  <a:lnTo>
                    <a:pt x="2740" y="5178"/>
                  </a:lnTo>
                  <a:lnTo>
                    <a:pt x="2738" y="5178"/>
                  </a:lnTo>
                  <a:lnTo>
                    <a:pt x="2734" y="5174"/>
                  </a:lnTo>
                  <a:lnTo>
                    <a:pt x="2730" y="5168"/>
                  </a:lnTo>
                  <a:lnTo>
                    <a:pt x="2728" y="5170"/>
                  </a:lnTo>
                  <a:lnTo>
                    <a:pt x="2726" y="5170"/>
                  </a:lnTo>
                  <a:lnTo>
                    <a:pt x="2720" y="5166"/>
                  </a:lnTo>
                  <a:lnTo>
                    <a:pt x="2718" y="5164"/>
                  </a:lnTo>
                  <a:lnTo>
                    <a:pt x="2714" y="5162"/>
                  </a:lnTo>
                  <a:lnTo>
                    <a:pt x="2708" y="5164"/>
                  </a:lnTo>
                  <a:lnTo>
                    <a:pt x="2704" y="5166"/>
                  </a:lnTo>
                  <a:lnTo>
                    <a:pt x="2700" y="5166"/>
                  </a:lnTo>
                  <a:lnTo>
                    <a:pt x="2698" y="5162"/>
                  </a:lnTo>
                  <a:lnTo>
                    <a:pt x="2694" y="5154"/>
                  </a:lnTo>
                  <a:lnTo>
                    <a:pt x="2692" y="5150"/>
                  </a:lnTo>
                  <a:lnTo>
                    <a:pt x="2688" y="5148"/>
                  </a:lnTo>
                  <a:lnTo>
                    <a:pt x="2686" y="5150"/>
                  </a:lnTo>
                  <a:lnTo>
                    <a:pt x="2682" y="5152"/>
                  </a:lnTo>
                  <a:lnTo>
                    <a:pt x="2680" y="5156"/>
                  </a:lnTo>
                  <a:lnTo>
                    <a:pt x="2676" y="5166"/>
                  </a:lnTo>
                  <a:lnTo>
                    <a:pt x="2670" y="5178"/>
                  </a:lnTo>
                  <a:lnTo>
                    <a:pt x="2668" y="5180"/>
                  </a:lnTo>
                  <a:lnTo>
                    <a:pt x="2666" y="5180"/>
                  </a:lnTo>
                  <a:lnTo>
                    <a:pt x="2660" y="5176"/>
                  </a:lnTo>
                  <a:lnTo>
                    <a:pt x="2654" y="5174"/>
                  </a:lnTo>
                  <a:lnTo>
                    <a:pt x="2646" y="5172"/>
                  </a:lnTo>
                  <a:lnTo>
                    <a:pt x="2634" y="5174"/>
                  </a:lnTo>
                  <a:lnTo>
                    <a:pt x="2630" y="5174"/>
                  </a:lnTo>
                  <a:lnTo>
                    <a:pt x="2626" y="5176"/>
                  </a:lnTo>
                  <a:lnTo>
                    <a:pt x="2620" y="5174"/>
                  </a:lnTo>
                  <a:lnTo>
                    <a:pt x="2612" y="5172"/>
                  </a:lnTo>
                  <a:lnTo>
                    <a:pt x="2604" y="5172"/>
                  </a:lnTo>
                  <a:lnTo>
                    <a:pt x="2600" y="5170"/>
                  </a:lnTo>
                  <a:lnTo>
                    <a:pt x="2596" y="5168"/>
                  </a:lnTo>
                  <a:lnTo>
                    <a:pt x="2594" y="5162"/>
                  </a:lnTo>
                  <a:lnTo>
                    <a:pt x="2590" y="5154"/>
                  </a:lnTo>
                  <a:lnTo>
                    <a:pt x="2588" y="5148"/>
                  </a:lnTo>
                  <a:lnTo>
                    <a:pt x="2586" y="5144"/>
                  </a:lnTo>
                  <a:lnTo>
                    <a:pt x="2584" y="5144"/>
                  </a:lnTo>
                  <a:lnTo>
                    <a:pt x="2582" y="5144"/>
                  </a:lnTo>
                  <a:lnTo>
                    <a:pt x="2576" y="5146"/>
                  </a:lnTo>
                  <a:lnTo>
                    <a:pt x="2574" y="5146"/>
                  </a:lnTo>
                  <a:lnTo>
                    <a:pt x="2570" y="5142"/>
                  </a:lnTo>
                  <a:lnTo>
                    <a:pt x="2566" y="5140"/>
                  </a:lnTo>
                  <a:lnTo>
                    <a:pt x="2564" y="5140"/>
                  </a:lnTo>
                  <a:lnTo>
                    <a:pt x="2558" y="5140"/>
                  </a:lnTo>
                  <a:lnTo>
                    <a:pt x="2554" y="5142"/>
                  </a:lnTo>
                  <a:lnTo>
                    <a:pt x="2552" y="5140"/>
                  </a:lnTo>
                  <a:lnTo>
                    <a:pt x="2550" y="5138"/>
                  </a:lnTo>
                  <a:lnTo>
                    <a:pt x="2544" y="5132"/>
                  </a:lnTo>
                  <a:lnTo>
                    <a:pt x="2538" y="5128"/>
                  </a:lnTo>
                  <a:lnTo>
                    <a:pt x="2532" y="5128"/>
                  </a:lnTo>
                  <a:lnTo>
                    <a:pt x="2530" y="5130"/>
                  </a:lnTo>
                  <a:lnTo>
                    <a:pt x="2530" y="5132"/>
                  </a:lnTo>
                  <a:lnTo>
                    <a:pt x="2528" y="5136"/>
                  </a:lnTo>
                  <a:lnTo>
                    <a:pt x="2526" y="5136"/>
                  </a:lnTo>
                  <a:lnTo>
                    <a:pt x="2520" y="5136"/>
                  </a:lnTo>
                  <a:lnTo>
                    <a:pt x="2512" y="5132"/>
                  </a:lnTo>
                  <a:lnTo>
                    <a:pt x="2498" y="5130"/>
                  </a:lnTo>
                  <a:lnTo>
                    <a:pt x="2492" y="5130"/>
                  </a:lnTo>
                  <a:lnTo>
                    <a:pt x="2488" y="5132"/>
                  </a:lnTo>
                  <a:lnTo>
                    <a:pt x="2486" y="5136"/>
                  </a:lnTo>
                  <a:lnTo>
                    <a:pt x="2484" y="5140"/>
                  </a:lnTo>
                  <a:lnTo>
                    <a:pt x="2482" y="5150"/>
                  </a:lnTo>
                  <a:lnTo>
                    <a:pt x="2480" y="5152"/>
                  </a:lnTo>
                  <a:lnTo>
                    <a:pt x="2478" y="5154"/>
                  </a:lnTo>
                  <a:lnTo>
                    <a:pt x="2474" y="5156"/>
                  </a:lnTo>
                  <a:lnTo>
                    <a:pt x="2472" y="5160"/>
                  </a:lnTo>
                  <a:lnTo>
                    <a:pt x="2472" y="5164"/>
                  </a:lnTo>
                  <a:lnTo>
                    <a:pt x="2464" y="5164"/>
                  </a:lnTo>
                  <a:lnTo>
                    <a:pt x="2460" y="5166"/>
                  </a:lnTo>
                  <a:lnTo>
                    <a:pt x="2458" y="5168"/>
                  </a:lnTo>
                  <a:lnTo>
                    <a:pt x="2460" y="5172"/>
                  </a:lnTo>
                  <a:lnTo>
                    <a:pt x="2464" y="5174"/>
                  </a:lnTo>
                  <a:lnTo>
                    <a:pt x="2474" y="5174"/>
                  </a:lnTo>
                  <a:lnTo>
                    <a:pt x="2482" y="5174"/>
                  </a:lnTo>
                  <a:lnTo>
                    <a:pt x="2490" y="5174"/>
                  </a:lnTo>
                  <a:lnTo>
                    <a:pt x="2494" y="5174"/>
                  </a:lnTo>
                  <a:lnTo>
                    <a:pt x="2496" y="5178"/>
                  </a:lnTo>
                  <a:lnTo>
                    <a:pt x="2500" y="5180"/>
                  </a:lnTo>
                  <a:lnTo>
                    <a:pt x="2504" y="5180"/>
                  </a:lnTo>
                  <a:lnTo>
                    <a:pt x="2510" y="5180"/>
                  </a:lnTo>
                  <a:lnTo>
                    <a:pt x="2512" y="5180"/>
                  </a:lnTo>
                  <a:lnTo>
                    <a:pt x="2508" y="5188"/>
                  </a:lnTo>
                  <a:lnTo>
                    <a:pt x="2506" y="5194"/>
                  </a:lnTo>
                  <a:lnTo>
                    <a:pt x="2508" y="5198"/>
                  </a:lnTo>
                  <a:lnTo>
                    <a:pt x="2510" y="5200"/>
                  </a:lnTo>
                  <a:lnTo>
                    <a:pt x="2516" y="5200"/>
                  </a:lnTo>
                  <a:lnTo>
                    <a:pt x="2536" y="5204"/>
                  </a:lnTo>
                  <a:lnTo>
                    <a:pt x="2550" y="5210"/>
                  </a:lnTo>
                  <a:lnTo>
                    <a:pt x="2570" y="5218"/>
                  </a:lnTo>
                  <a:lnTo>
                    <a:pt x="2576" y="5220"/>
                  </a:lnTo>
                  <a:lnTo>
                    <a:pt x="2584" y="5220"/>
                  </a:lnTo>
                  <a:lnTo>
                    <a:pt x="2588" y="5220"/>
                  </a:lnTo>
                  <a:lnTo>
                    <a:pt x="2594" y="5218"/>
                  </a:lnTo>
                  <a:lnTo>
                    <a:pt x="2602" y="5214"/>
                  </a:lnTo>
                  <a:lnTo>
                    <a:pt x="2606" y="5214"/>
                  </a:lnTo>
                  <a:lnTo>
                    <a:pt x="2608" y="5214"/>
                  </a:lnTo>
                  <a:lnTo>
                    <a:pt x="2614" y="5218"/>
                  </a:lnTo>
                  <a:lnTo>
                    <a:pt x="2620" y="5216"/>
                  </a:lnTo>
                  <a:lnTo>
                    <a:pt x="2628" y="5216"/>
                  </a:lnTo>
                  <a:lnTo>
                    <a:pt x="2642" y="5218"/>
                  </a:lnTo>
                  <a:lnTo>
                    <a:pt x="2648" y="5220"/>
                  </a:lnTo>
                  <a:lnTo>
                    <a:pt x="2654" y="5224"/>
                  </a:lnTo>
                  <a:lnTo>
                    <a:pt x="2662" y="5230"/>
                  </a:lnTo>
                  <a:lnTo>
                    <a:pt x="2668" y="5234"/>
                  </a:lnTo>
                  <a:lnTo>
                    <a:pt x="2676" y="5238"/>
                  </a:lnTo>
                  <a:lnTo>
                    <a:pt x="2690" y="5242"/>
                  </a:lnTo>
                  <a:lnTo>
                    <a:pt x="2706" y="5246"/>
                  </a:lnTo>
                  <a:lnTo>
                    <a:pt x="2722" y="5248"/>
                  </a:lnTo>
                  <a:lnTo>
                    <a:pt x="2726" y="5246"/>
                  </a:lnTo>
                  <a:lnTo>
                    <a:pt x="2728" y="5244"/>
                  </a:lnTo>
                  <a:lnTo>
                    <a:pt x="2732" y="5244"/>
                  </a:lnTo>
                  <a:lnTo>
                    <a:pt x="2752" y="5248"/>
                  </a:lnTo>
                  <a:lnTo>
                    <a:pt x="2764" y="5250"/>
                  </a:lnTo>
                  <a:lnTo>
                    <a:pt x="2770" y="5248"/>
                  </a:lnTo>
                  <a:lnTo>
                    <a:pt x="2772" y="5246"/>
                  </a:lnTo>
                  <a:lnTo>
                    <a:pt x="2774" y="5244"/>
                  </a:lnTo>
                  <a:lnTo>
                    <a:pt x="2774" y="5242"/>
                  </a:lnTo>
                  <a:lnTo>
                    <a:pt x="2776" y="5242"/>
                  </a:lnTo>
                  <a:lnTo>
                    <a:pt x="2794" y="5250"/>
                  </a:lnTo>
                  <a:lnTo>
                    <a:pt x="2806" y="5256"/>
                  </a:lnTo>
                  <a:lnTo>
                    <a:pt x="2814" y="5258"/>
                  </a:lnTo>
                  <a:lnTo>
                    <a:pt x="2820" y="5260"/>
                  </a:lnTo>
                  <a:lnTo>
                    <a:pt x="2828" y="5264"/>
                  </a:lnTo>
                  <a:lnTo>
                    <a:pt x="2834" y="5268"/>
                  </a:lnTo>
                  <a:lnTo>
                    <a:pt x="2836" y="5268"/>
                  </a:lnTo>
                  <a:lnTo>
                    <a:pt x="2836" y="5266"/>
                  </a:lnTo>
                  <a:lnTo>
                    <a:pt x="2836" y="5262"/>
                  </a:lnTo>
                  <a:lnTo>
                    <a:pt x="2832" y="5258"/>
                  </a:lnTo>
                  <a:close/>
                  <a:moveTo>
                    <a:pt x="2398" y="4778"/>
                  </a:moveTo>
                  <a:lnTo>
                    <a:pt x="2398" y="4778"/>
                  </a:lnTo>
                  <a:lnTo>
                    <a:pt x="2400" y="4780"/>
                  </a:lnTo>
                  <a:lnTo>
                    <a:pt x="2402" y="4780"/>
                  </a:lnTo>
                  <a:lnTo>
                    <a:pt x="2406" y="4780"/>
                  </a:lnTo>
                  <a:lnTo>
                    <a:pt x="2410" y="4776"/>
                  </a:lnTo>
                  <a:lnTo>
                    <a:pt x="2410" y="4774"/>
                  </a:lnTo>
                  <a:lnTo>
                    <a:pt x="2408" y="4772"/>
                  </a:lnTo>
                  <a:lnTo>
                    <a:pt x="2402" y="4772"/>
                  </a:lnTo>
                  <a:lnTo>
                    <a:pt x="2398" y="4774"/>
                  </a:lnTo>
                  <a:lnTo>
                    <a:pt x="2398" y="4776"/>
                  </a:lnTo>
                  <a:lnTo>
                    <a:pt x="2398" y="4778"/>
                  </a:lnTo>
                  <a:close/>
                  <a:moveTo>
                    <a:pt x="2330" y="4760"/>
                  </a:moveTo>
                  <a:lnTo>
                    <a:pt x="2330" y="4760"/>
                  </a:lnTo>
                  <a:lnTo>
                    <a:pt x="2330" y="4762"/>
                  </a:lnTo>
                  <a:lnTo>
                    <a:pt x="2332" y="4764"/>
                  </a:lnTo>
                  <a:lnTo>
                    <a:pt x="2340" y="4770"/>
                  </a:lnTo>
                  <a:lnTo>
                    <a:pt x="2348" y="4774"/>
                  </a:lnTo>
                  <a:lnTo>
                    <a:pt x="2350" y="4774"/>
                  </a:lnTo>
                  <a:lnTo>
                    <a:pt x="2350" y="4770"/>
                  </a:lnTo>
                  <a:lnTo>
                    <a:pt x="2350" y="4768"/>
                  </a:lnTo>
                  <a:lnTo>
                    <a:pt x="2346" y="4764"/>
                  </a:lnTo>
                  <a:lnTo>
                    <a:pt x="2340" y="4760"/>
                  </a:lnTo>
                  <a:lnTo>
                    <a:pt x="2334" y="4758"/>
                  </a:lnTo>
                  <a:lnTo>
                    <a:pt x="2332" y="4758"/>
                  </a:lnTo>
                  <a:lnTo>
                    <a:pt x="2330" y="4760"/>
                  </a:lnTo>
                  <a:close/>
                  <a:moveTo>
                    <a:pt x="2230" y="4942"/>
                  </a:moveTo>
                  <a:lnTo>
                    <a:pt x="2230" y="4942"/>
                  </a:lnTo>
                  <a:lnTo>
                    <a:pt x="2230" y="4944"/>
                  </a:lnTo>
                  <a:lnTo>
                    <a:pt x="2230" y="4946"/>
                  </a:lnTo>
                  <a:lnTo>
                    <a:pt x="2234" y="4952"/>
                  </a:lnTo>
                  <a:lnTo>
                    <a:pt x="2238" y="4956"/>
                  </a:lnTo>
                  <a:lnTo>
                    <a:pt x="2242" y="4956"/>
                  </a:lnTo>
                  <a:lnTo>
                    <a:pt x="2244" y="4954"/>
                  </a:lnTo>
                  <a:lnTo>
                    <a:pt x="2244" y="4952"/>
                  </a:lnTo>
                  <a:lnTo>
                    <a:pt x="2244" y="4950"/>
                  </a:lnTo>
                  <a:lnTo>
                    <a:pt x="2240" y="4944"/>
                  </a:lnTo>
                  <a:lnTo>
                    <a:pt x="2236" y="4940"/>
                  </a:lnTo>
                  <a:lnTo>
                    <a:pt x="2232" y="4940"/>
                  </a:lnTo>
                  <a:lnTo>
                    <a:pt x="2230" y="4942"/>
                  </a:lnTo>
                  <a:close/>
                  <a:moveTo>
                    <a:pt x="2194" y="4886"/>
                  </a:moveTo>
                  <a:lnTo>
                    <a:pt x="2194" y="4886"/>
                  </a:lnTo>
                  <a:lnTo>
                    <a:pt x="2192" y="4890"/>
                  </a:lnTo>
                  <a:lnTo>
                    <a:pt x="2192" y="4896"/>
                  </a:lnTo>
                  <a:lnTo>
                    <a:pt x="2194" y="4904"/>
                  </a:lnTo>
                  <a:lnTo>
                    <a:pt x="2198" y="4910"/>
                  </a:lnTo>
                  <a:lnTo>
                    <a:pt x="2208" y="4920"/>
                  </a:lnTo>
                  <a:lnTo>
                    <a:pt x="2214" y="4924"/>
                  </a:lnTo>
                  <a:lnTo>
                    <a:pt x="2218" y="4924"/>
                  </a:lnTo>
                  <a:lnTo>
                    <a:pt x="2220" y="4920"/>
                  </a:lnTo>
                  <a:lnTo>
                    <a:pt x="2220" y="4914"/>
                  </a:lnTo>
                  <a:lnTo>
                    <a:pt x="2214" y="4900"/>
                  </a:lnTo>
                  <a:lnTo>
                    <a:pt x="2210" y="4894"/>
                  </a:lnTo>
                  <a:lnTo>
                    <a:pt x="2204" y="4888"/>
                  </a:lnTo>
                  <a:lnTo>
                    <a:pt x="2200" y="4886"/>
                  </a:lnTo>
                  <a:lnTo>
                    <a:pt x="2194" y="4886"/>
                  </a:lnTo>
                  <a:close/>
                  <a:moveTo>
                    <a:pt x="2182" y="4866"/>
                  </a:moveTo>
                  <a:lnTo>
                    <a:pt x="2182" y="4866"/>
                  </a:lnTo>
                  <a:lnTo>
                    <a:pt x="2184" y="4868"/>
                  </a:lnTo>
                  <a:lnTo>
                    <a:pt x="2186" y="4866"/>
                  </a:lnTo>
                  <a:lnTo>
                    <a:pt x="2188" y="4862"/>
                  </a:lnTo>
                  <a:lnTo>
                    <a:pt x="2188" y="4856"/>
                  </a:lnTo>
                  <a:lnTo>
                    <a:pt x="2186" y="4850"/>
                  </a:lnTo>
                  <a:lnTo>
                    <a:pt x="2184" y="4850"/>
                  </a:lnTo>
                  <a:lnTo>
                    <a:pt x="2182" y="4850"/>
                  </a:lnTo>
                  <a:lnTo>
                    <a:pt x="2180" y="4854"/>
                  </a:lnTo>
                  <a:lnTo>
                    <a:pt x="2180" y="4860"/>
                  </a:lnTo>
                  <a:lnTo>
                    <a:pt x="2180" y="4864"/>
                  </a:lnTo>
                  <a:lnTo>
                    <a:pt x="2182" y="4866"/>
                  </a:lnTo>
                  <a:close/>
                  <a:moveTo>
                    <a:pt x="2248" y="4964"/>
                  </a:moveTo>
                  <a:lnTo>
                    <a:pt x="2248" y="4964"/>
                  </a:lnTo>
                  <a:lnTo>
                    <a:pt x="2246" y="4968"/>
                  </a:lnTo>
                  <a:lnTo>
                    <a:pt x="2246" y="4974"/>
                  </a:lnTo>
                  <a:lnTo>
                    <a:pt x="2248" y="4976"/>
                  </a:lnTo>
                  <a:lnTo>
                    <a:pt x="2252" y="4978"/>
                  </a:lnTo>
                  <a:lnTo>
                    <a:pt x="2254" y="4978"/>
                  </a:lnTo>
                  <a:lnTo>
                    <a:pt x="2256" y="4980"/>
                  </a:lnTo>
                  <a:lnTo>
                    <a:pt x="2260" y="4990"/>
                  </a:lnTo>
                  <a:lnTo>
                    <a:pt x="2262" y="4996"/>
                  </a:lnTo>
                  <a:lnTo>
                    <a:pt x="2264" y="4996"/>
                  </a:lnTo>
                  <a:lnTo>
                    <a:pt x="2266" y="4994"/>
                  </a:lnTo>
                  <a:lnTo>
                    <a:pt x="2266" y="4990"/>
                  </a:lnTo>
                  <a:lnTo>
                    <a:pt x="2266" y="4984"/>
                  </a:lnTo>
                  <a:lnTo>
                    <a:pt x="2260" y="4974"/>
                  </a:lnTo>
                  <a:lnTo>
                    <a:pt x="2254" y="4964"/>
                  </a:lnTo>
                  <a:lnTo>
                    <a:pt x="2250" y="4964"/>
                  </a:lnTo>
                  <a:lnTo>
                    <a:pt x="2248" y="4964"/>
                  </a:lnTo>
                  <a:close/>
                  <a:moveTo>
                    <a:pt x="2354" y="4788"/>
                  </a:moveTo>
                  <a:lnTo>
                    <a:pt x="2354" y="4788"/>
                  </a:lnTo>
                  <a:lnTo>
                    <a:pt x="2352" y="4784"/>
                  </a:lnTo>
                  <a:lnTo>
                    <a:pt x="2350" y="4792"/>
                  </a:lnTo>
                  <a:lnTo>
                    <a:pt x="2348" y="4796"/>
                  </a:lnTo>
                  <a:lnTo>
                    <a:pt x="2348" y="4800"/>
                  </a:lnTo>
                  <a:lnTo>
                    <a:pt x="2352" y="4800"/>
                  </a:lnTo>
                  <a:lnTo>
                    <a:pt x="2358" y="4802"/>
                  </a:lnTo>
                  <a:lnTo>
                    <a:pt x="2364" y="4802"/>
                  </a:lnTo>
                  <a:lnTo>
                    <a:pt x="2370" y="4804"/>
                  </a:lnTo>
                  <a:lnTo>
                    <a:pt x="2372" y="4804"/>
                  </a:lnTo>
                  <a:lnTo>
                    <a:pt x="2372" y="4800"/>
                  </a:lnTo>
                  <a:lnTo>
                    <a:pt x="2372" y="4798"/>
                  </a:lnTo>
                  <a:lnTo>
                    <a:pt x="2370" y="4796"/>
                  </a:lnTo>
                  <a:lnTo>
                    <a:pt x="2364" y="4794"/>
                  </a:lnTo>
                  <a:lnTo>
                    <a:pt x="2358" y="4792"/>
                  </a:lnTo>
                  <a:lnTo>
                    <a:pt x="2354" y="4788"/>
                  </a:lnTo>
                  <a:close/>
                  <a:moveTo>
                    <a:pt x="2484" y="5128"/>
                  </a:moveTo>
                  <a:lnTo>
                    <a:pt x="2484" y="5128"/>
                  </a:lnTo>
                  <a:lnTo>
                    <a:pt x="2486" y="5124"/>
                  </a:lnTo>
                  <a:lnTo>
                    <a:pt x="2486" y="5120"/>
                  </a:lnTo>
                  <a:lnTo>
                    <a:pt x="2488" y="5108"/>
                  </a:lnTo>
                  <a:lnTo>
                    <a:pt x="2486" y="5092"/>
                  </a:lnTo>
                  <a:lnTo>
                    <a:pt x="2488" y="5076"/>
                  </a:lnTo>
                  <a:lnTo>
                    <a:pt x="2488" y="5062"/>
                  </a:lnTo>
                  <a:lnTo>
                    <a:pt x="2486" y="5056"/>
                  </a:lnTo>
                  <a:lnTo>
                    <a:pt x="2484" y="5050"/>
                  </a:lnTo>
                  <a:lnTo>
                    <a:pt x="2486" y="5038"/>
                  </a:lnTo>
                  <a:lnTo>
                    <a:pt x="2488" y="5028"/>
                  </a:lnTo>
                  <a:lnTo>
                    <a:pt x="2488" y="5020"/>
                  </a:lnTo>
                  <a:lnTo>
                    <a:pt x="2486" y="5014"/>
                  </a:lnTo>
                  <a:lnTo>
                    <a:pt x="2492" y="5004"/>
                  </a:lnTo>
                  <a:lnTo>
                    <a:pt x="2494" y="4998"/>
                  </a:lnTo>
                  <a:lnTo>
                    <a:pt x="2496" y="4994"/>
                  </a:lnTo>
                  <a:lnTo>
                    <a:pt x="2494" y="4990"/>
                  </a:lnTo>
                  <a:lnTo>
                    <a:pt x="2492" y="4988"/>
                  </a:lnTo>
                  <a:lnTo>
                    <a:pt x="2486" y="4982"/>
                  </a:lnTo>
                  <a:lnTo>
                    <a:pt x="2482" y="4978"/>
                  </a:lnTo>
                  <a:lnTo>
                    <a:pt x="2480" y="4972"/>
                  </a:lnTo>
                  <a:lnTo>
                    <a:pt x="2476" y="4962"/>
                  </a:lnTo>
                  <a:lnTo>
                    <a:pt x="2472" y="4956"/>
                  </a:lnTo>
                  <a:lnTo>
                    <a:pt x="2468" y="4954"/>
                  </a:lnTo>
                  <a:lnTo>
                    <a:pt x="2460" y="4956"/>
                  </a:lnTo>
                  <a:lnTo>
                    <a:pt x="2456" y="4958"/>
                  </a:lnTo>
                  <a:lnTo>
                    <a:pt x="2452" y="4956"/>
                  </a:lnTo>
                  <a:lnTo>
                    <a:pt x="2450" y="4956"/>
                  </a:lnTo>
                  <a:lnTo>
                    <a:pt x="2446" y="4958"/>
                  </a:lnTo>
                  <a:lnTo>
                    <a:pt x="2440" y="4962"/>
                  </a:lnTo>
                  <a:lnTo>
                    <a:pt x="2442" y="4956"/>
                  </a:lnTo>
                  <a:lnTo>
                    <a:pt x="2446" y="4946"/>
                  </a:lnTo>
                  <a:lnTo>
                    <a:pt x="2446" y="4942"/>
                  </a:lnTo>
                  <a:lnTo>
                    <a:pt x="2442" y="4940"/>
                  </a:lnTo>
                  <a:lnTo>
                    <a:pt x="2438" y="4938"/>
                  </a:lnTo>
                  <a:lnTo>
                    <a:pt x="2436" y="4932"/>
                  </a:lnTo>
                  <a:lnTo>
                    <a:pt x="2430" y="4914"/>
                  </a:lnTo>
                  <a:lnTo>
                    <a:pt x="2428" y="4904"/>
                  </a:lnTo>
                  <a:lnTo>
                    <a:pt x="2426" y="4898"/>
                  </a:lnTo>
                  <a:lnTo>
                    <a:pt x="2422" y="4892"/>
                  </a:lnTo>
                  <a:lnTo>
                    <a:pt x="2420" y="4890"/>
                  </a:lnTo>
                  <a:lnTo>
                    <a:pt x="2416" y="4890"/>
                  </a:lnTo>
                  <a:lnTo>
                    <a:pt x="2410" y="4890"/>
                  </a:lnTo>
                  <a:lnTo>
                    <a:pt x="2404" y="4890"/>
                  </a:lnTo>
                  <a:lnTo>
                    <a:pt x="2394" y="4884"/>
                  </a:lnTo>
                  <a:lnTo>
                    <a:pt x="2390" y="4880"/>
                  </a:lnTo>
                  <a:lnTo>
                    <a:pt x="2388" y="4876"/>
                  </a:lnTo>
                  <a:lnTo>
                    <a:pt x="2388" y="4872"/>
                  </a:lnTo>
                  <a:lnTo>
                    <a:pt x="2388" y="4868"/>
                  </a:lnTo>
                  <a:lnTo>
                    <a:pt x="2390" y="4862"/>
                  </a:lnTo>
                  <a:lnTo>
                    <a:pt x="2392" y="4858"/>
                  </a:lnTo>
                  <a:lnTo>
                    <a:pt x="2390" y="4852"/>
                  </a:lnTo>
                  <a:lnTo>
                    <a:pt x="2390" y="4848"/>
                  </a:lnTo>
                  <a:lnTo>
                    <a:pt x="2392" y="4846"/>
                  </a:lnTo>
                  <a:lnTo>
                    <a:pt x="2396" y="4844"/>
                  </a:lnTo>
                  <a:lnTo>
                    <a:pt x="2400" y="4842"/>
                  </a:lnTo>
                  <a:lnTo>
                    <a:pt x="2402" y="4836"/>
                  </a:lnTo>
                  <a:lnTo>
                    <a:pt x="2402" y="4832"/>
                  </a:lnTo>
                  <a:lnTo>
                    <a:pt x="2400" y="4826"/>
                  </a:lnTo>
                  <a:lnTo>
                    <a:pt x="2396" y="4822"/>
                  </a:lnTo>
                  <a:lnTo>
                    <a:pt x="2392" y="4818"/>
                  </a:lnTo>
                  <a:lnTo>
                    <a:pt x="2386" y="4816"/>
                  </a:lnTo>
                  <a:lnTo>
                    <a:pt x="2380" y="4818"/>
                  </a:lnTo>
                  <a:lnTo>
                    <a:pt x="2376" y="4820"/>
                  </a:lnTo>
                  <a:lnTo>
                    <a:pt x="2374" y="4820"/>
                  </a:lnTo>
                  <a:lnTo>
                    <a:pt x="2372" y="4814"/>
                  </a:lnTo>
                  <a:lnTo>
                    <a:pt x="2372" y="4812"/>
                  </a:lnTo>
                  <a:lnTo>
                    <a:pt x="2368" y="4808"/>
                  </a:lnTo>
                  <a:lnTo>
                    <a:pt x="2364" y="4806"/>
                  </a:lnTo>
                  <a:lnTo>
                    <a:pt x="2356" y="4804"/>
                  </a:lnTo>
                  <a:lnTo>
                    <a:pt x="2348" y="4802"/>
                  </a:lnTo>
                  <a:lnTo>
                    <a:pt x="2342" y="4796"/>
                  </a:lnTo>
                  <a:lnTo>
                    <a:pt x="2340" y="4790"/>
                  </a:lnTo>
                  <a:lnTo>
                    <a:pt x="2338" y="4784"/>
                  </a:lnTo>
                  <a:lnTo>
                    <a:pt x="2336" y="4776"/>
                  </a:lnTo>
                  <a:lnTo>
                    <a:pt x="2332" y="4768"/>
                  </a:lnTo>
                  <a:lnTo>
                    <a:pt x="2324" y="4762"/>
                  </a:lnTo>
                  <a:lnTo>
                    <a:pt x="2314" y="4758"/>
                  </a:lnTo>
                  <a:lnTo>
                    <a:pt x="2308" y="4756"/>
                  </a:lnTo>
                  <a:lnTo>
                    <a:pt x="2304" y="4754"/>
                  </a:lnTo>
                  <a:lnTo>
                    <a:pt x="2302" y="4748"/>
                  </a:lnTo>
                  <a:lnTo>
                    <a:pt x="2300" y="4740"/>
                  </a:lnTo>
                  <a:lnTo>
                    <a:pt x="2298" y="4738"/>
                  </a:lnTo>
                  <a:lnTo>
                    <a:pt x="2296" y="4734"/>
                  </a:lnTo>
                  <a:lnTo>
                    <a:pt x="2288" y="4728"/>
                  </a:lnTo>
                  <a:lnTo>
                    <a:pt x="2284" y="4728"/>
                  </a:lnTo>
                  <a:lnTo>
                    <a:pt x="2282" y="4730"/>
                  </a:lnTo>
                  <a:lnTo>
                    <a:pt x="2282" y="4732"/>
                  </a:lnTo>
                  <a:lnTo>
                    <a:pt x="2282" y="4740"/>
                  </a:lnTo>
                  <a:lnTo>
                    <a:pt x="2282" y="4742"/>
                  </a:lnTo>
                  <a:lnTo>
                    <a:pt x="2280" y="4740"/>
                  </a:lnTo>
                  <a:lnTo>
                    <a:pt x="2274" y="4736"/>
                  </a:lnTo>
                  <a:lnTo>
                    <a:pt x="2270" y="4732"/>
                  </a:lnTo>
                  <a:lnTo>
                    <a:pt x="2266" y="4728"/>
                  </a:lnTo>
                  <a:lnTo>
                    <a:pt x="2262" y="4718"/>
                  </a:lnTo>
                  <a:lnTo>
                    <a:pt x="2258" y="4710"/>
                  </a:lnTo>
                  <a:lnTo>
                    <a:pt x="2254" y="4708"/>
                  </a:lnTo>
                  <a:lnTo>
                    <a:pt x="2252" y="4708"/>
                  </a:lnTo>
                  <a:lnTo>
                    <a:pt x="2248" y="4702"/>
                  </a:lnTo>
                  <a:lnTo>
                    <a:pt x="2242" y="4692"/>
                  </a:lnTo>
                  <a:lnTo>
                    <a:pt x="2234" y="4680"/>
                  </a:lnTo>
                  <a:lnTo>
                    <a:pt x="2222" y="4670"/>
                  </a:lnTo>
                  <a:lnTo>
                    <a:pt x="2214" y="4666"/>
                  </a:lnTo>
                  <a:lnTo>
                    <a:pt x="2208" y="4664"/>
                  </a:lnTo>
                  <a:lnTo>
                    <a:pt x="2204" y="4662"/>
                  </a:lnTo>
                  <a:lnTo>
                    <a:pt x="2200" y="4658"/>
                  </a:lnTo>
                  <a:lnTo>
                    <a:pt x="2196" y="4652"/>
                  </a:lnTo>
                  <a:lnTo>
                    <a:pt x="2192" y="4646"/>
                  </a:lnTo>
                  <a:lnTo>
                    <a:pt x="2190" y="4644"/>
                  </a:lnTo>
                  <a:lnTo>
                    <a:pt x="2186" y="4642"/>
                  </a:lnTo>
                  <a:lnTo>
                    <a:pt x="2182" y="4640"/>
                  </a:lnTo>
                  <a:lnTo>
                    <a:pt x="2180" y="4638"/>
                  </a:lnTo>
                  <a:lnTo>
                    <a:pt x="2180" y="4632"/>
                  </a:lnTo>
                  <a:lnTo>
                    <a:pt x="2178" y="4626"/>
                  </a:lnTo>
                  <a:lnTo>
                    <a:pt x="2176" y="4624"/>
                  </a:lnTo>
                  <a:lnTo>
                    <a:pt x="2174" y="4622"/>
                  </a:lnTo>
                  <a:lnTo>
                    <a:pt x="2170" y="4620"/>
                  </a:lnTo>
                  <a:lnTo>
                    <a:pt x="2168" y="4618"/>
                  </a:lnTo>
                  <a:lnTo>
                    <a:pt x="2166" y="4612"/>
                  </a:lnTo>
                  <a:lnTo>
                    <a:pt x="2166" y="4604"/>
                  </a:lnTo>
                  <a:lnTo>
                    <a:pt x="2162" y="4598"/>
                  </a:lnTo>
                  <a:lnTo>
                    <a:pt x="2158" y="4592"/>
                  </a:lnTo>
                  <a:lnTo>
                    <a:pt x="2150" y="4582"/>
                  </a:lnTo>
                  <a:lnTo>
                    <a:pt x="2146" y="4582"/>
                  </a:lnTo>
                  <a:lnTo>
                    <a:pt x="2146" y="4584"/>
                  </a:lnTo>
                  <a:lnTo>
                    <a:pt x="2142" y="4586"/>
                  </a:lnTo>
                  <a:lnTo>
                    <a:pt x="2138" y="4586"/>
                  </a:lnTo>
                  <a:lnTo>
                    <a:pt x="2134" y="4584"/>
                  </a:lnTo>
                  <a:lnTo>
                    <a:pt x="2130" y="4582"/>
                  </a:lnTo>
                  <a:lnTo>
                    <a:pt x="2128" y="4580"/>
                  </a:lnTo>
                  <a:lnTo>
                    <a:pt x="2122" y="4582"/>
                  </a:lnTo>
                  <a:lnTo>
                    <a:pt x="2114" y="4584"/>
                  </a:lnTo>
                  <a:lnTo>
                    <a:pt x="2108" y="4584"/>
                  </a:lnTo>
                  <a:lnTo>
                    <a:pt x="2098" y="4584"/>
                  </a:lnTo>
                  <a:lnTo>
                    <a:pt x="2088" y="4580"/>
                  </a:lnTo>
                  <a:lnTo>
                    <a:pt x="2086" y="4578"/>
                  </a:lnTo>
                  <a:lnTo>
                    <a:pt x="2084" y="4576"/>
                  </a:lnTo>
                  <a:lnTo>
                    <a:pt x="2082" y="4572"/>
                  </a:lnTo>
                  <a:lnTo>
                    <a:pt x="2078" y="4568"/>
                  </a:lnTo>
                  <a:lnTo>
                    <a:pt x="2070" y="4566"/>
                  </a:lnTo>
                  <a:lnTo>
                    <a:pt x="2062" y="4564"/>
                  </a:lnTo>
                  <a:lnTo>
                    <a:pt x="2058" y="4566"/>
                  </a:lnTo>
                  <a:lnTo>
                    <a:pt x="2056" y="4570"/>
                  </a:lnTo>
                  <a:lnTo>
                    <a:pt x="2056" y="4576"/>
                  </a:lnTo>
                  <a:lnTo>
                    <a:pt x="2058" y="4584"/>
                  </a:lnTo>
                  <a:lnTo>
                    <a:pt x="2060" y="4594"/>
                  </a:lnTo>
                  <a:lnTo>
                    <a:pt x="2070" y="4612"/>
                  </a:lnTo>
                  <a:lnTo>
                    <a:pt x="2080" y="4626"/>
                  </a:lnTo>
                  <a:lnTo>
                    <a:pt x="2086" y="4634"/>
                  </a:lnTo>
                  <a:lnTo>
                    <a:pt x="2094" y="4640"/>
                  </a:lnTo>
                  <a:lnTo>
                    <a:pt x="2102" y="4650"/>
                  </a:lnTo>
                  <a:lnTo>
                    <a:pt x="2104" y="4654"/>
                  </a:lnTo>
                  <a:lnTo>
                    <a:pt x="2108" y="4658"/>
                  </a:lnTo>
                  <a:lnTo>
                    <a:pt x="2114" y="4658"/>
                  </a:lnTo>
                  <a:lnTo>
                    <a:pt x="2116" y="4658"/>
                  </a:lnTo>
                  <a:lnTo>
                    <a:pt x="2120" y="4660"/>
                  </a:lnTo>
                  <a:lnTo>
                    <a:pt x="2124" y="4664"/>
                  </a:lnTo>
                  <a:lnTo>
                    <a:pt x="2130" y="4672"/>
                  </a:lnTo>
                  <a:lnTo>
                    <a:pt x="2138" y="4686"/>
                  </a:lnTo>
                  <a:lnTo>
                    <a:pt x="2138" y="4690"/>
                  </a:lnTo>
                  <a:lnTo>
                    <a:pt x="2138" y="4692"/>
                  </a:lnTo>
                  <a:lnTo>
                    <a:pt x="2146" y="4698"/>
                  </a:lnTo>
                  <a:lnTo>
                    <a:pt x="2152" y="4702"/>
                  </a:lnTo>
                  <a:lnTo>
                    <a:pt x="2154" y="4706"/>
                  </a:lnTo>
                  <a:lnTo>
                    <a:pt x="2154" y="4716"/>
                  </a:lnTo>
                  <a:lnTo>
                    <a:pt x="2156" y="4720"/>
                  </a:lnTo>
                  <a:lnTo>
                    <a:pt x="2158" y="4724"/>
                  </a:lnTo>
                  <a:lnTo>
                    <a:pt x="2162" y="4730"/>
                  </a:lnTo>
                  <a:lnTo>
                    <a:pt x="2172" y="4736"/>
                  </a:lnTo>
                  <a:lnTo>
                    <a:pt x="2182" y="4742"/>
                  </a:lnTo>
                  <a:lnTo>
                    <a:pt x="2192" y="4748"/>
                  </a:lnTo>
                  <a:lnTo>
                    <a:pt x="2198" y="4756"/>
                  </a:lnTo>
                  <a:lnTo>
                    <a:pt x="2200" y="4760"/>
                  </a:lnTo>
                  <a:lnTo>
                    <a:pt x="2200" y="4762"/>
                  </a:lnTo>
                  <a:lnTo>
                    <a:pt x="2198" y="4766"/>
                  </a:lnTo>
                  <a:lnTo>
                    <a:pt x="2198" y="4772"/>
                  </a:lnTo>
                  <a:lnTo>
                    <a:pt x="2206" y="4794"/>
                  </a:lnTo>
                  <a:lnTo>
                    <a:pt x="2214" y="4820"/>
                  </a:lnTo>
                  <a:lnTo>
                    <a:pt x="2218" y="4828"/>
                  </a:lnTo>
                  <a:lnTo>
                    <a:pt x="2226" y="4834"/>
                  </a:lnTo>
                  <a:lnTo>
                    <a:pt x="2234" y="4838"/>
                  </a:lnTo>
                  <a:lnTo>
                    <a:pt x="2236" y="4844"/>
                  </a:lnTo>
                  <a:lnTo>
                    <a:pt x="2240" y="4854"/>
                  </a:lnTo>
                  <a:lnTo>
                    <a:pt x="2254" y="4870"/>
                  </a:lnTo>
                  <a:lnTo>
                    <a:pt x="2260" y="4876"/>
                  </a:lnTo>
                  <a:lnTo>
                    <a:pt x="2262" y="4882"/>
                  </a:lnTo>
                  <a:lnTo>
                    <a:pt x="2264" y="4886"/>
                  </a:lnTo>
                  <a:lnTo>
                    <a:pt x="2264" y="4890"/>
                  </a:lnTo>
                  <a:lnTo>
                    <a:pt x="2262" y="4898"/>
                  </a:lnTo>
                  <a:lnTo>
                    <a:pt x="2264" y="4900"/>
                  </a:lnTo>
                  <a:lnTo>
                    <a:pt x="2266" y="4904"/>
                  </a:lnTo>
                  <a:lnTo>
                    <a:pt x="2274" y="4912"/>
                  </a:lnTo>
                  <a:lnTo>
                    <a:pt x="2278" y="4922"/>
                  </a:lnTo>
                  <a:lnTo>
                    <a:pt x="2282" y="4934"/>
                  </a:lnTo>
                  <a:lnTo>
                    <a:pt x="2284" y="4946"/>
                  </a:lnTo>
                  <a:lnTo>
                    <a:pt x="2290" y="4960"/>
                  </a:lnTo>
                  <a:lnTo>
                    <a:pt x="2300" y="4976"/>
                  </a:lnTo>
                  <a:lnTo>
                    <a:pt x="2312" y="4992"/>
                  </a:lnTo>
                  <a:lnTo>
                    <a:pt x="2326" y="5008"/>
                  </a:lnTo>
                  <a:lnTo>
                    <a:pt x="2336" y="5018"/>
                  </a:lnTo>
                  <a:lnTo>
                    <a:pt x="2342" y="5028"/>
                  </a:lnTo>
                  <a:lnTo>
                    <a:pt x="2350" y="5038"/>
                  </a:lnTo>
                  <a:lnTo>
                    <a:pt x="2364" y="5054"/>
                  </a:lnTo>
                  <a:lnTo>
                    <a:pt x="2380" y="5072"/>
                  </a:lnTo>
                  <a:lnTo>
                    <a:pt x="2394" y="5084"/>
                  </a:lnTo>
                  <a:lnTo>
                    <a:pt x="2404" y="5094"/>
                  </a:lnTo>
                  <a:lnTo>
                    <a:pt x="2416" y="5108"/>
                  </a:lnTo>
                  <a:lnTo>
                    <a:pt x="2426" y="5122"/>
                  </a:lnTo>
                  <a:lnTo>
                    <a:pt x="2434" y="5132"/>
                  </a:lnTo>
                  <a:lnTo>
                    <a:pt x="2436" y="5134"/>
                  </a:lnTo>
                  <a:lnTo>
                    <a:pt x="2438" y="5134"/>
                  </a:lnTo>
                  <a:lnTo>
                    <a:pt x="2434" y="5120"/>
                  </a:lnTo>
                  <a:lnTo>
                    <a:pt x="2434" y="5112"/>
                  </a:lnTo>
                  <a:lnTo>
                    <a:pt x="2434" y="5110"/>
                  </a:lnTo>
                  <a:lnTo>
                    <a:pt x="2438" y="5112"/>
                  </a:lnTo>
                  <a:lnTo>
                    <a:pt x="2444" y="5114"/>
                  </a:lnTo>
                  <a:lnTo>
                    <a:pt x="2450" y="5118"/>
                  </a:lnTo>
                  <a:lnTo>
                    <a:pt x="2454" y="5120"/>
                  </a:lnTo>
                  <a:lnTo>
                    <a:pt x="2458" y="5118"/>
                  </a:lnTo>
                  <a:lnTo>
                    <a:pt x="2460" y="5114"/>
                  </a:lnTo>
                  <a:lnTo>
                    <a:pt x="2462" y="5108"/>
                  </a:lnTo>
                  <a:lnTo>
                    <a:pt x="2464" y="5108"/>
                  </a:lnTo>
                  <a:lnTo>
                    <a:pt x="2470" y="5116"/>
                  </a:lnTo>
                  <a:lnTo>
                    <a:pt x="2476" y="5126"/>
                  </a:lnTo>
                  <a:lnTo>
                    <a:pt x="2480" y="5128"/>
                  </a:lnTo>
                  <a:lnTo>
                    <a:pt x="2484" y="5128"/>
                  </a:lnTo>
                  <a:close/>
                  <a:moveTo>
                    <a:pt x="2344" y="4774"/>
                  </a:moveTo>
                  <a:lnTo>
                    <a:pt x="2344" y="4774"/>
                  </a:lnTo>
                  <a:lnTo>
                    <a:pt x="2340" y="4772"/>
                  </a:lnTo>
                  <a:lnTo>
                    <a:pt x="2338" y="4772"/>
                  </a:lnTo>
                  <a:lnTo>
                    <a:pt x="2338" y="4774"/>
                  </a:lnTo>
                  <a:lnTo>
                    <a:pt x="2338" y="4776"/>
                  </a:lnTo>
                  <a:lnTo>
                    <a:pt x="2340" y="4784"/>
                  </a:lnTo>
                  <a:lnTo>
                    <a:pt x="2344" y="4792"/>
                  </a:lnTo>
                  <a:lnTo>
                    <a:pt x="2346" y="4792"/>
                  </a:lnTo>
                  <a:lnTo>
                    <a:pt x="2348" y="4788"/>
                  </a:lnTo>
                  <a:lnTo>
                    <a:pt x="2348" y="4780"/>
                  </a:lnTo>
                  <a:lnTo>
                    <a:pt x="2346" y="4776"/>
                  </a:lnTo>
                  <a:lnTo>
                    <a:pt x="2344" y="4774"/>
                  </a:lnTo>
                  <a:close/>
                  <a:moveTo>
                    <a:pt x="2374" y="4792"/>
                  </a:moveTo>
                  <a:lnTo>
                    <a:pt x="2374" y="4792"/>
                  </a:lnTo>
                  <a:lnTo>
                    <a:pt x="2372" y="4786"/>
                  </a:lnTo>
                  <a:lnTo>
                    <a:pt x="2366" y="4784"/>
                  </a:lnTo>
                  <a:lnTo>
                    <a:pt x="2360" y="4782"/>
                  </a:lnTo>
                  <a:lnTo>
                    <a:pt x="2358" y="4782"/>
                  </a:lnTo>
                  <a:lnTo>
                    <a:pt x="2358" y="4784"/>
                  </a:lnTo>
                  <a:lnTo>
                    <a:pt x="2358" y="4788"/>
                  </a:lnTo>
                  <a:lnTo>
                    <a:pt x="2364" y="4790"/>
                  </a:lnTo>
                  <a:lnTo>
                    <a:pt x="2372" y="4794"/>
                  </a:lnTo>
                  <a:lnTo>
                    <a:pt x="2374" y="4794"/>
                  </a:lnTo>
                  <a:lnTo>
                    <a:pt x="2374" y="4792"/>
                  </a:lnTo>
                  <a:close/>
                  <a:moveTo>
                    <a:pt x="2316" y="4736"/>
                  </a:moveTo>
                  <a:lnTo>
                    <a:pt x="2316" y="4736"/>
                  </a:lnTo>
                  <a:lnTo>
                    <a:pt x="2312" y="4736"/>
                  </a:lnTo>
                  <a:lnTo>
                    <a:pt x="2310" y="4736"/>
                  </a:lnTo>
                  <a:lnTo>
                    <a:pt x="2306" y="4740"/>
                  </a:lnTo>
                  <a:lnTo>
                    <a:pt x="2306" y="4746"/>
                  </a:lnTo>
                  <a:lnTo>
                    <a:pt x="2308" y="4750"/>
                  </a:lnTo>
                  <a:lnTo>
                    <a:pt x="2310" y="4752"/>
                  </a:lnTo>
                  <a:lnTo>
                    <a:pt x="2312" y="4752"/>
                  </a:lnTo>
                  <a:lnTo>
                    <a:pt x="2314" y="4752"/>
                  </a:lnTo>
                  <a:lnTo>
                    <a:pt x="2318" y="4746"/>
                  </a:lnTo>
                  <a:lnTo>
                    <a:pt x="2318" y="4740"/>
                  </a:lnTo>
                  <a:lnTo>
                    <a:pt x="2318" y="4736"/>
                  </a:lnTo>
                  <a:lnTo>
                    <a:pt x="2316" y="4736"/>
                  </a:lnTo>
                  <a:close/>
                  <a:moveTo>
                    <a:pt x="36" y="5458"/>
                  </a:moveTo>
                  <a:lnTo>
                    <a:pt x="36" y="5458"/>
                  </a:lnTo>
                  <a:lnTo>
                    <a:pt x="32" y="5458"/>
                  </a:lnTo>
                  <a:lnTo>
                    <a:pt x="30" y="5460"/>
                  </a:lnTo>
                  <a:lnTo>
                    <a:pt x="32" y="5464"/>
                  </a:lnTo>
                  <a:lnTo>
                    <a:pt x="36" y="5470"/>
                  </a:lnTo>
                  <a:lnTo>
                    <a:pt x="38" y="5472"/>
                  </a:lnTo>
                  <a:lnTo>
                    <a:pt x="40" y="5472"/>
                  </a:lnTo>
                  <a:lnTo>
                    <a:pt x="40" y="5468"/>
                  </a:lnTo>
                  <a:lnTo>
                    <a:pt x="40" y="5462"/>
                  </a:lnTo>
                  <a:lnTo>
                    <a:pt x="36" y="5458"/>
                  </a:lnTo>
                  <a:close/>
                  <a:moveTo>
                    <a:pt x="2554" y="4992"/>
                  </a:moveTo>
                  <a:lnTo>
                    <a:pt x="2554" y="4992"/>
                  </a:lnTo>
                  <a:lnTo>
                    <a:pt x="2558" y="4998"/>
                  </a:lnTo>
                  <a:lnTo>
                    <a:pt x="2560" y="4998"/>
                  </a:lnTo>
                  <a:lnTo>
                    <a:pt x="2562" y="4996"/>
                  </a:lnTo>
                  <a:lnTo>
                    <a:pt x="2564" y="4994"/>
                  </a:lnTo>
                  <a:lnTo>
                    <a:pt x="2566" y="4994"/>
                  </a:lnTo>
                  <a:lnTo>
                    <a:pt x="2570" y="4994"/>
                  </a:lnTo>
                  <a:lnTo>
                    <a:pt x="2574" y="4994"/>
                  </a:lnTo>
                  <a:lnTo>
                    <a:pt x="2578" y="4988"/>
                  </a:lnTo>
                  <a:lnTo>
                    <a:pt x="2582" y="4980"/>
                  </a:lnTo>
                  <a:lnTo>
                    <a:pt x="2582" y="4976"/>
                  </a:lnTo>
                  <a:lnTo>
                    <a:pt x="2580" y="4974"/>
                  </a:lnTo>
                  <a:lnTo>
                    <a:pt x="2576" y="4968"/>
                  </a:lnTo>
                  <a:lnTo>
                    <a:pt x="2568" y="4964"/>
                  </a:lnTo>
                  <a:lnTo>
                    <a:pt x="2562" y="4962"/>
                  </a:lnTo>
                  <a:lnTo>
                    <a:pt x="2558" y="4964"/>
                  </a:lnTo>
                  <a:lnTo>
                    <a:pt x="2556" y="4968"/>
                  </a:lnTo>
                  <a:lnTo>
                    <a:pt x="2554" y="4972"/>
                  </a:lnTo>
                  <a:lnTo>
                    <a:pt x="2552" y="4982"/>
                  </a:lnTo>
                  <a:lnTo>
                    <a:pt x="2552" y="4988"/>
                  </a:lnTo>
                  <a:lnTo>
                    <a:pt x="2554" y="4992"/>
                  </a:lnTo>
                  <a:close/>
                  <a:moveTo>
                    <a:pt x="8" y="5430"/>
                  </a:moveTo>
                  <a:lnTo>
                    <a:pt x="8" y="5430"/>
                  </a:lnTo>
                  <a:lnTo>
                    <a:pt x="6" y="5434"/>
                  </a:lnTo>
                  <a:lnTo>
                    <a:pt x="6" y="5436"/>
                  </a:lnTo>
                  <a:lnTo>
                    <a:pt x="6" y="5440"/>
                  </a:lnTo>
                  <a:lnTo>
                    <a:pt x="10" y="5444"/>
                  </a:lnTo>
                  <a:lnTo>
                    <a:pt x="14" y="5442"/>
                  </a:lnTo>
                  <a:lnTo>
                    <a:pt x="14" y="5438"/>
                  </a:lnTo>
                  <a:lnTo>
                    <a:pt x="14" y="5434"/>
                  </a:lnTo>
                  <a:lnTo>
                    <a:pt x="12" y="5430"/>
                  </a:lnTo>
                  <a:lnTo>
                    <a:pt x="10" y="5430"/>
                  </a:lnTo>
                  <a:lnTo>
                    <a:pt x="8" y="5430"/>
                  </a:lnTo>
                  <a:close/>
                  <a:moveTo>
                    <a:pt x="3222" y="4178"/>
                  </a:moveTo>
                  <a:lnTo>
                    <a:pt x="3222" y="4178"/>
                  </a:lnTo>
                  <a:lnTo>
                    <a:pt x="3224" y="4178"/>
                  </a:lnTo>
                  <a:lnTo>
                    <a:pt x="3228" y="4176"/>
                  </a:lnTo>
                  <a:lnTo>
                    <a:pt x="3232" y="4172"/>
                  </a:lnTo>
                  <a:lnTo>
                    <a:pt x="3234" y="4166"/>
                  </a:lnTo>
                  <a:lnTo>
                    <a:pt x="3232" y="4162"/>
                  </a:lnTo>
                  <a:lnTo>
                    <a:pt x="3232" y="4160"/>
                  </a:lnTo>
                  <a:lnTo>
                    <a:pt x="3230" y="4160"/>
                  </a:lnTo>
                  <a:lnTo>
                    <a:pt x="3228" y="4156"/>
                  </a:lnTo>
                  <a:lnTo>
                    <a:pt x="3226" y="4152"/>
                  </a:lnTo>
                  <a:lnTo>
                    <a:pt x="3224" y="4150"/>
                  </a:lnTo>
                  <a:lnTo>
                    <a:pt x="3222" y="4154"/>
                  </a:lnTo>
                  <a:lnTo>
                    <a:pt x="3222" y="4160"/>
                  </a:lnTo>
                  <a:lnTo>
                    <a:pt x="3222" y="4168"/>
                  </a:lnTo>
                  <a:lnTo>
                    <a:pt x="3220" y="4172"/>
                  </a:lnTo>
                  <a:lnTo>
                    <a:pt x="3218" y="4174"/>
                  </a:lnTo>
                  <a:lnTo>
                    <a:pt x="3222" y="4178"/>
                  </a:lnTo>
                  <a:close/>
                  <a:moveTo>
                    <a:pt x="3526" y="3176"/>
                  </a:moveTo>
                  <a:lnTo>
                    <a:pt x="3526" y="3176"/>
                  </a:lnTo>
                  <a:lnTo>
                    <a:pt x="3522" y="3176"/>
                  </a:lnTo>
                  <a:lnTo>
                    <a:pt x="3520" y="3174"/>
                  </a:lnTo>
                  <a:lnTo>
                    <a:pt x="3522" y="3168"/>
                  </a:lnTo>
                  <a:lnTo>
                    <a:pt x="3526" y="3162"/>
                  </a:lnTo>
                  <a:lnTo>
                    <a:pt x="3526" y="3158"/>
                  </a:lnTo>
                  <a:lnTo>
                    <a:pt x="3526" y="3154"/>
                  </a:lnTo>
                  <a:lnTo>
                    <a:pt x="3522" y="3152"/>
                  </a:lnTo>
                  <a:lnTo>
                    <a:pt x="3518" y="3152"/>
                  </a:lnTo>
                  <a:lnTo>
                    <a:pt x="3510" y="3156"/>
                  </a:lnTo>
                  <a:lnTo>
                    <a:pt x="3506" y="3156"/>
                  </a:lnTo>
                  <a:lnTo>
                    <a:pt x="3504" y="3156"/>
                  </a:lnTo>
                  <a:lnTo>
                    <a:pt x="3500" y="3154"/>
                  </a:lnTo>
                  <a:lnTo>
                    <a:pt x="3500" y="3148"/>
                  </a:lnTo>
                  <a:lnTo>
                    <a:pt x="3498" y="3146"/>
                  </a:lnTo>
                  <a:lnTo>
                    <a:pt x="3496" y="3142"/>
                  </a:lnTo>
                  <a:lnTo>
                    <a:pt x="3490" y="3140"/>
                  </a:lnTo>
                  <a:lnTo>
                    <a:pt x="3486" y="3140"/>
                  </a:lnTo>
                  <a:lnTo>
                    <a:pt x="3482" y="3140"/>
                  </a:lnTo>
                  <a:lnTo>
                    <a:pt x="3478" y="3144"/>
                  </a:lnTo>
                  <a:lnTo>
                    <a:pt x="3476" y="3148"/>
                  </a:lnTo>
                  <a:lnTo>
                    <a:pt x="3474" y="3154"/>
                  </a:lnTo>
                  <a:lnTo>
                    <a:pt x="3470" y="3154"/>
                  </a:lnTo>
                  <a:lnTo>
                    <a:pt x="3466" y="3154"/>
                  </a:lnTo>
                  <a:lnTo>
                    <a:pt x="3464" y="3160"/>
                  </a:lnTo>
                  <a:lnTo>
                    <a:pt x="3462" y="3164"/>
                  </a:lnTo>
                  <a:lnTo>
                    <a:pt x="3460" y="3164"/>
                  </a:lnTo>
                  <a:lnTo>
                    <a:pt x="3456" y="3160"/>
                  </a:lnTo>
                  <a:lnTo>
                    <a:pt x="3454" y="3158"/>
                  </a:lnTo>
                  <a:lnTo>
                    <a:pt x="3452" y="3164"/>
                  </a:lnTo>
                  <a:lnTo>
                    <a:pt x="3452" y="3168"/>
                  </a:lnTo>
                  <a:lnTo>
                    <a:pt x="3448" y="3170"/>
                  </a:lnTo>
                  <a:lnTo>
                    <a:pt x="3444" y="3168"/>
                  </a:lnTo>
                  <a:lnTo>
                    <a:pt x="3440" y="3168"/>
                  </a:lnTo>
                  <a:lnTo>
                    <a:pt x="3442" y="3174"/>
                  </a:lnTo>
                  <a:lnTo>
                    <a:pt x="3444" y="3182"/>
                  </a:lnTo>
                  <a:lnTo>
                    <a:pt x="3444" y="3186"/>
                  </a:lnTo>
                  <a:lnTo>
                    <a:pt x="3444" y="3190"/>
                  </a:lnTo>
                  <a:lnTo>
                    <a:pt x="3446" y="3196"/>
                  </a:lnTo>
                  <a:lnTo>
                    <a:pt x="3448" y="3200"/>
                  </a:lnTo>
                  <a:lnTo>
                    <a:pt x="3450" y="3204"/>
                  </a:lnTo>
                  <a:lnTo>
                    <a:pt x="3450" y="3210"/>
                  </a:lnTo>
                  <a:lnTo>
                    <a:pt x="3456" y="3204"/>
                  </a:lnTo>
                  <a:lnTo>
                    <a:pt x="3460" y="3202"/>
                  </a:lnTo>
                  <a:lnTo>
                    <a:pt x="3464" y="3200"/>
                  </a:lnTo>
                  <a:lnTo>
                    <a:pt x="3464" y="3202"/>
                  </a:lnTo>
                  <a:lnTo>
                    <a:pt x="3464" y="3204"/>
                  </a:lnTo>
                  <a:lnTo>
                    <a:pt x="3466" y="3208"/>
                  </a:lnTo>
                  <a:lnTo>
                    <a:pt x="3468" y="3208"/>
                  </a:lnTo>
                  <a:lnTo>
                    <a:pt x="3472" y="3206"/>
                  </a:lnTo>
                  <a:lnTo>
                    <a:pt x="3474" y="3204"/>
                  </a:lnTo>
                  <a:lnTo>
                    <a:pt x="3474" y="3200"/>
                  </a:lnTo>
                  <a:lnTo>
                    <a:pt x="3472" y="3198"/>
                  </a:lnTo>
                  <a:lnTo>
                    <a:pt x="3468" y="3194"/>
                  </a:lnTo>
                  <a:lnTo>
                    <a:pt x="3466" y="3192"/>
                  </a:lnTo>
                  <a:lnTo>
                    <a:pt x="3464" y="3188"/>
                  </a:lnTo>
                  <a:lnTo>
                    <a:pt x="3466" y="3182"/>
                  </a:lnTo>
                  <a:lnTo>
                    <a:pt x="3466" y="3180"/>
                  </a:lnTo>
                  <a:lnTo>
                    <a:pt x="3468" y="3180"/>
                  </a:lnTo>
                  <a:lnTo>
                    <a:pt x="3470" y="3182"/>
                  </a:lnTo>
                  <a:lnTo>
                    <a:pt x="3474" y="3186"/>
                  </a:lnTo>
                  <a:lnTo>
                    <a:pt x="3480" y="3196"/>
                  </a:lnTo>
                  <a:lnTo>
                    <a:pt x="3482" y="3208"/>
                  </a:lnTo>
                  <a:lnTo>
                    <a:pt x="3480" y="3218"/>
                  </a:lnTo>
                  <a:lnTo>
                    <a:pt x="3474" y="3228"/>
                  </a:lnTo>
                  <a:lnTo>
                    <a:pt x="3468" y="3236"/>
                  </a:lnTo>
                  <a:lnTo>
                    <a:pt x="3466" y="3242"/>
                  </a:lnTo>
                  <a:lnTo>
                    <a:pt x="3470" y="3258"/>
                  </a:lnTo>
                  <a:lnTo>
                    <a:pt x="3470" y="3266"/>
                  </a:lnTo>
                  <a:lnTo>
                    <a:pt x="3468" y="3270"/>
                  </a:lnTo>
                  <a:lnTo>
                    <a:pt x="3466" y="3274"/>
                  </a:lnTo>
                  <a:lnTo>
                    <a:pt x="3466" y="3276"/>
                  </a:lnTo>
                  <a:lnTo>
                    <a:pt x="3476" y="3280"/>
                  </a:lnTo>
                  <a:lnTo>
                    <a:pt x="3482" y="3282"/>
                  </a:lnTo>
                  <a:lnTo>
                    <a:pt x="3486" y="3286"/>
                  </a:lnTo>
                  <a:lnTo>
                    <a:pt x="3486" y="3290"/>
                  </a:lnTo>
                  <a:lnTo>
                    <a:pt x="3486" y="3292"/>
                  </a:lnTo>
                  <a:lnTo>
                    <a:pt x="3488" y="3292"/>
                  </a:lnTo>
                  <a:lnTo>
                    <a:pt x="3496" y="3288"/>
                  </a:lnTo>
                  <a:lnTo>
                    <a:pt x="3500" y="3284"/>
                  </a:lnTo>
                  <a:lnTo>
                    <a:pt x="3502" y="3280"/>
                  </a:lnTo>
                  <a:lnTo>
                    <a:pt x="3502" y="3278"/>
                  </a:lnTo>
                  <a:lnTo>
                    <a:pt x="3502" y="3276"/>
                  </a:lnTo>
                  <a:lnTo>
                    <a:pt x="3500" y="3272"/>
                  </a:lnTo>
                  <a:lnTo>
                    <a:pt x="3502" y="3270"/>
                  </a:lnTo>
                  <a:lnTo>
                    <a:pt x="3506" y="3268"/>
                  </a:lnTo>
                  <a:lnTo>
                    <a:pt x="3508" y="3270"/>
                  </a:lnTo>
                  <a:lnTo>
                    <a:pt x="3510" y="3274"/>
                  </a:lnTo>
                  <a:lnTo>
                    <a:pt x="3514" y="3272"/>
                  </a:lnTo>
                  <a:lnTo>
                    <a:pt x="3516" y="3268"/>
                  </a:lnTo>
                  <a:lnTo>
                    <a:pt x="3518" y="3260"/>
                  </a:lnTo>
                  <a:lnTo>
                    <a:pt x="3522" y="3236"/>
                  </a:lnTo>
                  <a:lnTo>
                    <a:pt x="3528" y="3212"/>
                  </a:lnTo>
                  <a:lnTo>
                    <a:pt x="3532" y="3202"/>
                  </a:lnTo>
                  <a:lnTo>
                    <a:pt x="3534" y="3200"/>
                  </a:lnTo>
                  <a:lnTo>
                    <a:pt x="3538" y="3198"/>
                  </a:lnTo>
                  <a:lnTo>
                    <a:pt x="3540" y="3196"/>
                  </a:lnTo>
                  <a:lnTo>
                    <a:pt x="3542" y="3194"/>
                  </a:lnTo>
                  <a:lnTo>
                    <a:pt x="3540" y="3186"/>
                  </a:lnTo>
                  <a:lnTo>
                    <a:pt x="3534" y="3180"/>
                  </a:lnTo>
                  <a:lnTo>
                    <a:pt x="3530" y="3178"/>
                  </a:lnTo>
                  <a:lnTo>
                    <a:pt x="3526" y="3176"/>
                  </a:lnTo>
                  <a:close/>
                  <a:moveTo>
                    <a:pt x="3432" y="3438"/>
                  </a:moveTo>
                  <a:lnTo>
                    <a:pt x="3432" y="3438"/>
                  </a:lnTo>
                  <a:lnTo>
                    <a:pt x="3432" y="3442"/>
                  </a:lnTo>
                  <a:lnTo>
                    <a:pt x="3434" y="3442"/>
                  </a:lnTo>
                  <a:lnTo>
                    <a:pt x="3440" y="3436"/>
                  </a:lnTo>
                  <a:lnTo>
                    <a:pt x="3446" y="3428"/>
                  </a:lnTo>
                  <a:lnTo>
                    <a:pt x="3448" y="3424"/>
                  </a:lnTo>
                  <a:lnTo>
                    <a:pt x="3448" y="3422"/>
                  </a:lnTo>
                  <a:lnTo>
                    <a:pt x="3444" y="3422"/>
                  </a:lnTo>
                  <a:lnTo>
                    <a:pt x="3438" y="3424"/>
                  </a:lnTo>
                  <a:lnTo>
                    <a:pt x="3434" y="3430"/>
                  </a:lnTo>
                  <a:lnTo>
                    <a:pt x="3432" y="3434"/>
                  </a:lnTo>
                  <a:lnTo>
                    <a:pt x="3432" y="3438"/>
                  </a:lnTo>
                  <a:close/>
                  <a:moveTo>
                    <a:pt x="3434" y="3100"/>
                  </a:moveTo>
                  <a:lnTo>
                    <a:pt x="3434" y="3100"/>
                  </a:lnTo>
                  <a:lnTo>
                    <a:pt x="3432" y="3102"/>
                  </a:lnTo>
                  <a:lnTo>
                    <a:pt x="3430" y="3106"/>
                  </a:lnTo>
                  <a:lnTo>
                    <a:pt x="3430" y="3110"/>
                  </a:lnTo>
                  <a:lnTo>
                    <a:pt x="3428" y="3116"/>
                  </a:lnTo>
                  <a:lnTo>
                    <a:pt x="3426" y="3126"/>
                  </a:lnTo>
                  <a:lnTo>
                    <a:pt x="3426" y="3130"/>
                  </a:lnTo>
                  <a:lnTo>
                    <a:pt x="3428" y="3128"/>
                  </a:lnTo>
                  <a:lnTo>
                    <a:pt x="3430" y="3124"/>
                  </a:lnTo>
                  <a:lnTo>
                    <a:pt x="3432" y="3120"/>
                  </a:lnTo>
                  <a:lnTo>
                    <a:pt x="3434" y="3114"/>
                  </a:lnTo>
                  <a:lnTo>
                    <a:pt x="3436" y="3110"/>
                  </a:lnTo>
                  <a:lnTo>
                    <a:pt x="3438" y="3104"/>
                  </a:lnTo>
                  <a:lnTo>
                    <a:pt x="3438" y="3100"/>
                  </a:lnTo>
                  <a:lnTo>
                    <a:pt x="3436" y="3100"/>
                  </a:lnTo>
                  <a:lnTo>
                    <a:pt x="3434" y="3100"/>
                  </a:lnTo>
                  <a:close/>
                  <a:moveTo>
                    <a:pt x="4106" y="2564"/>
                  </a:moveTo>
                  <a:lnTo>
                    <a:pt x="4106" y="2564"/>
                  </a:lnTo>
                  <a:lnTo>
                    <a:pt x="4098" y="2576"/>
                  </a:lnTo>
                  <a:lnTo>
                    <a:pt x="4088" y="2586"/>
                  </a:lnTo>
                  <a:lnTo>
                    <a:pt x="4084" y="2594"/>
                  </a:lnTo>
                  <a:lnTo>
                    <a:pt x="4082" y="2598"/>
                  </a:lnTo>
                  <a:lnTo>
                    <a:pt x="4084" y="2604"/>
                  </a:lnTo>
                  <a:lnTo>
                    <a:pt x="4086" y="2604"/>
                  </a:lnTo>
                  <a:lnTo>
                    <a:pt x="4088" y="2602"/>
                  </a:lnTo>
                  <a:lnTo>
                    <a:pt x="4094" y="2592"/>
                  </a:lnTo>
                  <a:lnTo>
                    <a:pt x="4098" y="2586"/>
                  </a:lnTo>
                  <a:lnTo>
                    <a:pt x="4104" y="2580"/>
                  </a:lnTo>
                  <a:lnTo>
                    <a:pt x="4112" y="2574"/>
                  </a:lnTo>
                  <a:lnTo>
                    <a:pt x="4122" y="2570"/>
                  </a:lnTo>
                  <a:lnTo>
                    <a:pt x="4126" y="2568"/>
                  </a:lnTo>
                  <a:lnTo>
                    <a:pt x="4126" y="2566"/>
                  </a:lnTo>
                  <a:lnTo>
                    <a:pt x="4120" y="2562"/>
                  </a:lnTo>
                  <a:lnTo>
                    <a:pt x="4112" y="2562"/>
                  </a:lnTo>
                  <a:lnTo>
                    <a:pt x="4108" y="2562"/>
                  </a:lnTo>
                  <a:lnTo>
                    <a:pt x="4106" y="2564"/>
                  </a:lnTo>
                  <a:close/>
                  <a:moveTo>
                    <a:pt x="3472" y="4884"/>
                  </a:moveTo>
                  <a:lnTo>
                    <a:pt x="3472" y="4884"/>
                  </a:lnTo>
                  <a:lnTo>
                    <a:pt x="3474" y="4884"/>
                  </a:lnTo>
                  <a:lnTo>
                    <a:pt x="3476" y="4884"/>
                  </a:lnTo>
                  <a:lnTo>
                    <a:pt x="3484" y="4882"/>
                  </a:lnTo>
                  <a:lnTo>
                    <a:pt x="3488" y="4880"/>
                  </a:lnTo>
                  <a:lnTo>
                    <a:pt x="3490" y="4878"/>
                  </a:lnTo>
                  <a:lnTo>
                    <a:pt x="3488" y="4878"/>
                  </a:lnTo>
                  <a:lnTo>
                    <a:pt x="3478" y="4878"/>
                  </a:lnTo>
                  <a:lnTo>
                    <a:pt x="3472" y="4880"/>
                  </a:lnTo>
                  <a:lnTo>
                    <a:pt x="3472" y="4882"/>
                  </a:lnTo>
                  <a:lnTo>
                    <a:pt x="3472" y="4884"/>
                  </a:lnTo>
                  <a:close/>
                  <a:moveTo>
                    <a:pt x="3468" y="3214"/>
                  </a:moveTo>
                  <a:lnTo>
                    <a:pt x="3468" y="3214"/>
                  </a:lnTo>
                  <a:lnTo>
                    <a:pt x="3468" y="3212"/>
                  </a:lnTo>
                  <a:lnTo>
                    <a:pt x="3466" y="3212"/>
                  </a:lnTo>
                  <a:lnTo>
                    <a:pt x="3462" y="3212"/>
                  </a:lnTo>
                  <a:lnTo>
                    <a:pt x="3460" y="3218"/>
                  </a:lnTo>
                  <a:lnTo>
                    <a:pt x="3460" y="3224"/>
                  </a:lnTo>
                  <a:lnTo>
                    <a:pt x="3460" y="3226"/>
                  </a:lnTo>
                  <a:lnTo>
                    <a:pt x="3462" y="3226"/>
                  </a:lnTo>
                  <a:lnTo>
                    <a:pt x="3464" y="3224"/>
                  </a:lnTo>
                  <a:lnTo>
                    <a:pt x="3468" y="3220"/>
                  </a:lnTo>
                  <a:lnTo>
                    <a:pt x="3468" y="3214"/>
                  </a:lnTo>
                  <a:close/>
                  <a:moveTo>
                    <a:pt x="3482" y="3322"/>
                  </a:moveTo>
                  <a:lnTo>
                    <a:pt x="3482" y="3322"/>
                  </a:lnTo>
                  <a:lnTo>
                    <a:pt x="3478" y="3322"/>
                  </a:lnTo>
                  <a:lnTo>
                    <a:pt x="3476" y="3326"/>
                  </a:lnTo>
                  <a:lnTo>
                    <a:pt x="3478" y="3330"/>
                  </a:lnTo>
                  <a:lnTo>
                    <a:pt x="3482" y="3332"/>
                  </a:lnTo>
                  <a:lnTo>
                    <a:pt x="3486" y="3332"/>
                  </a:lnTo>
                  <a:lnTo>
                    <a:pt x="3486" y="3328"/>
                  </a:lnTo>
                  <a:lnTo>
                    <a:pt x="3484" y="3324"/>
                  </a:lnTo>
                  <a:lnTo>
                    <a:pt x="3482" y="3322"/>
                  </a:lnTo>
                  <a:close/>
                  <a:moveTo>
                    <a:pt x="3652" y="3124"/>
                  </a:moveTo>
                  <a:lnTo>
                    <a:pt x="3652" y="3124"/>
                  </a:lnTo>
                  <a:lnTo>
                    <a:pt x="3654" y="3126"/>
                  </a:lnTo>
                  <a:lnTo>
                    <a:pt x="3656" y="3124"/>
                  </a:lnTo>
                  <a:lnTo>
                    <a:pt x="3658" y="3118"/>
                  </a:lnTo>
                  <a:lnTo>
                    <a:pt x="3662" y="3112"/>
                  </a:lnTo>
                  <a:lnTo>
                    <a:pt x="3662" y="3106"/>
                  </a:lnTo>
                  <a:lnTo>
                    <a:pt x="3662" y="3104"/>
                  </a:lnTo>
                  <a:lnTo>
                    <a:pt x="3660" y="3104"/>
                  </a:lnTo>
                  <a:lnTo>
                    <a:pt x="3656" y="3110"/>
                  </a:lnTo>
                  <a:lnTo>
                    <a:pt x="3652" y="3116"/>
                  </a:lnTo>
                  <a:lnTo>
                    <a:pt x="3652" y="3120"/>
                  </a:lnTo>
                  <a:lnTo>
                    <a:pt x="3652" y="3124"/>
                  </a:lnTo>
                  <a:close/>
                  <a:moveTo>
                    <a:pt x="3482" y="4890"/>
                  </a:moveTo>
                  <a:lnTo>
                    <a:pt x="3482" y="4890"/>
                  </a:lnTo>
                  <a:lnTo>
                    <a:pt x="3486" y="4896"/>
                  </a:lnTo>
                  <a:lnTo>
                    <a:pt x="3492" y="4904"/>
                  </a:lnTo>
                  <a:lnTo>
                    <a:pt x="3494" y="4904"/>
                  </a:lnTo>
                  <a:lnTo>
                    <a:pt x="3498" y="4898"/>
                  </a:lnTo>
                  <a:lnTo>
                    <a:pt x="3498" y="4890"/>
                  </a:lnTo>
                  <a:lnTo>
                    <a:pt x="3498" y="4888"/>
                  </a:lnTo>
                  <a:lnTo>
                    <a:pt x="3496" y="4886"/>
                  </a:lnTo>
                  <a:lnTo>
                    <a:pt x="3492" y="4884"/>
                  </a:lnTo>
                  <a:lnTo>
                    <a:pt x="3486" y="4884"/>
                  </a:lnTo>
                  <a:lnTo>
                    <a:pt x="3482" y="4886"/>
                  </a:lnTo>
                  <a:lnTo>
                    <a:pt x="3482" y="4888"/>
                  </a:lnTo>
                  <a:lnTo>
                    <a:pt x="3482" y="4890"/>
                  </a:lnTo>
                  <a:close/>
                  <a:moveTo>
                    <a:pt x="3640" y="3122"/>
                  </a:moveTo>
                  <a:lnTo>
                    <a:pt x="3640" y="3122"/>
                  </a:lnTo>
                  <a:lnTo>
                    <a:pt x="3634" y="3120"/>
                  </a:lnTo>
                  <a:lnTo>
                    <a:pt x="3628" y="3116"/>
                  </a:lnTo>
                  <a:lnTo>
                    <a:pt x="3620" y="3116"/>
                  </a:lnTo>
                  <a:lnTo>
                    <a:pt x="3612" y="3120"/>
                  </a:lnTo>
                  <a:lnTo>
                    <a:pt x="3608" y="3122"/>
                  </a:lnTo>
                  <a:lnTo>
                    <a:pt x="3604" y="3126"/>
                  </a:lnTo>
                  <a:lnTo>
                    <a:pt x="3602" y="3132"/>
                  </a:lnTo>
                  <a:lnTo>
                    <a:pt x="3600" y="3136"/>
                  </a:lnTo>
                  <a:lnTo>
                    <a:pt x="3598" y="3138"/>
                  </a:lnTo>
                  <a:lnTo>
                    <a:pt x="3596" y="3136"/>
                  </a:lnTo>
                  <a:lnTo>
                    <a:pt x="3592" y="3136"/>
                  </a:lnTo>
                  <a:lnTo>
                    <a:pt x="3590" y="3136"/>
                  </a:lnTo>
                  <a:lnTo>
                    <a:pt x="3586" y="3138"/>
                  </a:lnTo>
                  <a:lnTo>
                    <a:pt x="3582" y="3140"/>
                  </a:lnTo>
                  <a:lnTo>
                    <a:pt x="3580" y="3136"/>
                  </a:lnTo>
                  <a:lnTo>
                    <a:pt x="3580" y="3130"/>
                  </a:lnTo>
                  <a:lnTo>
                    <a:pt x="3578" y="3128"/>
                  </a:lnTo>
                  <a:lnTo>
                    <a:pt x="3576" y="3128"/>
                  </a:lnTo>
                  <a:lnTo>
                    <a:pt x="3574" y="3132"/>
                  </a:lnTo>
                  <a:lnTo>
                    <a:pt x="3568" y="3144"/>
                  </a:lnTo>
                  <a:lnTo>
                    <a:pt x="3564" y="3150"/>
                  </a:lnTo>
                  <a:lnTo>
                    <a:pt x="3560" y="3156"/>
                  </a:lnTo>
                  <a:lnTo>
                    <a:pt x="3550" y="3164"/>
                  </a:lnTo>
                  <a:lnTo>
                    <a:pt x="3544" y="3168"/>
                  </a:lnTo>
                  <a:lnTo>
                    <a:pt x="3548" y="3168"/>
                  </a:lnTo>
                  <a:lnTo>
                    <a:pt x="3554" y="3168"/>
                  </a:lnTo>
                  <a:lnTo>
                    <a:pt x="3556" y="3170"/>
                  </a:lnTo>
                  <a:lnTo>
                    <a:pt x="3558" y="3172"/>
                  </a:lnTo>
                  <a:lnTo>
                    <a:pt x="3558" y="3174"/>
                  </a:lnTo>
                  <a:lnTo>
                    <a:pt x="3558" y="3182"/>
                  </a:lnTo>
                  <a:lnTo>
                    <a:pt x="3558" y="3186"/>
                  </a:lnTo>
                  <a:lnTo>
                    <a:pt x="3562" y="3190"/>
                  </a:lnTo>
                  <a:lnTo>
                    <a:pt x="3564" y="3192"/>
                  </a:lnTo>
                  <a:lnTo>
                    <a:pt x="3564" y="3196"/>
                  </a:lnTo>
                  <a:lnTo>
                    <a:pt x="3564" y="3198"/>
                  </a:lnTo>
                  <a:lnTo>
                    <a:pt x="3562" y="3200"/>
                  </a:lnTo>
                  <a:lnTo>
                    <a:pt x="3564" y="3200"/>
                  </a:lnTo>
                  <a:lnTo>
                    <a:pt x="3574" y="3202"/>
                  </a:lnTo>
                  <a:lnTo>
                    <a:pt x="3578" y="3202"/>
                  </a:lnTo>
                  <a:lnTo>
                    <a:pt x="3580" y="3198"/>
                  </a:lnTo>
                  <a:lnTo>
                    <a:pt x="3584" y="3186"/>
                  </a:lnTo>
                  <a:lnTo>
                    <a:pt x="3588" y="3178"/>
                  </a:lnTo>
                  <a:lnTo>
                    <a:pt x="3590" y="3172"/>
                  </a:lnTo>
                  <a:lnTo>
                    <a:pt x="3594" y="3166"/>
                  </a:lnTo>
                  <a:lnTo>
                    <a:pt x="3602" y="3164"/>
                  </a:lnTo>
                  <a:lnTo>
                    <a:pt x="3608" y="3162"/>
                  </a:lnTo>
                  <a:lnTo>
                    <a:pt x="3614" y="3164"/>
                  </a:lnTo>
                  <a:lnTo>
                    <a:pt x="3620" y="3170"/>
                  </a:lnTo>
                  <a:lnTo>
                    <a:pt x="3624" y="3172"/>
                  </a:lnTo>
                  <a:lnTo>
                    <a:pt x="3626" y="3172"/>
                  </a:lnTo>
                  <a:lnTo>
                    <a:pt x="3628" y="3170"/>
                  </a:lnTo>
                  <a:lnTo>
                    <a:pt x="3630" y="3166"/>
                  </a:lnTo>
                  <a:lnTo>
                    <a:pt x="3632" y="3160"/>
                  </a:lnTo>
                  <a:lnTo>
                    <a:pt x="3636" y="3156"/>
                  </a:lnTo>
                  <a:lnTo>
                    <a:pt x="3642" y="3150"/>
                  </a:lnTo>
                  <a:lnTo>
                    <a:pt x="3646" y="3148"/>
                  </a:lnTo>
                  <a:lnTo>
                    <a:pt x="3648" y="3144"/>
                  </a:lnTo>
                  <a:lnTo>
                    <a:pt x="3646" y="3140"/>
                  </a:lnTo>
                  <a:lnTo>
                    <a:pt x="3644" y="3132"/>
                  </a:lnTo>
                  <a:lnTo>
                    <a:pt x="3644" y="3128"/>
                  </a:lnTo>
                  <a:lnTo>
                    <a:pt x="3644" y="3126"/>
                  </a:lnTo>
                  <a:lnTo>
                    <a:pt x="3640" y="3122"/>
                  </a:lnTo>
                  <a:close/>
                  <a:moveTo>
                    <a:pt x="3450" y="4936"/>
                  </a:moveTo>
                  <a:lnTo>
                    <a:pt x="3450" y="4936"/>
                  </a:lnTo>
                  <a:lnTo>
                    <a:pt x="3456" y="4938"/>
                  </a:lnTo>
                  <a:lnTo>
                    <a:pt x="3462" y="4940"/>
                  </a:lnTo>
                  <a:lnTo>
                    <a:pt x="3468" y="4940"/>
                  </a:lnTo>
                  <a:lnTo>
                    <a:pt x="3470" y="4938"/>
                  </a:lnTo>
                  <a:lnTo>
                    <a:pt x="3472" y="4934"/>
                  </a:lnTo>
                  <a:lnTo>
                    <a:pt x="3474" y="4926"/>
                  </a:lnTo>
                  <a:lnTo>
                    <a:pt x="3472" y="4922"/>
                  </a:lnTo>
                  <a:lnTo>
                    <a:pt x="3466" y="4922"/>
                  </a:lnTo>
                  <a:lnTo>
                    <a:pt x="3458" y="4924"/>
                  </a:lnTo>
                  <a:lnTo>
                    <a:pt x="3448" y="4930"/>
                  </a:lnTo>
                  <a:lnTo>
                    <a:pt x="3448" y="4932"/>
                  </a:lnTo>
                  <a:lnTo>
                    <a:pt x="3450" y="4936"/>
                  </a:lnTo>
                  <a:close/>
                  <a:moveTo>
                    <a:pt x="3012" y="5270"/>
                  </a:moveTo>
                  <a:lnTo>
                    <a:pt x="3012" y="5270"/>
                  </a:lnTo>
                  <a:lnTo>
                    <a:pt x="3008" y="5266"/>
                  </a:lnTo>
                  <a:lnTo>
                    <a:pt x="3006" y="5264"/>
                  </a:lnTo>
                  <a:lnTo>
                    <a:pt x="3008" y="5262"/>
                  </a:lnTo>
                  <a:lnTo>
                    <a:pt x="3012" y="5264"/>
                  </a:lnTo>
                  <a:lnTo>
                    <a:pt x="3020" y="5266"/>
                  </a:lnTo>
                  <a:lnTo>
                    <a:pt x="3022" y="5266"/>
                  </a:lnTo>
                  <a:lnTo>
                    <a:pt x="3022" y="5264"/>
                  </a:lnTo>
                  <a:lnTo>
                    <a:pt x="3022" y="5258"/>
                  </a:lnTo>
                  <a:lnTo>
                    <a:pt x="3020" y="5250"/>
                  </a:lnTo>
                  <a:lnTo>
                    <a:pt x="3014" y="5244"/>
                  </a:lnTo>
                  <a:lnTo>
                    <a:pt x="3010" y="5242"/>
                  </a:lnTo>
                  <a:lnTo>
                    <a:pt x="3008" y="5244"/>
                  </a:lnTo>
                  <a:lnTo>
                    <a:pt x="3006" y="5246"/>
                  </a:lnTo>
                  <a:lnTo>
                    <a:pt x="3004" y="5246"/>
                  </a:lnTo>
                  <a:lnTo>
                    <a:pt x="3000" y="5242"/>
                  </a:lnTo>
                  <a:lnTo>
                    <a:pt x="2998" y="5240"/>
                  </a:lnTo>
                  <a:lnTo>
                    <a:pt x="2994" y="5240"/>
                  </a:lnTo>
                  <a:lnTo>
                    <a:pt x="2992" y="5242"/>
                  </a:lnTo>
                  <a:lnTo>
                    <a:pt x="2988" y="5244"/>
                  </a:lnTo>
                  <a:lnTo>
                    <a:pt x="2986" y="5244"/>
                  </a:lnTo>
                  <a:lnTo>
                    <a:pt x="2982" y="5240"/>
                  </a:lnTo>
                  <a:lnTo>
                    <a:pt x="2978" y="5236"/>
                  </a:lnTo>
                  <a:lnTo>
                    <a:pt x="2974" y="5234"/>
                  </a:lnTo>
                  <a:lnTo>
                    <a:pt x="2970" y="5234"/>
                  </a:lnTo>
                  <a:lnTo>
                    <a:pt x="2966" y="5236"/>
                  </a:lnTo>
                  <a:lnTo>
                    <a:pt x="2964" y="5238"/>
                  </a:lnTo>
                  <a:lnTo>
                    <a:pt x="2964" y="5240"/>
                  </a:lnTo>
                  <a:lnTo>
                    <a:pt x="2966" y="5244"/>
                  </a:lnTo>
                  <a:lnTo>
                    <a:pt x="2970" y="5250"/>
                  </a:lnTo>
                  <a:lnTo>
                    <a:pt x="2974" y="5252"/>
                  </a:lnTo>
                  <a:lnTo>
                    <a:pt x="2978" y="5252"/>
                  </a:lnTo>
                  <a:lnTo>
                    <a:pt x="2984" y="5256"/>
                  </a:lnTo>
                  <a:lnTo>
                    <a:pt x="2986" y="5260"/>
                  </a:lnTo>
                  <a:lnTo>
                    <a:pt x="2984" y="5260"/>
                  </a:lnTo>
                  <a:lnTo>
                    <a:pt x="2982" y="5260"/>
                  </a:lnTo>
                  <a:lnTo>
                    <a:pt x="2976" y="5262"/>
                  </a:lnTo>
                  <a:lnTo>
                    <a:pt x="2972" y="5264"/>
                  </a:lnTo>
                  <a:lnTo>
                    <a:pt x="2970" y="5264"/>
                  </a:lnTo>
                  <a:lnTo>
                    <a:pt x="2966" y="5260"/>
                  </a:lnTo>
                  <a:lnTo>
                    <a:pt x="2960" y="5252"/>
                  </a:lnTo>
                  <a:lnTo>
                    <a:pt x="2956" y="5252"/>
                  </a:lnTo>
                  <a:lnTo>
                    <a:pt x="2954" y="5252"/>
                  </a:lnTo>
                  <a:lnTo>
                    <a:pt x="2948" y="5250"/>
                  </a:lnTo>
                  <a:lnTo>
                    <a:pt x="2944" y="5248"/>
                  </a:lnTo>
                  <a:lnTo>
                    <a:pt x="2940" y="5246"/>
                  </a:lnTo>
                  <a:lnTo>
                    <a:pt x="2938" y="5248"/>
                  </a:lnTo>
                  <a:lnTo>
                    <a:pt x="2936" y="5250"/>
                  </a:lnTo>
                  <a:lnTo>
                    <a:pt x="2932" y="5254"/>
                  </a:lnTo>
                  <a:lnTo>
                    <a:pt x="2928" y="5256"/>
                  </a:lnTo>
                  <a:lnTo>
                    <a:pt x="2926" y="5258"/>
                  </a:lnTo>
                  <a:lnTo>
                    <a:pt x="2926" y="5266"/>
                  </a:lnTo>
                  <a:lnTo>
                    <a:pt x="2926" y="5270"/>
                  </a:lnTo>
                  <a:lnTo>
                    <a:pt x="2926" y="5276"/>
                  </a:lnTo>
                  <a:lnTo>
                    <a:pt x="2926" y="5278"/>
                  </a:lnTo>
                  <a:lnTo>
                    <a:pt x="2928" y="5280"/>
                  </a:lnTo>
                  <a:lnTo>
                    <a:pt x="2938" y="5282"/>
                  </a:lnTo>
                  <a:lnTo>
                    <a:pt x="2948" y="5282"/>
                  </a:lnTo>
                  <a:lnTo>
                    <a:pt x="2960" y="5278"/>
                  </a:lnTo>
                  <a:lnTo>
                    <a:pt x="2970" y="5274"/>
                  </a:lnTo>
                  <a:lnTo>
                    <a:pt x="2978" y="5272"/>
                  </a:lnTo>
                  <a:lnTo>
                    <a:pt x="2984" y="5272"/>
                  </a:lnTo>
                  <a:lnTo>
                    <a:pt x="2986" y="5268"/>
                  </a:lnTo>
                  <a:lnTo>
                    <a:pt x="2988" y="5268"/>
                  </a:lnTo>
                  <a:lnTo>
                    <a:pt x="2990" y="5270"/>
                  </a:lnTo>
                  <a:lnTo>
                    <a:pt x="2992" y="5272"/>
                  </a:lnTo>
                  <a:lnTo>
                    <a:pt x="2994" y="5270"/>
                  </a:lnTo>
                  <a:lnTo>
                    <a:pt x="2998" y="5270"/>
                  </a:lnTo>
                  <a:lnTo>
                    <a:pt x="3004" y="5270"/>
                  </a:lnTo>
                  <a:lnTo>
                    <a:pt x="3014" y="5272"/>
                  </a:lnTo>
                  <a:lnTo>
                    <a:pt x="3016" y="5272"/>
                  </a:lnTo>
                  <a:lnTo>
                    <a:pt x="3012" y="5270"/>
                  </a:lnTo>
                  <a:close/>
                  <a:moveTo>
                    <a:pt x="3240" y="4810"/>
                  </a:moveTo>
                  <a:lnTo>
                    <a:pt x="3240" y="4810"/>
                  </a:lnTo>
                  <a:lnTo>
                    <a:pt x="3258" y="4782"/>
                  </a:lnTo>
                  <a:lnTo>
                    <a:pt x="3262" y="4776"/>
                  </a:lnTo>
                  <a:lnTo>
                    <a:pt x="3264" y="4770"/>
                  </a:lnTo>
                  <a:lnTo>
                    <a:pt x="3264" y="4764"/>
                  </a:lnTo>
                  <a:lnTo>
                    <a:pt x="3262" y="4760"/>
                  </a:lnTo>
                  <a:lnTo>
                    <a:pt x="3258" y="4756"/>
                  </a:lnTo>
                  <a:lnTo>
                    <a:pt x="3254" y="4756"/>
                  </a:lnTo>
                  <a:lnTo>
                    <a:pt x="3250" y="4758"/>
                  </a:lnTo>
                  <a:lnTo>
                    <a:pt x="3246" y="4764"/>
                  </a:lnTo>
                  <a:lnTo>
                    <a:pt x="3236" y="4776"/>
                  </a:lnTo>
                  <a:lnTo>
                    <a:pt x="3228" y="4792"/>
                  </a:lnTo>
                  <a:lnTo>
                    <a:pt x="3222" y="4796"/>
                  </a:lnTo>
                  <a:lnTo>
                    <a:pt x="3216" y="4798"/>
                  </a:lnTo>
                  <a:lnTo>
                    <a:pt x="3208" y="4798"/>
                  </a:lnTo>
                  <a:lnTo>
                    <a:pt x="3198" y="4798"/>
                  </a:lnTo>
                  <a:lnTo>
                    <a:pt x="3182" y="4794"/>
                  </a:lnTo>
                  <a:lnTo>
                    <a:pt x="3176" y="4794"/>
                  </a:lnTo>
                  <a:lnTo>
                    <a:pt x="3174" y="4796"/>
                  </a:lnTo>
                  <a:lnTo>
                    <a:pt x="3170" y="4798"/>
                  </a:lnTo>
                  <a:lnTo>
                    <a:pt x="3168" y="4798"/>
                  </a:lnTo>
                  <a:lnTo>
                    <a:pt x="3158" y="4794"/>
                  </a:lnTo>
                  <a:lnTo>
                    <a:pt x="3146" y="4792"/>
                  </a:lnTo>
                  <a:lnTo>
                    <a:pt x="3138" y="4790"/>
                  </a:lnTo>
                  <a:lnTo>
                    <a:pt x="3130" y="4790"/>
                  </a:lnTo>
                  <a:lnTo>
                    <a:pt x="3122" y="4790"/>
                  </a:lnTo>
                  <a:lnTo>
                    <a:pt x="3118" y="4788"/>
                  </a:lnTo>
                  <a:lnTo>
                    <a:pt x="3116" y="4786"/>
                  </a:lnTo>
                  <a:lnTo>
                    <a:pt x="3114" y="4784"/>
                  </a:lnTo>
                  <a:lnTo>
                    <a:pt x="3114" y="4780"/>
                  </a:lnTo>
                  <a:lnTo>
                    <a:pt x="3114" y="4778"/>
                  </a:lnTo>
                  <a:lnTo>
                    <a:pt x="3112" y="4778"/>
                  </a:lnTo>
                  <a:lnTo>
                    <a:pt x="3104" y="4778"/>
                  </a:lnTo>
                  <a:lnTo>
                    <a:pt x="3098" y="4776"/>
                  </a:lnTo>
                  <a:lnTo>
                    <a:pt x="3092" y="4776"/>
                  </a:lnTo>
                  <a:lnTo>
                    <a:pt x="3090" y="4778"/>
                  </a:lnTo>
                  <a:lnTo>
                    <a:pt x="3088" y="4780"/>
                  </a:lnTo>
                  <a:lnTo>
                    <a:pt x="3084" y="4788"/>
                  </a:lnTo>
                  <a:lnTo>
                    <a:pt x="3080" y="4796"/>
                  </a:lnTo>
                  <a:lnTo>
                    <a:pt x="3078" y="4800"/>
                  </a:lnTo>
                  <a:lnTo>
                    <a:pt x="3074" y="4800"/>
                  </a:lnTo>
                  <a:lnTo>
                    <a:pt x="3072" y="4800"/>
                  </a:lnTo>
                  <a:lnTo>
                    <a:pt x="3068" y="4796"/>
                  </a:lnTo>
                  <a:lnTo>
                    <a:pt x="3066" y="4792"/>
                  </a:lnTo>
                  <a:lnTo>
                    <a:pt x="3064" y="4792"/>
                  </a:lnTo>
                  <a:lnTo>
                    <a:pt x="3060" y="4798"/>
                  </a:lnTo>
                  <a:lnTo>
                    <a:pt x="3056" y="4810"/>
                  </a:lnTo>
                  <a:lnTo>
                    <a:pt x="3052" y="4820"/>
                  </a:lnTo>
                  <a:lnTo>
                    <a:pt x="3048" y="4824"/>
                  </a:lnTo>
                  <a:lnTo>
                    <a:pt x="3048" y="4828"/>
                  </a:lnTo>
                  <a:lnTo>
                    <a:pt x="3048" y="4834"/>
                  </a:lnTo>
                  <a:lnTo>
                    <a:pt x="3048" y="4838"/>
                  </a:lnTo>
                  <a:lnTo>
                    <a:pt x="3046" y="4840"/>
                  </a:lnTo>
                  <a:lnTo>
                    <a:pt x="3044" y="4842"/>
                  </a:lnTo>
                  <a:lnTo>
                    <a:pt x="3040" y="4844"/>
                  </a:lnTo>
                  <a:lnTo>
                    <a:pt x="3040" y="4848"/>
                  </a:lnTo>
                  <a:lnTo>
                    <a:pt x="3042" y="4854"/>
                  </a:lnTo>
                  <a:lnTo>
                    <a:pt x="3044" y="4864"/>
                  </a:lnTo>
                  <a:lnTo>
                    <a:pt x="3040" y="4876"/>
                  </a:lnTo>
                  <a:lnTo>
                    <a:pt x="3034" y="4886"/>
                  </a:lnTo>
                  <a:lnTo>
                    <a:pt x="3030" y="4900"/>
                  </a:lnTo>
                  <a:lnTo>
                    <a:pt x="3030" y="4908"/>
                  </a:lnTo>
                  <a:lnTo>
                    <a:pt x="3030" y="4918"/>
                  </a:lnTo>
                  <a:lnTo>
                    <a:pt x="3030" y="4932"/>
                  </a:lnTo>
                  <a:lnTo>
                    <a:pt x="3028" y="4934"/>
                  </a:lnTo>
                  <a:lnTo>
                    <a:pt x="3026" y="4936"/>
                  </a:lnTo>
                  <a:lnTo>
                    <a:pt x="3024" y="4936"/>
                  </a:lnTo>
                  <a:lnTo>
                    <a:pt x="3024" y="4938"/>
                  </a:lnTo>
                  <a:lnTo>
                    <a:pt x="3022" y="4944"/>
                  </a:lnTo>
                  <a:lnTo>
                    <a:pt x="3020" y="4952"/>
                  </a:lnTo>
                  <a:lnTo>
                    <a:pt x="3020" y="4960"/>
                  </a:lnTo>
                  <a:lnTo>
                    <a:pt x="3016" y="4964"/>
                  </a:lnTo>
                  <a:lnTo>
                    <a:pt x="3014" y="4968"/>
                  </a:lnTo>
                  <a:lnTo>
                    <a:pt x="3010" y="4968"/>
                  </a:lnTo>
                  <a:lnTo>
                    <a:pt x="3006" y="4970"/>
                  </a:lnTo>
                  <a:lnTo>
                    <a:pt x="3006" y="4972"/>
                  </a:lnTo>
                  <a:lnTo>
                    <a:pt x="3008" y="4976"/>
                  </a:lnTo>
                  <a:lnTo>
                    <a:pt x="3010" y="4984"/>
                  </a:lnTo>
                  <a:lnTo>
                    <a:pt x="3008" y="4986"/>
                  </a:lnTo>
                  <a:lnTo>
                    <a:pt x="3006" y="4990"/>
                  </a:lnTo>
                  <a:lnTo>
                    <a:pt x="3008" y="5002"/>
                  </a:lnTo>
                  <a:lnTo>
                    <a:pt x="3012" y="5008"/>
                  </a:lnTo>
                  <a:lnTo>
                    <a:pt x="3014" y="5010"/>
                  </a:lnTo>
                  <a:lnTo>
                    <a:pt x="3018" y="5010"/>
                  </a:lnTo>
                  <a:lnTo>
                    <a:pt x="3020" y="5010"/>
                  </a:lnTo>
                  <a:lnTo>
                    <a:pt x="3024" y="5010"/>
                  </a:lnTo>
                  <a:lnTo>
                    <a:pt x="3028" y="5010"/>
                  </a:lnTo>
                  <a:lnTo>
                    <a:pt x="3032" y="5014"/>
                  </a:lnTo>
                  <a:lnTo>
                    <a:pt x="3036" y="5022"/>
                  </a:lnTo>
                  <a:lnTo>
                    <a:pt x="3040" y="5034"/>
                  </a:lnTo>
                  <a:lnTo>
                    <a:pt x="3040" y="5046"/>
                  </a:lnTo>
                  <a:lnTo>
                    <a:pt x="3038" y="5058"/>
                  </a:lnTo>
                  <a:lnTo>
                    <a:pt x="3036" y="5070"/>
                  </a:lnTo>
                  <a:lnTo>
                    <a:pt x="3032" y="5082"/>
                  </a:lnTo>
                  <a:lnTo>
                    <a:pt x="3030" y="5092"/>
                  </a:lnTo>
                  <a:lnTo>
                    <a:pt x="3030" y="5102"/>
                  </a:lnTo>
                  <a:lnTo>
                    <a:pt x="3034" y="5112"/>
                  </a:lnTo>
                  <a:lnTo>
                    <a:pt x="3038" y="5116"/>
                  </a:lnTo>
                  <a:lnTo>
                    <a:pt x="3042" y="5118"/>
                  </a:lnTo>
                  <a:lnTo>
                    <a:pt x="3046" y="5118"/>
                  </a:lnTo>
                  <a:lnTo>
                    <a:pt x="3050" y="5116"/>
                  </a:lnTo>
                  <a:lnTo>
                    <a:pt x="3058" y="5114"/>
                  </a:lnTo>
                  <a:lnTo>
                    <a:pt x="3068" y="5112"/>
                  </a:lnTo>
                  <a:lnTo>
                    <a:pt x="3072" y="5112"/>
                  </a:lnTo>
                  <a:lnTo>
                    <a:pt x="3072" y="5110"/>
                  </a:lnTo>
                  <a:lnTo>
                    <a:pt x="3070" y="5100"/>
                  </a:lnTo>
                  <a:lnTo>
                    <a:pt x="3068" y="5088"/>
                  </a:lnTo>
                  <a:lnTo>
                    <a:pt x="3068" y="5082"/>
                  </a:lnTo>
                  <a:lnTo>
                    <a:pt x="3070" y="5076"/>
                  </a:lnTo>
                  <a:lnTo>
                    <a:pt x="3072" y="5070"/>
                  </a:lnTo>
                  <a:lnTo>
                    <a:pt x="3074" y="5064"/>
                  </a:lnTo>
                  <a:lnTo>
                    <a:pt x="3072" y="5050"/>
                  </a:lnTo>
                  <a:lnTo>
                    <a:pt x="3072" y="5034"/>
                  </a:lnTo>
                  <a:lnTo>
                    <a:pt x="3072" y="5014"/>
                  </a:lnTo>
                  <a:lnTo>
                    <a:pt x="3074" y="5004"/>
                  </a:lnTo>
                  <a:lnTo>
                    <a:pt x="3072" y="4998"/>
                  </a:lnTo>
                  <a:lnTo>
                    <a:pt x="3068" y="4990"/>
                  </a:lnTo>
                  <a:lnTo>
                    <a:pt x="3068" y="4988"/>
                  </a:lnTo>
                  <a:lnTo>
                    <a:pt x="3068" y="4984"/>
                  </a:lnTo>
                  <a:lnTo>
                    <a:pt x="3076" y="4974"/>
                  </a:lnTo>
                  <a:lnTo>
                    <a:pt x="3084" y="4970"/>
                  </a:lnTo>
                  <a:lnTo>
                    <a:pt x="3090" y="4968"/>
                  </a:lnTo>
                  <a:lnTo>
                    <a:pt x="3094" y="4968"/>
                  </a:lnTo>
                  <a:lnTo>
                    <a:pt x="3098" y="4972"/>
                  </a:lnTo>
                  <a:lnTo>
                    <a:pt x="3100" y="4976"/>
                  </a:lnTo>
                  <a:lnTo>
                    <a:pt x="3100" y="4982"/>
                  </a:lnTo>
                  <a:lnTo>
                    <a:pt x="3098" y="4990"/>
                  </a:lnTo>
                  <a:lnTo>
                    <a:pt x="3094" y="4996"/>
                  </a:lnTo>
                  <a:lnTo>
                    <a:pt x="3092" y="5002"/>
                  </a:lnTo>
                  <a:lnTo>
                    <a:pt x="3090" y="5008"/>
                  </a:lnTo>
                  <a:lnTo>
                    <a:pt x="3092" y="5012"/>
                  </a:lnTo>
                  <a:lnTo>
                    <a:pt x="3094" y="5016"/>
                  </a:lnTo>
                  <a:lnTo>
                    <a:pt x="3102" y="5024"/>
                  </a:lnTo>
                  <a:lnTo>
                    <a:pt x="3112" y="5034"/>
                  </a:lnTo>
                  <a:lnTo>
                    <a:pt x="3116" y="5040"/>
                  </a:lnTo>
                  <a:lnTo>
                    <a:pt x="3116" y="5046"/>
                  </a:lnTo>
                  <a:lnTo>
                    <a:pt x="3114" y="5062"/>
                  </a:lnTo>
                  <a:lnTo>
                    <a:pt x="3114" y="5068"/>
                  </a:lnTo>
                  <a:lnTo>
                    <a:pt x="3116" y="5074"/>
                  </a:lnTo>
                  <a:lnTo>
                    <a:pt x="3120" y="5076"/>
                  </a:lnTo>
                  <a:lnTo>
                    <a:pt x="3130" y="5078"/>
                  </a:lnTo>
                  <a:lnTo>
                    <a:pt x="3136" y="5076"/>
                  </a:lnTo>
                  <a:lnTo>
                    <a:pt x="3138" y="5076"/>
                  </a:lnTo>
                  <a:lnTo>
                    <a:pt x="3140" y="5072"/>
                  </a:lnTo>
                  <a:lnTo>
                    <a:pt x="3140" y="5070"/>
                  </a:lnTo>
                  <a:lnTo>
                    <a:pt x="3140" y="5062"/>
                  </a:lnTo>
                  <a:lnTo>
                    <a:pt x="3142" y="5060"/>
                  </a:lnTo>
                  <a:lnTo>
                    <a:pt x="3148" y="5056"/>
                  </a:lnTo>
                  <a:lnTo>
                    <a:pt x="3152" y="5056"/>
                  </a:lnTo>
                  <a:lnTo>
                    <a:pt x="3156" y="5054"/>
                  </a:lnTo>
                  <a:lnTo>
                    <a:pt x="3164" y="5056"/>
                  </a:lnTo>
                  <a:lnTo>
                    <a:pt x="3166" y="5056"/>
                  </a:lnTo>
                  <a:lnTo>
                    <a:pt x="3168" y="5056"/>
                  </a:lnTo>
                  <a:lnTo>
                    <a:pt x="3172" y="5048"/>
                  </a:lnTo>
                  <a:lnTo>
                    <a:pt x="3172" y="5042"/>
                  </a:lnTo>
                  <a:lnTo>
                    <a:pt x="3170" y="5036"/>
                  </a:lnTo>
                  <a:lnTo>
                    <a:pt x="3164" y="5032"/>
                  </a:lnTo>
                  <a:lnTo>
                    <a:pt x="3158" y="5028"/>
                  </a:lnTo>
                  <a:lnTo>
                    <a:pt x="3152" y="5026"/>
                  </a:lnTo>
                  <a:lnTo>
                    <a:pt x="3148" y="5022"/>
                  </a:lnTo>
                  <a:lnTo>
                    <a:pt x="3146" y="5016"/>
                  </a:lnTo>
                  <a:lnTo>
                    <a:pt x="3148" y="5012"/>
                  </a:lnTo>
                  <a:lnTo>
                    <a:pt x="3152" y="5006"/>
                  </a:lnTo>
                  <a:lnTo>
                    <a:pt x="3152" y="4998"/>
                  </a:lnTo>
                  <a:lnTo>
                    <a:pt x="3150" y="4990"/>
                  </a:lnTo>
                  <a:lnTo>
                    <a:pt x="3148" y="4980"/>
                  </a:lnTo>
                  <a:lnTo>
                    <a:pt x="3136" y="4962"/>
                  </a:lnTo>
                  <a:lnTo>
                    <a:pt x="3122" y="4946"/>
                  </a:lnTo>
                  <a:lnTo>
                    <a:pt x="3118" y="4940"/>
                  </a:lnTo>
                  <a:lnTo>
                    <a:pt x="3118" y="4934"/>
                  </a:lnTo>
                  <a:lnTo>
                    <a:pt x="3122" y="4930"/>
                  </a:lnTo>
                  <a:lnTo>
                    <a:pt x="3128" y="4926"/>
                  </a:lnTo>
                  <a:lnTo>
                    <a:pt x="3146" y="4916"/>
                  </a:lnTo>
                  <a:lnTo>
                    <a:pt x="3154" y="4908"/>
                  </a:lnTo>
                  <a:lnTo>
                    <a:pt x="3162" y="4898"/>
                  </a:lnTo>
                  <a:lnTo>
                    <a:pt x="3168" y="4888"/>
                  </a:lnTo>
                  <a:lnTo>
                    <a:pt x="3172" y="4884"/>
                  </a:lnTo>
                  <a:lnTo>
                    <a:pt x="3176" y="4884"/>
                  </a:lnTo>
                  <a:lnTo>
                    <a:pt x="3180" y="4886"/>
                  </a:lnTo>
                  <a:lnTo>
                    <a:pt x="3186" y="4890"/>
                  </a:lnTo>
                  <a:lnTo>
                    <a:pt x="3190" y="4890"/>
                  </a:lnTo>
                  <a:lnTo>
                    <a:pt x="3192" y="4888"/>
                  </a:lnTo>
                  <a:lnTo>
                    <a:pt x="3196" y="4880"/>
                  </a:lnTo>
                  <a:lnTo>
                    <a:pt x="3196" y="4876"/>
                  </a:lnTo>
                  <a:lnTo>
                    <a:pt x="3194" y="4874"/>
                  </a:lnTo>
                  <a:lnTo>
                    <a:pt x="3192" y="4872"/>
                  </a:lnTo>
                  <a:lnTo>
                    <a:pt x="3188" y="4870"/>
                  </a:lnTo>
                  <a:lnTo>
                    <a:pt x="3170" y="4870"/>
                  </a:lnTo>
                  <a:lnTo>
                    <a:pt x="3160" y="4872"/>
                  </a:lnTo>
                  <a:lnTo>
                    <a:pt x="3152" y="4874"/>
                  </a:lnTo>
                  <a:lnTo>
                    <a:pt x="3144" y="4880"/>
                  </a:lnTo>
                  <a:lnTo>
                    <a:pt x="3136" y="4884"/>
                  </a:lnTo>
                  <a:lnTo>
                    <a:pt x="3130" y="4884"/>
                  </a:lnTo>
                  <a:lnTo>
                    <a:pt x="3124" y="4884"/>
                  </a:lnTo>
                  <a:lnTo>
                    <a:pt x="3116" y="4882"/>
                  </a:lnTo>
                  <a:lnTo>
                    <a:pt x="3112" y="4886"/>
                  </a:lnTo>
                  <a:lnTo>
                    <a:pt x="3108" y="4890"/>
                  </a:lnTo>
                  <a:lnTo>
                    <a:pt x="3106" y="4894"/>
                  </a:lnTo>
                  <a:lnTo>
                    <a:pt x="3104" y="4900"/>
                  </a:lnTo>
                  <a:lnTo>
                    <a:pt x="3100" y="4904"/>
                  </a:lnTo>
                  <a:lnTo>
                    <a:pt x="3096" y="4908"/>
                  </a:lnTo>
                  <a:lnTo>
                    <a:pt x="3088" y="4908"/>
                  </a:lnTo>
                  <a:lnTo>
                    <a:pt x="3082" y="4906"/>
                  </a:lnTo>
                  <a:lnTo>
                    <a:pt x="3078" y="4904"/>
                  </a:lnTo>
                  <a:lnTo>
                    <a:pt x="3078" y="4902"/>
                  </a:lnTo>
                  <a:lnTo>
                    <a:pt x="3078" y="4898"/>
                  </a:lnTo>
                  <a:lnTo>
                    <a:pt x="3076" y="4892"/>
                  </a:lnTo>
                  <a:lnTo>
                    <a:pt x="3074" y="4888"/>
                  </a:lnTo>
                  <a:lnTo>
                    <a:pt x="3068" y="4882"/>
                  </a:lnTo>
                  <a:lnTo>
                    <a:pt x="3064" y="4880"/>
                  </a:lnTo>
                  <a:lnTo>
                    <a:pt x="3062" y="4876"/>
                  </a:lnTo>
                  <a:lnTo>
                    <a:pt x="3058" y="4866"/>
                  </a:lnTo>
                  <a:lnTo>
                    <a:pt x="3058" y="4852"/>
                  </a:lnTo>
                  <a:lnTo>
                    <a:pt x="3060" y="4840"/>
                  </a:lnTo>
                  <a:lnTo>
                    <a:pt x="3066" y="4828"/>
                  </a:lnTo>
                  <a:lnTo>
                    <a:pt x="3072" y="4818"/>
                  </a:lnTo>
                  <a:lnTo>
                    <a:pt x="3074" y="4816"/>
                  </a:lnTo>
                  <a:lnTo>
                    <a:pt x="3078" y="4814"/>
                  </a:lnTo>
                  <a:lnTo>
                    <a:pt x="3082" y="4814"/>
                  </a:lnTo>
                  <a:lnTo>
                    <a:pt x="3086" y="4816"/>
                  </a:lnTo>
                  <a:lnTo>
                    <a:pt x="3092" y="4818"/>
                  </a:lnTo>
                  <a:lnTo>
                    <a:pt x="3096" y="4820"/>
                  </a:lnTo>
                  <a:lnTo>
                    <a:pt x="3106" y="4818"/>
                  </a:lnTo>
                  <a:lnTo>
                    <a:pt x="3116" y="4818"/>
                  </a:lnTo>
                  <a:lnTo>
                    <a:pt x="3122" y="4818"/>
                  </a:lnTo>
                  <a:lnTo>
                    <a:pt x="3126" y="4818"/>
                  </a:lnTo>
                  <a:lnTo>
                    <a:pt x="3132" y="4820"/>
                  </a:lnTo>
                  <a:lnTo>
                    <a:pt x="3140" y="4820"/>
                  </a:lnTo>
                  <a:lnTo>
                    <a:pt x="3156" y="4818"/>
                  </a:lnTo>
                  <a:lnTo>
                    <a:pt x="3172" y="4816"/>
                  </a:lnTo>
                  <a:lnTo>
                    <a:pt x="3178" y="4818"/>
                  </a:lnTo>
                  <a:lnTo>
                    <a:pt x="3182" y="4820"/>
                  </a:lnTo>
                  <a:lnTo>
                    <a:pt x="3186" y="4822"/>
                  </a:lnTo>
                  <a:lnTo>
                    <a:pt x="3192" y="4824"/>
                  </a:lnTo>
                  <a:lnTo>
                    <a:pt x="3200" y="4826"/>
                  </a:lnTo>
                  <a:lnTo>
                    <a:pt x="3208" y="4826"/>
                  </a:lnTo>
                  <a:lnTo>
                    <a:pt x="3218" y="4824"/>
                  </a:lnTo>
                  <a:lnTo>
                    <a:pt x="3226" y="4822"/>
                  </a:lnTo>
                  <a:lnTo>
                    <a:pt x="3234" y="4816"/>
                  </a:lnTo>
                  <a:lnTo>
                    <a:pt x="3240" y="4810"/>
                  </a:lnTo>
                  <a:close/>
                  <a:moveTo>
                    <a:pt x="2954" y="5244"/>
                  </a:moveTo>
                  <a:lnTo>
                    <a:pt x="2954" y="5244"/>
                  </a:lnTo>
                  <a:lnTo>
                    <a:pt x="2954" y="5248"/>
                  </a:lnTo>
                  <a:lnTo>
                    <a:pt x="2956" y="5246"/>
                  </a:lnTo>
                  <a:lnTo>
                    <a:pt x="2960" y="5240"/>
                  </a:lnTo>
                  <a:lnTo>
                    <a:pt x="2962" y="5238"/>
                  </a:lnTo>
                  <a:lnTo>
                    <a:pt x="2960" y="5236"/>
                  </a:lnTo>
                  <a:lnTo>
                    <a:pt x="2958" y="5236"/>
                  </a:lnTo>
                  <a:lnTo>
                    <a:pt x="2954" y="5240"/>
                  </a:lnTo>
                  <a:lnTo>
                    <a:pt x="2954" y="5244"/>
                  </a:lnTo>
                  <a:close/>
                  <a:moveTo>
                    <a:pt x="3346" y="4878"/>
                  </a:moveTo>
                  <a:lnTo>
                    <a:pt x="3346" y="4878"/>
                  </a:lnTo>
                  <a:lnTo>
                    <a:pt x="3350" y="4878"/>
                  </a:lnTo>
                  <a:lnTo>
                    <a:pt x="3352" y="4876"/>
                  </a:lnTo>
                  <a:lnTo>
                    <a:pt x="3350" y="4874"/>
                  </a:lnTo>
                  <a:lnTo>
                    <a:pt x="3348" y="4872"/>
                  </a:lnTo>
                  <a:lnTo>
                    <a:pt x="3346" y="4872"/>
                  </a:lnTo>
                  <a:lnTo>
                    <a:pt x="3344" y="4874"/>
                  </a:lnTo>
                  <a:lnTo>
                    <a:pt x="3344" y="4876"/>
                  </a:lnTo>
                  <a:lnTo>
                    <a:pt x="3346" y="4878"/>
                  </a:lnTo>
                  <a:close/>
                  <a:moveTo>
                    <a:pt x="3352" y="4858"/>
                  </a:moveTo>
                  <a:lnTo>
                    <a:pt x="3352" y="4858"/>
                  </a:lnTo>
                  <a:lnTo>
                    <a:pt x="3350" y="4862"/>
                  </a:lnTo>
                  <a:lnTo>
                    <a:pt x="3354" y="4868"/>
                  </a:lnTo>
                  <a:lnTo>
                    <a:pt x="3358" y="4874"/>
                  </a:lnTo>
                  <a:lnTo>
                    <a:pt x="3360" y="4876"/>
                  </a:lnTo>
                  <a:lnTo>
                    <a:pt x="3364" y="4874"/>
                  </a:lnTo>
                  <a:lnTo>
                    <a:pt x="3364" y="4866"/>
                  </a:lnTo>
                  <a:lnTo>
                    <a:pt x="3362" y="4858"/>
                  </a:lnTo>
                  <a:lnTo>
                    <a:pt x="3360" y="4854"/>
                  </a:lnTo>
                  <a:lnTo>
                    <a:pt x="3356" y="4854"/>
                  </a:lnTo>
                  <a:lnTo>
                    <a:pt x="3352" y="4858"/>
                  </a:lnTo>
                  <a:close/>
                  <a:moveTo>
                    <a:pt x="3452" y="4980"/>
                  </a:moveTo>
                  <a:lnTo>
                    <a:pt x="3452" y="4980"/>
                  </a:lnTo>
                  <a:lnTo>
                    <a:pt x="3440" y="4974"/>
                  </a:lnTo>
                  <a:lnTo>
                    <a:pt x="3438" y="4974"/>
                  </a:lnTo>
                  <a:lnTo>
                    <a:pt x="3436" y="4976"/>
                  </a:lnTo>
                  <a:lnTo>
                    <a:pt x="3428" y="4978"/>
                  </a:lnTo>
                  <a:lnTo>
                    <a:pt x="3422" y="4980"/>
                  </a:lnTo>
                  <a:lnTo>
                    <a:pt x="3414" y="4978"/>
                  </a:lnTo>
                  <a:lnTo>
                    <a:pt x="3404" y="4978"/>
                  </a:lnTo>
                  <a:lnTo>
                    <a:pt x="3396" y="4978"/>
                  </a:lnTo>
                  <a:lnTo>
                    <a:pt x="3390" y="4980"/>
                  </a:lnTo>
                  <a:lnTo>
                    <a:pt x="3384" y="4982"/>
                  </a:lnTo>
                  <a:lnTo>
                    <a:pt x="3378" y="4986"/>
                  </a:lnTo>
                  <a:lnTo>
                    <a:pt x="3376" y="4990"/>
                  </a:lnTo>
                  <a:lnTo>
                    <a:pt x="3374" y="4996"/>
                  </a:lnTo>
                  <a:lnTo>
                    <a:pt x="3374" y="5002"/>
                  </a:lnTo>
                  <a:lnTo>
                    <a:pt x="3376" y="5010"/>
                  </a:lnTo>
                  <a:lnTo>
                    <a:pt x="3378" y="5006"/>
                  </a:lnTo>
                  <a:lnTo>
                    <a:pt x="3380" y="4998"/>
                  </a:lnTo>
                  <a:lnTo>
                    <a:pt x="3382" y="4994"/>
                  </a:lnTo>
                  <a:lnTo>
                    <a:pt x="3384" y="4992"/>
                  </a:lnTo>
                  <a:lnTo>
                    <a:pt x="3386" y="4992"/>
                  </a:lnTo>
                  <a:lnTo>
                    <a:pt x="3388" y="4994"/>
                  </a:lnTo>
                  <a:lnTo>
                    <a:pt x="3392" y="5000"/>
                  </a:lnTo>
                  <a:lnTo>
                    <a:pt x="3396" y="5002"/>
                  </a:lnTo>
                  <a:lnTo>
                    <a:pt x="3400" y="5004"/>
                  </a:lnTo>
                  <a:lnTo>
                    <a:pt x="3404" y="5004"/>
                  </a:lnTo>
                  <a:lnTo>
                    <a:pt x="3408" y="5000"/>
                  </a:lnTo>
                  <a:lnTo>
                    <a:pt x="3414" y="4998"/>
                  </a:lnTo>
                  <a:lnTo>
                    <a:pt x="3418" y="4998"/>
                  </a:lnTo>
                  <a:lnTo>
                    <a:pt x="3428" y="5002"/>
                  </a:lnTo>
                  <a:lnTo>
                    <a:pt x="3436" y="5006"/>
                  </a:lnTo>
                  <a:lnTo>
                    <a:pt x="3438" y="5008"/>
                  </a:lnTo>
                  <a:lnTo>
                    <a:pt x="3440" y="5006"/>
                  </a:lnTo>
                  <a:lnTo>
                    <a:pt x="3442" y="5002"/>
                  </a:lnTo>
                  <a:lnTo>
                    <a:pt x="3446" y="5002"/>
                  </a:lnTo>
                  <a:lnTo>
                    <a:pt x="3456" y="5006"/>
                  </a:lnTo>
                  <a:lnTo>
                    <a:pt x="3468" y="5014"/>
                  </a:lnTo>
                  <a:lnTo>
                    <a:pt x="3482" y="5022"/>
                  </a:lnTo>
                  <a:lnTo>
                    <a:pt x="3488" y="5026"/>
                  </a:lnTo>
                  <a:lnTo>
                    <a:pt x="3492" y="5028"/>
                  </a:lnTo>
                  <a:lnTo>
                    <a:pt x="3494" y="5026"/>
                  </a:lnTo>
                  <a:lnTo>
                    <a:pt x="3496" y="5024"/>
                  </a:lnTo>
                  <a:lnTo>
                    <a:pt x="3494" y="5012"/>
                  </a:lnTo>
                  <a:lnTo>
                    <a:pt x="3484" y="4994"/>
                  </a:lnTo>
                  <a:lnTo>
                    <a:pt x="3478" y="4988"/>
                  </a:lnTo>
                  <a:lnTo>
                    <a:pt x="3476" y="4984"/>
                  </a:lnTo>
                  <a:lnTo>
                    <a:pt x="3472" y="4982"/>
                  </a:lnTo>
                  <a:lnTo>
                    <a:pt x="3470" y="4984"/>
                  </a:lnTo>
                  <a:lnTo>
                    <a:pt x="3464" y="4984"/>
                  </a:lnTo>
                  <a:lnTo>
                    <a:pt x="3458" y="4984"/>
                  </a:lnTo>
                  <a:lnTo>
                    <a:pt x="3452" y="4980"/>
                  </a:lnTo>
                  <a:close/>
                  <a:moveTo>
                    <a:pt x="3092" y="4546"/>
                  </a:moveTo>
                  <a:lnTo>
                    <a:pt x="3092" y="4546"/>
                  </a:lnTo>
                  <a:lnTo>
                    <a:pt x="3090" y="4552"/>
                  </a:lnTo>
                  <a:lnTo>
                    <a:pt x="3092" y="4552"/>
                  </a:lnTo>
                  <a:lnTo>
                    <a:pt x="3094" y="4552"/>
                  </a:lnTo>
                  <a:lnTo>
                    <a:pt x="3098" y="4552"/>
                  </a:lnTo>
                  <a:lnTo>
                    <a:pt x="3104" y="4552"/>
                  </a:lnTo>
                  <a:lnTo>
                    <a:pt x="3108" y="4554"/>
                  </a:lnTo>
                  <a:lnTo>
                    <a:pt x="3112" y="4552"/>
                  </a:lnTo>
                  <a:lnTo>
                    <a:pt x="3112" y="4548"/>
                  </a:lnTo>
                  <a:lnTo>
                    <a:pt x="3110" y="4548"/>
                  </a:lnTo>
                  <a:lnTo>
                    <a:pt x="3106" y="4546"/>
                  </a:lnTo>
                  <a:lnTo>
                    <a:pt x="3102" y="4542"/>
                  </a:lnTo>
                  <a:lnTo>
                    <a:pt x="3100" y="4540"/>
                  </a:lnTo>
                  <a:lnTo>
                    <a:pt x="3098" y="4540"/>
                  </a:lnTo>
                  <a:lnTo>
                    <a:pt x="3096" y="4542"/>
                  </a:lnTo>
                  <a:lnTo>
                    <a:pt x="3092" y="4546"/>
                  </a:lnTo>
                  <a:close/>
                  <a:moveTo>
                    <a:pt x="3058" y="4324"/>
                  </a:moveTo>
                  <a:lnTo>
                    <a:pt x="3058" y="4324"/>
                  </a:lnTo>
                  <a:lnTo>
                    <a:pt x="3056" y="4322"/>
                  </a:lnTo>
                  <a:lnTo>
                    <a:pt x="3052" y="4322"/>
                  </a:lnTo>
                  <a:lnTo>
                    <a:pt x="3048" y="4326"/>
                  </a:lnTo>
                  <a:lnTo>
                    <a:pt x="3048" y="4330"/>
                  </a:lnTo>
                  <a:lnTo>
                    <a:pt x="3050" y="4330"/>
                  </a:lnTo>
                  <a:lnTo>
                    <a:pt x="3058" y="4324"/>
                  </a:lnTo>
                  <a:close/>
                  <a:moveTo>
                    <a:pt x="3358" y="4790"/>
                  </a:moveTo>
                  <a:lnTo>
                    <a:pt x="3358" y="4790"/>
                  </a:lnTo>
                  <a:lnTo>
                    <a:pt x="3360" y="4800"/>
                  </a:lnTo>
                  <a:lnTo>
                    <a:pt x="3358" y="4806"/>
                  </a:lnTo>
                  <a:lnTo>
                    <a:pt x="3358" y="4812"/>
                  </a:lnTo>
                  <a:lnTo>
                    <a:pt x="3358" y="4816"/>
                  </a:lnTo>
                  <a:lnTo>
                    <a:pt x="3362" y="4820"/>
                  </a:lnTo>
                  <a:lnTo>
                    <a:pt x="3364" y="4826"/>
                  </a:lnTo>
                  <a:lnTo>
                    <a:pt x="3364" y="4830"/>
                  </a:lnTo>
                  <a:lnTo>
                    <a:pt x="3364" y="4838"/>
                  </a:lnTo>
                  <a:lnTo>
                    <a:pt x="3364" y="4846"/>
                  </a:lnTo>
                  <a:lnTo>
                    <a:pt x="3364" y="4850"/>
                  </a:lnTo>
                  <a:lnTo>
                    <a:pt x="3368" y="4856"/>
                  </a:lnTo>
                  <a:lnTo>
                    <a:pt x="3382" y="4876"/>
                  </a:lnTo>
                  <a:lnTo>
                    <a:pt x="3388" y="4882"/>
                  </a:lnTo>
                  <a:lnTo>
                    <a:pt x="3390" y="4884"/>
                  </a:lnTo>
                  <a:lnTo>
                    <a:pt x="3394" y="4884"/>
                  </a:lnTo>
                  <a:lnTo>
                    <a:pt x="3394" y="4882"/>
                  </a:lnTo>
                  <a:lnTo>
                    <a:pt x="3394" y="4880"/>
                  </a:lnTo>
                  <a:lnTo>
                    <a:pt x="3390" y="4876"/>
                  </a:lnTo>
                  <a:lnTo>
                    <a:pt x="3384" y="4868"/>
                  </a:lnTo>
                  <a:lnTo>
                    <a:pt x="3380" y="4860"/>
                  </a:lnTo>
                  <a:lnTo>
                    <a:pt x="3376" y="4848"/>
                  </a:lnTo>
                  <a:lnTo>
                    <a:pt x="3374" y="4836"/>
                  </a:lnTo>
                  <a:lnTo>
                    <a:pt x="3374" y="4826"/>
                  </a:lnTo>
                  <a:lnTo>
                    <a:pt x="3376" y="4820"/>
                  </a:lnTo>
                  <a:lnTo>
                    <a:pt x="3380" y="4818"/>
                  </a:lnTo>
                  <a:lnTo>
                    <a:pt x="3382" y="4818"/>
                  </a:lnTo>
                  <a:lnTo>
                    <a:pt x="3390" y="4820"/>
                  </a:lnTo>
                  <a:lnTo>
                    <a:pt x="3402" y="4824"/>
                  </a:lnTo>
                  <a:lnTo>
                    <a:pt x="3406" y="4826"/>
                  </a:lnTo>
                  <a:lnTo>
                    <a:pt x="3410" y="4826"/>
                  </a:lnTo>
                  <a:lnTo>
                    <a:pt x="3410" y="4822"/>
                  </a:lnTo>
                  <a:lnTo>
                    <a:pt x="3406" y="4816"/>
                  </a:lnTo>
                  <a:lnTo>
                    <a:pt x="3400" y="4812"/>
                  </a:lnTo>
                  <a:lnTo>
                    <a:pt x="3394" y="4810"/>
                  </a:lnTo>
                  <a:lnTo>
                    <a:pt x="3390" y="4806"/>
                  </a:lnTo>
                  <a:lnTo>
                    <a:pt x="3386" y="4804"/>
                  </a:lnTo>
                  <a:lnTo>
                    <a:pt x="3386" y="4802"/>
                  </a:lnTo>
                  <a:lnTo>
                    <a:pt x="3388" y="4800"/>
                  </a:lnTo>
                  <a:lnTo>
                    <a:pt x="3394" y="4796"/>
                  </a:lnTo>
                  <a:lnTo>
                    <a:pt x="3400" y="4792"/>
                  </a:lnTo>
                  <a:lnTo>
                    <a:pt x="3404" y="4788"/>
                  </a:lnTo>
                  <a:lnTo>
                    <a:pt x="3406" y="4784"/>
                  </a:lnTo>
                  <a:lnTo>
                    <a:pt x="3408" y="4774"/>
                  </a:lnTo>
                  <a:lnTo>
                    <a:pt x="3406" y="4770"/>
                  </a:lnTo>
                  <a:lnTo>
                    <a:pt x="3404" y="4766"/>
                  </a:lnTo>
                  <a:lnTo>
                    <a:pt x="3400" y="4766"/>
                  </a:lnTo>
                  <a:lnTo>
                    <a:pt x="3396" y="4766"/>
                  </a:lnTo>
                  <a:lnTo>
                    <a:pt x="3390" y="4770"/>
                  </a:lnTo>
                  <a:lnTo>
                    <a:pt x="3386" y="4774"/>
                  </a:lnTo>
                  <a:lnTo>
                    <a:pt x="3378" y="4788"/>
                  </a:lnTo>
                  <a:lnTo>
                    <a:pt x="3372" y="4800"/>
                  </a:lnTo>
                  <a:lnTo>
                    <a:pt x="3370" y="4800"/>
                  </a:lnTo>
                  <a:lnTo>
                    <a:pt x="3368" y="4798"/>
                  </a:lnTo>
                  <a:lnTo>
                    <a:pt x="3366" y="4792"/>
                  </a:lnTo>
                  <a:lnTo>
                    <a:pt x="3368" y="4788"/>
                  </a:lnTo>
                  <a:lnTo>
                    <a:pt x="3372" y="4782"/>
                  </a:lnTo>
                  <a:lnTo>
                    <a:pt x="3378" y="4772"/>
                  </a:lnTo>
                  <a:lnTo>
                    <a:pt x="3378" y="4766"/>
                  </a:lnTo>
                  <a:lnTo>
                    <a:pt x="3378" y="4762"/>
                  </a:lnTo>
                  <a:lnTo>
                    <a:pt x="3376" y="4754"/>
                  </a:lnTo>
                  <a:lnTo>
                    <a:pt x="3374" y="4750"/>
                  </a:lnTo>
                  <a:lnTo>
                    <a:pt x="3374" y="4748"/>
                  </a:lnTo>
                  <a:lnTo>
                    <a:pt x="3374" y="4744"/>
                  </a:lnTo>
                  <a:lnTo>
                    <a:pt x="3378" y="4734"/>
                  </a:lnTo>
                  <a:lnTo>
                    <a:pt x="3378" y="4732"/>
                  </a:lnTo>
                  <a:lnTo>
                    <a:pt x="3376" y="4732"/>
                  </a:lnTo>
                  <a:lnTo>
                    <a:pt x="3370" y="4736"/>
                  </a:lnTo>
                  <a:lnTo>
                    <a:pt x="3366" y="4740"/>
                  </a:lnTo>
                  <a:lnTo>
                    <a:pt x="3362" y="4746"/>
                  </a:lnTo>
                  <a:lnTo>
                    <a:pt x="3356" y="4760"/>
                  </a:lnTo>
                  <a:lnTo>
                    <a:pt x="3356" y="4776"/>
                  </a:lnTo>
                  <a:lnTo>
                    <a:pt x="3356" y="4784"/>
                  </a:lnTo>
                  <a:lnTo>
                    <a:pt x="3358" y="4790"/>
                  </a:lnTo>
                  <a:close/>
                  <a:moveTo>
                    <a:pt x="3086" y="4178"/>
                  </a:moveTo>
                  <a:lnTo>
                    <a:pt x="3086" y="4178"/>
                  </a:lnTo>
                  <a:lnTo>
                    <a:pt x="3076" y="4178"/>
                  </a:lnTo>
                  <a:lnTo>
                    <a:pt x="3070" y="4180"/>
                  </a:lnTo>
                  <a:lnTo>
                    <a:pt x="3068" y="4184"/>
                  </a:lnTo>
                  <a:lnTo>
                    <a:pt x="3072" y="4186"/>
                  </a:lnTo>
                  <a:lnTo>
                    <a:pt x="3076" y="4188"/>
                  </a:lnTo>
                  <a:lnTo>
                    <a:pt x="3076" y="4190"/>
                  </a:lnTo>
                  <a:lnTo>
                    <a:pt x="3078" y="4194"/>
                  </a:lnTo>
                  <a:lnTo>
                    <a:pt x="3080" y="4196"/>
                  </a:lnTo>
                  <a:lnTo>
                    <a:pt x="3084" y="4202"/>
                  </a:lnTo>
                  <a:lnTo>
                    <a:pt x="3088" y="4212"/>
                  </a:lnTo>
                  <a:lnTo>
                    <a:pt x="3092" y="4224"/>
                  </a:lnTo>
                  <a:lnTo>
                    <a:pt x="3098" y="4238"/>
                  </a:lnTo>
                  <a:lnTo>
                    <a:pt x="3102" y="4244"/>
                  </a:lnTo>
                  <a:lnTo>
                    <a:pt x="3104" y="4244"/>
                  </a:lnTo>
                  <a:lnTo>
                    <a:pt x="3106" y="4244"/>
                  </a:lnTo>
                  <a:lnTo>
                    <a:pt x="3112" y="4240"/>
                  </a:lnTo>
                  <a:lnTo>
                    <a:pt x="3116" y="4232"/>
                  </a:lnTo>
                  <a:lnTo>
                    <a:pt x="3118" y="4224"/>
                  </a:lnTo>
                  <a:lnTo>
                    <a:pt x="3118" y="4220"/>
                  </a:lnTo>
                  <a:lnTo>
                    <a:pt x="3116" y="4216"/>
                  </a:lnTo>
                  <a:lnTo>
                    <a:pt x="3116" y="4208"/>
                  </a:lnTo>
                  <a:lnTo>
                    <a:pt x="3118" y="4204"/>
                  </a:lnTo>
                  <a:lnTo>
                    <a:pt x="3116" y="4198"/>
                  </a:lnTo>
                  <a:lnTo>
                    <a:pt x="3114" y="4194"/>
                  </a:lnTo>
                  <a:lnTo>
                    <a:pt x="3110" y="4190"/>
                  </a:lnTo>
                  <a:lnTo>
                    <a:pt x="3100" y="4184"/>
                  </a:lnTo>
                  <a:lnTo>
                    <a:pt x="3086" y="4178"/>
                  </a:lnTo>
                  <a:close/>
                  <a:moveTo>
                    <a:pt x="3138" y="4192"/>
                  </a:moveTo>
                  <a:lnTo>
                    <a:pt x="3138" y="4192"/>
                  </a:lnTo>
                  <a:lnTo>
                    <a:pt x="3140" y="4190"/>
                  </a:lnTo>
                  <a:lnTo>
                    <a:pt x="3142" y="4186"/>
                  </a:lnTo>
                  <a:lnTo>
                    <a:pt x="3140" y="4180"/>
                  </a:lnTo>
                  <a:lnTo>
                    <a:pt x="3138" y="4178"/>
                  </a:lnTo>
                  <a:lnTo>
                    <a:pt x="3134" y="4178"/>
                  </a:lnTo>
                  <a:lnTo>
                    <a:pt x="3132" y="4178"/>
                  </a:lnTo>
                  <a:lnTo>
                    <a:pt x="3130" y="4178"/>
                  </a:lnTo>
                  <a:lnTo>
                    <a:pt x="3130" y="4184"/>
                  </a:lnTo>
                  <a:lnTo>
                    <a:pt x="3130" y="4188"/>
                  </a:lnTo>
                  <a:lnTo>
                    <a:pt x="3132" y="4192"/>
                  </a:lnTo>
                  <a:lnTo>
                    <a:pt x="3134" y="4194"/>
                  </a:lnTo>
                  <a:lnTo>
                    <a:pt x="3138" y="4192"/>
                  </a:lnTo>
                  <a:close/>
                  <a:moveTo>
                    <a:pt x="3386" y="4736"/>
                  </a:moveTo>
                  <a:lnTo>
                    <a:pt x="3386" y="4736"/>
                  </a:lnTo>
                  <a:lnTo>
                    <a:pt x="3388" y="4742"/>
                  </a:lnTo>
                  <a:lnTo>
                    <a:pt x="3392" y="4742"/>
                  </a:lnTo>
                  <a:lnTo>
                    <a:pt x="3396" y="4740"/>
                  </a:lnTo>
                  <a:lnTo>
                    <a:pt x="3398" y="4736"/>
                  </a:lnTo>
                  <a:lnTo>
                    <a:pt x="3402" y="4732"/>
                  </a:lnTo>
                  <a:lnTo>
                    <a:pt x="3404" y="4726"/>
                  </a:lnTo>
                  <a:lnTo>
                    <a:pt x="3404" y="4720"/>
                  </a:lnTo>
                  <a:lnTo>
                    <a:pt x="3404" y="4714"/>
                  </a:lnTo>
                  <a:lnTo>
                    <a:pt x="3400" y="4712"/>
                  </a:lnTo>
                  <a:lnTo>
                    <a:pt x="3398" y="4712"/>
                  </a:lnTo>
                  <a:lnTo>
                    <a:pt x="3394" y="4714"/>
                  </a:lnTo>
                  <a:lnTo>
                    <a:pt x="3392" y="4718"/>
                  </a:lnTo>
                  <a:lnTo>
                    <a:pt x="3388" y="4726"/>
                  </a:lnTo>
                  <a:lnTo>
                    <a:pt x="3386" y="4736"/>
                  </a:lnTo>
                  <a:close/>
                  <a:moveTo>
                    <a:pt x="3378" y="4912"/>
                  </a:moveTo>
                  <a:lnTo>
                    <a:pt x="3378" y="4912"/>
                  </a:lnTo>
                  <a:lnTo>
                    <a:pt x="3374" y="4908"/>
                  </a:lnTo>
                  <a:lnTo>
                    <a:pt x="3370" y="4906"/>
                  </a:lnTo>
                  <a:lnTo>
                    <a:pt x="3364" y="4904"/>
                  </a:lnTo>
                  <a:lnTo>
                    <a:pt x="3362" y="4904"/>
                  </a:lnTo>
                  <a:lnTo>
                    <a:pt x="3358" y="4906"/>
                  </a:lnTo>
                  <a:lnTo>
                    <a:pt x="3356" y="4908"/>
                  </a:lnTo>
                  <a:lnTo>
                    <a:pt x="3354" y="4912"/>
                  </a:lnTo>
                  <a:lnTo>
                    <a:pt x="3354" y="4916"/>
                  </a:lnTo>
                  <a:lnTo>
                    <a:pt x="3354" y="4922"/>
                  </a:lnTo>
                  <a:lnTo>
                    <a:pt x="3358" y="4924"/>
                  </a:lnTo>
                  <a:lnTo>
                    <a:pt x="3366" y="4922"/>
                  </a:lnTo>
                  <a:lnTo>
                    <a:pt x="3382" y="4922"/>
                  </a:lnTo>
                  <a:lnTo>
                    <a:pt x="3384" y="4922"/>
                  </a:lnTo>
                  <a:lnTo>
                    <a:pt x="3384" y="4920"/>
                  </a:lnTo>
                  <a:lnTo>
                    <a:pt x="3378" y="4912"/>
                  </a:lnTo>
                  <a:close/>
                  <a:moveTo>
                    <a:pt x="3378" y="5236"/>
                  </a:moveTo>
                  <a:lnTo>
                    <a:pt x="3378" y="5236"/>
                  </a:lnTo>
                  <a:lnTo>
                    <a:pt x="3374" y="5234"/>
                  </a:lnTo>
                  <a:lnTo>
                    <a:pt x="3370" y="5234"/>
                  </a:lnTo>
                  <a:lnTo>
                    <a:pt x="3368" y="5236"/>
                  </a:lnTo>
                  <a:lnTo>
                    <a:pt x="3372" y="5240"/>
                  </a:lnTo>
                  <a:lnTo>
                    <a:pt x="3376" y="5242"/>
                  </a:lnTo>
                  <a:lnTo>
                    <a:pt x="3380" y="5240"/>
                  </a:lnTo>
                  <a:lnTo>
                    <a:pt x="3380" y="5238"/>
                  </a:lnTo>
                  <a:lnTo>
                    <a:pt x="3378" y="5236"/>
                  </a:lnTo>
                  <a:close/>
                  <a:moveTo>
                    <a:pt x="3444" y="5230"/>
                  </a:moveTo>
                  <a:lnTo>
                    <a:pt x="3444" y="5230"/>
                  </a:lnTo>
                  <a:lnTo>
                    <a:pt x="3448" y="5232"/>
                  </a:lnTo>
                  <a:lnTo>
                    <a:pt x="3450" y="5230"/>
                  </a:lnTo>
                  <a:lnTo>
                    <a:pt x="3452" y="5228"/>
                  </a:lnTo>
                  <a:lnTo>
                    <a:pt x="3452" y="5224"/>
                  </a:lnTo>
                  <a:lnTo>
                    <a:pt x="3448" y="5220"/>
                  </a:lnTo>
                  <a:lnTo>
                    <a:pt x="3442" y="5218"/>
                  </a:lnTo>
                  <a:lnTo>
                    <a:pt x="3440" y="5220"/>
                  </a:lnTo>
                  <a:lnTo>
                    <a:pt x="3442" y="5224"/>
                  </a:lnTo>
                  <a:lnTo>
                    <a:pt x="3444" y="5230"/>
                  </a:lnTo>
                  <a:close/>
                  <a:moveTo>
                    <a:pt x="3364" y="4876"/>
                  </a:moveTo>
                  <a:lnTo>
                    <a:pt x="3364" y="4876"/>
                  </a:lnTo>
                  <a:lnTo>
                    <a:pt x="3364" y="4878"/>
                  </a:lnTo>
                  <a:lnTo>
                    <a:pt x="3366" y="4880"/>
                  </a:lnTo>
                  <a:lnTo>
                    <a:pt x="3370" y="4882"/>
                  </a:lnTo>
                  <a:lnTo>
                    <a:pt x="3372" y="4880"/>
                  </a:lnTo>
                  <a:lnTo>
                    <a:pt x="3374" y="4876"/>
                  </a:lnTo>
                  <a:lnTo>
                    <a:pt x="3372" y="4874"/>
                  </a:lnTo>
                  <a:lnTo>
                    <a:pt x="3368" y="4874"/>
                  </a:lnTo>
                  <a:lnTo>
                    <a:pt x="3364" y="4876"/>
                  </a:lnTo>
                  <a:close/>
                  <a:moveTo>
                    <a:pt x="3374" y="5022"/>
                  </a:moveTo>
                  <a:lnTo>
                    <a:pt x="3374" y="5022"/>
                  </a:lnTo>
                  <a:lnTo>
                    <a:pt x="3378" y="5024"/>
                  </a:lnTo>
                  <a:lnTo>
                    <a:pt x="3384" y="5022"/>
                  </a:lnTo>
                  <a:lnTo>
                    <a:pt x="3388" y="5018"/>
                  </a:lnTo>
                  <a:lnTo>
                    <a:pt x="3390" y="5012"/>
                  </a:lnTo>
                  <a:lnTo>
                    <a:pt x="3390" y="5010"/>
                  </a:lnTo>
                  <a:lnTo>
                    <a:pt x="3388" y="5010"/>
                  </a:lnTo>
                  <a:lnTo>
                    <a:pt x="3382" y="5012"/>
                  </a:lnTo>
                  <a:lnTo>
                    <a:pt x="3376" y="5018"/>
                  </a:lnTo>
                  <a:lnTo>
                    <a:pt x="3374" y="5020"/>
                  </a:lnTo>
                  <a:lnTo>
                    <a:pt x="3374" y="5022"/>
                  </a:lnTo>
                  <a:close/>
                  <a:moveTo>
                    <a:pt x="3412" y="3200"/>
                  </a:moveTo>
                  <a:lnTo>
                    <a:pt x="3412" y="3200"/>
                  </a:lnTo>
                  <a:lnTo>
                    <a:pt x="3408" y="3200"/>
                  </a:lnTo>
                  <a:lnTo>
                    <a:pt x="3406" y="3202"/>
                  </a:lnTo>
                  <a:lnTo>
                    <a:pt x="3404" y="3206"/>
                  </a:lnTo>
                  <a:lnTo>
                    <a:pt x="3406" y="3208"/>
                  </a:lnTo>
                  <a:lnTo>
                    <a:pt x="3408" y="3208"/>
                  </a:lnTo>
                  <a:lnTo>
                    <a:pt x="3414" y="3206"/>
                  </a:lnTo>
                  <a:lnTo>
                    <a:pt x="3416" y="3204"/>
                  </a:lnTo>
                  <a:lnTo>
                    <a:pt x="3416" y="3202"/>
                  </a:lnTo>
                  <a:lnTo>
                    <a:pt x="3412" y="3200"/>
                  </a:lnTo>
                  <a:close/>
                  <a:moveTo>
                    <a:pt x="3402" y="3084"/>
                  </a:moveTo>
                  <a:lnTo>
                    <a:pt x="3402" y="3084"/>
                  </a:lnTo>
                  <a:lnTo>
                    <a:pt x="3400" y="3088"/>
                  </a:lnTo>
                  <a:lnTo>
                    <a:pt x="3398" y="3092"/>
                  </a:lnTo>
                  <a:lnTo>
                    <a:pt x="3400" y="3096"/>
                  </a:lnTo>
                  <a:lnTo>
                    <a:pt x="3402" y="3098"/>
                  </a:lnTo>
                  <a:lnTo>
                    <a:pt x="3404" y="3096"/>
                  </a:lnTo>
                  <a:lnTo>
                    <a:pt x="3406" y="3092"/>
                  </a:lnTo>
                  <a:lnTo>
                    <a:pt x="3406" y="3088"/>
                  </a:lnTo>
                  <a:lnTo>
                    <a:pt x="3406" y="3084"/>
                  </a:lnTo>
                  <a:lnTo>
                    <a:pt x="3404" y="3084"/>
                  </a:lnTo>
                  <a:lnTo>
                    <a:pt x="3402" y="3084"/>
                  </a:lnTo>
                  <a:close/>
                  <a:moveTo>
                    <a:pt x="3416" y="3464"/>
                  </a:moveTo>
                  <a:lnTo>
                    <a:pt x="3416" y="3464"/>
                  </a:lnTo>
                  <a:lnTo>
                    <a:pt x="3420" y="3466"/>
                  </a:lnTo>
                  <a:lnTo>
                    <a:pt x="3422" y="3464"/>
                  </a:lnTo>
                  <a:lnTo>
                    <a:pt x="3422" y="3460"/>
                  </a:lnTo>
                  <a:lnTo>
                    <a:pt x="3420" y="3454"/>
                  </a:lnTo>
                  <a:lnTo>
                    <a:pt x="3418" y="3452"/>
                  </a:lnTo>
                  <a:lnTo>
                    <a:pt x="3416" y="3454"/>
                  </a:lnTo>
                  <a:lnTo>
                    <a:pt x="3414" y="3458"/>
                  </a:lnTo>
                  <a:lnTo>
                    <a:pt x="3416" y="3464"/>
                  </a:lnTo>
                  <a:close/>
                  <a:moveTo>
                    <a:pt x="2806" y="3776"/>
                  </a:moveTo>
                  <a:lnTo>
                    <a:pt x="2806" y="3776"/>
                  </a:lnTo>
                  <a:lnTo>
                    <a:pt x="2810" y="3778"/>
                  </a:lnTo>
                  <a:lnTo>
                    <a:pt x="2814" y="3778"/>
                  </a:lnTo>
                  <a:lnTo>
                    <a:pt x="2816" y="3776"/>
                  </a:lnTo>
                  <a:lnTo>
                    <a:pt x="2818" y="3774"/>
                  </a:lnTo>
                  <a:lnTo>
                    <a:pt x="2820" y="3768"/>
                  </a:lnTo>
                  <a:lnTo>
                    <a:pt x="2818" y="3762"/>
                  </a:lnTo>
                  <a:lnTo>
                    <a:pt x="2820" y="3758"/>
                  </a:lnTo>
                  <a:lnTo>
                    <a:pt x="2820" y="3754"/>
                  </a:lnTo>
                  <a:lnTo>
                    <a:pt x="2820" y="3752"/>
                  </a:lnTo>
                  <a:lnTo>
                    <a:pt x="2818" y="3752"/>
                  </a:lnTo>
                  <a:lnTo>
                    <a:pt x="2814" y="3752"/>
                  </a:lnTo>
                  <a:lnTo>
                    <a:pt x="2812" y="3752"/>
                  </a:lnTo>
                  <a:lnTo>
                    <a:pt x="2814" y="3752"/>
                  </a:lnTo>
                  <a:lnTo>
                    <a:pt x="2814" y="3750"/>
                  </a:lnTo>
                  <a:lnTo>
                    <a:pt x="2812" y="3748"/>
                  </a:lnTo>
                  <a:lnTo>
                    <a:pt x="2810" y="3750"/>
                  </a:lnTo>
                  <a:lnTo>
                    <a:pt x="2808" y="3752"/>
                  </a:lnTo>
                  <a:lnTo>
                    <a:pt x="2808" y="3756"/>
                  </a:lnTo>
                  <a:lnTo>
                    <a:pt x="2806" y="3758"/>
                  </a:lnTo>
                  <a:lnTo>
                    <a:pt x="2802" y="3760"/>
                  </a:lnTo>
                  <a:lnTo>
                    <a:pt x="2802" y="3766"/>
                  </a:lnTo>
                  <a:lnTo>
                    <a:pt x="2802" y="3774"/>
                  </a:lnTo>
                  <a:lnTo>
                    <a:pt x="2800" y="3774"/>
                  </a:lnTo>
                  <a:lnTo>
                    <a:pt x="2802" y="3774"/>
                  </a:lnTo>
                  <a:lnTo>
                    <a:pt x="2804" y="3774"/>
                  </a:lnTo>
                  <a:lnTo>
                    <a:pt x="2806" y="3776"/>
                  </a:lnTo>
                  <a:close/>
                  <a:moveTo>
                    <a:pt x="3380" y="3090"/>
                  </a:moveTo>
                  <a:lnTo>
                    <a:pt x="3380" y="3090"/>
                  </a:lnTo>
                  <a:lnTo>
                    <a:pt x="3378" y="3088"/>
                  </a:lnTo>
                  <a:lnTo>
                    <a:pt x="3376" y="3086"/>
                  </a:lnTo>
                  <a:lnTo>
                    <a:pt x="3372" y="3088"/>
                  </a:lnTo>
                  <a:lnTo>
                    <a:pt x="3370" y="3090"/>
                  </a:lnTo>
                  <a:lnTo>
                    <a:pt x="3370" y="3092"/>
                  </a:lnTo>
                  <a:lnTo>
                    <a:pt x="3376" y="3096"/>
                  </a:lnTo>
                  <a:lnTo>
                    <a:pt x="3378" y="3096"/>
                  </a:lnTo>
                  <a:lnTo>
                    <a:pt x="3380" y="3096"/>
                  </a:lnTo>
                  <a:lnTo>
                    <a:pt x="3380" y="3090"/>
                  </a:lnTo>
                  <a:close/>
                  <a:moveTo>
                    <a:pt x="3918" y="2740"/>
                  </a:moveTo>
                  <a:lnTo>
                    <a:pt x="3918" y="2740"/>
                  </a:lnTo>
                  <a:lnTo>
                    <a:pt x="3918" y="2736"/>
                  </a:lnTo>
                  <a:lnTo>
                    <a:pt x="3918" y="2734"/>
                  </a:lnTo>
                  <a:lnTo>
                    <a:pt x="3914" y="2732"/>
                  </a:lnTo>
                  <a:lnTo>
                    <a:pt x="3908" y="2730"/>
                  </a:lnTo>
                  <a:lnTo>
                    <a:pt x="3902" y="2728"/>
                  </a:lnTo>
                  <a:lnTo>
                    <a:pt x="3900" y="2726"/>
                  </a:lnTo>
                  <a:lnTo>
                    <a:pt x="3898" y="2728"/>
                  </a:lnTo>
                  <a:lnTo>
                    <a:pt x="3894" y="2736"/>
                  </a:lnTo>
                  <a:lnTo>
                    <a:pt x="3894" y="2740"/>
                  </a:lnTo>
                  <a:lnTo>
                    <a:pt x="3894" y="2744"/>
                  </a:lnTo>
                  <a:lnTo>
                    <a:pt x="3898" y="2746"/>
                  </a:lnTo>
                  <a:lnTo>
                    <a:pt x="3902" y="2744"/>
                  </a:lnTo>
                  <a:lnTo>
                    <a:pt x="3906" y="2744"/>
                  </a:lnTo>
                  <a:lnTo>
                    <a:pt x="3910" y="2746"/>
                  </a:lnTo>
                  <a:lnTo>
                    <a:pt x="3910" y="2748"/>
                  </a:lnTo>
                  <a:lnTo>
                    <a:pt x="3912" y="2752"/>
                  </a:lnTo>
                  <a:lnTo>
                    <a:pt x="3908" y="2760"/>
                  </a:lnTo>
                  <a:lnTo>
                    <a:pt x="3906" y="2762"/>
                  </a:lnTo>
                  <a:lnTo>
                    <a:pt x="3904" y="2760"/>
                  </a:lnTo>
                  <a:lnTo>
                    <a:pt x="3900" y="2758"/>
                  </a:lnTo>
                  <a:lnTo>
                    <a:pt x="3898" y="2760"/>
                  </a:lnTo>
                  <a:lnTo>
                    <a:pt x="3894" y="2762"/>
                  </a:lnTo>
                  <a:lnTo>
                    <a:pt x="3890" y="2764"/>
                  </a:lnTo>
                  <a:lnTo>
                    <a:pt x="3888" y="2762"/>
                  </a:lnTo>
                  <a:lnTo>
                    <a:pt x="3888" y="2756"/>
                  </a:lnTo>
                  <a:lnTo>
                    <a:pt x="3886" y="2746"/>
                  </a:lnTo>
                  <a:lnTo>
                    <a:pt x="3884" y="2742"/>
                  </a:lnTo>
                  <a:lnTo>
                    <a:pt x="3880" y="2740"/>
                  </a:lnTo>
                  <a:lnTo>
                    <a:pt x="3878" y="2742"/>
                  </a:lnTo>
                  <a:lnTo>
                    <a:pt x="3876" y="2744"/>
                  </a:lnTo>
                  <a:lnTo>
                    <a:pt x="3874" y="2750"/>
                  </a:lnTo>
                  <a:lnTo>
                    <a:pt x="3874" y="2758"/>
                  </a:lnTo>
                  <a:lnTo>
                    <a:pt x="3872" y="2764"/>
                  </a:lnTo>
                  <a:lnTo>
                    <a:pt x="3870" y="2768"/>
                  </a:lnTo>
                  <a:lnTo>
                    <a:pt x="3866" y="2768"/>
                  </a:lnTo>
                  <a:lnTo>
                    <a:pt x="3862" y="2770"/>
                  </a:lnTo>
                  <a:lnTo>
                    <a:pt x="3858" y="2770"/>
                  </a:lnTo>
                  <a:lnTo>
                    <a:pt x="3856" y="2772"/>
                  </a:lnTo>
                  <a:lnTo>
                    <a:pt x="3856" y="2776"/>
                  </a:lnTo>
                  <a:lnTo>
                    <a:pt x="3856" y="2786"/>
                  </a:lnTo>
                  <a:lnTo>
                    <a:pt x="3858" y="2796"/>
                  </a:lnTo>
                  <a:lnTo>
                    <a:pt x="3860" y="2802"/>
                  </a:lnTo>
                  <a:lnTo>
                    <a:pt x="3858" y="2806"/>
                  </a:lnTo>
                  <a:lnTo>
                    <a:pt x="3856" y="2808"/>
                  </a:lnTo>
                  <a:lnTo>
                    <a:pt x="3852" y="2810"/>
                  </a:lnTo>
                  <a:lnTo>
                    <a:pt x="3850" y="2812"/>
                  </a:lnTo>
                  <a:lnTo>
                    <a:pt x="3850" y="2814"/>
                  </a:lnTo>
                  <a:lnTo>
                    <a:pt x="3850" y="2816"/>
                  </a:lnTo>
                  <a:lnTo>
                    <a:pt x="3852" y="2818"/>
                  </a:lnTo>
                  <a:lnTo>
                    <a:pt x="3854" y="2818"/>
                  </a:lnTo>
                  <a:lnTo>
                    <a:pt x="3858" y="2820"/>
                  </a:lnTo>
                  <a:lnTo>
                    <a:pt x="3860" y="2824"/>
                  </a:lnTo>
                  <a:lnTo>
                    <a:pt x="3860" y="2832"/>
                  </a:lnTo>
                  <a:lnTo>
                    <a:pt x="3858" y="2846"/>
                  </a:lnTo>
                  <a:lnTo>
                    <a:pt x="3854" y="2866"/>
                  </a:lnTo>
                  <a:lnTo>
                    <a:pt x="3850" y="2884"/>
                  </a:lnTo>
                  <a:lnTo>
                    <a:pt x="3844" y="2896"/>
                  </a:lnTo>
                  <a:lnTo>
                    <a:pt x="3840" y="2904"/>
                  </a:lnTo>
                  <a:lnTo>
                    <a:pt x="3834" y="2912"/>
                  </a:lnTo>
                  <a:lnTo>
                    <a:pt x="3822" y="2926"/>
                  </a:lnTo>
                  <a:lnTo>
                    <a:pt x="3808" y="2942"/>
                  </a:lnTo>
                  <a:lnTo>
                    <a:pt x="3802" y="2952"/>
                  </a:lnTo>
                  <a:lnTo>
                    <a:pt x="3794" y="2960"/>
                  </a:lnTo>
                  <a:lnTo>
                    <a:pt x="3788" y="2964"/>
                  </a:lnTo>
                  <a:lnTo>
                    <a:pt x="3782" y="2968"/>
                  </a:lnTo>
                  <a:lnTo>
                    <a:pt x="3768" y="2974"/>
                  </a:lnTo>
                  <a:lnTo>
                    <a:pt x="3760" y="2978"/>
                  </a:lnTo>
                  <a:lnTo>
                    <a:pt x="3752" y="2984"/>
                  </a:lnTo>
                  <a:lnTo>
                    <a:pt x="3742" y="2990"/>
                  </a:lnTo>
                  <a:lnTo>
                    <a:pt x="3742" y="2988"/>
                  </a:lnTo>
                  <a:lnTo>
                    <a:pt x="3742" y="2986"/>
                  </a:lnTo>
                  <a:lnTo>
                    <a:pt x="3744" y="2978"/>
                  </a:lnTo>
                  <a:lnTo>
                    <a:pt x="3744" y="2974"/>
                  </a:lnTo>
                  <a:lnTo>
                    <a:pt x="3740" y="2970"/>
                  </a:lnTo>
                  <a:lnTo>
                    <a:pt x="3740" y="2968"/>
                  </a:lnTo>
                  <a:lnTo>
                    <a:pt x="3740" y="2966"/>
                  </a:lnTo>
                  <a:lnTo>
                    <a:pt x="3748" y="2960"/>
                  </a:lnTo>
                  <a:lnTo>
                    <a:pt x="3754" y="2952"/>
                  </a:lnTo>
                  <a:lnTo>
                    <a:pt x="3756" y="2948"/>
                  </a:lnTo>
                  <a:lnTo>
                    <a:pt x="3754" y="2944"/>
                  </a:lnTo>
                  <a:lnTo>
                    <a:pt x="3752" y="2944"/>
                  </a:lnTo>
                  <a:lnTo>
                    <a:pt x="3748" y="2944"/>
                  </a:lnTo>
                  <a:lnTo>
                    <a:pt x="3738" y="2948"/>
                  </a:lnTo>
                  <a:lnTo>
                    <a:pt x="3734" y="2952"/>
                  </a:lnTo>
                  <a:lnTo>
                    <a:pt x="3730" y="2956"/>
                  </a:lnTo>
                  <a:lnTo>
                    <a:pt x="3728" y="2962"/>
                  </a:lnTo>
                  <a:lnTo>
                    <a:pt x="3730" y="2966"/>
                  </a:lnTo>
                  <a:lnTo>
                    <a:pt x="3730" y="2976"/>
                  </a:lnTo>
                  <a:lnTo>
                    <a:pt x="3728" y="2986"/>
                  </a:lnTo>
                  <a:lnTo>
                    <a:pt x="3722" y="2996"/>
                  </a:lnTo>
                  <a:lnTo>
                    <a:pt x="3716" y="3006"/>
                  </a:lnTo>
                  <a:lnTo>
                    <a:pt x="3704" y="3022"/>
                  </a:lnTo>
                  <a:lnTo>
                    <a:pt x="3700" y="3026"/>
                  </a:lnTo>
                  <a:lnTo>
                    <a:pt x="3698" y="3030"/>
                  </a:lnTo>
                  <a:lnTo>
                    <a:pt x="3700" y="3036"/>
                  </a:lnTo>
                  <a:lnTo>
                    <a:pt x="3700" y="3044"/>
                  </a:lnTo>
                  <a:lnTo>
                    <a:pt x="3698" y="3046"/>
                  </a:lnTo>
                  <a:lnTo>
                    <a:pt x="3694" y="3050"/>
                  </a:lnTo>
                  <a:lnTo>
                    <a:pt x="3690" y="3052"/>
                  </a:lnTo>
                  <a:lnTo>
                    <a:pt x="3682" y="3054"/>
                  </a:lnTo>
                  <a:lnTo>
                    <a:pt x="3676" y="3054"/>
                  </a:lnTo>
                  <a:lnTo>
                    <a:pt x="3672" y="3052"/>
                  </a:lnTo>
                  <a:lnTo>
                    <a:pt x="3672" y="3048"/>
                  </a:lnTo>
                  <a:lnTo>
                    <a:pt x="3674" y="3044"/>
                  </a:lnTo>
                  <a:lnTo>
                    <a:pt x="3672" y="3042"/>
                  </a:lnTo>
                  <a:lnTo>
                    <a:pt x="3668" y="3040"/>
                  </a:lnTo>
                  <a:lnTo>
                    <a:pt x="3662" y="3042"/>
                  </a:lnTo>
                  <a:lnTo>
                    <a:pt x="3652" y="3044"/>
                  </a:lnTo>
                  <a:lnTo>
                    <a:pt x="3626" y="3052"/>
                  </a:lnTo>
                  <a:lnTo>
                    <a:pt x="3614" y="3056"/>
                  </a:lnTo>
                  <a:lnTo>
                    <a:pt x="3602" y="3058"/>
                  </a:lnTo>
                  <a:lnTo>
                    <a:pt x="3594" y="3058"/>
                  </a:lnTo>
                  <a:lnTo>
                    <a:pt x="3592" y="3056"/>
                  </a:lnTo>
                  <a:lnTo>
                    <a:pt x="3590" y="3054"/>
                  </a:lnTo>
                  <a:lnTo>
                    <a:pt x="3588" y="3050"/>
                  </a:lnTo>
                  <a:lnTo>
                    <a:pt x="3584" y="3050"/>
                  </a:lnTo>
                  <a:lnTo>
                    <a:pt x="3580" y="3050"/>
                  </a:lnTo>
                  <a:lnTo>
                    <a:pt x="3574" y="3052"/>
                  </a:lnTo>
                  <a:lnTo>
                    <a:pt x="3562" y="3062"/>
                  </a:lnTo>
                  <a:lnTo>
                    <a:pt x="3548" y="3080"/>
                  </a:lnTo>
                  <a:lnTo>
                    <a:pt x="3542" y="3088"/>
                  </a:lnTo>
                  <a:lnTo>
                    <a:pt x="3536" y="3092"/>
                  </a:lnTo>
                  <a:lnTo>
                    <a:pt x="3530" y="3096"/>
                  </a:lnTo>
                  <a:lnTo>
                    <a:pt x="3524" y="3098"/>
                  </a:lnTo>
                  <a:lnTo>
                    <a:pt x="3518" y="3106"/>
                  </a:lnTo>
                  <a:lnTo>
                    <a:pt x="3514" y="3112"/>
                  </a:lnTo>
                  <a:lnTo>
                    <a:pt x="3510" y="3114"/>
                  </a:lnTo>
                  <a:lnTo>
                    <a:pt x="3502" y="3114"/>
                  </a:lnTo>
                  <a:lnTo>
                    <a:pt x="3500" y="3116"/>
                  </a:lnTo>
                  <a:lnTo>
                    <a:pt x="3498" y="3116"/>
                  </a:lnTo>
                  <a:lnTo>
                    <a:pt x="3496" y="3120"/>
                  </a:lnTo>
                  <a:lnTo>
                    <a:pt x="3496" y="3126"/>
                  </a:lnTo>
                  <a:lnTo>
                    <a:pt x="3496" y="3132"/>
                  </a:lnTo>
                  <a:lnTo>
                    <a:pt x="3500" y="3136"/>
                  </a:lnTo>
                  <a:lnTo>
                    <a:pt x="3504" y="3136"/>
                  </a:lnTo>
                  <a:lnTo>
                    <a:pt x="3508" y="3136"/>
                  </a:lnTo>
                  <a:lnTo>
                    <a:pt x="3522" y="3134"/>
                  </a:lnTo>
                  <a:lnTo>
                    <a:pt x="3528" y="3134"/>
                  </a:lnTo>
                  <a:lnTo>
                    <a:pt x="3536" y="3138"/>
                  </a:lnTo>
                  <a:lnTo>
                    <a:pt x="3542" y="3140"/>
                  </a:lnTo>
                  <a:lnTo>
                    <a:pt x="3544" y="3140"/>
                  </a:lnTo>
                  <a:lnTo>
                    <a:pt x="3546" y="3138"/>
                  </a:lnTo>
                  <a:lnTo>
                    <a:pt x="3546" y="3134"/>
                  </a:lnTo>
                  <a:lnTo>
                    <a:pt x="3546" y="3124"/>
                  </a:lnTo>
                  <a:lnTo>
                    <a:pt x="3548" y="3120"/>
                  </a:lnTo>
                  <a:lnTo>
                    <a:pt x="3550" y="3118"/>
                  </a:lnTo>
                  <a:lnTo>
                    <a:pt x="3556" y="3116"/>
                  </a:lnTo>
                  <a:lnTo>
                    <a:pt x="3558" y="3118"/>
                  </a:lnTo>
                  <a:lnTo>
                    <a:pt x="3562" y="3120"/>
                  </a:lnTo>
                  <a:lnTo>
                    <a:pt x="3570" y="3120"/>
                  </a:lnTo>
                  <a:lnTo>
                    <a:pt x="3596" y="3116"/>
                  </a:lnTo>
                  <a:lnTo>
                    <a:pt x="3620" y="3108"/>
                  </a:lnTo>
                  <a:lnTo>
                    <a:pt x="3626" y="3104"/>
                  </a:lnTo>
                  <a:lnTo>
                    <a:pt x="3630" y="3102"/>
                  </a:lnTo>
                  <a:lnTo>
                    <a:pt x="3632" y="3098"/>
                  </a:lnTo>
                  <a:lnTo>
                    <a:pt x="3632" y="3096"/>
                  </a:lnTo>
                  <a:lnTo>
                    <a:pt x="3636" y="3096"/>
                  </a:lnTo>
                  <a:lnTo>
                    <a:pt x="3648" y="3098"/>
                  </a:lnTo>
                  <a:lnTo>
                    <a:pt x="3656" y="3100"/>
                  </a:lnTo>
                  <a:lnTo>
                    <a:pt x="3662" y="3100"/>
                  </a:lnTo>
                  <a:lnTo>
                    <a:pt x="3670" y="3098"/>
                  </a:lnTo>
                  <a:lnTo>
                    <a:pt x="3674" y="3098"/>
                  </a:lnTo>
                  <a:lnTo>
                    <a:pt x="3676" y="3102"/>
                  </a:lnTo>
                  <a:lnTo>
                    <a:pt x="3678" y="3106"/>
                  </a:lnTo>
                  <a:lnTo>
                    <a:pt x="3676" y="3110"/>
                  </a:lnTo>
                  <a:lnTo>
                    <a:pt x="3672" y="3114"/>
                  </a:lnTo>
                  <a:lnTo>
                    <a:pt x="3666" y="3118"/>
                  </a:lnTo>
                  <a:lnTo>
                    <a:pt x="3666" y="3120"/>
                  </a:lnTo>
                  <a:lnTo>
                    <a:pt x="3666" y="3124"/>
                  </a:lnTo>
                  <a:lnTo>
                    <a:pt x="3666" y="3130"/>
                  </a:lnTo>
                  <a:lnTo>
                    <a:pt x="3664" y="3136"/>
                  </a:lnTo>
                  <a:lnTo>
                    <a:pt x="3664" y="3142"/>
                  </a:lnTo>
                  <a:lnTo>
                    <a:pt x="3664" y="3144"/>
                  </a:lnTo>
                  <a:lnTo>
                    <a:pt x="3668" y="3146"/>
                  </a:lnTo>
                  <a:lnTo>
                    <a:pt x="3674" y="3150"/>
                  </a:lnTo>
                  <a:lnTo>
                    <a:pt x="3674" y="3152"/>
                  </a:lnTo>
                  <a:lnTo>
                    <a:pt x="3676" y="3156"/>
                  </a:lnTo>
                  <a:lnTo>
                    <a:pt x="3684" y="3162"/>
                  </a:lnTo>
                  <a:lnTo>
                    <a:pt x="3684" y="3164"/>
                  </a:lnTo>
                  <a:lnTo>
                    <a:pt x="3688" y="3166"/>
                  </a:lnTo>
                  <a:lnTo>
                    <a:pt x="3692" y="3164"/>
                  </a:lnTo>
                  <a:lnTo>
                    <a:pt x="3696" y="3160"/>
                  </a:lnTo>
                  <a:lnTo>
                    <a:pt x="3700" y="3156"/>
                  </a:lnTo>
                  <a:lnTo>
                    <a:pt x="3716" y="3130"/>
                  </a:lnTo>
                  <a:lnTo>
                    <a:pt x="3720" y="3124"/>
                  </a:lnTo>
                  <a:lnTo>
                    <a:pt x="3724" y="3122"/>
                  </a:lnTo>
                  <a:lnTo>
                    <a:pt x="3734" y="3118"/>
                  </a:lnTo>
                  <a:lnTo>
                    <a:pt x="3738" y="3116"/>
                  </a:lnTo>
                  <a:lnTo>
                    <a:pt x="3738" y="3114"/>
                  </a:lnTo>
                  <a:lnTo>
                    <a:pt x="3736" y="3112"/>
                  </a:lnTo>
                  <a:lnTo>
                    <a:pt x="3730" y="3108"/>
                  </a:lnTo>
                  <a:lnTo>
                    <a:pt x="3724" y="3104"/>
                  </a:lnTo>
                  <a:lnTo>
                    <a:pt x="3722" y="3098"/>
                  </a:lnTo>
                  <a:lnTo>
                    <a:pt x="3722" y="3090"/>
                  </a:lnTo>
                  <a:lnTo>
                    <a:pt x="3724" y="3086"/>
                  </a:lnTo>
                  <a:lnTo>
                    <a:pt x="3728" y="3082"/>
                  </a:lnTo>
                  <a:lnTo>
                    <a:pt x="3732" y="3080"/>
                  </a:lnTo>
                  <a:lnTo>
                    <a:pt x="3734" y="3082"/>
                  </a:lnTo>
                  <a:lnTo>
                    <a:pt x="3734" y="3086"/>
                  </a:lnTo>
                  <a:lnTo>
                    <a:pt x="3736" y="3092"/>
                  </a:lnTo>
                  <a:lnTo>
                    <a:pt x="3738" y="3094"/>
                  </a:lnTo>
                  <a:lnTo>
                    <a:pt x="3742" y="3096"/>
                  </a:lnTo>
                  <a:lnTo>
                    <a:pt x="3746" y="3096"/>
                  </a:lnTo>
                  <a:lnTo>
                    <a:pt x="3750" y="3096"/>
                  </a:lnTo>
                  <a:lnTo>
                    <a:pt x="3746" y="3100"/>
                  </a:lnTo>
                  <a:lnTo>
                    <a:pt x="3742" y="3104"/>
                  </a:lnTo>
                  <a:lnTo>
                    <a:pt x="3750" y="3104"/>
                  </a:lnTo>
                  <a:lnTo>
                    <a:pt x="3762" y="3102"/>
                  </a:lnTo>
                  <a:lnTo>
                    <a:pt x="3774" y="3102"/>
                  </a:lnTo>
                  <a:lnTo>
                    <a:pt x="3782" y="3104"/>
                  </a:lnTo>
                  <a:lnTo>
                    <a:pt x="3786" y="3104"/>
                  </a:lnTo>
                  <a:lnTo>
                    <a:pt x="3788" y="3100"/>
                  </a:lnTo>
                  <a:lnTo>
                    <a:pt x="3792" y="3092"/>
                  </a:lnTo>
                  <a:lnTo>
                    <a:pt x="3800" y="3082"/>
                  </a:lnTo>
                  <a:lnTo>
                    <a:pt x="3806" y="3076"/>
                  </a:lnTo>
                  <a:lnTo>
                    <a:pt x="3810" y="3076"/>
                  </a:lnTo>
                  <a:lnTo>
                    <a:pt x="3810" y="3078"/>
                  </a:lnTo>
                  <a:lnTo>
                    <a:pt x="3812" y="3082"/>
                  </a:lnTo>
                  <a:lnTo>
                    <a:pt x="3810" y="3090"/>
                  </a:lnTo>
                  <a:lnTo>
                    <a:pt x="3810" y="3096"/>
                  </a:lnTo>
                  <a:lnTo>
                    <a:pt x="3810" y="3102"/>
                  </a:lnTo>
                  <a:lnTo>
                    <a:pt x="3812" y="3104"/>
                  </a:lnTo>
                  <a:lnTo>
                    <a:pt x="3814" y="3104"/>
                  </a:lnTo>
                  <a:lnTo>
                    <a:pt x="3820" y="3098"/>
                  </a:lnTo>
                  <a:lnTo>
                    <a:pt x="3824" y="3086"/>
                  </a:lnTo>
                  <a:lnTo>
                    <a:pt x="3826" y="3076"/>
                  </a:lnTo>
                  <a:lnTo>
                    <a:pt x="3828" y="3068"/>
                  </a:lnTo>
                  <a:lnTo>
                    <a:pt x="3830" y="3066"/>
                  </a:lnTo>
                  <a:lnTo>
                    <a:pt x="3834" y="3066"/>
                  </a:lnTo>
                  <a:lnTo>
                    <a:pt x="3842" y="3070"/>
                  </a:lnTo>
                  <a:lnTo>
                    <a:pt x="3848" y="3074"/>
                  </a:lnTo>
                  <a:lnTo>
                    <a:pt x="3848" y="3072"/>
                  </a:lnTo>
                  <a:lnTo>
                    <a:pt x="3848" y="3064"/>
                  </a:lnTo>
                  <a:lnTo>
                    <a:pt x="3848" y="3060"/>
                  </a:lnTo>
                  <a:lnTo>
                    <a:pt x="3850" y="3054"/>
                  </a:lnTo>
                  <a:lnTo>
                    <a:pt x="3852" y="3050"/>
                  </a:lnTo>
                  <a:lnTo>
                    <a:pt x="3856" y="3048"/>
                  </a:lnTo>
                  <a:lnTo>
                    <a:pt x="3862" y="3046"/>
                  </a:lnTo>
                  <a:lnTo>
                    <a:pt x="3864" y="3048"/>
                  </a:lnTo>
                  <a:lnTo>
                    <a:pt x="3864" y="3050"/>
                  </a:lnTo>
                  <a:lnTo>
                    <a:pt x="3864" y="3052"/>
                  </a:lnTo>
                  <a:lnTo>
                    <a:pt x="3862" y="3056"/>
                  </a:lnTo>
                  <a:lnTo>
                    <a:pt x="3858" y="3066"/>
                  </a:lnTo>
                  <a:lnTo>
                    <a:pt x="3854" y="3080"/>
                  </a:lnTo>
                  <a:lnTo>
                    <a:pt x="3854" y="3090"/>
                  </a:lnTo>
                  <a:lnTo>
                    <a:pt x="3856" y="3090"/>
                  </a:lnTo>
                  <a:lnTo>
                    <a:pt x="3860" y="3086"/>
                  </a:lnTo>
                  <a:lnTo>
                    <a:pt x="3864" y="3080"/>
                  </a:lnTo>
                  <a:lnTo>
                    <a:pt x="3866" y="3078"/>
                  </a:lnTo>
                  <a:lnTo>
                    <a:pt x="3872" y="3076"/>
                  </a:lnTo>
                  <a:lnTo>
                    <a:pt x="3874" y="3076"/>
                  </a:lnTo>
                  <a:lnTo>
                    <a:pt x="3876" y="3072"/>
                  </a:lnTo>
                  <a:lnTo>
                    <a:pt x="3878" y="3060"/>
                  </a:lnTo>
                  <a:lnTo>
                    <a:pt x="3880" y="3052"/>
                  </a:lnTo>
                  <a:lnTo>
                    <a:pt x="3886" y="3048"/>
                  </a:lnTo>
                  <a:lnTo>
                    <a:pt x="3890" y="3048"/>
                  </a:lnTo>
                  <a:lnTo>
                    <a:pt x="3894" y="3048"/>
                  </a:lnTo>
                  <a:lnTo>
                    <a:pt x="3898" y="3048"/>
                  </a:lnTo>
                  <a:lnTo>
                    <a:pt x="3900" y="3046"/>
                  </a:lnTo>
                  <a:lnTo>
                    <a:pt x="3898" y="3042"/>
                  </a:lnTo>
                  <a:lnTo>
                    <a:pt x="3892" y="3034"/>
                  </a:lnTo>
                  <a:lnTo>
                    <a:pt x="3888" y="3028"/>
                  </a:lnTo>
                  <a:lnTo>
                    <a:pt x="3886" y="3022"/>
                  </a:lnTo>
                  <a:lnTo>
                    <a:pt x="3884" y="3010"/>
                  </a:lnTo>
                  <a:lnTo>
                    <a:pt x="3886" y="3000"/>
                  </a:lnTo>
                  <a:lnTo>
                    <a:pt x="3892" y="2988"/>
                  </a:lnTo>
                  <a:lnTo>
                    <a:pt x="3896" y="2978"/>
                  </a:lnTo>
                  <a:lnTo>
                    <a:pt x="3902" y="2966"/>
                  </a:lnTo>
                  <a:lnTo>
                    <a:pt x="3902" y="2952"/>
                  </a:lnTo>
                  <a:lnTo>
                    <a:pt x="3900" y="2938"/>
                  </a:lnTo>
                  <a:lnTo>
                    <a:pt x="3898" y="2928"/>
                  </a:lnTo>
                  <a:lnTo>
                    <a:pt x="3898" y="2920"/>
                  </a:lnTo>
                  <a:lnTo>
                    <a:pt x="3898" y="2912"/>
                  </a:lnTo>
                  <a:lnTo>
                    <a:pt x="3900" y="2906"/>
                  </a:lnTo>
                  <a:lnTo>
                    <a:pt x="3904" y="2902"/>
                  </a:lnTo>
                  <a:lnTo>
                    <a:pt x="3908" y="2900"/>
                  </a:lnTo>
                  <a:lnTo>
                    <a:pt x="3912" y="2900"/>
                  </a:lnTo>
                  <a:lnTo>
                    <a:pt x="3918" y="2902"/>
                  </a:lnTo>
                  <a:lnTo>
                    <a:pt x="3922" y="2906"/>
                  </a:lnTo>
                  <a:lnTo>
                    <a:pt x="3924" y="2906"/>
                  </a:lnTo>
                  <a:lnTo>
                    <a:pt x="3924" y="2898"/>
                  </a:lnTo>
                  <a:lnTo>
                    <a:pt x="3924" y="2884"/>
                  </a:lnTo>
                  <a:lnTo>
                    <a:pt x="3926" y="2876"/>
                  </a:lnTo>
                  <a:lnTo>
                    <a:pt x="3930" y="2868"/>
                  </a:lnTo>
                  <a:lnTo>
                    <a:pt x="3936" y="2860"/>
                  </a:lnTo>
                  <a:lnTo>
                    <a:pt x="3940" y="2850"/>
                  </a:lnTo>
                  <a:lnTo>
                    <a:pt x="3942" y="2840"/>
                  </a:lnTo>
                  <a:lnTo>
                    <a:pt x="3944" y="2830"/>
                  </a:lnTo>
                  <a:lnTo>
                    <a:pt x="3942" y="2820"/>
                  </a:lnTo>
                  <a:lnTo>
                    <a:pt x="3940" y="2810"/>
                  </a:lnTo>
                  <a:lnTo>
                    <a:pt x="3936" y="2802"/>
                  </a:lnTo>
                  <a:lnTo>
                    <a:pt x="3932" y="2794"/>
                  </a:lnTo>
                  <a:lnTo>
                    <a:pt x="3926" y="2788"/>
                  </a:lnTo>
                  <a:lnTo>
                    <a:pt x="3922" y="2780"/>
                  </a:lnTo>
                  <a:lnTo>
                    <a:pt x="3918" y="2766"/>
                  </a:lnTo>
                  <a:lnTo>
                    <a:pt x="3918" y="2752"/>
                  </a:lnTo>
                  <a:lnTo>
                    <a:pt x="3918" y="2740"/>
                  </a:lnTo>
                  <a:close/>
                  <a:moveTo>
                    <a:pt x="3276" y="3612"/>
                  </a:moveTo>
                  <a:lnTo>
                    <a:pt x="3276" y="3612"/>
                  </a:lnTo>
                  <a:lnTo>
                    <a:pt x="3274" y="3610"/>
                  </a:lnTo>
                  <a:lnTo>
                    <a:pt x="3270" y="3612"/>
                  </a:lnTo>
                  <a:lnTo>
                    <a:pt x="3268" y="3614"/>
                  </a:lnTo>
                  <a:lnTo>
                    <a:pt x="3268" y="3618"/>
                  </a:lnTo>
                  <a:lnTo>
                    <a:pt x="3272" y="3618"/>
                  </a:lnTo>
                  <a:lnTo>
                    <a:pt x="3274" y="3618"/>
                  </a:lnTo>
                  <a:lnTo>
                    <a:pt x="3276" y="3614"/>
                  </a:lnTo>
                  <a:lnTo>
                    <a:pt x="3276" y="3612"/>
                  </a:lnTo>
                  <a:close/>
                  <a:moveTo>
                    <a:pt x="3322" y="3130"/>
                  </a:moveTo>
                  <a:lnTo>
                    <a:pt x="3322" y="3130"/>
                  </a:lnTo>
                  <a:lnTo>
                    <a:pt x="3324" y="3128"/>
                  </a:lnTo>
                  <a:lnTo>
                    <a:pt x="3322" y="3126"/>
                  </a:lnTo>
                  <a:lnTo>
                    <a:pt x="3318" y="3126"/>
                  </a:lnTo>
                  <a:lnTo>
                    <a:pt x="3316" y="3128"/>
                  </a:lnTo>
                  <a:lnTo>
                    <a:pt x="3318" y="3130"/>
                  </a:lnTo>
                  <a:lnTo>
                    <a:pt x="3320" y="3130"/>
                  </a:lnTo>
                  <a:lnTo>
                    <a:pt x="3322" y="3130"/>
                  </a:lnTo>
                  <a:close/>
                  <a:moveTo>
                    <a:pt x="3302" y="3176"/>
                  </a:moveTo>
                  <a:lnTo>
                    <a:pt x="3302" y="3176"/>
                  </a:lnTo>
                  <a:lnTo>
                    <a:pt x="3304" y="3178"/>
                  </a:lnTo>
                  <a:lnTo>
                    <a:pt x="3310" y="3178"/>
                  </a:lnTo>
                  <a:lnTo>
                    <a:pt x="3320" y="3176"/>
                  </a:lnTo>
                  <a:lnTo>
                    <a:pt x="3330" y="3170"/>
                  </a:lnTo>
                  <a:lnTo>
                    <a:pt x="3334" y="3166"/>
                  </a:lnTo>
                  <a:lnTo>
                    <a:pt x="3334" y="3162"/>
                  </a:lnTo>
                  <a:lnTo>
                    <a:pt x="3332" y="3158"/>
                  </a:lnTo>
                  <a:lnTo>
                    <a:pt x="3326" y="3158"/>
                  </a:lnTo>
                  <a:lnTo>
                    <a:pt x="3322" y="3158"/>
                  </a:lnTo>
                  <a:lnTo>
                    <a:pt x="3314" y="3160"/>
                  </a:lnTo>
                  <a:lnTo>
                    <a:pt x="3310" y="3164"/>
                  </a:lnTo>
                  <a:lnTo>
                    <a:pt x="3304" y="3166"/>
                  </a:lnTo>
                  <a:lnTo>
                    <a:pt x="3302" y="3172"/>
                  </a:lnTo>
                  <a:lnTo>
                    <a:pt x="3302" y="3176"/>
                  </a:lnTo>
                  <a:close/>
                  <a:moveTo>
                    <a:pt x="3372" y="3542"/>
                  </a:moveTo>
                  <a:lnTo>
                    <a:pt x="3372" y="3542"/>
                  </a:lnTo>
                  <a:lnTo>
                    <a:pt x="3374" y="3538"/>
                  </a:lnTo>
                  <a:lnTo>
                    <a:pt x="3376" y="3534"/>
                  </a:lnTo>
                  <a:lnTo>
                    <a:pt x="3386" y="3520"/>
                  </a:lnTo>
                  <a:lnTo>
                    <a:pt x="3392" y="3512"/>
                  </a:lnTo>
                  <a:lnTo>
                    <a:pt x="3394" y="3508"/>
                  </a:lnTo>
                  <a:lnTo>
                    <a:pt x="3390" y="3508"/>
                  </a:lnTo>
                  <a:lnTo>
                    <a:pt x="3384" y="3512"/>
                  </a:lnTo>
                  <a:lnTo>
                    <a:pt x="3374" y="3522"/>
                  </a:lnTo>
                  <a:lnTo>
                    <a:pt x="3370" y="3528"/>
                  </a:lnTo>
                  <a:lnTo>
                    <a:pt x="3366" y="3538"/>
                  </a:lnTo>
                  <a:lnTo>
                    <a:pt x="3366" y="3544"/>
                  </a:lnTo>
                  <a:lnTo>
                    <a:pt x="3368" y="3546"/>
                  </a:lnTo>
                  <a:lnTo>
                    <a:pt x="3372" y="3544"/>
                  </a:lnTo>
                  <a:lnTo>
                    <a:pt x="3372" y="3542"/>
                  </a:lnTo>
                  <a:close/>
                  <a:moveTo>
                    <a:pt x="3932" y="2136"/>
                  </a:moveTo>
                  <a:lnTo>
                    <a:pt x="3932" y="2136"/>
                  </a:lnTo>
                  <a:lnTo>
                    <a:pt x="3930" y="2138"/>
                  </a:lnTo>
                  <a:lnTo>
                    <a:pt x="3932" y="2138"/>
                  </a:lnTo>
                  <a:lnTo>
                    <a:pt x="3936" y="2142"/>
                  </a:lnTo>
                  <a:lnTo>
                    <a:pt x="3942" y="2150"/>
                  </a:lnTo>
                  <a:lnTo>
                    <a:pt x="3950" y="2162"/>
                  </a:lnTo>
                  <a:lnTo>
                    <a:pt x="3952" y="2168"/>
                  </a:lnTo>
                  <a:lnTo>
                    <a:pt x="3952" y="2174"/>
                  </a:lnTo>
                  <a:lnTo>
                    <a:pt x="3948" y="2186"/>
                  </a:lnTo>
                  <a:lnTo>
                    <a:pt x="3944" y="2198"/>
                  </a:lnTo>
                  <a:lnTo>
                    <a:pt x="3944" y="2206"/>
                  </a:lnTo>
                  <a:lnTo>
                    <a:pt x="3946" y="2214"/>
                  </a:lnTo>
                  <a:lnTo>
                    <a:pt x="3948" y="2224"/>
                  </a:lnTo>
                  <a:lnTo>
                    <a:pt x="3948" y="2236"/>
                  </a:lnTo>
                  <a:lnTo>
                    <a:pt x="3948" y="2266"/>
                  </a:lnTo>
                  <a:lnTo>
                    <a:pt x="3944" y="2294"/>
                  </a:lnTo>
                  <a:lnTo>
                    <a:pt x="3940" y="2304"/>
                  </a:lnTo>
                  <a:lnTo>
                    <a:pt x="3938" y="2312"/>
                  </a:lnTo>
                  <a:lnTo>
                    <a:pt x="3936" y="2316"/>
                  </a:lnTo>
                  <a:lnTo>
                    <a:pt x="3938" y="2320"/>
                  </a:lnTo>
                  <a:lnTo>
                    <a:pt x="3944" y="2330"/>
                  </a:lnTo>
                  <a:lnTo>
                    <a:pt x="3946" y="2336"/>
                  </a:lnTo>
                  <a:lnTo>
                    <a:pt x="3948" y="2344"/>
                  </a:lnTo>
                  <a:lnTo>
                    <a:pt x="3946" y="2356"/>
                  </a:lnTo>
                  <a:lnTo>
                    <a:pt x="3942" y="2370"/>
                  </a:lnTo>
                  <a:lnTo>
                    <a:pt x="3940" y="2378"/>
                  </a:lnTo>
                  <a:lnTo>
                    <a:pt x="3940" y="2386"/>
                  </a:lnTo>
                  <a:lnTo>
                    <a:pt x="3942" y="2400"/>
                  </a:lnTo>
                  <a:lnTo>
                    <a:pt x="3944" y="2412"/>
                  </a:lnTo>
                  <a:lnTo>
                    <a:pt x="3944" y="2418"/>
                  </a:lnTo>
                  <a:lnTo>
                    <a:pt x="3940" y="2424"/>
                  </a:lnTo>
                  <a:lnTo>
                    <a:pt x="3936" y="2436"/>
                  </a:lnTo>
                  <a:lnTo>
                    <a:pt x="3934" y="2444"/>
                  </a:lnTo>
                  <a:lnTo>
                    <a:pt x="3936" y="2454"/>
                  </a:lnTo>
                  <a:lnTo>
                    <a:pt x="3938" y="2468"/>
                  </a:lnTo>
                  <a:lnTo>
                    <a:pt x="3942" y="2478"/>
                  </a:lnTo>
                  <a:lnTo>
                    <a:pt x="3944" y="2478"/>
                  </a:lnTo>
                  <a:lnTo>
                    <a:pt x="3946" y="2478"/>
                  </a:lnTo>
                  <a:lnTo>
                    <a:pt x="3950" y="2470"/>
                  </a:lnTo>
                  <a:lnTo>
                    <a:pt x="3954" y="2456"/>
                  </a:lnTo>
                  <a:lnTo>
                    <a:pt x="3958" y="2442"/>
                  </a:lnTo>
                  <a:lnTo>
                    <a:pt x="3962" y="2434"/>
                  </a:lnTo>
                  <a:lnTo>
                    <a:pt x="3966" y="2432"/>
                  </a:lnTo>
                  <a:lnTo>
                    <a:pt x="3968" y="2432"/>
                  </a:lnTo>
                  <a:lnTo>
                    <a:pt x="3972" y="2434"/>
                  </a:lnTo>
                  <a:lnTo>
                    <a:pt x="3976" y="2438"/>
                  </a:lnTo>
                  <a:lnTo>
                    <a:pt x="3980" y="2440"/>
                  </a:lnTo>
                  <a:lnTo>
                    <a:pt x="3984" y="2438"/>
                  </a:lnTo>
                  <a:lnTo>
                    <a:pt x="3990" y="2440"/>
                  </a:lnTo>
                  <a:lnTo>
                    <a:pt x="3994" y="2442"/>
                  </a:lnTo>
                  <a:lnTo>
                    <a:pt x="3996" y="2446"/>
                  </a:lnTo>
                  <a:lnTo>
                    <a:pt x="3998" y="2456"/>
                  </a:lnTo>
                  <a:lnTo>
                    <a:pt x="4000" y="2464"/>
                  </a:lnTo>
                  <a:lnTo>
                    <a:pt x="4000" y="2466"/>
                  </a:lnTo>
                  <a:lnTo>
                    <a:pt x="4002" y="2466"/>
                  </a:lnTo>
                  <a:lnTo>
                    <a:pt x="4006" y="2454"/>
                  </a:lnTo>
                  <a:lnTo>
                    <a:pt x="4006" y="2448"/>
                  </a:lnTo>
                  <a:lnTo>
                    <a:pt x="4004" y="2444"/>
                  </a:lnTo>
                  <a:lnTo>
                    <a:pt x="4002" y="2434"/>
                  </a:lnTo>
                  <a:lnTo>
                    <a:pt x="4002" y="2426"/>
                  </a:lnTo>
                  <a:lnTo>
                    <a:pt x="3998" y="2426"/>
                  </a:lnTo>
                  <a:lnTo>
                    <a:pt x="3992" y="2426"/>
                  </a:lnTo>
                  <a:lnTo>
                    <a:pt x="3990" y="2422"/>
                  </a:lnTo>
                  <a:lnTo>
                    <a:pt x="3986" y="2420"/>
                  </a:lnTo>
                  <a:lnTo>
                    <a:pt x="3984" y="2410"/>
                  </a:lnTo>
                  <a:lnTo>
                    <a:pt x="3980" y="2400"/>
                  </a:lnTo>
                  <a:lnTo>
                    <a:pt x="3976" y="2394"/>
                  </a:lnTo>
                  <a:lnTo>
                    <a:pt x="3972" y="2390"/>
                  </a:lnTo>
                  <a:lnTo>
                    <a:pt x="3966" y="2382"/>
                  </a:lnTo>
                  <a:lnTo>
                    <a:pt x="3964" y="2372"/>
                  </a:lnTo>
                  <a:lnTo>
                    <a:pt x="3964" y="2362"/>
                  </a:lnTo>
                  <a:lnTo>
                    <a:pt x="3964" y="2350"/>
                  </a:lnTo>
                  <a:lnTo>
                    <a:pt x="3970" y="2328"/>
                  </a:lnTo>
                  <a:lnTo>
                    <a:pt x="3978" y="2314"/>
                  </a:lnTo>
                  <a:lnTo>
                    <a:pt x="3980" y="2308"/>
                  </a:lnTo>
                  <a:lnTo>
                    <a:pt x="3982" y="2304"/>
                  </a:lnTo>
                  <a:lnTo>
                    <a:pt x="3982" y="2294"/>
                  </a:lnTo>
                  <a:lnTo>
                    <a:pt x="3984" y="2290"/>
                  </a:lnTo>
                  <a:lnTo>
                    <a:pt x="3984" y="2288"/>
                  </a:lnTo>
                  <a:lnTo>
                    <a:pt x="3988" y="2284"/>
                  </a:lnTo>
                  <a:lnTo>
                    <a:pt x="3994" y="2282"/>
                  </a:lnTo>
                  <a:lnTo>
                    <a:pt x="4004" y="2280"/>
                  </a:lnTo>
                  <a:lnTo>
                    <a:pt x="4014" y="2280"/>
                  </a:lnTo>
                  <a:lnTo>
                    <a:pt x="4026" y="2286"/>
                  </a:lnTo>
                  <a:lnTo>
                    <a:pt x="4036" y="2294"/>
                  </a:lnTo>
                  <a:lnTo>
                    <a:pt x="4048" y="2314"/>
                  </a:lnTo>
                  <a:lnTo>
                    <a:pt x="4052" y="2316"/>
                  </a:lnTo>
                  <a:lnTo>
                    <a:pt x="4052" y="2312"/>
                  </a:lnTo>
                  <a:lnTo>
                    <a:pt x="4048" y="2302"/>
                  </a:lnTo>
                  <a:lnTo>
                    <a:pt x="4040" y="2294"/>
                  </a:lnTo>
                  <a:lnTo>
                    <a:pt x="4034" y="2282"/>
                  </a:lnTo>
                  <a:lnTo>
                    <a:pt x="4032" y="2276"/>
                  </a:lnTo>
                  <a:lnTo>
                    <a:pt x="4030" y="2268"/>
                  </a:lnTo>
                  <a:lnTo>
                    <a:pt x="4026" y="2252"/>
                  </a:lnTo>
                  <a:lnTo>
                    <a:pt x="4020" y="2234"/>
                  </a:lnTo>
                  <a:lnTo>
                    <a:pt x="4012" y="2214"/>
                  </a:lnTo>
                  <a:lnTo>
                    <a:pt x="4010" y="2206"/>
                  </a:lnTo>
                  <a:lnTo>
                    <a:pt x="4010" y="2196"/>
                  </a:lnTo>
                  <a:lnTo>
                    <a:pt x="4008" y="2180"/>
                  </a:lnTo>
                  <a:lnTo>
                    <a:pt x="4004" y="2168"/>
                  </a:lnTo>
                  <a:lnTo>
                    <a:pt x="4002" y="2158"/>
                  </a:lnTo>
                  <a:lnTo>
                    <a:pt x="3998" y="2148"/>
                  </a:lnTo>
                  <a:lnTo>
                    <a:pt x="3998" y="2144"/>
                  </a:lnTo>
                  <a:lnTo>
                    <a:pt x="3994" y="2146"/>
                  </a:lnTo>
                  <a:lnTo>
                    <a:pt x="3992" y="2146"/>
                  </a:lnTo>
                  <a:lnTo>
                    <a:pt x="3992" y="2138"/>
                  </a:lnTo>
                  <a:lnTo>
                    <a:pt x="3994" y="2128"/>
                  </a:lnTo>
                  <a:lnTo>
                    <a:pt x="3992" y="2128"/>
                  </a:lnTo>
                  <a:lnTo>
                    <a:pt x="3990" y="2128"/>
                  </a:lnTo>
                  <a:lnTo>
                    <a:pt x="3988" y="2124"/>
                  </a:lnTo>
                  <a:lnTo>
                    <a:pt x="3988" y="2116"/>
                  </a:lnTo>
                  <a:lnTo>
                    <a:pt x="3988" y="2108"/>
                  </a:lnTo>
                  <a:lnTo>
                    <a:pt x="3992" y="2096"/>
                  </a:lnTo>
                  <a:lnTo>
                    <a:pt x="3994" y="2090"/>
                  </a:lnTo>
                  <a:lnTo>
                    <a:pt x="3996" y="2082"/>
                  </a:lnTo>
                  <a:lnTo>
                    <a:pt x="3996" y="2072"/>
                  </a:lnTo>
                  <a:lnTo>
                    <a:pt x="3994" y="2058"/>
                  </a:lnTo>
                  <a:lnTo>
                    <a:pt x="3990" y="2042"/>
                  </a:lnTo>
                  <a:lnTo>
                    <a:pt x="3988" y="2036"/>
                  </a:lnTo>
                  <a:lnTo>
                    <a:pt x="3986" y="2034"/>
                  </a:lnTo>
                  <a:lnTo>
                    <a:pt x="3988" y="2032"/>
                  </a:lnTo>
                  <a:lnTo>
                    <a:pt x="3988" y="2028"/>
                  </a:lnTo>
                  <a:lnTo>
                    <a:pt x="3986" y="2026"/>
                  </a:lnTo>
                  <a:lnTo>
                    <a:pt x="3984" y="2026"/>
                  </a:lnTo>
                  <a:lnTo>
                    <a:pt x="3982" y="2022"/>
                  </a:lnTo>
                  <a:lnTo>
                    <a:pt x="3982" y="2014"/>
                  </a:lnTo>
                  <a:lnTo>
                    <a:pt x="3978" y="2010"/>
                  </a:lnTo>
                  <a:lnTo>
                    <a:pt x="3978" y="2006"/>
                  </a:lnTo>
                  <a:lnTo>
                    <a:pt x="3980" y="2000"/>
                  </a:lnTo>
                  <a:lnTo>
                    <a:pt x="3984" y="1994"/>
                  </a:lnTo>
                  <a:lnTo>
                    <a:pt x="3982" y="1988"/>
                  </a:lnTo>
                  <a:lnTo>
                    <a:pt x="3978" y="1984"/>
                  </a:lnTo>
                  <a:lnTo>
                    <a:pt x="3974" y="1976"/>
                  </a:lnTo>
                  <a:lnTo>
                    <a:pt x="3970" y="1972"/>
                  </a:lnTo>
                  <a:lnTo>
                    <a:pt x="3970" y="1974"/>
                  </a:lnTo>
                  <a:lnTo>
                    <a:pt x="3966" y="1978"/>
                  </a:lnTo>
                  <a:lnTo>
                    <a:pt x="3962" y="1980"/>
                  </a:lnTo>
                  <a:lnTo>
                    <a:pt x="3958" y="1982"/>
                  </a:lnTo>
                  <a:lnTo>
                    <a:pt x="3954" y="1982"/>
                  </a:lnTo>
                  <a:lnTo>
                    <a:pt x="3954" y="1984"/>
                  </a:lnTo>
                  <a:lnTo>
                    <a:pt x="3960" y="1990"/>
                  </a:lnTo>
                  <a:lnTo>
                    <a:pt x="3966" y="1998"/>
                  </a:lnTo>
                  <a:lnTo>
                    <a:pt x="3968" y="2004"/>
                  </a:lnTo>
                  <a:lnTo>
                    <a:pt x="3970" y="2008"/>
                  </a:lnTo>
                  <a:lnTo>
                    <a:pt x="3966" y="2016"/>
                  </a:lnTo>
                  <a:lnTo>
                    <a:pt x="3964" y="2018"/>
                  </a:lnTo>
                  <a:lnTo>
                    <a:pt x="3962" y="2018"/>
                  </a:lnTo>
                  <a:lnTo>
                    <a:pt x="3960" y="2020"/>
                  </a:lnTo>
                  <a:lnTo>
                    <a:pt x="3960" y="2024"/>
                  </a:lnTo>
                  <a:lnTo>
                    <a:pt x="3962" y="2024"/>
                  </a:lnTo>
                  <a:lnTo>
                    <a:pt x="3964" y="2026"/>
                  </a:lnTo>
                  <a:lnTo>
                    <a:pt x="3966" y="2028"/>
                  </a:lnTo>
                  <a:lnTo>
                    <a:pt x="3966" y="2030"/>
                  </a:lnTo>
                  <a:lnTo>
                    <a:pt x="3962" y="2034"/>
                  </a:lnTo>
                  <a:lnTo>
                    <a:pt x="3958" y="2038"/>
                  </a:lnTo>
                  <a:lnTo>
                    <a:pt x="3954" y="2038"/>
                  </a:lnTo>
                  <a:lnTo>
                    <a:pt x="3954" y="2036"/>
                  </a:lnTo>
                  <a:lnTo>
                    <a:pt x="3952" y="2034"/>
                  </a:lnTo>
                  <a:lnTo>
                    <a:pt x="3952" y="2030"/>
                  </a:lnTo>
                  <a:lnTo>
                    <a:pt x="3950" y="2028"/>
                  </a:lnTo>
                  <a:lnTo>
                    <a:pt x="3946" y="2030"/>
                  </a:lnTo>
                  <a:lnTo>
                    <a:pt x="3940" y="2032"/>
                  </a:lnTo>
                  <a:lnTo>
                    <a:pt x="3936" y="2034"/>
                  </a:lnTo>
                  <a:lnTo>
                    <a:pt x="3932" y="2036"/>
                  </a:lnTo>
                  <a:lnTo>
                    <a:pt x="3934" y="2044"/>
                  </a:lnTo>
                  <a:lnTo>
                    <a:pt x="3936" y="2054"/>
                  </a:lnTo>
                  <a:lnTo>
                    <a:pt x="3938" y="2066"/>
                  </a:lnTo>
                  <a:lnTo>
                    <a:pt x="3936" y="2078"/>
                  </a:lnTo>
                  <a:lnTo>
                    <a:pt x="3930" y="2090"/>
                  </a:lnTo>
                  <a:lnTo>
                    <a:pt x="3928" y="2098"/>
                  </a:lnTo>
                  <a:lnTo>
                    <a:pt x="3928" y="2104"/>
                  </a:lnTo>
                  <a:lnTo>
                    <a:pt x="3930" y="2108"/>
                  </a:lnTo>
                  <a:lnTo>
                    <a:pt x="3928" y="2118"/>
                  </a:lnTo>
                  <a:lnTo>
                    <a:pt x="3926" y="2124"/>
                  </a:lnTo>
                  <a:lnTo>
                    <a:pt x="3928" y="2128"/>
                  </a:lnTo>
                  <a:lnTo>
                    <a:pt x="3930" y="2132"/>
                  </a:lnTo>
                  <a:lnTo>
                    <a:pt x="3934" y="2134"/>
                  </a:lnTo>
                  <a:lnTo>
                    <a:pt x="3934" y="2136"/>
                  </a:lnTo>
                  <a:lnTo>
                    <a:pt x="3932" y="2136"/>
                  </a:lnTo>
                  <a:close/>
                  <a:moveTo>
                    <a:pt x="4070" y="2610"/>
                  </a:moveTo>
                  <a:lnTo>
                    <a:pt x="4070" y="2610"/>
                  </a:lnTo>
                  <a:lnTo>
                    <a:pt x="4068" y="2602"/>
                  </a:lnTo>
                  <a:lnTo>
                    <a:pt x="4068" y="2594"/>
                  </a:lnTo>
                  <a:lnTo>
                    <a:pt x="4070" y="2586"/>
                  </a:lnTo>
                  <a:lnTo>
                    <a:pt x="4072" y="2580"/>
                  </a:lnTo>
                  <a:lnTo>
                    <a:pt x="4078" y="2572"/>
                  </a:lnTo>
                  <a:lnTo>
                    <a:pt x="4078" y="2570"/>
                  </a:lnTo>
                  <a:lnTo>
                    <a:pt x="4076" y="2568"/>
                  </a:lnTo>
                  <a:lnTo>
                    <a:pt x="4072" y="2570"/>
                  </a:lnTo>
                  <a:lnTo>
                    <a:pt x="4068" y="2572"/>
                  </a:lnTo>
                  <a:lnTo>
                    <a:pt x="4062" y="2582"/>
                  </a:lnTo>
                  <a:lnTo>
                    <a:pt x="4054" y="2590"/>
                  </a:lnTo>
                  <a:lnTo>
                    <a:pt x="4050" y="2592"/>
                  </a:lnTo>
                  <a:lnTo>
                    <a:pt x="4044" y="2592"/>
                  </a:lnTo>
                  <a:lnTo>
                    <a:pt x="4040" y="2592"/>
                  </a:lnTo>
                  <a:lnTo>
                    <a:pt x="4038" y="2590"/>
                  </a:lnTo>
                  <a:lnTo>
                    <a:pt x="4036" y="2586"/>
                  </a:lnTo>
                  <a:lnTo>
                    <a:pt x="4034" y="2582"/>
                  </a:lnTo>
                  <a:lnTo>
                    <a:pt x="4032" y="2580"/>
                  </a:lnTo>
                  <a:lnTo>
                    <a:pt x="4028" y="2578"/>
                  </a:lnTo>
                  <a:lnTo>
                    <a:pt x="4022" y="2578"/>
                  </a:lnTo>
                  <a:lnTo>
                    <a:pt x="4012" y="2576"/>
                  </a:lnTo>
                  <a:lnTo>
                    <a:pt x="4004" y="2570"/>
                  </a:lnTo>
                  <a:lnTo>
                    <a:pt x="3994" y="2562"/>
                  </a:lnTo>
                  <a:lnTo>
                    <a:pt x="3984" y="2554"/>
                  </a:lnTo>
                  <a:lnTo>
                    <a:pt x="3966" y="2534"/>
                  </a:lnTo>
                  <a:lnTo>
                    <a:pt x="3952" y="2516"/>
                  </a:lnTo>
                  <a:lnTo>
                    <a:pt x="3946" y="2510"/>
                  </a:lnTo>
                  <a:lnTo>
                    <a:pt x="3940" y="2506"/>
                  </a:lnTo>
                  <a:lnTo>
                    <a:pt x="3934" y="2504"/>
                  </a:lnTo>
                  <a:lnTo>
                    <a:pt x="3930" y="2504"/>
                  </a:lnTo>
                  <a:lnTo>
                    <a:pt x="3926" y="2508"/>
                  </a:lnTo>
                  <a:lnTo>
                    <a:pt x="3924" y="2512"/>
                  </a:lnTo>
                  <a:lnTo>
                    <a:pt x="3924" y="2520"/>
                  </a:lnTo>
                  <a:lnTo>
                    <a:pt x="3928" y="2530"/>
                  </a:lnTo>
                  <a:lnTo>
                    <a:pt x="3932" y="2540"/>
                  </a:lnTo>
                  <a:lnTo>
                    <a:pt x="3932" y="2546"/>
                  </a:lnTo>
                  <a:lnTo>
                    <a:pt x="3932" y="2552"/>
                  </a:lnTo>
                  <a:lnTo>
                    <a:pt x="3930" y="2556"/>
                  </a:lnTo>
                  <a:lnTo>
                    <a:pt x="3928" y="2564"/>
                  </a:lnTo>
                  <a:lnTo>
                    <a:pt x="3926" y="2568"/>
                  </a:lnTo>
                  <a:lnTo>
                    <a:pt x="3928" y="2574"/>
                  </a:lnTo>
                  <a:lnTo>
                    <a:pt x="3928" y="2580"/>
                  </a:lnTo>
                  <a:lnTo>
                    <a:pt x="3928" y="2584"/>
                  </a:lnTo>
                  <a:lnTo>
                    <a:pt x="3922" y="2594"/>
                  </a:lnTo>
                  <a:lnTo>
                    <a:pt x="3918" y="2602"/>
                  </a:lnTo>
                  <a:lnTo>
                    <a:pt x="3916" y="2606"/>
                  </a:lnTo>
                  <a:lnTo>
                    <a:pt x="3916" y="2610"/>
                  </a:lnTo>
                  <a:lnTo>
                    <a:pt x="3918" y="2620"/>
                  </a:lnTo>
                  <a:lnTo>
                    <a:pt x="3918" y="2630"/>
                  </a:lnTo>
                  <a:lnTo>
                    <a:pt x="3914" y="2634"/>
                  </a:lnTo>
                  <a:lnTo>
                    <a:pt x="3912" y="2636"/>
                  </a:lnTo>
                  <a:lnTo>
                    <a:pt x="3906" y="2636"/>
                  </a:lnTo>
                  <a:lnTo>
                    <a:pt x="3900" y="2632"/>
                  </a:lnTo>
                  <a:lnTo>
                    <a:pt x="3886" y="2626"/>
                  </a:lnTo>
                  <a:lnTo>
                    <a:pt x="3876" y="2624"/>
                  </a:lnTo>
                  <a:lnTo>
                    <a:pt x="3874" y="2624"/>
                  </a:lnTo>
                  <a:lnTo>
                    <a:pt x="3872" y="2628"/>
                  </a:lnTo>
                  <a:lnTo>
                    <a:pt x="3874" y="2630"/>
                  </a:lnTo>
                  <a:lnTo>
                    <a:pt x="3878" y="2636"/>
                  </a:lnTo>
                  <a:lnTo>
                    <a:pt x="3880" y="2640"/>
                  </a:lnTo>
                  <a:lnTo>
                    <a:pt x="3880" y="2642"/>
                  </a:lnTo>
                  <a:lnTo>
                    <a:pt x="3878" y="2648"/>
                  </a:lnTo>
                  <a:lnTo>
                    <a:pt x="3872" y="2656"/>
                  </a:lnTo>
                  <a:lnTo>
                    <a:pt x="3866" y="2662"/>
                  </a:lnTo>
                  <a:lnTo>
                    <a:pt x="3858" y="2670"/>
                  </a:lnTo>
                  <a:lnTo>
                    <a:pt x="3854" y="2676"/>
                  </a:lnTo>
                  <a:lnTo>
                    <a:pt x="3852" y="2680"/>
                  </a:lnTo>
                  <a:lnTo>
                    <a:pt x="3852" y="2682"/>
                  </a:lnTo>
                  <a:lnTo>
                    <a:pt x="3854" y="2686"/>
                  </a:lnTo>
                  <a:lnTo>
                    <a:pt x="3856" y="2690"/>
                  </a:lnTo>
                  <a:lnTo>
                    <a:pt x="3862" y="2694"/>
                  </a:lnTo>
                  <a:lnTo>
                    <a:pt x="3866" y="2700"/>
                  </a:lnTo>
                  <a:lnTo>
                    <a:pt x="3866" y="2706"/>
                  </a:lnTo>
                  <a:lnTo>
                    <a:pt x="3864" y="2710"/>
                  </a:lnTo>
                  <a:lnTo>
                    <a:pt x="3860" y="2722"/>
                  </a:lnTo>
                  <a:lnTo>
                    <a:pt x="3862" y="2726"/>
                  </a:lnTo>
                  <a:lnTo>
                    <a:pt x="3864" y="2732"/>
                  </a:lnTo>
                  <a:lnTo>
                    <a:pt x="3866" y="2734"/>
                  </a:lnTo>
                  <a:lnTo>
                    <a:pt x="3870" y="2736"/>
                  </a:lnTo>
                  <a:lnTo>
                    <a:pt x="3874" y="2732"/>
                  </a:lnTo>
                  <a:lnTo>
                    <a:pt x="3880" y="2720"/>
                  </a:lnTo>
                  <a:lnTo>
                    <a:pt x="3884" y="2712"/>
                  </a:lnTo>
                  <a:lnTo>
                    <a:pt x="3888" y="2710"/>
                  </a:lnTo>
                  <a:lnTo>
                    <a:pt x="3890" y="2712"/>
                  </a:lnTo>
                  <a:lnTo>
                    <a:pt x="3896" y="2714"/>
                  </a:lnTo>
                  <a:lnTo>
                    <a:pt x="3900" y="2714"/>
                  </a:lnTo>
                  <a:lnTo>
                    <a:pt x="3908" y="2712"/>
                  </a:lnTo>
                  <a:lnTo>
                    <a:pt x="3912" y="2710"/>
                  </a:lnTo>
                  <a:lnTo>
                    <a:pt x="3910" y="2706"/>
                  </a:lnTo>
                  <a:lnTo>
                    <a:pt x="3894" y="2698"/>
                  </a:lnTo>
                  <a:lnTo>
                    <a:pt x="3886" y="2692"/>
                  </a:lnTo>
                  <a:lnTo>
                    <a:pt x="3878" y="2686"/>
                  </a:lnTo>
                  <a:lnTo>
                    <a:pt x="3874" y="2680"/>
                  </a:lnTo>
                  <a:lnTo>
                    <a:pt x="3874" y="2676"/>
                  </a:lnTo>
                  <a:lnTo>
                    <a:pt x="3876" y="2672"/>
                  </a:lnTo>
                  <a:lnTo>
                    <a:pt x="3882" y="2666"/>
                  </a:lnTo>
                  <a:lnTo>
                    <a:pt x="3886" y="2666"/>
                  </a:lnTo>
                  <a:lnTo>
                    <a:pt x="3888" y="2668"/>
                  </a:lnTo>
                  <a:lnTo>
                    <a:pt x="3892" y="2670"/>
                  </a:lnTo>
                  <a:lnTo>
                    <a:pt x="3896" y="2674"/>
                  </a:lnTo>
                  <a:lnTo>
                    <a:pt x="3900" y="2676"/>
                  </a:lnTo>
                  <a:lnTo>
                    <a:pt x="3906" y="2676"/>
                  </a:lnTo>
                  <a:lnTo>
                    <a:pt x="3912" y="2674"/>
                  </a:lnTo>
                  <a:lnTo>
                    <a:pt x="3918" y="2670"/>
                  </a:lnTo>
                  <a:lnTo>
                    <a:pt x="3924" y="2668"/>
                  </a:lnTo>
                  <a:lnTo>
                    <a:pt x="3930" y="2666"/>
                  </a:lnTo>
                  <a:lnTo>
                    <a:pt x="3936" y="2668"/>
                  </a:lnTo>
                  <a:lnTo>
                    <a:pt x="3954" y="2678"/>
                  </a:lnTo>
                  <a:lnTo>
                    <a:pt x="3984" y="2698"/>
                  </a:lnTo>
                  <a:lnTo>
                    <a:pt x="3992" y="2700"/>
                  </a:lnTo>
                  <a:lnTo>
                    <a:pt x="3996" y="2698"/>
                  </a:lnTo>
                  <a:lnTo>
                    <a:pt x="4000" y="2692"/>
                  </a:lnTo>
                  <a:lnTo>
                    <a:pt x="4002" y="2684"/>
                  </a:lnTo>
                  <a:lnTo>
                    <a:pt x="4008" y="2664"/>
                  </a:lnTo>
                  <a:lnTo>
                    <a:pt x="4012" y="2656"/>
                  </a:lnTo>
                  <a:lnTo>
                    <a:pt x="4018" y="2652"/>
                  </a:lnTo>
                  <a:lnTo>
                    <a:pt x="4030" y="2648"/>
                  </a:lnTo>
                  <a:lnTo>
                    <a:pt x="4042" y="2646"/>
                  </a:lnTo>
                  <a:lnTo>
                    <a:pt x="4054" y="2644"/>
                  </a:lnTo>
                  <a:lnTo>
                    <a:pt x="4068" y="2640"/>
                  </a:lnTo>
                  <a:lnTo>
                    <a:pt x="4090" y="2630"/>
                  </a:lnTo>
                  <a:lnTo>
                    <a:pt x="4096" y="2626"/>
                  </a:lnTo>
                  <a:lnTo>
                    <a:pt x="4096" y="2624"/>
                  </a:lnTo>
                  <a:lnTo>
                    <a:pt x="4094" y="2622"/>
                  </a:lnTo>
                  <a:lnTo>
                    <a:pt x="4092" y="2620"/>
                  </a:lnTo>
                  <a:lnTo>
                    <a:pt x="4090" y="2620"/>
                  </a:lnTo>
                  <a:lnTo>
                    <a:pt x="4084" y="2622"/>
                  </a:lnTo>
                  <a:lnTo>
                    <a:pt x="4082" y="2622"/>
                  </a:lnTo>
                  <a:lnTo>
                    <a:pt x="4078" y="2622"/>
                  </a:lnTo>
                  <a:lnTo>
                    <a:pt x="4074" y="2618"/>
                  </a:lnTo>
                  <a:lnTo>
                    <a:pt x="4070" y="2610"/>
                  </a:lnTo>
                  <a:close/>
                  <a:moveTo>
                    <a:pt x="3802" y="2924"/>
                  </a:moveTo>
                  <a:lnTo>
                    <a:pt x="3802" y="2924"/>
                  </a:lnTo>
                  <a:lnTo>
                    <a:pt x="3806" y="2916"/>
                  </a:lnTo>
                  <a:lnTo>
                    <a:pt x="3806" y="2908"/>
                  </a:lnTo>
                  <a:lnTo>
                    <a:pt x="3804" y="2906"/>
                  </a:lnTo>
                  <a:lnTo>
                    <a:pt x="3802" y="2904"/>
                  </a:lnTo>
                  <a:lnTo>
                    <a:pt x="3800" y="2906"/>
                  </a:lnTo>
                  <a:lnTo>
                    <a:pt x="3796" y="2910"/>
                  </a:lnTo>
                  <a:lnTo>
                    <a:pt x="3792" y="2914"/>
                  </a:lnTo>
                  <a:lnTo>
                    <a:pt x="3792" y="2918"/>
                  </a:lnTo>
                  <a:lnTo>
                    <a:pt x="3792" y="2922"/>
                  </a:lnTo>
                  <a:lnTo>
                    <a:pt x="3792" y="2924"/>
                  </a:lnTo>
                  <a:lnTo>
                    <a:pt x="3794" y="2926"/>
                  </a:lnTo>
                  <a:lnTo>
                    <a:pt x="3798" y="2928"/>
                  </a:lnTo>
                  <a:lnTo>
                    <a:pt x="3800" y="2926"/>
                  </a:lnTo>
                  <a:lnTo>
                    <a:pt x="3802" y="2924"/>
                  </a:lnTo>
                  <a:close/>
                  <a:moveTo>
                    <a:pt x="3594" y="3018"/>
                  </a:moveTo>
                  <a:lnTo>
                    <a:pt x="3594" y="3018"/>
                  </a:lnTo>
                  <a:lnTo>
                    <a:pt x="3596" y="3016"/>
                  </a:lnTo>
                  <a:lnTo>
                    <a:pt x="3596" y="3014"/>
                  </a:lnTo>
                  <a:lnTo>
                    <a:pt x="3594" y="3010"/>
                  </a:lnTo>
                  <a:lnTo>
                    <a:pt x="3592" y="3010"/>
                  </a:lnTo>
                  <a:lnTo>
                    <a:pt x="3590" y="3012"/>
                  </a:lnTo>
                  <a:lnTo>
                    <a:pt x="3588" y="3014"/>
                  </a:lnTo>
                  <a:lnTo>
                    <a:pt x="3590" y="3018"/>
                  </a:lnTo>
                  <a:lnTo>
                    <a:pt x="3594" y="3018"/>
                  </a:lnTo>
                  <a:close/>
                  <a:moveTo>
                    <a:pt x="3048" y="4040"/>
                  </a:moveTo>
                  <a:lnTo>
                    <a:pt x="3048" y="4040"/>
                  </a:lnTo>
                  <a:lnTo>
                    <a:pt x="3046" y="4042"/>
                  </a:lnTo>
                  <a:lnTo>
                    <a:pt x="3044" y="4044"/>
                  </a:lnTo>
                  <a:lnTo>
                    <a:pt x="3042" y="4050"/>
                  </a:lnTo>
                  <a:lnTo>
                    <a:pt x="3044" y="4056"/>
                  </a:lnTo>
                  <a:lnTo>
                    <a:pt x="3046" y="4062"/>
                  </a:lnTo>
                  <a:lnTo>
                    <a:pt x="3048" y="4064"/>
                  </a:lnTo>
                  <a:lnTo>
                    <a:pt x="3050" y="4068"/>
                  </a:lnTo>
                  <a:lnTo>
                    <a:pt x="3052" y="4098"/>
                  </a:lnTo>
                  <a:lnTo>
                    <a:pt x="3054" y="4116"/>
                  </a:lnTo>
                  <a:lnTo>
                    <a:pt x="3056" y="4120"/>
                  </a:lnTo>
                  <a:lnTo>
                    <a:pt x="3058" y="4120"/>
                  </a:lnTo>
                  <a:lnTo>
                    <a:pt x="3062" y="4120"/>
                  </a:lnTo>
                  <a:lnTo>
                    <a:pt x="3064" y="4122"/>
                  </a:lnTo>
                  <a:lnTo>
                    <a:pt x="3066" y="4126"/>
                  </a:lnTo>
                  <a:lnTo>
                    <a:pt x="3070" y="4134"/>
                  </a:lnTo>
                  <a:lnTo>
                    <a:pt x="3074" y="4138"/>
                  </a:lnTo>
                  <a:lnTo>
                    <a:pt x="3076" y="4134"/>
                  </a:lnTo>
                  <a:lnTo>
                    <a:pt x="3076" y="4128"/>
                  </a:lnTo>
                  <a:lnTo>
                    <a:pt x="3078" y="4120"/>
                  </a:lnTo>
                  <a:lnTo>
                    <a:pt x="3078" y="4118"/>
                  </a:lnTo>
                  <a:lnTo>
                    <a:pt x="3082" y="4118"/>
                  </a:lnTo>
                  <a:lnTo>
                    <a:pt x="3086" y="4122"/>
                  </a:lnTo>
                  <a:lnTo>
                    <a:pt x="3090" y="4126"/>
                  </a:lnTo>
                  <a:lnTo>
                    <a:pt x="3092" y="4130"/>
                  </a:lnTo>
                  <a:lnTo>
                    <a:pt x="3090" y="4134"/>
                  </a:lnTo>
                  <a:lnTo>
                    <a:pt x="3086" y="4140"/>
                  </a:lnTo>
                  <a:lnTo>
                    <a:pt x="3080" y="4146"/>
                  </a:lnTo>
                  <a:lnTo>
                    <a:pt x="3076" y="4156"/>
                  </a:lnTo>
                  <a:lnTo>
                    <a:pt x="3078" y="4164"/>
                  </a:lnTo>
                  <a:lnTo>
                    <a:pt x="3078" y="4166"/>
                  </a:lnTo>
                  <a:lnTo>
                    <a:pt x="3082" y="4166"/>
                  </a:lnTo>
                  <a:lnTo>
                    <a:pt x="3084" y="4164"/>
                  </a:lnTo>
                  <a:lnTo>
                    <a:pt x="3088" y="4166"/>
                  </a:lnTo>
                  <a:lnTo>
                    <a:pt x="3092" y="4170"/>
                  </a:lnTo>
                  <a:lnTo>
                    <a:pt x="3096" y="4174"/>
                  </a:lnTo>
                  <a:lnTo>
                    <a:pt x="3100" y="4176"/>
                  </a:lnTo>
                  <a:lnTo>
                    <a:pt x="3104" y="4178"/>
                  </a:lnTo>
                  <a:lnTo>
                    <a:pt x="3112" y="4176"/>
                  </a:lnTo>
                  <a:lnTo>
                    <a:pt x="3112" y="4174"/>
                  </a:lnTo>
                  <a:lnTo>
                    <a:pt x="3112" y="4168"/>
                  </a:lnTo>
                  <a:lnTo>
                    <a:pt x="3112" y="4166"/>
                  </a:lnTo>
                  <a:lnTo>
                    <a:pt x="3116" y="4164"/>
                  </a:lnTo>
                  <a:lnTo>
                    <a:pt x="3120" y="4160"/>
                  </a:lnTo>
                  <a:lnTo>
                    <a:pt x="3124" y="4160"/>
                  </a:lnTo>
                  <a:lnTo>
                    <a:pt x="3138" y="4172"/>
                  </a:lnTo>
                  <a:lnTo>
                    <a:pt x="3144" y="4176"/>
                  </a:lnTo>
                  <a:lnTo>
                    <a:pt x="3148" y="4180"/>
                  </a:lnTo>
                  <a:lnTo>
                    <a:pt x="3152" y="4188"/>
                  </a:lnTo>
                  <a:lnTo>
                    <a:pt x="3154" y="4196"/>
                  </a:lnTo>
                  <a:lnTo>
                    <a:pt x="3156" y="4198"/>
                  </a:lnTo>
                  <a:lnTo>
                    <a:pt x="3158" y="4198"/>
                  </a:lnTo>
                  <a:lnTo>
                    <a:pt x="3162" y="4198"/>
                  </a:lnTo>
                  <a:lnTo>
                    <a:pt x="3162" y="4196"/>
                  </a:lnTo>
                  <a:lnTo>
                    <a:pt x="3162" y="4188"/>
                  </a:lnTo>
                  <a:lnTo>
                    <a:pt x="3154" y="4170"/>
                  </a:lnTo>
                  <a:lnTo>
                    <a:pt x="3154" y="4166"/>
                  </a:lnTo>
                  <a:lnTo>
                    <a:pt x="3154" y="4164"/>
                  </a:lnTo>
                  <a:lnTo>
                    <a:pt x="3160" y="4164"/>
                  </a:lnTo>
                  <a:lnTo>
                    <a:pt x="3164" y="4168"/>
                  </a:lnTo>
                  <a:lnTo>
                    <a:pt x="3168" y="4174"/>
                  </a:lnTo>
                  <a:lnTo>
                    <a:pt x="3172" y="4180"/>
                  </a:lnTo>
                  <a:lnTo>
                    <a:pt x="3176" y="4182"/>
                  </a:lnTo>
                  <a:lnTo>
                    <a:pt x="3180" y="4186"/>
                  </a:lnTo>
                  <a:lnTo>
                    <a:pt x="3184" y="4192"/>
                  </a:lnTo>
                  <a:lnTo>
                    <a:pt x="3186" y="4198"/>
                  </a:lnTo>
                  <a:lnTo>
                    <a:pt x="3186" y="4202"/>
                  </a:lnTo>
                  <a:lnTo>
                    <a:pt x="3188" y="4206"/>
                  </a:lnTo>
                  <a:lnTo>
                    <a:pt x="3196" y="4210"/>
                  </a:lnTo>
                  <a:lnTo>
                    <a:pt x="3206" y="4216"/>
                  </a:lnTo>
                  <a:lnTo>
                    <a:pt x="3210" y="4218"/>
                  </a:lnTo>
                  <a:lnTo>
                    <a:pt x="3212" y="4222"/>
                  </a:lnTo>
                  <a:lnTo>
                    <a:pt x="3212" y="4228"/>
                  </a:lnTo>
                  <a:lnTo>
                    <a:pt x="3216" y="4232"/>
                  </a:lnTo>
                  <a:lnTo>
                    <a:pt x="3218" y="4230"/>
                  </a:lnTo>
                  <a:lnTo>
                    <a:pt x="3220" y="4224"/>
                  </a:lnTo>
                  <a:lnTo>
                    <a:pt x="3222" y="4216"/>
                  </a:lnTo>
                  <a:lnTo>
                    <a:pt x="3222" y="4208"/>
                  </a:lnTo>
                  <a:lnTo>
                    <a:pt x="3220" y="4204"/>
                  </a:lnTo>
                  <a:lnTo>
                    <a:pt x="3218" y="4202"/>
                  </a:lnTo>
                  <a:lnTo>
                    <a:pt x="3210" y="4200"/>
                  </a:lnTo>
                  <a:lnTo>
                    <a:pt x="3206" y="4200"/>
                  </a:lnTo>
                  <a:lnTo>
                    <a:pt x="3206" y="4196"/>
                  </a:lnTo>
                  <a:lnTo>
                    <a:pt x="3206" y="4194"/>
                  </a:lnTo>
                  <a:lnTo>
                    <a:pt x="3206" y="4192"/>
                  </a:lnTo>
                  <a:lnTo>
                    <a:pt x="3204" y="4186"/>
                  </a:lnTo>
                  <a:lnTo>
                    <a:pt x="3198" y="4182"/>
                  </a:lnTo>
                  <a:lnTo>
                    <a:pt x="3196" y="4178"/>
                  </a:lnTo>
                  <a:lnTo>
                    <a:pt x="3194" y="4174"/>
                  </a:lnTo>
                  <a:lnTo>
                    <a:pt x="3196" y="4174"/>
                  </a:lnTo>
                  <a:lnTo>
                    <a:pt x="3198" y="4174"/>
                  </a:lnTo>
                  <a:lnTo>
                    <a:pt x="3206" y="4174"/>
                  </a:lnTo>
                  <a:lnTo>
                    <a:pt x="3210" y="4172"/>
                  </a:lnTo>
                  <a:lnTo>
                    <a:pt x="3212" y="4172"/>
                  </a:lnTo>
                  <a:lnTo>
                    <a:pt x="3214" y="4168"/>
                  </a:lnTo>
                  <a:lnTo>
                    <a:pt x="3210" y="4164"/>
                  </a:lnTo>
                  <a:lnTo>
                    <a:pt x="3194" y="4156"/>
                  </a:lnTo>
                  <a:lnTo>
                    <a:pt x="3190" y="4154"/>
                  </a:lnTo>
                  <a:lnTo>
                    <a:pt x="3186" y="4156"/>
                  </a:lnTo>
                  <a:lnTo>
                    <a:pt x="3186" y="4158"/>
                  </a:lnTo>
                  <a:lnTo>
                    <a:pt x="3184" y="4162"/>
                  </a:lnTo>
                  <a:lnTo>
                    <a:pt x="3184" y="4170"/>
                  </a:lnTo>
                  <a:lnTo>
                    <a:pt x="3182" y="4172"/>
                  </a:lnTo>
                  <a:lnTo>
                    <a:pt x="3180" y="4170"/>
                  </a:lnTo>
                  <a:lnTo>
                    <a:pt x="3178" y="4168"/>
                  </a:lnTo>
                  <a:lnTo>
                    <a:pt x="3176" y="4164"/>
                  </a:lnTo>
                  <a:lnTo>
                    <a:pt x="3176" y="4158"/>
                  </a:lnTo>
                  <a:lnTo>
                    <a:pt x="3176" y="4154"/>
                  </a:lnTo>
                  <a:lnTo>
                    <a:pt x="3174" y="4150"/>
                  </a:lnTo>
                  <a:lnTo>
                    <a:pt x="3170" y="4146"/>
                  </a:lnTo>
                  <a:lnTo>
                    <a:pt x="3164" y="4142"/>
                  </a:lnTo>
                  <a:lnTo>
                    <a:pt x="3158" y="4140"/>
                  </a:lnTo>
                  <a:lnTo>
                    <a:pt x="3154" y="4140"/>
                  </a:lnTo>
                  <a:lnTo>
                    <a:pt x="3152" y="4140"/>
                  </a:lnTo>
                  <a:lnTo>
                    <a:pt x="3150" y="4142"/>
                  </a:lnTo>
                  <a:lnTo>
                    <a:pt x="3148" y="4146"/>
                  </a:lnTo>
                  <a:lnTo>
                    <a:pt x="3144" y="4146"/>
                  </a:lnTo>
                  <a:lnTo>
                    <a:pt x="3142" y="4146"/>
                  </a:lnTo>
                  <a:lnTo>
                    <a:pt x="3140" y="4148"/>
                  </a:lnTo>
                  <a:lnTo>
                    <a:pt x="3140" y="4152"/>
                  </a:lnTo>
                  <a:lnTo>
                    <a:pt x="3140" y="4158"/>
                  </a:lnTo>
                  <a:lnTo>
                    <a:pt x="3138" y="4158"/>
                  </a:lnTo>
                  <a:lnTo>
                    <a:pt x="3136" y="4158"/>
                  </a:lnTo>
                  <a:lnTo>
                    <a:pt x="3130" y="4156"/>
                  </a:lnTo>
                  <a:lnTo>
                    <a:pt x="3126" y="4152"/>
                  </a:lnTo>
                  <a:lnTo>
                    <a:pt x="3122" y="4142"/>
                  </a:lnTo>
                  <a:lnTo>
                    <a:pt x="3120" y="4132"/>
                  </a:lnTo>
                  <a:lnTo>
                    <a:pt x="3120" y="4124"/>
                  </a:lnTo>
                  <a:lnTo>
                    <a:pt x="3120" y="4120"/>
                  </a:lnTo>
                  <a:lnTo>
                    <a:pt x="3120" y="4116"/>
                  </a:lnTo>
                  <a:lnTo>
                    <a:pt x="3116" y="4104"/>
                  </a:lnTo>
                  <a:lnTo>
                    <a:pt x="3112" y="4092"/>
                  </a:lnTo>
                  <a:lnTo>
                    <a:pt x="3112" y="4086"/>
                  </a:lnTo>
                  <a:lnTo>
                    <a:pt x="3116" y="4082"/>
                  </a:lnTo>
                  <a:lnTo>
                    <a:pt x="3120" y="4072"/>
                  </a:lnTo>
                  <a:lnTo>
                    <a:pt x="3120" y="4066"/>
                  </a:lnTo>
                  <a:lnTo>
                    <a:pt x="3120" y="4062"/>
                  </a:lnTo>
                  <a:lnTo>
                    <a:pt x="3124" y="4054"/>
                  </a:lnTo>
                  <a:lnTo>
                    <a:pt x="3128" y="4052"/>
                  </a:lnTo>
                  <a:lnTo>
                    <a:pt x="3130" y="4050"/>
                  </a:lnTo>
                  <a:lnTo>
                    <a:pt x="3132" y="4052"/>
                  </a:lnTo>
                  <a:lnTo>
                    <a:pt x="3134" y="4052"/>
                  </a:lnTo>
                  <a:lnTo>
                    <a:pt x="3136" y="4056"/>
                  </a:lnTo>
                  <a:lnTo>
                    <a:pt x="3138" y="4056"/>
                  </a:lnTo>
                  <a:lnTo>
                    <a:pt x="3144" y="4046"/>
                  </a:lnTo>
                  <a:lnTo>
                    <a:pt x="3148" y="4034"/>
                  </a:lnTo>
                  <a:lnTo>
                    <a:pt x="3154" y="4008"/>
                  </a:lnTo>
                  <a:lnTo>
                    <a:pt x="3154" y="4006"/>
                  </a:lnTo>
                  <a:lnTo>
                    <a:pt x="3152" y="4002"/>
                  </a:lnTo>
                  <a:lnTo>
                    <a:pt x="3146" y="3992"/>
                  </a:lnTo>
                  <a:lnTo>
                    <a:pt x="3144" y="3986"/>
                  </a:lnTo>
                  <a:lnTo>
                    <a:pt x="3142" y="3978"/>
                  </a:lnTo>
                  <a:lnTo>
                    <a:pt x="3142" y="3970"/>
                  </a:lnTo>
                  <a:lnTo>
                    <a:pt x="3144" y="3960"/>
                  </a:lnTo>
                  <a:lnTo>
                    <a:pt x="3148" y="3944"/>
                  </a:lnTo>
                  <a:lnTo>
                    <a:pt x="3146" y="3936"/>
                  </a:lnTo>
                  <a:lnTo>
                    <a:pt x="3146" y="3934"/>
                  </a:lnTo>
                  <a:lnTo>
                    <a:pt x="3142" y="3934"/>
                  </a:lnTo>
                  <a:lnTo>
                    <a:pt x="3140" y="3936"/>
                  </a:lnTo>
                  <a:lnTo>
                    <a:pt x="3136" y="3942"/>
                  </a:lnTo>
                  <a:lnTo>
                    <a:pt x="3132" y="3946"/>
                  </a:lnTo>
                  <a:lnTo>
                    <a:pt x="3126" y="3944"/>
                  </a:lnTo>
                  <a:lnTo>
                    <a:pt x="3122" y="3942"/>
                  </a:lnTo>
                  <a:lnTo>
                    <a:pt x="3114" y="3938"/>
                  </a:lnTo>
                  <a:lnTo>
                    <a:pt x="3100" y="3930"/>
                  </a:lnTo>
                  <a:lnTo>
                    <a:pt x="3094" y="3926"/>
                  </a:lnTo>
                  <a:lnTo>
                    <a:pt x="3086" y="3928"/>
                  </a:lnTo>
                  <a:lnTo>
                    <a:pt x="3076" y="3932"/>
                  </a:lnTo>
                  <a:lnTo>
                    <a:pt x="3076" y="3936"/>
                  </a:lnTo>
                  <a:lnTo>
                    <a:pt x="3074" y="3938"/>
                  </a:lnTo>
                  <a:lnTo>
                    <a:pt x="3074" y="3946"/>
                  </a:lnTo>
                  <a:lnTo>
                    <a:pt x="3074" y="3952"/>
                  </a:lnTo>
                  <a:lnTo>
                    <a:pt x="3072" y="3958"/>
                  </a:lnTo>
                  <a:lnTo>
                    <a:pt x="3068" y="3966"/>
                  </a:lnTo>
                  <a:lnTo>
                    <a:pt x="3068" y="3972"/>
                  </a:lnTo>
                  <a:lnTo>
                    <a:pt x="3068" y="3986"/>
                  </a:lnTo>
                  <a:lnTo>
                    <a:pt x="3070" y="4000"/>
                  </a:lnTo>
                  <a:lnTo>
                    <a:pt x="3068" y="4010"/>
                  </a:lnTo>
                  <a:lnTo>
                    <a:pt x="3066" y="4018"/>
                  </a:lnTo>
                  <a:lnTo>
                    <a:pt x="3064" y="4026"/>
                  </a:lnTo>
                  <a:lnTo>
                    <a:pt x="3062" y="4032"/>
                  </a:lnTo>
                  <a:lnTo>
                    <a:pt x="3064" y="4038"/>
                  </a:lnTo>
                  <a:lnTo>
                    <a:pt x="3066" y="4040"/>
                  </a:lnTo>
                  <a:lnTo>
                    <a:pt x="3068" y="4046"/>
                  </a:lnTo>
                  <a:lnTo>
                    <a:pt x="3070" y="4050"/>
                  </a:lnTo>
                  <a:lnTo>
                    <a:pt x="3068" y="4054"/>
                  </a:lnTo>
                  <a:lnTo>
                    <a:pt x="3066" y="4058"/>
                  </a:lnTo>
                  <a:lnTo>
                    <a:pt x="3062" y="4060"/>
                  </a:lnTo>
                  <a:lnTo>
                    <a:pt x="3060" y="4056"/>
                  </a:lnTo>
                  <a:lnTo>
                    <a:pt x="3058" y="4054"/>
                  </a:lnTo>
                  <a:lnTo>
                    <a:pt x="3052" y="4044"/>
                  </a:lnTo>
                  <a:lnTo>
                    <a:pt x="3050" y="4042"/>
                  </a:lnTo>
                  <a:lnTo>
                    <a:pt x="3048" y="4040"/>
                  </a:lnTo>
                  <a:close/>
                  <a:moveTo>
                    <a:pt x="3012" y="4336"/>
                  </a:moveTo>
                  <a:lnTo>
                    <a:pt x="3012" y="4336"/>
                  </a:lnTo>
                  <a:lnTo>
                    <a:pt x="2996" y="4362"/>
                  </a:lnTo>
                  <a:lnTo>
                    <a:pt x="2978" y="4384"/>
                  </a:lnTo>
                  <a:lnTo>
                    <a:pt x="2960" y="4400"/>
                  </a:lnTo>
                  <a:lnTo>
                    <a:pt x="2950" y="4412"/>
                  </a:lnTo>
                  <a:lnTo>
                    <a:pt x="2948" y="4420"/>
                  </a:lnTo>
                  <a:lnTo>
                    <a:pt x="2944" y="4428"/>
                  </a:lnTo>
                  <a:lnTo>
                    <a:pt x="2944" y="4432"/>
                  </a:lnTo>
                  <a:lnTo>
                    <a:pt x="2946" y="4434"/>
                  </a:lnTo>
                  <a:lnTo>
                    <a:pt x="2950" y="4432"/>
                  </a:lnTo>
                  <a:lnTo>
                    <a:pt x="2954" y="4426"/>
                  </a:lnTo>
                  <a:lnTo>
                    <a:pt x="2960" y="4422"/>
                  </a:lnTo>
                  <a:lnTo>
                    <a:pt x="2968" y="4410"/>
                  </a:lnTo>
                  <a:lnTo>
                    <a:pt x="2994" y="4388"/>
                  </a:lnTo>
                  <a:lnTo>
                    <a:pt x="3002" y="4380"/>
                  </a:lnTo>
                  <a:lnTo>
                    <a:pt x="3006" y="4372"/>
                  </a:lnTo>
                  <a:lnTo>
                    <a:pt x="3008" y="4368"/>
                  </a:lnTo>
                  <a:lnTo>
                    <a:pt x="3008" y="4364"/>
                  </a:lnTo>
                  <a:lnTo>
                    <a:pt x="3010" y="4358"/>
                  </a:lnTo>
                  <a:lnTo>
                    <a:pt x="3012" y="4356"/>
                  </a:lnTo>
                  <a:lnTo>
                    <a:pt x="3016" y="4354"/>
                  </a:lnTo>
                  <a:lnTo>
                    <a:pt x="3022" y="4352"/>
                  </a:lnTo>
                  <a:lnTo>
                    <a:pt x="3024" y="4350"/>
                  </a:lnTo>
                  <a:lnTo>
                    <a:pt x="3028" y="4344"/>
                  </a:lnTo>
                  <a:lnTo>
                    <a:pt x="3030" y="4338"/>
                  </a:lnTo>
                  <a:lnTo>
                    <a:pt x="3030" y="4336"/>
                  </a:lnTo>
                  <a:lnTo>
                    <a:pt x="3034" y="4336"/>
                  </a:lnTo>
                  <a:lnTo>
                    <a:pt x="3038" y="4334"/>
                  </a:lnTo>
                  <a:lnTo>
                    <a:pt x="3042" y="4330"/>
                  </a:lnTo>
                  <a:lnTo>
                    <a:pt x="3044" y="4324"/>
                  </a:lnTo>
                  <a:lnTo>
                    <a:pt x="3042" y="4316"/>
                  </a:lnTo>
                  <a:lnTo>
                    <a:pt x="3040" y="4312"/>
                  </a:lnTo>
                  <a:lnTo>
                    <a:pt x="3040" y="4306"/>
                  </a:lnTo>
                  <a:lnTo>
                    <a:pt x="3040" y="4296"/>
                  </a:lnTo>
                  <a:lnTo>
                    <a:pt x="3040" y="4288"/>
                  </a:lnTo>
                  <a:lnTo>
                    <a:pt x="3038" y="4286"/>
                  </a:lnTo>
                  <a:lnTo>
                    <a:pt x="3036" y="4284"/>
                  </a:lnTo>
                  <a:lnTo>
                    <a:pt x="3034" y="4284"/>
                  </a:lnTo>
                  <a:lnTo>
                    <a:pt x="3032" y="4286"/>
                  </a:lnTo>
                  <a:lnTo>
                    <a:pt x="3032" y="4294"/>
                  </a:lnTo>
                  <a:lnTo>
                    <a:pt x="3030" y="4302"/>
                  </a:lnTo>
                  <a:lnTo>
                    <a:pt x="3028" y="4304"/>
                  </a:lnTo>
                  <a:lnTo>
                    <a:pt x="3026" y="4306"/>
                  </a:lnTo>
                  <a:lnTo>
                    <a:pt x="3024" y="4306"/>
                  </a:lnTo>
                  <a:lnTo>
                    <a:pt x="3024" y="4308"/>
                  </a:lnTo>
                  <a:lnTo>
                    <a:pt x="3026" y="4312"/>
                  </a:lnTo>
                  <a:lnTo>
                    <a:pt x="3028" y="4318"/>
                  </a:lnTo>
                  <a:lnTo>
                    <a:pt x="3028" y="4322"/>
                  </a:lnTo>
                  <a:lnTo>
                    <a:pt x="3026" y="4326"/>
                  </a:lnTo>
                  <a:lnTo>
                    <a:pt x="3022" y="4330"/>
                  </a:lnTo>
                  <a:lnTo>
                    <a:pt x="3020" y="4328"/>
                  </a:lnTo>
                  <a:lnTo>
                    <a:pt x="3018" y="4328"/>
                  </a:lnTo>
                  <a:lnTo>
                    <a:pt x="3012" y="4336"/>
                  </a:lnTo>
                  <a:close/>
                  <a:moveTo>
                    <a:pt x="3126" y="3596"/>
                  </a:moveTo>
                  <a:lnTo>
                    <a:pt x="3126" y="3596"/>
                  </a:lnTo>
                  <a:lnTo>
                    <a:pt x="3122" y="3592"/>
                  </a:lnTo>
                  <a:lnTo>
                    <a:pt x="3118" y="3590"/>
                  </a:lnTo>
                  <a:lnTo>
                    <a:pt x="3116" y="3590"/>
                  </a:lnTo>
                  <a:lnTo>
                    <a:pt x="3114" y="3590"/>
                  </a:lnTo>
                  <a:lnTo>
                    <a:pt x="3110" y="3594"/>
                  </a:lnTo>
                  <a:lnTo>
                    <a:pt x="3104" y="3598"/>
                  </a:lnTo>
                  <a:lnTo>
                    <a:pt x="3098" y="3600"/>
                  </a:lnTo>
                  <a:lnTo>
                    <a:pt x="3092" y="3608"/>
                  </a:lnTo>
                  <a:lnTo>
                    <a:pt x="3072" y="3644"/>
                  </a:lnTo>
                  <a:lnTo>
                    <a:pt x="3062" y="3662"/>
                  </a:lnTo>
                  <a:lnTo>
                    <a:pt x="3060" y="3678"/>
                  </a:lnTo>
                  <a:lnTo>
                    <a:pt x="3060" y="3694"/>
                  </a:lnTo>
                  <a:lnTo>
                    <a:pt x="3062" y="3712"/>
                  </a:lnTo>
                  <a:lnTo>
                    <a:pt x="3066" y="3726"/>
                  </a:lnTo>
                  <a:lnTo>
                    <a:pt x="3070" y="3730"/>
                  </a:lnTo>
                  <a:lnTo>
                    <a:pt x="3074" y="3734"/>
                  </a:lnTo>
                  <a:lnTo>
                    <a:pt x="3078" y="3742"/>
                  </a:lnTo>
                  <a:lnTo>
                    <a:pt x="3082" y="3752"/>
                  </a:lnTo>
                  <a:lnTo>
                    <a:pt x="3086" y="3762"/>
                  </a:lnTo>
                  <a:lnTo>
                    <a:pt x="3088" y="3764"/>
                  </a:lnTo>
                  <a:lnTo>
                    <a:pt x="3090" y="3762"/>
                  </a:lnTo>
                  <a:lnTo>
                    <a:pt x="3090" y="3756"/>
                  </a:lnTo>
                  <a:lnTo>
                    <a:pt x="3090" y="3748"/>
                  </a:lnTo>
                  <a:lnTo>
                    <a:pt x="3092" y="3738"/>
                  </a:lnTo>
                  <a:lnTo>
                    <a:pt x="3094" y="3730"/>
                  </a:lnTo>
                  <a:lnTo>
                    <a:pt x="3096" y="3726"/>
                  </a:lnTo>
                  <a:lnTo>
                    <a:pt x="3098" y="3722"/>
                  </a:lnTo>
                  <a:lnTo>
                    <a:pt x="3102" y="3718"/>
                  </a:lnTo>
                  <a:lnTo>
                    <a:pt x="3106" y="3712"/>
                  </a:lnTo>
                  <a:lnTo>
                    <a:pt x="3110" y="3702"/>
                  </a:lnTo>
                  <a:lnTo>
                    <a:pt x="3114" y="3690"/>
                  </a:lnTo>
                  <a:lnTo>
                    <a:pt x="3120" y="3662"/>
                  </a:lnTo>
                  <a:lnTo>
                    <a:pt x="3126" y="3644"/>
                  </a:lnTo>
                  <a:lnTo>
                    <a:pt x="3130" y="3632"/>
                  </a:lnTo>
                  <a:lnTo>
                    <a:pt x="3130" y="3628"/>
                  </a:lnTo>
                  <a:lnTo>
                    <a:pt x="3128" y="3622"/>
                  </a:lnTo>
                  <a:lnTo>
                    <a:pt x="3128" y="3618"/>
                  </a:lnTo>
                  <a:lnTo>
                    <a:pt x="3128" y="3614"/>
                  </a:lnTo>
                  <a:lnTo>
                    <a:pt x="3130" y="3610"/>
                  </a:lnTo>
                  <a:lnTo>
                    <a:pt x="3132" y="3608"/>
                  </a:lnTo>
                  <a:lnTo>
                    <a:pt x="3132" y="3604"/>
                  </a:lnTo>
                  <a:lnTo>
                    <a:pt x="3130" y="3600"/>
                  </a:lnTo>
                  <a:lnTo>
                    <a:pt x="3126" y="3596"/>
                  </a:lnTo>
                  <a:close/>
                  <a:moveTo>
                    <a:pt x="4186" y="2510"/>
                  </a:moveTo>
                  <a:lnTo>
                    <a:pt x="4186" y="2510"/>
                  </a:lnTo>
                  <a:lnTo>
                    <a:pt x="4182" y="2506"/>
                  </a:lnTo>
                  <a:lnTo>
                    <a:pt x="4182" y="2510"/>
                  </a:lnTo>
                  <a:lnTo>
                    <a:pt x="4180" y="2516"/>
                  </a:lnTo>
                  <a:lnTo>
                    <a:pt x="4180" y="2518"/>
                  </a:lnTo>
                  <a:lnTo>
                    <a:pt x="4176" y="2522"/>
                  </a:lnTo>
                  <a:lnTo>
                    <a:pt x="4166" y="2526"/>
                  </a:lnTo>
                  <a:lnTo>
                    <a:pt x="4156" y="2534"/>
                  </a:lnTo>
                  <a:lnTo>
                    <a:pt x="4148" y="2544"/>
                  </a:lnTo>
                  <a:lnTo>
                    <a:pt x="4140" y="2558"/>
                  </a:lnTo>
                  <a:lnTo>
                    <a:pt x="4140" y="2560"/>
                  </a:lnTo>
                  <a:lnTo>
                    <a:pt x="4140" y="2562"/>
                  </a:lnTo>
                  <a:lnTo>
                    <a:pt x="4142" y="2564"/>
                  </a:lnTo>
                  <a:lnTo>
                    <a:pt x="4144" y="2562"/>
                  </a:lnTo>
                  <a:lnTo>
                    <a:pt x="4152" y="2556"/>
                  </a:lnTo>
                  <a:lnTo>
                    <a:pt x="4162" y="2546"/>
                  </a:lnTo>
                  <a:lnTo>
                    <a:pt x="4170" y="2536"/>
                  </a:lnTo>
                  <a:lnTo>
                    <a:pt x="4176" y="2532"/>
                  </a:lnTo>
                  <a:lnTo>
                    <a:pt x="4182" y="2528"/>
                  </a:lnTo>
                  <a:lnTo>
                    <a:pt x="4192" y="2522"/>
                  </a:lnTo>
                  <a:lnTo>
                    <a:pt x="4196" y="2518"/>
                  </a:lnTo>
                  <a:lnTo>
                    <a:pt x="4202" y="2516"/>
                  </a:lnTo>
                  <a:lnTo>
                    <a:pt x="4212" y="2512"/>
                  </a:lnTo>
                  <a:lnTo>
                    <a:pt x="4216" y="2510"/>
                  </a:lnTo>
                  <a:lnTo>
                    <a:pt x="4218" y="2508"/>
                  </a:lnTo>
                  <a:lnTo>
                    <a:pt x="4218" y="2506"/>
                  </a:lnTo>
                  <a:lnTo>
                    <a:pt x="4216" y="2502"/>
                  </a:lnTo>
                  <a:lnTo>
                    <a:pt x="4214" y="2500"/>
                  </a:lnTo>
                  <a:lnTo>
                    <a:pt x="4210" y="2500"/>
                  </a:lnTo>
                  <a:lnTo>
                    <a:pt x="4204" y="2504"/>
                  </a:lnTo>
                  <a:lnTo>
                    <a:pt x="4194" y="2510"/>
                  </a:lnTo>
                  <a:lnTo>
                    <a:pt x="4190" y="2510"/>
                  </a:lnTo>
                  <a:lnTo>
                    <a:pt x="4186" y="2510"/>
                  </a:lnTo>
                  <a:close/>
                  <a:moveTo>
                    <a:pt x="3264" y="4226"/>
                  </a:moveTo>
                  <a:lnTo>
                    <a:pt x="3264" y="4226"/>
                  </a:lnTo>
                  <a:lnTo>
                    <a:pt x="3258" y="4226"/>
                  </a:lnTo>
                  <a:lnTo>
                    <a:pt x="3250" y="4226"/>
                  </a:lnTo>
                  <a:lnTo>
                    <a:pt x="3242" y="4228"/>
                  </a:lnTo>
                  <a:lnTo>
                    <a:pt x="3234" y="4226"/>
                  </a:lnTo>
                  <a:lnTo>
                    <a:pt x="3230" y="4226"/>
                  </a:lnTo>
                  <a:lnTo>
                    <a:pt x="3228" y="4228"/>
                  </a:lnTo>
                  <a:lnTo>
                    <a:pt x="3228" y="4234"/>
                  </a:lnTo>
                  <a:lnTo>
                    <a:pt x="3234" y="4244"/>
                  </a:lnTo>
                  <a:lnTo>
                    <a:pt x="3242" y="4252"/>
                  </a:lnTo>
                  <a:lnTo>
                    <a:pt x="3246" y="4258"/>
                  </a:lnTo>
                  <a:lnTo>
                    <a:pt x="3248" y="4260"/>
                  </a:lnTo>
                  <a:lnTo>
                    <a:pt x="3250" y="4262"/>
                  </a:lnTo>
                  <a:lnTo>
                    <a:pt x="3254" y="4264"/>
                  </a:lnTo>
                  <a:lnTo>
                    <a:pt x="3258" y="4266"/>
                  </a:lnTo>
                  <a:lnTo>
                    <a:pt x="3258" y="4268"/>
                  </a:lnTo>
                  <a:lnTo>
                    <a:pt x="3256" y="4272"/>
                  </a:lnTo>
                  <a:lnTo>
                    <a:pt x="3254" y="4276"/>
                  </a:lnTo>
                  <a:lnTo>
                    <a:pt x="3252" y="4276"/>
                  </a:lnTo>
                  <a:lnTo>
                    <a:pt x="3252" y="4278"/>
                  </a:lnTo>
                  <a:lnTo>
                    <a:pt x="3256" y="4282"/>
                  </a:lnTo>
                  <a:lnTo>
                    <a:pt x="3260" y="4288"/>
                  </a:lnTo>
                  <a:lnTo>
                    <a:pt x="3264" y="4296"/>
                  </a:lnTo>
                  <a:lnTo>
                    <a:pt x="3266" y="4298"/>
                  </a:lnTo>
                  <a:lnTo>
                    <a:pt x="3268" y="4300"/>
                  </a:lnTo>
                  <a:lnTo>
                    <a:pt x="3272" y="4298"/>
                  </a:lnTo>
                  <a:lnTo>
                    <a:pt x="3276" y="4298"/>
                  </a:lnTo>
                  <a:lnTo>
                    <a:pt x="3280" y="4298"/>
                  </a:lnTo>
                  <a:lnTo>
                    <a:pt x="3282" y="4300"/>
                  </a:lnTo>
                  <a:lnTo>
                    <a:pt x="3286" y="4302"/>
                  </a:lnTo>
                  <a:lnTo>
                    <a:pt x="3288" y="4300"/>
                  </a:lnTo>
                  <a:lnTo>
                    <a:pt x="3286" y="4296"/>
                  </a:lnTo>
                  <a:lnTo>
                    <a:pt x="3282" y="4292"/>
                  </a:lnTo>
                  <a:lnTo>
                    <a:pt x="3282" y="4290"/>
                  </a:lnTo>
                  <a:lnTo>
                    <a:pt x="3282" y="4288"/>
                  </a:lnTo>
                  <a:lnTo>
                    <a:pt x="3282" y="4284"/>
                  </a:lnTo>
                  <a:lnTo>
                    <a:pt x="3278" y="4280"/>
                  </a:lnTo>
                  <a:lnTo>
                    <a:pt x="3276" y="4276"/>
                  </a:lnTo>
                  <a:lnTo>
                    <a:pt x="3276" y="4272"/>
                  </a:lnTo>
                  <a:lnTo>
                    <a:pt x="3276" y="4260"/>
                  </a:lnTo>
                  <a:lnTo>
                    <a:pt x="3276" y="4248"/>
                  </a:lnTo>
                  <a:lnTo>
                    <a:pt x="3276" y="4242"/>
                  </a:lnTo>
                  <a:lnTo>
                    <a:pt x="3274" y="4240"/>
                  </a:lnTo>
                  <a:lnTo>
                    <a:pt x="3270" y="4236"/>
                  </a:lnTo>
                  <a:lnTo>
                    <a:pt x="3270" y="4234"/>
                  </a:lnTo>
                  <a:lnTo>
                    <a:pt x="3268" y="4230"/>
                  </a:lnTo>
                  <a:lnTo>
                    <a:pt x="3264" y="4226"/>
                  </a:lnTo>
                  <a:close/>
                  <a:moveTo>
                    <a:pt x="2906" y="4970"/>
                  </a:moveTo>
                  <a:lnTo>
                    <a:pt x="2906" y="4970"/>
                  </a:lnTo>
                  <a:lnTo>
                    <a:pt x="2908" y="4964"/>
                  </a:lnTo>
                  <a:lnTo>
                    <a:pt x="2910" y="4962"/>
                  </a:lnTo>
                  <a:lnTo>
                    <a:pt x="2914" y="4960"/>
                  </a:lnTo>
                  <a:lnTo>
                    <a:pt x="2918" y="4958"/>
                  </a:lnTo>
                  <a:lnTo>
                    <a:pt x="2918" y="4956"/>
                  </a:lnTo>
                  <a:lnTo>
                    <a:pt x="2918" y="4950"/>
                  </a:lnTo>
                  <a:lnTo>
                    <a:pt x="2916" y="4942"/>
                  </a:lnTo>
                  <a:lnTo>
                    <a:pt x="2914" y="4932"/>
                  </a:lnTo>
                  <a:lnTo>
                    <a:pt x="2914" y="4924"/>
                  </a:lnTo>
                  <a:lnTo>
                    <a:pt x="2916" y="4918"/>
                  </a:lnTo>
                  <a:lnTo>
                    <a:pt x="2920" y="4912"/>
                  </a:lnTo>
                  <a:lnTo>
                    <a:pt x="2930" y="4902"/>
                  </a:lnTo>
                  <a:lnTo>
                    <a:pt x="2934" y="4898"/>
                  </a:lnTo>
                  <a:lnTo>
                    <a:pt x="2938" y="4892"/>
                  </a:lnTo>
                  <a:lnTo>
                    <a:pt x="2940" y="4888"/>
                  </a:lnTo>
                  <a:lnTo>
                    <a:pt x="2944" y="4886"/>
                  </a:lnTo>
                  <a:lnTo>
                    <a:pt x="2952" y="4882"/>
                  </a:lnTo>
                  <a:lnTo>
                    <a:pt x="2954" y="4882"/>
                  </a:lnTo>
                  <a:lnTo>
                    <a:pt x="2958" y="4878"/>
                  </a:lnTo>
                  <a:lnTo>
                    <a:pt x="2958" y="4872"/>
                  </a:lnTo>
                  <a:lnTo>
                    <a:pt x="2958" y="4862"/>
                  </a:lnTo>
                  <a:lnTo>
                    <a:pt x="2956" y="4840"/>
                  </a:lnTo>
                  <a:lnTo>
                    <a:pt x="2958" y="4822"/>
                  </a:lnTo>
                  <a:lnTo>
                    <a:pt x="2962" y="4808"/>
                  </a:lnTo>
                  <a:lnTo>
                    <a:pt x="2964" y="4804"/>
                  </a:lnTo>
                  <a:lnTo>
                    <a:pt x="2968" y="4800"/>
                  </a:lnTo>
                  <a:lnTo>
                    <a:pt x="2972" y="4796"/>
                  </a:lnTo>
                  <a:lnTo>
                    <a:pt x="2974" y="4792"/>
                  </a:lnTo>
                  <a:lnTo>
                    <a:pt x="2978" y="4792"/>
                  </a:lnTo>
                  <a:lnTo>
                    <a:pt x="2982" y="4796"/>
                  </a:lnTo>
                  <a:lnTo>
                    <a:pt x="2988" y="4800"/>
                  </a:lnTo>
                  <a:lnTo>
                    <a:pt x="2992" y="4802"/>
                  </a:lnTo>
                  <a:lnTo>
                    <a:pt x="3002" y="4802"/>
                  </a:lnTo>
                  <a:lnTo>
                    <a:pt x="3010" y="4800"/>
                  </a:lnTo>
                  <a:lnTo>
                    <a:pt x="3012" y="4798"/>
                  </a:lnTo>
                  <a:lnTo>
                    <a:pt x="3014" y="4796"/>
                  </a:lnTo>
                  <a:lnTo>
                    <a:pt x="3012" y="4792"/>
                  </a:lnTo>
                  <a:lnTo>
                    <a:pt x="3006" y="4786"/>
                  </a:lnTo>
                  <a:lnTo>
                    <a:pt x="2988" y="4770"/>
                  </a:lnTo>
                  <a:lnTo>
                    <a:pt x="2980" y="4760"/>
                  </a:lnTo>
                  <a:lnTo>
                    <a:pt x="2972" y="4752"/>
                  </a:lnTo>
                  <a:lnTo>
                    <a:pt x="2970" y="4744"/>
                  </a:lnTo>
                  <a:lnTo>
                    <a:pt x="2970" y="4742"/>
                  </a:lnTo>
                  <a:lnTo>
                    <a:pt x="2970" y="4738"/>
                  </a:lnTo>
                  <a:lnTo>
                    <a:pt x="2974" y="4734"/>
                  </a:lnTo>
                  <a:lnTo>
                    <a:pt x="2976" y="4730"/>
                  </a:lnTo>
                  <a:lnTo>
                    <a:pt x="2974" y="4726"/>
                  </a:lnTo>
                  <a:lnTo>
                    <a:pt x="2972" y="4722"/>
                  </a:lnTo>
                  <a:lnTo>
                    <a:pt x="2966" y="4714"/>
                  </a:lnTo>
                  <a:lnTo>
                    <a:pt x="2964" y="4708"/>
                  </a:lnTo>
                  <a:lnTo>
                    <a:pt x="2962" y="4702"/>
                  </a:lnTo>
                  <a:lnTo>
                    <a:pt x="2960" y="4696"/>
                  </a:lnTo>
                  <a:lnTo>
                    <a:pt x="2958" y="4692"/>
                  </a:lnTo>
                  <a:lnTo>
                    <a:pt x="2954" y="4690"/>
                  </a:lnTo>
                  <a:lnTo>
                    <a:pt x="2950" y="4686"/>
                  </a:lnTo>
                  <a:lnTo>
                    <a:pt x="2948" y="4684"/>
                  </a:lnTo>
                  <a:lnTo>
                    <a:pt x="2950" y="4678"/>
                  </a:lnTo>
                  <a:lnTo>
                    <a:pt x="2950" y="4672"/>
                  </a:lnTo>
                  <a:lnTo>
                    <a:pt x="2952" y="4668"/>
                  </a:lnTo>
                  <a:lnTo>
                    <a:pt x="2956" y="4666"/>
                  </a:lnTo>
                  <a:lnTo>
                    <a:pt x="2958" y="4666"/>
                  </a:lnTo>
                  <a:lnTo>
                    <a:pt x="2964" y="4666"/>
                  </a:lnTo>
                  <a:lnTo>
                    <a:pt x="2966" y="4666"/>
                  </a:lnTo>
                  <a:lnTo>
                    <a:pt x="2966" y="4662"/>
                  </a:lnTo>
                  <a:lnTo>
                    <a:pt x="2964" y="4658"/>
                  </a:lnTo>
                  <a:lnTo>
                    <a:pt x="2956" y="4648"/>
                  </a:lnTo>
                  <a:lnTo>
                    <a:pt x="2954" y="4644"/>
                  </a:lnTo>
                  <a:lnTo>
                    <a:pt x="2954" y="4642"/>
                  </a:lnTo>
                  <a:lnTo>
                    <a:pt x="2954" y="4640"/>
                  </a:lnTo>
                  <a:lnTo>
                    <a:pt x="2956" y="4638"/>
                  </a:lnTo>
                  <a:lnTo>
                    <a:pt x="2958" y="4638"/>
                  </a:lnTo>
                  <a:lnTo>
                    <a:pt x="2960" y="4636"/>
                  </a:lnTo>
                  <a:lnTo>
                    <a:pt x="2958" y="4630"/>
                  </a:lnTo>
                  <a:lnTo>
                    <a:pt x="2958" y="4628"/>
                  </a:lnTo>
                  <a:lnTo>
                    <a:pt x="2966" y="4632"/>
                  </a:lnTo>
                  <a:lnTo>
                    <a:pt x="2972" y="4636"/>
                  </a:lnTo>
                  <a:lnTo>
                    <a:pt x="2976" y="4636"/>
                  </a:lnTo>
                  <a:lnTo>
                    <a:pt x="2980" y="4632"/>
                  </a:lnTo>
                  <a:lnTo>
                    <a:pt x="2986" y="4632"/>
                  </a:lnTo>
                  <a:lnTo>
                    <a:pt x="2992" y="4630"/>
                  </a:lnTo>
                  <a:lnTo>
                    <a:pt x="2998" y="4628"/>
                  </a:lnTo>
                  <a:lnTo>
                    <a:pt x="2998" y="4626"/>
                  </a:lnTo>
                  <a:lnTo>
                    <a:pt x="2998" y="4624"/>
                  </a:lnTo>
                  <a:lnTo>
                    <a:pt x="2990" y="4618"/>
                  </a:lnTo>
                  <a:lnTo>
                    <a:pt x="2982" y="4610"/>
                  </a:lnTo>
                  <a:lnTo>
                    <a:pt x="2980" y="4606"/>
                  </a:lnTo>
                  <a:lnTo>
                    <a:pt x="2982" y="4602"/>
                  </a:lnTo>
                  <a:lnTo>
                    <a:pt x="2986" y="4598"/>
                  </a:lnTo>
                  <a:lnTo>
                    <a:pt x="2988" y="4598"/>
                  </a:lnTo>
                  <a:lnTo>
                    <a:pt x="2990" y="4598"/>
                  </a:lnTo>
                  <a:lnTo>
                    <a:pt x="2994" y="4600"/>
                  </a:lnTo>
                  <a:lnTo>
                    <a:pt x="3002" y="4600"/>
                  </a:lnTo>
                  <a:lnTo>
                    <a:pt x="3014" y="4596"/>
                  </a:lnTo>
                  <a:lnTo>
                    <a:pt x="3020" y="4592"/>
                  </a:lnTo>
                  <a:lnTo>
                    <a:pt x="3024" y="4586"/>
                  </a:lnTo>
                  <a:lnTo>
                    <a:pt x="3024" y="4580"/>
                  </a:lnTo>
                  <a:lnTo>
                    <a:pt x="3022" y="4578"/>
                  </a:lnTo>
                  <a:lnTo>
                    <a:pt x="3022" y="4576"/>
                  </a:lnTo>
                  <a:lnTo>
                    <a:pt x="3018" y="4576"/>
                  </a:lnTo>
                  <a:lnTo>
                    <a:pt x="3014" y="4578"/>
                  </a:lnTo>
                  <a:lnTo>
                    <a:pt x="3012" y="4578"/>
                  </a:lnTo>
                  <a:lnTo>
                    <a:pt x="3010" y="4576"/>
                  </a:lnTo>
                  <a:lnTo>
                    <a:pt x="3006" y="4572"/>
                  </a:lnTo>
                  <a:lnTo>
                    <a:pt x="3004" y="4572"/>
                  </a:lnTo>
                  <a:lnTo>
                    <a:pt x="3000" y="4570"/>
                  </a:lnTo>
                  <a:lnTo>
                    <a:pt x="2998" y="4566"/>
                  </a:lnTo>
                  <a:lnTo>
                    <a:pt x="2994" y="4562"/>
                  </a:lnTo>
                  <a:lnTo>
                    <a:pt x="2988" y="4560"/>
                  </a:lnTo>
                  <a:lnTo>
                    <a:pt x="2984" y="4560"/>
                  </a:lnTo>
                  <a:lnTo>
                    <a:pt x="2982" y="4560"/>
                  </a:lnTo>
                  <a:lnTo>
                    <a:pt x="2976" y="4564"/>
                  </a:lnTo>
                  <a:lnTo>
                    <a:pt x="2974" y="4564"/>
                  </a:lnTo>
                  <a:lnTo>
                    <a:pt x="2972" y="4562"/>
                  </a:lnTo>
                  <a:lnTo>
                    <a:pt x="2972" y="4560"/>
                  </a:lnTo>
                  <a:lnTo>
                    <a:pt x="2974" y="4558"/>
                  </a:lnTo>
                  <a:lnTo>
                    <a:pt x="2976" y="4556"/>
                  </a:lnTo>
                  <a:lnTo>
                    <a:pt x="2976" y="4550"/>
                  </a:lnTo>
                  <a:lnTo>
                    <a:pt x="2974" y="4548"/>
                  </a:lnTo>
                  <a:lnTo>
                    <a:pt x="2972" y="4548"/>
                  </a:lnTo>
                  <a:lnTo>
                    <a:pt x="2968" y="4548"/>
                  </a:lnTo>
                  <a:lnTo>
                    <a:pt x="2964" y="4550"/>
                  </a:lnTo>
                  <a:lnTo>
                    <a:pt x="2962" y="4550"/>
                  </a:lnTo>
                  <a:lnTo>
                    <a:pt x="2960" y="4548"/>
                  </a:lnTo>
                  <a:lnTo>
                    <a:pt x="2960" y="4542"/>
                  </a:lnTo>
                  <a:lnTo>
                    <a:pt x="2960" y="4536"/>
                  </a:lnTo>
                  <a:lnTo>
                    <a:pt x="2962" y="4530"/>
                  </a:lnTo>
                  <a:lnTo>
                    <a:pt x="2958" y="4522"/>
                  </a:lnTo>
                  <a:lnTo>
                    <a:pt x="2954" y="4518"/>
                  </a:lnTo>
                  <a:lnTo>
                    <a:pt x="2952" y="4520"/>
                  </a:lnTo>
                  <a:lnTo>
                    <a:pt x="2948" y="4520"/>
                  </a:lnTo>
                  <a:lnTo>
                    <a:pt x="2946" y="4518"/>
                  </a:lnTo>
                  <a:lnTo>
                    <a:pt x="2944" y="4510"/>
                  </a:lnTo>
                  <a:lnTo>
                    <a:pt x="2942" y="4504"/>
                  </a:lnTo>
                  <a:lnTo>
                    <a:pt x="2940" y="4502"/>
                  </a:lnTo>
                  <a:lnTo>
                    <a:pt x="2938" y="4502"/>
                  </a:lnTo>
                  <a:lnTo>
                    <a:pt x="2936" y="4504"/>
                  </a:lnTo>
                  <a:lnTo>
                    <a:pt x="2934" y="4508"/>
                  </a:lnTo>
                  <a:lnTo>
                    <a:pt x="2932" y="4514"/>
                  </a:lnTo>
                  <a:lnTo>
                    <a:pt x="2928" y="4520"/>
                  </a:lnTo>
                  <a:lnTo>
                    <a:pt x="2926" y="4522"/>
                  </a:lnTo>
                  <a:lnTo>
                    <a:pt x="2924" y="4520"/>
                  </a:lnTo>
                  <a:lnTo>
                    <a:pt x="2926" y="4512"/>
                  </a:lnTo>
                  <a:lnTo>
                    <a:pt x="2928" y="4504"/>
                  </a:lnTo>
                  <a:lnTo>
                    <a:pt x="2926" y="4500"/>
                  </a:lnTo>
                  <a:lnTo>
                    <a:pt x="2924" y="4500"/>
                  </a:lnTo>
                  <a:lnTo>
                    <a:pt x="2920" y="4502"/>
                  </a:lnTo>
                  <a:lnTo>
                    <a:pt x="2918" y="4506"/>
                  </a:lnTo>
                  <a:lnTo>
                    <a:pt x="2916" y="4514"/>
                  </a:lnTo>
                  <a:lnTo>
                    <a:pt x="2910" y="4528"/>
                  </a:lnTo>
                  <a:lnTo>
                    <a:pt x="2904" y="4538"/>
                  </a:lnTo>
                  <a:lnTo>
                    <a:pt x="2900" y="4542"/>
                  </a:lnTo>
                  <a:lnTo>
                    <a:pt x="2896" y="4544"/>
                  </a:lnTo>
                  <a:lnTo>
                    <a:pt x="2896" y="4548"/>
                  </a:lnTo>
                  <a:lnTo>
                    <a:pt x="2894" y="4556"/>
                  </a:lnTo>
                  <a:lnTo>
                    <a:pt x="2892" y="4558"/>
                  </a:lnTo>
                  <a:lnTo>
                    <a:pt x="2890" y="4560"/>
                  </a:lnTo>
                  <a:lnTo>
                    <a:pt x="2890" y="4562"/>
                  </a:lnTo>
                  <a:lnTo>
                    <a:pt x="2888" y="4570"/>
                  </a:lnTo>
                  <a:lnTo>
                    <a:pt x="2884" y="4572"/>
                  </a:lnTo>
                  <a:lnTo>
                    <a:pt x="2882" y="4574"/>
                  </a:lnTo>
                  <a:lnTo>
                    <a:pt x="2880" y="4572"/>
                  </a:lnTo>
                  <a:lnTo>
                    <a:pt x="2876" y="4570"/>
                  </a:lnTo>
                  <a:lnTo>
                    <a:pt x="2874" y="4572"/>
                  </a:lnTo>
                  <a:lnTo>
                    <a:pt x="2868" y="4580"/>
                  </a:lnTo>
                  <a:lnTo>
                    <a:pt x="2868" y="4582"/>
                  </a:lnTo>
                  <a:lnTo>
                    <a:pt x="2868" y="4584"/>
                  </a:lnTo>
                  <a:lnTo>
                    <a:pt x="2872" y="4586"/>
                  </a:lnTo>
                  <a:lnTo>
                    <a:pt x="2876" y="4592"/>
                  </a:lnTo>
                  <a:lnTo>
                    <a:pt x="2874" y="4594"/>
                  </a:lnTo>
                  <a:lnTo>
                    <a:pt x="2872" y="4598"/>
                  </a:lnTo>
                  <a:lnTo>
                    <a:pt x="2868" y="4602"/>
                  </a:lnTo>
                  <a:lnTo>
                    <a:pt x="2864" y="4600"/>
                  </a:lnTo>
                  <a:lnTo>
                    <a:pt x="2862" y="4600"/>
                  </a:lnTo>
                  <a:lnTo>
                    <a:pt x="2858" y="4604"/>
                  </a:lnTo>
                  <a:lnTo>
                    <a:pt x="2854" y="4608"/>
                  </a:lnTo>
                  <a:lnTo>
                    <a:pt x="2854" y="4604"/>
                  </a:lnTo>
                  <a:lnTo>
                    <a:pt x="2856" y="4598"/>
                  </a:lnTo>
                  <a:lnTo>
                    <a:pt x="2856" y="4596"/>
                  </a:lnTo>
                  <a:lnTo>
                    <a:pt x="2854" y="4596"/>
                  </a:lnTo>
                  <a:lnTo>
                    <a:pt x="2850" y="4598"/>
                  </a:lnTo>
                  <a:lnTo>
                    <a:pt x="2844" y="4602"/>
                  </a:lnTo>
                  <a:lnTo>
                    <a:pt x="2836" y="4610"/>
                  </a:lnTo>
                  <a:lnTo>
                    <a:pt x="2828" y="4616"/>
                  </a:lnTo>
                  <a:lnTo>
                    <a:pt x="2822" y="4618"/>
                  </a:lnTo>
                  <a:lnTo>
                    <a:pt x="2816" y="4618"/>
                  </a:lnTo>
                  <a:lnTo>
                    <a:pt x="2814" y="4618"/>
                  </a:lnTo>
                  <a:lnTo>
                    <a:pt x="2812" y="4618"/>
                  </a:lnTo>
                  <a:lnTo>
                    <a:pt x="2812" y="4630"/>
                  </a:lnTo>
                  <a:lnTo>
                    <a:pt x="2810" y="4634"/>
                  </a:lnTo>
                  <a:lnTo>
                    <a:pt x="2806" y="4640"/>
                  </a:lnTo>
                  <a:lnTo>
                    <a:pt x="2798" y="4652"/>
                  </a:lnTo>
                  <a:lnTo>
                    <a:pt x="2786" y="4666"/>
                  </a:lnTo>
                  <a:lnTo>
                    <a:pt x="2780" y="4674"/>
                  </a:lnTo>
                  <a:lnTo>
                    <a:pt x="2778" y="4684"/>
                  </a:lnTo>
                  <a:lnTo>
                    <a:pt x="2774" y="4688"/>
                  </a:lnTo>
                  <a:lnTo>
                    <a:pt x="2766" y="4692"/>
                  </a:lnTo>
                  <a:lnTo>
                    <a:pt x="2746" y="4696"/>
                  </a:lnTo>
                  <a:lnTo>
                    <a:pt x="2724" y="4700"/>
                  </a:lnTo>
                  <a:lnTo>
                    <a:pt x="2716" y="4704"/>
                  </a:lnTo>
                  <a:lnTo>
                    <a:pt x="2712" y="4706"/>
                  </a:lnTo>
                  <a:lnTo>
                    <a:pt x="2710" y="4710"/>
                  </a:lnTo>
                  <a:lnTo>
                    <a:pt x="2708" y="4716"/>
                  </a:lnTo>
                  <a:lnTo>
                    <a:pt x="2710" y="4724"/>
                  </a:lnTo>
                  <a:lnTo>
                    <a:pt x="2708" y="4728"/>
                  </a:lnTo>
                  <a:lnTo>
                    <a:pt x="2704" y="4726"/>
                  </a:lnTo>
                  <a:lnTo>
                    <a:pt x="2702" y="4724"/>
                  </a:lnTo>
                  <a:lnTo>
                    <a:pt x="2700" y="4724"/>
                  </a:lnTo>
                  <a:lnTo>
                    <a:pt x="2698" y="4728"/>
                  </a:lnTo>
                  <a:lnTo>
                    <a:pt x="2698" y="4734"/>
                  </a:lnTo>
                  <a:lnTo>
                    <a:pt x="2700" y="4738"/>
                  </a:lnTo>
                  <a:lnTo>
                    <a:pt x="2702" y="4738"/>
                  </a:lnTo>
                  <a:lnTo>
                    <a:pt x="2702" y="4740"/>
                  </a:lnTo>
                  <a:lnTo>
                    <a:pt x="2700" y="4742"/>
                  </a:lnTo>
                  <a:lnTo>
                    <a:pt x="2698" y="4750"/>
                  </a:lnTo>
                  <a:lnTo>
                    <a:pt x="2696" y="4756"/>
                  </a:lnTo>
                  <a:lnTo>
                    <a:pt x="2692" y="4760"/>
                  </a:lnTo>
                  <a:lnTo>
                    <a:pt x="2692" y="4764"/>
                  </a:lnTo>
                  <a:lnTo>
                    <a:pt x="2696" y="4768"/>
                  </a:lnTo>
                  <a:lnTo>
                    <a:pt x="2698" y="4772"/>
                  </a:lnTo>
                  <a:lnTo>
                    <a:pt x="2698" y="4774"/>
                  </a:lnTo>
                  <a:lnTo>
                    <a:pt x="2690" y="4768"/>
                  </a:lnTo>
                  <a:lnTo>
                    <a:pt x="2684" y="4766"/>
                  </a:lnTo>
                  <a:lnTo>
                    <a:pt x="2678" y="4766"/>
                  </a:lnTo>
                  <a:lnTo>
                    <a:pt x="2672" y="4764"/>
                  </a:lnTo>
                  <a:lnTo>
                    <a:pt x="2672" y="4762"/>
                  </a:lnTo>
                  <a:lnTo>
                    <a:pt x="2672" y="4760"/>
                  </a:lnTo>
                  <a:lnTo>
                    <a:pt x="2674" y="4756"/>
                  </a:lnTo>
                  <a:lnTo>
                    <a:pt x="2672" y="4756"/>
                  </a:lnTo>
                  <a:lnTo>
                    <a:pt x="2670" y="4756"/>
                  </a:lnTo>
                  <a:lnTo>
                    <a:pt x="2666" y="4754"/>
                  </a:lnTo>
                  <a:lnTo>
                    <a:pt x="2664" y="4752"/>
                  </a:lnTo>
                  <a:lnTo>
                    <a:pt x="2664" y="4754"/>
                  </a:lnTo>
                  <a:lnTo>
                    <a:pt x="2662" y="4756"/>
                  </a:lnTo>
                  <a:lnTo>
                    <a:pt x="2656" y="4758"/>
                  </a:lnTo>
                  <a:lnTo>
                    <a:pt x="2650" y="4758"/>
                  </a:lnTo>
                  <a:lnTo>
                    <a:pt x="2644" y="4756"/>
                  </a:lnTo>
                  <a:lnTo>
                    <a:pt x="2640" y="4750"/>
                  </a:lnTo>
                  <a:lnTo>
                    <a:pt x="2638" y="4742"/>
                  </a:lnTo>
                  <a:lnTo>
                    <a:pt x="2632" y="4744"/>
                  </a:lnTo>
                  <a:lnTo>
                    <a:pt x="2628" y="4746"/>
                  </a:lnTo>
                  <a:lnTo>
                    <a:pt x="2622" y="4750"/>
                  </a:lnTo>
                  <a:lnTo>
                    <a:pt x="2620" y="4758"/>
                  </a:lnTo>
                  <a:lnTo>
                    <a:pt x="2618" y="4764"/>
                  </a:lnTo>
                  <a:lnTo>
                    <a:pt x="2614" y="4772"/>
                  </a:lnTo>
                  <a:lnTo>
                    <a:pt x="2610" y="4780"/>
                  </a:lnTo>
                  <a:lnTo>
                    <a:pt x="2606" y="4802"/>
                  </a:lnTo>
                  <a:lnTo>
                    <a:pt x="2606" y="4812"/>
                  </a:lnTo>
                  <a:lnTo>
                    <a:pt x="2608" y="4820"/>
                  </a:lnTo>
                  <a:lnTo>
                    <a:pt x="2610" y="4826"/>
                  </a:lnTo>
                  <a:lnTo>
                    <a:pt x="2616" y="4830"/>
                  </a:lnTo>
                  <a:lnTo>
                    <a:pt x="2620" y="4834"/>
                  </a:lnTo>
                  <a:lnTo>
                    <a:pt x="2620" y="4836"/>
                  </a:lnTo>
                  <a:lnTo>
                    <a:pt x="2616" y="4844"/>
                  </a:lnTo>
                  <a:lnTo>
                    <a:pt x="2614" y="4848"/>
                  </a:lnTo>
                  <a:lnTo>
                    <a:pt x="2614" y="4854"/>
                  </a:lnTo>
                  <a:lnTo>
                    <a:pt x="2614" y="4858"/>
                  </a:lnTo>
                  <a:lnTo>
                    <a:pt x="2618" y="4864"/>
                  </a:lnTo>
                  <a:lnTo>
                    <a:pt x="2622" y="4870"/>
                  </a:lnTo>
                  <a:lnTo>
                    <a:pt x="2624" y="4874"/>
                  </a:lnTo>
                  <a:lnTo>
                    <a:pt x="2624" y="4876"/>
                  </a:lnTo>
                  <a:lnTo>
                    <a:pt x="2622" y="4878"/>
                  </a:lnTo>
                  <a:lnTo>
                    <a:pt x="2620" y="4880"/>
                  </a:lnTo>
                  <a:lnTo>
                    <a:pt x="2626" y="4882"/>
                  </a:lnTo>
                  <a:lnTo>
                    <a:pt x="2630" y="4886"/>
                  </a:lnTo>
                  <a:lnTo>
                    <a:pt x="2632" y="4888"/>
                  </a:lnTo>
                  <a:lnTo>
                    <a:pt x="2632" y="4890"/>
                  </a:lnTo>
                  <a:lnTo>
                    <a:pt x="2630" y="4892"/>
                  </a:lnTo>
                  <a:lnTo>
                    <a:pt x="2628" y="4898"/>
                  </a:lnTo>
                  <a:lnTo>
                    <a:pt x="2626" y="4900"/>
                  </a:lnTo>
                  <a:lnTo>
                    <a:pt x="2628" y="4902"/>
                  </a:lnTo>
                  <a:lnTo>
                    <a:pt x="2632" y="4904"/>
                  </a:lnTo>
                  <a:lnTo>
                    <a:pt x="2634" y="4904"/>
                  </a:lnTo>
                  <a:lnTo>
                    <a:pt x="2640" y="4900"/>
                  </a:lnTo>
                  <a:lnTo>
                    <a:pt x="2646" y="4898"/>
                  </a:lnTo>
                  <a:lnTo>
                    <a:pt x="2650" y="4898"/>
                  </a:lnTo>
                  <a:lnTo>
                    <a:pt x="2652" y="4902"/>
                  </a:lnTo>
                  <a:lnTo>
                    <a:pt x="2652" y="4908"/>
                  </a:lnTo>
                  <a:lnTo>
                    <a:pt x="2652" y="4910"/>
                  </a:lnTo>
                  <a:lnTo>
                    <a:pt x="2650" y="4918"/>
                  </a:lnTo>
                  <a:lnTo>
                    <a:pt x="2648" y="4926"/>
                  </a:lnTo>
                  <a:lnTo>
                    <a:pt x="2648" y="4934"/>
                  </a:lnTo>
                  <a:lnTo>
                    <a:pt x="2652" y="4942"/>
                  </a:lnTo>
                  <a:lnTo>
                    <a:pt x="2658" y="4960"/>
                  </a:lnTo>
                  <a:lnTo>
                    <a:pt x="2660" y="4972"/>
                  </a:lnTo>
                  <a:lnTo>
                    <a:pt x="2660" y="4980"/>
                  </a:lnTo>
                  <a:lnTo>
                    <a:pt x="2660" y="4984"/>
                  </a:lnTo>
                  <a:lnTo>
                    <a:pt x="2660" y="4986"/>
                  </a:lnTo>
                  <a:lnTo>
                    <a:pt x="2666" y="4986"/>
                  </a:lnTo>
                  <a:lnTo>
                    <a:pt x="2678" y="4988"/>
                  </a:lnTo>
                  <a:lnTo>
                    <a:pt x="2684" y="4992"/>
                  </a:lnTo>
                  <a:lnTo>
                    <a:pt x="2692" y="4992"/>
                  </a:lnTo>
                  <a:lnTo>
                    <a:pt x="2698" y="4986"/>
                  </a:lnTo>
                  <a:lnTo>
                    <a:pt x="2702" y="4982"/>
                  </a:lnTo>
                  <a:lnTo>
                    <a:pt x="2706" y="4982"/>
                  </a:lnTo>
                  <a:lnTo>
                    <a:pt x="2712" y="4982"/>
                  </a:lnTo>
                  <a:lnTo>
                    <a:pt x="2716" y="4984"/>
                  </a:lnTo>
                  <a:lnTo>
                    <a:pt x="2720" y="4986"/>
                  </a:lnTo>
                  <a:lnTo>
                    <a:pt x="2722" y="4992"/>
                  </a:lnTo>
                  <a:lnTo>
                    <a:pt x="2724" y="4996"/>
                  </a:lnTo>
                  <a:lnTo>
                    <a:pt x="2724" y="5002"/>
                  </a:lnTo>
                  <a:lnTo>
                    <a:pt x="2724" y="5010"/>
                  </a:lnTo>
                  <a:lnTo>
                    <a:pt x="2726" y="5012"/>
                  </a:lnTo>
                  <a:lnTo>
                    <a:pt x="2728" y="5012"/>
                  </a:lnTo>
                  <a:lnTo>
                    <a:pt x="2734" y="5010"/>
                  </a:lnTo>
                  <a:lnTo>
                    <a:pt x="2740" y="5004"/>
                  </a:lnTo>
                  <a:lnTo>
                    <a:pt x="2742" y="5002"/>
                  </a:lnTo>
                  <a:lnTo>
                    <a:pt x="2746" y="5002"/>
                  </a:lnTo>
                  <a:lnTo>
                    <a:pt x="2754" y="5004"/>
                  </a:lnTo>
                  <a:lnTo>
                    <a:pt x="2756" y="5004"/>
                  </a:lnTo>
                  <a:lnTo>
                    <a:pt x="2760" y="5004"/>
                  </a:lnTo>
                  <a:lnTo>
                    <a:pt x="2764" y="5002"/>
                  </a:lnTo>
                  <a:lnTo>
                    <a:pt x="2768" y="4998"/>
                  </a:lnTo>
                  <a:lnTo>
                    <a:pt x="2770" y="4992"/>
                  </a:lnTo>
                  <a:lnTo>
                    <a:pt x="2774" y="4990"/>
                  </a:lnTo>
                  <a:lnTo>
                    <a:pt x="2776" y="4990"/>
                  </a:lnTo>
                  <a:lnTo>
                    <a:pt x="2778" y="4992"/>
                  </a:lnTo>
                  <a:lnTo>
                    <a:pt x="2784" y="4996"/>
                  </a:lnTo>
                  <a:lnTo>
                    <a:pt x="2788" y="4998"/>
                  </a:lnTo>
                  <a:lnTo>
                    <a:pt x="2792" y="4998"/>
                  </a:lnTo>
                  <a:lnTo>
                    <a:pt x="2794" y="4998"/>
                  </a:lnTo>
                  <a:lnTo>
                    <a:pt x="2796" y="5000"/>
                  </a:lnTo>
                  <a:lnTo>
                    <a:pt x="2796" y="5004"/>
                  </a:lnTo>
                  <a:lnTo>
                    <a:pt x="2796" y="5006"/>
                  </a:lnTo>
                  <a:lnTo>
                    <a:pt x="2798" y="5008"/>
                  </a:lnTo>
                  <a:lnTo>
                    <a:pt x="2800" y="5008"/>
                  </a:lnTo>
                  <a:lnTo>
                    <a:pt x="2806" y="5006"/>
                  </a:lnTo>
                  <a:lnTo>
                    <a:pt x="2814" y="5004"/>
                  </a:lnTo>
                  <a:lnTo>
                    <a:pt x="2820" y="5004"/>
                  </a:lnTo>
                  <a:lnTo>
                    <a:pt x="2826" y="5008"/>
                  </a:lnTo>
                  <a:lnTo>
                    <a:pt x="2830" y="5012"/>
                  </a:lnTo>
                  <a:lnTo>
                    <a:pt x="2834" y="5016"/>
                  </a:lnTo>
                  <a:lnTo>
                    <a:pt x="2836" y="5022"/>
                  </a:lnTo>
                  <a:lnTo>
                    <a:pt x="2836" y="5030"/>
                  </a:lnTo>
                  <a:lnTo>
                    <a:pt x="2836" y="5036"/>
                  </a:lnTo>
                  <a:lnTo>
                    <a:pt x="2836" y="5040"/>
                  </a:lnTo>
                  <a:lnTo>
                    <a:pt x="2840" y="5042"/>
                  </a:lnTo>
                  <a:lnTo>
                    <a:pt x="2846" y="5040"/>
                  </a:lnTo>
                  <a:lnTo>
                    <a:pt x="2852" y="5036"/>
                  </a:lnTo>
                  <a:lnTo>
                    <a:pt x="2868" y="5026"/>
                  </a:lnTo>
                  <a:lnTo>
                    <a:pt x="2876" y="5024"/>
                  </a:lnTo>
                  <a:lnTo>
                    <a:pt x="2882" y="5022"/>
                  </a:lnTo>
                  <a:lnTo>
                    <a:pt x="2886" y="5020"/>
                  </a:lnTo>
                  <a:lnTo>
                    <a:pt x="2890" y="5018"/>
                  </a:lnTo>
                  <a:lnTo>
                    <a:pt x="2894" y="5008"/>
                  </a:lnTo>
                  <a:lnTo>
                    <a:pt x="2896" y="4996"/>
                  </a:lnTo>
                  <a:lnTo>
                    <a:pt x="2898" y="4986"/>
                  </a:lnTo>
                  <a:lnTo>
                    <a:pt x="2898" y="4982"/>
                  </a:lnTo>
                  <a:lnTo>
                    <a:pt x="2902" y="4980"/>
                  </a:lnTo>
                  <a:lnTo>
                    <a:pt x="2904" y="4978"/>
                  </a:lnTo>
                  <a:lnTo>
                    <a:pt x="2906" y="4970"/>
                  </a:lnTo>
                  <a:close/>
                  <a:moveTo>
                    <a:pt x="2606" y="3938"/>
                  </a:moveTo>
                  <a:lnTo>
                    <a:pt x="2606" y="3938"/>
                  </a:lnTo>
                  <a:lnTo>
                    <a:pt x="2616" y="3942"/>
                  </a:lnTo>
                  <a:lnTo>
                    <a:pt x="2622" y="3944"/>
                  </a:lnTo>
                  <a:lnTo>
                    <a:pt x="2624" y="3944"/>
                  </a:lnTo>
                  <a:lnTo>
                    <a:pt x="2626" y="3944"/>
                  </a:lnTo>
                  <a:lnTo>
                    <a:pt x="2630" y="3948"/>
                  </a:lnTo>
                  <a:lnTo>
                    <a:pt x="2634" y="3950"/>
                  </a:lnTo>
                  <a:lnTo>
                    <a:pt x="2638" y="3948"/>
                  </a:lnTo>
                  <a:lnTo>
                    <a:pt x="2640" y="3942"/>
                  </a:lnTo>
                  <a:lnTo>
                    <a:pt x="2640" y="3940"/>
                  </a:lnTo>
                  <a:lnTo>
                    <a:pt x="2642" y="3940"/>
                  </a:lnTo>
                  <a:lnTo>
                    <a:pt x="2646" y="3940"/>
                  </a:lnTo>
                  <a:lnTo>
                    <a:pt x="2652" y="3938"/>
                  </a:lnTo>
                  <a:lnTo>
                    <a:pt x="2654" y="3938"/>
                  </a:lnTo>
                  <a:lnTo>
                    <a:pt x="2654" y="3934"/>
                  </a:lnTo>
                  <a:lnTo>
                    <a:pt x="2656" y="3930"/>
                  </a:lnTo>
                  <a:lnTo>
                    <a:pt x="2658" y="3928"/>
                  </a:lnTo>
                  <a:lnTo>
                    <a:pt x="2664" y="3926"/>
                  </a:lnTo>
                  <a:lnTo>
                    <a:pt x="2666" y="3924"/>
                  </a:lnTo>
                  <a:lnTo>
                    <a:pt x="2670" y="3922"/>
                  </a:lnTo>
                  <a:lnTo>
                    <a:pt x="2670" y="3918"/>
                  </a:lnTo>
                  <a:lnTo>
                    <a:pt x="2672" y="3912"/>
                  </a:lnTo>
                  <a:lnTo>
                    <a:pt x="2674" y="3902"/>
                  </a:lnTo>
                  <a:lnTo>
                    <a:pt x="2678" y="3892"/>
                  </a:lnTo>
                  <a:lnTo>
                    <a:pt x="2684" y="3884"/>
                  </a:lnTo>
                  <a:lnTo>
                    <a:pt x="2690" y="3878"/>
                  </a:lnTo>
                  <a:lnTo>
                    <a:pt x="2692" y="3874"/>
                  </a:lnTo>
                  <a:lnTo>
                    <a:pt x="2692" y="3868"/>
                  </a:lnTo>
                  <a:lnTo>
                    <a:pt x="2690" y="3862"/>
                  </a:lnTo>
                  <a:lnTo>
                    <a:pt x="2686" y="3858"/>
                  </a:lnTo>
                  <a:lnTo>
                    <a:pt x="2682" y="3856"/>
                  </a:lnTo>
                  <a:lnTo>
                    <a:pt x="2680" y="3854"/>
                  </a:lnTo>
                  <a:lnTo>
                    <a:pt x="2676" y="3852"/>
                  </a:lnTo>
                  <a:lnTo>
                    <a:pt x="2674" y="3854"/>
                  </a:lnTo>
                  <a:lnTo>
                    <a:pt x="2670" y="3856"/>
                  </a:lnTo>
                  <a:lnTo>
                    <a:pt x="2666" y="3856"/>
                  </a:lnTo>
                  <a:lnTo>
                    <a:pt x="2660" y="3856"/>
                  </a:lnTo>
                  <a:lnTo>
                    <a:pt x="2654" y="3858"/>
                  </a:lnTo>
                  <a:lnTo>
                    <a:pt x="2652" y="3860"/>
                  </a:lnTo>
                  <a:lnTo>
                    <a:pt x="2648" y="3860"/>
                  </a:lnTo>
                  <a:lnTo>
                    <a:pt x="2642" y="3858"/>
                  </a:lnTo>
                  <a:lnTo>
                    <a:pt x="2636" y="3858"/>
                  </a:lnTo>
                  <a:lnTo>
                    <a:pt x="2634" y="3858"/>
                  </a:lnTo>
                  <a:lnTo>
                    <a:pt x="2632" y="3862"/>
                  </a:lnTo>
                  <a:lnTo>
                    <a:pt x="2630" y="3864"/>
                  </a:lnTo>
                  <a:lnTo>
                    <a:pt x="2626" y="3864"/>
                  </a:lnTo>
                  <a:lnTo>
                    <a:pt x="2622" y="3862"/>
                  </a:lnTo>
                  <a:lnTo>
                    <a:pt x="2620" y="3864"/>
                  </a:lnTo>
                  <a:lnTo>
                    <a:pt x="2618" y="3866"/>
                  </a:lnTo>
                  <a:lnTo>
                    <a:pt x="2616" y="3870"/>
                  </a:lnTo>
                  <a:lnTo>
                    <a:pt x="2616" y="3872"/>
                  </a:lnTo>
                  <a:lnTo>
                    <a:pt x="2614" y="3874"/>
                  </a:lnTo>
                  <a:lnTo>
                    <a:pt x="2608" y="3882"/>
                  </a:lnTo>
                  <a:lnTo>
                    <a:pt x="2604" y="3886"/>
                  </a:lnTo>
                  <a:lnTo>
                    <a:pt x="2598" y="3890"/>
                  </a:lnTo>
                  <a:lnTo>
                    <a:pt x="2596" y="3896"/>
                  </a:lnTo>
                  <a:lnTo>
                    <a:pt x="2596" y="3908"/>
                  </a:lnTo>
                  <a:lnTo>
                    <a:pt x="2596" y="3920"/>
                  </a:lnTo>
                  <a:lnTo>
                    <a:pt x="2596" y="3926"/>
                  </a:lnTo>
                  <a:lnTo>
                    <a:pt x="2600" y="3932"/>
                  </a:lnTo>
                  <a:lnTo>
                    <a:pt x="2606" y="3938"/>
                  </a:lnTo>
                  <a:close/>
                  <a:moveTo>
                    <a:pt x="3234" y="3626"/>
                  </a:moveTo>
                  <a:lnTo>
                    <a:pt x="3234" y="3626"/>
                  </a:lnTo>
                  <a:lnTo>
                    <a:pt x="3234" y="3624"/>
                  </a:lnTo>
                  <a:lnTo>
                    <a:pt x="3232" y="3624"/>
                  </a:lnTo>
                  <a:lnTo>
                    <a:pt x="3226" y="3626"/>
                  </a:lnTo>
                  <a:lnTo>
                    <a:pt x="3222" y="3632"/>
                  </a:lnTo>
                  <a:lnTo>
                    <a:pt x="3222" y="3634"/>
                  </a:lnTo>
                  <a:lnTo>
                    <a:pt x="3224" y="3636"/>
                  </a:lnTo>
                  <a:lnTo>
                    <a:pt x="3226" y="3636"/>
                  </a:lnTo>
                  <a:lnTo>
                    <a:pt x="3230" y="3634"/>
                  </a:lnTo>
                  <a:lnTo>
                    <a:pt x="3234" y="3626"/>
                  </a:lnTo>
                  <a:close/>
                  <a:moveTo>
                    <a:pt x="3140" y="4236"/>
                  </a:moveTo>
                  <a:lnTo>
                    <a:pt x="3140" y="4236"/>
                  </a:lnTo>
                  <a:lnTo>
                    <a:pt x="3142" y="4224"/>
                  </a:lnTo>
                  <a:lnTo>
                    <a:pt x="3142" y="4222"/>
                  </a:lnTo>
                  <a:lnTo>
                    <a:pt x="3138" y="4224"/>
                  </a:lnTo>
                  <a:lnTo>
                    <a:pt x="3136" y="4226"/>
                  </a:lnTo>
                  <a:lnTo>
                    <a:pt x="3136" y="4230"/>
                  </a:lnTo>
                  <a:lnTo>
                    <a:pt x="3134" y="4236"/>
                  </a:lnTo>
                  <a:lnTo>
                    <a:pt x="3134" y="4240"/>
                  </a:lnTo>
                  <a:lnTo>
                    <a:pt x="3136" y="4242"/>
                  </a:lnTo>
                  <a:lnTo>
                    <a:pt x="3138" y="4242"/>
                  </a:lnTo>
                  <a:lnTo>
                    <a:pt x="3140" y="4236"/>
                  </a:lnTo>
                  <a:close/>
                  <a:moveTo>
                    <a:pt x="3216" y="3638"/>
                  </a:moveTo>
                  <a:lnTo>
                    <a:pt x="3216" y="3638"/>
                  </a:lnTo>
                  <a:lnTo>
                    <a:pt x="3216" y="3634"/>
                  </a:lnTo>
                  <a:lnTo>
                    <a:pt x="3212" y="3632"/>
                  </a:lnTo>
                  <a:lnTo>
                    <a:pt x="3208" y="3632"/>
                  </a:lnTo>
                  <a:lnTo>
                    <a:pt x="3206" y="3636"/>
                  </a:lnTo>
                  <a:lnTo>
                    <a:pt x="3208" y="3638"/>
                  </a:lnTo>
                  <a:lnTo>
                    <a:pt x="3210" y="3640"/>
                  </a:lnTo>
                  <a:lnTo>
                    <a:pt x="3214" y="3640"/>
                  </a:lnTo>
                  <a:lnTo>
                    <a:pt x="3216" y="3638"/>
                  </a:lnTo>
                  <a:close/>
                  <a:moveTo>
                    <a:pt x="3130" y="4102"/>
                  </a:moveTo>
                  <a:lnTo>
                    <a:pt x="3130" y="4102"/>
                  </a:lnTo>
                  <a:lnTo>
                    <a:pt x="3128" y="4106"/>
                  </a:lnTo>
                  <a:lnTo>
                    <a:pt x="3128" y="4108"/>
                  </a:lnTo>
                  <a:lnTo>
                    <a:pt x="3132" y="4120"/>
                  </a:lnTo>
                  <a:lnTo>
                    <a:pt x="3134" y="4124"/>
                  </a:lnTo>
                  <a:lnTo>
                    <a:pt x="3136" y="4124"/>
                  </a:lnTo>
                  <a:lnTo>
                    <a:pt x="3136" y="4120"/>
                  </a:lnTo>
                  <a:lnTo>
                    <a:pt x="3136" y="4116"/>
                  </a:lnTo>
                  <a:lnTo>
                    <a:pt x="3134" y="4104"/>
                  </a:lnTo>
                  <a:lnTo>
                    <a:pt x="3132" y="4102"/>
                  </a:lnTo>
                  <a:lnTo>
                    <a:pt x="3130" y="4102"/>
                  </a:lnTo>
                  <a:close/>
                  <a:moveTo>
                    <a:pt x="3462" y="5402"/>
                  </a:moveTo>
                  <a:lnTo>
                    <a:pt x="3462" y="5402"/>
                  </a:lnTo>
                  <a:lnTo>
                    <a:pt x="3462" y="5410"/>
                  </a:lnTo>
                  <a:lnTo>
                    <a:pt x="3462" y="5414"/>
                  </a:lnTo>
                  <a:lnTo>
                    <a:pt x="3466" y="5416"/>
                  </a:lnTo>
                  <a:lnTo>
                    <a:pt x="3472" y="5418"/>
                  </a:lnTo>
                  <a:lnTo>
                    <a:pt x="3476" y="5418"/>
                  </a:lnTo>
                  <a:lnTo>
                    <a:pt x="3478" y="5416"/>
                  </a:lnTo>
                  <a:lnTo>
                    <a:pt x="3478" y="5412"/>
                  </a:lnTo>
                  <a:lnTo>
                    <a:pt x="3474" y="5404"/>
                  </a:lnTo>
                  <a:lnTo>
                    <a:pt x="3468" y="5398"/>
                  </a:lnTo>
                  <a:lnTo>
                    <a:pt x="3464" y="5394"/>
                  </a:lnTo>
                  <a:lnTo>
                    <a:pt x="3462" y="5396"/>
                  </a:lnTo>
                  <a:lnTo>
                    <a:pt x="3462" y="5402"/>
                  </a:lnTo>
                  <a:close/>
                  <a:moveTo>
                    <a:pt x="4244" y="2492"/>
                  </a:moveTo>
                  <a:lnTo>
                    <a:pt x="4244" y="2492"/>
                  </a:lnTo>
                  <a:lnTo>
                    <a:pt x="4244" y="2496"/>
                  </a:lnTo>
                  <a:lnTo>
                    <a:pt x="4248" y="2496"/>
                  </a:lnTo>
                  <a:lnTo>
                    <a:pt x="4256" y="2492"/>
                  </a:lnTo>
                  <a:lnTo>
                    <a:pt x="4264" y="2486"/>
                  </a:lnTo>
                  <a:lnTo>
                    <a:pt x="4280" y="2470"/>
                  </a:lnTo>
                  <a:lnTo>
                    <a:pt x="4284" y="2464"/>
                  </a:lnTo>
                  <a:lnTo>
                    <a:pt x="4284" y="2460"/>
                  </a:lnTo>
                  <a:lnTo>
                    <a:pt x="4282" y="2460"/>
                  </a:lnTo>
                  <a:lnTo>
                    <a:pt x="4276" y="2460"/>
                  </a:lnTo>
                  <a:lnTo>
                    <a:pt x="4266" y="2466"/>
                  </a:lnTo>
                  <a:lnTo>
                    <a:pt x="4254" y="2476"/>
                  </a:lnTo>
                  <a:lnTo>
                    <a:pt x="4248" y="2484"/>
                  </a:lnTo>
                  <a:lnTo>
                    <a:pt x="4244" y="2492"/>
                  </a:lnTo>
                  <a:close/>
                  <a:moveTo>
                    <a:pt x="4364" y="2396"/>
                  </a:moveTo>
                  <a:lnTo>
                    <a:pt x="4364" y="2396"/>
                  </a:lnTo>
                  <a:lnTo>
                    <a:pt x="4368" y="2398"/>
                  </a:lnTo>
                  <a:lnTo>
                    <a:pt x="4370" y="2396"/>
                  </a:lnTo>
                  <a:lnTo>
                    <a:pt x="4370" y="2394"/>
                  </a:lnTo>
                  <a:lnTo>
                    <a:pt x="4368" y="2392"/>
                  </a:lnTo>
                  <a:lnTo>
                    <a:pt x="4366" y="2390"/>
                  </a:lnTo>
                  <a:lnTo>
                    <a:pt x="4364" y="2392"/>
                  </a:lnTo>
                  <a:lnTo>
                    <a:pt x="4364" y="2394"/>
                  </a:lnTo>
                  <a:lnTo>
                    <a:pt x="4364" y="2396"/>
                  </a:lnTo>
                  <a:close/>
                  <a:moveTo>
                    <a:pt x="4388" y="2374"/>
                  </a:moveTo>
                  <a:lnTo>
                    <a:pt x="4388" y="2374"/>
                  </a:lnTo>
                  <a:lnTo>
                    <a:pt x="4392" y="2376"/>
                  </a:lnTo>
                  <a:lnTo>
                    <a:pt x="4392" y="2374"/>
                  </a:lnTo>
                  <a:lnTo>
                    <a:pt x="4394" y="2370"/>
                  </a:lnTo>
                  <a:lnTo>
                    <a:pt x="4392" y="2368"/>
                  </a:lnTo>
                  <a:lnTo>
                    <a:pt x="4390" y="2366"/>
                  </a:lnTo>
                  <a:lnTo>
                    <a:pt x="4388" y="2368"/>
                  </a:lnTo>
                  <a:lnTo>
                    <a:pt x="4388" y="2372"/>
                  </a:lnTo>
                  <a:lnTo>
                    <a:pt x="4388" y="2374"/>
                  </a:lnTo>
                  <a:close/>
                  <a:moveTo>
                    <a:pt x="264" y="3518"/>
                  </a:moveTo>
                  <a:lnTo>
                    <a:pt x="264" y="3518"/>
                  </a:lnTo>
                  <a:lnTo>
                    <a:pt x="266" y="3518"/>
                  </a:lnTo>
                  <a:lnTo>
                    <a:pt x="264" y="3518"/>
                  </a:lnTo>
                  <a:close/>
                  <a:moveTo>
                    <a:pt x="5798" y="1166"/>
                  </a:moveTo>
                  <a:lnTo>
                    <a:pt x="5798" y="1166"/>
                  </a:lnTo>
                  <a:lnTo>
                    <a:pt x="5790" y="1156"/>
                  </a:lnTo>
                  <a:lnTo>
                    <a:pt x="5782" y="1148"/>
                  </a:lnTo>
                  <a:lnTo>
                    <a:pt x="5772" y="1144"/>
                  </a:lnTo>
                  <a:lnTo>
                    <a:pt x="5760" y="1140"/>
                  </a:lnTo>
                  <a:lnTo>
                    <a:pt x="5732" y="1138"/>
                  </a:lnTo>
                  <a:lnTo>
                    <a:pt x="5698" y="1136"/>
                  </a:lnTo>
                  <a:lnTo>
                    <a:pt x="5692" y="1138"/>
                  </a:lnTo>
                  <a:lnTo>
                    <a:pt x="5688" y="1140"/>
                  </a:lnTo>
                  <a:lnTo>
                    <a:pt x="5686" y="1144"/>
                  </a:lnTo>
                  <a:lnTo>
                    <a:pt x="5686" y="1148"/>
                  </a:lnTo>
                  <a:lnTo>
                    <a:pt x="5690" y="1160"/>
                  </a:lnTo>
                  <a:lnTo>
                    <a:pt x="5696" y="1172"/>
                  </a:lnTo>
                  <a:lnTo>
                    <a:pt x="5702" y="1184"/>
                  </a:lnTo>
                  <a:lnTo>
                    <a:pt x="5704" y="1190"/>
                  </a:lnTo>
                  <a:lnTo>
                    <a:pt x="5704" y="1192"/>
                  </a:lnTo>
                  <a:lnTo>
                    <a:pt x="5700" y="1192"/>
                  </a:lnTo>
                  <a:lnTo>
                    <a:pt x="5684" y="1186"/>
                  </a:lnTo>
                  <a:lnTo>
                    <a:pt x="5676" y="1180"/>
                  </a:lnTo>
                  <a:lnTo>
                    <a:pt x="5670" y="1174"/>
                  </a:lnTo>
                  <a:lnTo>
                    <a:pt x="5666" y="1168"/>
                  </a:lnTo>
                  <a:lnTo>
                    <a:pt x="5664" y="1162"/>
                  </a:lnTo>
                  <a:lnTo>
                    <a:pt x="5664" y="1150"/>
                  </a:lnTo>
                  <a:lnTo>
                    <a:pt x="5666" y="1138"/>
                  </a:lnTo>
                  <a:lnTo>
                    <a:pt x="5666" y="1126"/>
                  </a:lnTo>
                  <a:lnTo>
                    <a:pt x="5664" y="1120"/>
                  </a:lnTo>
                  <a:lnTo>
                    <a:pt x="5660" y="1114"/>
                  </a:lnTo>
                  <a:lnTo>
                    <a:pt x="5654" y="1106"/>
                  </a:lnTo>
                  <a:lnTo>
                    <a:pt x="5646" y="1100"/>
                  </a:lnTo>
                  <a:lnTo>
                    <a:pt x="5634" y="1092"/>
                  </a:lnTo>
                  <a:lnTo>
                    <a:pt x="5618" y="1084"/>
                  </a:lnTo>
                  <a:lnTo>
                    <a:pt x="5580" y="1068"/>
                  </a:lnTo>
                  <a:lnTo>
                    <a:pt x="5546" y="1050"/>
                  </a:lnTo>
                  <a:lnTo>
                    <a:pt x="5478" y="1014"/>
                  </a:lnTo>
                  <a:lnTo>
                    <a:pt x="5478" y="1008"/>
                  </a:lnTo>
                  <a:lnTo>
                    <a:pt x="5448" y="994"/>
                  </a:lnTo>
                  <a:lnTo>
                    <a:pt x="5418" y="982"/>
                  </a:lnTo>
                  <a:lnTo>
                    <a:pt x="5386" y="970"/>
                  </a:lnTo>
                  <a:lnTo>
                    <a:pt x="5356" y="962"/>
                  </a:lnTo>
                  <a:lnTo>
                    <a:pt x="5310" y="952"/>
                  </a:lnTo>
                  <a:lnTo>
                    <a:pt x="5294" y="946"/>
                  </a:lnTo>
                  <a:lnTo>
                    <a:pt x="5270" y="944"/>
                  </a:lnTo>
                  <a:lnTo>
                    <a:pt x="5210" y="940"/>
                  </a:lnTo>
                  <a:lnTo>
                    <a:pt x="5170" y="936"/>
                  </a:lnTo>
                  <a:lnTo>
                    <a:pt x="5144" y="930"/>
                  </a:lnTo>
                  <a:lnTo>
                    <a:pt x="5126" y="924"/>
                  </a:lnTo>
                  <a:lnTo>
                    <a:pt x="5116" y="918"/>
                  </a:lnTo>
                  <a:lnTo>
                    <a:pt x="5108" y="916"/>
                  </a:lnTo>
                  <a:lnTo>
                    <a:pt x="5102" y="918"/>
                  </a:lnTo>
                  <a:lnTo>
                    <a:pt x="5096" y="926"/>
                  </a:lnTo>
                  <a:lnTo>
                    <a:pt x="5086" y="942"/>
                  </a:lnTo>
                  <a:lnTo>
                    <a:pt x="5080" y="950"/>
                  </a:lnTo>
                  <a:lnTo>
                    <a:pt x="5078" y="958"/>
                  </a:lnTo>
                  <a:lnTo>
                    <a:pt x="5078" y="964"/>
                  </a:lnTo>
                  <a:lnTo>
                    <a:pt x="5080" y="968"/>
                  </a:lnTo>
                  <a:lnTo>
                    <a:pt x="5084" y="972"/>
                  </a:lnTo>
                  <a:lnTo>
                    <a:pt x="5088" y="974"/>
                  </a:lnTo>
                  <a:lnTo>
                    <a:pt x="5100" y="978"/>
                  </a:lnTo>
                  <a:lnTo>
                    <a:pt x="5110" y="982"/>
                  </a:lnTo>
                  <a:lnTo>
                    <a:pt x="5114" y="986"/>
                  </a:lnTo>
                  <a:lnTo>
                    <a:pt x="5116" y="988"/>
                  </a:lnTo>
                  <a:lnTo>
                    <a:pt x="5116" y="992"/>
                  </a:lnTo>
                  <a:lnTo>
                    <a:pt x="5114" y="998"/>
                  </a:lnTo>
                  <a:lnTo>
                    <a:pt x="5108" y="1004"/>
                  </a:lnTo>
                  <a:lnTo>
                    <a:pt x="5100" y="1012"/>
                  </a:lnTo>
                  <a:lnTo>
                    <a:pt x="5084" y="1024"/>
                  </a:lnTo>
                  <a:lnTo>
                    <a:pt x="5076" y="1028"/>
                  </a:lnTo>
                  <a:lnTo>
                    <a:pt x="5072" y="1030"/>
                  </a:lnTo>
                  <a:lnTo>
                    <a:pt x="5068" y="1028"/>
                  </a:lnTo>
                  <a:lnTo>
                    <a:pt x="5064" y="1026"/>
                  </a:lnTo>
                  <a:lnTo>
                    <a:pt x="5058" y="1020"/>
                  </a:lnTo>
                  <a:lnTo>
                    <a:pt x="5052" y="1012"/>
                  </a:lnTo>
                  <a:lnTo>
                    <a:pt x="5044" y="1004"/>
                  </a:lnTo>
                  <a:lnTo>
                    <a:pt x="5040" y="1000"/>
                  </a:lnTo>
                  <a:lnTo>
                    <a:pt x="5034" y="996"/>
                  </a:lnTo>
                  <a:lnTo>
                    <a:pt x="5028" y="996"/>
                  </a:lnTo>
                  <a:lnTo>
                    <a:pt x="5020" y="994"/>
                  </a:lnTo>
                  <a:lnTo>
                    <a:pt x="5012" y="994"/>
                  </a:lnTo>
                  <a:lnTo>
                    <a:pt x="5006" y="992"/>
                  </a:lnTo>
                  <a:lnTo>
                    <a:pt x="5004" y="990"/>
                  </a:lnTo>
                  <a:lnTo>
                    <a:pt x="5002" y="988"/>
                  </a:lnTo>
                  <a:lnTo>
                    <a:pt x="5000" y="978"/>
                  </a:lnTo>
                  <a:lnTo>
                    <a:pt x="5000" y="970"/>
                  </a:lnTo>
                  <a:lnTo>
                    <a:pt x="5000" y="962"/>
                  </a:lnTo>
                  <a:lnTo>
                    <a:pt x="4998" y="960"/>
                  </a:lnTo>
                  <a:lnTo>
                    <a:pt x="4994" y="958"/>
                  </a:lnTo>
                  <a:lnTo>
                    <a:pt x="4988" y="956"/>
                  </a:lnTo>
                  <a:lnTo>
                    <a:pt x="4980" y="958"/>
                  </a:lnTo>
                  <a:lnTo>
                    <a:pt x="4958" y="964"/>
                  </a:lnTo>
                  <a:lnTo>
                    <a:pt x="4944" y="968"/>
                  </a:lnTo>
                  <a:lnTo>
                    <a:pt x="4930" y="970"/>
                  </a:lnTo>
                  <a:lnTo>
                    <a:pt x="4920" y="972"/>
                  </a:lnTo>
                  <a:lnTo>
                    <a:pt x="4908" y="972"/>
                  </a:lnTo>
                  <a:lnTo>
                    <a:pt x="4890" y="968"/>
                  </a:lnTo>
                  <a:lnTo>
                    <a:pt x="4870" y="964"/>
                  </a:lnTo>
                  <a:lnTo>
                    <a:pt x="4850" y="958"/>
                  </a:lnTo>
                  <a:lnTo>
                    <a:pt x="4828" y="954"/>
                  </a:lnTo>
                  <a:lnTo>
                    <a:pt x="4814" y="954"/>
                  </a:lnTo>
                  <a:lnTo>
                    <a:pt x="4800" y="954"/>
                  </a:lnTo>
                  <a:lnTo>
                    <a:pt x="4784" y="956"/>
                  </a:lnTo>
                  <a:lnTo>
                    <a:pt x="4766" y="958"/>
                  </a:lnTo>
                  <a:lnTo>
                    <a:pt x="4732" y="966"/>
                  </a:lnTo>
                  <a:lnTo>
                    <a:pt x="4706" y="966"/>
                  </a:lnTo>
                  <a:lnTo>
                    <a:pt x="4686" y="964"/>
                  </a:lnTo>
                  <a:lnTo>
                    <a:pt x="4674" y="960"/>
                  </a:lnTo>
                  <a:lnTo>
                    <a:pt x="4668" y="956"/>
                  </a:lnTo>
                  <a:lnTo>
                    <a:pt x="4666" y="952"/>
                  </a:lnTo>
                  <a:lnTo>
                    <a:pt x="4662" y="944"/>
                  </a:lnTo>
                  <a:lnTo>
                    <a:pt x="4664" y="934"/>
                  </a:lnTo>
                  <a:lnTo>
                    <a:pt x="4668" y="924"/>
                  </a:lnTo>
                  <a:lnTo>
                    <a:pt x="4670" y="918"/>
                  </a:lnTo>
                  <a:lnTo>
                    <a:pt x="4670" y="912"/>
                  </a:lnTo>
                  <a:lnTo>
                    <a:pt x="4668" y="906"/>
                  </a:lnTo>
                  <a:lnTo>
                    <a:pt x="4662" y="898"/>
                  </a:lnTo>
                  <a:lnTo>
                    <a:pt x="4656" y="892"/>
                  </a:lnTo>
                  <a:lnTo>
                    <a:pt x="4648" y="884"/>
                  </a:lnTo>
                  <a:lnTo>
                    <a:pt x="4636" y="878"/>
                  </a:lnTo>
                  <a:lnTo>
                    <a:pt x="4624" y="872"/>
                  </a:lnTo>
                  <a:lnTo>
                    <a:pt x="4608" y="868"/>
                  </a:lnTo>
                  <a:lnTo>
                    <a:pt x="4592" y="862"/>
                  </a:lnTo>
                  <a:lnTo>
                    <a:pt x="4572" y="860"/>
                  </a:lnTo>
                  <a:lnTo>
                    <a:pt x="4552" y="856"/>
                  </a:lnTo>
                  <a:lnTo>
                    <a:pt x="4528" y="856"/>
                  </a:lnTo>
                  <a:lnTo>
                    <a:pt x="4504" y="856"/>
                  </a:lnTo>
                  <a:lnTo>
                    <a:pt x="4476" y="860"/>
                  </a:lnTo>
                  <a:lnTo>
                    <a:pt x="4448" y="864"/>
                  </a:lnTo>
                  <a:lnTo>
                    <a:pt x="4420" y="868"/>
                  </a:lnTo>
                  <a:lnTo>
                    <a:pt x="4396" y="870"/>
                  </a:lnTo>
                  <a:lnTo>
                    <a:pt x="4374" y="868"/>
                  </a:lnTo>
                  <a:lnTo>
                    <a:pt x="4358" y="866"/>
                  </a:lnTo>
                  <a:lnTo>
                    <a:pt x="4342" y="860"/>
                  </a:lnTo>
                  <a:lnTo>
                    <a:pt x="4328" y="854"/>
                  </a:lnTo>
                  <a:lnTo>
                    <a:pt x="4318" y="848"/>
                  </a:lnTo>
                  <a:lnTo>
                    <a:pt x="4308" y="840"/>
                  </a:lnTo>
                  <a:lnTo>
                    <a:pt x="4292" y="822"/>
                  </a:lnTo>
                  <a:lnTo>
                    <a:pt x="4278" y="804"/>
                  </a:lnTo>
                  <a:lnTo>
                    <a:pt x="4264" y="788"/>
                  </a:lnTo>
                  <a:lnTo>
                    <a:pt x="4256" y="782"/>
                  </a:lnTo>
                  <a:lnTo>
                    <a:pt x="4246" y="778"/>
                  </a:lnTo>
                  <a:lnTo>
                    <a:pt x="4228" y="772"/>
                  </a:lnTo>
                  <a:lnTo>
                    <a:pt x="4214" y="768"/>
                  </a:lnTo>
                  <a:lnTo>
                    <a:pt x="4186" y="768"/>
                  </a:lnTo>
                  <a:lnTo>
                    <a:pt x="4154" y="764"/>
                  </a:lnTo>
                  <a:lnTo>
                    <a:pt x="4130" y="762"/>
                  </a:lnTo>
                  <a:lnTo>
                    <a:pt x="4100" y="754"/>
                  </a:lnTo>
                  <a:lnTo>
                    <a:pt x="4068" y="748"/>
                  </a:lnTo>
                  <a:lnTo>
                    <a:pt x="4044" y="744"/>
                  </a:lnTo>
                  <a:lnTo>
                    <a:pt x="4002" y="740"/>
                  </a:lnTo>
                  <a:lnTo>
                    <a:pt x="3964" y="738"/>
                  </a:lnTo>
                  <a:lnTo>
                    <a:pt x="3944" y="734"/>
                  </a:lnTo>
                  <a:lnTo>
                    <a:pt x="3922" y="730"/>
                  </a:lnTo>
                  <a:lnTo>
                    <a:pt x="3902" y="724"/>
                  </a:lnTo>
                  <a:lnTo>
                    <a:pt x="3892" y="724"/>
                  </a:lnTo>
                  <a:lnTo>
                    <a:pt x="3892" y="726"/>
                  </a:lnTo>
                  <a:lnTo>
                    <a:pt x="3890" y="728"/>
                  </a:lnTo>
                  <a:lnTo>
                    <a:pt x="3890" y="734"/>
                  </a:lnTo>
                  <a:lnTo>
                    <a:pt x="3892" y="740"/>
                  </a:lnTo>
                  <a:lnTo>
                    <a:pt x="3890" y="744"/>
                  </a:lnTo>
                  <a:lnTo>
                    <a:pt x="3888" y="746"/>
                  </a:lnTo>
                  <a:lnTo>
                    <a:pt x="3882" y="750"/>
                  </a:lnTo>
                  <a:lnTo>
                    <a:pt x="3876" y="752"/>
                  </a:lnTo>
                  <a:lnTo>
                    <a:pt x="3854" y="754"/>
                  </a:lnTo>
                  <a:lnTo>
                    <a:pt x="3842" y="756"/>
                  </a:lnTo>
                  <a:lnTo>
                    <a:pt x="3834" y="758"/>
                  </a:lnTo>
                  <a:lnTo>
                    <a:pt x="3830" y="764"/>
                  </a:lnTo>
                  <a:lnTo>
                    <a:pt x="3830" y="768"/>
                  </a:lnTo>
                  <a:lnTo>
                    <a:pt x="3832" y="776"/>
                  </a:lnTo>
                  <a:lnTo>
                    <a:pt x="3836" y="782"/>
                  </a:lnTo>
                  <a:lnTo>
                    <a:pt x="3846" y="798"/>
                  </a:lnTo>
                  <a:lnTo>
                    <a:pt x="3856" y="812"/>
                  </a:lnTo>
                  <a:lnTo>
                    <a:pt x="3860" y="818"/>
                  </a:lnTo>
                  <a:lnTo>
                    <a:pt x="3862" y="822"/>
                  </a:lnTo>
                  <a:lnTo>
                    <a:pt x="3860" y="826"/>
                  </a:lnTo>
                  <a:lnTo>
                    <a:pt x="3856" y="828"/>
                  </a:lnTo>
                  <a:lnTo>
                    <a:pt x="3848" y="826"/>
                  </a:lnTo>
                  <a:lnTo>
                    <a:pt x="3836" y="824"/>
                  </a:lnTo>
                  <a:lnTo>
                    <a:pt x="3810" y="818"/>
                  </a:lnTo>
                  <a:lnTo>
                    <a:pt x="3792" y="818"/>
                  </a:lnTo>
                  <a:lnTo>
                    <a:pt x="3778" y="818"/>
                  </a:lnTo>
                  <a:lnTo>
                    <a:pt x="3770" y="820"/>
                  </a:lnTo>
                  <a:lnTo>
                    <a:pt x="3760" y="824"/>
                  </a:lnTo>
                  <a:lnTo>
                    <a:pt x="3750" y="824"/>
                  </a:lnTo>
                  <a:lnTo>
                    <a:pt x="3736" y="824"/>
                  </a:lnTo>
                  <a:lnTo>
                    <a:pt x="3716" y="820"/>
                  </a:lnTo>
                  <a:lnTo>
                    <a:pt x="3704" y="818"/>
                  </a:lnTo>
                  <a:lnTo>
                    <a:pt x="3694" y="818"/>
                  </a:lnTo>
                  <a:lnTo>
                    <a:pt x="3686" y="818"/>
                  </a:lnTo>
                  <a:lnTo>
                    <a:pt x="3676" y="820"/>
                  </a:lnTo>
                  <a:lnTo>
                    <a:pt x="3662" y="826"/>
                  </a:lnTo>
                  <a:lnTo>
                    <a:pt x="3650" y="832"/>
                  </a:lnTo>
                  <a:lnTo>
                    <a:pt x="3638" y="836"/>
                  </a:lnTo>
                  <a:lnTo>
                    <a:pt x="3632" y="838"/>
                  </a:lnTo>
                  <a:lnTo>
                    <a:pt x="3624" y="836"/>
                  </a:lnTo>
                  <a:lnTo>
                    <a:pt x="3616" y="836"/>
                  </a:lnTo>
                  <a:lnTo>
                    <a:pt x="3608" y="832"/>
                  </a:lnTo>
                  <a:lnTo>
                    <a:pt x="3598" y="826"/>
                  </a:lnTo>
                  <a:lnTo>
                    <a:pt x="3586" y="818"/>
                  </a:lnTo>
                  <a:lnTo>
                    <a:pt x="3576" y="812"/>
                  </a:lnTo>
                  <a:lnTo>
                    <a:pt x="3566" y="810"/>
                  </a:lnTo>
                  <a:lnTo>
                    <a:pt x="3558" y="810"/>
                  </a:lnTo>
                  <a:lnTo>
                    <a:pt x="3552" y="814"/>
                  </a:lnTo>
                  <a:lnTo>
                    <a:pt x="3546" y="820"/>
                  </a:lnTo>
                  <a:lnTo>
                    <a:pt x="3540" y="828"/>
                  </a:lnTo>
                  <a:lnTo>
                    <a:pt x="3530" y="848"/>
                  </a:lnTo>
                  <a:lnTo>
                    <a:pt x="3520" y="864"/>
                  </a:lnTo>
                  <a:lnTo>
                    <a:pt x="3514" y="872"/>
                  </a:lnTo>
                  <a:lnTo>
                    <a:pt x="3508" y="876"/>
                  </a:lnTo>
                  <a:lnTo>
                    <a:pt x="3500" y="878"/>
                  </a:lnTo>
                  <a:lnTo>
                    <a:pt x="3492" y="878"/>
                  </a:lnTo>
                  <a:lnTo>
                    <a:pt x="3482" y="872"/>
                  </a:lnTo>
                  <a:lnTo>
                    <a:pt x="3470" y="864"/>
                  </a:lnTo>
                  <a:lnTo>
                    <a:pt x="3428" y="824"/>
                  </a:lnTo>
                  <a:lnTo>
                    <a:pt x="3402" y="796"/>
                  </a:lnTo>
                  <a:lnTo>
                    <a:pt x="3390" y="784"/>
                  </a:lnTo>
                  <a:lnTo>
                    <a:pt x="3380" y="776"/>
                  </a:lnTo>
                  <a:lnTo>
                    <a:pt x="3368" y="768"/>
                  </a:lnTo>
                  <a:lnTo>
                    <a:pt x="3352" y="762"/>
                  </a:lnTo>
                  <a:lnTo>
                    <a:pt x="3346" y="760"/>
                  </a:lnTo>
                  <a:lnTo>
                    <a:pt x="3342" y="760"/>
                  </a:lnTo>
                  <a:lnTo>
                    <a:pt x="3338" y="762"/>
                  </a:lnTo>
                  <a:lnTo>
                    <a:pt x="3338" y="764"/>
                  </a:lnTo>
                  <a:lnTo>
                    <a:pt x="3340" y="772"/>
                  </a:lnTo>
                  <a:lnTo>
                    <a:pt x="3344" y="782"/>
                  </a:lnTo>
                  <a:lnTo>
                    <a:pt x="3348" y="792"/>
                  </a:lnTo>
                  <a:lnTo>
                    <a:pt x="3350" y="798"/>
                  </a:lnTo>
                  <a:lnTo>
                    <a:pt x="3348" y="798"/>
                  </a:lnTo>
                  <a:lnTo>
                    <a:pt x="3346" y="798"/>
                  </a:lnTo>
                  <a:lnTo>
                    <a:pt x="3336" y="790"/>
                  </a:lnTo>
                  <a:lnTo>
                    <a:pt x="3318" y="778"/>
                  </a:lnTo>
                  <a:lnTo>
                    <a:pt x="3296" y="766"/>
                  </a:lnTo>
                  <a:lnTo>
                    <a:pt x="3270" y="754"/>
                  </a:lnTo>
                  <a:lnTo>
                    <a:pt x="3242" y="744"/>
                  </a:lnTo>
                  <a:lnTo>
                    <a:pt x="3208" y="734"/>
                  </a:lnTo>
                  <a:lnTo>
                    <a:pt x="3170" y="728"/>
                  </a:lnTo>
                  <a:lnTo>
                    <a:pt x="3128" y="722"/>
                  </a:lnTo>
                  <a:lnTo>
                    <a:pt x="3082" y="716"/>
                  </a:lnTo>
                  <a:lnTo>
                    <a:pt x="3030" y="712"/>
                  </a:lnTo>
                  <a:lnTo>
                    <a:pt x="3012" y="708"/>
                  </a:lnTo>
                  <a:lnTo>
                    <a:pt x="3000" y="704"/>
                  </a:lnTo>
                  <a:lnTo>
                    <a:pt x="2994" y="702"/>
                  </a:lnTo>
                  <a:lnTo>
                    <a:pt x="2992" y="698"/>
                  </a:lnTo>
                  <a:lnTo>
                    <a:pt x="2992" y="694"/>
                  </a:lnTo>
                  <a:lnTo>
                    <a:pt x="2994" y="690"/>
                  </a:lnTo>
                  <a:lnTo>
                    <a:pt x="3002" y="684"/>
                  </a:lnTo>
                  <a:lnTo>
                    <a:pt x="3008" y="678"/>
                  </a:lnTo>
                  <a:lnTo>
                    <a:pt x="3008" y="676"/>
                  </a:lnTo>
                  <a:lnTo>
                    <a:pt x="3006" y="674"/>
                  </a:lnTo>
                  <a:lnTo>
                    <a:pt x="3002" y="672"/>
                  </a:lnTo>
                  <a:lnTo>
                    <a:pt x="2992" y="670"/>
                  </a:lnTo>
                  <a:lnTo>
                    <a:pt x="2946" y="666"/>
                  </a:lnTo>
                  <a:lnTo>
                    <a:pt x="2904" y="664"/>
                  </a:lnTo>
                  <a:lnTo>
                    <a:pt x="2864" y="664"/>
                  </a:lnTo>
                  <a:lnTo>
                    <a:pt x="2844" y="666"/>
                  </a:lnTo>
                  <a:lnTo>
                    <a:pt x="2822" y="670"/>
                  </a:lnTo>
                  <a:lnTo>
                    <a:pt x="2814" y="670"/>
                  </a:lnTo>
                  <a:lnTo>
                    <a:pt x="2806" y="670"/>
                  </a:lnTo>
                  <a:lnTo>
                    <a:pt x="2800" y="670"/>
                  </a:lnTo>
                  <a:lnTo>
                    <a:pt x="2794" y="668"/>
                  </a:lnTo>
                  <a:lnTo>
                    <a:pt x="2790" y="662"/>
                  </a:lnTo>
                  <a:lnTo>
                    <a:pt x="2786" y="654"/>
                  </a:lnTo>
                  <a:lnTo>
                    <a:pt x="2784" y="648"/>
                  </a:lnTo>
                  <a:lnTo>
                    <a:pt x="2780" y="644"/>
                  </a:lnTo>
                  <a:lnTo>
                    <a:pt x="2778" y="642"/>
                  </a:lnTo>
                  <a:lnTo>
                    <a:pt x="2774" y="642"/>
                  </a:lnTo>
                  <a:lnTo>
                    <a:pt x="2762" y="648"/>
                  </a:lnTo>
                  <a:lnTo>
                    <a:pt x="2748" y="654"/>
                  </a:lnTo>
                  <a:lnTo>
                    <a:pt x="2738" y="654"/>
                  </a:lnTo>
                  <a:lnTo>
                    <a:pt x="2730" y="652"/>
                  </a:lnTo>
                  <a:lnTo>
                    <a:pt x="2722" y="648"/>
                  </a:lnTo>
                  <a:lnTo>
                    <a:pt x="2714" y="644"/>
                  </a:lnTo>
                  <a:lnTo>
                    <a:pt x="2704" y="640"/>
                  </a:lnTo>
                  <a:lnTo>
                    <a:pt x="2692" y="638"/>
                  </a:lnTo>
                  <a:lnTo>
                    <a:pt x="2676" y="640"/>
                  </a:lnTo>
                  <a:lnTo>
                    <a:pt x="2660" y="644"/>
                  </a:lnTo>
                  <a:lnTo>
                    <a:pt x="2652" y="650"/>
                  </a:lnTo>
                  <a:lnTo>
                    <a:pt x="2650" y="658"/>
                  </a:lnTo>
                  <a:lnTo>
                    <a:pt x="2648" y="664"/>
                  </a:lnTo>
                  <a:lnTo>
                    <a:pt x="2642" y="672"/>
                  </a:lnTo>
                  <a:lnTo>
                    <a:pt x="2634" y="680"/>
                  </a:lnTo>
                  <a:lnTo>
                    <a:pt x="2614" y="686"/>
                  </a:lnTo>
                  <a:lnTo>
                    <a:pt x="2586" y="692"/>
                  </a:lnTo>
                  <a:lnTo>
                    <a:pt x="2554" y="696"/>
                  </a:lnTo>
                  <a:lnTo>
                    <a:pt x="2530" y="698"/>
                  </a:lnTo>
                  <a:lnTo>
                    <a:pt x="2516" y="696"/>
                  </a:lnTo>
                  <a:lnTo>
                    <a:pt x="2512" y="694"/>
                  </a:lnTo>
                  <a:lnTo>
                    <a:pt x="2512" y="692"/>
                  </a:lnTo>
                  <a:lnTo>
                    <a:pt x="2512" y="690"/>
                  </a:lnTo>
                  <a:lnTo>
                    <a:pt x="2516" y="686"/>
                  </a:lnTo>
                  <a:lnTo>
                    <a:pt x="2528" y="676"/>
                  </a:lnTo>
                  <a:lnTo>
                    <a:pt x="2550" y="666"/>
                  </a:lnTo>
                  <a:lnTo>
                    <a:pt x="2580" y="652"/>
                  </a:lnTo>
                  <a:lnTo>
                    <a:pt x="2610" y="640"/>
                  </a:lnTo>
                  <a:lnTo>
                    <a:pt x="2632" y="628"/>
                  </a:lnTo>
                  <a:lnTo>
                    <a:pt x="2660" y="610"/>
                  </a:lnTo>
                  <a:lnTo>
                    <a:pt x="2672" y="602"/>
                  </a:lnTo>
                  <a:lnTo>
                    <a:pt x="2688" y="594"/>
                  </a:lnTo>
                  <a:lnTo>
                    <a:pt x="2706" y="586"/>
                  </a:lnTo>
                  <a:lnTo>
                    <a:pt x="2734" y="576"/>
                  </a:lnTo>
                  <a:lnTo>
                    <a:pt x="2762" y="566"/>
                  </a:lnTo>
                  <a:lnTo>
                    <a:pt x="2782" y="554"/>
                  </a:lnTo>
                  <a:lnTo>
                    <a:pt x="2788" y="548"/>
                  </a:lnTo>
                  <a:lnTo>
                    <a:pt x="2794" y="542"/>
                  </a:lnTo>
                  <a:lnTo>
                    <a:pt x="2802" y="528"/>
                  </a:lnTo>
                  <a:lnTo>
                    <a:pt x="2806" y="514"/>
                  </a:lnTo>
                  <a:lnTo>
                    <a:pt x="2806" y="502"/>
                  </a:lnTo>
                  <a:lnTo>
                    <a:pt x="2802" y="490"/>
                  </a:lnTo>
                  <a:lnTo>
                    <a:pt x="2798" y="478"/>
                  </a:lnTo>
                  <a:lnTo>
                    <a:pt x="2792" y="470"/>
                  </a:lnTo>
                  <a:lnTo>
                    <a:pt x="2784" y="464"/>
                  </a:lnTo>
                  <a:lnTo>
                    <a:pt x="2776" y="462"/>
                  </a:lnTo>
                  <a:lnTo>
                    <a:pt x="2768" y="460"/>
                  </a:lnTo>
                  <a:lnTo>
                    <a:pt x="2748" y="454"/>
                  </a:lnTo>
                  <a:lnTo>
                    <a:pt x="2738" y="448"/>
                  </a:lnTo>
                  <a:lnTo>
                    <a:pt x="2724" y="438"/>
                  </a:lnTo>
                  <a:lnTo>
                    <a:pt x="2712" y="430"/>
                  </a:lnTo>
                  <a:lnTo>
                    <a:pt x="2700" y="426"/>
                  </a:lnTo>
                  <a:lnTo>
                    <a:pt x="2686" y="424"/>
                  </a:lnTo>
                  <a:lnTo>
                    <a:pt x="2672" y="424"/>
                  </a:lnTo>
                  <a:lnTo>
                    <a:pt x="2644" y="428"/>
                  </a:lnTo>
                  <a:lnTo>
                    <a:pt x="2628" y="428"/>
                  </a:lnTo>
                  <a:lnTo>
                    <a:pt x="2612" y="426"/>
                  </a:lnTo>
                  <a:lnTo>
                    <a:pt x="2598" y="424"/>
                  </a:lnTo>
                  <a:lnTo>
                    <a:pt x="2590" y="424"/>
                  </a:lnTo>
                  <a:lnTo>
                    <a:pt x="2582" y="426"/>
                  </a:lnTo>
                  <a:lnTo>
                    <a:pt x="2578" y="428"/>
                  </a:lnTo>
                  <a:lnTo>
                    <a:pt x="2574" y="432"/>
                  </a:lnTo>
                  <a:lnTo>
                    <a:pt x="2566" y="436"/>
                  </a:lnTo>
                  <a:lnTo>
                    <a:pt x="2554" y="440"/>
                  </a:lnTo>
                  <a:lnTo>
                    <a:pt x="2538" y="444"/>
                  </a:lnTo>
                  <a:lnTo>
                    <a:pt x="2516" y="444"/>
                  </a:lnTo>
                  <a:lnTo>
                    <a:pt x="2512" y="444"/>
                  </a:lnTo>
                  <a:lnTo>
                    <a:pt x="2512" y="442"/>
                  </a:lnTo>
                  <a:lnTo>
                    <a:pt x="2516" y="436"/>
                  </a:lnTo>
                  <a:lnTo>
                    <a:pt x="2528" y="428"/>
                  </a:lnTo>
                  <a:lnTo>
                    <a:pt x="2538" y="420"/>
                  </a:lnTo>
                  <a:lnTo>
                    <a:pt x="2540" y="416"/>
                  </a:lnTo>
                  <a:lnTo>
                    <a:pt x="2542" y="412"/>
                  </a:lnTo>
                  <a:lnTo>
                    <a:pt x="2540" y="410"/>
                  </a:lnTo>
                  <a:lnTo>
                    <a:pt x="2534" y="406"/>
                  </a:lnTo>
                  <a:lnTo>
                    <a:pt x="2524" y="404"/>
                  </a:lnTo>
                  <a:lnTo>
                    <a:pt x="2508" y="402"/>
                  </a:lnTo>
                  <a:lnTo>
                    <a:pt x="2478" y="400"/>
                  </a:lnTo>
                  <a:lnTo>
                    <a:pt x="2458" y="398"/>
                  </a:lnTo>
                  <a:lnTo>
                    <a:pt x="2448" y="394"/>
                  </a:lnTo>
                  <a:lnTo>
                    <a:pt x="2446" y="394"/>
                  </a:lnTo>
                  <a:lnTo>
                    <a:pt x="2446" y="392"/>
                  </a:lnTo>
                  <a:lnTo>
                    <a:pt x="2450" y="388"/>
                  </a:lnTo>
                  <a:lnTo>
                    <a:pt x="2458" y="386"/>
                  </a:lnTo>
                  <a:lnTo>
                    <a:pt x="2486" y="378"/>
                  </a:lnTo>
                  <a:lnTo>
                    <a:pt x="2492" y="376"/>
                  </a:lnTo>
                  <a:lnTo>
                    <a:pt x="2496" y="374"/>
                  </a:lnTo>
                  <a:lnTo>
                    <a:pt x="2496" y="370"/>
                  </a:lnTo>
                  <a:lnTo>
                    <a:pt x="2496" y="366"/>
                  </a:lnTo>
                  <a:lnTo>
                    <a:pt x="2492" y="364"/>
                  </a:lnTo>
                  <a:lnTo>
                    <a:pt x="2486" y="360"/>
                  </a:lnTo>
                  <a:lnTo>
                    <a:pt x="2470" y="352"/>
                  </a:lnTo>
                  <a:lnTo>
                    <a:pt x="2448" y="348"/>
                  </a:lnTo>
                  <a:lnTo>
                    <a:pt x="2422" y="348"/>
                  </a:lnTo>
                  <a:lnTo>
                    <a:pt x="2408" y="348"/>
                  </a:lnTo>
                  <a:lnTo>
                    <a:pt x="2392" y="352"/>
                  </a:lnTo>
                  <a:lnTo>
                    <a:pt x="2378" y="356"/>
                  </a:lnTo>
                  <a:lnTo>
                    <a:pt x="2362" y="362"/>
                  </a:lnTo>
                  <a:lnTo>
                    <a:pt x="2342" y="370"/>
                  </a:lnTo>
                  <a:lnTo>
                    <a:pt x="2326" y="380"/>
                  </a:lnTo>
                  <a:lnTo>
                    <a:pt x="2314" y="388"/>
                  </a:lnTo>
                  <a:lnTo>
                    <a:pt x="2304" y="396"/>
                  </a:lnTo>
                  <a:lnTo>
                    <a:pt x="2296" y="402"/>
                  </a:lnTo>
                  <a:lnTo>
                    <a:pt x="2292" y="408"/>
                  </a:lnTo>
                  <a:lnTo>
                    <a:pt x="2286" y="420"/>
                  </a:lnTo>
                  <a:lnTo>
                    <a:pt x="2284" y="428"/>
                  </a:lnTo>
                  <a:lnTo>
                    <a:pt x="2280" y="434"/>
                  </a:lnTo>
                  <a:lnTo>
                    <a:pt x="2276" y="436"/>
                  </a:lnTo>
                  <a:lnTo>
                    <a:pt x="2272" y="438"/>
                  </a:lnTo>
                  <a:lnTo>
                    <a:pt x="2256" y="440"/>
                  </a:lnTo>
                  <a:lnTo>
                    <a:pt x="2224" y="442"/>
                  </a:lnTo>
                  <a:lnTo>
                    <a:pt x="2208" y="444"/>
                  </a:lnTo>
                  <a:lnTo>
                    <a:pt x="2206" y="444"/>
                  </a:lnTo>
                  <a:lnTo>
                    <a:pt x="2206" y="446"/>
                  </a:lnTo>
                  <a:lnTo>
                    <a:pt x="2206" y="448"/>
                  </a:lnTo>
                  <a:lnTo>
                    <a:pt x="2210" y="452"/>
                  </a:lnTo>
                  <a:lnTo>
                    <a:pt x="2208" y="456"/>
                  </a:lnTo>
                  <a:lnTo>
                    <a:pt x="2206" y="458"/>
                  </a:lnTo>
                  <a:lnTo>
                    <a:pt x="2192" y="464"/>
                  </a:lnTo>
                  <a:lnTo>
                    <a:pt x="2162" y="472"/>
                  </a:lnTo>
                  <a:lnTo>
                    <a:pt x="2132" y="478"/>
                  </a:lnTo>
                  <a:lnTo>
                    <a:pt x="2118" y="478"/>
                  </a:lnTo>
                  <a:lnTo>
                    <a:pt x="2114" y="476"/>
                  </a:lnTo>
                  <a:lnTo>
                    <a:pt x="2112" y="474"/>
                  </a:lnTo>
                  <a:lnTo>
                    <a:pt x="2112" y="470"/>
                  </a:lnTo>
                  <a:lnTo>
                    <a:pt x="2110" y="468"/>
                  </a:lnTo>
                  <a:lnTo>
                    <a:pt x="2108" y="464"/>
                  </a:lnTo>
                  <a:lnTo>
                    <a:pt x="2106" y="462"/>
                  </a:lnTo>
                  <a:lnTo>
                    <a:pt x="2098" y="462"/>
                  </a:lnTo>
                  <a:lnTo>
                    <a:pt x="2076" y="460"/>
                  </a:lnTo>
                  <a:lnTo>
                    <a:pt x="2034" y="464"/>
                  </a:lnTo>
                  <a:lnTo>
                    <a:pt x="1994" y="472"/>
                  </a:lnTo>
                  <a:lnTo>
                    <a:pt x="1982" y="474"/>
                  </a:lnTo>
                  <a:lnTo>
                    <a:pt x="1974" y="478"/>
                  </a:lnTo>
                  <a:lnTo>
                    <a:pt x="1970" y="482"/>
                  </a:lnTo>
                  <a:lnTo>
                    <a:pt x="1968" y="484"/>
                  </a:lnTo>
                  <a:lnTo>
                    <a:pt x="1970" y="490"/>
                  </a:lnTo>
                  <a:lnTo>
                    <a:pt x="1970" y="494"/>
                  </a:lnTo>
                  <a:lnTo>
                    <a:pt x="1970" y="496"/>
                  </a:lnTo>
                  <a:lnTo>
                    <a:pt x="1968" y="500"/>
                  </a:lnTo>
                  <a:lnTo>
                    <a:pt x="1964" y="502"/>
                  </a:lnTo>
                  <a:lnTo>
                    <a:pt x="1954" y="504"/>
                  </a:lnTo>
                  <a:lnTo>
                    <a:pt x="1942" y="506"/>
                  </a:lnTo>
                  <a:lnTo>
                    <a:pt x="1898" y="512"/>
                  </a:lnTo>
                  <a:lnTo>
                    <a:pt x="1850" y="516"/>
                  </a:lnTo>
                  <a:lnTo>
                    <a:pt x="1818" y="522"/>
                  </a:lnTo>
                  <a:lnTo>
                    <a:pt x="1800" y="526"/>
                  </a:lnTo>
                  <a:lnTo>
                    <a:pt x="1790" y="532"/>
                  </a:lnTo>
                  <a:lnTo>
                    <a:pt x="1784" y="538"/>
                  </a:lnTo>
                  <a:lnTo>
                    <a:pt x="1776" y="542"/>
                  </a:lnTo>
                  <a:lnTo>
                    <a:pt x="1764" y="546"/>
                  </a:lnTo>
                  <a:lnTo>
                    <a:pt x="1742" y="550"/>
                  </a:lnTo>
                  <a:lnTo>
                    <a:pt x="1728" y="550"/>
                  </a:lnTo>
                  <a:lnTo>
                    <a:pt x="1718" y="554"/>
                  </a:lnTo>
                  <a:lnTo>
                    <a:pt x="1708" y="558"/>
                  </a:lnTo>
                  <a:lnTo>
                    <a:pt x="1698" y="562"/>
                  </a:lnTo>
                  <a:lnTo>
                    <a:pt x="1692" y="566"/>
                  </a:lnTo>
                  <a:lnTo>
                    <a:pt x="1686" y="572"/>
                  </a:lnTo>
                  <a:lnTo>
                    <a:pt x="1682" y="578"/>
                  </a:lnTo>
                  <a:lnTo>
                    <a:pt x="1680" y="584"/>
                  </a:lnTo>
                  <a:lnTo>
                    <a:pt x="1678" y="590"/>
                  </a:lnTo>
                  <a:lnTo>
                    <a:pt x="1678" y="596"/>
                  </a:lnTo>
                  <a:lnTo>
                    <a:pt x="1680" y="602"/>
                  </a:lnTo>
                  <a:lnTo>
                    <a:pt x="1682" y="608"/>
                  </a:lnTo>
                  <a:lnTo>
                    <a:pt x="1686" y="612"/>
                  </a:lnTo>
                  <a:lnTo>
                    <a:pt x="1690" y="616"/>
                  </a:lnTo>
                  <a:lnTo>
                    <a:pt x="1696" y="618"/>
                  </a:lnTo>
                  <a:lnTo>
                    <a:pt x="1704" y="620"/>
                  </a:lnTo>
                  <a:lnTo>
                    <a:pt x="1716" y="622"/>
                  </a:lnTo>
                  <a:lnTo>
                    <a:pt x="1724" y="624"/>
                  </a:lnTo>
                  <a:lnTo>
                    <a:pt x="1726" y="628"/>
                  </a:lnTo>
                  <a:lnTo>
                    <a:pt x="1724" y="634"/>
                  </a:lnTo>
                  <a:lnTo>
                    <a:pt x="1716" y="638"/>
                  </a:lnTo>
                  <a:lnTo>
                    <a:pt x="1704" y="644"/>
                  </a:lnTo>
                  <a:lnTo>
                    <a:pt x="1690" y="648"/>
                  </a:lnTo>
                  <a:lnTo>
                    <a:pt x="1672" y="652"/>
                  </a:lnTo>
                  <a:lnTo>
                    <a:pt x="1638" y="658"/>
                  </a:lnTo>
                  <a:lnTo>
                    <a:pt x="1604" y="662"/>
                  </a:lnTo>
                  <a:lnTo>
                    <a:pt x="1542" y="662"/>
                  </a:lnTo>
                  <a:lnTo>
                    <a:pt x="1514" y="662"/>
                  </a:lnTo>
                  <a:lnTo>
                    <a:pt x="1490" y="666"/>
                  </a:lnTo>
                  <a:lnTo>
                    <a:pt x="1480" y="668"/>
                  </a:lnTo>
                  <a:lnTo>
                    <a:pt x="1470" y="672"/>
                  </a:lnTo>
                  <a:lnTo>
                    <a:pt x="1462" y="676"/>
                  </a:lnTo>
                  <a:lnTo>
                    <a:pt x="1458" y="682"/>
                  </a:lnTo>
                  <a:lnTo>
                    <a:pt x="1450" y="692"/>
                  </a:lnTo>
                  <a:lnTo>
                    <a:pt x="1450" y="696"/>
                  </a:lnTo>
                  <a:lnTo>
                    <a:pt x="1452" y="698"/>
                  </a:lnTo>
                  <a:lnTo>
                    <a:pt x="1456" y="702"/>
                  </a:lnTo>
                  <a:lnTo>
                    <a:pt x="1462" y="704"/>
                  </a:lnTo>
                  <a:lnTo>
                    <a:pt x="1470" y="706"/>
                  </a:lnTo>
                  <a:lnTo>
                    <a:pt x="1476" y="710"/>
                  </a:lnTo>
                  <a:lnTo>
                    <a:pt x="1476" y="714"/>
                  </a:lnTo>
                  <a:lnTo>
                    <a:pt x="1476" y="718"/>
                  </a:lnTo>
                  <a:lnTo>
                    <a:pt x="1476" y="724"/>
                  </a:lnTo>
                  <a:lnTo>
                    <a:pt x="1472" y="732"/>
                  </a:lnTo>
                  <a:lnTo>
                    <a:pt x="1468" y="738"/>
                  </a:lnTo>
                  <a:lnTo>
                    <a:pt x="1468" y="744"/>
                  </a:lnTo>
                  <a:lnTo>
                    <a:pt x="1468" y="748"/>
                  </a:lnTo>
                  <a:lnTo>
                    <a:pt x="1472" y="752"/>
                  </a:lnTo>
                  <a:lnTo>
                    <a:pt x="1480" y="756"/>
                  </a:lnTo>
                  <a:lnTo>
                    <a:pt x="1492" y="758"/>
                  </a:lnTo>
                  <a:lnTo>
                    <a:pt x="1506" y="760"/>
                  </a:lnTo>
                  <a:lnTo>
                    <a:pt x="1520" y="764"/>
                  </a:lnTo>
                  <a:lnTo>
                    <a:pt x="1524" y="766"/>
                  </a:lnTo>
                  <a:lnTo>
                    <a:pt x="1528" y="770"/>
                  </a:lnTo>
                  <a:lnTo>
                    <a:pt x="1532" y="774"/>
                  </a:lnTo>
                  <a:lnTo>
                    <a:pt x="1532" y="780"/>
                  </a:lnTo>
                  <a:lnTo>
                    <a:pt x="1534" y="786"/>
                  </a:lnTo>
                  <a:lnTo>
                    <a:pt x="1536" y="790"/>
                  </a:lnTo>
                  <a:lnTo>
                    <a:pt x="1540" y="792"/>
                  </a:lnTo>
                  <a:lnTo>
                    <a:pt x="1546" y="794"/>
                  </a:lnTo>
                  <a:lnTo>
                    <a:pt x="1556" y="796"/>
                  </a:lnTo>
                  <a:lnTo>
                    <a:pt x="1568" y="796"/>
                  </a:lnTo>
                  <a:lnTo>
                    <a:pt x="1580" y="798"/>
                  </a:lnTo>
                  <a:lnTo>
                    <a:pt x="1584" y="800"/>
                  </a:lnTo>
                  <a:lnTo>
                    <a:pt x="1586" y="804"/>
                  </a:lnTo>
                  <a:lnTo>
                    <a:pt x="1588" y="806"/>
                  </a:lnTo>
                  <a:lnTo>
                    <a:pt x="1588" y="812"/>
                  </a:lnTo>
                  <a:lnTo>
                    <a:pt x="1586" y="818"/>
                  </a:lnTo>
                  <a:lnTo>
                    <a:pt x="1582" y="828"/>
                  </a:lnTo>
                  <a:lnTo>
                    <a:pt x="1578" y="836"/>
                  </a:lnTo>
                  <a:lnTo>
                    <a:pt x="1576" y="844"/>
                  </a:lnTo>
                  <a:lnTo>
                    <a:pt x="1576" y="852"/>
                  </a:lnTo>
                  <a:lnTo>
                    <a:pt x="1578" y="858"/>
                  </a:lnTo>
                  <a:lnTo>
                    <a:pt x="1582" y="868"/>
                  </a:lnTo>
                  <a:lnTo>
                    <a:pt x="1590" y="876"/>
                  </a:lnTo>
                  <a:lnTo>
                    <a:pt x="1596" y="882"/>
                  </a:lnTo>
                  <a:lnTo>
                    <a:pt x="1598" y="886"/>
                  </a:lnTo>
                  <a:lnTo>
                    <a:pt x="1598" y="890"/>
                  </a:lnTo>
                  <a:lnTo>
                    <a:pt x="1598" y="896"/>
                  </a:lnTo>
                  <a:lnTo>
                    <a:pt x="1596" y="900"/>
                  </a:lnTo>
                  <a:lnTo>
                    <a:pt x="1590" y="906"/>
                  </a:lnTo>
                  <a:lnTo>
                    <a:pt x="1584" y="912"/>
                  </a:lnTo>
                  <a:lnTo>
                    <a:pt x="1570" y="922"/>
                  </a:lnTo>
                  <a:lnTo>
                    <a:pt x="1566" y="924"/>
                  </a:lnTo>
                  <a:lnTo>
                    <a:pt x="1564" y="922"/>
                  </a:lnTo>
                  <a:lnTo>
                    <a:pt x="1566" y="912"/>
                  </a:lnTo>
                  <a:lnTo>
                    <a:pt x="1568" y="898"/>
                  </a:lnTo>
                  <a:lnTo>
                    <a:pt x="1572" y="884"/>
                  </a:lnTo>
                  <a:lnTo>
                    <a:pt x="1572" y="878"/>
                  </a:lnTo>
                  <a:lnTo>
                    <a:pt x="1572" y="872"/>
                  </a:lnTo>
                  <a:lnTo>
                    <a:pt x="1570" y="866"/>
                  </a:lnTo>
                  <a:lnTo>
                    <a:pt x="1566" y="864"/>
                  </a:lnTo>
                  <a:lnTo>
                    <a:pt x="1560" y="864"/>
                  </a:lnTo>
                  <a:lnTo>
                    <a:pt x="1552" y="866"/>
                  </a:lnTo>
                  <a:lnTo>
                    <a:pt x="1542" y="868"/>
                  </a:lnTo>
                  <a:lnTo>
                    <a:pt x="1538" y="868"/>
                  </a:lnTo>
                  <a:lnTo>
                    <a:pt x="1536" y="866"/>
                  </a:lnTo>
                  <a:lnTo>
                    <a:pt x="1536" y="864"/>
                  </a:lnTo>
                  <a:lnTo>
                    <a:pt x="1542" y="856"/>
                  </a:lnTo>
                  <a:lnTo>
                    <a:pt x="1550" y="844"/>
                  </a:lnTo>
                  <a:lnTo>
                    <a:pt x="1560" y="832"/>
                  </a:lnTo>
                  <a:lnTo>
                    <a:pt x="1562" y="826"/>
                  </a:lnTo>
                  <a:lnTo>
                    <a:pt x="1564" y="820"/>
                  </a:lnTo>
                  <a:lnTo>
                    <a:pt x="1562" y="816"/>
                  </a:lnTo>
                  <a:lnTo>
                    <a:pt x="1558" y="812"/>
                  </a:lnTo>
                  <a:lnTo>
                    <a:pt x="1552" y="810"/>
                  </a:lnTo>
                  <a:lnTo>
                    <a:pt x="1540" y="810"/>
                  </a:lnTo>
                  <a:lnTo>
                    <a:pt x="1518" y="810"/>
                  </a:lnTo>
                  <a:lnTo>
                    <a:pt x="1504" y="806"/>
                  </a:lnTo>
                  <a:lnTo>
                    <a:pt x="1492" y="798"/>
                  </a:lnTo>
                  <a:lnTo>
                    <a:pt x="1482" y="792"/>
                  </a:lnTo>
                  <a:lnTo>
                    <a:pt x="1472" y="782"/>
                  </a:lnTo>
                  <a:lnTo>
                    <a:pt x="1460" y="774"/>
                  </a:lnTo>
                  <a:lnTo>
                    <a:pt x="1442" y="768"/>
                  </a:lnTo>
                  <a:lnTo>
                    <a:pt x="1416" y="762"/>
                  </a:lnTo>
                  <a:lnTo>
                    <a:pt x="1400" y="760"/>
                  </a:lnTo>
                  <a:lnTo>
                    <a:pt x="1386" y="760"/>
                  </a:lnTo>
                  <a:lnTo>
                    <a:pt x="1374" y="760"/>
                  </a:lnTo>
                  <a:lnTo>
                    <a:pt x="1364" y="762"/>
                  </a:lnTo>
                  <a:lnTo>
                    <a:pt x="1358" y="764"/>
                  </a:lnTo>
                  <a:lnTo>
                    <a:pt x="1352" y="768"/>
                  </a:lnTo>
                  <a:lnTo>
                    <a:pt x="1346" y="776"/>
                  </a:lnTo>
                  <a:lnTo>
                    <a:pt x="1342" y="784"/>
                  </a:lnTo>
                  <a:lnTo>
                    <a:pt x="1340" y="790"/>
                  </a:lnTo>
                  <a:lnTo>
                    <a:pt x="1336" y="794"/>
                  </a:lnTo>
                  <a:lnTo>
                    <a:pt x="1334" y="794"/>
                  </a:lnTo>
                  <a:lnTo>
                    <a:pt x="1330" y="792"/>
                  </a:lnTo>
                  <a:lnTo>
                    <a:pt x="1316" y="788"/>
                  </a:lnTo>
                  <a:lnTo>
                    <a:pt x="1302" y="788"/>
                  </a:lnTo>
                  <a:lnTo>
                    <a:pt x="1292" y="792"/>
                  </a:lnTo>
                  <a:lnTo>
                    <a:pt x="1284" y="796"/>
                  </a:lnTo>
                  <a:lnTo>
                    <a:pt x="1282" y="800"/>
                  </a:lnTo>
                  <a:lnTo>
                    <a:pt x="1282" y="804"/>
                  </a:lnTo>
                  <a:lnTo>
                    <a:pt x="1282" y="808"/>
                  </a:lnTo>
                  <a:lnTo>
                    <a:pt x="1284" y="812"/>
                  </a:lnTo>
                  <a:lnTo>
                    <a:pt x="1288" y="816"/>
                  </a:lnTo>
                  <a:lnTo>
                    <a:pt x="1294" y="820"/>
                  </a:lnTo>
                  <a:lnTo>
                    <a:pt x="1314" y="828"/>
                  </a:lnTo>
                  <a:lnTo>
                    <a:pt x="1332" y="834"/>
                  </a:lnTo>
                  <a:lnTo>
                    <a:pt x="1342" y="840"/>
                  </a:lnTo>
                  <a:lnTo>
                    <a:pt x="1344" y="842"/>
                  </a:lnTo>
                  <a:lnTo>
                    <a:pt x="1344" y="844"/>
                  </a:lnTo>
                  <a:lnTo>
                    <a:pt x="1340" y="846"/>
                  </a:lnTo>
                  <a:lnTo>
                    <a:pt x="1332" y="848"/>
                  </a:lnTo>
                  <a:lnTo>
                    <a:pt x="1318" y="848"/>
                  </a:lnTo>
                  <a:lnTo>
                    <a:pt x="1280" y="844"/>
                  </a:lnTo>
                  <a:lnTo>
                    <a:pt x="1270" y="842"/>
                  </a:lnTo>
                  <a:lnTo>
                    <a:pt x="1264" y="840"/>
                  </a:lnTo>
                  <a:lnTo>
                    <a:pt x="1260" y="836"/>
                  </a:lnTo>
                  <a:lnTo>
                    <a:pt x="1256" y="830"/>
                  </a:lnTo>
                  <a:lnTo>
                    <a:pt x="1256" y="824"/>
                  </a:lnTo>
                  <a:lnTo>
                    <a:pt x="1256" y="818"/>
                  </a:lnTo>
                  <a:lnTo>
                    <a:pt x="1260" y="804"/>
                  </a:lnTo>
                  <a:lnTo>
                    <a:pt x="1264" y="788"/>
                  </a:lnTo>
                  <a:lnTo>
                    <a:pt x="1268" y="772"/>
                  </a:lnTo>
                  <a:lnTo>
                    <a:pt x="1270" y="758"/>
                  </a:lnTo>
                  <a:lnTo>
                    <a:pt x="1268" y="750"/>
                  </a:lnTo>
                  <a:lnTo>
                    <a:pt x="1266" y="744"/>
                  </a:lnTo>
                  <a:lnTo>
                    <a:pt x="1258" y="734"/>
                  </a:lnTo>
                  <a:lnTo>
                    <a:pt x="1250" y="726"/>
                  </a:lnTo>
                  <a:lnTo>
                    <a:pt x="1244" y="722"/>
                  </a:lnTo>
                  <a:lnTo>
                    <a:pt x="1240" y="722"/>
                  </a:lnTo>
                  <a:lnTo>
                    <a:pt x="1236" y="724"/>
                  </a:lnTo>
                  <a:lnTo>
                    <a:pt x="1234" y="730"/>
                  </a:lnTo>
                  <a:lnTo>
                    <a:pt x="1234" y="738"/>
                  </a:lnTo>
                  <a:lnTo>
                    <a:pt x="1238" y="752"/>
                  </a:lnTo>
                  <a:lnTo>
                    <a:pt x="1240" y="762"/>
                  </a:lnTo>
                  <a:lnTo>
                    <a:pt x="1238" y="772"/>
                  </a:lnTo>
                  <a:lnTo>
                    <a:pt x="1236" y="778"/>
                  </a:lnTo>
                  <a:lnTo>
                    <a:pt x="1230" y="784"/>
                  </a:lnTo>
                  <a:lnTo>
                    <a:pt x="1224" y="788"/>
                  </a:lnTo>
                  <a:lnTo>
                    <a:pt x="1216" y="792"/>
                  </a:lnTo>
                  <a:lnTo>
                    <a:pt x="1198" y="798"/>
                  </a:lnTo>
                  <a:lnTo>
                    <a:pt x="1182" y="804"/>
                  </a:lnTo>
                  <a:lnTo>
                    <a:pt x="1176" y="808"/>
                  </a:lnTo>
                  <a:lnTo>
                    <a:pt x="1170" y="812"/>
                  </a:lnTo>
                  <a:lnTo>
                    <a:pt x="1168" y="818"/>
                  </a:lnTo>
                  <a:lnTo>
                    <a:pt x="1168" y="824"/>
                  </a:lnTo>
                  <a:lnTo>
                    <a:pt x="1172" y="832"/>
                  </a:lnTo>
                  <a:lnTo>
                    <a:pt x="1178" y="842"/>
                  </a:lnTo>
                  <a:lnTo>
                    <a:pt x="1200" y="870"/>
                  </a:lnTo>
                  <a:lnTo>
                    <a:pt x="1208" y="878"/>
                  </a:lnTo>
                  <a:lnTo>
                    <a:pt x="1212" y="886"/>
                  </a:lnTo>
                  <a:lnTo>
                    <a:pt x="1212" y="894"/>
                  </a:lnTo>
                  <a:lnTo>
                    <a:pt x="1210" y="902"/>
                  </a:lnTo>
                  <a:lnTo>
                    <a:pt x="1204" y="912"/>
                  </a:lnTo>
                  <a:lnTo>
                    <a:pt x="1194" y="926"/>
                  </a:lnTo>
                  <a:lnTo>
                    <a:pt x="1184" y="940"/>
                  </a:lnTo>
                  <a:lnTo>
                    <a:pt x="1180" y="950"/>
                  </a:lnTo>
                  <a:lnTo>
                    <a:pt x="1180" y="956"/>
                  </a:lnTo>
                  <a:lnTo>
                    <a:pt x="1182" y="962"/>
                  </a:lnTo>
                  <a:lnTo>
                    <a:pt x="1190" y="974"/>
                  </a:lnTo>
                  <a:lnTo>
                    <a:pt x="1192" y="982"/>
                  </a:lnTo>
                  <a:lnTo>
                    <a:pt x="1194" y="992"/>
                  </a:lnTo>
                  <a:lnTo>
                    <a:pt x="1194" y="996"/>
                  </a:lnTo>
                  <a:lnTo>
                    <a:pt x="1196" y="1000"/>
                  </a:lnTo>
                  <a:lnTo>
                    <a:pt x="1200" y="1002"/>
                  </a:lnTo>
                  <a:lnTo>
                    <a:pt x="1204" y="1002"/>
                  </a:lnTo>
                  <a:lnTo>
                    <a:pt x="1218" y="1000"/>
                  </a:lnTo>
                  <a:lnTo>
                    <a:pt x="1234" y="996"/>
                  </a:lnTo>
                  <a:lnTo>
                    <a:pt x="1254" y="992"/>
                  </a:lnTo>
                  <a:lnTo>
                    <a:pt x="1276" y="992"/>
                  </a:lnTo>
                  <a:lnTo>
                    <a:pt x="1288" y="992"/>
                  </a:lnTo>
                  <a:lnTo>
                    <a:pt x="1298" y="994"/>
                  </a:lnTo>
                  <a:lnTo>
                    <a:pt x="1310" y="998"/>
                  </a:lnTo>
                  <a:lnTo>
                    <a:pt x="1322" y="1004"/>
                  </a:lnTo>
                  <a:lnTo>
                    <a:pt x="1340" y="1016"/>
                  </a:lnTo>
                  <a:lnTo>
                    <a:pt x="1352" y="1028"/>
                  </a:lnTo>
                  <a:lnTo>
                    <a:pt x="1358" y="1036"/>
                  </a:lnTo>
                  <a:lnTo>
                    <a:pt x="1360" y="1044"/>
                  </a:lnTo>
                  <a:lnTo>
                    <a:pt x="1360" y="1050"/>
                  </a:lnTo>
                  <a:lnTo>
                    <a:pt x="1356" y="1054"/>
                  </a:lnTo>
                  <a:lnTo>
                    <a:pt x="1350" y="1066"/>
                  </a:lnTo>
                  <a:lnTo>
                    <a:pt x="1342" y="1078"/>
                  </a:lnTo>
                  <a:lnTo>
                    <a:pt x="1334" y="1092"/>
                  </a:lnTo>
                  <a:lnTo>
                    <a:pt x="1332" y="1096"/>
                  </a:lnTo>
                  <a:lnTo>
                    <a:pt x="1330" y="1098"/>
                  </a:lnTo>
                  <a:lnTo>
                    <a:pt x="1330" y="1092"/>
                  </a:lnTo>
                  <a:lnTo>
                    <a:pt x="1332" y="1082"/>
                  </a:lnTo>
                  <a:lnTo>
                    <a:pt x="1334" y="1066"/>
                  </a:lnTo>
                  <a:lnTo>
                    <a:pt x="1334" y="1052"/>
                  </a:lnTo>
                  <a:lnTo>
                    <a:pt x="1330" y="1038"/>
                  </a:lnTo>
                  <a:lnTo>
                    <a:pt x="1322" y="1026"/>
                  </a:lnTo>
                  <a:lnTo>
                    <a:pt x="1318" y="1020"/>
                  </a:lnTo>
                  <a:lnTo>
                    <a:pt x="1312" y="1016"/>
                  </a:lnTo>
                  <a:lnTo>
                    <a:pt x="1304" y="1014"/>
                  </a:lnTo>
                  <a:lnTo>
                    <a:pt x="1298" y="1012"/>
                  </a:lnTo>
                  <a:lnTo>
                    <a:pt x="1288" y="1010"/>
                  </a:lnTo>
                  <a:lnTo>
                    <a:pt x="1278" y="1010"/>
                  </a:lnTo>
                  <a:lnTo>
                    <a:pt x="1266" y="1012"/>
                  </a:lnTo>
                  <a:lnTo>
                    <a:pt x="1254" y="1016"/>
                  </a:lnTo>
                  <a:lnTo>
                    <a:pt x="1242" y="1020"/>
                  </a:lnTo>
                  <a:lnTo>
                    <a:pt x="1234" y="1026"/>
                  </a:lnTo>
                  <a:lnTo>
                    <a:pt x="1228" y="1032"/>
                  </a:lnTo>
                  <a:lnTo>
                    <a:pt x="1224" y="1036"/>
                  </a:lnTo>
                  <a:lnTo>
                    <a:pt x="1222" y="1044"/>
                  </a:lnTo>
                  <a:lnTo>
                    <a:pt x="1222" y="1050"/>
                  </a:lnTo>
                  <a:lnTo>
                    <a:pt x="1226" y="1062"/>
                  </a:lnTo>
                  <a:lnTo>
                    <a:pt x="1230" y="1076"/>
                  </a:lnTo>
                  <a:lnTo>
                    <a:pt x="1234" y="1088"/>
                  </a:lnTo>
                  <a:lnTo>
                    <a:pt x="1234" y="1092"/>
                  </a:lnTo>
                  <a:lnTo>
                    <a:pt x="1232" y="1098"/>
                  </a:lnTo>
                  <a:lnTo>
                    <a:pt x="1228" y="1102"/>
                  </a:lnTo>
                  <a:lnTo>
                    <a:pt x="1222" y="1106"/>
                  </a:lnTo>
                  <a:lnTo>
                    <a:pt x="1210" y="1112"/>
                  </a:lnTo>
                  <a:lnTo>
                    <a:pt x="1202" y="1120"/>
                  </a:lnTo>
                  <a:lnTo>
                    <a:pt x="1198" y="1128"/>
                  </a:lnTo>
                  <a:lnTo>
                    <a:pt x="1196" y="1136"/>
                  </a:lnTo>
                  <a:lnTo>
                    <a:pt x="1194" y="1144"/>
                  </a:lnTo>
                  <a:lnTo>
                    <a:pt x="1188" y="1152"/>
                  </a:lnTo>
                  <a:lnTo>
                    <a:pt x="1180" y="1160"/>
                  </a:lnTo>
                  <a:lnTo>
                    <a:pt x="1166" y="1168"/>
                  </a:lnTo>
                  <a:lnTo>
                    <a:pt x="1152" y="1176"/>
                  </a:lnTo>
                  <a:lnTo>
                    <a:pt x="1144" y="1184"/>
                  </a:lnTo>
                  <a:lnTo>
                    <a:pt x="1136" y="1196"/>
                  </a:lnTo>
                  <a:lnTo>
                    <a:pt x="1130" y="1200"/>
                  </a:lnTo>
                  <a:lnTo>
                    <a:pt x="1118" y="1202"/>
                  </a:lnTo>
                  <a:lnTo>
                    <a:pt x="1100" y="1200"/>
                  </a:lnTo>
                  <a:lnTo>
                    <a:pt x="1070" y="1196"/>
                  </a:lnTo>
                  <a:lnTo>
                    <a:pt x="1044" y="1190"/>
                  </a:lnTo>
                  <a:lnTo>
                    <a:pt x="1036" y="1186"/>
                  </a:lnTo>
                  <a:lnTo>
                    <a:pt x="1040" y="1184"/>
                  </a:lnTo>
                  <a:lnTo>
                    <a:pt x="1052" y="1180"/>
                  </a:lnTo>
                  <a:lnTo>
                    <a:pt x="1072" y="1176"/>
                  </a:lnTo>
                  <a:lnTo>
                    <a:pt x="1094" y="1168"/>
                  </a:lnTo>
                  <a:lnTo>
                    <a:pt x="1104" y="1162"/>
                  </a:lnTo>
                  <a:lnTo>
                    <a:pt x="1114" y="1156"/>
                  </a:lnTo>
                  <a:lnTo>
                    <a:pt x="1122" y="1148"/>
                  </a:lnTo>
                  <a:lnTo>
                    <a:pt x="1128" y="1138"/>
                  </a:lnTo>
                  <a:lnTo>
                    <a:pt x="1138" y="1122"/>
                  </a:lnTo>
                  <a:lnTo>
                    <a:pt x="1146" y="1112"/>
                  </a:lnTo>
                  <a:lnTo>
                    <a:pt x="1154" y="1106"/>
                  </a:lnTo>
                  <a:lnTo>
                    <a:pt x="1160" y="1104"/>
                  </a:lnTo>
                  <a:lnTo>
                    <a:pt x="1166" y="1100"/>
                  </a:lnTo>
                  <a:lnTo>
                    <a:pt x="1170" y="1096"/>
                  </a:lnTo>
                  <a:lnTo>
                    <a:pt x="1174" y="1088"/>
                  </a:lnTo>
                  <a:lnTo>
                    <a:pt x="1176" y="1072"/>
                  </a:lnTo>
                  <a:lnTo>
                    <a:pt x="1176" y="1058"/>
                  </a:lnTo>
                  <a:lnTo>
                    <a:pt x="1174" y="1044"/>
                  </a:lnTo>
                  <a:lnTo>
                    <a:pt x="1166" y="1034"/>
                  </a:lnTo>
                  <a:lnTo>
                    <a:pt x="1160" y="1026"/>
                  </a:lnTo>
                  <a:lnTo>
                    <a:pt x="1152" y="1016"/>
                  </a:lnTo>
                  <a:lnTo>
                    <a:pt x="1146" y="1004"/>
                  </a:lnTo>
                  <a:lnTo>
                    <a:pt x="1142" y="988"/>
                  </a:lnTo>
                  <a:lnTo>
                    <a:pt x="1142" y="968"/>
                  </a:lnTo>
                  <a:lnTo>
                    <a:pt x="1150" y="928"/>
                  </a:lnTo>
                  <a:lnTo>
                    <a:pt x="1152" y="910"/>
                  </a:lnTo>
                  <a:lnTo>
                    <a:pt x="1154" y="896"/>
                  </a:lnTo>
                  <a:lnTo>
                    <a:pt x="1152" y="882"/>
                  </a:lnTo>
                  <a:lnTo>
                    <a:pt x="1148" y="868"/>
                  </a:lnTo>
                  <a:lnTo>
                    <a:pt x="1140" y="856"/>
                  </a:lnTo>
                  <a:lnTo>
                    <a:pt x="1126" y="844"/>
                  </a:lnTo>
                  <a:lnTo>
                    <a:pt x="1116" y="832"/>
                  </a:lnTo>
                  <a:lnTo>
                    <a:pt x="1114" y="828"/>
                  </a:lnTo>
                  <a:lnTo>
                    <a:pt x="1112" y="824"/>
                  </a:lnTo>
                  <a:lnTo>
                    <a:pt x="1114" y="822"/>
                  </a:lnTo>
                  <a:lnTo>
                    <a:pt x="1118" y="818"/>
                  </a:lnTo>
                  <a:lnTo>
                    <a:pt x="1126" y="812"/>
                  </a:lnTo>
                  <a:lnTo>
                    <a:pt x="1136" y="804"/>
                  </a:lnTo>
                  <a:lnTo>
                    <a:pt x="1146" y="796"/>
                  </a:lnTo>
                  <a:lnTo>
                    <a:pt x="1150" y="790"/>
                  </a:lnTo>
                  <a:lnTo>
                    <a:pt x="1154" y="782"/>
                  </a:lnTo>
                  <a:lnTo>
                    <a:pt x="1156" y="774"/>
                  </a:lnTo>
                  <a:lnTo>
                    <a:pt x="1156" y="764"/>
                  </a:lnTo>
                  <a:lnTo>
                    <a:pt x="1156" y="754"/>
                  </a:lnTo>
                  <a:lnTo>
                    <a:pt x="1152" y="744"/>
                  </a:lnTo>
                  <a:lnTo>
                    <a:pt x="1148" y="738"/>
                  </a:lnTo>
                  <a:lnTo>
                    <a:pt x="1142" y="732"/>
                  </a:lnTo>
                  <a:lnTo>
                    <a:pt x="1134" y="728"/>
                  </a:lnTo>
                  <a:lnTo>
                    <a:pt x="1126" y="724"/>
                  </a:lnTo>
                  <a:lnTo>
                    <a:pt x="1106" y="722"/>
                  </a:lnTo>
                  <a:lnTo>
                    <a:pt x="1086" y="722"/>
                  </a:lnTo>
                  <a:lnTo>
                    <a:pt x="1064" y="724"/>
                  </a:lnTo>
                  <a:lnTo>
                    <a:pt x="1044" y="724"/>
                  </a:lnTo>
                  <a:lnTo>
                    <a:pt x="1028" y="722"/>
                  </a:lnTo>
                  <a:lnTo>
                    <a:pt x="1020" y="722"/>
                  </a:lnTo>
                  <a:lnTo>
                    <a:pt x="1012" y="722"/>
                  </a:lnTo>
                  <a:lnTo>
                    <a:pt x="1006" y="726"/>
                  </a:lnTo>
                  <a:lnTo>
                    <a:pt x="1002" y="732"/>
                  </a:lnTo>
                  <a:lnTo>
                    <a:pt x="994" y="748"/>
                  </a:lnTo>
                  <a:lnTo>
                    <a:pt x="988" y="766"/>
                  </a:lnTo>
                  <a:lnTo>
                    <a:pt x="980" y="788"/>
                  </a:lnTo>
                  <a:lnTo>
                    <a:pt x="970" y="808"/>
                  </a:lnTo>
                  <a:lnTo>
                    <a:pt x="964" y="816"/>
                  </a:lnTo>
                  <a:lnTo>
                    <a:pt x="958" y="824"/>
                  </a:lnTo>
                  <a:lnTo>
                    <a:pt x="948" y="832"/>
                  </a:lnTo>
                  <a:lnTo>
                    <a:pt x="938" y="838"/>
                  </a:lnTo>
                  <a:lnTo>
                    <a:pt x="916" y="848"/>
                  </a:lnTo>
                  <a:lnTo>
                    <a:pt x="908" y="854"/>
                  </a:lnTo>
                  <a:lnTo>
                    <a:pt x="906" y="858"/>
                  </a:lnTo>
                  <a:lnTo>
                    <a:pt x="904" y="862"/>
                  </a:lnTo>
                  <a:lnTo>
                    <a:pt x="906" y="866"/>
                  </a:lnTo>
                  <a:lnTo>
                    <a:pt x="912" y="874"/>
                  </a:lnTo>
                  <a:lnTo>
                    <a:pt x="920" y="884"/>
                  </a:lnTo>
                  <a:lnTo>
                    <a:pt x="922" y="888"/>
                  </a:lnTo>
                  <a:lnTo>
                    <a:pt x="926" y="894"/>
                  </a:lnTo>
                  <a:lnTo>
                    <a:pt x="926" y="902"/>
                  </a:lnTo>
                  <a:lnTo>
                    <a:pt x="926" y="910"/>
                  </a:lnTo>
                  <a:lnTo>
                    <a:pt x="922" y="918"/>
                  </a:lnTo>
                  <a:lnTo>
                    <a:pt x="916" y="928"/>
                  </a:lnTo>
                  <a:lnTo>
                    <a:pt x="912" y="938"/>
                  </a:lnTo>
                  <a:lnTo>
                    <a:pt x="910" y="948"/>
                  </a:lnTo>
                  <a:lnTo>
                    <a:pt x="912" y="954"/>
                  </a:lnTo>
                  <a:lnTo>
                    <a:pt x="916" y="962"/>
                  </a:lnTo>
                  <a:lnTo>
                    <a:pt x="924" y="968"/>
                  </a:lnTo>
                  <a:lnTo>
                    <a:pt x="932" y="974"/>
                  </a:lnTo>
                  <a:lnTo>
                    <a:pt x="952" y="986"/>
                  </a:lnTo>
                  <a:lnTo>
                    <a:pt x="974" y="996"/>
                  </a:lnTo>
                  <a:lnTo>
                    <a:pt x="982" y="1002"/>
                  </a:lnTo>
                  <a:lnTo>
                    <a:pt x="990" y="1008"/>
                  </a:lnTo>
                  <a:lnTo>
                    <a:pt x="996" y="1014"/>
                  </a:lnTo>
                  <a:lnTo>
                    <a:pt x="998" y="1022"/>
                  </a:lnTo>
                  <a:lnTo>
                    <a:pt x="998" y="1030"/>
                  </a:lnTo>
                  <a:lnTo>
                    <a:pt x="992" y="1040"/>
                  </a:lnTo>
                  <a:lnTo>
                    <a:pt x="982" y="1054"/>
                  </a:lnTo>
                  <a:lnTo>
                    <a:pt x="978" y="1058"/>
                  </a:lnTo>
                  <a:lnTo>
                    <a:pt x="974" y="1060"/>
                  </a:lnTo>
                  <a:lnTo>
                    <a:pt x="970" y="1060"/>
                  </a:lnTo>
                  <a:lnTo>
                    <a:pt x="966" y="1060"/>
                  </a:lnTo>
                  <a:lnTo>
                    <a:pt x="956" y="1052"/>
                  </a:lnTo>
                  <a:lnTo>
                    <a:pt x="942" y="1040"/>
                  </a:lnTo>
                  <a:lnTo>
                    <a:pt x="918" y="1024"/>
                  </a:lnTo>
                  <a:lnTo>
                    <a:pt x="884" y="1004"/>
                  </a:lnTo>
                  <a:lnTo>
                    <a:pt x="862" y="994"/>
                  </a:lnTo>
                  <a:lnTo>
                    <a:pt x="838" y="984"/>
                  </a:lnTo>
                  <a:lnTo>
                    <a:pt x="810" y="974"/>
                  </a:lnTo>
                  <a:lnTo>
                    <a:pt x="786" y="966"/>
                  </a:lnTo>
                  <a:lnTo>
                    <a:pt x="762" y="960"/>
                  </a:lnTo>
                  <a:lnTo>
                    <a:pt x="742" y="956"/>
                  </a:lnTo>
                  <a:lnTo>
                    <a:pt x="724" y="954"/>
                  </a:lnTo>
                  <a:lnTo>
                    <a:pt x="706" y="952"/>
                  </a:lnTo>
                  <a:lnTo>
                    <a:pt x="692" y="952"/>
                  </a:lnTo>
                  <a:lnTo>
                    <a:pt x="678" y="954"/>
                  </a:lnTo>
                  <a:lnTo>
                    <a:pt x="668" y="956"/>
                  </a:lnTo>
                  <a:lnTo>
                    <a:pt x="660" y="960"/>
                  </a:lnTo>
                  <a:lnTo>
                    <a:pt x="654" y="964"/>
                  </a:lnTo>
                  <a:lnTo>
                    <a:pt x="650" y="968"/>
                  </a:lnTo>
                  <a:lnTo>
                    <a:pt x="650" y="974"/>
                  </a:lnTo>
                  <a:lnTo>
                    <a:pt x="650" y="980"/>
                  </a:lnTo>
                  <a:lnTo>
                    <a:pt x="654" y="986"/>
                  </a:lnTo>
                  <a:lnTo>
                    <a:pt x="660" y="994"/>
                  </a:lnTo>
                  <a:lnTo>
                    <a:pt x="664" y="998"/>
                  </a:lnTo>
                  <a:lnTo>
                    <a:pt x="664" y="1004"/>
                  </a:lnTo>
                  <a:lnTo>
                    <a:pt x="664" y="1010"/>
                  </a:lnTo>
                  <a:lnTo>
                    <a:pt x="662" y="1016"/>
                  </a:lnTo>
                  <a:lnTo>
                    <a:pt x="654" y="1028"/>
                  </a:lnTo>
                  <a:lnTo>
                    <a:pt x="642" y="1038"/>
                  </a:lnTo>
                  <a:lnTo>
                    <a:pt x="628" y="1044"/>
                  </a:lnTo>
                  <a:lnTo>
                    <a:pt x="622" y="1046"/>
                  </a:lnTo>
                  <a:lnTo>
                    <a:pt x="618" y="1046"/>
                  </a:lnTo>
                  <a:lnTo>
                    <a:pt x="612" y="1046"/>
                  </a:lnTo>
                  <a:lnTo>
                    <a:pt x="608" y="1042"/>
                  </a:lnTo>
                  <a:lnTo>
                    <a:pt x="606" y="1038"/>
                  </a:lnTo>
                  <a:lnTo>
                    <a:pt x="606" y="1030"/>
                  </a:lnTo>
                  <a:lnTo>
                    <a:pt x="604" y="1018"/>
                  </a:lnTo>
                  <a:lnTo>
                    <a:pt x="602" y="1010"/>
                  </a:lnTo>
                  <a:lnTo>
                    <a:pt x="596" y="1006"/>
                  </a:lnTo>
                  <a:lnTo>
                    <a:pt x="590" y="1006"/>
                  </a:lnTo>
                  <a:lnTo>
                    <a:pt x="582" y="1010"/>
                  </a:lnTo>
                  <a:lnTo>
                    <a:pt x="570" y="1016"/>
                  </a:lnTo>
                  <a:lnTo>
                    <a:pt x="542" y="1034"/>
                  </a:lnTo>
                  <a:lnTo>
                    <a:pt x="526" y="1042"/>
                  </a:lnTo>
                  <a:lnTo>
                    <a:pt x="520" y="1042"/>
                  </a:lnTo>
                  <a:lnTo>
                    <a:pt x="516" y="1042"/>
                  </a:lnTo>
                  <a:lnTo>
                    <a:pt x="506" y="1040"/>
                  </a:lnTo>
                  <a:lnTo>
                    <a:pt x="498" y="1036"/>
                  </a:lnTo>
                  <a:lnTo>
                    <a:pt x="488" y="1032"/>
                  </a:lnTo>
                  <a:lnTo>
                    <a:pt x="478" y="1032"/>
                  </a:lnTo>
                  <a:lnTo>
                    <a:pt x="470" y="1032"/>
                  </a:lnTo>
                  <a:lnTo>
                    <a:pt x="462" y="1034"/>
                  </a:lnTo>
                  <a:lnTo>
                    <a:pt x="440" y="1046"/>
                  </a:lnTo>
                  <a:lnTo>
                    <a:pt x="420" y="1056"/>
                  </a:lnTo>
                  <a:lnTo>
                    <a:pt x="412" y="1060"/>
                  </a:lnTo>
                  <a:lnTo>
                    <a:pt x="406" y="1060"/>
                  </a:lnTo>
                  <a:lnTo>
                    <a:pt x="400" y="1060"/>
                  </a:lnTo>
                  <a:lnTo>
                    <a:pt x="396" y="1058"/>
                  </a:lnTo>
                  <a:lnTo>
                    <a:pt x="392" y="1054"/>
                  </a:lnTo>
                  <a:lnTo>
                    <a:pt x="390" y="1052"/>
                  </a:lnTo>
                  <a:lnTo>
                    <a:pt x="388" y="1042"/>
                  </a:lnTo>
                  <a:lnTo>
                    <a:pt x="392" y="1030"/>
                  </a:lnTo>
                  <a:lnTo>
                    <a:pt x="396" y="1020"/>
                  </a:lnTo>
                  <a:lnTo>
                    <a:pt x="406" y="1012"/>
                  </a:lnTo>
                  <a:lnTo>
                    <a:pt x="410" y="1006"/>
                  </a:lnTo>
                  <a:lnTo>
                    <a:pt x="412" y="1004"/>
                  </a:lnTo>
                  <a:lnTo>
                    <a:pt x="410" y="1004"/>
                  </a:lnTo>
                  <a:lnTo>
                    <a:pt x="402" y="1004"/>
                  </a:lnTo>
                  <a:lnTo>
                    <a:pt x="388" y="1008"/>
                  </a:lnTo>
                  <a:lnTo>
                    <a:pt x="368" y="1014"/>
                  </a:lnTo>
                  <a:lnTo>
                    <a:pt x="342" y="1024"/>
                  </a:lnTo>
                  <a:lnTo>
                    <a:pt x="312" y="1038"/>
                  </a:lnTo>
                  <a:lnTo>
                    <a:pt x="276" y="1054"/>
                  </a:lnTo>
                  <a:lnTo>
                    <a:pt x="242" y="1070"/>
                  </a:lnTo>
                  <a:lnTo>
                    <a:pt x="216" y="1078"/>
                  </a:lnTo>
                  <a:lnTo>
                    <a:pt x="196" y="1084"/>
                  </a:lnTo>
                  <a:lnTo>
                    <a:pt x="180" y="1086"/>
                  </a:lnTo>
                  <a:lnTo>
                    <a:pt x="168" y="1088"/>
                  </a:lnTo>
                  <a:lnTo>
                    <a:pt x="158" y="1094"/>
                  </a:lnTo>
                  <a:lnTo>
                    <a:pt x="152" y="1106"/>
                  </a:lnTo>
                  <a:lnTo>
                    <a:pt x="144" y="1124"/>
                  </a:lnTo>
                  <a:lnTo>
                    <a:pt x="138" y="1142"/>
                  </a:lnTo>
                  <a:lnTo>
                    <a:pt x="132" y="1152"/>
                  </a:lnTo>
                  <a:lnTo>
                    <a:pt x="126" y="1158"/>
                  </a:lnTo>
                  <a:lnTo>
                    <a:pt x="120" y="1158"/>
                  </a:lnTo>
                  <a:lnTo>
                    <a:pt x="106" y="1156"/>
                  </a:lnTo>
                  <a:lnTo>
                    <a:pt x="98" y="1156"/>
                  </a:lnTo>
                  <a:lnTo>
                    <a:pt x="86" y="1160"/>
                  </a:lnTo>
                  <a:lnTo>
                    <a:pt x="78" y="1164"/>
                  </a:lnTo>
                  <a:lnTo>
                    <a:pt x="54" y="1230"/>
                  </a:lnTo>
                  <a:lnTo>
                    <a:pt x="44" y="1256"/>
                  </a:lnTo>
                  <a:lnTo>
                    <a:pt x="36" y="1274"/>
                  </a:lnTo>
                  <a:lnTo>
                    <a:pt x="28" y="1292"/>
                  </a:lnTo>
                  <a:lnTo>
                    <a:pt x="20" y="1312"/>
                  </a:lnTo>
                  <a:lnTo>
                    <a:pt x="8" y="1346"/>
                  </a:lnTo>
                  <a:lnTo>
                    <a:pt x="0" y="1382"/>
                  </a:lnTo>
                  <a:lnTo>
                    <a:pt x="0" y="1562"/>
                  </a:lnTo>
                  <a:lnTo>
                    <a:pt x="60" y="1706"/>
                  </a:lnTo>
                  <a:lnTo>
                    <a:pt x="180" y="1898"/>
                  </a:lnTo>
                  <a:lnTo>
                    <a:pt x="236" y="2142"/>
                  </a:lnTo>
                  <a:lnTo>
                    <a:pt x="172" y="2176"/>
                  </a:lnTo>
                  <a:lnTo>
                    <a:pt x="166" y="2200"/>
                  </a:lnTo>
                  <a:lnTo>
                    <a:pt x="124" y="2214"/>
                  </a:lnTo>
                  <a:lnTo>
                    <a:pt x="104" y="2206"/>
                  </a:lnTo>
                  <a:lnTo>
                    <a:pt x="92" y="2204"/>
                  </a:lnTo>
                  <a:lnTo>
                    <a:pt x="86" y="2204"/>
                  </a:lnTo>
                  <a:lnTo>
                    <a:pt x="84" y="2208"/>
                  </a:lnTo>
                  <a:lnTo>
                    <a:pt x="70" y="2258"/>
                  </a:lnTo>
                  <a:lnTo>
                    <a:pt x="60" y="2304"/>
                  </a:lnTo>
                  <a:lnTo>
                    <a:pt x="76" y="2364"/>
                  </a:lnTo>
                  <a:lnTo>
                    <a:pt x="114" y="2388"/>
                  </a:lnTo>
                  <a:lnTo>
                    <a:pt x="142" y="2422"/>
                  </a:lnTo>
                  <a:lnTo>
                    <a:pt x="148" y="2454"/>
                  </a:lnTo>
                  <a:lnTo>
                    <a:pt x="130" y="2486"/>
                  </a:lnTo>
                  <a:lnTo>
                    <a:pt x="98" y="2508"/>
                  </a:lnTo>
                  <a:lnTo>
                    <a:pt x="70" y="2552"/>
                  </a:lnTo>
                  <a:lnTo>
                    <a:pt x="80" y="2588"/>
                  </a:lnTo>
                  <a:lnTo>
                    <a:pt x="132" y="2652"/>
                  </a:lnTo>
                  <a:lnTo>
                    <a:pt x="156" y="2704"/>
                  </a:lnTo>
                  <a:lnTo>
                    <a:pt x="182" y="2744"/>
                  </a:lnTo>
                  <a:lnTo>
                    <a:pt x="180" y="2776"/>
                  </a:lnTo>
                  <a:lnTo>
                    <a:pt x="182" y="2792"/>
                  </a:lnTo>
                  <a:lnTo>
                    <a:pt x="186" y="2844"/>
                  </a:lnTo>
                  <a:lnTo>
                    <a:pt x="190" y="2864"/>
                  </a:lnTo>
                  <a:lnTo>
                    <a:pt x="186" y="2882"/>
                  </a:lnTo>
                  <a:lnTo>
                    <a:pt x="188" y="2896"/>
                  </a:lnTo>
                  <a:lnTo>
                    <a:pt x="182" y="2898"/>
                  </a:lnTo>
                  <a:lnTo>
                    <a:pt x="178" y="2898"/>
                  </a:lnTo>
                  <a:lnTo>
                    <a:pt x="176" y="2896"/>
                  </a:lnTo>
                  <a:lnTo>
                    <a:pt x="176" y="2894"/>
                  </a:lnTo>
                  <a:lnTo>
                    <a:pt x="174" y="2888"/>
                  </a:lnTo>
                  <a:lnTo>
                    <a:pt x="172" y="2886"/>
                  </a:lnTo>
                  <a:lnTo>
                    <a:pt x="170" y="2886"/>
                  </a:lnTo>
                  <a:lnTo>
                    <a:pt x="172" y="2886"/>
                  </a:lnTo>
                  <a:lnTo>
                    <a:pt x="174" y="2888"/>
                  </a:lnTo>
                  <a:lnTo>
                    <a:pt x="176" y="2894"/>
                  </a:lnTo>
                  <a:lnTo>
                    <a:pt x="176" y="2896"/>
                  </a:lnTo>
                  <a:lnTo>
                    <a:pt x="178" y="2898"/>
                  </a:lnTo>
                  <a:lnTo>
                    <a:pt x="182" y="2898"/>
                  </a:lnTo>
                  <a:lnTo>
                    <a:pt x="188" y="2896"/>
                  </a:lnTo>
                  <a:lnTo>
                    <a:pt x="174" y="2986"/>
                  </a:lnTo>
                  <a:lnTo>
                    <a:pt x="174" y="3028"/>
                  </a:lnTo>
                  <a:lnTo>
                    <a:pt x="168" y="3124"/>
                  </a:lnTo>
                  <a:lnTo>
                    <a:pt x="174" y="3168"/>
                  </a:lnTo>
                  <a:lnTo>
                    <a:pt x="210" y="3264"/>
                  </a:lnTo>
                  <a:lnTo>
                    <a:pt x="248" y="3338"/>
                  </a:lnTo>
                  <a:lnTo>
                    <a:pt x="248" y="3362"/>
                  </a:lnTo>
                  <a:lnTo>
                    <a:pt x="254" y="3368"/>
                  </a:lnTo>
                  <a:lnTo>
                    <a:pt x="258" y="3372"/>
                  </a:lnTo>
                  <a:lnTo>
                    <a:pt x="262" y="3384"/>
                  </a:lnTo>
                  <a:lnTo>
                    <a:pt x="264" y="3394"/>
                  </a:lnTo>
                  <a:lnTo>
                    <a:pt x="268" y="3400"/>
                  </a:lnTo>
                  <a:lnTo>
                    <a:pt x="272" y="3406"/>
                  </a:lnTo>
                  <a:lnTo>
                    <a:pt x="276" y="3412"/>
                  </a:lnTo>
                  <a:lnTo>
                    <a:pt x="278" y="3416"/>
                  </a:lnTo>
                  <a:lnTo>
                    <a:pt x="278" y="3424"/>
                  </a:lnTo>
                  <a:lnTo>
                    <a:pt x="280" y="3432"/>
                  </a:lnTo>
                  <a:lnTo>
                    <a:pt x="282" y="3438"/>
                  </a:lnTo>
                  <a:lnTo>
                    <a:pt x="286" y="3444"/>
                  </a:lnTo>
                  <a:lnTo>
                    <a:pt x="294" y="3452"/>
                  </a:lnTo>
                  <a:lnTo>
                    <a:pt x="302" y="3456"/>
                  </a:lnTo>
                  <a:lnTo>
                    <a:pt x="320" y="3464"/>
                  </a:lnTo>
                  <a:lnTo>
                    <a:pt x="334" y="3470"/>
                  </a:lnTo>
                  <a:lnTo>
                    <a:pt x="338" y="3474"/>
                  </a:lnTo>
                  <a:lnTo>
                    <a:pt x="338" y="3478"/>
                  </a:lnTo>
                  <a:lnTo>
                    <a:pt x="338" y="3480"/>
                  </a:lnTo>
                  <a:lnTo>
                    <a:pt x="340" y="3484"/>
                  </a:lnTo>
                  <a:lnTo>
                    <a:pt x="350" y="3490"/>
                  </a:lnTo>
                  <a:lnTo>
                    <a:pt x="360" y="3496"/>
                  </a:lnTo>
                  <a:lnTo>
                    <a:pt x="366" y="3500"/>
                  </a:lnTo>
                  <a:lnTo>
                    <a:pt x="374" y="3508"/>
                  </a:lnTo>
                  <a:lnTo>
                    <a:pt x="382" y="3512"/>
                  </a:lnTo>
                  <a:lnTo>
                    <a:pt x="388" y="3514"/>
                  </a:lnTo>
                  <a:lnTo>
                    <a:pt x="394" y="3514"/>
                  </a:lnTo>
                  <a:lnTo>
                    <a:pt x="404" y="3516"/>
                  </a:lnTo>
                  <a:lnTo>
                    <a:pt x="410" y="3516"/>
                  </a:lnTo>
                  <a:lnTo>
                    <a:pt x="414" y="3522"/>
                  </a:lnTo>
                  <a:lnTo>
                    <a:pt x="420" y="3524"/>
                  </a:lnTo>
                  <a:lnTo>
                    <a:pt x="424" y="3526"/>
                  </a:lnTo>
                  <a:lnTo>
                    <a:pt x="428" y="3524"/>
                  </a:lnTo>
                  <a:lnTo>
                    <a:pt x="432" y="3522"/>
                  </a:lnTo>
                  <a:lnTo>
                    <a:pt x="442" y="3514"/>
                  </a:lnTo>
                  <a:lnTo>
                    <a:pt x="446" y="3512"/>
                  </a:lnTo>
                  <a:lnTo>
                    <a:pt x="450" y="3512"/>
                  </a:lnTo>
                  <a:lnTo>
                    <a:pt x="456" y="3510"/>
                  </a:lnTo>
                  <a:lnTo>
                    <a:pt x="458" y="3508"/>
                  </a:lnTo>
                  <a:lnTo>
                    <a:pt x="462" y="3504"/>
                  </a:lnTo>
                  <a:lnTo>
                    <a:pt x="464" y="3502"/>
                  </a:lnTo>
                  <a:lnTo>
                    <a:pt x="468" y="3502"/>
                  </a:lnTo>
                  <a:lnTo>
                    <a:pt x="472" y="3500"/>
                  </a:lnTo>
                  <a:lnTo>
                    <a:pt x="476" y="3498"/>
                  </a:lnTo>
                  <a:lnTo>
                    <a:pt x="480" y="3494"/>
                  </a:lnTo>
                  <a:lnTo>
                    <a:pt x="482" y="3492"/>
                  </a:lnTo>
                  <a:lnTo>
                    <a:pt x="488" y="3490"/>
                  </a:lnTo>
                  <a:lnTo>
                    <a:pt x="492" y="3490"/>
                  </a:lnTo>
                  <a:lnTo>
                    <a:pt x="500" y="3492"/>
                  </a:lnTo>
                  <a:lnTo>
                    <a:pt x="508" y="3496"/>
                  </a:lnTo>
                  <a:lnTo>
                    <a:pt x="514" y="3502"/>
                  </a:lnTo>
                  <a:lnTo>
                    <a:pt x="518" y="3512"/>
                  </a:lnTo>
                  <a:lnTo>
                    <a:pt x="520" y="3522"/>
                  </a:lnTo>
                  <a:lnTo>
                    <a:pt x="524" y="3542"/>
                  </a:lnTo>
                  <a:lnTo>
                    <a:pt x="526" y="3558"/>
                  </a:lnTo>
                  <a:lnTo>
                    <a:pt x="528" y="3562"/>
                  </a:lnTo>
                  <a:lnTo>
                    <a:pt x="532" y="3564"/>
                  </a:lnTo>
                  <a:lnTo>
                    <a:pt x="542" y="3566"/>
                  </a:lnTo>
                  <a:lnTo>
                    <a:pt x="550" y="3568"/>
                  </a:lnTo>
                  <a:lnTo>
                    <a:pt x="554" y="3570"/>
                  </a:lnTo>
                  <a:lnTo>
                    <a:pt x="558" y="3572"/>
                  </a:lnTo>
                  <a:lnTo>
                    <a:pt x="562" y="3576"/>
                  </a:lnTo>
                  <a:lnTo>
                    <a:pt x="566" y="3574"/>
                  </a:lnTo>
                  <a:lnTo>
                    <a:pt x="570" y="3574"/>
                  </a:lnTo>
                  <a:lnTo>
                    <a:pt x="580" y="3574"/>
                  </a:lnTo>
                  <a:lnTo>
                    <a:pt x="586" y="3574"/>
                  </a:lnTo>
                  <a:lnTo>
                    <a:pt x="590" y="3576"/>
                  </a:lnTo>
                  <a:lnTo>
                    <a:pt x="596" y="3580"/>
                  </a:lnTo>
                  <a:lnTo>
                    <a:pt x="600" y="3584"/>
                  </a:lnTo>
                  <a:lnTo>
                    <a:pt x="604" y="3584"/>
                  </a:lnTo>
                  <a:lnTo>
                    <a:pt x="608" y="3582"/>
                  </a:lnTo>
                  <a:lnTo>
                    <a:pt x="614" y="3580"/>
                  </a:lnTo>
                  <a:lnTo>
                    <a:pt x="620" y="3582"/>
                  </a:lnTo>
                  <a:lnTo>
                    <a:pt x="636" y="3584"/>
                  </a:lnTo>
                  <a:lnTo>
                    <a:pt x="650" y="3588"/>
                  </a:lnTo>
                  <a:lnTo>
                    <a:pt x="652" y="3588"/>
                  </a:lnTo>
                  <a:lnTo>
                    <a:pt x="654" y="3586"/>
                  </a:lnTo>
                  <a:lnTo>
                    <a:pt x="654" y="3582"/>
                  </a:lnTo>
                  <a:lnTo>
                    <a:pt x="656" y="3580"/>
                  </a:lnTo>
                  <a:lnTo>
                    <a:pt x="658" y="3582"/>
                  </a:lnTo>
                  <a:lnTo>
                    <a:pt x="662" y="3586"/>
                  </a:lnTo>
                  <a:lnTo>
                    <a:pt x="664" y="3590"/>
                  </a:lnTo>
                  <a:lnTo>
                    <a:pt x="670" y="3592"/>
                  </a:lnTo>
                  <a:lnTo>
                    <a:pt x="678" y="3594"/>
                  </a:lnTo>
                  <a:lnTo>
                    <a:pt x="688" y="3598"/>
                  </a:lnTo>
                  <a:lnTo>
                    <a:pt x="692" y="3600"/>
                  </a:lnTo>
                  <a:lnTo>
                    <a:pt x="696" y="3600"/>
                  </a:lnTo>
                  <a:lnTo>
                    <a:pt x="696" y="3596"/>
                  </a:lnTo>
                  <a:lnTo>
                    <a:pt x="698" y="3592"/>
                  </a:lnTo>
                  <a:lnTo>
                    <a:pt x="700" y="3592"/>
                  </a:lnTo>
                  <a:lnTo>
                    <a:pt x="702" y="3592"/>
                  </a:lnTo>
                  <a:lnTo>
                    <a:pt x="706" y="3598"/>
                  </a:lnTo>
                  <a:lnTo>
                    <a:pt x="710" y="3600"/>
                  </a:lnTo>
                  <a:lnTo>
                    <a:pt x="712" y="3600"/>
                  </a:lnTo>
                  <a:lnTo>
                    <a:pt x="716" y="3598"/>
                  </a:lnTo>
                  <a:lnTo>
                    <a:pt x="724" y="3594"/>
                  </a:lnTo>
                  <a:lnTo>
                    <a:pt x="726" y="3592"/>
                  </a:lnTo>
                  <a:lnTo>
                    <a:pt x="730" y="3594"/>
                  </a:lnTo>
                  <a:lnTo>
                    <a:pt x="732" y="3594"/>
                  </a:lnTo>
                  <a:lnTo>
                    <a:pt x="734" y="3594"/>
                  </a:lnTo>
                  <a:lnTo>
                    <a:pt x="738" y="3590"/>
                  </a:lnTo>
                  <a:lnTo>
                    <a:pt x="740" y="3588"/>
                  </a:lnTo>
                  <a:lnTo>
                    <a:pt x="746" y="3588"/>
                  </a:lnTo>
                  <a:lnTo>
                    <a:pt x="752" y="3588"/>
                  </a:lnTo>
                  <a:lnTo>
                    <a:pt x="762" y="3590"/>
                  </a:lnTo>
                  <a:lnTo>
                    <a:pt x="770" y="3594"/>
                  </a:lnTo>
                  <a:lnTo>
                    <a:pt x="774" y="3594"/>
                  </a:lnTo>
                  <a:lnTo>
                    <a:pt x="776" y="3592"/>
                  </a:lnTo>
                  <a:lnTo>
                    <a:pt x="778" y="3590"/>
                  </a:lnTo>
                  <a:lnTo>
                    <a:pt x="780" y="3588"/>
                  </a:lnTo>
                  <a:lnTo>
                    <a:pt x="782" y="3586"/>
                  </a:lnTo>
                  <a:lnTo>
                    <a:pt x="786" y="3586"/>
                  </a:lnTo>
                  <a:lnTo>
                    <a:pt x="794" y="3586"/>
                  </a:lnTo>
                  <a:lnTo>
                    <a:pt x="810" y="3590"/>
                  </a:lnTo>
                  <a:lnTo>
                    <a:pt x="820" y="3594"/>
                  </a:lnTo>
                  <a:lnTo>
                    <a:pt x="824" y="3594"/>
                  </a:lnTo>
                  <a:lnTo>
                    <a:pt x="828" y="3590"/>
                  </a:lnTo>
                  <a:lnTo>
                    <a:pt x="832" y="3588"/>
                  </a:lnTo>
                  <a:lnTo>
                    <a:pt x="840" y="3586"/>
                  </a:lnTo>
                  <a:lnTo>
                    <a:pt x="866" y="3582"/>
                  </a:lnTo>
                  <a:lnTo>
                    <a:pt x="892" y="3582"/>
                  </a:lnTo>
                  <a:lnTo>
                    <a:pt x="900" y="3584"/>
                  </a:lnTo>
                  <a:lnTo>
                    <a:pt x="904" y="3586"/>
                  </a:lnTo>
                  <a:lnTo>
                    <a:pt x="904" y="3588"/>
                  </a:lnTo>
                  <a:lnTo>
                    <a:pt x="904" y="3598"/>
                  </a:lnTo>
                  <a:lnTo>
                    <a:pt x="904" y="3606"/>
                  </a:lnTo>
                  <a:lnTo>
                    <a:pt x="904" y="3608"/>
                  </a:lnTo>
                  <a:lnTo>
                    <a:pt x="906" y="3610"/>
                  </a:lnTo>
                  <a:lnTo>
                    <a:pt x="916" y="3612"/>
                  </a:lnTo>
                  <a:lnTo>
                    <a:pt x="920" y="3612"/>
                  </a:lnTo>
                  <a:lnTo>
                    <a:pt x="924" y="3614"/>
                  </a:lnTo>
                  <a:lnTo>
                    <a:pt x="926" y="3616"/>
                  </a:lnTo>
                  <a:lnTo>
                    <a:pt x="926" y="3620"/>
                  </a:lnTo>
                  <a:lnTo>
                    <a:pt x="926" y="3626"/>
                  </a:lnTo>
                  <a:lnTo>
                    <a:pt x="926" y="3630"/>
                  </a:lnTo>
                  <a:lnTo>
                    <a:pt x="928" y="3634"/>
                  </a:lnTo>
                  <a:lnTo>
                    <a:pt x="932" y="3638"/>
                  </a:lnTo>
                  <a:lnTo>
                    <a:pt x="932" y="3642"/>
                  </a:lnTo>
                  <a:lnTo>
                    <a:pt x="932" y="3646"/>
                  </a:lnTo>
                  <a:lnTo>
                    <a:pt x="934" y="3652"/>
                  </a:lnTo>
                  <a:lnTo>
                    <a:pt x="938" y="3654"/>
                  </a:lnTo>
                  <a:lnTo>
                    <a:pt x="936" y="3656"/>
                  </a:lnTo>
                  <a:lnTo>
                    <a:pt x="936" y="3658"/>
                  </a:lnTo>
                  <a:lnTo>
                    <a:pt x="940" y="3662"/>
                  </a:lnTo>
                  <a:lnTo>
                    <a:pt x="944" y="3664"/>
                  </a:lnTo>
                  <a:lnTo>
                    <a:pt x="946" y="3664"/>
                  </a:lnTo>
                  <a:lnTo>
                    <a:pt x="950" y="3664"/>
                  </a:lnTo>
                  <a:lnTo>
                    <a:pt x="952" y="3662"/>
                  </a:lnTo>
                  <a:lnTo>
                    <a:pt x="956" y="3664"/>
                  </a:lnTo>
                  <a:lnTo>
                    <a:pt x="958" y="3666"/>
                  </a:lnTo>
                  <a:lnTo>
                    <a:pt x="962" y="3670"/>
                  </a:lnTo>
                  <a:lnTo>
                    <a:pt x="966" y="3674"/>
                  </a:lnTo>
                  <a:lnTo>
                    <a:pt x="972" y="3676"/>
                  </a:lnTo>
                  <a:lnTo>
                    <a:pt x="976" y="3680"/>
                  </a:lnTo>
                  <a:lnTo>
                    <a:pt x="982" y="3690"/>
                  </a:lnTo>
                  <a:lnTo>
                    <a:pt x="986" y="3696"/>
                  </a:lnTo>
                  <a:lnTo>
                    <a:pt x="992" y="3702"/>
                  </a:lnTo>
                  <a:lnTo>
                    <a:pt x="1000" y="3708"/>
                  </a:lnTo>
                  <a:lnTo>
                    <a:pt x="1008" y="3712"/>
                  </a:lnTo>
                  <a:lnTo>
                    <a:pt x="1016" y="3716"/>
                  </a:lnTo>
                  <a:lnTo>
                    <a:pt x="1024" y="3716"/>
                  </a:lnTo>
                  <a:lnTo>
                    <a:pt x="1032" y="3716"/>
                  </a:lnTo>
                  <a:lnTo>
                    <a:pt x="1038" y="3712"/>
                  </a:lnTo>
                  <a:lnTo>
                    <a:pt x="1044" y="3708"/>
                  </a:lnTo>
                  <a:lnTo>
                    <a:pt x="1048" y="3708"/>
                  </a:lnTo>
                  <a:lnTo>
                    <a:pt x="1052" y="3710"/>
                  </a:lnTo>
                  <a:lnTo>
                    <a:pt x="1052" y="3714"/>
                  </a:lnTo>
                  <a:lnTo>
                    <a:pt x="1050" y="3720"/>
                  </a:lnTo>
                  <a:lnTo>
                    <a:pt x="1046" y="3726"/>
                  </a:lnTo>
                  <a:lnTo>
                    <a:pt x="1040" y="3730"/>
                  </a:lnTo>
                  <a:lnTo>
                    <a:pt x="1028" y="3734"/>
                  </a:lnTo>
                  <a:lnTo>
                    <a:pt x="1016" y="3736"/>
                  </a:lnTo>
                  <a:lnTo>
                    <a:pt x="1006" y="3734"/>
                  </a:lnTo>
                  <a:lnTo>
                    <a:pt x="992" y="3732"/>
                  </a:lnTo>
                  <a:lnTo>
                    <a:pt x="992" y="3734"/>
                  </a:lnTo>
                  <a:lnTo>
                    <a:pt x="994" y="3740"/>
                  </a:lnTo>
                  <a:lnTo>
                    <a:pt x="1018" y="3770"/>
                  </a:lnTo>
                  <a:lnTo>
                    <a:pt x="1048" y="3804"/>
                  </a:lnTo>
                  <a:lnTo>
                    <a:pt x="1060" y="3814"/>
                  </a:lnTo>
                  <a:lnTo>
                    <a:pt x="1070" y="3820"/>
                  </a:lnTo>
                  <a:lnTo>
                    <a:pt x="1078" y="3822"/>
                  </a:lnTo>
                  <a:lnTo>
                    <a:pt x="1090" y="3818"/>
                  </a:lnTo>
                  <a:lnTo>
                    <a:pt x="1102" y="3810"/>
                  </a:lnTo>
                  <a:lnTo>
                    <a:pt x="1116" y="3798"/>
                  </a:lnTo>
                  <a:lnTo>
                    <a:pt x="1124" y="3790"/>
                  </a:lnTo>
                  <a:lnTo>
                    <a:pt x="1128" y="3782"/>
                  </a:lnTo>
                  <a:lnTo>
                    <a:pt x="1128" y="3772"/>
                  </a:lnTo>
                  <a:lnTo>
                    <a:pt x="1128" y="3764"/>
                  </a:lnTo>
                  <a:lnTo>
                    <a:pt x="1128" y="3756"/>
                  </a:lnTo>
                  <a:lnTo>
                    <a:pt x="1128" y="3750"/>
                  </a:lnTo>
                  <a:lnTo>
                    <a:pt x="1132" y="3744"/>
                  </a:lnTo>
                  <a:lnTo>
                    <a:pt x="1138" y="3742"/>
                  </a:lnTo>
                  <a:lnTo>
                    <a:pt x="1144" y="3740"/>
                  </a:lnTo>
                  <a:lnTo>
                    <a:pt x="1148" y="3740"/>
                  </a:lnTo>
                  <a:lnTo>
                    <a:pt x="1148" y="3742"/>
                  </a:lnTo>
                  <a:lnTo>
                    <a:pt x="1146" y="3746"/>
                  </a:lnTo>
                  <a:lnTo>
                    <a:pt x="1142" y="3754"/>
                  </a:lnTo>
                  <a:lnTo>
                    <a:pt x="1142" y="3760"/>
                  </a:lnTo>
                  <a:lnTo>
                    <a:pt x="1144" y="3764"/>
                  </a:lnTo>
                  <a:lnTo>
                    <a:pt x="1146" y="3770"/>
                  </a:lnTo>
                  <a:lnTo>
                    <a:pt x="1146" y="3774"/>
                  </a:lnTo>
                  <a:lnTo>
                    <a:pt x="1144" y="3778"/>
                  </a:lnTo>
                  <a:lnTo>
                    <a:pt x="1144" y="3782"/>
                  </a:lnTo>
                  <a:lnTo>
                    <a:pt x="1144" y="3788"/>
                  </a:lnTo>
                  <a:lnTo>
                    <a:pt x="1146" y="3794"/>
                  </a:lnTo>
                  <a:lnTo>
                    <a:pt x="1150" y="3804"/>
                  </a:lnTo>
                  <a:lnTo>
                    <a:pt x="1154" y="3814"/>
                  </a:lnTo>
                  <a:lnTo>
                    <a:pt x="1154" y="3822"/>
                  </a:lnTo>
                  <a:lnTo>
                    <a:pt x="1150" y="3838"/>
                  </a:lnTo>
                  <a:lnTo>
                    <a:pt x="1148" y="3848"/>
                  </a:lnTo>
                  <a:lnTo>
                    <a:pt x="1148" y="3864"/>
                  </a:lnTo>
                  <a:lnTo>
                    <a:pt x="1148" y="3884"/>
                  </a:lnTo>
                  <a:lnTo>
                    <a:pt x="1152" y="3912"/>
                  </a:lnTo>
                  <a:lnTo>
                    <a:pt x="1170" y="4010"/>
                  </a:lnTo>
                  <a:lnTo>
                    <a:pt x="1176" y="4042"/>
                  </a:lnTo>
                  <a:lnTo>
                    <a:pt x="1184" y="4060"/>
                  </a:lnTo>
                  <a:lnTo>
                    <a:pt x="1194" y="4084"/>
                  </a:lnTo>
                  <a:lnTo>
                    <a:pt x="1210" y="4122"/>
                  </a:lnTo>
                  <a:lnTo>
                    <a:pt x="1224" y="4164"/>
                  </a:lnTo>
                  <a:lnTo>
                    <a:pt x="1230" y="4184"/>
                  </a:lnTo>
                  <a:lnTo>
                    <a:pt x="1232" y="4204"/>
                  </a:lnTo>
                  <a:lnTo>
                    <a:pt x="1236" y="4220"/>
                  </a:lnTo>
                  <a:lnTo>
                    <a:pt x="1240" y="4232"/>
                  </a:lnTo>
                  <a:lnTo>
                    <a:pt x="1254" y="4256"/>
                  </a:lnTo>
                  <a:lnTo>
                    <a:pt x="1262" y="4268"/>
                  </a:lnTo>
                  <a:lnTo>
                    <a:pt x="1268" y="4284"/>
                  </a:lnTo>
                  <a:lnTo>
                    <a:pt x="1276" y="4304"/>
                  </a:lnTo>
                  <a:lnTo>
                    <a:pt x="1282" y="4330"/>
                  </a:lnTo>
                  <a:lnTo>
                    <a:pt x="1290" y="4358"/>
                  </a:lnTo>
                  <a:lnTo>
                    <a:pt x="1296" y="4384"/>
                  </a:lnTo>
                  <a:lnTo>
                    <a:pt x="1306" y="4406"/>
                  </a:lnTo>
                  <a:lnTo>
                    <a:pt x="1314" y="4424"/>
                  </a:lnTo>
                  <a:lnTo>
                    <a:pt x="1324" y="4436"/>
                  </a:lnTo>
                  <a:lnTo>
                    <a:pt x="1328" y="4442"/>
                  </a:lnTo>
                  <a:lnTo>
                    <a:pt x="1334" y="4444"/>
                  </a:lnTo>
                  <a:lnTo>
                    <a:pt x="1338" y="4446"/>
                  </a:lnTo>
                  <a:lnTo>
                    <a:pt x="1344" y="4446"/>
                  </a:lnTo>
                  <a:lnTo>
                    <a:pt x="1348" y="4444"/>
                  </a:lnTo>
                  <a:lnTo>
                    <a:pt x="1354" y="4440"/>
                  </a:lnTo>
                  <a:lnTo>
                    <a:pt x="1362" y="4432"/>
                  </a:lnTo>
                  <a:lnTo>
                    <a:pt x="1366" y="4424"/>
                  </a:lnTo>
                  <a:lnTo>
                    <a:pt x="1368" y="4416"/>
                  </a:lnTo>
                  <a:lnTo>
                    <a:pt x="1368" y="4410"/>
                  </a:lnTo>
                  <a:lnTo>
                    <a:pt x="1368" y="4406"/>
                  </a:lnTo>
                  <a:lnTo>
                    <a:pt x="1372" y="4400"/>
                  </a:lnTo>
                  <a:lnTo>
                    <a:pt x="1376" y="4396"/>
                  </a:lnTo>
                  <a:lnTo>
                    <a:pt x="1384" y="4394"/>
                  </a:lnTo>
                  <a:lnTo>
                    <a:pt x="1402" y="4390"/>
                  </a:lnTo>
                  <a:lnTo>
                    <a:pt x="1412" y="4390"/>
                  </a:lnTo>
                  <a:lnTo>
                    <a:pt x="1418" y="4390"/>
                  </a:lnTo>
                  <a:lnTo>
                    <a:pt x="1420" y="4390"/>
                  </a:lnTo>
                  <a:lnTo>
                    <a:pt x="1420" y="4388"/>
                  </a:lnTo>
                  <a:lnTo>
                    <a:pt x="1420" y="4386"/>
                  </a:lnTo>
                  <a:lnTo>
                    <a:pt x="1416" y="4384"/>
                  </a:lnTo>
                  <a:lnTo>
                    <a:pt x="1408" y="4382"/>
                  </a:lnTo>
                  <a:lnTo>
                    <a:pt x="1404" y="4380"/>
                  </a:lnTo>
                  <a:lnTo>
                    <a:pt x="1400" y="4376"/>
                  </a:lnTo>
                  <a:lnTo>
                    <a:pt x="1402" y="4370"/>
                  </a:lnTo>
                  <a:lnTo>
                    <a:pt x="1406" y="4362"/>
                  </a:lnTo>
                  <a:lnTo>
                    <a:pt x="1410" y="4354"/>
                  </a:lnTo>
                  <a:lnTo>
                    <a:pt x="1412" y="4348"/>
                  </a:lnTo>
                  <a:lnTo>
                    <a:pt x="1412" y="4342"/>
                  </a:lnTo>
                  <a:lnTo>
                    <a:pt x="1414" y="4340"/>
                  </a:lnTo>
                  <a:lnTo>
                    <a:pt x="1428" y="4338"/>
                  </a:lnTo>
                  <a:lnTo>
                    <a:pt x="1434" y="4336"/>
                  </a:lnTo>
                  <a:lnTo>
                    <a:pt x="1436" y="4334"/>
                  </a:lnTo>
                  <a:lnTo>
                    <a:pt x="1438" y="4332"/>
                  </a:lnTo>
                  <a:lnTo>
                    <a:pt x="1438" y="4322"/>
                  </a:lnTo>
                  <a:lnTo>
                    <a:pt x="1436" y="4312"/>
                  </a:lnTo>
                  <a:lnTo>
                    <a:pt x="1434" y="4298"/>
                  </a:lnTo>
                  <a:lnTo>
                    <a:pt x="1432" y="4284"/>
                  </a:lnTo>
                  <a:lnTo>
                    <a:pt x="1434" y="4266"/>
                  </a:lnTo>
                  <a:lnTo>
                    <a:pt x="1440" y="4246"/>
                  </a:lnTo>
                  <a:lnTo>
                    <a:pt x="1448" y="4226"/>
                  </a:lnTo>
                  <a:lnTo>
                    <a:pt x="1454" y="4206"/>
                  </a:lnTo>
                  <a:lnTo>
                    <a:pt x="1456" y="4196"/>
                  </a:lnTo>
                  <a:lnTo>
                    <a:pt x="1454" y="4186"/>
                  </a:lnTo>
                  <a:lnTo>
                    <a:pt x="1452" y="4172"/>
                  </a:lnTo>
                  <a:lnTo>
                    <a:pt x="1448" y="4154"/>
                  </a:lnTo>
                  <a:lnTo>
                    <a:pt x="1448" y="4144"/>
                  </a:lnTo>
                  <a:lnTo>
                    <a:pt x="1450" y="4138"/>
                  </a:lnTo>
                  <a:lnTo>
                    <a:pt x="1450" y="4128"/>
                  </a:lnTo>
                  <a:lnTo>
                    <a:pt x="1446" y="4108"/>
                  </a:lnTo>
                  <a:lnTo>
                    <a:pt x="1444" y="4098"/>
                  </a:lnTo>
                  <a:lnTo>
                    <a:pt x="1442" y="4088"/>
                  </a:lnTo>
                  <a:lnTo>
                    <a:pt x="1444" y="4082"/>
                  </a:lnTo>
                  <a:lnTo>
                    <a:pt x="1444" y="4076"/>
                  </a:lnTo>
                  <a:lnTo>
                    <a:pt x="1448" y="4074"/>
                  </a:lnTo>
                  <a:lnTo>
                    <a:pt x="1452" y="4070"/>
                  </a:lnTo>
                  <a:lnTo>
                    <a:pt x="1460" y="4068"/>
                  </a:lnTo>
                  <a:lnTo>
                    <a:pt x="1470" y="4066"/>
                  </a:lnTo>
                  <a:lnTo>
                    <a:pt x="1480" y="4064"/>
                  </a:lnTo>
                  <a:lnTo>
                    <a:pt x="1488" y="4058"/>
                  </a:lnTo>
                  <a:lnTo>
                    <a:pt x="1490" y="4054"/>
                  </a:lnTo>
                  <a:lnTo>
                    <a:pt x="1492" y="4050"/>
                  </a:lnTo>
                  <a:lnTo>
                    <a:pt x="1494" y="4040"/>
                  </a:lnTo>
                  <a:lnTo>
                    <a:pt x="1496" y="4038"/>
                  </a:lnTo>
                  <a:lnTo>
                    <a:pt x="1498" y="4038"/>
                  </a:lnTo>
                  <a:lnTo>
                    <a:pt x="1502" y="4040"/>
                  </a:lnTo>
                  <a:lnTo>
                    <a:pt x="1506" y="4042"/>
                  </a:lnTo>
                  <a:lnTo>
                    <a:pt x="1512" y="4042"/>
                  </a:lnTo>
                  <a:lnTo>
                    <a:pt x="1520" y="4040"/>
                  </a:lnTo>
                  <a:lnTo>
                    <a:pt x="1530" y="4032"/>
                  </a:lnTo>
                  <a:lnTo>
                    <a:pt x="1536" y="4024"/>
                  </a:lnTo>
                  <a:lnTo>
                    <a:pt x="1538" y="4020"/>
                  </a:lnTo>
                  <a:lnTo>
                    <a:pt x="1538" y="4016"/>
                  </a:lnTo>
                  <a:lnTo>
                    <a:pt x="1538" y="4014"/>
                  </a:lnTo>
                  <a:lnTo>
                    <a:pt x="1538" y="4010"/>
                  </a:lnTo>
                  <a:lnTo>
                    <a:pt x="1542" y="4004"/>
                  </a:lnTo>
                  <a:lnTo>
                    <a:pt x="1550" y="3996"/>
                  </a:lnTo>
                  <a:lnTo>
                    <a:pt x="1566" y="3982"/>
                  </a:lnTo>
                  <a:lnTo>
                    <a:pt x="1584" y="3966"/>
                  </a:lnTo>
                  <a:lnTo>
                    <a:pt x="1600" y="3950"/>
                  </a:lnTo>
                  <a:lnTo>
                    <a:pt x="1624" y="3918"/>
                  </a:lnTo>
                  <a:lnTo>
                    <a:pt x="1644" y="3892"/>
                  </a:lnTo>
                  <a:lnTo>
                    <a:pt x="1654" y="3880"/>
                  </a:lnTo>
                  <a:lnTo>
                    <a:pt x="1666" y="3870"/>
                  </a:lnTo>
                  <a:lnTo>
                    <a:pt x="1674" y="3866"/>
                  </a:lnTo>
                  <a:lnTo>
                    <a:pt x="1680" y="3864"/>
                  </a:lnTo>
                  <a:lnTo>
                    <a:pt x="1688" y="3864"/>
                  </a:lnTo>
                  <a:lnTo>
                    <a:pt x="1692" y="3864"/>
                  </a:lnTo>
                  <a:lnTo>
                    <a:pt x="1696" y="3860"/>
                  </a:lnTo>
                  <a:lnTo>
                    <a:pt x="1704" y="3852"/>
                  </a:lnTo>
                  <a:lnTo>
                    <a:pt x="1714" y="3840"/>
                  </a:lnTo>
                  <a:lnTo>
                    <a:pt x="1722" y="3828"/>
                  </a:lnTo>
                  <a:lnTo>
                    <a:pt x="1724" y="3816"/>
                  </a:lnTo>
                  <a:lnTo>
                    <a:pt x="1724" y="3808"/>
                  </a:lnTo>
                  <a:lnTo>
                    <a:pt x="1722" y="3802"/>
                  </a:lnTo>
                  <a:lnTo>
                    <a:pt x="1720" y="3796"/>
                  </a:lnTo>
                  <a:lnTo>
                    <a:pt x="1720" y="3790"/>
                  </a:lnTo>
                  <a:lnTo>
                    <a:pt x="1724" y="3784"/>
                  </a:lnTo>
                  <a:lnTo>
                    <a:pt x="1736" y="3778"/>
                  </a:lnTo>
                  <a:lnTo>
                    <a:pt x="1748" y="3772"/>
                  </a:lnTo>
                  <a:lnTo>
                    <a:pt x="1756" y="3766"/>
                  </a:lnTo>
                  <a:lnTo>
                    <a:pt x="1768" y="3758"/>
                  </a:lnTo>
                  <a:lnTo>
                    <a:pt x="1770" y="3756"/>
                  </a:lnTo>
                  <a:lnTo>
                    <a:pt x="1772" y="3756"/>
                  </a:lnTo>
                  <a:lnTo>
                    <a:pt x="1774" y="3766"/>
                  </a:lnTo>
                  <a:lnTo>
                    <a:pt x="1774" y="3772"/>
                  </a:lnTo>
                  <a:lnTo>
                    <a:pt x="1778" y="3776"/>
                  </a:lnTo>
                  <a:lnTo>
                    <a:pt x="1780" y="3778"/>
                  </a:lnTo>
                  <a:lnTo>
                    <a:pt x="1784" y="3778"/>
                  </a:lnTo>
                  <a:lnTo>
                    <a:pt x="1790" y="3774"/>
                  </a:lnTo>
                  <a:lnTo>
                    <a:pt x="1794" y="3774"/>
                  </a:lnTo>
                  <a:lnTo>
                    <a:pt x="1798" y="3774"/>
                  </a:lnTo>
                  <a:lnTo>
                    <a:pt x="1804" y="3776"/>
                  </a:lnTo>
                  <a:lnTo>
                    <a:pt x="1808" y="3776"/>
                  </a:lnTo>
                  <a:lnTo>
                    <a:pt x="1810" y="3774"/>
                  </a:lnTo>
                  <a:lnTo>
                    <a:pt x="1808" y="3768"/>
                  </a:lnTo>
                  <a:lnTo>
                    <a:pt x="1806" y="3760"/>
                  </a:lnTo>
                  <a:lnTo>
                    <a:pt x="1806" y="3758"/>
                  </a:lnTo>
                  <a:lnTo>
                    <a:pt x="1810" y="3756"/>
                  </a:lnTo>
                  <a:lnTo>
                    <a:pt x="1812" y="3762"/>
                  </a:lnTo>
                  <a:lnTo>
                    <a:pt x="1816" y="3766"/>
                  </a:lnTo>
                  <a:lnTo>
                    <a:pt x="1818" y="3766"/>
                  </a:lnTo>
                  <a:lnTo>
                    <a:pt x="1820" y="3766"/>
                  </a:lnTo>
                  <a:lnTo>
                    <a:pt x="1824" y="3766"/>
                  </a:lnTo>
                  <a:lnTo>
                    <a:pt x="1826" y="3766"/>
                  </a:lnTo>
                  <a:lnTo>
                    <a:pt x="1828" y="3768"/>
                  </a:lnTo>
                  <a:lnTo>
                    <a:pt x="1830" y="3770"/>
                  </a:lnTo>
                  <a:lnTo>
                    <a:pt x="1832" y="3770"/>
                  </a:lnTo>
                  <a:lnTo>
                    <a:pt x="1836" y="3764"/>
                  </a:lnTo>
                  <a:lnTo>
                    <a:pt x="1842" y="3760"/>
                  </a:lnTo>
                  <a:lnTo>
                    <a:pt x="1844" y="3760"/>
                  </a:lnTo>
                  <a:lnTo>
                    <a:pt x="1848" y="3762"/>
                  </a:lnTo>
                  <a:lnTo>
                    <a:pt x="1852" y="3766"/>
                  </a:lnTo>
                  <a:lnTo>
                    <a:pt x="1856" y="3764"/>
                  </a:lnTo>
                  <a:lnTo>
                    <a:pt x="1860" y="3762"/>
                  </a:lnTo>
                  <a:lnTo>
                    <a:pt x="1864" y="3756"/>
                  </a:lnTo>
                  <a:lnTo>
                    <a:pt x="1866" y="3748"/>
                  </a:lnTo>
                  <a:lnTo>
                    <a:pt x="1868" y="3740"/>
                  </a:lnTo>
                  <a:lnTo>
                    <a:pt x="1868" y="3734"/>
                  </a:lnTo>
                  <a:lnTo>
                    <a:pt x="1866" y="3726"/>
                  </a:lnTo>
                  <a:lnTo>
                    <a:pt x="1864" y="3716"/>
                  </a:lnTo>
                  <a:lnTo>
                    <a:pt x="1866" y="3706"/>
                  </a:lnTo>
                  <a:lnTo>
                    <a:pt x="1866" y="3698"/>
                  </a:lnTo>
                  <a:lnTo>
                    <a:pt x="1866" y="3690"/>
                  </a:lnTo>
                  <a:lnTo>
                    <a:pt x="1864" y="3686"/>
                  </a:lnTo>
                  <a:lnTo>
                    <a:pt x="1866" y="3684"/>
                  </a:lnTo>
                  <a:lnTo>
                    <a:pt x="1868" y="3680"/>
                  </a:lnTo>
                  <a:lnTo>
                    <a:pt x="1870" y="3676"/>
                  </a:lnTo>
                  <a:lnTo>
                    <a:pt x="1872" y="3678"/>
                  </a:lnTo>
                  <a:lnTo>
                    <a:pt x="1872" y="3684"/>
                  </a:lnTo>
                  <a:lnTo>
                    <a:pt x="1876" y="3710"/>
                  </a:lnTo>
                  <a:lnTo>
                    <a:pt x="1880" y="3720"/>
                  </a:lnTo>
                  <a:lnTo>
                    <a:pt x="1882" y="3724"/>
                  </a:lnTo>
                  <a:lnTo>
                    <a:pt x="1884" y="3726"/>
                  </a:lnTo>
                  <a:lnTo>
                    <a:pt x="1888" y="3726"/>
                  </a:lnTo>
                  <a:lnTo>
                    <a:pt x="1890" y="3726"/>
                  </a:lnTo>
                  <a:lnTo>
                    <a:pt x="1898" y="3722"/>
                  </a:lnTo>
                  <a:lnTo>
                    <a:pt x="1900" y="3720"/>
                  </a:lnTo>
                  <a:lnTo>
                    <a:pt x="1904" y="3720"/>
                  </a:lnTo>
                  <a:lnTo>
                    <a:pt x="1906" y="3722"/>
                  </a:lnTo>
                  <a:lnTo>
                    <a:pt x="1910" y="3726"/>
                  </a:lnTo>
                  <a:lnTo>
                    <a:pt x="1916" y="3738"/>
                  </a:lnTo>
                  <a:lnTo>
                    <a:pt x="1922" y="3760"/>
                  </a:lnTo>
                  <a:lnTo>
                    <a:pt x="1926" y="3768"/>
                  </a:lnTo>
                  <a:lnTo>
                    <a:pt x="1928" y="3772"/>
                  </a:lnTo>
                  <a:lnTo>
                    <a:pt x="1928" y="3774"/>
                  </a:lnTo>
                  <a:lnTo>
                    <a:pt x="1928" y="3780"/>
                  </a:lnTo>
                  <a:lnTo>
                    <a:pt x="1926" y="3786"/>
                  </a:lnTo>
                  <a:lnTo>
                    <a:pt x="1926" y="3792"/>
                  </a:lnTo>
                  <a:lnTo>
                    <a:pt x="1930" y="3804"/>
                  </a:lnTo>
                  <a:lnTo>
                    <a:pt x="1934" y="3814"/>
                  </a:lnTo>
                  <a:lnTo>
                    <a:pt x="1936" y="3810"/>
                  </a:lnTo>
                  <a:lnTo>
                    <a:pt x="1936" y="3800"/>
                  </a:lnTo>
                  <a:lnTo>
                    <a:pt x="1938" y="3806"/>
                  </a:lnTo>
                  <a:lnTo>
                    <a:pt x="1942" y="3816"/>
                  </a:lnTo>
                  <a:lnTo>
                    <a:pt x="1946" y="3828"/>
                  </a:lnTo>
                  <a:lnTo>
                    <a:pt x="1952" y="3838"/>
                  </a:lnTo>
                  <a:lnTo>
                    <a:pt x="1968" y="3862"/>
                  </a:lnTo>
                  <a:lnTo>
                    <a:pt x="1972" y="3864"/>
                  </a:lnTo>
                  <a:lnTo>
                    <a:pt x="1974" y="3860"/>
                  </a:lnTo>
                  <a:lnTo>
                    <a:pt x="1976" y="3856"/>
                  </a:lnTo>
                  <a:lnTo>
                    <a:pt x="1978" y="3854"/>
                  </a:lnTo>
                  <a:lnTo>
                    <a:pt x="1980" y="3854"/>
                  </a:lnTo>
                  <a:lnTo>
                    <a:pt x="1982" y="3854"/>
                  </a:lnTo>
                  <a:lnTo>
                    <a:pt x="1990" y="3862"/>
                  </a:lnTo>
                  <a:lnTo>
                    <a:pt x="1994" y="3870"/>
                  </a:lnTo>
                  <a:lnTo>
                    <a:pt x="1998" y="3876"/>
                  </a:lnTo>
                  <a:lnTo>
                    <a:pt x="2004" y="3882"/>
                  </a:lnTo>
                  <a:lnTo>
                    <a:pt x="2008" y="3886"/>
                  </a:lnTo>
                  <a:lnTo>
                    <a:pt x="2008" y="3888"/>
                  </a:lnTo>
                  <a:lnTo>
                    <a:pt x="2006" y="3890"/>
                  </a:lnTo>
                  <a:lnTo>
                    <a:pt x="2002" y="3892"/>
                  </a:lnTo>
                  <a:lnTo>
                    <a:pt x="2000" y="3892"/>
                  </a:lnTo>
                  <a:lnTo>
                    <a:pt x="1996" y="3890"/>
                  </a:lnTo>
                  <a:lnTo>
                    <a:pt x="1992" y="3886"/>
                  </a:lnTo>
                  <a:lnTo>
                    <a:pt x="1990" y="3886"/>
                  </a:lnTo>
                  <a:lnTo>
                    <a:pt x="1988" y="3888"/>
                  </a:lnTo>
                  <a:lnTo>
                    <a:pt x="1986" y="3890"/>
                  </a:lnTo>
                  <a:lnTo>
                    <a:pt x="1986" y="3894"/>
                  </a:lnTo>
                  <a:lnTo>
                    <a:pt x="1992" y="3904"/>
                  </a:lnTo>
                  <a:lnTo>
                    <a:pt x="1998" y="3910"/>
                  </a:lnTo>
                  <a:lnTo>
                    <a:pt x="2000" y="3912"/>
                  </a:lnTo>
                  <a:lnTo>
                    <a:pt x="2000" y="3910"/>
                  </a:lnTo>
                  <a:lnTo>
                    <a:pt x="2002" y="3904"/>
                  </a:lnTo>
                  <a:lnTo>
                    <a:pt x="2004" y="3900"/>
                  </a:lnTo>
                  <a:lnTo>
                    <a:pt x="2006" y="3900"/>
                  </a:lnTo>
                  <a:lnTo>
                    <a:pt x="2010" y="3912"/>
                  </a:lnTo>
                  <a:lnTo>
                    <a:pt x="2016" y="3930"/>
                  </a:lnTo>
                  <a:lnTo>
                    <a:pt x="2024" y="3950"/>
                  </a:lnTo>
                  <a:lnTo>
                    <a:pt x="2028" y="3960"/>
                  </a:lnTo>
                  <a:lnTo>
                    <a:pt x="2032" y="3972"/>
                  </a:lnTo>
                  <a:lnTo>
                    <a:pt x="2032" y="3982"/>
                  </a:lnTo>
                  <a:lnTo>
                    <a:pt x="2030" y="3992"/>
                  </a:lnTo>
                  <a:lnTo>
                    <a:pt x="2016" y="4034"/>
                  </a:lnTo>
                  <a:lnTo>
                    <a:pt x="2014" y="4050"/>
                  </a:lnTo>
                  <a:lnTo>
                    <a:pt x="2014" y="4056"/>
                  </a:lnTo>
                  <a:lnTo>
                    <a:pt x="2016" y="4058"/>
                  </a:lnTo>
                  <a:lnTo>
                    <a:pt x="2020" y="4058"/>
                  </a:lnTo>
                  <a:lnTo>
                    <a:pt x="2022" y="4056"/>
                  </a:lnTo>
                  <a:lnTo>
                    <a:pt x="2026" y="4050"/>
                  </a:lnTo>
                  <a:lnTo>
                    <a:pt x="2028" y="4044"/>
                  </a:lnTo>
                  <a:lnTo>
                    <a:pt x="2030" y="4042"/>
                  </a:lnTo>
                  <a:lnTo>
                    <a:pt x="2034" y="4042"/>
                  </a:lnTo>
                  <a:lnTo>
                    <a:pt x="2036" y="4042"/>
                  </a:lnTo>
                  <a:lnTo>
                    <a:pt x="2036" y="4044"/>
                  </a:lnTo>
                  <a:lnTo>
                    <a:pt x="2032" y="4048"/>
                  </a:lnTo>
                  <a:lnTo>
                    <a:pt x="2032" y="4054"/>
                  </a:lnTo>
                  <a:lnTo>
                    <a:pt x="2032" y="4056"/>
                  </a:lnTo>
                  <a:lnTo>
                    <a:pt x="2036" y="4060"/>
                  </a:lnTo>
                  <a:lnTo>
                    <a:pt x="2040" y="4064"/>
                  </a:lnTo>
                  <a:lnTo>
                    <a:pt x="2042" y="4064"/>
                  </a:lnTo>
                  <a:lnTo>
                    <a:pt x="2046" y="4062"/>
                  </a:lnTo>
                  <a:lnTo>
                    <a:pt x="2048" y="4060"/>
                  </a:lnTo>
                  <a:lnTo>
                    <a:pt x="2050" y="4060"/>
                  </a:lnTo>
                  <a:lnTo>
                    <a:pt x="2052" y="4062"/>
                  </a:lnTo>
                  <a:lnTo>
                    <a:pt x="2056" y="4066"/>
                  </a:lnTo>
                  <a:lnTo>
                    <a:pt x="2062" y="4070"/>
                  </a:lnTo>
                  <a:lnTo>
                    <a:pt x="2066" y="4068"/>
                  </a:lnTo>
                  <a:lnTo>
                    <a:pt x="2068" y="4066"/>
                  </a:lnTo>
                  <a:lnTo>
                    <a:pt x="2072" y="4060"/>
                  </a:lnTo>
                  <a:lnTo>
                    <a:pt x="2080" y="4048"/>
                  </a:lnTo>
                  <a:lnTo>
                    <a:pt x="2086" y="4042"/>
                  </a:lnTo>
                  <a:lnTo>
                    <a:pt x="2092" y="4038"/>
                  </a:lnTo>
                  <a:lnTo>
                    <a:pt x="2106" y="4032"/>
                  </a:lnTo>
                  <a:lnTo>
                    <a:pt x="2112" y="4028"/>
                  </a:lnTo>
                  <a:lnTo>
                    <a:pt x="2118" y="4024"/>
                  </a:lnTo>
                  <a:lnTo>
                    <a:pt x="2122" y="4016"/>
                  </a:lnTo>
                  <a:lnTo>
                    <a:pt x="2124" y="4008"/>
                  </a:lnTo>
                  <a:lnTo>
                    <a:pt x="2126" y="3998"/>
                  </a:lnTo>
                  <a:lnTo>
                    <a:pt x="2122" y="3986"/>
                  </a:lnTo>
                  <a:lnTo>
                    <a:pt x="2128" y="3990"/>
                  </a:lnTo>
                  <a:lnTo>
                    <a:pt x="2130" y="3992"/>
                  </a:lnTo>
                  <a:lnTo>
                    <a:pt x="2132" y="3998"/>
                  </a:lnTo>
                  <a:lnTo>
                    <a:pt x="2132" y="4002"/>
                  </a:lnTo>
                  <a:lnTo>
                    <a:pt x="2136" y="4004"/>
                  </a:lnTo>
                  <a:lnTo>
                    <a:pt x="2138" y="4008"/>
                  </a:lnTo>
                  <a:lnTo>
                    <a:pt x="2140" y="4020"/>
                  </a:lnTo>
                  <a:lnTo>
                    <a:pt x="2144" y="4028"/>
                  </a:lnTo>
                  <a:lnTo>
                    <a:pt x="2146" y="4030"/>
                  </a:lnTo>
                  <a:lnTo>
                    <a:pt x="2148" y="4032"/>
                  </a:lnTo>
                  <a:lnTo>
                    <a:pt x="2152" y="4030"/>
                  </a:lnTo>
                  <a:lnTo>
                    <a:pt x="2156" y="4028"/>
                  </a:lnTo>
                  <a:lnTo>
                    <a:pt x="2158" y="4028"/>
                  </a:lnTo>
                  <a:lnTo>
                    <a:pt x="2156" y="4032"/>
                  </a:lnTo>
                  <a:lnTo>
                    <a:pt x="2152" y="4040"/>
                  </a:lnTo>
                  <a:lnTo>
                    <a:pt x="2150" y="4046"/>
                  </a:lnTo>
                  <a:lnTo>
                    <a:pt x="2150" y="4052"/>
                  </a:lnTo>
                  <a:lnTo>
                    <a:pt x="2154" y="4060"/>
                  </a:lnTo>
                  <a:lnTo>
                    <a:pt x="2156" y="4070"/>
                  </a:lnTo>
                  <a:lnTo>
                    <a:pt x="2158" y="4092"/>
                  </a:lnTo>
                  <a:lnTo>
                    <a:pt x="2160" y="4114"/>
                  </a:lnTo>
                  <a:lnTo>
                    <a:pt x="2164" y="4128"/>
                  </a:lnTo>
                  <a:lnTo>
                    <a:pt x="2168" y="4140"/>
                  </a:lnTo>
                  <a:lnTo>
                    <a:pt x="2172" y="4154"/>
                  </a:lnTo>
                  <a:lnTo>
                    <a:pt x="2172" y="4172"/>
                  </a:lnTo>
                  <a:lnTo>
                    <a:pt x="2174" y="4172"/>
                  </a:lnTo>
                  <a:lnTo>
                    <a:pt x="2176" y="4166"/>
                  </a:lnTo>
                  <a:lnTo>
                    <a:pt x="2178" y="4168"/>
                  </a:lnTo>
                  <a:lnTo>
                    <a:pt x="2180" y="4172"/>
                  </a:lnTo>
                  <a:lnTo>
                    <a:pt x="2184" y="4186"/>
                  </a:lnTo>
                  <a:lnTo>
                    <a:pt x="2188" y="4198"/>
                  </a:lnTo>
                  <a:lnTo>
                    <a:pt x="2190" y="4208"/>
                  </a:lnTo>
                  <a:lnTo>
                    <a:pt x="2192" y="4216"/>
                  </a:lnTo>
                  <a:lnTo>
                    <a:pt x="2194" y="4224"/>
                  </a:lnTo>
                  <a:lnTo>
                    <a:pt x="2192" y="4232"/>
                  </a:lnTo>
                  <a:lnTo>
                    <a:pt x="2192" y="4240"/>
                  </a:lnTo>
                  <a:lnTo>
                    <a:pt x="2192" y="4242"/>
                  </a:lnTo>
                  <a:lnTo>
                    <a:pt x="2194" y="4246"/>
                  </a:lnTo>
                  <a:lnTo>
                    <a:pt x="2194" y="4248"/>
                  </a:lnTo>
                  <a:lnTo>
                    <a:pt x="2194" y="4250"/>
                  </a:lnTo>
                  <a:lnTo>
                    <a:pt x="2192" y="4258"/>
                  </a:lnTo>
                  <a:lnTo>
                    <a:pt x="2190" y="4266"/>
                  </a:lnTo>
                  <a:lnTo>
                    <a:pt x="2192" y="4268"/>
                  </a:lnTo>
                  <a:lnTo>
                    <a:pt x="2196" y="4268"/>
                  </a:lnTo>
                  <a:lnTo>
                    <a:pt x="2198" y="4268"/>
                  </a:lnTo>
                  <a:lnTo>
                    <a:pt x="2200" y="4270"/>
                  </a:lnTo>
                  <a:lnTo>
                    <a:pt x="2200" y="4276"/>
                  </a:lnTo>
                  <a:lnTo>
                    <a:pt x="2196" y="4286"/>
                  </a:lnTo>
                  <a:lnTo>
                    <a:pt x="2196" y="4298"/>
                  </a:lnTo>
                  <a:lnTo>
                    <a:pt x="2194" y="4306"/>
                  </a:lnTo>
                  <a:lnTo>
                    <a:pt x="2192" y="4310"/>
                  </a:lnTo>
                  <a:lnTo>
                    <a:pt x="2190" y="4320"/>
                  </a:lnTo>
                  <a:lnTo>
                    <a:pt x="2188" y="4344"/>
                  </a:lnTo>
                  <a:lnTo>
                    <a:pt x="2188" y="4352"/>
                  </a:lnTo>
                  <a:lnTo>
                    <a:pt x="2190" y="4352"/>
                  </a:lnTo>
                  <a:lnTo>
                    <a:pt x="2198" y="4336"/>
                  </a:lnTo>
                  <a:lnTo>
                    <a:pt x="2198" y="4340"/>
                  </a:lnTo>
                  <a:lnTo>
                    <a:pt x="2198" y="4346"/>
                  </a:lnTo>
                  <a:lnTo>
                    <a:pt x="2190" y="4360"/>
                  </a:lnTo>
                  <a:lnTo>
                    <a:pt x="2186" y="4368"/>
                  </a:lnTo>
                  <a:lnTo>
                    <a:pt x="2188" y="4372"/>
                  </a:lnTo>
                  <a:lnTo>
                    <a:pt x="2188" y="4374"/>
                  </a:lnTo>
                  <a:lnTo>
                    <a:pt x="2186" y="4380"/>
                  </a:lnTo>
                  <a:lnTo>
                    <a:pt x="2182" y="4390"/>
                  </a:lnTo>
                  <a:lnTo>
                    <a:pt x="2182" y="4396"/>
                  </a:lnTo>
                  <a:lnTo>
                    <a:pt x="2182" y="4400"/>
                  </a:lnTo>
                  <a:lnTo>
                    <a:pt x="2180" y="4406"/>
                  </a:lnTo>
                  <a:lnTo>
                    <a:pt x="2178" y="4416"/>
                  </a:lnTo>
                  <a:lnTo>
                    <a:pt x="2176" y="4426"/>
                  </a:lnTo>
                  <a:lnTo>
                    <a:pt x="2178" y="4434"/>
                  </a:lnTo>
                  <a:lnTo>
                    <a:pt x="2180" y="4440"/>
                  </a:lnTo>
                  <a:lnTo>
                    <a:pt x="2182" y="4442"/>
                  </a:lnTo>
                  <a:lnTo>
                    <a:pt x="2184" y="4442"/>
                  </a:lnTo>
                  <a:lnTo>
                    <a:pt x="2186" y="4438"/>
                  </a:lnTo>
                  <a:lnTo>
                    <a:pt x="2190" y="4432"/>
                  </a:lnTo>
                  <a:lnTo>
                    <a:pt x="2190" y="4430"/>
                  </a:lnTo>
                  <a:lnTo>
                    <a:pt x="2192" y="4430"/>
                  </a:lnTo>
                  <a:lnTo>
                    <a:pt x="2198" y="4438"/>
                  </a:lnTo>
                  <a:lnTo>
                    <a:pt x="2204" y="4450"/>
                  </a:lnTo>
                  <a:lnTo>
                    <a:pt x="2210" y="4464"/>
                  </a:lnTo>
                  <a:lnTo>
                    <a:pt x="2220" y="4480"/>
                  </a:lnTo>
                  <a:lnTo>
                    <a:pt x="2224" y="4484"/>
                  </a:lnTo>
                  <a:lnTo>
                    <a:pt x="2228" y="4484"/>
                  </a:lnTo>
                  <a:lnTo>
                    <a:pt x="2232" y="4486"/>
                  </a:lnTo>
                  <a:lnTo>
                    <a:pt x="2234" y="4488"/>
                  </a:lnTo>
                  <a:lnTo>
                    <a:pt x="2234" y="4494"/>
                  </a:lnTo>
                  <a:lnTo>
                    <a:pt x="2234" y="4498"/>
                  </a:lnTo>
                  <a:lnTo>
                    <a:pt x="2236" y="4502"/>
                  </a:lnTo>
                  <a:lnTo>
                    <a:pt x="2238" y="4508"/>
                  </a:lnTo>
                  <a:lnTo>
                    <a:pt x="2248" y="4516"/>
                  </a:lnTo>
                  <a:lnTo>
                    <a:pt x="2254" y="4526"/>
                  </a:lnTo>
                  <a:lnTo>
                    <a:pt x="2258" y="4536"/>
                  </a:lnTo>
                  <a:lnTo>
                    <a:pt x="2262" y="4544"/>
                  </a:lnTo>
                  <a:lnTo>
                    <a:pt x="2266" y="4562"/>
                  </a:lnTo>
                  <a:lnTo>
                    <a:pt x="2266" y="4578"/>
                  </a:lnTo>
                  <a:lnTo>
                    <a:pt x="2266" y="4588"/>
                  </a:lnTo>
                  <a:lnTo>
                    <a:pt x="2264" y="4592"/>
                  </a:lnTo>
                  <a:lnTo>
                    <a:pt x="2264" y="4596"/>
                  </a:lnTo>
                  <a:lnTo>
                    <a:pt x="2268" y="4600"/>
                  </a:lnTo>
                  <a:lnTo>
                    <a:pt x="2270" y="4602"/>
                  </a:lnTo>
                  <a:lnTo>
                    <a:pt x="2272" y="4606"/>
                  </a:lnTo>
                  <a:lnTo>
                    <a:pt x="2274" y="4612"/>
                  </a:lnTo>
                  <a:lnTo>
                    <a:pt x="2272" y="4622"/>
                  </a:lnTo>
                  <a:lnTo>
                    <a:pt x="2272" y="4634"/>
                  </a:lnTo>
                  <a:lnTo>
                    <a:pt x="2276" y="4638"/>
                  </a:lnTo>
                  <a:lnTo>
                    <a:pt x="2278" y="4640"/>
                  </a:lnTo>
                  <a:lnTo>
                    <a:pt x="2278" y="4644"/>
                  </a:lnTo>
                  <a:lnTo>
                    <a:pt x="2278" y="4648"/>
                  </a:lnTo>
                  <a:lnTo>
                    <a:pt x="2282" y="4654"/>
                  </a:lnTo>
                  <a:lnTo>
                    <a:pt x="2292" y="4666"/>
                  </a:lnTo>
                  <a:lnTo>
                    <a:pt x="2296" y="4672"/>
                  </a:lnTo>
                  <a:lnTo>
                    <a:pt x="2300" y="4680"/>
                  </a:lnTo>
                  <a:lnTo>
                    <a:pt x="2302" y="4688"/>
                  </a:lnTo>
                  <a:lnTo>
                    <a:pt x="2302" y="4696"/>
                  </a:lnTo>
                  <a:lnTo>
                    <a:pt x="2302" y="4700"/>
                  </a:lnTo>
                  <a:lnTo>
                    <a:pt x="2302" y="4702"/>
                  </a:lnTo>
                  <a:lnTo>
                    <a:pt x="2308" y="4708"/>
                  </a:lnTo>
                  <a:lnTo>
                    <a:pt x="2320" y="4716"/>
                  </a:lnTo>
                  <a:lnTo>
                    <a:pt x="2330" y="4724"/>
                  </a:lnTo>
                  <a:lnTo>
                    <a:pt x="2344" y="4736"/>
                  </a:lnTo>
                  <a:lnTo>
                    <a:pt x="2354" y="4746"/>
                  </a:lnTo>
                  <a:lnTo>
                    <a:pt x="2364" y="4754"/>
                  </a:lnTo>
                  <a:lnTo>
                    <a:pt x="2376" y="4760"/>
                  </a:lnTo>
                  <a:lnTo>
                    <a:pt x="2382" y="4764"/>
                  </a:lnTo>
                  <a:lnTo>
                    <a:pt x="2384" y="4766"/>
                  </a:lnTo>
                  <a:lnTo>
                    <a:pt x="2386" y="4770"/>
                  </a:lnTo>
                  <a:lnTo>
                    <a:pt x="2390" y="4776"/>
                  </a:lnTo>
                  <a:lnTo>
                    <a:pt x="2392" y="4774"/>
                  </a:lnTo>
                  <a:lnTo>
                    <a:pt x="2396" y="4770"/>
                  </a:lnTo>
                  <a:lnTo>
                    <a:pt x="2400" y="4770"/>
                  </a:lnTo>
                  <a:lnTo>
                    <a:pt x="2404" y="4770"/>
                  </a:lnTo>
                  <a:lnTo>
                    <a:pt x="2408" y="4770"/>
                  </a:lnTo>
                  <a:lnTo>
                    <a:pt x="2410" y="4768"/>
                  </a:lnTo>
                  <a:lnTo>
                    <a:pt x="2410" y="4764"/>
                  </a:lnTo>
                  <a:lnTo>
                    <a:pt x="2414" y="4764"/>
                  </a:lnTo>
                  <a:lnTo>
                    <a:pt x="2416" y="4766"/>
                  </a:lnTo>
                  <a:lnTo>
                    <a:pt x="2414" y="4770"/>
                  </a:lnTo>
                  <a:lnTo>
                    <a:pt x="2414" y="4772"/>
                  </a:lnTo>
                  <a:lnTo>
                    <a:pt x="2418" y="4774"/>
                  </a:lnTo>
                  <a:lnTo>
                    <a:pt x="2420" y="4774"/>
                  </a:lnTo>
                  <a:lnTo>
                    <a:pt x="2422" y="4772"/>
                  </a:lnTo>
                  <a:lnTo>
                    <a:pt x="2422" y="4766"/>
                  </a:lnTo>
                  <a:lnTo>
                    <a:pt x="2420" y="4756"/>
                  </a:lnTo>
                  <a:lnTo>
                    <a:pt x="2416" y="4750"/>
                  </a:lnTo>
                  <a:lnTo>
                    <a:pt x="2414" y="4744"/>
                  </a:lnTo>
                  <a:lnTo>
                    <a:pt x="2412" y="4740"/>
                  </a:lnTo>
                  <a:lnTo>
                    <a:pt x="2410" y="4730"/>
                  </a:lnTo>
                  <a:lnTo>
                    <a:pt x="2406" y="4718"/>
                  </a:lnTo>
                  <a:lnTo>
                    <a:pt x="2402" y="4714"/>
                  </a:lnTo>
                  <a:lnTo>
                    <a:pt x="2398" y="4708"/>
                  </a:lnTo>
                  <a:lnTo>
                    <a:pt x="2392" y="4704"/>
                  </a:lnTo>
                  <a:lnTo>
                    <a:pt x="2388" y="4698"/>
                  </a:lnTo>
                  <a:lnTo>
                    <a:pt x="2388" y="4690"/>
                  </a:lnTo>
                  <a:lnTo>
                    <a:pt x="2388" y="4684"/>
                  </a:lnTo>
                  <a:lnTo>
                    <a:pt x="2390" y="4672"/>
                  </a:lnTo>
                  <a:lnTo>
                    <a:pt x="2390" y="4668"/>
                  </a:lnTo>
                  <a:lnTo>
                    <a:pt x="2386" y="4664"/>
                  </a:lnTo>
                  <a:lnTo>
                    <a:pt x="2384" y="4658"/>
                  </a:lnTo>
                  <a:lnTo>
                    <a:pt x="2386" y="4654"/>
                  </a:lnTo>
                  <a:lnTo>
                    <a:pt x="2386" y="4648"/>
                  </a:lnTo>
                  <a:lnTo>
                    <a:pt x="2388" y="4642"/>
                  </a:lnTo>
                  <a:lnTo>
                    <a:pt x="2388" y="4636"/>
                  </a:lnTo>
                  <a:lnTo>
                    <a:pt x="2388" y="4628"/>
                  </a:lnTo>
                  <a:lnTo>
                    <a:pt x="2390" y="4616"/>
                  </a:lnTo>
                  <a:lnTo>
                    <a:pt x="2386" y="4600"/>
                  </a:lnTo>
                  <a:lnTo>
                    <a:pt x="2384" y="4592"/>
                  </a:lnTo>
                  <a:lnTo>
                    <a:pt x="2378" y="4584"/>
                  </a:lnTo>
                  <a:lnTo>
                    <a:pt x="2366" y="4570"/>
                  </a:lnTo>
                  <a:lnTo>
                    <a:pt x="2354" y="4558"/>
                  </a:lnTo>
                  <a:lnTo>
                    <a:pt x="2350" y="4552"/>
                  </a:lnTo>
                  <a:lnTo>
                    <a:pt x="2348" y="4546"/>
                  </a:lnTo>
                  <a:lnTo>
                    <a:pt x="2344" y="4540"/>
                  </a:lnTo>
                  <a:lnTo>
                    <a:pt x="2342" y="4538"/>
                  </a:lnTo>
                  <a:lnTo>
                    <a:pt x="2334" y="4536"/>
                  </a:lnTo>
                  <a:lnTo>
                    <a:pt x="2324" y="4526"/>
                  </a:lnTo>
                  <a:lnTo>
                    <a:pt x="2310" y="4508"/>
                  </a:lnTo>
                  <a:lnTo>
                    <a:pt x="2306" y="4502"/>
                  </a:lnTo>
                  <a:lnTo>
                    <a:pt x="2304" y="4502"/>
                  </a:lnTo>
                  <a:lnTo>
                    <a:pt x="2300" y="4504"/>
                  </a:lnTo>
                  <a:lnTo>
                    <a:pt x="2296" y="4504"/>
                  </a:lnTo>
                  <a:lnTo>
                    <a:pt x="2292" y="4504"/>
                  </a:lnTo>
                  <a:lnTo>
                    <a:pt x="2286" y="4500"/>
                  </a:lnTo>
                  <a:lnTo>
                    <a:pt x="2276" y="4494"/>
                  </a:lnTo>
                  <a:lnTo>
                    <a:pt x="2272" y="4486"/>
                  </a:lnTo>
                  <a:lnTo>
                    <a:pt x="2270" y="4476"/>
                  </a:lnTo>
                  <a:lnTo>
                    <a:pt x="2264" y="4454"/>
                  </a:lnTo>
                  <a:lnTo>
                    <a:pt x="2262" y="4434"/>
                  </a:lnTo>
                  <a:lnTo>
                    <a:pt x="2260" y="4428"/>
                  </a:lnTo>
                  <a:lnTo>
                    <a:pt x="2258" y="4426"/>
                  </a:lnTo>
                  <a:lnTo>
                    <a:pt x="2254" y="4426"/>
                  </a:lnTo>
                  <a:lnTo>
                    <a:pt x="2252" y="4424"/>
                  </a:lnTo>
                  <a:lnTo>
                    <a:pt x="2248" y="4416"/>
                  </a:lnTo>
                  <a:lnTo>
                    <a:pt x="2244" y="4402"/>
                  </a:lnTo>
                  <a:lnTo>
                    <a:pt x="2244" y="4388"/>
                  </a:lnTo>
                  <a:lnTo>
                    <a:pt x="2242" y="4386"/>
                  </a:lnTo>
                  <a:lnTo>
                    <a:pt x="2240" y="4384"/>
                  </a:lnTo>
                  <a:lnTo>
                    <a:pt x="2230" y="4388"/>
                  </a:lnTo>
                  <a:lnTo>
                    <a:pt x="2226" y="4390"/>
                  </a:lnTo>
                  <a:lnTo>
                    <a:pt x="2222" y="4390"/>
                  </a:lnTo>
                  <a:lnTo>
                    <a:pt x="2220" y="4388"/>
                  </a:lnTo>
                  <a:lnTo>
                    <a:pt x="2220" y="4382"/>
                  </a:lnTo>
                  <a:lnTo>
                    <a:pt x="2218" y="4352"/>
                  </a:lnTo>
                  <a:lnTo>
                    <a:pt x="2218" y="4330"/>
                  </a:lnTo>
                  <a:lnTo>
                    <a:pt x="2220" y="4320"/>
                  </a:lnTo>
                  <a:lnTo>
                    <a:pt x="2224" y="4316"/>
                  </a:lnTo>
                  <a:lnTo>
                    <a:pt x="2226" y="4310"/>
                  </a:lnTo>
                  <a:lnTo>
                    <a:pt x="2228" y="4306"/>
                  </a:lnTo>
                  <a:lnTo>
                    <a:pt x="2232" y="4296"/>
                  </a:lnTo>
                  <a:lnTo>
                    <a:pt x="2234" y="4284"/>
                  </a:lnTo>
                  <a:lnTo>
                    <a:pt x="2236" y="4274"/>
                  </a:lnTo>
                  <a:lnTo>
                    <a:pt x="2242" y="4258"/>
                  </a:lnTo>
                  <a:lnTo>
                    <a:pt x="2248" y="4232"/>
                  </a:lnTo>
                  <a:lnTo>
                    <a:pt x="2252" y="4208"/>
                  </a:lnTo>
                  <a:lnTo>
                    <a:pt x="2252" y="4200"/>
                  </a:lnTo>
                  <a:lnTo>
                    <a:pt x="2252" y="4196"/>
                  </a:lnTo>
                  <a:lnTo>
                    <a:pt x="2248" y="4192"/>
                  </a:lnTo>
                  <a:lnTo>
                    <a:pt x="2248" y="4190"/>
                  </a:lnTo>
                  <a:lnTo>
                    <a:pt x="2248" y="4186"/>
                  </a:lnTo>
                  <a:lnTo>
                    <a:pt x="2250" y="4184"/>
                  </a:lnTo>
                  <a:lnTo>
                    <a:pt x="2252" y="4180"/>
                  </a:lnTo>
                  <a:lnTo>
                    <a:pt x="2256" y="4178"/>
                  </a:lnTo>
                  <a:lnTo>
                    <a:pt x="2272" y="4176"/>
                  </a:lnTo>
                  <a:lnTo>
                    <a:pt x="2278" y="4178"/>
                  </a:lnTo>
                  <a:lnTo>
                    <a:pt x="2282" y="4180"/>
                  </a:lnTo>
                  <a:lnTo>
                    <a:pt x="2286" y="4182"/>
                  </a:lnTo>
                  <a:lnTo>
                    <a:pt x="2286" y="4184"/>
                  </a:lnTo>
                  <a:lnTo>
                    <a:pt x="2284" y="4194"/>
                  </a:lnTo>
                  <a:lnTo>
                    <a:pt x="2282" y="4210"/>
                  </a:lnTo>
                  <a:lnTo>
                    <a:pt x="2282" y="4220"/>
                  </a:lnTo>
                  <a:lnTo>
                    <a:pt x="2284" y="4222"/>
                  </a:lnTo>
                  <a:lnTo>
                    <a:pt x="2286" y="4222"/>
                  </a:lnTo>
                  <a:lnTo>
                    <a:pt x="2292" y="4222"/>
                  </a:lnTo>
                  <a:lnTo>
                    <a:pt x="2296" y="4222"/>
                  </a:lnTo>
                  <a:lnTo>
                    <a:pt x="2300" y="4222"/>
                  </a:lnTo>
                  <a:lnTo>
                    <a:pt x="2304" y="4224"/>
                  </a:lnTo>
                  <a:lnTo>
                    <a:pt x="2306" y="4224"/>
                  </a:lnTo>
                  <a:lnTo>
                    <a:pt x="2310" y="4220"/>
                  </a:lnTo>
                  <a:lnTo>
                    <a:pt x="2316" y="4218"/>
                  </a:lnTo>
                  <a:lnTo>
                    <a:pt x="2318" y="4218"/>
                  </a:lnTo>
                  <a:lnTo>
                    <a:pt x="2322" y="4220"/>
                  </a:lnTo>
                  <a:lnTo>
                    <a:pt x="2330" y="4228"/>
                  </a:lnTo>
                  <a:lnTo>
                    <a:pt x="2336" y="4236"/>
                  </a:lnTo>
                  <a:lnTo>
                    <a:pt x="2342" y="4244"/>
                  </a:lnTo>
                  <a:lnTo>
                    <a:pt x="2346" y="4246"/>
                  </a:lnTo>
                  <a:lnTo>
                    <a:pt x="2350" y="4248"/>
                  </a:lnTo>
                  <a:lnTo>
                    <a:pt x="2354" y="4250"/>
                  </a:lnTo>
                  <a:lnTo>
                    <a:pt x="2356" y="4252"/>
                  </a:lnTo>
                  <a:lnTo>
                    <a:pt x="2360" y="4258"/>
                  </a:lnTo>
                  <a:lnTo>
                    <a:pt x="2362" y="4266"/>
                  </a:lnTo>
                  <a:lnTo>
                    <a:pt x="2364" y="4268"/>
                  </a:lnTo>
                  <a:lnTo>
                    <a:pt x="2368" y="4268"/>
                  </a:lnTo>
                  <a:lnTo>
                    <a:pt x="2362" y="4256"/>
                  </a:lnTo>
                  <a:lnTo>
                    <a:pt x="2362" y="4246"/>
                  </a:lnTo>
                  <a:lnTo>
                    <a:pt x="2362" y="4256"/>
                  </a:lnTo>
                  <a:lnTo>
                    <a:pt x="2368" y="4268"/>
                  </a:lnTo>
                  <a:lnTo>
                    <a:pt x="2374" y="4280"/>
                  </a:lnTo>
                  <a:lnTo>
                    <a:pt x="2376" y="4286"/>
                  </a:lnTo>
                  <a:lnTo>
                    <a:pt x="2374" y="4292"/>
                  </a:lnTo>
                  <a:lnTo>
                    <a:pt x="2374" y="4300"/>
                  </a:lnTo>
                  <a:lnTo>
                    <a:pt x="2376" y="4310"/>
                  </a:lnTo>
                  <a:lnTo>
                    <a:pt x="2378" y="4310"/>
                  </a:lnTo>
                  <a:lnTo>
                    <a:pt x="2380" y="4308"/>
                  </a:lnTo>
                  <a:lnTo>
                    <a:pt x="2386" y="4308"/>
                  </a:lnTo>
                  <a:lnTo>
                    <a:pt x="2388" y="4308"/>
                  </a:lnTo>
                  <a:lnTo>
                    <a:pt x="2388" y="4304"/>
                  </a:lnTo>
                  <a:lnTo>
                    <a:pt x="2388" y="4298"/>
                  </a:lnTo>
                  <a:lnTo>
                    <a:pt x="2388" y="4296"/>
                  </a:lnTo>
                  <a:lnTo>
                    <a:pt x="2390" y="4294"/>
                  </a:lnTo>
                  <a:lnTo>
                    <a:pt x="2392" y="4296"/>
                  </a:lnTo>
                  <a:lnTo>
                    <a:pt x="2396" y="4300"/>
                  </a:lnTo>
                  <a:lnTo>
                    <a:pt x="2398" y="4304"/>
                  </a:lnTo>
                  <a:lnTo>
                    <a:pt x="2398" y="4308"/>
                  </a:lnTo>
                  <a:lnTo>
                    <a:pt x="2394" y="4314"/>
                  </a:lnTo>
                  <a:lnTo>
                    <a:pt x="2390" y="4320"/>
                  </a:lnTo>
                  <a:lnTo>
                    <a:pt x="2390" y="4322"/>
                  </a:lnTo>
                  <a:lnTo>
                    <a:pt x="2392" y="4324"/>
                  </a:lnTo>
                  <a:lnTo>
                    <a:pt x="2396" y="4326"/>
                  </a:lnTo>
                  <a:lnTo>
                    <a:pt x="2398" y="4326"/>
                  </a:lnTo>
                  <a:lnTo>
                    <a:pt x="2402" y="4324"/>
                  </a:lnTo>
                  <a:lnTo>
                    <a:pt x="2404" y="4322"/>
                  </a:lnTo>
                  <a:lnTo>
                    <a:pt x="2406" y="4320"/>
                  </a:lnTo>
                  <a:lnTo>
                    <a:pt x="2406" y="4322"/>
                  </a:lnTo>
                  <a:lnTo>
                    <a:pt x="2412" y="4324"/>
                  </a:lnTo>
                  <a:lnTo>
                    <a:pt x="2416" y="4324"/>
                  </a:lnTo>
                  <a:lnTo>
                    <a:pt x="2422" y="4326"/>
                  </a:lnTo>
                  <a:lnTo>
                    <a:pt x="2424" y="4328"/>
                  </a:lnTo>
                  <a:lnTo>
                    <a:pt x="2428" y="4334"/>
                  </a:lnTo>
                  <a:lnTo>
                    <a:pt x="2430" y="4340"/>
                  </a:lnTo>
                  <a:lnTo>
                    <a:pt x="2434" y="4344"/>
                  </a:lnTo>
                  <a:lnTo>
                    <a:pt x="2436" y="4344"/>
                  </a:lnTo>
                  <a:lnTo>
                    <a:pt x="2438" y="4344"/>
                  </a:lnTo>
                  <a:lnTo>
                    <a:pt x="2444" y="4342"/>
                  </a:lnTo>
                  <a:lnTo>
                    <a:pt x="2446" y="4342"/>
                  </a:lnTo>
                  <a:lnTo>
                    <a:pt x="2450" y="4346"/>
                  </a:lnTo>
                  <a:lnTo>
                    <a:pt x="2452" y="4350"/>
                  </a:lnTo>
                  <a:lnTo>
                    <a:pt x="2452" y="4352"/>
                  </a:lnTo>
                  <a:lnTo>
                    <a:pt x="2448" y="4360"/>
                  </a:lnTo>
                  <a:lnTo>
                    <a:pt x="2444" y="4370"/>
                  </a:lnTo>
                  <a:lnTo>
                    <a:pt x="2442" y="4378"/>
                  </a:lnTo>
                  <a:lnTo>
                    <a:pt x="2440" y="4388"/>
                  </a:lnTo>
                  <a:lnTo>
                    <a:pt x="2440" y="4410"/>
                  </a:lnTo>
                  <a:lnTo>
                    <a:pt x="2442" y="4422"/>
                  </a:lnTo>
                  <a:lnTo>
                    <a:pt x="2444" y="4424"/>
                  </a:lnTo>
                  <a:lnTo>
                    <a:pt x="2446" y="4424"/>
                  </a:lnTo>
                  <a:lnTo>
                    <a:pt x="2450" y="4422"/>
                  </a:lnTo>
                  <a:lnTo>
                    <a:pt x="2456" y="4416"/>
                  </a:lnTo>
                  <a:lnTo>
                    <a:pt x="2478" y="4396"/>
                  </a:lnTo>
                  <a:lnTo>
                    <a:pt x="2488" y="4388"/>
                  </a:lnTo>
                  <a:lnTo>
                    <a:pt x="2496" y="4384"/>
                  </a:lnTo>
                  <a:lnTo>
                    <a:pt x="2500" y="4382"/>
                  </a:lnTo>
                  <a:lnTo>
                    <a:pt x="2502" y="4380"/>
                  </a:lnTo>
                  <a:lnTo>
                    <a:pt x="2502" y="4376"/>
                  </a:lnTo>
                  <a:lnTo>
                    <a:pt x="2502" y="4374"/>
                  </a:lnTo>
                  <a:lnTo>
                    <a:pt x="2508" y="4372"/>
                  </a:lnTo>
                  <a:lnTo>
                    <a:pt x="2512" y="4370"/>
                  </a:lnTo>
                  <a:lnTo>
                    <a:pt x="2516" y="4364"/>
                  </a:lnTo>
                  <a:lnTo>
                    <a:pt x="2520" y="4346"/>
                  </a:lnTo>
                  <a:lnTo>
                    <a:pt x="2524" y="4328"/>
                  </a:lnTo>
                  <a:lnTo>
                    <a:pt x="2526" y="4324"/>
                  </a:lnTo>
                  <a:lnTo>
                    <a:pt x="2526" y="4322"/>
                  </a:lnTo>
                  <a:lnTo>
                    <a:pt x="2528" y="4324"/>
                  </a:lnTo>
                  <a:lnTo>
                    <a:pt x="2534" y="4328"/>
                  </a:lnTo>
                  <a:lnTo>
                    <a:pt x="2536" y="4330"/>
                  </a:lnTo>
                  <a:lnTo>
                    <a:pt x="2538" y="4332"/>
                  </a:lnTo>
                  <a:lnTo>
                    <a:pt x="2544" y="4332"/>
                  </a:lnTo>
                  <a:lnTo>
                    <a:pt x="2548" y="4330"/>
                  </a:lnTo>
                  <a:lnTo>
                    <a:pt x="2556" y="4326"/>
                  </a:lnTo>
                  <a:lnTo>
                    <a:pt x="2566" y="4318"/>
                  </a:lnTo>
                  <a:lnTo>
                    <a:pt x="2576" y="4310"/>
                  </a:lnTo>
                  <a:lnTo>
                    <a:pt x="2584" y="4304"/>
                  </a:lnTo>
                  <a:lnTo>
                    <a:pt x="2598" y="4296"/>
                  </a:lnTo>
                  <a:lnTo>
                    <a:pt x="2604" y="4292"/>
                  </a:lnTo>
                  <a:lnTo>
                    <a:pt x="2610" y="4286"/>
                  </a:lnTo>
                  <a:lnTo>
                    <a:pt x="2614" y="4280"/>
                  </a:lnTo>
                  <a:lnTo>
                    <a:pt x="2618" y="4272"/>
                  </a:lnTo>
                  <a:lnTo>
                    <a:pt x="2622" y="4252"/>
                  </a:lnTo>
                  <a:lnTo>
                    <a:pt x="2622" y="4238"/>
                  </a:lnTo>
                  <a:lnTo>
                    <a:pt x="2624" y="4228"/>
                  </a:lnTo>
                  <a:lnTo>
                    <a:pt x="2624" y="4224"/>
                  </a:lnTo>
                  <a:lnTo>
                    <a:pt x="2626" y="4222"/>
                  </a:lnTo>
                  <a:lnTo>
                    <a:pt x="2628" y="4222"/>
                  </a:lnTo>
                  <a:lnTo>
                    <a:pt x="2630" y="4220"/>
                  </a:lnTo>
                  <a:lnTo>
                    <a:pt x="2630" y="4214"/>
                  </a:lnTo>
                  <a:lnTo>
                    <a:pt x="2628" y="4206"/>
                  </a:lnTo>
                  <a:lnTo>
                    <a:pt x="2624" y="4198"/>
                  </a:lnTo>
                  <a:lnTo>
                    <a:pt x="2622" y="4194"/>
                  </a:lnTo>
                  <a:lnTo>
                    <a:pt x="2622" y="4190"/>
                  </a:lnTo>
                  <a:lnTo>
                    <a:pt x="2624" y="4174"/>
                  </a:lnTo>
                  <a:lnTo>
                    <a:pt x="2624" y="4152"/>
                  </a:lnTo>
                  <a:lnTo>
                    <a:pt x="2622" y="4138"/>
                  </a:lnTo>
                  <a:lnTo>
                    <a:pt x="2616" y="4122"/>
                  </a:lnTo>
                  <a:lnTo>
                    <a:pt x="2606" y="4096"/>
                  </a:lnTo>
                  <a:lnTo>
                    <a:pt x="2598" y="4080"/>
                  </a:lnTo>
                  <a:lnTo>
                    <a:pt x="2590" y="4068"/>
                  </a:lnTo>
                  <a:lnTo>
                    <a:pt x="2584" y="4056"/>
                  </a:lnTo>
                  <a:lnTo>
                    <a:pt x="2580" y="4046"/>
                  </a:lnTo>
                  <a:lnTo>
                    <a:pt x="2572" y="4042"/>
                  </a:lnTo>
                  <a:lnTo>
                    <a:pt x="2562" y="4034"/>
                  </a:lnTo>
                  <a:lnTo>
                    <a:pt x="2548" y="4020"/>
                  </a:lnTo>
                  <a:lnTo>
                    <a:pt x="2534" y="4002"/>
                  </a:lnTo>
                  <a:lnTo>
                    <a:pt x="2522" y="3986"/>
                  </a:lnTo>
                  <a:lnTo>
                    <a:pt x="2514" y="3972"/>
                  </a:lnTo>
                  <a:lnTo>
                    <a:pt x="2510" y="3966"/>
                  </a:lnTo>
                  <a:lnTo>
                    <a:pt x="2510" y="3960"/>
                  </a:lnTo>
                  <a:lnTo>
                    <a:pt x="2508" y="3954"/>
                  </a:lnTo>
                  <a:lnTo>
                    <a:pt x="2506" y="3950"/>
                  </a:lnTo>
                  <a:lnTo>
                    <a:pt x="2500" y="3946"/>
                  </a:lnTo>
                  <a:lnTo>
                    <a:pt x="2492" y="3940"/>
                  </a:lnTo>
                  <a:lnTo>
                    <a:pt x="2486" y="3934"/>
                  </a:lnTo>
                  <a:lnTo>
                    <a:pt x="2482" y="3926"/>
                  </a:lnTo>
                  <a:lnTo>
                    <a:pt x="2478" y="3916"/>
                  </a:lnTo>
                  <a:lnTo>
                    <a:pt x="2478" y="3904"/>
                  </a:lnTo>
                  <a:lnTo>
                    <a:pt x="2480" y="3894"/>
                  </a:lnTo>
                  <a:lnTo>
                    <a:pt x="2482" y="3884"/>
                  </a:lnTo>
                  <a:lnTo>
                    <a:pt x="2486" y="3874"/>
                  </a:lnTo>
                  <a:lnTo>
                    <a:pt x="2492" y="3864"/>
                  </a:lnTo>
                  <a:lnTo>
                    <a:pt x="2498" y="3856"/>
                  </a:lnTo>
                  <a:lnTo>
                    <a:pt x="2506" y="3848"/>
                  </a:lnTo>
                  <a:lnTo>
                    <a:pt x="2512" y="3842"/>
                  </a:lnTo>
                  <a:lnTo>
                    <a:pt x="2516" y="3836"/>
                  </a:lnTo>
                  <a:lnTo>
                    <a:pt x="2518" y="3826"/>
                  </a:lnTo>
                  <a:lnTo>
                    <a:pt x="2520" y="3816"/>
                  </a:lnTo>
                  <a:lnTo>
                    <a:pt x="2522" y="3812"/>
                  </a:lnTo>
                  <a:lnTo>
                    <a:pt x="2526" y="3808"/>
                  </a:lnTo>
                  <a:lnTo>
                    <a:pt x="2532" y="3806"/>
                  </a:lnTo>
                  <a:lnTo>
                    <a:pt x="2534" y="3806"/>
                  </a:lnTo>
                  <a:lnTo>
                    <a:pt x="2536" y="3808"/>
                  </a:lnTo>
                  <a:lnTo>
                    <a:pt x="2540" y="3808"/>
                  </a:lnTo>
                  <a:lnTo>
                    <a:pt x="2544" y="3804"/>
                  </a:lnTo>
                  <a:lnTo>
                    <a:pt x="2546" y="3800"/>
                  </a:lnTo>
                  <a:lnTo>
                    <a:pt x="2548" y="3794"/>
                  </a:lnTo>
                  <a:lnTo>
                    <a:pt x="2554" y="3790"/>
                  </a:lnTo>
                  <a:lnTo>
                    <a:pt x="2562" y="3784"/>
                  </a:lnTo>
                  <a:lnTo>
                    <a:pt x="2568" y="3782"/>
                  </a:lnTo>
                  <a:lnTo>
                    <a:pt x="2572" y="3782"/>
                  </a:lnTo>
                  <a:lnTo>
                    <a:pt x="2574" y="3778"/>
                  </a:lnTo>
                  <a:lnTo>
                    <a:pt x="2576" y="3780"/>
                  </a:lnTo>
                  <a:lnTo>
                    <a:pt x="2578" y="3780"/>
                  </a:lnTo>
                  <a:lnTo>
                    <a:pt x="2582" y="3780"/>
                  </a:lnTo>
                  <a:lnTo>
                    <a:pt x="2584" y="3776"/>
                  </a:lnTo>
                  <a:lnTo>
                    <a:pt x="2584" y="3774"/>
                  </a:lnTo>
                  <a:lnTo>
                    <a:pt x="2586" y="3776"/>
                  </a:lnTo>
                  <a:lnTo>
                    <a:pt x="2590" y="3778"/>
                  </a:lnTo>
                  <a:lnTo>
                    <a:pt x="2592" y="3778"/>
                  </a:lnTo>
                  <a:lnTo>
                    <a:pt x="2594" y="3774"/>
                  </a:lnTo>
                  <a:lnTo>
                    <a:pt x="2592" y="3772"/>
                  </a:lnTo>
                  <a:lnTo>
                    <a:pt x="2592" y="3768"/>
                  </a:lnTo>
                  <a:lnTo>
                    <a:pt x="2592" y="3762"/>
                  </a:lnTo>
                  <a:lnTo>
                    <a:pt x="2592" y="3760"/>
                  </a:lnTo>
                  <a:lnTo>
                    <a:pt x="2594" y="3762"/>
                  </a:lnTo>
                  <a:lnTo>
                    <a:pt x="2596" y="3766"/>
                  </a:lnTo>
                  <a:lnTo>
                    <a:pt x="2602" y="3772"/>
                  </a:lnTo>
                  <a:lnTo>
                    <a:pt x="2604" y="3774"/>
                  </a:lnTo>
                  <a:lnTo>
                    <a:pt x="2610" y="3776"/>
                  </a:lnTo>
                  <a:lnTo>
                    <a:pt x="2614" y="3776"/>
                  </a:lnTo>
                  <a:lnTo>
                    <a:pt x="2616" y="3778"/>
                  </a:lnTo>
                  <a:lnTo>
                    <a:pt x="2614" y="3782"/>
                  </a:lnTo>
                  <a:lnTo>
                    <a:pt x="2614" y="3784"/>
                  </a:lnTo>
                  <a:lnTo>
                    <a:pt x="2616" y="3786"/>
                  </a:lnTo>
                  <a:lnTo>
                    <a:pt x="2620" y="3786"/>
                  </a:lnTo>
                  <a:lnTo>
                    <a:pt x="2630" y="3784"/>
                  </a:lnTo>
                  <a:lnTo>
                    <a:pt x="2632" y="3782"/>
                  </a:lnTo>
                  <a:lnTo>
                    <a:pt x="2634" y="3778"/>
                  </a:lnTo>
                  <a:lnTo>
                    <a:pt x="2632" y="3772"/>
                  </a:lnTo>
                  <a:lnTo>
                    <a:pt x="2634" y="3772"/>
                  </a:lnTo>
                  <a:lnTo>
                    <a:pt x="2636" y="3778"/>
                  </a:lnTo>
                  <a:lnTo>
                    <a:pt x="2640" y="3782"/>
                  </a:lnTo>
                  <a:lnTo>
                    <a:pt x="2642" y="3782"/>
                  </a:lnTo>
                  <a:lnTo>
                    <a:pt x="2644" y="3782"/>
                  </a:lnTo>
                  <a:lnTo>
                    <a:pt x="2648" y="3784"/>
                  </a:lnTo>
                  <a:lnTo>
                    <a:pt x="2648" y="3786"/>
                  </a:lnTo>
                  <a:lnTo>
                    <a:pt x="2646" y="3788"/>
                  </a:lnTo>
                  <a:lnTo>
                    <a:pt x="2642" y="3794"/>
                  </a:lnTo>
                  <a:lnTo>
                    <a:pt x="2640" y="3802"/>
                  </a:lnTo>
                  <a:lnTo>
                    <a:pt x="2638" y="3810"/>
                  </a:lnTo>
                  <a:lnTo>
                    <a:pt x="2640" y="3816"/>
                  </a:lnTo>
                  <a:lnTo>
                    <a:pt x="2642" y="3818"/>
                  </a:lnTo>
                  <a:lnTo>
                    <a:pt x="2642" y="3820"/>
                  </a:lnTo>
                  <a:lnTo>
                    <a:pt x="2642" y="3824"/>
                  </a:lnTo>
                  <a:lnTo>
                    <a:pt x="2644" y="3828"/>
                  </a:lnTo>
                  <a:lnTo>
                    <a:pt x="2646" y="3832"/>
                  </a:lnTo>
                  <a:lnTo>
                    <a:pt x="2648" y="3836"/>
                  </a:lnTo>
                  <a:lnTo>
                    <a:pt x="2648" y="3840"/>
                  </a:lnTo>
                  <a:lnTo>
                    <a:pt x="2648" y="3842"/>
                  </a:lnTo>
                  <a:lnTo>
                    <a:pt x="2652" y="3844"/>
                  </a:lnTo>
                  <a:lnTo>
                    <a:pt x="2664" y="3842"/>
                  </a:lnTo>
                  <a:lnTo>
                    <a:pt x="2672" y="3838"/>
                  </a:lnTo>
                  <a:lnTo>
                    <a:pt x="2674" y="3836"/>
                  </a:lnTo>
                  <a:lnTo>
                    <a:pt x="2674" y="3834"/>
                  </a:lnTo>
                  <a:lnTo>
                    <a:pt x="2670" y="3828"/>
                  </a:lnTo>
                  <a:lnTo>
                    <a:pt x="2668" y="3820"/>
                  </a:lnTo>
                  <a:lnTo>
                    <a:pt x="2666" y="3814"/>
                  </a:lnTo>
                  <a:lnTo>
                    <a:pt x="2662" y="3812"/>
                  </a:lnTo>
                  <a:lnTo>
                    <a:pt x="2660" y="3812"/>
                  </a:lnTo>
                  <a:lnTo>
                    <a:pt x="2658" y="3810"/>
                  </a:lnTo>
                  <a:lnTo>
                    <a:pt x="2660" y="3804"/>
                  </a:lnTo>
                  <a:lnTo>
                    <a:pt x="2666" y="3800"/>
                  </a:lnTo>
                  <a:lnTo>
                    <a:pt x="2684" y="3788"/>
                  </a:lnTo>
                  <a:lnTo>
                    <a:pt x="2692" y="3784"/>
                  </a:lnTo>
                  <a:lnTo>
                    <a:pt x="2698" y="3782"/>
                  </a:lnTo>
                  <a:lnTo>
                    <a:pt x="2704" y="3784"/>
                  </a:lnTo>
                  <a:lnTo>
                    <a:pt x="2716" y="3780"/>
                  </a:lnTo>
                  <a:lnTo>
                    <a:pt x="2722" y="3778"/>
                  </a:lnTo>
                  <a:lnTo>
                    <a:pt x="2726" y="3774"/>
                  </a:lnTo>
                  <a:lnTo>
                    <a:pt x="2730" y="3768"/>
                  </a:lnTo>
                  <a:lnTo>
                    <a:pt x="2730" y="3764"/>
                  </a:lnTo>
                  <a:lnTo>
                    <a:pt x="2736" y="3766"/>
                  </a:lnTo>
                  <a:lnTo>
                    <a:pt x="2740" y="3768"/>
                  </a:lnTo>
                  <a:lnTo>
                    <a:pt x="2742" y="3772"/>
                  </a:lnTo>
                  <a:lnTo>
                    <a:pt x="2746" y="3768"/>
                  </a:lnTo>
                  <a:lnTo>
                    <a:pt x="2750" y="3764"/>
                  </a:lnTo>
                  <a:lnTo>
                    <a:pt x="2752" y="3766"/>
                  </a:lnTo>
                  <a:lnTo>
                    <a:pt x="2754" y="3768"/>
                  </a:lnTo>
                  <a:lnTo>
                    <a:pt x="2758" y="3764"/>
                  </a:lnTo>
                  <a:lnTo>
                    <a:pt x="2762" y="3760"/>
                  </a:lnTo>
                  <a:lnTo>
                    <a:pt x="2764" y="3760"/>
                  </a:lnTo>
                  <a:lnTo>
                    <a:pt x="2768" y="3760"/>
                  </a:lnTo>
                  <a:lnTo>
                    <a:pt x="2772" y="3762"/>
                  </a:lnTo>
                  <a:lnTo>
                    <a:pt x="2774" y="3760"/>
                  </a:lnTo>
                  <a:lnTo>
                    <a:pt x="2774" y="3756"/>
                  </a:lnTo>
                  <a:lnTo>
                    <a:pt x="2776" y="3750"/>
                  </a:lnTo>
                  <a:lnTo>
                    <a:pt x="2778" y="3752"/>
                  </a:lnTo>
                  <a:lnTo>
                    <a:pt x="2780" y="3754"/>
                  </a:lnTo>
                  <a:lnTo>
                    <a:pt x="2782" y="3754"/>
                  </a:lnTo>
                  <a:lnTo>
                    <a:pt x="2784" y="3752"/>
                  </a:lnTo>
                  <a:lnTo>
                    <a:pt x="2788" y="3748"/>
                  </a:lnTo>
                  <a:lnTo>
                    <a:pt x="2790" y="3748"/>
                  </a:lnTo>
                  <a:lnTo>
                    <a:pt x="2792" y="3748"/>
                  </a:lnTo>
                  <a:lnTo>
                    <a:pt x="2796" y="3744"/>
                  </a:lnTo>
                  <a:lnTo>
                    <a:pt x="2798" y="3740"/>
                  </a:lnTo>
                  <a:lnTo>
                    <a:pt x="2798" y="3736"/>
                  </a:lnTo>
                  <a:lnTo>
                    <a:pt x="2794" y="3724"/>
                  </a:lnTo>
                  <a:lnTo>
                    <a:pt x="2792" y="3714"/>
                  </a:lnTo>
                  <a:lnTo>
                    <a:pt x="2790" y="3712"/>
                  </a:lnTo>
                  <a:lnTo>
                    <a:pt x="2792" y="3708"/>
                  </a:lnTo>
                  <a:lnTo>
                    <a:pt x="2794" y="3708"/>
                  </a:lnTo>
                  <a:lnTo>
                    <a:pt x="2796" y="3710"/>
                  </a:lnTo>
                  <a:lnTo>
                    <a:pt x="2804" y="3720"/>
                  </a:lnTo>
                  <a:lnTo>
                    <a:pt x="2808" y="3726"/>
                  </a:lnTo>
                  <a:lnTo>
                    <a:pt x="2812" y="3730"/>
                  </a:lnTo>
                  <a:lnTo>
                    <a:pt x="2810" y="3734"/>
                  </a:lnTo>
                  <a:lnTo>
                    <a:pt x="2810" y="3738"/>
                  </a:lnTo>
                  <a:lnTo>
                    <a:pt x="2812" y="3738"/>
                  </a:lnTo>
                  <a:lnTo>
                    <a:pt x="2818" y="3740"/>
                  </a:lnTo>
                  <a:lnTo>
                    <a:pt x="2820" y="3742"/>
                  </a:lnTo>
                  <a:lnTo>
                    <a:pt x="2824" y="3742"/>
                  </a:lnTo>
                  <a:lnTo>
                    <a:pt x="2826" y="3740"/>
                  </a:lnTo>
                  <a:lnTo>
                    <a:pt x="2828" y="3736"/>
                  </a:lnTo>
                  <a:lnTo>
                    <a:pt x="2828" y="3734"/>
                  </a:lnTo>
                  <a:lnTo>
                    <a:pt x="2826" y="3730"/>
                  </a:lnTo>
                  <a:lnTo>
                    <a:pt x="2826" y="3726"/>
                  </a:lnTo>
                  <a:lnTo>
                    <a:pt x="2826" y="3724"/>
                  </a:lnTo>
                  <a:lnTo>
                    <a:pt x="2828" y="3724"/>
                  </a:lnTo>
                  <a:lnTo>
                    <a:pt x="2830" y="3728"/>
                  </a:lnTo>
                  <a:lnTo>
                    <a:pt x="2834" y="3730"/>
                  </a:lnTo>
                  <a:lnTo>
                    <a:pt x="2836" y="3732"/>
                  </a:lnTo>
                  <a:lnTo>
                    <a:pt x="2838" y="3730"/>
                  </a:lnTo>
                  <a:lnTo>
                    <a:pt x="2840" y="3728"/>
                  </a:lnTo>
                  <a:lnTo>
                    <a:pt x="2838" y="3724"/>
                  </a:lnTo>
                  <a:lnTo>
                    <a:pt x="2836" y="3720"/>
                  </a:lnTo>
                  <a:lnTo>
                    <a:pt x="2838" y="3718"/>
                  </a:lnTo>
                  <a:lnTo>
                    <a:pt x="2840" y="3716"/>
                  </a:lnTo>
                  <a:lnTo>
                    <a:pt x="2842" y="3716"/>
                  </a:lnTo>
                  <a:lnTo>
                    <a:pt x="2844" y="3718"/>
                  </a:lnTo>
                  <a:lnTo>
                    <a:pt x="2846" y="3724"/>
                  </a:lnTo>
                  <a:lnTo>
                    <a:pt x="2846" y="3726"/>
                  </a:lnTo>
                  <a:lnTo>
                    <a:pt x="2848" y="3728"/>
                  </a:lnTo>
                  <a:lnTo>
                    <a:pt x="2850" y="3728"/>
                  </a:lnTo>
                  <a:lnTo>
                    <a:pt x="2854" y="3724"/>
                  </a:lnTo>
                  <a:lnTo>
                    <a:pt x="2860" y="3718"/>
                  </a:lnTo>
                  <a:lnTo>
                    <a:pt x="2864" y="3716"/>
                  </a:lnTo>
                  <a:lnTo>
                    <a:pt x="2874" y="3722"/>
                  </a:lnTo>
                  <a:lnTo>
                    <a:pt x="2876" y="3722"/>
                  </a:lnTo>
                  <a:lnTo>
                    <a:pt x="2878" y="3722"/>
                  </a:lnTo>
                  <a:lnTo>
                    <a:pt x="2878" y="3718"/>
                  </a:lnTo>
                  <a:lnTo>
                    <a:pt x="2878" y="3714"/>
                  </a:lnTo>
                  <a:lnTo>
                    <a:pt x="2878" y="3712"/>
                  </a:lnTo>
                  <a:lnTo>
                    <a:pt x="2880" y="3712"/>
                  </a:lnTo>
                  <a:lnTo>
                    <a:pt x="2882" y="3712"/>
                  </a:lnTo>
                  <a:lnTo>
                    <a:pt x="2884" y="3716"/>
                  </a:lnTo>
                  <a:lnTo>
                    <a:pt x="2886" y="3718"/>
                  </a:lnTo>
                  <a:lnTo>
                    <a:pt x="2894" y="3716"/>
                  </a:lnTo>
                  <a:lnTo>
                    <a:pt x="2902" y="3712"/>
                  </a:lnTo>
                  <a:lnTo>
                    <a:pt x="2910" y="3710"/>
                  </a:lnTo>
                  <a:lnTo>
                    <a:pt x="2914" y="3706"/>
                  </a:lnTo>
                  <a:lnTo>
                    <a:pt x="2916" y="3702"/>
                  </a:lnTo>
                  <a:lnTo>
                    <a:pt x="2918" y="3698"/>
                  </a:lnTo>
                  <a:lnTo>
                    <a:pt x="2918" y="3696"/>
                  </a:lnTo>
                  <a:lnTo>
                    <a:pt x="2922" y="3694"/>
                  </a:lnTo>
                  <a:lnTo>
                    <a:pt x="2926" y="3692"/>
                  </a:lnTo>
                  <a:lnTo>
                    <a:pt x="2924" y="3690"/>
                  </a:lnTo>
                  <a:lnTo>
                    <a:pt x="2922" y="3688"/>
                  </a:lnTo>
                  <a:lnTo>
                    <a:pt x="2924" y="3686"/>
                  </a:lnTo>
                  <a:lnTo>
                    <a:pt x="2926" y="3684"/>
                  </a:lnTo>
                  <a:lnTo>
                    <a:pt x="2930" y="3678"/>
                  </a:lnTo>
                  <a:lnTo>
                    <a:pt x="2932" y="3674"/>
                  </a:lnTo>
                  <a:lnTo>
                    <a:pt x="2936" y="3674"/>
                  </a:lnTo>
                  <a:lnTo>
                    <a:pt x="2940" y="3674"/>
                  </a:lnTo>
                  <a:lnTo>
                    <a:pt x="2944" y="3672"/>
                  </a:lnTo>
                  <a:lnTo>
                    <a:pt x="2948" y="3668"/>
                  </a:lnTo>
                  <a:lnTo>
                    <a:pt x="2954" y="3662"/>
                  </a:lnTo>
                  <a:lnTo>
                    <a:pt x="2956" y="3662"/>
                  </a:lnTo>
                  <a:lnTo>
                    <a:pt x="2956" y="3664"/>
                  </a:lnTo>
                  <a:lnTo>
                    <a:pt x="2958" y="3666"/>
                  </a:lnTo>
                  <a:lnTo>
                    <a:pt x="2960" y="3662"/>
                  </a:lnTo>
                  <a:lnTo>
                    <a:pt x="2974" y="3648"/>
                  </a:lnTo>
                  <a:lnTo>
                    <a:pt x="2980" y="3642"/>
                  </a:lnTo>
                  <a:lnTo>
                    <a:pt x="2980" y="3638"/>
                  </a:lnTo>
                  <a:lnTo>
                    <a:pt x="2978" y="3636"/>
                  </a:lnTo>
                  <a:lnTo>
                    <a:pt x="2976" y="3632"/>
                  </a:lnTo>
                  <a:lnTo>
                    <a:pt x="2978" y="3626"/>
                  </a:lnTo>
                  <a:lnTo>
                    <a:pt x="2980" y="3624"/>
                  </a:lnTo>
                  <a:lnTo>
                    <a:pt x="2982" y="3624"/>
                  </a:lnTo>
                  <a:lnTo>
                    <a:pt x="2984" y="3626"/>
                  </a:lnTo>
                  <a:lnTo>
                    <a:pt x="2986" y="3628"/>
                  </a:lnTo>
                  <a:lnTo>
                    <a:pt x="2988" y="3626"/>
                  </a:lnTo>
                  <a:lnTo>
                    <a:pt x="2990" y="3626"/>
                  </a:lnTo>
                  <a:lnTo>
                    <a:pt x="2994" y="3628"/>
                  </a:lnTo>
                  <a:lnTo>
                    <a:pt x="2998" y="3630"/>
                  </a:lnTo>
                  <a:lnTo>
                    <a:pt x="3000" y="3624"/>
                  </a:lnTo>
                  <a:lnTo>
                    <a:pt x="3004" y="3616"/>
                  </a:lnTo>
                  <a:lnTo>
                    <a:pt x="3008" y="3614"/>
                  </a:lnTo>
                  <a:lnTo>
                    <a:pt x="3012" y="3610"/>
                  </a:lnTo>
                  <a:lnTo>
                    <a:pt x="3016" y="3608"/>
                  </a:lnTo>
                  <a:lnTo>
                    <a:pt x="3016" y="3606"/>
                  </a:lnTo>
                  <a:lnTo>
                    <a:pt x="3012" y="3602"/>
                  </a:lnTo>
                  <a:lnTo>
                    <a:pt x="3010" y="3598"/>
                  </a:lnTo>
                  <a:lnTo>
                    <a:pt x="3010" y="3594"/>
                  </a:lnTo>
                  <a:lnTo>
                    <a:pt x="3012" y="3590"/>
                  </a:lnTo>
                  <a:lnTo>
                    <a:pt x="3014" y="3594"/>
                  </a:lnTo>
                  <a:lnTo>
                    <a:pt x="3018" y="3596"/>
                  </a:lnTo>
                  <a:lnTo>
                    <a:pt x="3022" y="3596"/>
                  </a:lnTo>
                  <a:lnTo>
                    <a:pt x="3026" y="3594"/>
                  </a:lnTo>
                  <a:lnTo>
                    <a:pt x="3030" y="3590"/>
                  </a:lnTo>
                  <a:lnTo>
                    <a:pt x="3030" y="3588"/>
                  </a:lnTo>
                  <a:lnTo>
                    <a:pt x="3028" y="3588"/>
                  </a:lnTo>
                  <a:lnTo>
                    <a:pt x="3024" y="3588"/>
                  </a:lnTo>
                  <a:lnTo>
                    <a:pt x="3020" y="3586"/>
                  </a:lnTo>
                  <a:lnTo>
                    <a:pt x="3020" y="3582"/>
                  </a:lnTo>
                  <a:lnTo>
                    <a:pt x="3022" y="3578"/>
                  </a:lnTo>
                  <a:lnTo>
                    <a:pt x="3024" y="3576"/>
                  </a:lnTo>
                  <a:lnTo>
                    <a:pt x="3026" y="3576"/>
                  </a:lnTo>
                  <a:lnTo>
                    <a:pt x="3030" y="3578"/>
                  </a:lnTo>
                  <a:lnTo>
                    <a:pt x="3032" y="3580"/>
                  </a:lnTo>
                  <a:lnTo>
                    <a:pt x="3038" y="3586"/>
                  </a:lnTo>
                  <a:lnTo>
                    <a:pt x="3040" y="3586"/>
                  </a:lnTo>
                  <a:lnTo>
                    <a:pt x="3042" y="3582"/>
                  </a:lnTo>
                  <a:lnTo>
                    <a:pt x="3038" y="3576"/>
                  </a:lnTo>
                  <a:lnTo>
                    <a:pt x="3036" y="3572"/>
                  </a:lnTo>
                  <a:lnTo>
                    <a:pt x="3038" y="3568"/>
                  </a:lnTo>
                  <a:lnTo>
                    <a:pt x="3042" y="3558"/>
                  </a:lnTo>
                  <a:lnTo>
                    <a:pt x="3044" y="3552"/>
                  </a:lnTo>
                  <a:lnTo>
                    <a:pt x="3040" y="3552"/>
                  </a:lnTo>
                  <a:lnTo>
                    <a:pt x="3038" y="3552"/>
                  </a:lnTo>
                  <a:lnTo>
                    <a:pt x="3036" y="3550"/>
                  </a:lnTo>
                  <a:lnTo>
                    <a:pt x="3038" y="3546"/>
                  </a:lnTo>
                  <a:lnTo>
                    <a:pt x="3042" y="3540"/>
                  </a:lnTo>
                  <a:lnTo>
                    <a:pt x="3048" y="3536"/>
                  </a:lnTo>
                  <a:lnTo>
                    <a:pt x="3052" y="3534"/>
                  </a:lnTo>
                  <a:lnTo>
                    <a:pt x="3052" y="3532"/>
                  </a:lnTo>
                  <a:lnTo>
                    <a:pt x="3050" y="3532"/>
                  </a:lnTo>
                  <a:lnTo>
                    <a:pt x="3046" y="3526"/>
                  </a:lnTo>
                  <a:lnTo>
                    <a:pt x="3042" y="3522"/>
                  </a:lnTo>
                  <a:lnTo>
                    <a:pt x="3040" y="3518"/>
                  </a:lnTo>
                  <a:lnTo>
                    <a:pt x="3038" y="3518"/>
                  </a:lnTo>
                  <a:lnTo>
                    <a:pt x="3042" y="3516"/>
                  </a:lnTo>
                  <a:lnTo>
                    <a:pt x="3046" y="3514"/>
                  </a:lnTo>
                  <a:lnTo>
                    <a:pt x="3046" y="3516"/>
                  </a:lnTo>
                  <a:lnTo>
                    <a:pt x="3048" y="3520"/>
                  </a:lnTo>
                  <a:lnTo>
                    <a:pt x="3050" y="3524"/>
                  </a:lnTo>
                  <a:lnTo>
                    <a:pt x="3054" y="3524"/>
                  </a:lnTo>
                  <a:lnTo>
                    <a:pt x="3058" y="3522"/>
                  </a:lnTo>
                  <a:lnTo>
                    <a:pt x="3060" y="3520"/>
                  </a:lnTo>
                  <a:lnTo>
                    <a:pt x="3062" y="3518"/>
                  </a:lnTo>
                  <a:lnTo>
                    <a:pt x="3062" y="3512"/>
                  </a:lnTo>
                  <a:lnTo>
                    <a:pt x="3060" y="3510"/>
                  </a:lnTo>
                  <a:lnTo>
                    <a:pt x="3060" y="3508"/>
                  </a:lnTo>
                  <a:lnTo>
                    <a:pt x="3062" y="3506"/>
                  </a:lnTo>
                  <a:lnTo>
                    <a:pt x="3068" y="3502"/>
                  </a:lnTo>
                  <a:lnTo>
                    <a:pt x="3074" y="3492"/>
                  </a:lnTo>
                  <a:lnTo>
                    <a:pt x="3080" y="3482"/>
                  </a:lnTo>
                  <a:lnTo>
                    <a:pt x="3080" y="3478"/>
                  </a:lnTo>
                  <a:lnTo>
                    <a:pt x="3080" y="3474"/>
                  </a:lnTo>
                  <a:lnTo>
                    <a:pt x="3080" y="3470"/>
                  </a:lnTo>
                  <a:lnTo>
                    <a:pt x="3080" y="3468"/>
                  </a:lnTo>
                  <a:lnTo>
                    <a:pt x="3084" y="3462"/>
                  </a:lnTo>
                  <a:lnTo>
                    <a:pt x="3090" y="3454"/>
                  </a:lnTo>
                  <a:lnTo>
                    <a:pt x="3098" y="3440"/>
                  </a:lnTo>
                  <a:lnTo>
                    <a:pt x="3100" y="3436"/>
                  </a:lnTo>
                  <a:lnTo>
                    <a:pt x="3102" y="3432"/>
                  </a:lnTo>
                  <a:lnTo>
                    <a:pt x="3104" y="3434"/>
                  </a:lnTo>
                  <a:lnTo>
                    <a:pt x="3106" y="3436"/>
                  </a:lnTo>
                  <a:lnTo>
                    <a:pt x="3108" y="3440"/>
                  </a:lnTo>
                  <a:lnTo>
                    <a:pt x="3110" y="3440"/>
                  </a:lnTo>
                  <a:lnTo>
                    <a:pt x="3112" y="3440"/>
                  </a:lnTo>
                  <a:lnTo>
                    <a:pt x="3116" y="3436"/>
                  </a:lnTo>
                  <a:lnTo>
                    <a:pt x="3120" y="3434"/>
                  </a:lnTo>
                  <a:lnTo>
                    <a:pt x="3122" y="3432"/>
                  </a:lnTo>
                  <a:lnTo>
                    <a:pt x="3118" y="3424"/>
                  </a:lnTo>
                  <a:lnTo>
                    <a:pt x="3116" y="3420"/>
                  </a:lnTo>
                  <a:lnTo>
                    <a:pt x="3116" y="3416"/>
                  </a:lnTo>
                  <a:lnTo>
                    <a:pt x="3118" y="3414"/>
                  </a:lnTo>
                  <a:lnTo>
                    <a:pt x="3122" y="3412"/>
                  </a:lnTo>
                  <a:lnTo>
                    <a:pt x="3122" y="3410"/>
                  </a:lnTo>
                  <a:lnTo>
                    <a:pt x="3122" y="3408"/>
                  </a:lnTo>
                  <a:lnTo>
                    <a:pt x="3122" y="3402"/>
                  </a:lnTo>
                  <a:lnTo>
                    <a:pt x="3122" y="3400"/>
                  </a:lnTo>
                  <a:lnTo>
                    <a:pt x="3124" y="3398"/>
                  </a:lnTo>
                  <a:lnTo>
                    <a:pt x="3120" y="3392"/>
                  </a:lnTo>
                  <a:lnTo>
                    <a:pt x="3118" y="3390"/>
                  </a:lnTo>
                  <a:lnTo>
                    <a:pt x="3124" y="3390"/>
                  </a:lnTo>
                  <a:lnTo>
                    <a:pt x="3128" y="3390"/>
                  </a:lnTo>
                  <a:lnTo>
                    <a:pt x="3132" y="3388"/>
                  </a:lnTo>
                  <a:lnTo>
                    <a:pt x="3134" y="3384"/>
                  </a:lnTo>
                  <a:lnTo>
                    <a:pt x="3134" y="3376"/>
                  </a:lnTo>
                  <a:lnTo>
                    <a:pt x="3134" y="3370"/>
                  </a:lnTo>
                  <a:lnTo>
                    <a:pt x="3132" y="3366"/>
                  </a:lnTo>
                  <a:lnTo>
                    <a:pt x="3128" y="3362"/>
                  </a:lnTo>
                  <a:lnTo>
                    <a:pt x="3136" y="3356"/>
                  </a:lnTo>
                  <a:lnTo>
                    <a:pt x="3140" y="3352"/>
                  </a:lnTo>
                  <a:lnTo>
                    <a:pt x="3136" y="3350"/>
                  </a:lnTo>
                  <a:lnTo>
                    <a:pt x="3128" y="3348"/>
                  </a:lnTo>
                  <a:lnTo>
                    <a:pt x="3122" y="3344"/>
                  </a:lnTo>
                  <a:lnTo>
                    <a:pt x="3118" y="3338"/>
                  </a:lnTo>
                  <a:lnTo>
                    <a:pt x="3112" y="3332"/>
                  </a:lnTo>
                  <a:lnTo>
                    <a:pt x="3108" y="3330"/>
                  </a:lnTo>
                  <a:lnTo>
                    <a:pt x="3102" y="3330"/>
                  </a:lnTo>
                  <a:lnTo>
                    <a:pt x="3096" y="3334"/>
                  </a:lnTo>
                  <a:lnTo>
                    <a:pt x="3086" y="3338"/>
                  </a:lnTo>
                  <a:lnTo>
                    <a:pt x="3082" y="3338"/>
                  </a:lnTo>
                  <a:lnTo>
                    <a:pt x="3078" y="3334"/>
                  </a:lnTo>
                  <a:lnTo>
                    <a:pt x="3076" y="3332"/>
                  </a:lnTo>
                  <a:lnTo>
                    <a:pt x="3074" y="3330"/>
                  </a:lnTo>
                  <a:lnTo>
                    <a:pt x="3070" y="3332"/>
                  </a:lnTo>
                  <a:lnTo>
                    <a:pt x="3070" y="3328"/>
                  </a:lnTo>
                  <a:lnTo>
                    <a:pt x="3072" y="3326"/>
                  </a:lnTo>
                  <a:lnTo>
                    <a:pt x="3074" y="3324"/>
                  </a:lnTo>
                  <a:lnTo>
                    <a:pt x="3082" y="3326"/>
                  </a:lnTo>
                  <a:lnTo>
                    <a:pt x="3088" y="3326"/>
                  </a:lnTo>
                  <a:lnTo>
                    <a:pt x="3090" y="3326"/>
                  </a:lnTo>
                  <a:lnTo>
                    <a:pt x="3092" y="3324"/>
                  </a:lnTo>
                  <a:lnTo>
                    <a:pt x="3098" y="3316"/>
                  </a:lnTo>
                  <a:lnTo>
                    <a:pt x="3106" y="3310"/>
                  </a:lnTo>
                  <a:lnTo>
                    <a:pt x="3116" y="3304"/>
                  </a:lnTo>
                  <a:lnTo>
                    <a:pt x="3124" y="3302"/>
                  </a:lnTo>
                  <a:lnTo>
                    <a:pt x="3128" y="3300"/>
                  </a:lnTo>
                  <a:lnTo>
                    <a:pt x="3132" y="3298"/>
                  </a:lnTo>
                  <a:lnTo>
                    <a:pt x="3132" y="3294"/>
                  </a:lnTo>
                  <a:lnTo>
                    <a:pt x="3130" y="3290"/>
                  </a:lnTo>
                  <a:lnTo>
                    <a:pt x="3122" y="3278"/>
                  </a:lnTo>
                  <a:lnTo>
                    <a:pt x="3110" y="3268"/>
                  </a:lnTo>
                  <a:lnTo>
                    <a:pt x="3100" y="3258"/>
                  </a:lnTo>
                  <a:lnTo>
                    <a:pt x="3090" y="3254"/>
                  </a:lnTo>
                  <a:lnTo>
                    <a:pt x="3086" y="3252"/>
                  </a:lnTo>
                  <a:lnTo>
                    <a:pt x="3086" y="3250"/>
                  </a:lnTo>
                  <a:lnTo>
                    <a:pt x="3086" y="3248"/>
                  </a:lnTo>
                  <a:lnTo>
                    <a:pt x="3086" y="3246"/>
                  </a:lnTo>
                  <a:lnTo>
                    <a:pt x="3086" y="3244"/>
                  </a:lnTo>
                  <a:lnTo>
                    <a:pt x="3082" y="3242"/>
                  </a:lnTo>
                  <a:lnTo>
                    <a:pt x="3078" y="3240"/>
                  </a:lnTo>
                  <a:lnTo>
                    <a:pt x="3074" y="3242"/>
                  </a:lnTo>
                  <a:lnTo>
                    <a:pt x="3068" y="3246"/>
                  </a:lnTo>
                  <a:lnTo>
                    <a:pt x="3062" y="3246"/>
                  </a:lnTo>
                  <a:lnTo>
                    <a:pt x="3056" y="3244"/>
                  </a:lnTo>
                  <a:lnTo>
                    <a:pt x="3050" y="3242"/>
                  </a:lnTo>
                  <a:lnTo>
                    <a:pt x="3046" y="3236"/>
                  </a:lnTo>
                  <a:lnTo>
                    <a:pt x="3044" y="3232"/>
                  </a:lnTo>
                  <a:lnTo>
                    <a:pt x="3042" y="3228"/>
                  </a:lnTo>
                  <a:lnTo>
                    <a:pt x="3044" y="3224"/>
                  </a:lnTo>
                  <a:lnTo>
                    <a:pt x="3046" y="3224"/>
                  </a:lnTo>
                  <a:lnTo>
                    <a:pt x="3048" y="3224"/>
                  </a:lnTo>
                  <a:lnTo>
                    <a:pt x="3052" y="3230"/>
                  </a:lnTo>
                  <a:lnTo>
                    <a:pt x="3056" y="3238"/>
                  </a:lnTo>
                  <a:lnTo>
                    <a:pt x="3060" y="3242"/>
                  </a:lnTo>
                  <a:lnTo>
                    <a:pt x="3062" y="3244"/>
                  </a:lnTo>
                  <a:lnTo>
                    <a:pt x="3066" y="3242"/>
                  </a:lnTo>
                  <a:lnTo>
                    <a:pt x="3072" y="3240"/>
                  </a:lnTo>
                  <a:lnTo>
                    <a:pt x="3078" y="3236"/>
                  </a:lnTo>
                  <a:lnTo>
                    <a:pt x="3080" y="3236"/>
                  </a:lnTo>
                  <a:lnTo>
                    <a:pt x="3084" y="3236"/>
                  </a:lnTo>
                  <a:lnTo>
                    <a:pt x="3088" y="3240"/>
                  </a:lnTo>
                  <a:lnTo>
                    <a:pt x="3090" y="3242"/>
                  </a:lnTo>
                  <a:lnTo>
                    <a:pt x="3092" y="3246"/>
                  </a:lnTo>
                  <a:lnTo>
                    <a:pt x="3094" y="3248"/>
                  </a:lnTo>
                  <a:lnTo>
                    <a:pt x="3098" y="3248"/>
                  </a:lnTo>
                  <a:lnTo>
                    <a:pt x="3104" y="3248"/>
                  </a:lnTo>
                  <a:lnTo>
                    <a:pt x="3110" y="3250"/>
                  </a:lnTo>
                  <a:lnTo>
                    <a:pt x="3122" y="3256"/>
                  </a:lnTo>
                  <a:lnTo>
                    <a:pt x="3128" y="3258"/>
                  </a:lnTo>
                  <a:lnTo>
                    <a:pt x="3130" y="3258"/>
                  </a:lnTo>
                  <a:lnTo>
                    <a:pt x="3132" y="3256"/>
                  </a:lnTo>
                  <a:lnTo>
                    <a:pt x="3132" y="3254"/>
                  </a:lnTo>
                  <a:lnTo>
                    <a:pt x="3128" y="3244"/>
                  </a:lnTo>
                  <a:lnTo>
                    <a:pt x="3120" y="3236"/>
                  </a:lnTo>
                  <a:lnTo>
                    <a:pt x="3114" y="3230"/>
                  </a:lnTo>
                  <a:lnTo>
                    <a:pt x="3112" y="3226"/>
                  </a:lnTo>
                  <a:lnTo>
                    <a:pt x="3108" y="3220"/>
                  </a:lnTo>
                  <a:lnTo>
                    <a:pt x="3100" y="3212"/>
                  </a:lnTo>
                  <a:lnTo>
                    <a:pt x="3092" y="3206"/>
                  </a:lnTo>
                  <a:lnTo>
                    <a:pt x="3090" y="3200"/>
                  </a:lnTo>
                  <a:lnTo>
                    <a:pt x="3090" y="3192"/>
                  </a:lnTo>
                  <a:lnTo>
                    <a:pt x="3088" y="3186"/>
                  </a:lnTo>
                  <a:lnTo>
                    <a:pt x="3086" y="3178"/>
                  </a:lnTo>
                  <a:lnTo>
                    <a:pt x="3082" y="3168"/>
                  </a:lnTo>
                  <a:lnTo>
                    <a:pt x="3078" y="3158"/>
                  </a:lnTo>
                  <a:lnTo>
                    <a:pt x="3072" y="3138"/>
                  </a:lnTo>
                  <a:lnTo>
                    <a:pt x="3070" y="3130"/>
                  </a:lnTo>
                  <a:lnTo>
                    <a:pt x="3066" y="3122"/>
                  </a:lnTo>
                  <a:lnTo>
                    <a:pt x="3060" y="3116"/>
                  </a:lnTo>
                  <a:lnTo>
                    <a:pt x="3052" y="3112"/>
                  </a:lnTo>
                  <a:lnTo>
                    <a:pt x="3044" y="3108"/>
                  </a:lnTo>
                  <a:lnTo>
                    <a:pt x="3040" y="3104"/>
                  </a:lnTo>
                  <a:lnTo>
                    <a:pt x="3036" y="3098"/>
                  </a:lnTo>
                  <a:lnTo>
                    <a:pt x="3034" y="3094"/>
                  </a:lnTo>
                  <a:lnTo>
                    <a:pt x="3032" y="3094"/>
                  </a:lnTo>
                  <a:lnTo>
                    <a:pt x="3026" y="3096"/>
                  </a:lnTo>
                  <a:lnTo>
                    <a:pt x="3022" y="3096"/>
                  </a:lnTo>
                  <a:lnTo>
                    <a:pt x="3022" y="3092"/>
                  </a:lnTo>
                  <a:lnTo>
                    <a:pt x="3024" y="3084"/>
                  </a:lnTo>
                  <a:lnTo>
                    <a:pt x="3026" y="3076"/>
                  </a:lnTo>
                  <a:lnTo>
                    <a:pt x="3038" y="3058"/>
                  </a:lnTo>
                  <a:lnTo>
                    <a:pt x="3044" y="3052"/>
                  </a:lnTo>
                  <a:lnTo>
                    <a:pt x="3048" y="3048"/>
                  </a:lnTo>
                  <a:lnTo>
                    <a:pt x="3054" y="3044"/>
                  </a:lnTo>
                  <a:lnTo>
                    <a:pt x="3056" y="3042"/>
                  </a:lnTo>
                  <a:lnTo>
                    <a:pt x="3058" y="3038"/>
                  </a:lnTo>
                  <a:lnTo>
                    <a:pt x="3062" y="3034"/>
                  </a:lnTo>
                  <a:lnTo>
                    <a:pt x="3064" y="3032"/>
                  </a:lnTo>
                  <a:lnTo>
                    <a:pt x="3064" y="3028"/>
                  </a:lnTo>
                  <a:lnTo>
                    <a:pt x="3062" y="3024"/>
                  </a:lnTo>
                  <a:lnTo>
                    <a:pt x="3060" y="3020"/>
                  </a:lnTo>
                  <a:lnTo>
                    <a:pt x="3060" y="3018"/>
                  </a:lnTo>
                  <a:lnTo>
                    <a:pt x="3062" y="3018"/>
                  </a:lnTo>
                  <a:lnTo>
                    <a:pt x="3064" y="3016"/>
                  </a:lnTo>
                  <a:lnTo>
                    <a:pt x="3066" y="3016"/>
                  </a:lnTo>
                  <a:lnTo>
                    <a:pt x="3066" y="3020"/>
                  </a:lnTo>
                  <a:lnTo>
                    <a:pt x="3068" y="3022"/>
                  </a:lnTo>
                  <a:lnTo>
                    <a:pt x="3070" y="3024"/>
                  </a:lnTo>
                  <a:lnTo>
                    <a:pt x="3072" y="3024"/>
                  </a:lnTo>
                  <a:lnTo>
                    <a:pt x="3076" y="3022"/>
                  </a:lnTo>
                  <a:lnTo>
                    <a:pt x="3080" y="3020"/>
                  </a:lnTo>
                  <a:lnTo>
                    <a:pt x="3082" y="3018"/>
                  </a:lnTo>
                  <a:lnTo>
                    <a:pt x="3084" y="3012"/>
                  </a:lnTo>
                  <a:lnTo>
                    <a:pt x="3086" y="3008"/>
                  </a:lnTo>
                  <a:lnTo>
                    <a:pt x="3088" y="3006"/>
                  </a:lnTo>
                  <a:lnTo>
                    <a:pt x="3090" y="3008"/>
                  </a:lnTo>
                  <a:lnTo>
                    <a:pt x="3092" y="3008"/>
                  </a:lnTo>
                  <a:lnTo>
                    <a:pt x="3094" y="3006"/>
                  </a:lnTo>
                  <a:lnTo>
                    <a:pt x="3096" y="3002"/>
                  </a:lnTo>
                  <a:lnTo>
                    <a:pt x="3100" y="2996"/>
                  </a:lnTo>
                  <a:lnTo>
                    <a:pt x="3106" y="2990"/>
                  </a:lnTo>
                  <a:lnTo>
                    <a:pt x="3114" y="2988"/>
                  </a:lnTo>
                  <a:lnTo>
                    <a:pt x="3118" y="2988"/>
                  </a:lnTo>
                  <a:lnTo>
                    <a:pt x="3122" y="2986"/>
                  </a:lnTo>
                  <a:lnTo>
                    <a:pt x="3128" y="2982"/>
                  </a:lnTo>
                  <a:lnTo>
                    <a:pt x="3134" y="2976"/>
                  </a:lnTo>
                  <a:lnTo>
                    <a:pt x="3136" y="2976"/>
                  </a:lnTo>
                  <a:lnTo>
                    <a:pt x="3138" y="2978"/>
                  </a:lnTo>
                  <a:lnTo>
                    <a:pt x="3140" y="2978"/>
                  </a:lnTo>
                  <a:lnTo>
                    <a:pt x="3142" y="2976"/>
                  </a:lnTo>
                  <a:lnTo>
                    <a:pt x="3142" y="2978"/>
                  </a:lnTo>
                  <a:lnTo>
                    <a:pt x="3144" y="2980"/>
                  </a:lnTo>
                  <a:lnTo>
                    <a:pt x="3144" y="2982"/>
                  </a:lnTo>
                  <a:lnTo>
                    <a:pt x="3148" y="2984"/>
                  </a:lnTo>
                  <a:lnTo>
                    <a:pt x="3152" y="2982"/>
                  </a:lnTo>
                  <a:lnTo>
                    <a:pt x="3156" y="2980"/>
                  </a:lnTo>
                  <a:lnTo>
                    <a:pt x="3158" y="2978"/>
                  </a:lnTo>
                  <a:lnTo>
                    <a:pt x="3156" y="2974"/>
                  </a:lnTo>
                  <a:lnTo>
                    <a:pt x="3156" y="2972"/>
                  </a:lnTo>
                  <a:lnTo>
                    <a:pt x="3156" y="2970"/>
                  </a:lnTo>
                  <a:lnTo>
                    <a:pt x="3158" y="2966"/>
                  </a:lnTo>
                  <a:lnTo>
                    <a:pt x="3162" y="2960"/>
                  </a:lnTo>
                  <a:lnTo>
                    <a:pt x="3164" y="2958"/>
                  </a:lnTo>
                  <a:lnTo>
                    <a:pt x="3164" y="2956"/>
                  </a:lnTo>
                  <a:lnTo>
                    <a:pt x="3158" y="2952"/>
                  </a:lnTo>
                  <a:lnTo>
                    <a:pt x="3150" y="2950"/>
                  </a:lnTo>
                  <a:lnTo>
                    <a:pt x="3144" y="2946"/>
                  </a:lnTo>
                  <a:lnTo>
                    <a:pt x="3140" y="2942"/>
                  </a:lnTo>
                  <a:lnTo>
                    <a:pt x="3138" y="2944"/>
                  </a:lnTo>
                  <a:lnTo>
                    <a:pt x="3134" y="2948"/>
                  </a:lnTo>
                  <a:lnTo>
                    <a:pt x="3132" y="2948"/>
                  </a:lnTo>
                  <a:lnTo>
                    <a:pt x="3126" y="2950"/>
                  </a:lnTo>
                  <a:lnTo>
                    <a:pt x="3116" y="2948"/>
                  </a:lnTo>
                  <a:lnTo>
                    <a:pt x="3114" y="2944"/>
                  </a:lnTo>
                  <a:lnTo>
                    <a:pt x="3112" y="2942"/>
                  </a:lnTo>
                  <a:lnTo>
                    <a:pt x="3108" y="2942"/>
                  </a:lnTo>
                  <a:lnTo>
                    <a:pt x="3102" y="2942"/>
                  </a:lnTo>
                  <a:lnTo>
                    <a:pt x="3100" y="2938"/>
                  </a:lnTo>
                  <a:lnTo>
                    <a:pt x="3096" y="2934"/>
                  </a:lnTo>
                  <a:lnTo>
                    <a:pt x="3094" y="2930"/>
                  </a:lnTo>
                  <a:lnTo>
                    <a:pt x="3090" y="2930"/>
                  </a:lnTo>
                  <a:lnTo>
                    <a:pt x="3080" y="2930"/>
                  </a:lnTo>
                  <a:lnTo>
                    <a:pt x="3072" y="2934"/>
                  </a:lnTo>
                  <a:lnTo>
                    <a:pt x="3066" y="2940"/>
                  </a:lnTo>
                  <a:lnTo>
                    <a:pt x="3062" y="2946"/>
                  </a:lnTo>
                  <a:lnTo>
                    <a:pt x="3056" y="2950"/>
                  </a:lnTo>
                  <a:lnTo>
                    <a:pt x="3052" y="2952"/>
                  </a:lnTo>
                  <a:lnTo>
                    <a:pt x="3050" y="2954"/>
                  </a:lnTo>
                  <a:lnTo>
                    <a:pt x="3050" y="2958"/>
                  </a:lnTo>
                  <a:lnTo>
                    <a:pt x="3052" y="2962"/>
                  </a:lnTo>
                  <a:lnTo>
                    <a:pt x="3050" y="2964"/>
                  </a:lnTo>
                  <a:lnTo>
                    <a:pt x="3044" y="2966"/>
                  </a:lnTo>
                  <a:lnTo>
                    <a:pt x="3032" y="2968"/>
                  </a:lnTo>
                  <a:lnTo>
                    <a:pt x="3026" y="2968"/>
                  </a:lnTo>
                  <a:lnTo>
                    <a:pt x="3020" y="2964"/>
                  </a:lnTo>
                  <a:lnTo>
                    <a:pt x="3018" y="2960"/>
                  </a:lnTo>
                  <a:lnTo>
                    <a:pt x="3014" y="2956"/>
                  </a:lnTo>
                  <a:lnTo>
                    <a:pt x="3014" y="2946"/>
                  </a:lnTo>
                  <a:lnTo>
                    <a:pt x="3014" y="2940"/>
                  </a:lnTo>
                  <a:lnTo>
                    <a:pt x="3016" y="2938"/>
                  </a:lnTo>
                  <a:lnTo>
                    <a:pt x="3018" y="2934"/>
                  </a:lnTo>
                  <a:lnTo>
                    <a:pt x="3018" y="2930"/>
                  </a:lnTo>
                  <a:lnTo>
                    <a:pt x="3014" y="2922"/>
                  </a:lnTo>
                  <a:lnTo>
                    <a:pt x="3008" y="2914"/>
                  </a:lnTo>
                  <a:lnTo>
                    <a:pt x="3004" y="2912"/>
                  </a:lnTo>
                  <a:lnTo>
                    <a:pt x="3002" y="2912"/>
                  </a:lnTo>
                  <a:lnTo>
                    <a:pt x="2996" y="2914"/>
                  </a:lnTo>
                  <a:lnTo>
                    <a:pt x="2988" y="2914"/>
                  </a:lnTo>
                  <a:lnTo>
                    <a:pt x="2980" y="2914"/>
                  </a:lnTo>
                  <a:lnTo>
                    <a:pt x="2976" y="2912"/>
                  </a:lnTo>
                  <a:lnTo>
                    <a:pt x="2974" y="2910"/>
                  </a:lnTo>
                  <a:lnTo>
                    <a:pt x="2970" y="2906"/>
                  </a:lnTo>
                  <a:lnTo>
                    <a:pt x="2966" y="2904"/>
                  </a:lnTo>
                  <a:lnTo>
                    <a:pt x="2962" y="2900"/>
                  </a:lnTo>
                  <a:lnTo>
                    <a:pt x="2958" y="2890"/>
                  </a:lnTo>
                  <a:lnTo>
                    <a:pt x="2958" y="2880"/>
                  </a:lnTo>
                  <a:lnTo>
                    <a:pt x="2960" y="2872"/>
                  </a:lnTo>
                  <a:lnTo>
                    <a:pt x="2962" y="2868"/>
                  </a:lnTo>
                  <a:lnTo>
                    <a:pt x="2964" y="2862"/>
                  </a:lnTo>
                  <a:lnTo>
                    <a:pt x="2966" y="2856"/>
                  </a:lnTo>
                  <a:lnTo>
                    <a:pt x="2970" y="2854"/>
                  </a:lnTo>
                  <a:lnTo>
                    <a:pt x="2976" y="2854"/>
                  </a:lnTo>
                  <a:lnTo>
                    <a:pt x="2982" y="2860"/>
                  </a:lnTo>
                  <a:lnTo>
                    <a:pt x="2986" y="2864"/>
                  </a:lnTo>
                  <a:lnTo>
                    <a:pt x="2988" y="2864"/>
                  </a:lnTo>
                  <a:lnTo>
                    <a:pt x="2992" y="2862"/>
                  </a:lnTo>
                  <a:lnTo>
                    <a:pt x="2996" y="2856"/>
                  </a:lnTo>
                  <a:lnTo>
                    <a:pt x="3000" y="2856"/>
                  </a:lnTo>
                  <a:lnTo>
                    <a:pt x="3002" y="2856"/>
                  </a:lnTo>
                  <a:lnTo>
                    <a:pt x="3010" y="2856"/>
                  </a:lnTo>
                  <a:lnTo>
                    <a:pt x="3018" y="2854"/>
                  </a:lnTo>
                  <a:lnTo>
                    <a:pt x="3024" y="2846"/>
                  </a:lnTo>
                  <a:lnTo>
                    <a:pt x="3026" y="2836"/>
                  </a:lnTo>
                  <a:lnTo>
                    <a:pt x="3026" y="2830"/>
                  </a:lnTo>
                  <a:lnTo>
                    <a:pt x="3032" y="2824"/>
                  </a:lnTo>
                  <a:lnTo>
                    <a:pt x="3044" y="2814"/>
                  </a:lnTo>
                  <a:lnTo>
                    <a:pt x="3058" y="2806"/>
                  </a:lnTo>
                  <a:lnTo>
                    <a:pt x="3070" y="2802"/>
                  </a:lnTo>
                  <a:lnTo>
                    <a:pt x="3076" y="2798"/>
                  </a:lnTo>
                  <a:lnTo>
                    <a:pt x="3078" y="2794"/>
                  </a:lnTo>
                  <a:lnTo>
                    <a:pt x="3080" y="2786"/>
                  </a:lnTo>
                  <a:lnTo>
                    <a:pt x="3088" y="2778"/>
                  </a:lnTo>
                  <a:lnTo>
                    <a:pt x="3094" y="2770"/>
                  </a:lnTo>
                  <a:lnTo>
                    <a:pt x="3094" y="2768"/>
                  </a:lnTo>
                  <a:lnTo>
                    <a:pt x="3096" y="2766"/>
                  </a:lnTo>
                  <a:lnTo>
                    <a:pt x="3100" y="2762"/>
                  </a:lnTo>
                  <a:lnTo>
                    <a:pt x="3104" y="2760"/>
                  </a:lnTo>
                  <a:lnTo>
                    <a:pt x="3108" y="2760"/>
                  </a:lnTo>
                  <a:lnTo>
                    <a:pt x="3114" y="2760"/>
                  </a:lnTo>
                  <a:lnTo>
                    <a:pt x="3120" y="2762"/>
                  </a:lnTo>
                  <a:lnTo>
                    <a:pt x="3122" y="2762"/>
                  </a:lnTo>
                  <a:lnTo>
                    <a:pt x="3124" y="2762"/>
                  </a:lnTo>
                  <a:lnTo>
                    <a:pt x="3128" y="2760"/>
                  </a:lnTo>
                  <a:lnTo>
                    <a:pt x="3130" y="2760"/>
                  </a:lnTo>
                  <a:lnTo>
                    <a:pt x="3132" y="2764"/>
                  </a:lnTo>
                  <a:lnTo>
                    <a:pt x="3138" y="2770"/>
                  </a:lnTo>
                  <a:lnTo>
                    <a:pt x="3144" y="2778"/>
                  </a:lnTo>
                  <a:lnTo>
                    <a:pt x="3146" y="2782"/>
                  </a:lnTo>
                  <a:lnTo>
                    <a:pt x="3144" y="2790"/>
                  </a:lnTo>
                  <a:lnTo>
                    <a:pt x="3138" y="2800"/>
                  </a:lnTo>
                  <a:lnTo>
                    <a:pt x="3132" y="2806"/>
                  </a:lnTo>
                  <a:lnTo>
                    <a:pt x="3128" y="2810"/>
                  </a:lnTo>
                  <a:lnTo>
                    <a:pt x="3120" y="2816"/>
                  </a:lnTo>
                  <a:lnTo>
                    <a:pt x="3114" y="2820"/>
                  </a:lnTo>
                  <a:lnTo>
                    <a:pt x="3114" y="2822"/>
                  </a:lnTo>
                  <a:lnTo>
                    <a:pt x="3114" y="2824"/>
                  </a:lnTo>
                  <a:lnTo>
                    <a:pt x="3116" y="2826"/>
                  </a:lnTo>
                  <a:lnTo>
                    <a:pt x="3114" y="2828"/>
                  </a:lnTo>
                  <a:lnTo>
                    <a:pt x="3110" y="2832"/>
                  </a:lnTo>
                  <a:lnTo>
                    <a:pt x="3104" y="2834"/>
                  </a:lnTo>
                  <a:lnTo>
                    <a:pt x="3104" y="2836"/>
                  </a:lnTo>
                  <a:lnTo>
                    <a:pt x="3106" y="2836"/>
                  </a:lnTo>
                  <a:lnTo>
                    <a:pt x="3110" y="2840"/>
                  </a:lnTo>
                  <a:lnTo>
                    <a:pt x="3116" y="2844"/>
                  </a:lnTo>
                  <a:lnTo>
                    <a:pt x="3120" y="2850"/>
                  </a:lnTo>
                  <a:lnTo>
                    <a:pt x="3122" y="2854"/>
                  </a:lnTo>
                  <a:lnTo>
                    <a:pt x="3122" y="2858"/>
                  </a:lnTo>
                  <a:lnTo>
                    <a:pt x="3120" y="2862"/>
                  </a:lnTo>
                  <a:lnTo>
                    <a:pt x="3118" y="2864"/>
                  </a:lnTo>
                  <a:lnTo>
                    <a:pt x="3116" y="2862"/>
                  </a:lnTo>
                  <a:lnTo>
                    <a:pt x="3112" y="2860"/>
                  </a:lnTo>
                  <a:lnTo>
                    <a:pt x="3110" y="2862"/>
                  </a:lnTo>
                  <a:lnTo>
                    <a:pt x="3108" y="2864"/>
                  </a:lnTo>
                  <a:lnTo>
                    <a:pt x="3106" y="2868"/>
                  </a:lnTo>
                  <a:lnTo>
                    <a:pt x="3102" y="2868"/>
                  </a:lnTo>
                  <a:lnTo>
                    <a:pt x="3100" y="2876"/>
                  </a:lnTo>
                  <a:lnTo>
                    <a:pt x="3100" y="2880"/>
                  </a:lnTo>
                  <a:lnTo>
                    <a:pt x="3102" y="2882"/>
                  </a:lnTo>
                  <a:lnTo>
                    <a:pt x="3104" y="2882"/>
                  </a:lnTo>
                  <a:lnTo>
                    <a:pt x="3106" y="2880"/>
                  </a:lnTo>
                  <a:lnTo>
                    <a:pt x="3112" y="2878"/>
                  </a:lnTo>
                  <a:lnTo>
                    <a:pt x="3120" y="2874"/>
                  </a:lnTo>
                  <a:lnTo>
                    <a:pt x="3124" y="2874"/>
                  </a:lnTo>
                  <a:lnTo>
                    <a:pt x="3124" y="2872"/>
                  </a:lnTo>
                  <a:lnTo>
                    <a:pt x="3124" y="2868"/>
                  </a:lnTo>
                  <a:lnTo>
                    <a:pt x="3124" y="2866"/>
                  </a:lnTo>
                  <a:lnTo>
                    <a:pt x="3128" y="2866"/>
                  </a:lnTo>
                  <a:lnTo>
                    <a:pt x="3132" y="2866"/>
                  </a:lnTo>
                  <a:lnTo>
                    <a:pt x="3136" y="2864"/>
                  </a:lnTo>
                  <a:lnTo>
                    <a:pt x="3142" y="2856"/>
                  </a:lnTo>
                  <a:lnTo>
                    <a:pt x="3148" y="2848"/>
                  </a:lnTo>
                  <a:lnTo>
                    <a:pt x="3152" y="2844"/>
                  </a:lnTo>
                  <a:lnTo>
                    <a:pt x="3156" y="2840"/>
                  </a:lnTo>
                  <a:lnTo>
                    <a:pt x="3162" y="2836"/>
                  </a:lnTo>
                  <a:lnTo>
                    <a:pt x="3164" y="2834"/>
                  </a:lnTo>
                  <a:lnTo>
                    <a:pt x="3168" y="2832"/>
                  </a:lnTo>
                  <a:lnTo>
                    <a:pt x="3176" y="2830"/>
                  </a:lnTo>
                  <a:lnTo>
                    <a:pt x="3182" y="2830"/>
                  </a:lnTo>
                  <a:lnTo>
                    <a:pt x="3186" y="2828"/>
                  </a:lnTo>
                  <a:lnTo>
                    <a:pt x="3188" y="2826"/>
                  </a:lnTo>
                  <a:lnTo>
                    <a:pt x="3190" y="2822"/>
                  </a:lnTo>
                  <a:lnTo>
                    <a:pt x="3194" y="2822"/>
                  </a:lnTo>
                  <a:lnTo>
                    <a:pt x="3196" y="2824"/>
                  </a:lnTo>
                  <a:lnTo>
                    <a:pt x="3200" y="2822"/>
                  </a:lnTo>
                  <a:lnTo>
                    <a:pt x="3202" y="2820"/>
                  </a:lnTo>
                  <a:lnTo>
                    <a:pt x="3206" y="2820"/>
                  </a:lnTo>
                  <a:lnTo>
                    <a:pt x="3212" y="2820"/>
                  </a:lnTo>
                  <a:lnTo>
                    <a:pt x="3220" y="2818"/>
                  </a:lnTo>
                  <a:lnTo>
                    <a:pt x="3226" y="2816"/>
                  </a:lnTo>
                  <a:lnTo>
                    <a:pt x="3230" y="2812"/>
                  </a:lnTo>
                  <a:lnTo>
                    <a:pt x="3232" y="2808"/>
                  </a:lnTo>
                  <a:lnTo>
                    <a:pt x="3230" y="2812"/>
                  </a:lnTo>
                  <a:lnTo>
                    <a:pt x="3232" y="2818"/>
                  </a:lnTo>
                  <a:lnTo>
                    <a:pt x="3236" y="2824"/>
                  </a:lnTo>
                  <a:lnTo>
                    <a:pt x="3242" y="2828"/>
                  </a:lnTo>
                  <a:lnTo>
                    <a:pt x="3244" y="2830"/>
                  </a:lnTo>
                  <a:lnTo>
                    <a:pt x="3246" y="2828"/>
                  </a:lnTo>
                  <a:lnTo>
                    <a:pt x="3250" y="2828"/>
                  </a:lnTo>
                  <a:lnTo>
                    <a:pt x="3254" y="2828"/>
                  </a:lnTo>
                  <a:lnTo>
                    <a:pt x="3264" y="2832"/>
                  </a:lnTo>
                  <a:lnTo>
                    <a:pt x="3268" y="2836"/>
                  </a:lnTo>
                  <a:lnTo>
                    <a:pt x="3272" y="2840"/>
                  </a:lnTo>
                  <a:lnTo>
                    <a:pt x="3274" y="2846"/>
                  </a:lnTo>
                  <a:lnTo>
                    <a:pt x="3272" y="2850"/>
                  </a:lnTo>
                  <a:lnTo>
                    <a:pt x="3264" y="2868"/>
                  </a:lnTo>
                  <a:lnTo>
                    <a:pt x="3262" y="2876"/>
                  </a:lnTo>
                  <a:lnTo>
                    <a:pt x="3262" y="2878"/>
                  </a:lnTo>
                  <a:lnTo>
                    <a:pt x="3264" y="2880"/>
                  </a:lnTo>
                  <a:lnTo>
                    <a:pt x="3266" y="2884"/>
                  </a:lnTo>
                  <a:lnTo>
                    <a:pt x="3262" y="2886"/>
                  </a:lnTo>
                  <a:lnTo>
                    <a:pt x="3258" y="2892"/>
                  </a:lnTo>
                  <a:lnTo>
                    <a:pt x="3254" y="2900"/>
                  </a:lnTo>
                  <a:lnTo>
                    <a:pt x="3250" y="2906"/>
                  </a:lnTo>
                  <a:lnTo>
                    <a:pt x="3248" y="2910"/>
                  </a:lnTo>
                  <a:lnTo>
                    <a:pt x="3244" y="2914"/>
                  </a:lnTo>
                  <a:lnTo>
                    <a:pt x="3242" y="2914"/>
                  </a:lnTo>
                  <a:lnTo>
                    <a:pt x="3252" y="2916"/>
                  </a:lnTo>
                  <a:lnTo>
                    <a:pt x="3258" y="2918"/>
                  </a:lnTo>
                  <a:lnTo>
                    <a:pt x="3260" y="2918"/>
                  </a:lnTo>
                  <a:lnTo>
                    <a:pt x="3258" y="2920"/>
                  </a:lnTo>
                  <a:lnTo>
                    <a:pt x="3258" y="2922"/>
                  </a:lnTo>
                  <a:lnTo>
                    <a:pt x="3254" y="2924"/>
                  </a:lnTo>
                  <a:lnTo>
                    <a:pt x="3256" y="2926"/>
                  </a:lnTo>
                  <a:lnTo>
                    <a:pt x="3262" y="2928"/>
                  </a:lnTo>
                  <a:lnTo>
                    <a:pt x="3268" y="2928"/>
                  </a:lnTo>
                  <a:lnTo>
                    <a:pt x="3270" y="2930"/>
                  </a:lnTo>
                  <a:lnTo>
                    <a:pt x="3270" y="2932"/>
                  </a:lnTo>
                  <a:lnTo>
                    <a:pt x="3270" y="2934"/>
                  </a:lnTo>
                  <a:lnTo>
                    <a:pt x="3270" y="2938"/>
                  </a:lnTo>
                  <a:lnTo>
                    <a:pt x="3274" y="2936"/>
                  </a:lnTo>
                  <a:lnTo>
                    <a:pt x="3278" y="2934"/>
                  </a:lnTo>
                  <a:lnTo>
                    <a:pt x="3280" y="2930"/>
                  </a:lnTo>
                  <a:lnTo>
                    <a:pt x="3282" y="2924"/>
                  </a:lnTo>
                  <a:lnTo>
                    <a:pt x="3284" y="2922"/>
                  </a:lnTo>
                  <a:lnTo>
                    <a:pt x="3292" y="2926"/>
                  </a:lnTo>
                  <a:lnTo>
                    <a:pt x="3300" y="2934"/>
                  </a:lnTo>
                  <a:lnTo>
                    <a:pt x="3302" y="2934"/>
                  </a:lnTo>
                  <a:lnTo>
                    <a:pt x="3304" y="2930"/>
                  </a:lnTo>
                  <a:lnTo>
                    <a:pt x="3304" y="2928"/>
                  </a:lnTo>
                  <a:lnTo>
                    <a:pt x="3306" y="2926"/>
                  </a:lnTo>
                  <a:lnTo>
                    <a:pt x="3312" y="2928"/>
                  </a:lnTo>
                  <a:lnTo>
                    <a:pt x="3318" y="2930"/>
                  </a:lnTo>
                  <a:lnTo>
                    <a:pt x="3324" y="2930"/>
                  </a:lnTo>
                  <a:lnTo>
                    <a:pt x="3324" y="2934"/>
                  </a:lnTo>
                  <a:lnTo>
                    <a:pt x="3322" y="2934"/>
                  </a:lnTo>
                  <a:lnTo>
                    <a:pt x="3320" y="2938"/>
                  </a:lnTo>
                  <a:lnTo>
                    <a:pt x="3320" y="2942"/>
                  </a:lnTo>
                  <a:lnTo>
                    <a:pt x="3324" y="2948"/>
                  </a:lnTo>
                  <a:lnTo>
                    <a:pt x="3326" y="2954"/>
                  </a:lnTo>
                  <a:lnTo>
                    <a:pt x="3326" y="2958"/>
                  </a:lnTo>
                  <a:lnTo>
                    <a:pt x="3324" y="2960"/>
                  </a:lnTo>
                  <a:lnTo>
                    <a:pt x="3324" y="2962"/>
                  </a:lnTo>
                  <a:lnTo>
                    <a:pt x="3324" y="2966"/>
                  </a:lnTo>
                  <a:lnTo>
                    <a:pt x="3328" y="2970"/>
                  </a:lnTo>
                  <a:lnTo>
                    <a:pt x="3332" y="2974"/>
                  </a:lnTo>
                  <a:lnTo>
                    <a:pt x="3334" y="2976"/>
                  </a:lnTo>
                  <a:lnTo>
                    <a:pt x="3334" y="2980"/>
                  </a:lnTo>
                  <a:lnTo>
                    <a:pt x="3332" y="2982"/>
                  </a:lnTo>
                  <a:lnTo>
                    <a:pt x="3330" y="2980"/>
                  </a:lnTo>
                  <a:lnTo>
                    <a:pt x="3328" y="2976"/>
                  </a:lnTo>
                  <a:lnTo>
                    <a:pt x="3326" y="2974"/>
                  </a:lnTo>
                  <a:lnTo>
                    <a:pt x="3322" y="2974"/>
                  </a:lnTo>
                  <a:lnTo>
                    <a:pt x="3312" y="2974"/>
                  </a:lnTo>
                  <a:lnTo>
                    <a:pt x="3310" y="2974"/>
                  </a:lnTo>
                  <a:lnTo>
                    <a:pt x="3312" y="2978"/>
                  </a:lnTo>
                  <a:lnTo>
                    <a:pt x="3312" y="2980"/>
                  </a:lnTo>
                  <a:lnTo>
                    <a:pt x="3312" y="2982"/>
                  </a:lnTo>
                  <a:lnTo>
                    <a:pt x="3310" y="2982"/>
                  </a:lnTo>
                  <a:lnTo>
                    <a:pt x="3308" y="2980"/>
                  </a:lnTo>
                  <a:lnTo>
                    <a:pt x="3306" y="2980"/>
                  </a:lnTo>
                  <a:lnTo>
                    <a:pt x="3302" y="2984"/>
                  </a:lnTo>
                  <a:lnTo>
                    <a:pt x="3302" y="2988"/>
                  </a:lnTo>
                  <a:lnTo>
                    <a:pt x="3304" y="2992"/>
                  </a:lnTo>
                  <a:lnTo>
                    <a:pt x="3308" y="2994"/>
                  </a:lnTo>
                  <a:lnTo>
                    <a:pt x="3312" y="2992"/>
                  </a:lnTo>
                  <a:lnTo>
                    <a:pt x="3314" y="2992"/>
                  </a:lnTo>
                  <a:lnTo>
                    <a:pt x="3316" y="2998"/>
                  </a:lnTo>
                  <a:lnTo>
                    <a:pt x="3318" y="3014"/>
                  </a:lnTo>
                  <a:lnTo>
                    <a:pt x="3318" y="3020"/>
                  </a:lnTo>
                  <a:lnTo>
                    <a:pt x="3320" y="3022"/>
                  </a:lnTo>
                  <a:lnTo>
                    <a:pt x="3324" y="3026"/>
                  </a:lnTo>
                  <a:lnTo>
                    <a:pt x="3324" y="3028"/>
                  </a:lnTo>
                  <a:lnTo>
                    <a:pt x="3322" y="3030"/>
                  </a:lnTo>
                  <a:lnTo>
                    <a:pt x="3324" y="3034"/>
                  </a:lnTo>
                  <a:lnTo>
                    <a:pt x="3326" y="3038"/>
                  </a:lnTo>
                  <a:lnTo>
                    <a:pt x="3324" y="3042"/>
                  </a:lnTo>
                  <a:lnTo>
                    <a:pt x="3320" y="3046"/>
                  </a:lnTo>
                  <a:lnTo>
                    <a:pt x="3316" y="3054"/>
                  </a:lnTo>
                  <a:lnTo>
                    <a:pt x="3308" y="3070"/>
                  </a:lnTo>
                  <a:lnTo>
                    <a:pt x="3308" y="3076"/>
                  </a:lnTo>
                  <a:lnTo>
                    <a:pt x="3308" y="3078"/>
                  </a:lnTo>
                  <a:lnTo>
                    <a:pt x="3310" y="3082"/>
                  </a:lnTo>
                  <a:lnTo>
                    <a:pt x="3310" y="3084"/>
                  </a:lnTo>
                  <a:lnTo>
                    <a:pt x="3312" y="3088"/>
                  </a:lnTo>
                  <a:lnTo>
                    <a:pt x="3312" y="3092"/>
                  </a:lnTo>
                  <a:lnTo>
                    <a:pt x="3314" y="3096"/>
                  </a:lnTo>
                  <a:lnTo>
                    <a:pt x="3312" y="3096"/>
                  </a:lnTo>
                  <a:lnTo>
                    <a:pt x="3308" y="3096"/>
                  </a:lnTo>
                  <a:lnTo>
                    <a:pt x="3308" y="3100"/>
                  </a:lnTo>
                  <a:lnTo>
                    <a:pt x="3310" y="3104"/>
                  </a:lnTo>
                  <a:lnTo>
                    <a:pt x="3312" y="3104"/>
                  </a:lnTo>
                  <a:lnTo>
                    <a:pt x="3316" y="3104"/>
                  </a:lnTo>
                  <a:lnTo>
                    <a:pt x="3316" y="3110"/>
                  </a:lnTo>
                  <a:lnTo>
                    <a:pt x="3316" y="3116"/>
                  </a:lnTo>
                  <a:lnTo>
                    <a:pt x="3318" y="3118"/>
                  </a:lnTo>
                  <a:lnTo>
                    <a:pt x="3322" y="3116"/>
                  </a:lnTo>
                  <a:lnTo>
                    <a:pt x="3326" y="3110"/>
                  </a:lnTo>
                  <a:lnTo>
                    <a:pt x="3330" y="3104"/>
                  </a:lnTo>
                  <a:lnTo>
                    <a:pt x="3330" y="3106"/>
                  </a:lnTo>
                  <a:lnTo>
                    <a:pt x="3330" y="3110"/>
                  </a:lnTo>
                  <a:lnTo>
                    <a:pt x="3330" y="3112"/>
                  </a:lnTo>
                  <a:lnTo>
                    <a:pt x="3334" y="3110"/>
                  </a:lnTo>
                  <a:lnTo>
                    <a:pt x="3334" y="3108"/>
                  </a:lnTo>
                  <a:lnTo>
                    <a:pt x="3338" y="3102"/>
                  </a:lnTo>
                  <a:lnTo>
                    <a:pt x="3342" y="3098"/>
                  </a:lnTo>
                  <a:lnTo>
                    <a:pt x="3346" y="3094"/>
                  </a:lnTo>
                  <a:lnTo>
                    <a:pt x="3348" y="3094"/>
                  </a:lnTo>
                  <a:lnTo>
                    <a:pt x="3348" y="3096"/>
                  </a:lnTo>
                  <a:lnTo>
                    <a:pt x="3346" y="3100"/>
                  </a:lnTo>
                  <a:lnTo>
                    <a:pt x="3344" y="3106"/>
                  </a:lnTo>
                  <a:lnTo>
                    <a:pt x="3346" y="3108"/>
                  </a:lnTo>
                  <a:lnTo>
                    <a:pt x="3350" y="3110"/>
                  </a:lnTo>
                  <a:lnTo>
                    <a:pt x="3354" y="3108"/>
                  </a:lnTo>
                  <a:lnTo>
                    <a:pt x="3356" y="3106"/>
                  </a:lnTo>
                  <a:lnTo>
                    <a:pt x="3356" y="3104"/>
                  </a:lnTo>
                  <a:lnTo>
                    <a:pt x="3354" y="3096"/>
                  </a:lnTo>
                  <a:lnTo>
                    <a:pt x="3354" y="3094"/>
                  </a:lnTo>
                  <a:lnTo>
                    <a:pt x="3356" y="3092"/>
                  </a:lnTo>
                  <a:lnTo>
                    <a:pt x="3358" y="3092"/>
                  </a:lnTo>
                  <a:lnTo>
                    <a:pt x="3358" y="3094"/>
                  </a:lnTo>
                  <a:lnTo>
                    <a:pt x="3360" y="3102"/>
                  </a:lnTo>
                  <a:lnTo>
                    <a:pt x="3362" y="3100"/>
                  </a:lnTo>
                  <a:lnTo>
                    <a:pt x="3366" y="3096"/>
                  </a:lnTo>
                  <a:lnTo>
                    <a:pt x="3368" y="3094"/>
                  </a:lnTo>
                  <a:lnTo>
                    <a:pt x="3368" y="3092"/>
                  </a:lnTo>
                  <a:lnTo>
                    <a:pt x="3364" y="3088"/>
                  </a:lnTo>
                  <a:lnTo>
                    <a:pt x="3362" y="3086"/>
                  </a:lnTo>
                  <a:lnTo>
                    <a:pt x="3366" y="3084"/>
                  </a:lnTo>
                  <a:lnTo>
                    <a:pt x="3376" y="3084"/>
                  </a:lnTo>
                  <a:lnTo>
                    <a:pt x="3384" y="3086"/>
                  </a:lnTo>
                  <a:lnTo>
                    <a:pt x="3390" y="3090"/>
                  </a:lnTo>
                  <a:lnTo>
                    <a:pt x="3394" y="3090"/>
                  </a:lnTo>
                  <a:lnTo>
                    <a:pt x="3396" y="3088"/>
                  </a:lnTo>
                  <a:lnTo>
                    <a:pt x="3396" y="3084"/>
                  </a:lnTo>
                  <a:lnTo>
                    <a:pt x="3396" y="3082"/>
                  </a:lnTo>
                  <a:lnTo>
                    <a:pt x="3400" y="3078"/>
                  </a:lnTo>
                  <a:lnTo>
                    <a:pt x="3406" y="3076"/>
                  </a:lnTo>
                  <a:lnTo>
                    <a:pt x="3412" y="3078"/>
                  </a:lnTo>
                  <a:lnTo>
                    <a:pt x="3418" y="3078"/>
                  </a:lnTo>
                  <a:lnTo>
                    <a:pt x="3422" y="3076"/>
                  </a:lnTo>
                  <a:lnTo>
                    <a:pt x="3428" y="3070"/>
                  </a:lnTo>
                  <a:lnTo>
                    <a:pt x="3434" y="3058"/>
                  </a:lnTo>
                  <a:lnTo>
                    <a:pt x="3438" y="3044"/>
                  </a:lnTo>
                  <a:lnTo>
                    <a:pt x="3440" y="3032"/>
                  </a:lnTo>
                  <a:lnTo>
                    <a:pt x="3440" y="3026"/>
                  </a:lnTo>
                  <a:lnTo>
                    <a:pt x="3436" y="3026"/>
                  </a:lnTo>
                  <a:lnTo>
                    <a:pt x="3434" y="3026"/>
                  </a:lnTo>
                  <a:lnTo>
                    <a:pt x="3432" y="3018"/>
                  </a:lnTo>
                  <a:lnTo>
                    <a:pt x="3434" y="3008"/>
                  </a:lnTo>
                  <a:lnTo>
                    <a:pt x="3436" y="3002"/>
                  </a:lnTo>
                  <a:lnTo>
                    <a:pt x="3436" y="2994"/>
                  </a:lnTo>
                  <a:lnTo>
                    <a:pt x="3436" y="2980"/>
                  </a:lnTo>
                  <a:lnTo>
                    <a:pt x="3432" y="2964"/>
                  </a:lnTo>
                  <a:lnTo>
                    <a:pt x="3426" y="2948"/>
                  </a:lnTo>
                  <a:lnTo>
                    <a:pt x="3418" y="2934"/>
                  </a:lnTo>
                  <a:lnTo>
                    <a:pt x="3410" y="2922"/>
                  </a:lnTo>
                  <a:lnTo>
                    <a:pt x="3402" y="2910"/>
                  </a:lnTo>
                  <a:lnTo>
                    <a:pt x="3398" y="2902"/>
                  </a:lnTo>
                  <a:lnTo>
                    <a:pt x="3392" y="2886"/>
                  </a:lnTo>
                  <a:lnTo>
                    <a:pt x="3388" y="2882"/>
                  </a:lnTo>
                  <a:lnTo>
                    <a:pt x="3386" y="2880"/>
                  </a:lnTo>
                  <a:lnTo>
                    <a:pt x="3380" y="2876"/>
                  </a:lnTo>
                  <a:lnTo>
                    <a:pt x="3374" y="2866"/>
                  </a:lnTo>
                  <a:lnTo>
                    <a:pt x="3370" y="2862"/>
                  </a:lnTo>
                  <a:lnTo>
                    <a:pt x="3366" y="2858"/>
                  </a:lnTo>
                  <a:lnTo>
                    <a:pt x="3360" y="2856"/>
                  </a:lnTo>
                  <a:lnTo>
                    <a:pt x="3354" y="2856"/>
                  </a:lnTo>
                  <a:lnTo>
                    <a:pt x="3352" y="2852"/>
                  </a:lnTo>
                  <a:lnTo>
                    <a:pt x="3352" y="2850"/>
                  </a:lnTo>
                  <a:lnTo>
                    <a:pt x="3354" y="2848"/>
                  </a:lnTo>
                  <a:lnTo>
                    <a:pt x="3356" y="2848"/>
                  </a:lnTo>
                  <a:lnTo>
                    <a:pt x="3358" y="2848"/>
                  </a:lnTo>
                  <a:lnTo>
                    <a:pt x="3360" y="2848"/>
                  </a:lnTo>
                  <a:lnTo>
                    <a:pt x="3360" y="2838"/>
                  </a:lnTo>
                  <a:lnTo>
                    <a:pt x="3358" y="2830"/>
                  </a:lnTo>
                  <a:lnTo>
                    <a:pt x="3358" y="2826"/>
                  </a:lnTo>
                  <a:lnTo>
                    <a:pt x="3360" y="2822"/>
                  </a:lnTo>
                  <a:lnTo>
                    <a:pt x="3362" y="2822"/>
                  </a:lnTo>
                  <a:lnTo>
                    <a:pt x="3368" y="2820"/>
                  </a:lnTo>
                  <a:lnTo>
                    <a:pt x="3372" y="2818"/>
                  </a:lnTo>
                  <a:lnTo>
                    <a:pt x="3374" y="2814"/>
                  </a:lnTo>
                  <a:lnTo>
                    <a:pt x="3376" y="2810"/>
                  </a:lnTo>
                  <a:lnTo>
                    <a:pt x="3378" y="2808"/>
                  </a:lnTo>
                  <a:lnTo>
                    <a:pt x="3384" y="2810"/>
                  </a:lnTo>
                  <a:lnTo>
                    <a:pt x="3386" y="2810"/>
                  </a:lnTo>
                  <a:lnTo>
                    <a:pt x="3390" y="2810"/>
                  </a:lnTo>
                  <a:lnTo>
                    <a:pt x="3396" y="2806"/>
                  </a:lnTo>
                  <a:lnTo>
                    <a:pt x="3402" y="2800"/>
                  </a:lnTo>
                  <a:lnTo>
                    <a:pt x="3426" y="2776"/>
                  </a:lnTo>
                  <a:lnTo>
                    <a:pt x="3434" y="2768"/>
                  </a:lnTo>
                  <a:lnTo>
                    <a:pt x="3442" y="2766"/>
                  </a:lnTo>
                  <a:lnTo>
                    <a:pt x="3444" y="2764"/>
                  </a:lnTo>
                  <a:lnTo>
                    <a:pt x="3446" y="2762"/>
                  </a:lnTo>
                  <a:lnTo>
                    <a:pt x="3448" y="2754"/>
                  </a:lnTo>
                  <a:lnTo>
                    <a:pt x="3448" y="2746"/>
                  </a:lnTo>
                  <a:lnTo>
                    <a:pt x="3448" y="2738"/>
                  </a:lnTo>
                  <a:lnTo>
                    <a:pt x="3448" y="2734"/>
                  </a:lnTo>
                  <a:lnTo>
                    <a:pt x="3448" y="2732"/>
                  </a:lnTo>
                  <a:lnTo>
                    <a:pt x="3446" y="2730"/>
                  </a:lnTo>
                  <a:lnTo>
                    <a:pt x="3444" y="2728"/>
                  </a:lnTo>
                  <a:lnTo>
                    <a:pt x="3444" y="2724"/>
                  </a:lnTo>
                  <a:lnTo>
                    <a:pt x="3450" y="2714"/>
                  </a:lnTo>
                  <a:lnTo>
                    <a:pt x="3464" y="2694"/>
                  </a:lnTo>
                  <a:lnTo>
                    <a:pt x="3474" y="2684"/>
                  </a:lnTo>
                  <a:lnTo>
                    <a:pt x="3478" y="2682"/>
                  </a:lnTo>
                  <a:lnTo>
                    <a:pt x="3480" y="2684"/>
                  </a:lnTo>
                  <a:lnTo>
                    <a:pt x="3482" y="2684"/>
                  </a:lnTo>
                  <a:lnTo>
                    <a:pt x="3488" y="2682"/>
                  </a:lnTo>
                  <a:lnTo>
                    <a:pt x="3492" y="2678"/>
                  </a:lnTo>
                  <a:lnTo>
                    <a:pt x="3492" y="2674"/>
                  </a:lnTo>
                  <a:lnTo>
                    <a:pt x="3492" y="2666"/>
                  </a:lnTo>
                  <a:lnTo>
                    <a:pt x="3492" y="2664"/>
                  </a:lnTo>
                  <a:lnTo>
                    <a:pt x="3498" y="2664"/>
                  </a:lnTo>
                  <a:lnTo>
                    <a:pt x="3506" y="2666"/>
                  </a:lnTo>
                  <a:lnTo>
                    <a:pt x="3510" y="2664"/>
                  </a:lnTo>
                  <a:lnTo>
                    <a:pt x="3514" y="2658"/>
                  </a:lnTo>
                  <a:lnTo>
                    <a:pt x="3518" y="2650"/>
                  </a:lnTo>
                  <a:lnTo>
                    <a:pt x="3524" y="2640"/>
                  </a:lnTo>
                  <a:lnTo>
                    <a:pt x="3524" y="2632"/>
                  </a:lnTo>
                  <a:lnTo>
                    <a:pt x="3526" y="2628"/>
                  </a:lnTo>
                  <a:lnTo>
                    <a:pt x="3528" y="2626"/>
                  </a:lnTo>
                  <a:lnTo>
                    <a:pt x="3532" y="2626"/>
                  </a:lnTo>
                  <a:lnTo>
                    <a:pt x="3536" y="2626"/>
                  </a:lnTo>
                  <a:lnTo>
                    <a:pt x="3536" y="2628"/>
                  </a:lnTo>
                  <a:lnTo>
                    <a:pt x="3536" y="2634"/>
                  </a:lnTo>
                  <a:lnTo>
                    <a:pt x="3534" y="2638"/>
                  </a:lnTo>
                  <a:lnTo>
                    <a:pt x="3536" y="2638"/>
                  </a:lnTo>
                  <a:lnTo>
                    <a:pt x="3538" y="2638"/>
                  </a:lnTo>
                  <a:lnTo>
                    <a:pt x="3542" y="2636"/>
                  </a:lnTo>
                  <a:lnTo>
                    <a:pt x="3548" y="2632"/>
                  </a:lnTo>
                  <a:lnTo>
                    <a:pt x="3550" y="2632"/>
                  </a:lnTo>
                  <a:lnTo>
                    <a:pt x="3552" y="2634"/>
                  </a:lnTo>
                  <a:lnTo>
                    <a:pt x="3552" y="2638"/>
                  </a:lnTo>
                  <a:lnTo>
                    <a:pt x="3552" y="2646"/>
                  </a:lnTo>
                  <a:lnTo>
                    <a:pt x="3554" y="2648"/>
                  </a:lnTo>
                  <a:lnTo>
                    <a:pt x="3556" y="2650"/>
                  </a:lnTo>
                  <a:lnTo>
                    <a:pt x="3570" y="2654"/>
                  </a:lnTo>
                  <a:lnTo>
                    <a:pt x="3580" y="2660"/>
                  </a:lnTo>
                  <a:lnTo>
                    <a:pt x="3584" y="2660"/>
                  </a:lnTo>
                  <a:lnTo>
                    <a:pt x="3590" y="2658"/>
                  </a:lnTo>
                  <a:lnTo>
                    <a:pt x="3598" y="2656"/>
                  </a:lnTo>
                  <a:lnTo>
                    <a:pt x="3608" y="2652"/>
                  </a:lnTo>
                  <a:lnTo>
                    <a:pt x="3616" y="2650"/>
                  </a:lnTo>
                  <a:lnTo>
                    <a:pt x="3622" y="2644"/>
                  </a:lnTo>
                  <a:lnTo>
                    <a:pt x="3632" y="2638"/>
                  </a:lnTo>
                  <a:lnTo>
                    <a:pt x="3648" y="2628"/>
                  </a:lnTo>
                  <a:lnTo>
                    <a:pt x="3658" y="2620"/>
                  </a:lnTo>
                  <a:lnTo>
                    <a:pt x="3666" y="2610"/>
                  </a:lnTo>
                  <a:lnTo>
                    <a:pt x="3686" y="2584"/>
                  </a:lnTo>
                  <a:lnTo>
                    <a:pt x="3712" y="2550"/>
                  </a:lnTo>
                  <a:lnTo>
                    <a:pt x="3728" y="2530"/>
                  </a:lnTo>
                  <a:lnTo>
                    <a:pt x="3748" y="2508"/>
                  </a:lnTo>
                  <a:lnTo>
                    <a:pt x="3768" y="2488"/>
                  </a:lnTo>
                  <a:lnTo>
                    <a:pt x="3780" y="2468"/>
                  </a:lnTo>
                  <a:lnTo>
                    <a:pt x="3790" y="2454"/>
                  </a:lnTo>
                  <a:lnTo>
                    <a:pt x="3796" y="2440"/>
                  </a:lnTo>
                  <a:lnTo>
                    <a:pt x="3804" y="2418"/>
                  </a:lnTo>
                  <a:lnTo>
                    <a:pt x="3808" y="2408"/>
                  </a:lnTo>
                  <a:lnTo>
                    <a:pt x="3816" y="2400"/>
                  </a:lnTo>
                  <a:lnTo>
                    <a:pt x="3824" y="2394"/>
                  </a:lnTo>
                  <a:lnTo>
                    <a:pt x="3828" y="2388"/>
                  </a:lnTo>
                  <a:lnTo>
                    <a:pt x="3832" y="2378"/>
                  </a:lnTo>
                  <a:lnTo>
                    <a:pt x="3834" y="2372"/>
                  </a:lnTo>
                  <a:lnTo>
                    <a:pt x="3838" y="2366"/>
                  </a:lnTo>
                  <a:lnTo>
                    <a:pt x="3844" y="2358"/>
                  </a:lnTo>
                  <a:lnTo>
                    <a:pt x="3854" y="2346"/>
                  </a:lnTo>
                  <a:lnTo>
                    <a:pt x="3860" y="2340"/>
                  </a:lnTo>
                  <a:lnTo>
                    <a:pt x="3866" y="2334"/>
                  </a:lnTo>
                  <a:lnTo>
                    <a:pt x="3874" y="2316"/>
                  </a:lnTo>
                  <a:lnTo>
                    <a:pt x="3880" y="2296"/>
                  </a:lnTo>
                  <a:lnTo>
                    <a:pt x="3882" y="2276"/>
                  </a:lnTo>
                  <a:lnTo>
                    <a:pt x="3884" y="2256"/>
                  </a:lnTo>
                  <a:lnTo>
                    <a:pt x="3884" y="2238"/>
                  </a:lnTo>
                  <a:lnTo>
                    <a:pt x="3882" y="2224"/>
                  </a:lnTo>
                  <a:lnTo>
                    <a:pt x="3880" y="2212"/>
                  </a:lnTo>
                  <a:lnTo>
                    <a:pt x="3878" y="2204"/>
                  </a:lnTo>
                  <a:lnTo>
                    <a:pt x="3878" y="2198"/>
                  </a:lnTo>
                  <a:lnTo>
                    <a:pt x="3880" y="2192"/>
                  </a:lnTo>
                  <a:lnTo>
                    <a:pt x="3882" y="2188"/>
                  </a:lnTo>
                  <a:lnTo>
                    <a:pt x="3888" y="2178"/>
                  </a:lnTo>
                  <a:lnTo>
                    <a:pt x="3892" y="2170"/>
                  </a:lnTo>
                  <a:lnTo>
                    <a:pt x="3896" y="2160"/>
                  </a:lnTo>
                  <a:lnTo>
                    <a:pt x="3898" y="2150"/>
                  </a:lnTo>
                  <a:lnTo>
                    <a:pt x="3904" y="2142"/>
                  </a:lnTo>
                  <a:lnTo>
                    <a:pt x="3914" y="2128"/>
                  </a:lnTo>
                  <a:lnTo>
                    <a:pt x="3920" y="2122"/>
                  </a:lnTo>
                  <a:lnTo>
                    <a:pt x="3922" y="2116"/>
                  </a:lnTo>
                  <a:lnTo>
                    <a:pt x="3920" y="2110"/>
                  </a:lnTo>
                  <a:lnTo>
                    <a:pt x="3916" y="2104"/>
                  </a:lnTo>
                  <a:lnTo>
                    <a:pt x="3910" y="2098"/>
                  </a:lnTo>
                  <a:lnTo>
                    <a:pt x="3908" y="2094"/>
                  </a:lnTo>
                  <a:lnTo>
                    <a:pt x="3908" y="2090"/>
                  </a:lnTo>
                  <a:lnTo>
                    <a:pt x="3910" y="2086"/>
                  </a:lnTo>
                  <a:lnTo>
                    <a:pt x="3910" y="2078"/>
                  </a:lnTo>
                  <a:lnTo>
                    <a:pt x="3910" y="2072"/>
                  </a:lnTo>
                  <a:lnTo>
                    <a:pt x="3906" y="2066"/>
                  </a:lnTo>
                  <a:lnTo>
                    <a:pt x="3904" y="2062"/>
                  </a:lnTo>
                  <a:lnTo>
                    <a:pt x="3906" y="2058"/>
                  </a:lnTo>
                  <a:lnTo>
                    <a:pt x="3914" y="2052"/>
                  </a:lnTo>
                  <a:lnTo>
                    <a:pt x="3918" y="2050"/>
                  </a:lnTo>
                  <a:lnTo>
                    <a:pt x="3920" y="2046"/>
                  </a:lnTo>
                  <a:lnTo>
                    <a:pt x="3918" y="2042"/>
                  </a:lnTo>
                  <a:lnTo>
                    <a:pt x="3910" y="2034"/>
                  </a:lnTo>
                  <a:lnTo>
                    <a:pt x="3892" y="2020"/>
                  </a:lnTo>
                  <a:lnTo>
                    <a:pt x="3880" y="2010"/>
                  </a:lnTo>
                  <a:lnTo>
                    <a:pt x="3864" y="1990"/>
                  </a:lnTo>
                  <a:lnTo>
                    <a:pt x="3858" y="1986"/>
                  </a:lnTo>
                  <a:lnTo>
                    <a:pt x="3854" y="1984"/>
                  </a:lnTo>
                  <a:lnTo>
                    <a:pt x="3842" y="1984"/>
                  </a:lnTo>
                  <a:lnTo>
                    <a:pt x="3832" y="1986"/>
                  </a:lnTo>
                  <a:lnTo>
                    <a:pt x="3826" y="1986"/>
                  </a:lnTo>
                  <a:lnTo>
                    <a:pt x="3820" y="1984"/>
                  </a:lnTo>
                  <a:lnTo>
                    <a:pt x="3814" y="1982"/>
                  </a:lnTo>
                  <a:lnTo>
                    <a:pt x="3812" y="1984"/>
                  </a:lnTo>
                  <a:lnTo>
                    <a:pt x="3808" y="1996"/>
                  </a:lnTo>
                  <a:lnTo>
                    <a:pt x="3804" y="2004"/>
                  </a:lnTo>
                  <a:lnTo>
                    <a:pt x="3800" y="2012"/>
                  </a:lnTo>
                  <a:lnTo>
                    <a:pt x="3792" y="2018"/>
                  </a:lnTo>
                  <a:lnTo>
                    <a:pt x="3780" y="2024"/>
                  </a:lnTo>
                  <a:lnTo>
                    <a:pt x="3772" y="2026"/>
                  </a:lnTo>
                  <a:lnTo>
                    <a:pt x="3766" y="2026"/>
                  </a:lnTo>
                  <a:lnTo>
                    <a:pt x="3764" y="2024"/>
                  </a:lnTo>
                  <a:lnTo>
                    <a:pt x="3762" y="2022"/>
                  </a:lnTo>
                  <a:lnTo>
                    <a:pt x="3760" y="2018"/>
                  </a:lnTo>
                  <a:lnTo>
                    <a:pt x="3762" y="2014"/>
                  </a:lnTo>
                  <a:lnTo>
                    <a:pt x="3764" y="2002"/>
                  </a:lnTo>
                  <a:lnTo>
                    <a:pt x="3768" y="1992"/>
                  </a:lnTo>
                  <a:lnTo>
                    <a:pt x="3772" y="1984"/>
                  </a:lnTo>
                  <a:lnTo>
                    <a:pt x="3770" y="1982"/>
                  </a:lnTo>
                  <a:lnTo>
                    <a:pt x="3768" y="1980"/>
                  </a:lnTo>
                  <a:lnTo>
                    <a:pt x="3766" y="1980"/>
                  </a:lnTo>
                  <a:lnTo>
                    <a:pt x="3760" y="1982"/>
                  </a:lnTo>
                  <a:lnTo>
                    <a:pt x="3750" y="1986"/>
                  </a:lnTo>
                  <a:lnTo>
                    <a:pt x="3746" y="1992"/>
                  </a:lnTo>
                  <a:lnTo>
                    <a:pt x="3746" y="1996"/>
                  </a:lnTo>
                  <a:lnTo>
                    <a:pt x="3748" y="2000"/>
                  </a:lnTo>
                  <a:lnTo>
                    <a:pt x="3750" y="2002"/>
                  </a:lnTo>
                  <a:lnTo>
                    <a:pt x="3750" y="2004"/>
                  </a:lnTo>
                  <a:lnTo>
                    <a:pt x="3746" y="2008"/>
                  </a:lnTo>
                  <a:lnTo>
                    <a:pt x="3738" y="2008"/>
                  </a:lnTo>
                  <a:lnTo>
                    <a:pt x="3732" y="2008"/>
                  </a:lnTo>
                  <a:lnTo>
                    <a:pt x="3730" y="2008"/>
                  </a:lnTo>
                  <a:lnTo>
                    <a:pt x="3728" y="2006"/>
                  </a:lnTo>
                  <a:lnTo>
                    <a:pt x="3728" y="2002"/>
                  </a:lnTo>
                  <a:lnTo>
                    <a:pt x="3730" y="1994"/>
                  </a:lnTo>
                  <a:lnTo>
                    <a:pt x="3734" y="1986"/>
                  </a:lnTo>
                  <a:lnTo>
                    <a:pt x="3736" y="1976"/>
                  </a:lnTo>
                  <a:lnTo>
                    <a:pt x="3736" y="1972"/>
                  </a:lnTo>
                  <a:lnTo>
                    <a:pt x="3734" y="1968"/>
                  </a:lnTo>
                  <a:lnTo>
                    <a:pt x="3732" y="1966"/>
                  </a:lnTo>
                  <a:lnTo>
                    <a:pt x="3728" y="1962"/>
                  </a:lnTo>
                  <a:lnTo>
                    <a:pt x="3722" y="1962"/>
                  </a:lnTo>
                  <a:lnTo>
                    <a:pt x="3714" y="1960"/>
                  </a:lnTo>
                  <a:lnTo>
                    <a:pt x="3696" y="1962"/>
                  </a:lnTo>
                  <a:lnTo>
                    <a:pt x="3682" y="1960"/>
                  </a:lnTo>
                  <a:lnTo>
                    <a:pt x="3672" y="1958"/>
                  </a:lnTo>
                  <a:lnTo>
                    <a:pt x="3666" y="1954"/>
                  </a:lnTo>
                  <a:lnTo>
                    <a:pt x="3666" y="1950"/>
                  </a:lnTo>
                  <a:lnTo>
                    <a:pt x="3666" y="1948"/>
                  </a:lnTo>
                  <a:lnTo>
                    <a:pt x="3674" y="1938"/>
                  </a:lnTo>
                  <a:lnTo>
                    <a:pt x="3686" y="1928"/>
                  </a:lnTo>
                  <a:lnTo>
                    <a:pt x="3706" y="1912"/>
                  </a:lnTo>
                  <a:lnTo>
                    <a:pt x="3746" y="1886"/>
                  </a:lnTo>
                  <a:lnTo>
                    <a:pt x="3768" y="1868"/>
                  </a:lnTo>
                  <a:lnTo>
                    <a:pt x="3776" y="1862"/>
                  </a:lnTo>
                  <a:lnTo>
                    <a:pt x="3782" y="1852"/>
                  </a:lnTo>
                  <a:lnTo>
                    <a:pt x="3788" y="1844"/>
                  </a:lnTo>
                  <a:lnTo>
                    <a:pt x="3794" y="1832"/>
                  </a:lnTo>
                  <a:lnTo>
                    <a:pt x="3802" y="1818"/>
                  </a:lnTo>
                  <a:lnTo>
                    <a:pt x="3812" y="1808"/>
                  </a:lnTo>
                  <a:lnTo>
                    <a:pt x="3824" y="1800"/>
                  </a:lnTo>
                  <a:lnTo>
                    <a:pt x="3838" y="1790"/>
                  </a:lnTo>
                  <a:lnTo>
                    <a:pt x="3852" y="1782"/>
                  </a:lnTo>
                  <a:lnTo>
                    <a:pt x="3866" y="1772"/>
                  </a:lnTo>
                  <a:lnTo>
                    <a:pt x="3878" y="1760"/>
                  </a:lnTo>
                  <a:lnTo>
                    <a:pt x="3882" y="1752"/>
                  </a:lnTo>
                  <a:lnTo>
                    <a:pt x="3886" y="1746"/>
                  </a:lnTo>
                  <a:lnTo>
                    <a:pt x="3894" y="1728"/>
                  </a:lnTo>
                  <a:lnTo>
                    <a:pt x="3908" y="1712"/>
                  </a:lnTo>
                  <a:lnTo>
                    <a:pt x="3926" y="1696"/>
                  </a:lnTo>
                  <a:lnTo>
                    <a:pt x="3944" y="1682"/>
                  </a:lnTo>
                  <a:lnTo>
                    <a:pt x="3966" y="1672"/>
                  </a:lnTo>
                  <a:lnTo>
                    <a:pt x="3986" y="1664"/>
                  </a:lnTo>
                  <a:lnTo>
                    <a:pt x="4006" y="1660"/>
                  </a:lnTo>
                  <a:lnTo>
                    <a:pt x="4014" y="1660"/>
                  </a:lnTo>
                  <a:lnTo>
                    <a:pt x="4022" y="1662"/>
                  </a:lnTo>
                  <a:lnTo>
                    <a:pt x="4036" y="1664"/>
                  </a:lnTo>
                  <a:lnTo>
                    <a:pt x="4048" y="1666"/>
                  </a:lnTo>
                  <a:lnTo>
                    <a:pt x="4068" y="1664"/>
                  </a:lnTo>
                  <a:lnTo>
                    <a:pt x="4082" y="1664"/>
                  </a:lnTo>
                  <a:lnTo>
                    <a:pt x="4090" y="1666"/>
                  </a:lnTo>
                  <a:lnTo>
                    <a:pt x="4098" y="1670"/>
                  </a:lnTo>
                  <a:lnTo>
                    <a:pt x="4104" y="1672"/>
                  </a:lnTo>
                  <a:lnTo>
                    <a:pt x="4108" y="1672"/>
                  </a:lnTo>
                  <a:lnTo>
                    <a:pt x="4110" y="1670"/>
                  </a:lnTo>
                  <a:lnTo>
                    <a:pt x="4112" y="1666"/>
                  </a:lnTo>
                  <a:lnTo>
                    <a:pt x="4116" y="1662"/>
                  </a:lnTo>
                  <a:lnTo>
                    <a:pt x="4124" y="1660"/>
                  </a:lnTo>
                  <a:lnTo>
                    <a:pt x="4136" y="1658"/>
                  </a:lnTo>
                  <a:lnTo>
                    <a:pt x="4154" y="1660"/>
                  </a:lnTo>
                  <a:lnTo>
                    <a:pt x="4188" y="1668"/>
                  </a:lnTo>
                  <a:lnTo>
                    <a:pt x="4200" y="1670"/>
                  </a:lnTo>
                  <a:lnTo>
                    <a:pt x="4208" y="1670"/>
                  </a:lnTo>
                  <a:lnTo>
                    <a:pt x="4214" y="1670"/>
                  </a:lnTo>
                  <a:lnTo>
                    <a:pt x="4220" y="1666"/>
                  </a:lnTo>
                  <a:lnTo>
                    <a:pt x="4224" y="1658"/>
                  </a:lnTo>
                  <a:lnTo>
                    <a:pt x="4228" y="1648"/>
                  </a:lnTo>
                  <a:lnTo>
                    <a:pt x="4230" y="1646"/>
                  </a:lnTo>
                  <a:lnTo>
                    <a:pt x="4236" y="1644"/>
                  </a:lnTo>
                  <a:lnTo>
                    <a:pt x="4250" y="1642"/>
                  </a:lnTo>
                  <a:lnTo>
                    <a:pt x="4272" y="1642"/>
                  </a:lnTo>
                  <a:lnTo>
                    <a:pt x="4294" y="1644"/>
                  </a:lnTo>
                  <a:lnTo>
                    <a:pt x="4314" y="1648"/>
                  </a:lnTo>
                  <a:lnTo>
                    <a:pt x="4322" y="1652"/>
                  </a:lnTo>
                  <a:lnTo>
                    <a:pt x="4328" y="1656"/>
                  </a:lnTo>
                  <a:lnTo>
                    <a:pt x="4330" y="1660"/>
                  </a:lnTo>
                  <a:lnTo>
                    <a:pt x="4330" y="1664"/>
                  </a:lnTo>
                  <a:lnTo>
                    <a:pt x="4328" y="1670"/>
                  </a:lnTo>
                  <a:lnTo>
                    <a:pt x="4320" y="1676"/>
                  </a:lnTo>
                  <a:lnTo>
                    <a:pt x="4314" y="1682"/>
                  </a:lnTo>
                  <a:lnTo>
                    <a:pt x="4312" y="1686"/>
                  </a:lnTo>
                  <a:lnTo>
                    <a:pt x="4312" y="1688"/>
                  </a:lnTo>
                  <a:lnTo>
                    <a:pt x="4314" y="1690"/>
                  </a:lnTo>
                  <a:lnTo>
                    <a:pt x="4324" y="1692"/>
                  </a:lnTo>
                  <a:lnTo>
                    <a:pt x="4340" y="1690"/>
                  </a:lnTo>
                  <a:lnTo>
                    <a:pt x="4358" y="1688"/>
                  </a:lnTo>
                  <a:lnTo>
                    <a:pt x="4374" y="1684"/>
                  </a:lnTo>
                  <a:lnTo>
                    <a:pt x="4386" y="1680"/>
                  </a:lnTo>
                  <a:lnTo>
                    <a:pt x="4394" y="1676"/>
                  </a:lnTo>
                  <a:lnTo>
                    <a:pt x="4398" y="1670"/>
                  </a:lnTo>
                  <a:lnTo>
                    <a:pt x="4404" y="1670"/>
                  </a:lnTo>
                  <a:lnTo>
                    <a:pt x="4410" y="1674"/>
                  </a:lnTo>
                  <a:lnTo>
                    <a:pt x="4418" y="1678"/>
                  </a:lnTo>
                  <a:lnTo>
                    <a:pt x="4426" y="1682"/>
                  </a:lnTo>
                  <a:lnTo>
                    <a:pt x="4436" y="1684"/>
                  </a:lnTo>
                  <a:lnTo>
                    <a:pt x="4448" y="1682"/>
                  </a:lnTo>
                  <a:lnTo>
                    <a:pt x="4454" y="1680"/>
                  </a:lnTo>
                  <a:lnTo>
                    <a:pt x="4462" y="1676"/>
                  </a:lnTo>
                  <a:lnTo>
                    <a:pt x="4466" y="1672"/>
                  </a:lnTo>
                  <a:lnTo>
                    <a:pt x="4468" y="1668"/>
                  </a:lnTo>
                  <a:lnTo>
                    <a:pt x="4468" y="1664"/>
                  </a:lnTo>
                  <a:lnTo>
                    <a:pt x="4466" y="1660"/>
                  </a:lnTo>
                  <a:lnTo>
                    <a:pt x="4458" y="1652"/>
                  </a:lnTo>
                  <a:lnTo>
                    <a:pt x="4448" y="1646"/>
                  </a:lnTo>
                  <a:lnTo>
                    <a:pt x="4442" y="1642"/>
                  </a:lnTo>
                  <a:lnTo>
                    <a:pt x="4440" y="1636"/>
                  </a:lnTo>
                  <a:lnTo>
                    <a:pt x="4438" y="1632"/>
                  </a:lnTo>
                  <a:lnTo>
                    <a:pt x="4438" y="1626"/>
                  </a:lnTo>
                  <a:lnTo>
                    <a:pt x="4440" y="1618"/>
                  </a:lnTo>
                  <a:lnTo>
                    <a:pt x="4446" y="1612"/>
                  </a:lnTo>
                  <a:lnTo>
                    <a:pt x="4456" y="1602"/>
                  </a:lnTo>
                  <a:lnTo>
                    <a:pt x="4468" y="1592"/>
                  </a:lnTo>
                  <a:lnTo>
                    <a:pt x="4496" y="1572"/>
                  </a:lnTo>
                  <a:lnTo>
                    <a:pt x="4514" y="1556"/>
                  </a:lnTo>
                  <a:lnTo>
                    <a:pt x="4536" y="1530"/>
                  </a:lnTo>
                  <a:lnTo>
                    <a:pt x="4546" y="1522"/>
                  </a:lnTo>
                  <a:lnTo>
                    <a:pt x="4562" y="1514"/>
                  </a:lnTo>
                  <a:lnTo>
                    <a:pt x="4584" y="1508"/>
                  </a:lnTo>
                  <a:lnTo>
                    <a:pt x="4616" y="1502"/>
                  </a:lnTo>
                  <a:lnTo>
                    <a:pt x="4630" y="1502"/>
                  </a:lnTo>
                  <a:lnTo>
                    <a:pt x="4642" y="1504"/>
                  </a:lnTo>
                  <a:lnTo>
                    <a:pt x="4650" y="1508"/>
                  </a:lnTo>
                  <a:lnTo>
                    <a:pt x="4656" y="1514"/>
                  </a:lnTo>
                  <a:lnTo>
                    <a:pt x="4660" y="1520"/>
                  </a:lnTo>
                  <a:lnTo>
                    <a:pt x="4664" y="1528"/>
                  </a:lnTo>
                  <a:lnTo>
                    <a:pt x="4664" y="1546"/>
                  </a:lnTo>
                  <a:lnTo>
                    <a:pt x="4666" y="1562"/>
                  </a:lnTo>
                  <a:lnTo>
                    <a:pt x="4666" y="1568"/>
                  </a:lnTo>
                  <a:lnTo>
                    <a:pt x="4668" y="1574"/>
                  </a:lnTo>
                  <a:lnTo>
                    <a:pt x="4672" y="1578"/>
                  </a:lnTo>
                  <a:lnTo>
                    <a:pt x="4676" y="1580"/>
                  </a:lnTo>
                  <a:lnTo>
                    <a:pt x="4684" y="1578"/>
                  </a:lnTo>
                  <a:lnTo>
                    <a:pt x="4694" y="1574"/>
                  </a:lnTo>
                  <a:lnTo>
                    <a:pt x="4714" y="1562"/>
                  </a:lnTo>
                  <a:lnTo>
                    <a:pt x="4728" y="1550"/>
                  </a:lnTo>
                  <a:lnTo>
                    <a:pt x="4738" y="1540"/>
                  </a:lnTo>
                  <a:lnTo>
                    <a:pt x="4746" y="1530"/>
                  </a:lnTo>
                  <a:lnTo>
                    <a:pt x="4752" y="1524"/>
                  </a:lnTo>
                  <a:lnTo>
                    <a:pt x="4758" y="1520"/>
                  </a:lnTo>
                  <a:lnTo>
                    <a:pt x="4766" y="1518"/>
                  </a:lnTo>
                  <a:lnTo>
                    <a:pt x="4778" y="1520"/>
                  </a:lnTo>
                  <a:lnTo>
                    <a:pt x="4784" y="1522"/>
                  </a:lnTo>
                  <a:lnTo>
                    <a:pt x="4788" y="1520"/>
                  </a:lnTo>
                  <a:lnTo>
                    <a:pt x="4790" y="1518"/>
                  </a:lnTo>
                  <a:lnTo>
                    <a:pt x="4792" y="1514"/>
                  </a:lnTo>
                  <a:lnTo>
                    <a:pt x="4790" y="1502"/>
                  </a:lnTo>
                  <a:lnTo>
                    <a:pt x="4788" y="1486"/>
                  </a:lnTo>
                  <a:lnTo>
                    <a:pt x="4788" y="1472"/>
                  </a:lnTo>
                  <a:lnTo>
                    <a:pt x="4790" y="1464"/>
                  </a:lnTo>
                  <a:lnTo>
                    <a:pt x="4792" y="1458"/>
                  </a:lnTo>
                  <a:lnTo>
                    <a:pt x="4796" y="1452"/>
                  </a:lnTo>
                  <a:lnTo>
                    <a:pt x="4802" y="1448"/>
                  </a:lnTo>
                  <a:lnTo>
                    <a:pt x="4812" y="1446"/>
                  </a:lnTo>
                  <a:lnTo>
                    <a:pt x="4824" y="1446"/>
                  </a:lnTo>
                  <a:lnTo>
                    <a:pt x="4854" y="1446"/>
                  </a:lnTo>
                  <a:lnTo>
                    <a:pt x="4856" y="1448"/>
                  </a:lnTo>
                  <a:lnTo>
                    <a:pt x="4858" y="1448"/>
                  </a:lnTo>
                  <a:lnTo>
                    <a:pt x="4854" y="1452"/>
                  </a:lnTo>
                  <a:lnTo>
                    <a:pt x="4848" y="1460"/>
                  </a:lnTo>
                  <a:lnTo>
                    <a:pt x="4838" y="1472"/>
                  </a:lnTo>
                  <a:lnTo>
                    <a:pt x="4830" y="1490"/>
                  </a:lnTo>
                  <a:lnTo>
                    <a:pt x="4828" y="1500"/>
                  </a:lnTo>
                  <a:lnTo>
                    <a:pt x="4824" y="1512"/>
                  </a:lnTo>
                  <a:lnTo>
                    <a:pt x="4822" y="1526"/>
                  </a:lnTo>
                  <a:lnTo>
                    <a:pt x="4818" y="1536"/>
                  </a:lnTo>
                  <a:lnTo>
                    <a:pt x="4814" y="1544"/>
                  </a:lnTo>
                  <a:lnTo>
                    <a:pt x="4810" y="1552"/>
                  </a:lnTo>
                  <a:lnTo>
                    <a:pt x="4798" y="1564"/>
                  </a:lnTo>
                  <a:lnTo>
                    <a:pt x="4784" y="1572"/>
                  </a:lnTo>
                  <a:lnTo>
                    <a:pt x="4766" y="1582"/>
                  </a:lnTo>
                  <a:lnTo>
                    <a:pt x="4748" y="1594"/>
                  </a:lnTo>
                  <a:lnTo>
                    <a:pt x="4726" y="1612"/>
                  </a:lnTo>
                  <a:lnTo>
                    <a:pt x="4716" y="1622"/>
                  </a:lnTo>
                  <a:lnTo>
                    <a:pt x="4704" y="1636"/>
                  </a:lnTo>
                  <a:lnTo>
                    <a:pt x="4664" y="1686"/>
                  </a:lnTo>
                  <a:lnTo>
                    <a:pt x="4646" y="1706"/>
                  </a:lnTo>
                  <a:lnTo>
                    <a:pt x="4630" y="1722"/>
                  </a:lnTo>
                  <a:lnTo>
                    <a:pt x="4614" y="1734"/>
                  </a:lnTo>
                  <a:lnTo>
                    <a:pt x="4600" y="1744"/>
                  </a:lnTo>
                  <a:lnTo>
                    <a:pt x="4584" y="1752"/>
                  </a:lnTo>
                  <a:lnTo>
                    <a:pt x="4568" y="1756"/>
                  </a:lnTo>
                  <a:lnTo>
                    <a:pt x="4554" y="1760"/>
                  </a:lnTo>
                  <a:lnTo>
                    <a:pt x="4546" y="1764"/>
                  </a:lnTo>
                  <a:lnTo>
                    <a:pt x="4544" y="1770"/>
                  </a:lnTo>
                  <a:lnTo>
                    <a:pt x="4542" y="1776"/>
                  </a:lnTo>
                  <a:lnTo>
                    <a:pt x="4542" y="1784"/>
                  </a:lnTo>
                  <a:lnTo>
                    <a:pt x="4540" y="1792"/>
                  </a:lnTo>
                  <a:lnTo>
                    <a:pt x="4532" y="1802"/>
                  </a:lnTo>
                  <a:lnTo>
                    <a:pt x="4520" y="1812"/>
                  </a:lnTo>
                  <a:lnTo>
                    <a:pt x="4514" y="1820"/>
                  </a:lnTo>
                  <a:lnTo>
                    <a:pt x="4508" y="1828"/>
                  </a:lnTo>
                  <a:lnTo>
                    <a:pt x="4502" y="1840"/>
                  </a:lnTo>
                  <a:lnTo>
                    <a:pt x="4498" y="1854"/>
                  </a:lnTo>
                  <a:lnTo>
                    <a:pt x="4496" y="1868"/>
                  </a:lnTo>
                  <a:lnTo>
                    <a:pt x="4494" y="1886"/>
                  </a:lnTo>
                  <a:lnTo>
                    <a:pt x="4494" y="1922"/>
                  </a:lnTo>
                  <a:lnTo>
                    <a:pt x="4496" y="1962"/>
                  </a:lnTo>
                  <a:lnTo>
                    <a:pt x="4502" y="2006"/>
                  </a:lnTo>
                  <a:lnTo>
                    <a:pt x="4508" y="2050"/>
                  </a:lnTo>
                  <a:lnTo>
                    <a:pt x="4518" y="2092"/>
                  </a:lnTo>
                  <a:lnTo>
                    <a:pt x="4520" y="2110"/>
                  </a:lnTo>
                  <a:lnTo>
                    <a:pt x="4522" y="2132"/>
                  </a:lnTo>
                  <a:lnTo>
                    <a:pt x="4526" y="2152"/>
                  </a:lnTo>
                  <a:lnTo>
                    <a:pt x="4530" y="2168"/>
                  </a:lnTo>
                  <a:lnTo>
                    <a:pt x="4532" y="2172"/>
                  </a:lnTo>
                  <a:lnTo>
                    <a:pt x="4536" y="2176"/>
                  </a:lnTo>
                  <a:lnTo>
                    <a:pt x="4542" y="2178"/>
                  </a:lnTo>
                  <a:lnTo>
                    <a:pt x="4548" y="2176"/>
                  </a:lnTo>
                  <a:lnTo>
                    <a:pt x="4556" y="2172"/>
                  </a:lnTo>
                  <a:lnTo>
                    <a:pt x="4564" y="2164"/>
                  </a:lnTo>
                  <a:lnTo>
                    <a:pt x="4574" y="2152"/>
                  </a:lnTo>
                  <a:lnTo>
                    <a:pt x="4588" y="2136"/>
                  </a:lnTo>
                  <a:lnTo>
                    <a:pt x="4594" y="2124"/>
                  </a:lnTo>
                  <a:lnTo>
                    <a:pt x="4600" y="2114"/>
                  </a:lnTo>
                  <a:lnTo>
                    <a:pt x="4608" y="2094"/>
                  </a:lnTo>
                  <a:lnTo>
                    <a:pt x="4610" y="2080"/>
                  </a:lnTo>
                  <a:lnTo>
                    <a:pt x="4612" y="2068"/>
                  </a:lnTo>
                  <a:lnTo>
                    <a:pt x="4612" y="2060"/>
                  </a:lnTo>
                  <a:lnTo>
                    <a:pt x="4614" y="2056"/>
                  </a:lnTo>
                  <a:lnTo>
                    <a:pt x="4618" y="2054"/>
                  </a:lnTo>
                  <a:lnTo>
                    <a:pt x="4626" y="2050"/>
                  </a:lnTo>
                  <a:lnTo>
                    <a:pt x="4644" y="2050"/>
                  </a:lnTo>
                  <a:lnTo>
                    <a:pt x="4654" y="2048"/>
                  </a:lnTo>
                  <a:lnTo>
                    <a:pt x="4660" y="2046"/>
                  </a:lnTo>
                  <a:lnTo>
                    <a:pt x="4664" y="2042"/>
                  </a:lnTo>
                  <a:lnTo>
                    <a:pt x="4668" y="2038"/>
                  </a:lnTo>
                  <a:lnTo>
                    <a:pt x="4670" y="2024"/>
                  </a:lnTo>
                  <a:lnTo>
                    <a:pt x="4670" y="2010"/>
                  </a:lnTo>
                  <a:lnTo>
                    <a:pt x="4670" y="1996"/>
                  </a:lnTo>
                  <a:lnTo>
                    <a:pt x="4672" y="1988"/>
                  </a:lnTo>
                  <a:lnTo>
                    <a:pt x="4676" y="1982"/>
                  </a:lnTo>
                  <a:lnTo>
                    <a:pt x="4680" y="1976"/>
                  </a:lnTo>
                  <a:lnTo>
                    <a:pt x="4686" y="1972"/>
                  </a:lnTo>
                  <a:lnTo>
                    <a:pt x="4694" y="1968"/>
                  </a:lnTo>
                  <a:lnTo>
                    <a:pt x="4704" y="1968"/>
                  </a:lnTo>
                  <a:lnTo>
                    <a:pt x="4730" y="1964"/>
                  </a:lnTo>
                  <a:lnTo>
                    <a:pt x="4740" y="1960"/>
                  </a:lnTo>
                  <a:lnTo>
                    <a:pt x="4744" y="1956"/>
                  </a:lnTo>
                  <a:lnTo>
                    <a:pt x="4748" y="1952"/>
                  </a:lnTo>
                  <a:lnTo>
                    <a:pt x="4750" y="1948"/>
                  </a:lnTo>
                  <a:lnTo>
                    <a:pt x="4750" y="1944"/>
                  </a:lnTo>
                  <a:lnTo>
                    <a:pt x="4748" y="1938"/>
                  </a:lnTo>
                  <a:lnTo>
                    <a:pt x="4744" y="1926"/>
                  </a:lnTo>
                  <a:lnTo>
                    <a:pt x="4740" y="1912"/>
                  </a:lnTo>
                  <a:lnTo>
                    <a:pt x="4738" y="1904"/>
                  </a:lnTo>
                  <a:lnTo>
                    <a:pt x="4738" y="1896"/>
                  </a:lnTo>
                  <a:lnTo>
                    <a:pt x="4740" y="1888"/>
                  </a:lnTo>
                  <a:lnTo>
                    <a:pt x="4744" y="1880"/>
                  </a:lnTo>
                  <a:lnTo>
                    <a:pt x="4748" y="1874"/>
                  </a:lnTo>
                  <a:lnTo>
                    <a:pt x="4752" y="1870"/>
                  </a:lnTo>
                  <a:lnTo>
                    <a:pt x="4756" y="1866"/>
                  </a:lnTo>
                  <a:lnTo>
                    <a:pt x="4760" y="1866"/>
                  </a:lnTo>
                  <a:lnTo>
                    <a:pt x="4770" y="1866"/>
                  </a:lnTo>
                  <a:lnTo>
                    <a:pt x="4778" y="1870"/>
                  </a:lnTo>
                  <a:lnTo>
                    <a:pt x="4784" y="1874"/>
                  </a:lnTo>
                  <a:lnTo>
                    <a:pt x="4792" y="1874"/>
                  </a:lnTo>
                  <a:lnTo>
                    <a:pt x="4794" y="1874"/>
                  </a:lnTo>
                  <a:lnTo>
                    <a:pt x="4796" y="1872"/>
                  </a:lnTo>
                  <a:lnTo>
                    <a:pt x="4800" y="1862"/>
                  </a:lnTo>
                  <a:lnTo>
                    <a:pt x="4800" y="1854"/>
                  </a:lnTo>
                  <a:lnTo>
                    <a:pt x="4800" y="1846"/>
                  </a:lnTo>
                  <a:lnTo>
                    <a:pt x="4798" y="1840"/>
                  </a:lnTo>
                  <a:lnTo>
                    <a:pt x="4796" y="1836"/>
                  </a:lnTo>
                  <a:lnTo>
                    <a:pt x="4788" y="1828"/>
                  </a:lnTo>
                  <a:lnTo>
                    <a:pt x="4782" y="1822"/>
                  </a:lnTo>
                  <a:lnTo>
                    <a:pt x="4774" y="1816"/>
                  </a:lnTo>
                  <a:lnTo>
                    <a:pt x="4772" y="1814"/>
                  </a:lnTo>
                  <a:lnTo>
                    <a:pt x="4772" y="1810"/>
                  </a:lnTo>
                  <a:lnTo>
                    <a:pt x="4772" y="1806"/>
                  </a:lnTo>
                  <a:lnTo>
                    <a:pt x="4774" y="1802"/>
                  </a:lnTo>
                  <a:lnTo>
                    <a:pt x="4782" y="1790"/>
                  </a:lnTo>
                  <a:lnTo>
                    <a:pt x="4790" y="1780"/>
                  </a:lnTo>
                  <a:lnTo>
                    <a:pt x="4794" y="1772"/>
                  </a:lnTo>
                  <a:lnTo>
                    <a:pt x="4794" y="1766"/>
                  </a:lnTo>
                  <a:lnTo>
                    <a:pt x="4792" y="1760"/>
                  </a:lnTo>
                  <a:lnTo>
                    <a:pt x="4788" y="1756"/>
                  </a:lnTo>
                  <a:lnTo>
                    <a:pt x="4782" y="1752"/>
                  </a:lnTo>
                  <a:lnTo>
                    <a:pt x="4768" y="1748"/>
                  </a:lnTo>
                  <a:lnTo>
                    <a:pt x="4756" y="1744"/>
                  </a:lnTo>
                  <a:lnTo>
                    <a:pt x="4750" y="1740"/>
                  </a:lnTo>
                  <a:lnTo>
                    <a:pt x="4746" y="1738"/>
                  </a:lnTo>
                  <a:lnTo>
                    <a:pt x="4746" y="1732"/>
                  </a:lnTo>
                  <a:lnTo>
                    <a:pt x="4748" y="1728"/>
                  </a:lnTo>
                  <a:lnTo>
                    <a:pt x="4752" y="1720"/>
                  </a:lnTo>
                  <a:lnTo>
                    <a:pt x="4762" y="1712"/>
                  </a:lnTo>
                  <a:lnTo>
                    <a:pt x="4782" y="1694"/>
                  </a:lnTo>
                  <a:lnTo>
                    <a:pt x="4794" y="1678"/>
                  </a:lnTo>
                  <a:lnTo>
                    <a:pt x="4800" y="1664"/>
                  </a:lnTo>
                  <a:lnTo>
                    <a:pt x="4804" y="1652"/>
                  </a:lnTo>
                  <a:lnTo>
                    <a:pt x="4806" y="1642"/>
                  </a:lnTo>
                  <a:lnTo>
                    <a:pt x="4810" y="1634"/>
                  </a:lnTo>
                  <a:lnTo>
                    <a:pt x="4816" y="1628"/>
                  </a:lnTo>
                  <a:lnTo>
                    <a:pt x="4828" y="1622"/>
                  </a:lnTo>
                  <a:lnTo>
                    <a:pt x="4840" y="1618"/>
                  </a:lnTo>
                  <a:lnTo>
                    <a:pt x="4848" y="1618"/>
                  </a:lnTo>
                  <a:lnTo>
                    <a:pt x="4852" y="1620"/>
                  </a:lnTo>
                  <a:lnTo>
                    <a:pt x="4854" y="1622"/>
                  </a:lnTo>
                  <a:lnTo>
                    <a:pt x="4856" y="1624"/>
                  </a:lnTo>
                  <a:lnTo>
                    <a:pt x="4862" y="1622"/>
                  </a:lnTo>
                  <a:lnTo>
                    <a:pt x="4872" y="1616"/>
                  </a:lnTo>
                  <a:lnTo>
                    <a:pt x="4888" y="1606"/>
                  </a:lnTo>
                  <a:lnTo>
                    <a:pt x="4900" y="1598"/>
                  </a:lnTo>
                  <a:lnTo>
                    <a:pt x="4908" y="1592"/>
                  </a:lnTo>
                  <a:lnTo>
                    <a:pt x="4914" y="1592"/>
                  </a:lnTo>
                  <a:lnTo>
                    <a:pt x="4916" y="1592"/>
                  </a:lnTo>
                  <a:lnTo>
                    <a:pt x="4918" y="1596"/>
                  </a:lnTo>
                  <a:lnTo>
                    <a:pt x="4918" y="1600"/>
                  </a:lnTo>
                  <a:lnTo>
                    <a:pt x="4914" y="1612"/>
                  </a:lnTo>
                  <a:lnTo>
                    <a:pt x="4910" y="1624"/>
                  </a:lnTo>
                  <a:lnTo>
                    <a:pt x="4910" y="1628"/>
                  </a:lnTo>
                  <a:lnTo>
                    <a:pt x="4910" y="1632"/>
                  </a:lnTo>
                  <a:lnTo>
                    <a:pt x="4912" y="1632"/>
                  </a:lnTo>
                  <a:lnTo>
                    <a:pt x="4916" y="1632"/>
                  </a:lnTo>
                  <a:lnTo>
                    <a:pt x="4934" y="1618"/>
                  </a:lnTo>
                  <a:lnTo>
                    <a:pt x="4958" y="1600"/>
                  </a:lnTo>
                  <a:lnTo>
                    <a:pt x="4980" y="1588"/>
                  </a:lnTo>
                  <a:lnTo>
                    <a:pt x="4990" y="1586"/>
                  </a:lnTo>
                  <a:lnTo>
                    <a:pt x="5000" y="1584"/>
                  </a:lnTo>
                  <a:lnTo>
                    <a:pt x="5016" y="1584"/>
                  </a:lnTo>
                  <a:lnTo>
                    <a:pt x="5032" y="1588"/>
                  </a:lnTo>
                  <a:lnTo>
                    <a:pt x="5048" y="1596"/>
                  </a:lnTo>
                  <a:lnTo>
                    <a:pt x="5060" y="1606"/>
                  </a:lnTo>
                  <a:lnTo>
                    <a:pt x="5072" y="1618"/>
                  </a:lnTo>
                  <a:lnTo>
                    <a:pt x="5080" y="1628"/>
                  </a:lnTo>
                  <a:lnTo>
                    <a:pt x="5082" y="1630"/>
                  </a:lnTo>
                  <a:lnTo>
                    <a:pt x="5084" y="1628"/>
                  </a:lnTo>
                  <a:lnTo>
                    <a:pt x="5086" y="1620"/>
                  </a:lnTo>
                  <a:lnTo>
                    <a:pt x="5094" y="1608"/>
                  </a:lnTo>
                  <a:lnTo>
                    <a:pt x="5108" y="1592"/>
                  </a:lnTo>
                  <a:lnTo>
                    <a:pt x="5118" y="1584"/>
                  </a:lnTo>
                  <a:lnTo>
                    <a:pt x="5132" y="1574"/>
                  </a:lnTo>
                  <a:lnTo>
                    <a:pt x="5148" y="1564"/>
                  </a:lnTo>
                  <a:lnTo>
                    <a:pt x="5168" y="1552"/>
                  </a:lnTo>
                  <a:lnTo>
                    <a:pt x="5186" y="1542"/>
                  </a:lnTo>
                  <a:lnTo>
                    <a:pt x="5202" y="1532"/>
                  </a:lnTo>
                  <a:lnTo>
                    <a:pt x="5236" y="1508"/>
                  </a:lnTo>
                  <a:lnTo>
                    <a:pt x="5252" y="1496"/>
                  </a:lnTo>
                  <a:lnTo>
                    <a:pt x="5272" y="1484"/>
                  </a:lnTo>
                  <a:lnTo>
                    <a:pt x="5290" y="1474"/>
                  </a:lnTo>
                  <a:lnTo>
                    <a:pt x="5312" y="1466"/>
                  </a:lnTo>
                  <a:lnTo>
                    <a:pt x="5330" y="1460"/>
                  </a:lnTo>
                  <a:lnTo>
                    <a:pt x="5348" y="1456"/>
                  </a:lnTo>
                  <a:lnTo>
                    <a:pt x="5362" y="1454"/>
                  </a:lnTo>
                  <a:lnTo>
                    <a:pt x="5374" y="1454"/>
                  </a:lnTo>
                  <a:lnTo>
                    <a:pt x="5396" y="1456"/>
                  </a:lnTo>
                  <a:lnTo>
                    <a:pt x="5410" y="1460"/>
                  </a:lnTo>
                  <a:lnTo>
                    <a:pt x="5422" y="1464"/>
                  </a:lnTo>
                  <a:lnTo>
                    <a:pt x="5430" y="1466"/>
                  </a:lnTo>
                  <a:lnTo>
                    <a:pt x="5434" y="1466"/>
                  </a:lnTo>
                  <a:lnTo>
                    <a:pt x="5438" y="1464"/>
                  </a:lnTo>
                  <a:lnTo>
                    <a:pt x="5448" y="1458"/>
                  </a:lnTo>
                  <a:lnTo>
                    <a:pt x="5454" y="1448"/>
                  </a:lnTo>
                  <a:lnTo>
                    <a:pt x="5458" y="1440"/>
                  </a:lnTo>
                  <a:lnTo>
                    <a:pt x="5456" y="1432"/>
                  </a:lnTo>
                  <a:lnTo>
                    <a:pt x="5450" y="1422"/>
                  </a:lnTo>
                  <a:lnTo>
                    <a:pt x="5436" y="1400"/>
                  </a:lnTo>
                  <a:lnTo>
                    <a:pt x="5428" y="1386"/>
                  </a:lnTo>
                  <a:lnTo>
                    <a:pt x="5420" y="1368"/>
                  </a:lnTo>
                  <a:lnTo>
                    <a:pt x="5412" y="1348"/>
                  </a:lnTo>
                  <a:lnTo>
                    <a:pt x="5404" y="1338"/>
                  </a:lnTo>
                  <a:lnTo>
                    <a:pt x="5400" y="1336"/>
                  </a:lnTo>
                  <a:lnTo>
                    <a:pt x="5396" y="1336"/>
                  </a:lnTo>
                  <a:lnTo>
                    <a:pt x="5390" y="1336"/>
                  </a:lnTo>
                  <a:lnTo>
                    <a:pt x="5384" y="1338"/>
                  </a:lnTo>
                  <a:lnTo>
                    <a:pt x="5378" y="1338"/>
                  </a:lnTo>
                  <a:lnTo>
                    <a:pt x="5376" y="1336"/>
                  </a:lnTo>
                  <a:lnTo>
                    <a:pt x="5374" y="1334"/>
                  </a:lnTo>
                  <a:lnTo>
                    <a:pt x="5368" y="1322"/>
                  </a:lnTo>
                  <a:lnTo>
                    <a:pt x="5368" y="1316"/>
                  </a:lnTo>
                  <a:lnTo>
                    <a:pt x="5368" y="1312"/>
                  </a:lnTo>
                  <a:lnTo>
                    <a:pt x="5372" y="1310"/>
                  </a:lnTo>
                  <a:lnTo>
                    <a:pt x="5374" y="1308"/>
                  </a:lnTo>
                  <a:lnTo>
                    <a:pt x="5384" y="1308"/>
                  </a:lnTo>
                  <a:lnTo>
                    <a:pt x="5398" y="1310"/>
                  </a:lnTo>
                  <a:lnTo>
                    <a:pt x="5414" y="1312"/>
                  </a:lnTo>
                  <a:lnTo>
                    <a:pt x="5432" y="1310"/>
                  </a:lnTo>
                  <a:lnTo>
                    <a:pt x="5440" y="1308"/>
                  </a:lnTo>
                  <a:lnTo>
                    <a:pt x="5448" y="1304"/>
                  </a:lnTo>
                  <a:lnTo>
                    <a:pt x="5454" y="1298"/>
                  </a:lnTo>
                  <a:lnTo>
                    <a:pt x="5462" y="1292"/>
                  </a:lnTo>
                  <a:lnTo>
                    <a:pt x="5478" y="1272"/>
                  </a:lnTo>
                  <a:lnTo>
                    <a:pt x="5478" y="1258"/>
                  </a:lnTo>
                  <a:lnTo>
                    <a:pt x="5486" y="1248"/>
                  </a:lnTo>
                  <a:lnTo>
                    <a:pt x="5490" y="1244"/>
                  </a:lnTo>
                  <a:lnTo>
                    <a:pt x="5490" y="1240"/>
                  </a:lnTo>
                  <a:lnTo>
                    <a:pt x="5490" y="1236"/>
                  </a:lnTo>
                  <a:lnTo>
                    <a:pt x="5488" y="1232"/>
                  </a:lnTo>
                  <a:lnTo>
                    <a:pt x="5480" y="1220"/>
                  </a:lnTo>
                  <a:lnTo>
                    <a:pt x="5478" y="1216"/>
                  </a:lnTo>
                  <a:lnTo>
                    <a:pt x="5478" y="1204"/>
                  </a:lnTo>
                  <a:lnTo>
                    <a:pt x="5480" y="1200"/>
                  </a:lnTo>
                  <a:lnTo>
                    <a:pt x="5484" y="1200"/>
                  </a:lnTo>
                  <a:lnTo>
                    <a:pt x="5490" y="1200"/>
                  </a:lnTo>
                  <a:lnTo>
                    <a:pt x="5496" y="1202"/>
                  </a:lnTo>
                  <a:lnTo>
                    <a:pt x="5502" y="1206"/>
                  </a:lnTo>
                  <a:lnTo>
                    <a:pt x="5510" y="1212"/>
                  </a:lnTo>
                  <a:lnTo>
                    <a:pt x="5516" y="1220"/>
                  </a:lnTo>
                  <a:lnTo>
                    <a:pt x="5520" y="1230"/>
                  </a:lnTo>
                  <a:lnTo>
                    <a:pt x="5524" y="1238"/>
                  </a:lnTo>
                  <a:lnTo>
                    <a:pt x="5530" y="1242"/>
                  </a:lnTo>
                  <a:lnTo>
                    <a:pt x="5536" y="1244"/>
                  </a:lnTo>
                  <a:lnTo>
                    <a:pt x="5542" y="1246"/>
                  </a:lnTo>
                  <a:lnTo>
                    <a:pt x="5556" y="1244"/>
                  </a:lnTo>
                  <a:lnTo>
                    <a:pt x="5572" y="1242"/>
                  </a:lnTo>
                  <a:lnTo>
                    <a:pt x="5588" y="1238"/>
                  </a:lnTo>
                  <a:lnTo>
                    <a:pt x="5596" y="1238"/>
                  </a:lnTo>
                  <a:lnTo>
                    <a:pt x="5604" y="1238"/>
                  </a:lnTo>
                  <a:lnTo>
                    <a:pt x="5610" y="1242"/>
                  </a:lnTo>
                  <a:lnTo>
                    <a:pt x="5618" y="1246"/>
                  </a:lnTo>
                  <a:lnTo>
                    <a:pt x="5624" y="1252"/>
                  </a:lnTo>
                  <a:lnTo>
                    <a:pt x="5628" y="1262"/>
                  </a:lnTo>
                  <a:lnTo>
                    <a:pt x="5638" y="1278"/>
                  </a:lnTo>
                  <a:lnTo>
                    <a:pt x="5648" y="1290"/>
                  </a:lnTo>
                  <a:lnTo>
                    <a:pt x="5656" y="1294"/>
                  </a:lnTo>
                  <a:lnTo>
                    <a:pt x="5664" y="1296"/>
                  </a:lnTo>
                  <a:lnTo>
                    <a:pt x="5674" y="1298"/>
                  </a:lnTo>
                  <a:lnTo>
                    <a:pt x="5682" y="1298"/>
                  </a:lnTo>
                  <a:lnTo>
                    <a:pt x="5690" y="1302"/>
                  </a:lnTo>
                  <a:lnTo>
                    <a:pt x="5696" y="1310"/>
                  </a:lnTo>
                  <a:lnTo>
                    <a:pt x="5700" y="1316"/>
                  </a:lnTo>
                  <a:lnTo>
                    <a:pt x="5706" y="1320"/>
                  </a:lnTo>
                  <a:lnTo>
                    <a:pt x="5710" y="1322"/>
                  </a:lnTo>
                  <a:lnTo>
                    <a:pt x="5716" y="1322"/>
                  </a:lnTo>
                  <a:lnTo>
                    <a:pt x="5726" y="1322"/>
                  </a:lnTo>
                  <a:lnTo>
                    <a:pt x="5738" y="1318"/>
                  </a:lnTo>
                  <a:lnTo>
                    <a:pt x="5748" y="1310"/>
                  </a:lnTo>
                  <a:lnTo>
                    <a:pt x="5756" y="1298"/>
                  </a:lnTo>
                  <a:lnTo>
                    <a:pt x="5764" y="1284"/>
                  </a:lnTo>
                  <a:lnTo>
                    <a:pt x="5766" y="1268"/>
                  </a:lnTo>
                  <a:lnTo>
                    <a:pt x="5768" y="1254"/>
                  </a:lnTo>
                  <a:lnTo>
                    <a:pt x="5770" y="1248"/>
                  </a:lnTo>
                  <a:lnTo>
                    <a:pt x="5774" y="1246"/>
                  </a:lnTo>
                  <a:lnTo>
                    <a:pt x="5782" y="1240"/>
                  </a:lnTo>
                  <a:lnTo>
                    <a:pt x="5792" y="1238"/>
                  </a:lnTo>
                  <a:lnTo>
                    <a:pt x="5802" y="1238"/>
                  </a:lnTo>
                  <a:lnTo>
                    <a:pt x="5816" y="1234"/>
                  </a:lnTo>
                  <a:lnTo>
                    <a:pt x="5830" y="1228"/>
                  </a:lnTo>
                  <a:lnTo>
                    <a:pt x="5836" y="1222"/>
                  </a:lnTo>
                  <a:lnTo>
                    <a:pt x="5844" y="1216"/>
                  </a:lnTo>
                  <a:lnTo>
                    <a:pt x="5854" y="1204"/>
                  </a:lnTo>
                  <a:lnTo>
                    <a:pt x="5856" y="1198"/>
                  </a:lnTo>
                  <a:lnTo>
                    <a:pt x="5856" y="1196"/>
                  </a:lnTo>
                  <a:lnTo>
                    <a:pt x="5854" y="1194"/>
                  </a:lnTo>
                  <a:lnTo>
                    <a:pt x="5846" y="1194"/>
                  </a:lnTo>
                  <a:lnTo>
                    <a:pt x="5836" y="1192"/>
                  </a:lnTo>
                  <a:lnTo>
                    <a:pt x="5824" y="1188"/>
                  </a:lnTo>
                  <a:lnTo>
                    <a:pt x="5816" y="1184"/>
                  </a:lnTo>
                  <a:lnTo>
                    <a:pt x="5810" y="1180"/>
                  </a:lnTo>
                  <a:lnTo>
                    <a:pt x="5804" y="1174"/>
                  </a:lnTo>
                  <a:lnTo>
                    <a:pt x="5798" y="1166"/>
                  </a:lnTo>
                  <a:close/>
                </a:path>
              </a:pathLst>
            </a:custGeom>
            <a:grpFill/>
            <a:ln w="6350">
              <a:noFill/>
              <a:round/>
              <a:headEnd/>
              <a:tailEnd/>
            </a:ln>
          </p:spPr>
          <p:txBody>
            <a:bodyPr/>
            <a:lstStyle/>
            <a:p>
              <a:endParaRPr lang="en-US" b="1" dirty="0"/>
            </a:p>
          </p:txBody>
        </p:sp>
        <p:sp>
          <p:nvSpPr>
            <p:cNvPr id="47" name="Freeform 5962">
              <a:extLst>
                <a:ext uri="{FF2B5EF4-FFF2-40B4-BE49-F238E27FC236}">
                  <a16:creationId xmlns:a16="http://schemas.microsoft.com/office/drawing/2014/main" id="{1BDDAFB3-7078-1742-9983-8FD4A5A400AA}"/>
                </a:ext>
              </a:extLst>
            </p:cNvPr>
            <p:cNvSpPr>
              <a:spLocks noEditPoints="1"/>
            </p:cNvSpPr>
            <p:nvPr/>
          </p:nvSpPr>
          <p:spPr bwMode="auto">
            <a:xfrm>
              <a:off x="3063972" y="4165973"/>
              <a:ext cx="836057" cy="1435976"/>
            </a:xfrm>
            <a:custGeom>
              <a:avLst/>
              <a:gdLst>
                <a:gd name="T0" fmla="*/ 168775 w 1874"/>
                <a:gd name="T1" fmla="*/ 2086902 h 3562"/>
                <a:gd name="T2" fmla="*/ 147202 w 1874"/>
                <a:gd name="T3" fmla="*/ 1968776 h 3562"/>
                <a:gd name="T4" fmla="*/ 184003 w 1874"/>
                <a:gd name="T5" fmla="*/ 1976397 h 3562"/>
                <a:gd name="T6" fmla="*/ 161161 w 1874"/>
                <a:gd name="T7" fmla="*/ 1982748 h 3562"/>
                <a:gd name="T8" fmla="*/ 154816 w 1874"/>
                <a:gd name="T9" fmla="*/ 2042446 h 3562"/>
                <a:gd name="T10" fmla="*/ 156085 w 1874"/>
                <a:gd name="T11" fmla="*/ 1997990 h 3562"/>
                <a:gd name="T12" fmla="*/ 147202 w 1874"/>
                <a:gd name="T13" fmla="*/ 2006881 h 3562"/>
                <a:gd name="T14" fmla="*/ 184003 w 1874"/>
                <a:gd name="T15" fmla="*/ 2086902 h 3562"/>
                <a:gd name="T16" fmla="*/ 153547 w 1874"/>
                <a:gd name="T17" fmla="*/ 1999260 h 3562"/>
                <a:gd name="T18" fmla="*/ 185272 w 1874"/>
                <a:gd name="T19" fmla="*/ 1850649 h 3562"/>
                <a:gd name="T20" fmla="*/ 192886 w 1874"/>
                <a:gd name="T21" fmla="*/ 1841758 h 3562"/>
                <a:gd name="T22" fmla="*/ 166237 w 1874"/>
                <a:gd name="T23" fmla="*/ 1884944 h 3562"/>
                <a:gd name="T24" fmla="*/ 348971 w 1874"/>
                <a:gd name="T25" fmla="*/ 2235513 h 3562"/>
                <a:gd name="T26" fmla="*/ 304556 w 1874"/>
                <a:gd name="T27" fmla="*/ 2245675 h 3562"/>
                <a:gd name="T28" fmla="*/ 284252 w 1874"/>
                <a:gd name="T29" fmla="*/ 2227892 h 3562"/>
                <a:gd name="T30" fmla="*/ 323591 w 1874"/>
                <a:gd name="T31" fmla="*/ 2224082 h 3562"/>
                <a:gd name="T32" fmla="*/ 277907 w 1874"/>
                <a:gd name="T33" fmla="*/ 2230433 h 3562"/>
                <a:gd name="T34" fmla="*/ 170044 w 1874"/>
                <a:gd name="T35" fmla="*/ 2140250 h 3562"/>
                <a:gd name="T36" fmla="*/ 180196 w 1874"/>
                <a:gd name="T37" fmla="*/ 2163113 h 3562"/>
                <a:gd name="T38" fmla="*/ 157354 w 1874"/>
                <a:gd name="T39" fmla="*/ 2090713 h 3562"/>
                <a:gd name="T40" fmla="*/ 247452 w 1874"/>
                <a:gd name="T41" fmla="*/ 2198678 h 3562"/>
                <a:gd name="T42" fmla="*/ 214458 w 1874"/>
                <a:gd name="T43" fmla="*/ 2170734 h 3562"/>
                <a:gd name="T44" fmla="*/ 224610 w 1874"/>
                <a:gd name="T45" fmla="*/ 2189787 h 3562"/>
                <a:gd name="T46" fmla="*/ 300749 w 1874"/>
                <a:gd name="T47" fmla="*/ 2198678 h 3562"/>
                <a:gd name="T48" fmla="*/ 237300 w 1874"/>
                <a:gd name="T49" fmla="*/ 2207569 h 3562"/>
                <a:gd name="T50" fmla="*/ 319784 w 1874"/>
                <a:gd name="T51" fmla="*/ 2224082 h 3562"/>
                <a:gd name="T52" fmla="*/ 184003 w 1874"/>
                <a:gd name="T53" fmla="*/ 1738874 h 3562"/>
                <a:gd name="T54" fmla="*/ 166237 w 1874"/>
                <a:gd name="T55" fmla="*/ 1802383 h 3562"/>
                <a:gd name="T56" fmla="*/ 187810 w 1874"/>
                <a:gd name="T57" fmla="*/ 1807463 h 3562"/>
                <a:gd name="T58" fmla="*/ 176389 w 1874"/>
                <a:gd name="T59" fmla="*/ 1878593 h 3562"/>
                <a:gd name="T60" fmla="*/ 939048 w 1874"/>
                <a:gd name="T61" fmla="*/ 443292 h 3562"/>
                <a:gd name="T62" fmla="*/ 767735 w 1874"/>
                <a:gd name="T63" fmla="*/ 403917 h 3562"/>
                <a:gd name="T64" fmla="*/ 761390 w 1874"/>
                <a:gd name="T65" fmla="*/ 248955 h 3562"/>
                <a:gd name="T66" fmla="*/ 611650 w 1874"/>
                <a:gd name="T67" fmla="*/ 190527 h 3562"/>
                <a:gd name="T68" fmla="*/ 474600 w 1874"/>
                <a:gd name="T69" fmla="*/ 59698 h 3562"/>
                <a:gd name="T70" fmla="*/ 281714 w 1874"/>
                <a:gd name="T71" fmla="*/ 21593 h 3562"/>
                <a:gd name="T72" fmla="*/ 157354 w 1874"/>
                <a:gd name="T73" fmla="*/ 45726 h 3562"/>
                <a:gd name="T74" fmla="*/ 91367 w 1874"/>
                <a:gd name="T75" fmla="*/ 299762 h 3562"/>
                <a:gd name="T76" fmla="*/ 35532 w 1874"/>
                <a:gd name="T77" fmla="*/ 461075 h 3562"/>
                <a:gd name="T78" fmla="*/ 109133 w 1874"/>
                <a:gd name="T79" fmla="*/ 768458 h 3562"/>
                <a:gd name="T80" fmla="*/ 275370 w 1874"/>
                <a:gd name="T81" fmla="*/ 1108865 h 3562"/>
                <a:gd name="T82" fmla="*/ 252528 w 1874"/>
                <a:gd name="T83" fmla="*/ 1420059 h 3562"/>
                <a:gd name="T84" fmla="*/ 196693 w 1874"/>
                <a:gd name="T85" fmla="*/ 1667744 h 3562"/>
                <a:gd name="T86" fmla="*/ 209382 w 1874"/>
                <a:gd name="T87" fmla="*/ 1797302 h 3562"/>
                <a:gd name="T88" fmla="*/ 171313 w 1874"/>
                <a:gd name="T89" fmla="*/ 1882404 h 3562"/>
                <a:gd name="T90" fmla="*/ 170044 w 1874"/>
                <a:gd name="T91" fmla="*/ 1947183 h 3562"/>
                <a:gd name="T92" fmla="*/ 176389 w 1874"/>
                <a:gd name="T93" fmla="*/ 2011962 h 3562"/>
                <a:gd name="T94" fmla="*/ 185272 w 1874"/>
                <a:gd name="T95" fmla="*/ 2053878 h 3562"/>
                <a:gd name="T96" fmla="*/ 196693 w 1874"/>
                <a:gd name="T97" fmla="*/ 2100874 h 3562"/>
                <a:gd name="T98" fmla="*/ 194155 w 1874"/>
                <a:gd name="T99" fmla="*/ 2113576 h 3562"/>
                <a:gd name="T100" fmla="*/ 233493 w 1874"/>
                <a:gd name="T101" fmla="*/ 2131359 h 3562"/>
                <a:gd name="T102" fmla="*/ 255066 w 1874"/>
                <a:gd name="T103" fmla="*/ 2141520 h 3562"/>
                <a:gd name="T104" fmla="*/ 314708 w 1874"/>
                <a:gd name="T105" fmla="*/ 2122467 h 3562"/>
                <a:gd name="T106" fmla="*/ 348971 w 1874"/>
                <a:gd name="T107" fmla="*/ 1890025 h 3562"/>
                <a:gd name="T108" fmla="*/ 453027 w 1874"/>
                <a:gd name="T109" fmla="*/ 1764277 h 3562"/>
                <a:gd name="T110" fmla="*/ 491097 w 1874"/>
                <a:gd name="T111" fmla="*/ 1635989 h 3562"/>
                <a:gd name="T112" fmla="*/ 629416 w 1874"/>
                <a:gd name="T113" fmla="*/ 1491189 h 3562"/>
                <a:gd name="T114" fmla="*/ 865447 w 1874"/>
                <a:gd name="T115" fmla="*/ 1158402 h 3562"/>
                <a:gd name="T116" fmla="*/ 1079905 w 1874"/>
                <a:gd name="T117" fmla="*/ 900556 h 3562"/>
                <a:gd name="T118" fmla="*/ 426379 w 1874"/>
                <a:gd name="T119" fmla="*/ 2222811 h 3562"/>
                <a:gd name="T120" fmla="*/ 184003 w 1874"/>
                <a:gd name="T121" fmla="*/ 1928130 h 3562"/>
                <a:gd name="T122" fmla="*/ 159892 w 1874"/>
                <a:gd name="T123" fmla="*/ 1994179 h 3562"/>
                <a:gd name="T124" fmla="*/ 175120 w 1874"/>
                <a:gd name="T125" fmla="*/ 2027204 h 35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74"/>
                <a:gd name="T190" fmla="*/ 0 h 3562"/>
                <a:gd name="T191" fmla="*/ 1874 w 1874"/>
                <a:gd name="T192" fmla="*/ 3562 h 35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74" h="3562">
                  <a:moveTo>
                    <a:pt x="282" y="3320"/>
                  </a:moveTo>
                  <a:lnTo>
                    <a:pt x="282" y="3320"/>
                  </a:lnTo>
                  <a:lnTo>
                    <a:pt x="286" y="3322"/>
                  </a:lnTo>
                  <a:lnTo>
                    <a:pt x="286" y="3320"/>
                  </a:lnTo>
                  <a:lnTo>
                    <a:pt x="284" y="3316"/>
                  </a:lnTo>
                  <a:lnTo>
                    <a:pt x="282" y="3312"/>
                  </a:lnTo>
                  <a:lnTo>
                    <a:pt x="278" y="3308"/>
                  </a:lnTo>
                  <a:lnTo>
                    <a:pt x="274" y="3308"/>
                  </a:lnTo>
                  <a:lnTo>
                    <a:pt x="274" y="3310"/>
                  </a:lnTo>
                  <a:lnTo>
                    <a:pt x="276" y="3314"/>
                  </a:lnTo>
                  <a:lnTo>
                    <a:pt x="276" y="3316"/>
                  </a:lnTo>
                  <a:lnTo>
                    <a:pt x="282" y="3320"/>
                  </a:lnTo>
                  <a:close/>
                  <a:moveTo>
                    <a:pt x="286" y="3348"/>
                  </a:moveTo>
                  <a:lnTo>
                    <a:pt x="286" y="3348"/>
                  </a:lnTo>
                  <a:lnTo>
                    <a:pt x="288" y="3348"/>
                  </a:lnTo>
                  <a:lnTo>
                    <a:pt x="290" y="3348"/>
                  </a:lnTo>
                  <a:lnTo>
                    <a:pt x="296" y="3344"/>
                  </a:lnTo>
                  <a:lnTo>
                    <a:pt x="294" y="3340"/>
                  </a:lnTo>
                  <a:lnTo>
                    <a:pt x="286" y="3334"/>
                  </a:lnTo>
                  <a:lnTo>
                    <a:pt x="282" y="3330"/>
                  </a:lnTo>
                  <a:lnTo>
                    <a:pt x="278" y="3330"/>
                  </a:lnTo>
                  <a:lnTo>
                    <a:pt x="276" y="3332"/>
                  </a:lnTo>
                  <a:lnTo>
                    <a:pt x="278" y="3334"/>
                  </a:lnTo>
                  <a:lnTo>
                    <a:pt x="278" y="3336"/>
                  </a:lnTo>
                  <a:lnTo>
                    <a:pt x="280" y="3336"/>
                  </a:lnTo>
                  <a:lnTo>
                    <a:pt x="282" y="3336"/>
                  </a:lnTo>
                  <a:lnTo>
                    <a:pt x="284" y="3336"/>
                  </a:lnTo>
                  <a:lnTo>
                    <a:pt x="284" y="3338"/>
                  </a:lnTo>
                  <a:lnTo>
                    <a:pt x="284" y="3340"/>
                  </a:lnTo>
                  <a:lnTo>
                    <a:pt x="284" y="3342"/>
                  </a:lnTo>
                  <a:lnTo>
                    <a:pt x="286" y="3348"/>
                  </a:lnTo>
                  <a:close/>
                  <a:moveTo>
                    <a:pt x="270" y="3286"/>
                  </a:moveTo>
                  <a:lnTo>
                    <a:pt x="270" y="3286"/>
                  </a:lnTo>
                  <a:lnTo>
                    <a:pt x="270" y="3280"/>
                  </a:lnTo>
                  <a:lnTo>
                    <a:pt x="268" y="3278"/>
                  </a:lnTo>
                  <a:lnTo>
                    <a:pt x="266" y="3278"/>
                  </a:lnTo>
                  <a:lnTo>
                    <a:pt x="262" y="3278"/>
                  </a:lnTo>
                  <a:lnTo>
                    <a:pt x="260" y="3280"/>
                  </a:lnTo>
                  <a:lnTo>
                    <a:pt x="256" y="3286"/>
                  </a:lnTo>
                  <a:lnTo>
                    <a:pt x="252" y="3292"/>
                  </a:lnTo>
                  <a:lnTo>
                    <a:pt x="254" y="3292"/>
                  </a:lnTo>
                  <a:lnTo>
                    <a:pt x="258" y="3292"/>
                  </a:lnTo>
                  <a:lnTo>
                    <a:pt x="262" y="3290"/>
                  </a:lnTo>
                  <a:lnTo>
                    <a:pt x="262" y="3288"/>
                  </a:lnTo>
                  <a:lnTo>
                    <a:pt x="264" y="3286"/>
                  </a:lnTo>
                  <a:lnTo>
                    <a:pt x="266" y="3286"/>
                  </a:lnTo>
                  <a:lnTo>
                    <a:pt x="266" y="3288"/>
                  </a:lnTo>
                  <a:lnTo>
                    <a:pt x="268" y="3290"/>
                  </a:lnTo>
                  <a:lnTo>
                    <a:pt x="270" y="3288"/>
                  </a:lnTo>
                  <a:lnTo>
                    <a:pt x="270" y="3286"/>
                  </a:lnTo>
                  <a:close/>
                  <a:moveTo>
                    <a:pt x="262" y="3260"/>
                  </a:moveTo>
                  <a:lnTo>
                    <a:pt x="262" y="3260"/>
                  </a:lnTo>
                  <a:lnTo>
                    <a:pt x="256" y="3260"/>
                  </a:lnTo>
                  <a:lnTo>
                    <a:pt x="254" y="3260"/>
                  </a:lnTo>
                  <a:lnTo>
                    <a:pt x="254" y="3262"/>
                  </a:lnTo>
                  <a:lnTo>
                    <a:pt x="256" y="3264"/>
                  </a:lnTo>
                  <a:lnTo>
                    <a:pt x="258" y="3266"/>
                  </a:lnTo>
                  <a:lnTo>
                    <a:pt x="260" y="3270"/>
                  </a:lnTo>
                  <a:lnTo>
                    <a:pt x="264" y="3272"/>
                  </a:lnTo>
                  <a:lnTo>
                    <a:pt x="266" y="3270"/>
                  </a:lnTo>
                  <a:lnTo>
                    <a:pt x="268" y="3268"/>
                  </a:lnTo>
                  <a:lnTo>
                    <a:pt x="270" y="3266"/>
                  </a:lnTo>
                  <a:lnTo>
                    <a:pt x="274" y="3266"/>
                  </a:lnTo>
                  <a:lnTo>
                    <a:pt x="276" y="3266"/>
                  </a:lnTo>
                  <a:lnTo>
                    <a:pt x="276" y="3258"/>
                  </a:lnTo>
                  <a:lnTo>
                    <a:pt x="274" y="3254"/>
                  </a:lnTo>
                  <a:lnTo>
                    <a:pt x="270" y="3250"/>
                  </a:lnTo>
                  <a:lnTo>
                    <a:pt x="268" y="3250"/>
                  </a:lnTo>
                  <a:lnTo>
                    <a:pt x="266" y="3252"/>
                  </a:lnTo>
                  <a:lnTo>
                    <a:pt x="268" y="3258"/>
                  </a:lnTo>
                  <a:lnTo>
                    <a:pt x="266" y="3260"/>
                  </a:lnTo>
                  <a:lnTo>
                    <a:pt x="262" y="3260"/>
                  </a:lnTo>
                  <a:close/>
                  <a:moveTo>
                    <a:pt x="236" y="3110"/>
                  </a:moveTo>
                  <a:lnTo>
                    <a:pt x="236" y="3110"/>
                  </a:lnTo>
                  <a:lnTo>
                    <a:pt x="238" y="3110"/>
                  </a:lnTo>
                  <a:lnTo>
                    <a:pt x="240" y="3112"/>
                  </a:lnTo>
                  <a:lnTo>
                    <a:pt x="240" y="3118"/>
                  </a:lnTo>
                  <a:lnTo>
                    <a:pt x="240" y="3126"/>
                  </a:lnTo>
                  <a:lnTo>
                    <a:pt x="242" y="3128"/>
                  </a:lnTo>
                  <a:lnTo>
                    <a:pt x="244" y="3128"/>
                  </a:lnTo>
                  <a:lnTo>
                    <a:pt x="248" y="3124"/>
                  </a:lnTo>
                  <a:lnTo>
                    <a:pt x="250" y="3120"/>
                  </a:lnTo>
                  <a:lnTo>
                    <a:pt x="244" y="3108"/>
                  </a:lnTo>
                  <a:lnTo>
                    <a:pt x="240" y="3102"/>
                  </a:lnTo>
                  <a:lnTo>
                    <a:pt x="240" y="3096"/>
                  </a:lnTo>
                  <a:lnTo>
                    <a:pt x="238" y="3090"/>
                  </a:lnTo>
                  <a:lnTo>
                    <a:pt x="236" y="3088"/>
                  </a:lnTo>
                  <a:lnTo>
                    <a:pt x="232" y="3090"/>
                  </a:lnTo>
                  <a:lnTo>
                    <a:pt x="230" y="3094"/>
                  </a:lnTo>
                  <a:lnTo>
                    <a:pt x="230" y="3098"/>
                  </a:lnTo>
                  <a:lnTo>
                    <a:pt x="232" y="3100"/>
                  </a:lnTo>
                  <a:lnTo>
                    <a:pt x="232" y="3104"/>
                  </a:lnTo>
                  <a:lnTo>
                    <a:pt x="230" y="3108"/>
                  </a:lnTo>
                  <a:lnTo>
                    <a:pt x="230" y="3110"/>
                  </a:lnTo>
                  <a:lnTo>
                    <a:pt x="232" y="3110"/>
                  </a:lnTo>
                  <a:lnTo>
                    <a:pt x="236" y="3110"/>
                  </a:lnTo>
                  <a:close/>
                  <a:moveTo>
                    <a:pt x="284" y="3278"/>
                  </a:moveTo>
                  <a:lnTo>
                    <a:pt x="284" y="3278"/>
                  </a:lnTo>
                  <a:lnTo>
                    <a:pt x="284" y="3276"/>
                  </a:lnTo>
                  <a:lnTo>
                    <a:pt x="284" y="3270"/>
                  </a:lnTo>
                  <a:lnTo>
                    <a:pt x="282" y="3264"/>
                  </a:lnTo>
                  <a:lnTo>
                    <a:pt x="280" y="3260"/>
                  </a:lnTo>
                  <a:lnTo>
                    <a:pt x="278" y="3264"/>
                  </a:lnTo>
                  <a:lnTo>
                    <a:pt x="278" y="3270"/>
                  </a:lnTo>
                  <a:lnTo>
                    <a:pt x="280" y="3276"/>
                  </a:lnTo>
                  <a:lnTo>
                    <a:pt x="282" y="3278"/>
                  </a:lnTo>
                  <a:lnTo>
                    <a:pt x="284" y="3278"/>
                  </a:lnTo>
                  <a:close/>
                  <a:moveTo>
                    <a:pt x="304" y="3362"/>
                  </a:moveTo>
                  <a:lnTo>
                    <a:pt x="304" y="3362"/>
                  </a:lnTo>
                  <a:lnTo>
                    <a:pt x="304" y="3358"/>
                  </a:lnTo>
                  <a:lnTo>
                    <a:pt x="304" y="3356"/>
                  </a:lnTo>
                  <a:lnTo>
                    <a:pt x="306" y="3354"/>
                  </a:lnTo>
                  <a:lnTo>
                    <a:pt x="304" y="3352"/>
                  </a:lnTo>
                  <a:lnTo>
                    <a:pt x="302" y="3350"/>
                  </a:lnTo>
                  <a:lnTo>
                    <a:pt x="300" y="3350"/>
                  </a:lnTo>
                  <a:lnTo>
                    <a:pt x="294" y="3356"/>
                  </a:lnTo>
                  <a:lnTo>
                    <a:pt x="292" y="3360"/>
                  </a:lnTo>
                  <a:lnTo>
                    <a:pt x="292" y="3362"/>
                  </a:lnTo>
                  <a:lnTo>
                    <a:pt x="296" y="3368"/>
                  </a:lnTo>
                  <a:lnTo>
                    <a:pt x="298" y="3368"/>
                  </a:lnTo>
                  <a:lnTo>
                    <a:pt x="300" y="3368"/>
                  </a:lnTo>
                  <a:lnTo>
                    <a:pt x="302" y="3366"/>
                  </a:lnTo>
                  <a:lnTo>
                    <a:pt x="304" y="3362"/>
                  </a:lnTo>
                  <a:close/>
                  <a:moveTo>
                    <a:pt x="262" y="3320"/>
                  </a:moveTo>
                  <a:lnTo>
                    <a:pt x="262" y="3320"/>
                  </a:lnTo>
                  <a:lnTo>
                    <a:pt x="260" y="3330"/>
                  </a:lnTo>
                  <a:lnTo>
                    <a:pt x="258" y="3332"/>
                  </a:lnTo>
                  <a:lnTo>
                    <a:pt x="260" y="3330"/>
                  </a:lnTo>
                  <a:lnTo>
                    <a:pt x="264" y="3328"/>
                  </a:lnTo>
                  <a:lnTo>
                    <a:pt x="268" y="3320"/>
                  </a:lnTo>
                  <a:lnTo>
                    <a:pt x="268" y="3316"/>
                  </a:lnTo>
                  <a:lnTo>
                    <a:pt x="266" y="3314"/>
                  </a:lnTo>
                  <a:lnTo>
                    <a:pt x="264" y="3314"/>
                  </a:lnTo>
                  <a:lnTo>
                    <a:pt x="262" y="3320"/>
                  </a:lnTo>
                  <a:close/>
                  <a:moveTo>
                    <a:pt x="276" y="3112"/>
                  </a:moveTo>
                  <a:lnTo>
                    <a:pt x="276" y="3112"/>
                  </a:lnTo>
                  <a:lnTo>
                    <a:pt x="286" y="3114"/>
                  </a:lnTo>
                  <a:lnTo>
                    <a:pt x="288" y="3114"/>
                  </a:lnTo>
                  <a:lnTo>
                    <a:pt x="290" y="3112"/>
                  </a:lnTo>
                  <a:lnTo>
                    <a:pt x="284" y="3110"/>
                  </a:lnTo>
                  <a:lnTo>
                    <a:pt x="276" y="3102"/>
                  </a:lnTo>
                  <a:lnTo>
                    <a:pt x="270" y="3096"/>
                  </a:lnTo>
                  <a:lnTo>
                    <a:pt x="270" y="3098"/>
                  </a:lnTo>
                  <a:lnTo>
                    <a:pt x="270" y="3102"/>
                  </a:lnTo>
                  <a:lnTo>
                    <a:pt x="272" y="3108"/>
                  </a:lnTo>
                  <a:lnTo>
                    <a:pt x="276" y="3112"/>
                  </a:lnTo>
                  <a:close/>
                  <a:moveTo>
                    <a:pt x="274" y="3270"/>
                  </a:moveTo>
                  <a:lnTo>
                    <a:pt x="274" y="3270"/>
                  </a:lnTo>
                  <a:lnTo>
                    <a:pt x="272" y="3270"/>
                  </a:lnTo>
                  <a:lnTo>
                    <a:pt x="270" y="3272"/>
                  </a:lnTo>
                  <a:lnTo>
                    <a:pt x="270" y="3274"/>
                  </a:lnTo>
                  <a:lnTo>
                    <a:pt x="272" y="3276"/>
                  </a:lnTo>
                  <a:lnTo>
                    <a:pt x="274" y="3278"/>
                  </a:lnTo>
                  <a:lnTo>
                    <a:pt x="276" y="3276"/>
                  </a:lnTo>
                  <a:lnTo>
                    <a:pt x="276" y="3272"/>
                  </a:lnTo>
                  <a:lnTo>
                    <a:pt x="274" y="3270"/>
                  </a:lnTo>
                  <a:close/>
                  <a:moveTo>
                    <a:pt x="246" y="3090"/>
                  </a:moveTo>
                  <a:lnTo>
                    <a:pt x="246" y="3090"/>
                  </a:lnTo>
                  <a:lnTo>
                    <a:pt x="250" y="3090"/>
                  </a:lnTo>
                  <a:lnTo>
                    <a:pt x="252" y="3090"/>
                  </a:lnTo>
                  <a:lnTo>
                    <a:pt x="254" y="3092"/>
                  </a:lnTo>
                  <a:lnTo>
                    <a:pt x="258" y="3092"/>
                  </a:lnTo>
                  <a:lnTo>
                    <a:pt x="260" y="3090"/>
                  </a:lnTo>
                  <a:lnTo>
                    <a:pt x="260" y="3084"/>
                  </a:lnTo>
                  <a:lnTo>
                    <a:pt x="260" y="3080"/>
                  </a:lnTo>
                  <a:lnTo>
                    <a:pt x="260" y="3076"/>
                  </a:lnTo>
                  <a:lnTo>
                    <a:pt x="258" y="3078"/>
                  </a:lnTo>
                  <a:lnTo>
                    <a:pt x="256" y="3080"/>
                  </a:lnTo>
                  <a:lnTo>
                    <a:pt x="252" y="3084"/>
                  </a:lnTo>
                  <a:lnTo>
                    <a:pt x="248" y="3086"/>
                  </a:lnTo>
                  <a:lnTo>
                    <a:pt x="244" y="3086"/>
                  </a:lnTo>
                  <a:lnTo>
                    <a:pt x="242" y="3088"/>
                  </a:lnTo>
                  <a:lnTo>
                    <a:pt x="242" y="3090"/>
                  </a:lnTo>
                  <a:lnTo>
                    <a:pt x="246" y="3090"/>
                  </a:lnTo>
                  <a:close/>
                  <a:moveTo>
                    <a:pt x="248" y="3074"/>
                  </a:moveTo>
                  <a:lnTo>
                    <a:pt x="248" y="3074"/>
                  </a:lnTo>
                  <a:lnTo>
                    <a:pt x="246" y="3072"/>
                  </a:lnTo>
                  <a:lnTo>
                    <a:pt x="244" y="3072"/>
                  </a:lnTo>
                  <a:lnTo>
                    <a:pt x="242" y="3074"/>
                  </a:lnTo>
                  <a:lnTo>
                    <a:pt x="244" y="3078"/>
                  </a:lnTo>
                  <a:lnTo>
                    <a:pt x="246" y="3080"/>
                  </a:lnTo>
                  <a:lnTo>
                    <a:pt x="248" y="3078"/>
                  </a:lnTo>
                  <a:lnTo>
                    <a:pt x="250" y="3076"/>
                  </a:lnTo>
                  <a:lnTo>
                    <a:pt x="248" y="3074"/>
                  </a:lnTo>
                  <a:close/>
                  <a:moveTo>
                    <a:pt x="252" y="3118"/>
                  </a:moveTo>
                  <a:lnTo>
                    <a:pt x="252" y="3118"/>
                  </a:lnTo>
                  <a:lnTo>
                    <a:pt x="252" y="3120"/>
                  </a:lnTo>
                  <a:lnTo>
                    <a:pt x="254" y="3122"/>
                  </a:lnTo>
                  <a:lnTo>
                    <a:pt x="266" y="3128"/>
                  </a:lnTo>
                  <a:lnTo>
                    <a:pt x="272" y="3128"/>
                  </a:lnTo>
                  <a:lnTo>
                    <a:pt x="274" y="3124"/>
                  </a:lnTo>
                  <a:lnTo>
                    <a:pt x="272" y="3124"/>
                  </a:lnTo>
                  <a:lnTo>
                    <a:pt x="270" y="3122"/>
                  </a:lnTo>
                  <a:lnTo>
                    <a:pt x="268" y="3118"/>
                  </a:lnTo>
                  <a:lnTo>
                    <a:pt x="270" y="3116"/>
                  </a:lnTo>
                  <a:lnTo>
                    <a:pt x="270" y="3114"/>
                  </a:lnTo>
                  <a:lnTo>
                    <a:pt x="270" y="3108"/>
                  </a:lnTo>
                  <a:lnTo>
                    <a:pt x="266" y="3100"/>
                  </a:lnTo>
                  <a:lnTo>
                    <a:pt x="264" y="3098"/>
                  </a:lnTo>
                  <a:lnTo>
                    <a:pt x="262" y="3102"/>
                  </a:lnTo>
                  <a:lnTo>
                    <a:pt x="262" y="3106"/>
                  </a:lnTo>
                  <a:lnTo>
                    <a:pt x="262" y="3108"/>
                  </a:lnTo>
                  <a:lnTo>
                    <a:pt x="262" y="3114"/>
                  </a:lnTo>
                  <a:lnTo>
                    <a:pt x="262" y="3116"/>
                  </a:lnTo>
                  <a:lnTo>
                    <a:pt x="260" y="3114"/>
                  </a:lnTo>
                  <a:lnTo>
                    <a:pt x="258" y="3114"/>
                  </a:lnTo>
                  <a:lnTo>
                    <a:pt x="252" y="3118"/>
                  </a:lnTo>
                  <a:close/>
                  <a:moveTo>
                    <a:pt x="246" y="3228"/>
                  </a:moveTo>
                  <a:lnTo>
                    <a:pt x="246" y="3228"/>
                  </a:lnTo>
                  <a:lnTo>
                    <a:pt x="248" y="3228"/>
                  </a:lnTo>
                  <a:lnTo>
                    <a:pt x="250" y="3228"/>
                  </a:lnTo>
                  <a:lnTo>
                    <a:pt x="252" y="3228"/>
                  </a:lnTo>
                  <a:lnTo>
                    <a:pt x="254" y="3228"/>
                  </a:lnTo>
                  <a:lnTo>
                    <a:pt x="256" y="3224"/>
                  </a:lnTo>
                  <a:lnTo>
                    <a:pt x="256" y="3222"/>
                  </a:lnTo>
                  <a:lnTo>
                    <a:pt x="258" y="3218"/>
                  </a:lnTo>
                  <a:lnTo>
                    <a:pt x="262" y="3216"/>
                  </a:lnTo>
                  <a:lnTo>
                    <a:pt x="262" y="3214"/>
                  </a:lnTo>
                  <a:lnTo>
                    <a:pt x="260" y="3214"/>
                  </a:lnTo>
                  <a:lnTo>
                    <a:pt x="256" y="3216"/>
                  </a:lnTo>
                  <a:lnTo>
                    <a:pt x="254" y="3216"/>
                  </a:lnTo>
                  <a:lnTo>
                    <a:pt x="254" y="3214"/>
                  </a:lnTo>
                  <a:lnTo>
                    <a:pt x="254" y="3212"/>
                  </a:lnTo>
                  <a:lnTo>
                    <a:pt x="252" y="3212"/>
                  </a:lnTo>
                  <a:lnTo>
                    <a:pt x="248" y="3210"/>
                  </a:lnTo>
                  <a:lnTo>
                    <a:pt x="246" y="3210"/>
                  </a:lnTo>
                  <a:lnTo>
                    <a:pt x="242" y="3208"/>
                  </a:lnTo>
                  <a:lnTo>
                    <a:pt x="238" y="3208"/>
                  </a:lnTo>
                  <a:lnTo>
                    <a:pt x="236" y="3208"/>
                  </a:lnTo>
                  <a:lnTo>
                    <a:pt x="236" y="3210"/>
                  </a:lnTo>
                  <a:lnTo>
                    <a:pt x="240" y="3212"/>
                  </a:lnTo>
                  <a:lnTo>
                    <a:pt x="244" y="3216"/>
                  </a:lnTo>
                  <a:lnTo>
                    <a:pt x="244" y="3218"/>
                  </a:lnTo>
                  <a:lnTo>
                    <a:pt x="242" y="3218"/>
                  </a:lnTo>
                  <a:lnTo>
                    <a:pt x="240" y="3218"/>
                  </a:lnTo>
                  <a:lnTo>
                    <a:pt x="236" y="3218"/>
                  </a:lnTo>
                  <a:lnTo>
                    <a:pt x="232" y="3222"/>
                  </a:lnTo>
                  <a:lnTo>
                    <a:pt x="232" y="3224"/>
                  </a:lnTo>
                  <a:lnTo>
                    <a:pt x="234" y="3226"/>
                  </a:lnTo>
                  <a:lnTo>
                    <a:pt x="238" y="3226"/>
                  </a:lnTo>
                  <a:lnTo>
                    <a:pt x="242" y="3226"/>
                  </a:lnTo>
                  <a:lnTo>
                    <a:pt x="240" y="3230"/>
                  </a:lnTo>
                  <a:lnTo>
                    <a:pt x="240" y="3232"/>
                  </a:lnTo>
                  <a:lnTo>
                    <a:pt x="242" y="3232"/>
                  </a:lnTo>
                  <a:lnTo>
                    <a:pt x="246" y="3228"/>
                  </a:lnTo>
                  <a:close/>
                  <a:moveTo>
                    <a:pt x="256" y="3248"/>
                  </a:moveTo>
                  <a:lnTo>
                    <a:pt x="256" y="3248"/>
                  </a:lnTo>
                  <a:lnTo>
                    <a:pt x="254" y="3250"/>
                  </a:lnTo>
                  <a:lnTo>
                    <a:pt x="254" y="3252"/>
                  </a:lnTo>
                  <a:lnTo>
                    <a:pt x="258" y="3256"/>
                  </a:lnTo>
                  <a:lnTo>
                    <a:pt x="262" y="3258"/>
                  </a:lnTo>
                  <a:lnTo>
                    <a:pt x="264" y="3258"/>
                  </a:lnTo>
                  <a:lnTo>
                    <a:pt x="264" y="3256"/>
                  </a:lnTo>
                  <a:lnTo>
                    <a:pt x="262" y="3252"/>
                  </a:lnTo>
                  <a:lnTo>
                    <a:pt x="260" y="3248"/>
                  </a:lnTo>
                  <a:lnTo>
                    <a:pt x="258" y="3248"/>
                  </a:lnTo>
                  <a:lnTo>
                    <a:pt x="256" y="3248"/>
                  </a:lnTo>
                  <a:close/>
                  <a:moveTo>
                    <a:pt x="254" y="3160"/>
                  </a:moveTo>
                  <a:lnTo>
                    <a:pt x="254" y="3160"/>
                  </a:lnTo>
                  <a:lnTo>
                    <a:pt x="256" y="3160"/>
                  </a:lnTo>
                  <a:lnTo>
                    <a:pt x="256" y="3154"/>
                  </a:lnTo>
                  <a:lnTo>
                    <a:pt x="254" y="3150"/>
                  </a:lnTo>
                  <a:lnTo>
                    <a:pt x="250" y="3150"/>
                  </a:lnTo>
                  <a:lnTo>
                    <a:pt x="246" y="3152"/>
                  </a:lnTo>
                  <a:lnTo>
                    <a:pt x="242" y="3154"/>
                  </a:lnTo>
                  <a:lnTo>
                    <a:pt x="242" y="3156"/>
                  </a:lnTo>
                  <a:lnTo>
                    <a:pt x="246" y="3156"/>
                  </a:lnTo>
                  <a:lnTo>
                    <a:pt x="248" y="3158"/>
                  </a:lnTo>
                  <a:lnTo>
                    <a:pt x="254" y="3160"/>
                  </a:lnTo>
                  <a:close/>
                  <a:moveTo>
                    <a:pt x="248" y="3146"/>
                  </a:moveTo>
                  <a:lnTo>
                    <a:pt x="248" y="3146"/>
                  </a:lnTo>
                  <a:lnTo>
                    <a:pt x="250" y="3144"/>
                  </a:lnTo>
                  <a:lnTo>
                    <a:pt x="250" y="3142"/>
                  </a:lnTo>
                  <a:lnTo>
                    <a:pt x="244" y="3136"/>
                  </a:lnTo>
                  <a:lnTo>
                    <a:pt x="242" y="3136"/>
                  </a:lnTo>
                  <a:lnTo>
                    <a:pt x="244" y="3142"/>
                  </a:lnTo>
                  <a:lnTo>
                    <a:pt x="246" y="3146"/>
                  </a:lnTo>
                  <a:lnTo>
                    <a:pt x="248" y="3146"/>
                  </a:lnTo>
                  <a:close/>
                  <a:moveTo>
                    <a:pt x="282" y="3246"/>
                  </a:moveTo>
                  <a:lnTo>
                    <a:pt x="282" y="3246"/>
                  </a:lnTo>
                  <a:lnTo>
                    <a:pt x="280" y="3242"/>
                  </a:lnTo>
                  <a:lnTo>
                    <a:pt x="278" y="3238"/>
                  </a:lnTo>
                  <a:lnTo>
                    <a:pt x="278" y="3236"/>
                  </a:lnTo>
                  <a:lnTo>
                    <a:pt x="276" y="3234"/>
                  </a:lnTo>
                  <a:lnTo>
                    <a:pt x="272" y="3232"/>
                  </a:lnTo>
                  <a:lnTo>
                    <a:pt x="270" y="3232"/>
                  </a:lnTo>
                  <a:lnTo>
                    <a:pt x="270" y="3234"/>
                  </a:lnTo>
                  <a:lnTo>
                    <a:pt x="272" y="3238"/>
                  </a:lnTo>
                  <a:lnTo>
                    <a:pt x="274" y="3240"/>
                  </a:lnTo>
                  <a:lnTo>
                    <a:pt x="272" y="3242"/>
                  </a:lnTo>
                  <a:lnTo>
                    <a:pt x="272" y="3244"/>
                  </a:lnTo>
                  <a:lnTo>
                    <a:pt x="276" y="3252"/>
                  </a:lnTo>
                  <a:lnTo>
                    <a:pt x="280" y="3256"/>
                  </a:lnTo>
                  <a:lnTo>
                    <a:pt x="284" y="3256"/>
                  </a:lnTo>
                  <a:lnTo>
                    <a:pt x="286" y="3254"/>
                  </a:lnTo>
                  <a:lnTo>
                    <a:pt x="286" y="3252"/>
                  </a:lnTo>
                  <a:lnTo>
                    <a:pt x="282" y="3246"/>
                  </a:lnTo>
                  <a:close/>
                  <a:moveTo>
                    <a:pt x="234" y="3130"/>
                  </a:moveTo>
                  <a:lnTo>
                    <a:pt x="234" y="3130"/>
                  </a:lnTo>
                  <a:lnTo>
                    <a:pt x="228" y="3130"/>
                  </a:lnTo>
                  <a:lnTo>
                    <a:pt x="226" y="3132"/>
                  </a:lnTo>
                  <a:lnTo>
                    <a:pt x="226" y="3134"/>
                  </a:lnTo>
                  <a:lnTo>
                    <a:pt x="228" y="3134"/>
                  </a:lnTo>
                  <a:lnTo>
                    <a:pt x="236" y="3132"/>
                  </a:lnTo>
                  <a:lnTo>
                    <a:pt x="240" y="3132"/>
                  </a:lnTo>
                  <a:lnTo>
                    <a:pt x="240" y="3130"/>
                  </a:lnTo>
                  <a:lnTo>
                    <a:pt x="238" y="3128"/>
                  </a:lnTo>
                  <a:lnTo>
                    <a:pt x="234" y="3130"/>
                  </a:lnTo>
                  <a:close/>
                  <a:moveTo>
                    <a:pt x="224" y="3120"/>
                  </a:moveTo>
                  <a:lnTo>
                    <a:pt x="224" y="3120"/>
                  </a:lnTo>
                  <a:lnTo>
                    <a:pt x="226" y="3124"/>
                  </a:lnTo>
                  <a:lnTo>
                    <a:pt x="228" y="3126"/>
                  </a:lnTo>
                  <a:lnTo>
                    <a:pt x="230" y="3128"/>
                  </a:lnTo>
                  <a:lnTo>
                    <a:pt x="236" y="3126"/>
                  </a:lnTo>
                  <a:lnTo>
                    <a:pt x="238" y="3124"/>
                  </a:lnTo>
                  <a:lnTo>
                    <a:pt x="236" y="3120"/>
                  </a:lnTo>
                  <a:lnTo>
                    <a:pt x="236" y="3116"/>
                  </a:lnTo>
                  <a:lnTo>
                    <a:pt x="234" y="3114"/>
                  </a:lnTo>
                  <a:lnTo>
                    <a:pt x="230" y="3116"/>
                  </a:lnTo>
                  <a:lnTo>
                    <a:pt x="228" y="3116"/>
                  </a:lnTo>
                  <a:lnTo>
                    <a:pt x="226" y="3116"/>
                  </a:lnTo>
                  <a:lnTo>
                    <a:pt x="224" y="3120"/>
                  </a:lnTo>
                  <a:close/>
                  <a:moveTo>
                    <a:pt x="232" y="3160"/>
                  </a:moveTo>
                  <a:lnTo>
                    <a:pt x="232" y="3160"/>
                  </a:lnTo>
                  <a:lnTo>
                    <a:pt x="234" y="3158"/>
                  </a:lnTo>
                  <a:lnTo>
                    <a:pt x="236" y="3156"/>
                  </a:lnTo>
                  <a:lnTo>
                    <a:pt x="238" y="3154"/>
                  </a:lnTo>
                  <a:lnTo>
                    <a:pt x="238" y="3152"/>
                  </a:lnTo>
                  <a:lnTo>
                    <a:pt x="236" y="3148"/>
                  </a:lnTo>
                  <a:lnTo>
                    <a:pt x="236" y="3150"/>
                  </a:lnTo>
                  <a:lnTo>
                    <a:pt x="234" y="3152"/>
                  </a:lnTo>
                  <a:lnTo>
                    <a:pt x="230" y="3154"/>
                  </a:lnTo>
                  <a:lnTo>
                    <a:pt x="228" y="3156"/>
                  </a:lnTo>
                  <a:lnTo>
                    <a:pt x="226" y="3158"/>
                  </a:lnTo>
                  <a:lnTo>
                    <a:pt x="226" y="3160"/>
                  </a:lnTo>
                  <a:lnTo>
                    <a:pt x="228" y="3162"/>
                  </a:lnTo>
                  <a:lnTo>
                    <a:pt x="232" y="3164"/>
                  </a:lnTo>
                  <a:lnTo>
                    <a:pt x="232" y="3160"/>
                  </a:lnTo>
                  <a:close/>
                  <a:moveTo>
                    <a:pt x="290" y="3322"/>
                  </a:moveTo>
                  <a:lnTo>
                    <a:pt x="290" y="3322"/>
                  </a:lnTo>
                  <a:lnTo>
                    <a:pt x="290" y="3324"/>
                  </a:lnTo>
                  <a:lnTo>
                    <a:pt x="292" y="3326"/>
                  </a:lnTo>
                  <a:lnTo>
                    <a:pt x="300" y="3334"/>
                  </a:lnTo>
                  <a:lnTo>
                    <a:pt x="304" y="3338"/>
                  </a:lnTo>
                  <a:lnTo>
                    <a:pt x="302" y="3332"/>
                  </a:lnTo>
                  <a:lnTo>
                    <a:pt x="296" y="3324"/>
                  </a:lnTo>
                  <a:lnTo>
                    <a:pt x="292" y="3322"/>
                  </a:lnTo>
                  <a:lnTo>
                    <a:pt x="290" y="3322"/>
                  </a:lnTo>
                  <a:close/>
                  <a:moveTo>
                    <a:pt x="246" y="3094"/>
                  </a:moveTo>
                  <a:lnTo>
                    <a:pt x="246" y="3094"/>
                  </a:lnTo>
                  <a:lnTo>
                    <a:pt x="244" y="3094"/>
                  </a:lnTo>
                  <a:lnTo>
                    <a:pt x="242" y="3094"/>
                  </a:lnTo>
                  <a:lnTo>
                    <a:pt x="242" y="3098"/>
                  </a:lnTo>
                  <a:lnTo>
                    <a:pt x="250" y="3112"/>
                  </a:lnTo>
                  <a:lnTo>
                    <a:pt x="252" y="3114"/>
                  </a:lnTo>
                  <a:lnTo>
                    <a:pt x="254" y="3112"/>
                  </a:lnTo>
                  <a:lnTo>
                    <a:pt x="256" y="3110"/>
                  </a:lnTo>
                  <a:lnTo>
                    <a:pt x="258" y="3110"/>
                  </a:lnTo>
                  <a:lnTo>
                    <a:pt x="258" y="3108"/>
                  </a:lnTo>
                  <a:lnTo>
                    <a:pt x="258" y="3102"/>
                  </a:lnTo>
                  <a:lnTo>
                    <a:pt x="258" y="3098"/>
                  </a:lnTo>
                  <a:lnTo>
                    <a:pt x="256" y="3096"/>
                  </a:lnTo>
                  <a:lnTo>
                    <a:pt x="246" y="3094"/>
                  </a:lnTo>
                  <a:close/>
                  <a:moveTo>
                    <a:pt x="294" y="3282"/>
                  </a:moveTo>
                  <a:lnTo>
                    <a:pt x="294" y="3282"/>
                  </a:lnTo>
                  <a:lnTo>
                    <a:pt x="294" y="3280"/>
                  </a:lnTo>
                  <a:lnTo>
                    <a:pt x="290" y="3278"/>
                  </a:lnTo>
                  <a:lnTo>
                    <a:pt x="288" y="3280"/>
                  </a:lnTo>
                  <a:lnTo>
                    <a:pt x="288" y="3284"/>
                  </a:lnTo>
                  <a:lnTo>
                    <a:pt x="290" y="3286"/>
                  </a:lnTo>
                  <a:lnTo>
                    <a:pt x="292" y="3286"/>
                  </a:lnTo>
                  <a:lnTo>
                    <a:pt x="294" y="3284"/>
                  </a:lnTo>
                  <a:lnTo>
                    <a:pt x="294" y="3282"/>
                  </a:lnTo>
                  <a:close/>
                  <a:moveTo>
                    <a:pt x="284" y="3284"/>
                  </a:moveTo>
                  <a:lnTo>
                    <a:pt x="284" y="3284"/>
                  </a:lnTo>
                  <a:lnTo>
                    <a:pt x="282" y="3284"/>
                  </a:lnTo>
                  <a:lnTo>
                    <a:pt x="282" y="3286"/>
                  </a:lnTo>
                  <a:lnTo>
                    <a:pt x="282" y="3288"/>
                  </a:lnTo>
                  <a:lnTo>
                    <a:pt x="286" y="3292"/>
                  </a:lnTo>
                  <a:lnTo>
                    <a:pt x="286" y="3288"/>
                  </a:lnTo>
                  <a:lnTo>
                    <a:pt x="286" y="3286"/>
                  </a:lnTo>
                  <a:lnTo>
                    <a:pt x="284" y="3284"/>
                  </a:lnTo>
                  <a:close/>
                  <a:moveTo>
                    <a:pt x="294" y="3312"/>
                  </a:moveTo>
                  <a:lnTo>
                    <a:pt x="294" y="3312"/>
                  </a:lnTo>
                  <a:lnTo>
                    <a:pt x="294" y="3310"/>
                  </a:lnTo>
                  <a:lnTo>
                    <a:pt x="294" y="3306"/>
                  </a:lnTo>
                  <a:lnTo>
                    <a:pt x="290" y="3298"/>
                  </a:lnTo>
                  <a:lnTo>
                    <a:pt x="288" y="3296"/>
                  </a:lnTo>
                  <a:lnTo>
                    <a:pt x="288" y="3298"/>
                  </a:lnTo>
                  <a:lnTo>
                    <a:pt x="288" y="3302"/>
                  </a:lnTo>
                  <a:lnTo>
                    <a:pt x="286" y="3306"/>
                  </a:lnTo>
                  <a:lnTo>
                    <a:pt x="284" y="3308"/>
                  </a:lnTo>
                  <a:lnTo>
                    <a:pt x="286" y="3312"/>
                  </a:lnTo>
                  <a:lnTo>
                    <a:pt x="290" y="3314"/>
                  </a:lnTo>
                  <a:lnTo>
                    <a:pt x="294" y="3312"/>
                  </a:lnTo>
                  <a:close/>
                  <a:moveTo>
                    <a:pt x="240" y="3200"/>
                  </a:moveTo>
                  <a:lnTo>
                    <a:pt x="240" y="3200"/>
                  </a:lnTo>
                  <a:lnTo>
                    <a:pt x="242" y="3200"/>
                  </a:lnTo>
                  <a:lnTo>
                    <a:pt x="242" y="3192"/>
                  </a:lnTo>
                  <a:lnTo>
                    <a:pt x="238" y="3184"/>
                  </a:lnTo>
                  <a:lnTo>
                    <a:pt x="236" y="3184"/>
                  </a:lnTo>
                  <a:lnTo>
                    <a:pt x="234" y="3184"/>
                  </a:lnTo>
                  <a:lnTo>
                    <a:pt x="230" y="3184"/>
                  </a:lnTo>
                  <a:lnTo>
                    <a:pt x="230" y="3186"/>
                  </a:lnTo>
                  <a:lnTo>
                    <a:pt x="230" y="3196"/>
                  </a:lnTo>
                  <a:lnTo>
                    <a:pt x="236" y="3194"/>
                  </a:lnTo>
                  <a:lnTo>
                    <a:pt x="238" y="3192"/>
                  </a:lnTo>
                  <a:lnTo>
                    <a:pt x="238" y="3194"/>
                  </a:lnTo>
                  <a:lnTo>
                    <a:pt x="238" y="3198"/>
                  </a:lnTo>
                  <a:lnTo>
                    <a:pt x="240" y="3200"/>
                  </a:lnTo>
                  <a:close/>
                  <a:moveTo>
                    <a:pt x="236" y="3146"/>
                  </a:moveTo>
                  <a:lnTo>
                    <a:pt x="236" y="3146"/>
                  </a:lnTo>
                  <a:lnTo>
                    <a:pt x="238" y="3146"/>
                  </a:lnTo>
                  <a:lnTo>
                    <a:pt x="240" y="3148"/>
                  </a:lnTo>
                  <a:lnTo>
                    <a:pt x="242" y="3148"/>
                  </a:lnTo>
                  <a:lnTo>
                    <a:pt x="242" y="3146"/>
                  </a:lnTo>
                  <a:lnTo>
                    <a:pt x="240" y="3142"/>
                  </a:lnTo>
                  <a:lnTo>
                    <a:pt x="236" y="3138"/>
                  </a:lnTo>
                  <a:lnTo>
                    <a:pt x="232" y="3138"/>
                  </a:lnTo>
                  <a:lnTo>
                    <a:pt x="228" y="3138"/>
                  </a:lnTo>
                  <a:lnTo>
                    <a:pt x="224" y="3140"/>
                  </a:lnTo>
                  <a:lnTo>
                    <a:pt x="224" y="3144"/>
                  </a:lnTo>
                  <a:lnTo>
                    <a:pt x="226" y="3146"/>
                  </a:lnTo>
                  <a:lnTo>
                    <a:pt x="230" y="3146"/>
                  </a:lnTo>
                  <a:lnTo>
                    <a:pt x="236" y="3146"/>
                  </a:lnTo>
                  <a:close/>
                  <a:moveTo>
                    <a:pt x="292" y="2928"/>
                  </a:moveTo>
                  <a:lnTo>
                    <a:pt x="292" y="2928"/>
                  </a:lnTo>
                  <a:lnTo>
                    <a:pt x="294" y="2930"/>
                  </a:lnTo>
                  <a:lnTo>
                    <a:pt x="296" y="2930"/>
                  </a:lnTo>
                  <a:lnTo>
                    <a:pt x="298" y="2930"/>
                  </a:lnTo>
                  <a:lnTo>
                    <a:pt x="302" y="2930"/>
                  </a:lnTo>
                  <a:lnTo>
                    <a:pt x="304" y="2930"/>
                  </a:lnTo>
                  <a:lnTo>
                    <a:pt x="306" y="2928"/>
                  </a:lnTo>
                  <a:lnTo>
                    <a:pt x="302" y="2918"/>
                  </a:lnTo>
                  <a:lnTo>
                    <a:pt x="300" y="2916"/>
                  </a:lnTo>
                  <a:lnTo>
                    <a:pt x="298" y="2916"/>
                  </a:lnTo>
                  <a:lnTo>
                    <a:pt x="294" y="2918"/>
                  </a:lnTo>
                  <a:lnTo>
                    <a:pt x="290" y="2918"/>
                  </a:lnTo>
                  <a:lnTo>
                    <a:pt x="286" y="2918"/>
                  </a:lnTo>
                  <a:lnTo>
                    <a:pt x="284" y="2920"/>
                  </a:lnTo>
                  <a:lnTo>
                    <a:pt x="284" y="2922"/>
                  </a:lnTo>
                  <a:lnTo>
                    <a:pt x="288" y="2924"/>
                  </a:lnTo>
                  <a:lnTo>
                    <a:pt x="290" y="2924"/>
                  </a:lnTo>
                  <a:lnTo>
                    <a:pt x="292" y="2928"/>
                  </a:lnTo>
                  <a:close/>
                  <a:moveTo>
                    <a:pt x="294" y="2944"/>
                  </a:moveTo>
                  <a:lnTo>
                    <a:pt x="294" y="2944"/>
                  </a:lnTo>
                  <a:lnTo>
                    <a:pt x="296" y="2944"/>
                  </a:lnTo>
                  <a:lnTo>
                    <a:pt x="298" y="2942"/>
                  </a:lnTo>
                  <a:lnTo>
                    <a:pt x="300" y="2940"/>
                  </a:lnTo>
                  <a:lnTo>
                    <a:pt x="298" y="2940"/>
                  </a:lnTo>
                  <a:lnTo>
                    <a:pt x="292" y="2940"/>
                  </a:lnTo>
                  <a:lnTo>
                    <a:pt x="290" y="2940"/>
                  </a:lnTo>
                  <a:lnTo>
                    <a:pt x="290" y="2942"/>
                  </a:lnTo>
                  <a:lnTo>
                    <a:pt x="288" y="2944"/>
                  </a:lnTo>
                  <a:lnTo>
                    <a:pt x="290" y="2944"/>
                  </a:lnTo>
                  <a:lnTo>
                    <a:pt x="294" y="2944"/>
                  </a:lnTo>
                  <a:close/>
                  <a:moveTo>
                    <a:pt x="278" y="2914"/>
                  </a:moveTo>
                  <a:lnTo>
                    <a:pt x="278" y="2914"/>
                  </a:lnTo>
                  <a:lnTo>
                    <a:pt x="278" y="2916"/>
                  </a:lnTo>
                  <a:lnTo>
                    <a:pt x="282" y="2916"/>
                  </a:lnTo>
                  <a:lnTo>
                    <a:pt x="286" y="2914"/>
                  </a:lnTo>
                  <a:lnTo>
                    <a:pt x="292" y="2914"/>
                  </a:lnTo>
                  <a:lnTo>
                    <a:pt x="294" y="2914"/>
                  </a:lnTo>
                  <a:lnTo>
                    <a:pt x="294" y="2912"/>
                  </a:lnTo>
                  <a:lnTo>
                    <a:pt x="288" y="2908"/>
                  </a:lnTo>
                  <a:lnTo>
                    <a:pt x="286" y="2908"/>
                  </a:lnTo>
                  <a:lnTo>
                    <a:pt x="282" y="2908"/>
                  </a:lnTo>
                  <a:lnTo>
                    <a:pt x="278" y="2914"/>
                  </a:lnTo>
                  <a:close/>
                  <a:moveTo>
                    <a:pt x="276" y="2888"/>
                  </a:moveTo>
                  <a:lnTo>
                    <a:pt x="276" y="2888"/>
                  </a:lnTo>
                  <a:lnTo>
                    <a:pt x="280" y="2886"/>
                  </a:lnTo>
                  <a:lnTo>
                    <a:pt x="282" y="2884"/>
                  </a:lnTo>
                  <a:lnTo>
                    <a:pt x="282" y="2882"/>
                  </a:lnTo>
                  <a:lnTo>
                    <a:pt x="282" y="2880"/>
                  </a:lnTo>
                  <a:lnTo>
                    <a:pt x="278" y="2880"/>
                  </a:lnTo>
                  <a:lnTo>
                    <a:pt x="272" y="2884"/>
                  </a:lnTo>
                  <a:lnTo>
                    <a:pt x="270" y="2884"/>
                  </a:lnTo>
                  <a:lnTo>
                    <a:pt x="270" y="2886"/>
                  </a:lnTo>
                  <a:lnTo>
                    <a:pt x="272" y="2888"/>
                  </a:lnTo>
                  <a:lnTo>
                    <a:pt x="276" y="2888"/>
                  </a:lnTo>
                  <a:close/>
                  <a:moveTo>
                    <a:pt x="282" y="2902"/>
                  </a:moveTo>
                  <a:lnTo>
                    <a:pt x="282" y="2902"/>
                  </a:lnTo>
                  <a:lnTo>
                    <a:pt x="284" y="2902"/>
                  </a:lnTo>
                  <a:lnTo>
                    <a:pt x="290" y="2900"/>
                  </a:lnTo>
                  <a:lnTo>
                    <a:pt x="296" y="2898"/>
                  </a:lnTo>
                  <a:lnTo>
                    <a:pt x="296" y="2896"/>
                  </a:lnTo>
                  <a:lnTo>
                    <a:pt x="294" y="2894"/>
                  </a:lnTo>
                  <a:lnTo>
                    <a:pt x="292" y="2894"/>
                  </a:lnTo>
                  <a:lnTo>
                    <a:pt x="282" y="2894"/>
                  </a:lnTo>
                  <a:lnTo>
                    <a:pt x="276" y="2894"/>
                  </a:lnTo>
                  <a:lnTo>
                    <a:pt x="276" y="2896"/>
                  </a:lnTo>
                  <a:lnTo>
                    <a:pt x="278" y="2900"/>
                  </a:lnTo>
                  <a:lnTo>
                    <a:pt x="282" y="2902"/>
                  </a:lnTo>
                  <a:close/>
                  <a:moveTo>
                    <a:pt x="296" y="2950"/>
                  </a:moveTo>
                  <a:lnTo>
                    <a:pt x="296" y="2950"/>
                  </a:lnTo>
                  <a:lnTo>
                    <a:pt x="294" y="2948"/>
                  </a:lnTo>
                  <a:lnTo>
                    <a:pt x="290" y="2950"/>
                  </a:lnTo>
                  <a:lnTo>
                    <a:pt x="290" y="2952"/>
                  </a:lnTo>
                  <a:lnTo>
                    <a:pt x="290" y="2954"/>
                  </a:lnTo>
                  <a:lnTo>
                    <a:pt x="292" y="2956"/>
                  </a:lnTo>
                  <a:lnTo>
                    <a:pt x="294" y="2954"/>
                  </a:lnTo>
                  <a:lnTo>
                    <a:pt x="296" y="2952"/>
                  </a:lnTo>
                  <a:lnTo>
                    <a:pt x="296" y="2950"/>
                  </a:lnTo>
                  <a:close/>
                  <a:moveTo>
                    <a:pt x="302" y="2888"/>
                  </a:moveTo>
                  <a:lnTo>
                    <a:pt x="302" y="2888"/>
                  </a:lnTo>
                  <a:lnTo>
                    <a:pt x="300" y="2890"/>
                  </a:lnTo>
                  <a:lnTo>
                    <a:pt x="300" y="2892"/>
                  </a:lnTo>
                  <a:lnTo>
                    <a:pt x="302" y="2898"/>
                  </a:lnTo>
                  <a:lnTo>
                    <a:pt x="304" y="2900"/>
                  </a:lnTo>
                  <a:lnTo>
                    <a:pt x="308" y="2898"/>
                  </a:lnTo>
                  <a:lnTo>
                    <a:pt x="310" y="2896"/>
                  </a:lnTo>
                  <a:lnTo>
                    <a:pt x="308" y="2894"/>
                  </a:lnTo>
                  <a:lnTo>
                    <a:pt x="306" y="2890"/>
                  </a:lnTo>
                  <a:lnTo>
                    <a:pt x="302" y="2888"/>
                  </a:lnTo>
                  <a:close/>
                  <a:moveTo>
                    <a:pt x="304" y="2856"/>
                  </a:moveTo>
                  <a:lnTo>
                    <a:pt x="304" y="2856"/>
                  </a:lnTo>
                  <a:lnTo>
                    <a:pt x="304" y="2858"/>
                  </a:lnTo>
                  <a:lnTo>
                    <a:pt x="304" y="2862"/>
                  </a:lnTo>
                  <a:lnTo>
                    <a:pt x="306" y="2864"/>
                  </a:lnTo>
                  <a:lnTo>
                    <a:pt x="308" y="2864"/>
                  </a:lnTo>
                  <a:lnTo>
                    <a:pt x="310" y="2862"/>
                  </a:lnTo>
                  <a:lnTo>
                    <a:pt x="308" y="2860"/>
                  </a:lnTo>
                  <a:lnTo>
                    <a:pt x="306" y="2856"/>
                  </a:lnTo>
                  <a:lnTo>
                    <a:pt x="304" y="2856"/>
                  </a:lnTo>
                  <a:close/>
                  <a:moveTo>
                    <a:pt x="300" y="2968"/>
                  </a:moveTo>
                  <a:lnTo>
                    <a:pt x="300" y="2968"/>
                  </a:lnTo>
                  <a:lnTo>
                    <a:pt x="304" y="2964"/>
                  </a:lnTo>
                  <a:lnTo>
                    <a:pt x="304" y="2962"/>
                  </a:lnTo>
                  <a:lnTo>
                    <a:pt x="304" y="2960"/>
                  </a:lnTo>
                  <a:lnTo>
                    <a:pt x="300" y="2962"/>
                  </a:lnTo>
                  <a:lnTo>
                    <a:pt x="298" y="2964"/>
                  </a:lnTo>
                  <a:lnTo>
                    <a:pt x="296" y="2968"/>
                  </a:lnTo>
                  <a:lnTo>
                    <a:pt x="296" y="2970"/>
                  </a:lnTo>
                  <a:lnTo>
                    <a:pt x="300" y="2968"/>
                  </a:lnTo>
                  <a:close/>
                  <a:moveTo>
                    <a:pt x="290" y="2888"/>
                  </a:moveTo>
                  <a:lnTo>
                    <a:pt x="290" y="2888"/>
                  </a:lnTo>
                  <a:lnTo>
                    <a:pt x="294" y="2888"/>
                  </a:lnTo>
                  <a:lnTo>
                    <a:pt x="294" y="2886"/>
                  </a:lnTo>
                  <a:lnTo>
                    <a:pt x="292" y="2884"/>
                  </a:lnTo>
                  <a:lnTo>
                    <a:pt x="290" y="2884"/>
                  </a:lnTo>
                  <a:lnTo>
                    <a:pt x="282" y="2888"/>
                  </a:lnTo>
                  <a:lnTo>
                    <a:pt x="280" y="2888"/>
                  </a:lnTo>
                  <a:lnTo>
                    <a:pt x="282" y="2890"/>
                  </a:lnTo>
                  <a:lnTo>
                    <a:pt x="290" y="2888"/>
                  </a:lnTo>
                  <a:close/>
                  <a:moveTo>
                    <a:pt x="250" y="2970"/>
                  </a:moveTo>
                  <a:lnTo>
                    <a:pt x="250" y="2970"/>
                  </a:lnTo>
                  <a:lnTo>
                    <a:pt x="250" y="2972"/>
                  </a:lnTo>
                  <a:lnTo>
                    <a:pt x="248" y="2974"/>
                  </a:lnTo>
                  <a:lnTo>
                    <a:pt x="248" y="2978"/>
                  </a:lnTo>
                  <a:lnTo>
                    <a:pt x="252" y="2980"/>
                  </a:lnTo>
                  <a:lnTo>
                    <a:pt x="254" y="2980"/>
                  </a:lnTo>
                  <a:lnTo>
                    <a:pt x="260" y="2974"/>
                  </a:lnTo>
                  <a:lnTo>
                    <a:pt x="262" y="2972"/>
                  </a:lnTo>
                  <a:lnTo>
                    <a:pt x="262" y="2968"/>
                  </a:lnTo>
                  <a:lnTo>
                    <a:pt x="262" y="2964"/>
                  </a:lnTo>
                  <a:lnTo>
                    <a:pt x="260" y="2962"/>
                  </a:lnTo>
                  <a:lnTo>
                    <a:pt x="256" y="2962"/>
                  </a:lnTo>
                  <a:lnTo>
                    <a:pt x="250" y="2966"/>
                  </a:lnTo>
                  <a:lnTo>
                    <a:pt x="248" y="2966"/>
                  </a:lnTo>
                  <a:lnTo>
                    <a:pt x="250" y="2970"/>
                  </a:lnTo>
                  <a:close/>
                  <a:moveTo>
                    <a:pt x="540" y="3562"/>
                  </a:moveTo>
                  <a:lnTo>
                    <a:pt x="540" y="3562"/>
                  </a:lnTo>
                  <a:lnTo>
                    <a:pt x="544" y="3562"/>
                  </a:lnTo>
                  <a:lnTo>
                    <a:pt x="548" y="3562"/>
                  </a:lnTo>
                  <a:lnTo>
                    <a:pt x="554" y="3560"/>
                  </a:lnTo>
                  <a:lnTo>
                    <a:pt x="554" y="3558"/>
                  </a:lnTo>
                  <a:lnTo>
                    <a:pt x="552" y="3558"/>
                  </a:lnTo>
                  <a:lnTo>
                    <a:pt x="546" y="3558"/>
                  </a:lnTo>
                  <a:lnTo>
                    <a:pt x="542" y="3560"/>
                  </a:lnTo>
                  <a:lnTo>
                    <a:pt x="540" y="3562"/>
                  </a:lnTo>
                  <a:close/>
                  <a:moveTo>
                    <a:pt x="560" y="3548"/>
                  </a:moveTo>
                  <a:lnTo>
                    <a:pt x="560" y="3548"/>
                  </a:lnTo>
                  <a:lnTo>
                    <a:pt x="558" y="3550"/>
                  </a:lnTo>
                  <a:lnTo>
                    <a:pt x="556" y="3548"/>
                  </a:lnTo>
                  <a:lnTo>
                    <a:pt x="554" y="3550"/>
                  </a:lnTo>
                  <a:lnTo>
                    <a:pt x="552" y="3552"/>
                  </a:lnTo>
                  <a:lnTo>
                    <a:pt x="554" y="3554"/>
                  </a:lnTo>
                  <a:lnTo>
                    <a:pt x="560" y="3556"/>
                  </a:lnTo>
                  <a:lnTo>
                    <a:pt x="562" y="3556"/>
                  </a:lnTo>
                  <a:lnTo>
                    <a:pt x="564" y="3556"/>
                  </a:lnTo>
                  <a:lnTo>
                    <a:pt x="562" y="3548"/>
                  </a:lnTo>
                  <a:lnTo>
                    <a:pt x="560" y="3544"/>
                  </a:lnTo>
                  <a:lnTo>
                    <a:pt x="560" y="3546"/>
                  </a:lnTo>
                  <a:lnTo>
                    <a:pt x="560" y="3548"/>
                  </a:lnTo>
                  <a:close/>
                  <a:moveTo>
                    <a:pt x="556" y="3506"/>
                  </a:moveTo>
                  <a:lnTo>
                    <a:pt x="556" y="3506"/>
                  </a:lnTo>
                  <a:lnTo>
                    <a:pt x="530" y="3504"/>
                  </a:lnTo>
                  <a:lnTo>
                    <a:pt x="522" y="3504"/>
                  </a:lnTo>
                  <a:lnTo>
                    <a:pt x="522" y="3506"/>
                  </a:lnTo>
                  <a:lnTo>
                    <a:pt x="526" y="3508"/>
                  </a:lnTo>
                  <a:lnTo>
                    <a:pt x="528" y="3510"/>
                  </a:lnTo>
                  <a:lnTo>
                    <a:pt x="528" y="3512"/>
                  </a:lnTo>
                  <a:lnTo>
                    <a:pt x="528" y="3516"/>
                  </a:lnTo>
                  <a:lnTo>
                    <a:pt x="530" y="3522"/>
                  </a:lnTo>
                  <a:lnTo>
                    <a:pt x="532" y="3524"/>
                  </a:lnTo>
                  <a:lnTo>
                    <a:pt x="536" y="3524"/>
                  </a:lnTo>
                  <a:lnTo>
                    <a:pt x="546" y="3524"/>
                  </a:lnTo>
                  <a:lnTo>
                    <a:pt x="550" y="3524"/>
                  </a:lnTo>
                  <a:lnTo>
                    <a:pt x="550" y="3522"/>
                  </a:lnTo>
                  <a:lnTo>
                    <a:pt x="550" y="3520"/>
                  </a:lnTo>
                  <a:lnTo>
                    <a:pt x="554" y="3518"/>
                  </a:lnTo>
                  <a:lnTo>
                    <a:pt x="556" y="3520"/>
                  </a:lnTo>
                  <a:lnTo>
                    <a:pt x="558" y="3524"/>
                  </a:lnTo>
                  <a:lnTo>
                    <a:pt x="558" y="3526"/>
                  </a:lnTo>
                  <a:lnTo>
                    <a:pt x="562" y="3528"/>
                  </a:lnTo>
                  <a:lnTo>
                    <a:pt x="566" y="3526"/>
                  </a:lnTo>
                  <a:lnTo>
                    <a:pt x="568" y="3524"/>
                  </a:lnTo>
                  <a:lnTo>
                    <a:pt x="572" y="3514"/>
                  </a:lnTo>
                  <a:lnTo>
                    <a:pt x="572" y="3512"/>
                  </a:lnTo>
                  <a:lnTo>
                    <a:pt x="572" y="3508"/>
                  </a:lnTo>
                  <a:lnTo>
                    <a:pt x="568" y="3506"/>
                  </a:lnTo>
                  <a:lnTo>
                    <a:pt x="562" y="3506"/>
                  </a:lnTo>
                  <a:lnTo>
                    <a:pt x="556" y="3506"/>
                  </a:lnTo>
                  <a:close/>
                  <a:moveTo>
                    <a:pt x="522" y="3532"/>
                  </a:moveTo>
                  <a:lnTo>
                    <a:pt x="522" y="3532"/>
                  </a:lnTo>
                  <a:lnTo>
                    <a:pt x="516" y="3528"/>
                  </a:lnTo>
                  <a:lnTo>
                    <a:pt x="520" y="3528"/>
                  </a:lnTo>
                  <a:lnTo>
                    <a:pt x="524" y="3526"/>
                  </a:lnTo>
                  <a:lnTo>
                    <a:pt x="524" y="3524"/>
                  </a:lnTo>
                  <a:lnTo>
                    <a:pt x="518" y="3520"/>
                  </a:lnTo>
                  <a:lnTo>
                    <a:pt x="510" y="3520"/>
                  </a:lnTo>
                  <a:lnTo>
                    <a:pt x="506" y="3520"/>
                  </a:lnTo>
                  <a:lnTo>
                    <a:pt x="506" y="3518"/>
                  </a:lnTo>
                  <a:lnTo>
                    <a:pt x="514" y="3516"/>
                  </a:lnTo>
                  <a:lnTo>
                    <a:pt x="520" y="3514"/>
                  </a:lnTo>
                  <a:lnTo>
                    <a:pt x="520" y="3512"/>
                  </a:lnTo>
                  <a:lnTo>
                    <a:pt x="520" y="3510"/>
                  </a:lnTo>
                  <a:lnTo>
                    <a:pt x="518" y="3508"/>
                  </a:lnTo>
                  <a:lnTo>
                    <a:pt x="512" y="3506"/>
                  </a:lnTo>
                  <a:lnTo>
                    <a:pt x="504" y="3506"/>
                  </a:lnTo>
                  <a:lnTo>
                    <a:pt x="498" y="3508"/>
                  </a:lnTo>
                  <a:lnTo>
                    <a:pt x="490" y="3508"/>
                  </a:lnTo>
                  <a:lnTo>
                    <a:pt x="486" y="3508"/>
                  </a:lnTo>
                  <a:lnTo>
                    <a:pt x="478" y="3510"/>
                  </a:lnTo>
                  <a:lnTo>
                    <a:pt x="462" y="3514"/>
                  </a:lnTo>
                  <a:lnTo>
                    <a:pt x="454" y="3516"/>
                  </a:lnTo>
                  <a:lnTo>
                    <a:pt x="454" y="3518"/>
                  </a:lnTo>
                  <a:lnTo>
                    <a:pt x="464" y="3524"/>
                  </a:lnTo>
                  <a:lnTo>
                    <a:pt x="466" y="3526"/>
                  </a:lnTo>
                  <a:lnTo>
                    <a:pt x="462" y="3528"/>
                  </a:lnTo>
                  <a:lnTo>
                    <a:pt x="470" y="3532"/>
                  </a:lnTo>
                  <a:lnTo>
                    <a:pt x="476" y="3534"/>
                  </a:lnTo>
                  <a:lnTo>
                    <a:pt x="480" y="3536"/>
                  </a:lnTo>
                  <a:lnTo>
                    <a:pt x="486" y="3540"/>
                  </a:lnTo>
                  <a:lnTo>
                    <a:pt x="490" y="3540"/>
                  </a:lnTo>
                  <a:lnTo>
                    <a:pt x="490" y="3538"/>
                  </a:lnTo>
                  <a:lnTo>
                    <a:pt x="482" y="3530"/>
                  </a:lnTo>
                  <a:lnTo>
                    <a:pt x="480" y="3526"/>
                  </a:lnTo>
                  <a:lnTo>
                    <a:pt x="482" y="3524"/>
                  </a:lnTo>
                  <a:lnTo>
                    <a:pt x="486" y="3524"/>
                  </a:lnTo>
                  <a:lnTo>
                    <a:pt x="490" y="3524"/>
                  </a:lnTo>
                  <a:lnTo>
                    <a:pt x="494" y="3524"/>
                  </a:lnTo>
                  <a:lnTo>
                    <a:pt x="498" y="3524"/>
                  </a:lnTo>
                  <a:lnTo>
                    <a:pt x="500" y="3524"/>
                  </a:lnTo>
                  <a:lnTo>
                    <a:pt x="496" y="3532"/>
                  </a:lnTo>
                  <a:lnTo>
                    <a:pt x="496" y="3536"/>
                  </a:lnTo>
                  <a:lnTo>
                    <a:pt x="500" y="3540"/>
                  </a:lnTo>
                  <a:lnTo>
                    <a:pt x="502" y="3540"/>
                  </a:lnTo>
                  <a:lnTo>
                    <a:pt x="506" y="3538"/>
                  </a:lnTo>
                  <a:lnTo>
                    <a:pt x="510" y="3536"/>
                  </a:lnTo>
                  <a:lnTo>
                    <a:pt x="512" y="3538"/>
                  </a:lnTo>
                  <a:lnTo>
                    <a:pt x="514" y="3540"/>
                  </a:lnTo>
                  <a:lnTo>
                    <a:pt x="518" y="3540"/>
                  </a:lnTo>
                  <a:lnTo>
                    <a:pt x="522" y="3542"/>
                  </a:lnTo>
                  <a:lnTo>
                    <a:pt x="522" y="3544"/>
                  </a:lnTo>
                  <a:lnTo>
                    <a:pt x="524" y="3548"/>
                  </a:lnTo>
                  <a:lnTo>
                    <a:pt x="526" y="3548"/>
                  </a:lnTo>
                  <a:lnTo>
                    <a:pt x="528" y="3550"/>
                  </a:lnTo>
                  <a:lnTo>
                    <a:pt x="532" y="3554"/>
                  </a:lnTo>
                  <a:lnTo>
                    <a:pt x="534" y="3552"/>
                  </a:lnTo>
                  <a:lnTo>
                    <a:pt x="534" y="3548"/>
                  </a:lnTo>
                  <a:lnTo>
                    <a:pt x="534" y="3544"/>
                  </a:lnTo>
                  <a:lnTo>
                    <a:pt x="532" y="3542"/>
                  </a:lnTo>
                  <a:lnTo>
                    <a:pt x="532" y="3538"/>
                  </a:lnTo>
                  <a:lnTo>
                    <a:pt x="530" y="3536"/>
                  </a:lnTo>
                  <a:lnTo>
                    <a:pt x="522" y="3532"/>
                  </a:lnTo>
                  <a:close/>
                  <a:moveTo>
                    <a:pt x="476" y="3508"/>
                  </a:moveTo>
                  <a:lnTo>
                    <a:pt x="476" y="3508"/>
                  </a:lnTo>
                  <a:lnTo>
                    <a:pt x="484" y="3506"/>
                  </a:lnTo>
                  <a:lnTo>
                    <a:pt x="484" y="3504"/>
                  </a:lnTo>
                  <a:lnTo>
                    <a:pt x="472" y="3502"/>
                  </a:lnTo>
                  <a:lnTo>
                    <a:pt x="464" y="3502"/>
                  </a:lnTo>
                  <a:lnTo>
                    <a:pt x="458" y="3502"/>
                  </a:lnTo>
                  <a:lnTo>
                    <a:pt x="450" y="3506"/>
                  </a:lnTo>
                  <a:lnTo>
                    <a:pt x="448" y="3508"/>
                  </a:lnTo>
                  <a:lnTo>
                    <a:pt x="456" y="3510"/>
                  </a:lnTo>
                  <a:lnTo>
                    <a:pt x="462" y="3510"/>
                  </a:lnTo>
                  <a:lnTo>
                    <a:pt x="476" y="3508"/>
                  </a:lnTo>
                  <a:close/>
                  <a:moveTo>
                    <a:pt x="572" y="3528"/>
                  </a:moveTo>
                  <a:lnTo>
                    <a:pt x="572" y="3528"/>
                  </a:lnTo>
                  <a:lnTo>
                    <a:pt x="574" y="3530"/>
                  </a:lnTo>
                  <a:lnTo>
                    <a:pt x="578" y="3530"/>
                  </a:lnTo>
                  <a:lnTo>
                    <a:pt x="580" y="3528"/>
                  </a:lnTo>
                  <a:lnTo>
                    <a:pt x="582" y="3524"/>
                  </a:lnTo>
                  <a:lnTo>
                    <a:pt x="580" y="3522"/>
                  </a:lnTo>
                  <a:lnTo>
                    <a:pt x="578" y="3522"/>
                  </a:lnTo>
                  <a:lnTo>
                    <a:pt x="574" y="3524"/>
                  </a:lnTo>
                  <a:lnTo>
                    <a:pt x="572" y="3528"/>
                  </a:lnTo>
                  <a:close/>
                  <a:moveTo>
                    <a:pt x="636" y="3486"/>
                  </a:moveTo>
                  <a:lnTo>
                    <a:pt x="636" y="3486"/>
                  </a:lnTo>
                  <a:lnTo>
                    <a:pt x="628" y="3488"/>
                  </a:lnTo>
                  <a:lnTo>
                    <a:pt x="622" y="3486"/>
                  </a:lnTo>
                  <a:lnTo>
                    <a:pt x="616" y="3484"/>
                  </a:lnTo>
                  <a:lnTo>
                    <a:pt x="610" y="3482"/>
                  </a:lnTo>
                  <a:lnTo>
                    <a:pt x="602" y="3478"/>
                  </a:lnTo>
                  <a:lnTo>
                    <a:pt x="594" y="3470"/>
                  </a:lnTo>
                  <a:lnTo>
                    <a:pt x="584" y="3462"/>
                  </a:lnTo>
                  <a:lnTo>
                    <a:pt x="574" y="3456"/>
                  </a:lnTo>
                  <a:lnTo>
                    <a:pt x="562" y="3448"/>
                  </a:lnTo>
                  <a:lnTo>
                    <a:pt x="548" y="3436"/>
                  </a:lnTo>
                  <a:lnTo>
                    <a:pt x="538" y="3424"/>
                  </a:lnTo>
                  <a:lnTo>
                    <a:pt x="532" y="3414"/>
                  </a:lnTo>
                  <a:lnTo>
                    <a:pt x="530" y="3404"/>
                  </a:lnTo>
                  <a:lnTo>
                    <a:pt x="528" y="3404"/>
                  </a:lnTo>
                  <a:lnTo>
                    <a:pt x="522" y="3402"/>
                  </a:lnTo>
                  <a:lnTo>
                    <a:pt x="516" y="3402"/>
                  </a:lnTo>
                  <a:lnTo>
                    <a:pt x="514" y="3400"/>
                  </a:lnTo>
                  <a:lnTo>
                    <a:pt x="512" y="3396"/>
                  </a:lnTo>
                  <a:lnTo>
                    <a:pt x="516" y="3390"/>
                  </a:lnTo>
                  <a:lnTo>
                    <a:pt x="520" y="3386"/>
                  </a:lnTo>
                  <a:lnTo>
                    <a:pt x="522" y="3386"/>
                  </a:lnTo>
                  <a:lnTo>
                    <a:pt x="524" y="3390"/>
                  </a:lnTo>
                  <a:lnTo>
                    <a:pt x="524" y="3392"/>
                  </a:lnTo>
                  <a:lnTo>
                    <a:pt x="526" y="3394"/>
                  </a:lnTo>
                  <a:lnTo>
                    <a:pt x="528" y="3392"/>
                  </a:lnTo>
                  <a:lnTo>
                    <a:pt x="528" y="3388"/>
                  </a:lnTo>
                  <a:lnTo>
                    <a:pt x="524" y="3380"/>
                  </a:lnTo>
                  <a:lnTo>
                    <a:pt x="510" y="3364"/>
                  </a:lnTo>
                  <a:lnTo>
                    <a:pt x="510" y="3502"/>
                  </a:lnTo>
                  <a:lnTo>
                    <a:pt x="518" y="3498"/>
                  </a:lnTo>
                  <a:lnTo>
                    <a:pt x="520" y="3496"/>
                  </a:lnTo>
                  <a:lnTo>
                    <a:pt x="522" y="3496"/>
                  </a:lnTo>
                  <a:lnTo>
                    <a:pt x="530" y="3498"/>
                  </a:lnTo>
                  <a:lnTo>
                    <a:pt x="544" y="3500"/>
                  </a:lnTo>
                  <a:lnTo>
                    <a:pt x="560" y="3502"/>
                  </a:lnTo>
                  <a:lnTo>
                    <a:pt x="576" y="3504"/>
                  </a:lnTo>
                  <a:lnTo>
                    <a:pt x="584" y="3506"/>
                  </a:lnTo>
                  <a:lnTo>
                    <a:pt x="588" y="3508"/>
                  </a:lnTo>
                  <a:lnTo>
                    <a:pt x="596" y="3512"/>
                  </a:lnTo>
                  <a:lnTo>
                    <a:pt x="598" y="3510"/>
                  </a:lnTo>
                  <a:lnTo>
                    <a:pt x="602" y="3508"/>
                  </a:lnTo>
                  <a:lnTo>
                    <a:pt x="606" y="3506"/>
                  </a:lnTo>
                  <a:lnTo>
                    <a:pt x="614" y="3506"/>
                  </a:lnTo>
                  <a:lnTo>
                    <a:pt x="620" y="3502"/>
                  </a:lnTo>
                  <a:lnTo>
                    <a:pt x="624" y="3500"/>
                  </a:lnTo>
                  <a:lnTo>
                    <a:pt x="626" y="3502"/>
                  </a:lnTo>
                  <a:lnTo>
                    <a:pt x="630" y="3506"/>
                  </a:lnTo>
                  <a:lnTo>
                    <a:pt x="632" y="3504"/>
                  </a:lnTo>
                  <a:lnTo>
                    <a:pt x="634" y="3502"/>
                  </a:lnTo>
                  <a:lnTo>
                    <a:pt x="638" y="3502"/>
                  </a:lnTo>
                  <a:lnTo>
                    <a:pt x="640" y="3502"/>
                  </a:lnTo>
                  <a:lnTo>
                    <a:pt x="642" y="3502"/>
                  </a:lnTo>
                  <a:lnTo>
                    <a:pt x="646" y="3494"/>
                  </a:lnTo>
                  <a:lnTo>
                    <a:pt x="648" y="3488"/>
                  </a:lnTo>
                  <a:lnTo>
                    <a:pt x="648" y="3486"/>
                  </a:lnTo>
                  <a:lnTo>
                    <a:pt x="642" y="3486"/>
                  </a:lnTo>
                  <a:lnTo>
                    <a:pt x="636" y="3486"/>
                  </a:lnTo>
                  <a:close/>
                  <a:moveTo>
                    <a:pt x="436" y="3502"/>
                  </a:moveTo>
                  <a:lnTo>
                    <a:pt x="436" y="3502"/>
                  </a:lnTo>
                  <a:lnTo>
                    <a:pt x="428" y="3504"/>
                  </a:lnTo>
                  <a:lnTo>
                    <a:pt x="426" y="3506"/>
                  </a:lnTo>
                  <a:lnTo>
                    <a:pt x="420" y="3506"/>
                  </a:lnTo>
                  <a:lnTo>
                    <a:pt x="414" y="3506"/>
                  </a:lnTo>
                  <a:lnTo>
                    <a:pt x="414" y="3508"/>
                  </a:lnTo>
                  <a:lnTo>
                    <a:pt x="414" y="3510"/>
                  </a:lnTo>
                  <a:lnTo>
                    <a:pt x="416" y="3514"/>
                  </a:lnTo>
                  <a:lnTo>
                    <a:pt x="418" y="3514"/>
                  </a:lnTo>
                  <a:lnTo>
                    <a:pt x="428" y="3516"/>
                  </a:lnTo>
                  <a:lnTo>
                    <a:pt x="430" y="3516"/>
                  </a:lnTo>
                  <a:lnTo>
                    <a:pt x="432" y="3518"/>
                  </a:lnTo>
                  <a:lnTo>
                    <a:pt x="432" y="3520"/>
                  </a:lnTo>
                  <a:lnTo>
                    <a:pt x="432" y="3522"/>
                  </a:lnTo>
                  <a:lnTo>
                    <a:pt x="436" y="3522"/>
                  </a:lnTo>
                  <a:lnTo>
                    <a:pt x="442" y="3518"/>
                  </a:lnTo>
                  <a:lnTo>
                    <a:pt x="442" y="3516"/>
                  </a:lnTo>
                  <a:lnTo>
                    <a:pt x="442" y="3512"/>
                  </a:lnTo>
                  <a:lnTo>
                    <a:pt x="438" y="3512"/>
                  </a:lnTo>
                  <a:lnTo>
                    <a:pt x="432" y="3510"/>
                  </a:lnTo>
                  <a:lnTo>
                    <a:pt x="434" y="3508"/>
                  </a:lnTo>
                  <a:lnTo>
                    <a:pt x="438" y="3508"/>
                  </a:lnTo>
                  <a:lnTo>
                    <a:pt x="442" y="3506"/>
                  </a:lnTo>
                  <a:lnTo>
                    <a:pt x="444" y="3504"/>
                  </a:lnTo>
                  <a:lnTo>
                    <a:pt x="440" y="3504"/>
                  </a:lnTo>
                  <a:lnTo>
                    <a:pt x="436" y="3502"/>
                  </a:lnTo>
                  <a:close/>
                  <a:moveTo>
                    <a:pt x="290" y="2874"/>
                  </a:moveTo>
                  <a:lnTo>
                    <a:pt x="290" y="2874"/>
                  </a:lnTo>
                  <a:lnTo>
                    <a:pt x="292" y="2876"/>
                  </a:lnTo>
                  <a:lnTo>
                    <a:pt x="294" y="2874"/>
                  </a:lnTo>
                  <a:lnTo>
                    <a:pt x="294" y="2872"/>
                  </a:lnTo>
                  <a:lnTo>
                    <a:pt x="294" y="2870"/>
                  </a:lnTo>
                  <a:lnTo>
                    <a:pt x="290" y="2868"/>
                  </a:lnTo>
                  <a:lnTo>
                    <a:pt x="290" y="2874"/>
                  </a:lnTo>
                  <a:close/>
                  <a:moveTo>
                    <a:pt x="592" y="3524"/>
                  </a:moveTo>
                  <a:lnTo>
                    <a:pt x="592" y="3524"/>
                  </a:lnTo>
                  <a:lnTo>
                    <a:pt x="596" y="3524"/>
                  </a:lnTo>
                  <a:lnTo>
                    <a:pt x="598" y="3524"/>
                  </a:lnTo>
                  <a:lnTo>
                    <a:pt x="598" y="3522"/>
                  </a:lnTo>
                  <a:lnTo>
                    <a:pt x="596" y="3518"/>
                  </a:lnTo>
                  <a:lnTo>
                    <a:pt x="594" y="3518"/>
                  </a:lnTo>
                  <a:lnTo>
                    <a:pt x="590" y="3520"/>
                  </a:lnTo>
                  <a:lnTo>
                    <a:pt x="590" y="3522"/>
                  </a:lnTo>
                  <a:lnTo>
                    <a:pt x="592" y="3524"/>
                  </a:lnTo>
                  <a:close/>
                  <a:moveTo>
                    <a:pt x="310" y="3406"/>
                  </a:moveTo>
                  <a:lnTo>
                    <a:pt x="310" y="3406"/>
                  </a:lnTo>
                  <a:lnTo>
                    <a:pt x="314" y="3406"/>
                  </a:lnTo>
                  <a:lnTo>
                    <a:pt x="318" y="3406"/>
                  </a:lnTo>
                  <a:lnTo>
                    <a:pt x="322" y="3406"/>
                  </a:lnTo>
                  <a:lnTo>
                    <a:pt x="326" y="3408"/>
                  </a:lnTo>
                  <a:lnTo>
                    <a:pt x="328" y="3408"/>
                  </a:lnTo>
                  <a:lnTo>
                    <a:pt x="324" y="3402"/>
                  </a:lnTo>
                  <a:lnTo>
                    <a:pt x="318" y="3396"/>
                  </a:lnTo>
                  <a:lnTo>
                    <a:pt x="316" y="3394"/>
                  </a:lnTo>
                  <a:lnTo>
                    <a:pt x="314" y="3394"/>
                  </a:lnTo>
                  <a:lnTo>
                    <a:pt x="312" y="3394"/>
                  </a:lnTo>
                  <a:lnTo>
                    <a:pt x="310" y="3392"/>
                  </a:lnTo>
                  <a:lnTo>
                    <a:pt x="308" y="3390"/>
                  </a:lnTo>
                  <a:lnTo>
                    <a:pt x="306" y="3392"/>
                  </a:lnTo>
                  <a:lnTo>
                    <a:pt x="304" y="3390"/>
                  </a:lnTo>
                  <a:lnTo>
                    <a:pt x="294" y="3384"/>
                  </a:lnTo>
                  <a:lnTo>
                    <a:pt x="284" y="3382"/>
                  </a:lnTo>
                  <a:lnTo>
                    <a:pt x="280" y="3378"/>
                  </a:lnTo>
                  <a:lnTo>
                    <a:pt x="274" y="3374"/>
                  </a:lnTo>
                  <a:lnTo>
                    <a:pt x="268" y="3370"/>
                  </a:lnTo>
                  <a:lnTo>
                    <a:pt x="264" y="3368"/>
                  </a:lnTo>
                  <a:lnTo>
                    <a:pt x="262" y="3370"/>
                  </a:lnTo>
                  <a:lnTo>
                    <a:pt x="266" y="3374"/>
                  </a:lnTo>
                  <a:lnTo>
                    <a:pt x="270" y="3376"/>
                  </a:lnTo>
                  <a:lnTo>
                    <a:pt x="270" y="3380"/>
                  </a:lnTo>
                  <a:lnTo>
                    <a:pt x="268" y="3380"/>
                  </a:lnTo>
                  <a:lnTo>
                    <a:pt x="272" y="3382"/>
                  </a:lnTo>
                  <a:lnTo>
                    <a:pt x="276" y="3384"/>
                  </a:lnTo>
                  <a:lnTo>
                    <a:pt x="278" y="3388"/>
                  </a:lnTo>
                  <a:lnTo>
                    <a:pt x="282" y="3390"/>
                  </a:lnTo>
                  <a:lnTo>
                    <a:pt x="288" y="3392"/>
                  </a:lnTo>
                  <a:lnTo>
                    <a:pt x="294" y="3392"/>
                  </a:lnTo>
                  <a:lnTo>
                    <a:pt x="296" y="3394"/>
                  </a:lnTo>
                  <a:lnTo>
                    <a:pt x="300" y="3396"/>
                  </a:lnTo>
                  <a:lnTo>
                    <a:pt x="302" y="3398"/>
                  </a:lnTo>
                  <a:lnTo>
                    <a:pt x="304" y="3398"/>
                  </a:lnTo>
                  <a:lnTo>
                    <a:pt x="308" y="3398"/>
                  </a:lnTo>
                  <a:lnTo>
                    <a:pt x="310" y="3400"/>
                  </a:lnTo>
                  <a:lnTo>
                    <a:pt x="310" y="3402"/>
                  </a:lnTo>
                  <a:lnTo>
                    <a:pt x="310" y="3404"/>
                  </a:lnTo>
                  <a:lnTo>
                    <a:pt x="310" y="3406"/>
                  </a:lnTo>
                  <a:close/>
                  <a:moveTo>
                    <a:pt x="262" y="3306"/>
                  </a:moveTo>
                  <a:lnTo>
                    <a:pt x="262" y="3306"/>
                  </a:lnTo>
                  <a:lnTo>
                    <a:pt x="260" y="3302"/>
                  </a:lnTo>
                  <a:lnTo>
                    <a:pt x="258" y="3302"/>
                  </a:lnTo>
                  <a:lnTo>
                    <a:pt x="258" y="3304"/>
                  </a:lnTo>
                  <a:lnTo>
                    <a:pt x="258" y="3310"/>
                  </a:lnTo>
                  <a:lnTo>
                    <a:pt x="258" y="3314"/>
                  </a:lnTo>
                  <a:lnTo>
                    <a:pt x="254" y="3308"/>
                  </a:lnTo>
                  <a:lnTo>
                    <a:pt x="252" y="3308"/>
                  </a:lnTo>
                  <a:lnTo>
                    <a:pt x="250" y="3310"/>
                  </a:lnTo>
                  <a:lnTo>
                    <a:pt x="248" y="3314"/>
                  </a:lnTo>
                  <a:lnTo>
                    <a:pt x="250" y="3318"/>
                  </a:lnTo>
                  <a:lnTo>
                    <a:pt x="252" y="3320"/>
                  </a:lnTo>
                  <a:lnTo>
                    <a:pt x="252" y="3322"/>
                  </a:lnTo>
                  <a:lnTo>
                    <a:pt x="250" y="3324"/>
                  </a:lnTo>
                  <a:lnTo>
                    <a:pt x="252" y="3328"/>
                  </a:lnTo>
                  <a:lnTo>
                    <a:pt x="252" y="3332"/>
                  </a:lnTo>
                  <a:lnTo>
                    <a:pt x="254" y="3332"/>
                  </a:lnTo>
                  <a:lnTo>
                    <a:pt x="258" y="3324"/>
                  </a:lnTo>
                  <a:lnTo>
                    <a:pt x="260" y="3314"/>
                  </a:lnTo>
                  <a:lnTo>
                    <a:pt x="262" y="3310"/>
                  </a:lnTo>
                  <a:lnTo>
                    <a:pt x="262" y="3306"/>
                  </a:lnTo>
                  <a:close/>
                  <a:moveTo>
                    <a:pt x="284" y="3406"/>
                  </a:moveTo>
                  <a:lnTo>
                    <a:pt x="284" y="3406"/>
                  </a:lnTo>
                  <a:lnTo>
                    <a:pt x="286" y="3406"/>
                  </a:lnTo>
                  <a:lnTo>
                    <a:pt x="288" y="3404"/>
                  </a:lnTo>
                  <a:lnTo>
                    <a:pt x="290" y="3402"/>
                  </a:lnTo>
                  <a:lnTo>
                    <a:pt x="290" y="3400"/>
                  </a:lnTo>
                  <a:lnTo>
                    <a:pt x="286" y="3398"/>
                  </a:lnTo>
                  <a:lnTo>
                    <a:pt x="284" y="3400"/>
                  </a:lnTo>
                  <a:lnTo>
                    <a:pt x="284" y="3404"/>
                  </a:lnTo>
                  <a:lnTo>
                    <a:pt x="284" y="3406"/>
                  </a:lnTo>
                  <a:close/>
                  <a:moveTo>
                    <a:pt x="268" y="3336"/>
                  </a:moveTo>
                  <a:lnTo>
                    <a:pt x="268" y="3336"/>
                  </a:lnTo>
                  <a:lnTo>
                    <a:pt x="260" y="3336"/>
                  </a:lnTo>
                  <a:lnTo>
                    <a:pt x="258" y="3336"/>
                  </a:lnTo>
                  <a:lnTo>
                    <a:pt x="256" y="3338"/>
                  </a:lnTo>
                  <a:lnTo>
                    <a:pt x="258" y="3340"/>
                  </a:lnTo>
                  <a:lnTo>
                    <a:pt x="262" y="3342"/>
                  </a:lnTo>
                  <a:lnTo>
                    <a:pt x="264" y="3342"/>
                  </a:lnTo>
                  <a:lnTo>
                    <a:pt x="268" y="3340"/>
                  </a:lnTo>
                  <a:lnTo>
                    <a:pt x="268" y="3338"/>
                  </a:lnTo>
                  <a:lnTo>
                    <a:pt x="268" y="3336"/>
                  </a:lnTo>
                  <a:close/>
                  <a:moveTo>
                    <a:pt x="412" y="3500"/>
                  </a:moveTo>
                  <a:lnTo>
                    <a:pt x="412" y="3500"/>
                  </a:lnTo>
                  <a:lnTo>
                    <a:pt x="406" y="3498"/>
                  </a:lnTo>
                  <a:lnTo>
                    <a:pt x="402" y="3496"/>
                  </a:lnTo>
                  <a:lnTo>
                    <a:pt x="398" y="3498"/>
                  </a:lnTo>
                  <a:lnTo>
                    <a:pt x="396" y="3500"/>
                  </a:lnTo>
                  <a:lnTo>
                    <a:pt x="396" y="3502"/>
                  </a:lnTo>
                  <a:lnTo>
                    <a:pt x="398" y="3504"/>
                  </a:lnTo>
                  <a:lnTo>
                    <a:pt x="402" y="3502"/>
                  </a:lnTo>
                  <a:lnTo>
                    <a:pt x="406" y="3500"/>
                  </a:lnTo>
                  <a:lnTo>
                    <a:pt x="408" y="3502"/>
                  </a:lnTo>
                  <a:lnTo>
                    <a:pt x="410" y="3502"/>
                  </a:lnTo>
                  <a:lnTo>
                    <a:pt x="414" y="3504"/>
                  </a:lnTo>
                  <a:lnTo>
                    <a:pt x="414" y="3502"/>
                  </a:lnTo>
                  <a:lnTo>
                    <a:pt x="416" y="3500"/>
                  </a:lnTo>
                  <a:lnTo>
                    <a:pt x="414" y="3500"/>
                  </a:lnTo>
                  <a:lnTo>
                    <a:pt x="412" y="3500"/>
                  </a:lnTo>
                  <a:close/>
                  <a:moveTo>
                    <a:pt x="248" y="3284"/>
                  </a:moveTo>
                  <a:lnTo>
                    <a:pt x="248" y="3284"/>
                  </a:lnTo>
                  <a:lnTo>
                    <a:pt x="244" y="3282"/>
                  </a:lnTo>
                  <a:lnTo>
                    <a:pt x="244" y="3284"/>
                  </a:lnTo>
                  <a:lnTo>
                    <a:pt x="244" y="3292"/>
                  </a:lnTo>
                  <a:lnTo>
                    <a:pt x="240" y="3300"/>
                  </a:lnTo>
                  <a:lnTo>
                    <a:pt x="240" y="3302"/>
                  </a:lnTo>
                  <a:lnTo>
                    <a:pt x="244" y="3302"/>
                  </a:lnTo>
                  <a:lnTo>
                    <a:pt x="246" y="3300"/>
                  </a:lnTo>
                  <a:lnTo>
                    <a:pt x="246" y="3298"/>
                  </a:lnTo>
                  <a:lnTo>
                    <a:pt x="248" y="3294"/>
                  </a:lnTo>
                  <a:lnTo>
                    <a:pt x="248" y="3292"/>
                  </a:lnTo>
                  <a:lnTo>
                    <a:pt x="252" y="3288"/>
                  </a:lnTo>
                  <a:lnTo>
                    <a:pt x="248" y="3284"/>
                  </a:lnTo>
                  <a:close/>
                  <a:moveTo>
                    <a:pt x="376" y="3462"/>
                  </a:moveTo>
                  <a:lnTo>
                    <a:pt x="376" y="3462"/>
                  </a:lnTo>
                  <a:lnTo>
                    <a:pt x="376" y="3466"/>
                  </a:lnTo>
                  <a:lnTo>
                    <a:pt x="378" y="3468"/>
                  </a:lnTo>
                  <a:lnTo>
                    <a:pt x="380" y="3468"/>
                  </a:lnTo>
                  <a:lnTo>
                    <a:pt x="380" y="3464"/>
                  </a:lnTo>
                  <a:lnTo>
                    <a:pt x="380" y="3462"/>
                  </a:lnTo>
                  <a:lnTo>
                    <a:pt x="382" y="3462"/>
                  </a:lnTo>
                  <a:lnTo>
                    <a:pt x="384" y="3460"/>
                  </a:lnTo>
                  <a:lnTo>
                    <a:pt x="384" y="3456"/>
                  </a:lnTo>
                  <a:lnTo>
                    <a:pt x="386" y="3454"/>
                  </a:lnTo>
                  <a:lnTo>
                    <a:pt x="386" y="3452"/>
                  </a:lnTo>
                  <a:lnTo>
                    <a:pt x="386" y="3448"/>
                  </a:lnTo>
                  <a:lnTo>
                    <a:pt x="386" y="3444"/>
                  </a:lnTo>
                  <a:lnTo>
                    <a:pt x="386" y="3442"/>
                  </a:lnTo>
                  <a:lnTo>
                    <a:pt x="384" y="3440"/>
                  </a:lnTo>
                  <a:lnTo>
                    <a:pt x="378" y="3438"/>
                  </a:lnTo>
                  <a:lnTo>
                    <a:pt x="376" y="3438"/>
                  </a:lnTo>
                  <a:lnTo>
                    <a:pt x="374" y="3442"/>
                  </a:lnTo>
                  <a:lnTo>
                    <a:pt x="372" y="3444"/>
                  </a:lnTo>
                  <a:lnTo>
                    <a:pt x="370" y="3442"/>
                  </a:lnTo>
                  <a:lnTo>
                    <a:pt x="368" y="3442"/>
                  </a:lnTo>
                  <a:lnTo>
                    <a:pt x="364" y="3442"/>
                  </a:lnTo>
                  <a:lnTo>
                    <a:pt x="362" y="3444"/>
                  </a:lnTo>
                  <a:lnTo>
                    <a:pt x="362" y="3446"/>
                  </a:lnTo>
                  <a:lnTo>
                    <a:pt x="368" y="3452"/>
                  </a:lnTo>
                  <a:lnTo>
                    <a:pt x="374" y="3458"/>
                  </a:lnTo>
                  <a:lnTo>
                    <a:pt x="376" y="3460"/>
                  </a:lnTo>
                  <a:lnTo>
                    <a:pt x="376" y="3462"/>
                  </a:lnTo>
                  <a:close/>
                  <a:moveTo>
                    <a:pt x="360" y="3454"/>
                  </a:moveTo>
                  <a:lnTo>
                    <a:pt x="360" y="3454"/>
                  </a:lnTo>
                  <a:lnTo>
                    <a:pt x="358" y="3458"/>
                  </a:lnTo>
                  <a:lnTo>
                    <a:pt x="354" y="3458"/>
                  </a:lnTo>
                  <a:lnTo>
                    <a:pt x="352" y="3460"/>
                  </a:lnTo>
                  <a:lnTo>
                    <a:pt x="354" y="3462"/>
                  </a:lnTo>
                  <a:lnTo>
                    <a:pt x="356" y="3464"/>
                  </a:lnTo>
                  <a:lnTo>
                    <a:pt x="358" y="3464"/>
                  </a:lnTo>
                  <a:lnTo>
                    <a:pt x="364" y="3458"/>
                  </a:lnTo>
                  <a:lnTo>
                    <a:pt x="364" y="3456"/>
                  </a:lnTo>
                  <a:lnTo>
                    <a:pt x="364" y="3454"/>
                  </a:lnTo>
                  <a:lnTo>
                    <a:pt x="362" y="3452"/>
                  </a:lnTo>
                  <a:lnTo>
                    <a:pt x="360" y="3454"/>
                  </a:lnTo>
                  <a:close/>
                  <a:moveTo>
                    <a:pt x="390" y="3462"/>
                  </a:moveTo>
                  <a:lnTo>
                    <a:pt x="390" y="3462"/>
                  </a:lnTo>
                  <a:lnTo>
                    <a:pt x="394" y="3462"/>
                  </a:lnTo>
                  <a:lnTo>
                    <a:pt x="394" y="3460"/>
                  </a:lnTo>
                  <a:lnTo>
                    <a:pt x="396" y="3458"/>
                  </a:lnTo>
                  <a:lnTo>
                    <a:pt x="398" y="3460"/>
                  </a:lnTo>
                  <a:lnTo>
                    <a:pt x="402" y="3462"/>
                  </a:lnTo>
                  <a:lnTo>
                    <a:pt x="402" y="3464"/>
                  </a:lnTo>
                  <a:lnTo>
                    <a:pt x="402" y="3466"/>
                  </a:lnTo>
                  <a:lnTo>
                    <a:pt x="406" y="3468"/>
                  </a:lnTo>
                  <a:lnTo>
                    <a:pt x="410" y="3468"/>
                  </a:lnTo>
                  <a:lnTo>
                    <a:pt x="412" y="3466"/>
                  </a:lnTo>
                  <a:lnTo>
                    <a:pt x="412" y="3454"/>
                  </a:lnTo>
                  <a:lnTo>
                    <a:pt x="410" y="3450"/>
                  </a:lnTo>
                  <a:lnTo>
                    <a:pt x="408" y="3450"/>
                  </a:lnTo>
                  <a:lnTo>
                    <a:pt x="406" y="3450"/>
                  </a:lnTo>
                  <a:lnTo>
                    <a:pt x="402" y="3448"/>
                  </a:lnTo>
                  <a:lnTo>
                    <a:pt x="400" y="3444"/>
                  </a:lnTo>
                  <a:lnTo>
                    <a:pt x="394" y="3442"/>
                  </a:lnTo>
                  <a:lnTo>
                    <a:pt x="390" y="3444"/>
                  </a:lnTo>
                  <a:lnTo>
                    <a:pt x="388" y="3446"/>
                  </a:lnTo>
                  <a:lnTo>
                    <a:pt x="388" y="3448"/>
                  </a:lnTo>
                  <a:lnTo>
                    <a:pt x="390" y="3454"/>
                  </a:lnTo>
                  <a:lnTo>
                    <a:pt x="388" y="3456"/>
                  </a:lnTo>
                  <a:lnTo>
                    <a:pt x="388" y="3460"/>
                  </a:lnTo>
                  <a:lnTo>
                    <a:pt x="390" y="3462"/>
                  </a:lnTo>
                  <a:close/>
                  <a:moveTo>
                    <a:pt x="356" y="3450"/>
                  </a:moveTo>
                  <a:lnTo>
                    <a:pt x="356" y="3450"/>
                  </a:lnTo>
                  <a:lnTo>
                    <a:pt x="358" y="3450"/>
                  </a:lnTo>
                  <a:lnTo>
                    <a:pt x="360" y="3450"/>
                  </a:lnTo>
                  <a:lnTo>
                    <a:pt x="358" y="3444"/>
                  </a:lnTo>
                  <a:lnTo>
                    <a:pt x="358" y="3442"/>
                  </a:lnTo>
                  <a:lnTo>
                    <a:pt x="358" y="3440"/>
                  </a:lnTo>
                  <a:lnTo>
                    <a:pt x="362" y="3438"/>
                  </a:lnTo>
                  <a:lnTo>
                    <a:pt x="366" y="3436"/>
                  </a:lnTo>
                  <a:lnTo>
                    <a:pt x="366" y="3434"/>
                  </a:lnTo>
                  <a:lnTo>
                    <a:pt x="366" y="3432"/>
                  </a:lnTo>
                  <a:lnTo>
                    <a:pt x="362" y="3430"/>
                  </a:lnTo>
                  <a:lnTo>
                    <a:pt x="360" y="3430"/>
                  </a:lnTo>
                  <a:lnTo>
                    <a:pt x="358" y="3428"/>
                  </a:lnTo>
                  <a:lnTo>
                    <a:pt x="356" y="3426"/>
                  </a:lnTo>
                  <a:lnTo>
                    <a:pt x="354" y="3422"/>
                  </a:lnTo>
                  <a:lnTo>
                    <a:pt x="352" y="3420"/>
                  </a:lnTo>
                  <a:lnTo>
                    <a:pt x="348" y="3418"/>
                  </a:lnTo>
                  <a:lnTo>
                    <a:pt x="346" y="3420"/>
                  </a:lnTo>
                  <a:lnTo>
                    <a:pt x="344" y="3420"/>
                  </a:lnTo>
                  <a:lnTo>
                    <a:pt x="344" y="3418"/>
                  </a:lnTo>
                  <a:lnTo>
                    <a:pt x="342" y="3418"/>
                  </a:lnTo>
                  <a:lnTo>
                    <a:pt x="340" y="3420"/>
                  </a:lnTo>
                  <a:lnTo>
                    <a:pt x="338" y="3422"/>
                  </a:lnTo>
                  <a:lnTo>
                    <a:pt x="338" y="3418"/>
                  </a:lnTo>
                  <a:lnTo>
                    <a:pt x="336" y="3414"/>
                  </a:lnTo>
                  <a:lnTo>
                    <a:pt x="332" y="3410"/>
                  </a:lnTo>
                  <a:lnTo>
                    <a:pt x="328" y="3410"/>
                  </a:lnTo>
                  <a:lnTo>
                    <a:pt x="328" y="3412"/>
                  </a:lnTo>
                  <a:lnTo>
                    <a:pt x="328" y="3414"/>
                  </a:lnTo>
                  <a:lnTo>
                    <a:pt x="322" y="3414"/>
                  </a:lnTo>
                  <a:lnTo>
                    <a:pt x="320" y="3414"/>
                  </a:lnTo>
                  <a:lnTo>
                    <a:pt x="318" y="3414"/>
                  </a:lnTo>
                  <a:lnTo>
                    <a:pt x="320" y="3418"/>
                  </a:lnTo>
                  <a:lnTo>
                    <a:pt x="322" y="3422"/>
                  </a:lnTo>
                  <a:lnTo>
                    <a:pt x="320" y="3422"/>
                  </a:lnTo>
                  <a:lnTo>
                    <a:pt x="314" y="3420"/>
                  </a:lnTo>
                  <a:lnTo>
                    <a:pt x="310" y="3422"/>
                  </a:lnTo>
                  <a:lnTo>
                    <a:pt x="308" y="3424"/>
                  </a:lnTo>
                  <a:lnTo>
                    <a:pt x="308" y="3426"/>
                  </a:lnTo>
                  <a:lnTo>
                    <a:pt x="310" y="3428"/>
                  </a:lnTo>
                  <a:lnTo>
                    <a:pt x="312" y="3430"/>
                  </a:lnTo>
                  <a:lnTo>
                    <a:pt x="312" y="3432"/>
                  </a:lnTo>
                  <a:lnTo>
                    <a:pt x="316" y="3432"/>
                  </a:lnTo>
                  <a:lnTo>
                    <a:pt x="320" y="3430"/>
                  </a:lnTo>
                  <a:lnTo>
                    <a:pt x="322" y="3432"/>
                  </a:lnTo>
                  <a:lnTo>
                    <a:pt x="322" y="3434"/>
                  </a:lnTo>
                  <a:lnTo>
                    <a:pt x="322" y="3442"/>
                  </a:lnTo>
                  <a:lnTo>
                    <a:pt x="324" y="3444"/>
                  </a:lnTo>
                  <a:lnTo>
                    <a:pt x="328" y="3448"/>
                  </a:lnTo>
                  <a:lnTo>
                    <a:pt x="330" y="3448"/>
                  </a:lnTo>
                  <a:lnTo>
                    <a:pt x="332" y="3448"/>
                  </a:lnTo>
                  <a:lnTo>
                    <a:pt x="332" y="3442"/>
                  </a:lnTo>
                  <a:lnTo>
                    <a:pt x="332" y="3438"/>
                  </a:lnTo>
                  <a:lnTo>
                    <a:pt x="334" y="3438"/>
                  </a:lnTo>
                  <a:lnTo>
                    <a:pt x="336" y="3440"/>
                  </a:lnTo>
                  <a:lnTo>
                    <a:pt x="340" y="3438"/>
                  </a:lnTo>
                  <a:lnTo>
                    <a:pt x="342" y="3438"/>
                  </a:lnTo>
                  <a:lnTo>
                    <a:pt x="342" y="3442"/>
                  </a:lnTo>
                  <a:lnTo>
                    <a:pt x="340" y="3448"/>
                  </a:lnTo>
                  <a:lnTo>
                    <a:pt x="336" y="3450"/>
                  </a:lnTo>
                  <a:lnTo>
                    <a:pt x="334" y="3452"/>
                  </a:lnTo>
                  <a:lnTo>
                    <a:pt x="338" y="3454"/>
                  </a:lnTo>
                  <a:lnTo>
                    <a:pt x="342" y="3454"/>
                  </a:lnTo>
                  <a:lnTo>
                    <a:pt x="346" y="3454"/>
                  </a:lnTo>
                  <a:lnTo>
                    <a:pt x="348" y="3452"/>
                  </a:lnTo>
                  <a:lnTo>
                    <a:pt x="350" y="3452"/>
                  </a:lnTo>
                  <a:lnTo>
                    <a:pt x="352" y="3452"/>
                  </a:lnTo>
                  <a:lnTo>
                    <a:pt x="352" y="3450"/>
                  </a:lnTo>
                  <a:lnTo>
                    <a:pt x="354" y="3448"/>
                  </a:lnTo>
                  <a:lnTo>
                    <a:pt x="356" y="3450"/>
                  </a:lnTo>
                  <a:close/>
                  <a:moveTo>
                    <a:pt x="490" y="3366"/>
                  </a:moveTo>
                  <a:lnTo>
                    <a:pt x="490" y="3366"/>
                  </a:lnTo>
                  <a:lnTo>
                    <a:pt x="488" y="3366"/>
                  </a:lnTo>
                  <a:lnTo>
                    <a:pt x="486" y="3364"/>
                  </a:lnTo>
                  <a:lnTo>
                    <a:pt x="482" y="3360"/>
                  </a:lnTo>
                  <a:lnTo>
                    <a:pt x="480" y="3354"/>
                  </a:lnTo>
                  <a:lnTo>
                    <a:pt x="478" y="3352"/>
                  </a:lnTo>
                  <a:lnTo>
                    <a:pt x="476" y="3352"/>
                  </a:lnTo>
                  <a:lnTo>
                    <a:pt x="472" y="3356"/>
                  </a:lnTo>
                  <a:lnTo>
                    <a:pt x="468" y="3364"/>
                  </a:lnTo>
                  <a:lnTo>
                    <a:pt x="464" y="3370"/>
                  </a:lnTo>
                  <a:lnTo>
                    <a:pt x="460" y="3374"/>
                  </a:lnTo>
                  <a:lnTo>
                    <a:pt x="454" y="3374"/>
                  </a:lnTo>
                  <a:lnTo>
                    <a:pt x="450" y="3372"/>
                  </a:lnTo>
                  <a:lnTo>
                    <a:pt x="446" y="3368"/>
                  </a:lnTo>
                  <a:lnTo>
                    <a:pt x="440" y="3370"/>
                  </a:lnTo>
                  <a:lnTo>
                    <a:pt x="438" y="3370"/>
                  </a:lnTo>
                  <a:lnTo>
                    <a:pt x="440" y="3372"/>
                  </a:lnTo>
                  <a:lnTo>
                    <a:pt x="442" y="3374"/>
                  </a:lnTo>
                  <a:lnTo>
                    <a:pt x="444" y="3376"/>
                  </a:lnTo>
                  <a:lnTo>
                    <a:pt x="444" y="3378"/>
                  </a:lnTo>
                  <a:lnTo>
                    <a:pt x="448" y="3380"/>
                  </a:lnTo>
                  <a:lnTo>
                    <a:pt x="450" y="3382"/>
                  </a:lnTo>
                  <a:lnTo>
                    <a:pt x="448" y="3384"/>
                  </a:lnTo>
                  <a:lnTo>
                    <a:pt x="446" y="3388"/>
                  </a:lnTo>
                  <a:lnTo>
                    <a:pt x="444" y="3388"/>
                  </a:lnTo>
                  <a:lnTo>
                    <a:pt x="440" y="3384"/>
                  </a:lnTo>
                  <a:lnTo>
                    <a:pt x="438" y="3382"/>
                  </a:lnTo>
                  <a:lnTo>
                    <a:pt x="438" y="3384"/>
                  </a:lnTo>
                  <a:lnTo>
                    <a:pt x="436" y="3388"/>
                  </a:lnTo>
                  <a:lnTo>
                    <a:pt x="436" y="3398"/>
                  </a:lnTo>
                  <a:lnTo>
                    <a:pt x="440" y="3410"/>
                  </a:lnTo>
                  <a:lnTo>
                    <a:pt x="442" y="3412"/>
                  </a:lnTo>
                  <a:lnTo>
                    <a:pt x="448" y="3414"/>
                  </a:lnTo>
                  <a:lnTo>
                    <a:pt x="460" y="3410"/>
                  </a:lnTo>
                  <a:lnTo>
                    <a:pt x="474" y="3406"/>
                  </a:lnTo>
                  <a:lnTo>
                    <a:pt x="478" y="3406"/>
                  </a:lnTo>
                  <a:lnTo>
                    <a:pt x="480" y="3408"/>
                  </a:lnTo>
                  <a:lnTo>
                    <a:pt x="482" y="3414"/>
                  </a:lnTo>
                  <a:lnTo>
                    <a:pt x="478" y="3418"/>
                  </a:lnTo>
                  <a:lnTo>
                    <a:pt x="472" y="3422"/>
                  </a:lnTo>
                  <a:lnTo>
                    <a:pt x="466" y="3424"/>
                  </a:lnTo>
                  <a:lnTo>
                    <a:pt x="452" y="3430"/>
                  </a:lnTo>
                  <a:lnTo>
                    <a:pt x="448" y="3434"/>
                  </a:lnTo>
                  <a:lnTo>
                    <a:pt x="448" y="3438"/>
                  </a:lnTo>
                  <a:lnTo>
                    <a:pt x="452" y="3446"/>
                  </a:lnTo>
                  <a:lnTo>
                    <a:pt x="458" y="3452"/>
                  </a:lnTo>
                  <a:lnTo>
                    <a:pt x="464" y="3458"/>
                  </a:lnTo>
                  <a:lnTo>
                    <a:pt x="474" y="3462"/>
                  </a:lnTo>
                  <a:lnTo>
                    <a:pt x="488" y="3470"/>
                  </a:lnTo>
                  <a:lnTo>
                    <a:pt x="494" y="3472"/>
                  </a:lnTo>
                  <a:lnTo>
                    <a:pt x="496" y="3474"/>
                  </a:lnTo>
                  <a:lnTo>
                    <a:pt x="482" y="3472"/>
                  </a:lnTo>
                  <a:lnTo>
                    <a:pt x="476" y="3468"/>
                  </a:lnTo>
                  <a:lnTo>
                    <a:pt x="474" y="3468"/>
                  </a:lnTo>
                  <a:lnTo>
                    <a:pt x="472" y="3468"/>
                  </a:lnTo>
                  <a:lnTo>
                    <a:pt x="470" y="3470"/>
                  </a:lnTo>
                  <a:lnTo>
                    <a:pt x="468" y="3470"/>
                  </a:lnTo>
                  <a:lnTo>
                    <a:pt x="462" y="3466"/>
                  </a:lnTo>
                  <a:lnTo>
                    <a:pt x="456" y="3464"/>
                  </a:lnTo>
                  <a:lnTo>
                    <a:pt x="452" y="3464"/>
                  </a:lnTo>
                  <a:lnTo>
                    <a:pt x="450" y="3464"/>
                  </a:lnTo>
                  <a:lnTo>
                    <a:pt x="448" y="3466"/>
                  </a:lnTo>
                  <a:lnTo>
                    <a:pt x="448" y="3468"/>
                  </a:lnTo>
                  <a:lnTo>
                    <a:pt x="448" y="3472"/>
                  </a:lnTo>
                  <a:lnTo>
                    <a:pt x="450" y="3472"/>
                  </a:lnTo>
                  <a:lnTo>
                    <a:pt x="448" y="3472"/>
                  </a:lnTo>
                  <a:lnTo>
                    <a:pt x="442" y="3468"/>
                  </a:lnTo>
                  <a:lnTo>
                    <a:pt x="422" y="3454"/>
                  </a:lnTo>
                  <a:lnTo>
                    <a:pt x="416" y="3452"/>
                  </a:lnTo>
                  <a:lnTo>
                    <a:pt x="416" y="3454"/>
                  </a:lnTo>
                  <a:lnTo>
                    <a:pt x="418" y="3456"/>
                  </a:lnTo>
                  <a:lnTo>
                    <a:pt x="422" y="3462"/>
                  </a:lnTo>
                  <a:lnTo>
                    <a:pt x="428" y="3464"/>
                  </a:lnTo>
                  <a:lnTo>
                    <a:pt x="430" y="3466"/>
                  </a:lnTo>
                  <a:lnTo>
                    <a:pt x="426" y="3466"/>
                  </a:lnTo>
                  <a:lnTo>
                    <a:pt x="420" y="3466"/>
                  </a:lnTo>
                  <a:lnTo>
                    <a:pt x="418" y="3468"/>
                  </a:lnTo>
                  <a:lnTo>
                    <a:pt x="416" y="3472"/>
                  </a:lnTo>
                  <a:lnTo>
                    <a:pt x="414" y="3476"/>
                  </a:lnTo>
                  <a:lnTo>
                    <a:pt x="408" y="3474"/>
                  </a:lnTo>
                  <a:lnTo>
                    <a:pt x="398" y="3470"/>
                  </a:lnTo>
                  <a:lnTo>
                    <a:pt x="398" y="3472"/>
                  </a:lnTo>
                  <a:lnTo>
                    <a:pt x="396" y="3474"/>
                  </a:lnTo>
                  <a:lnTo>
                    <a:pt x="392" y="3472"/>
                  </a:lnTo>
                  <a:lnTo>
                    <a:pt x="380" y="3470"/>
                  </a:lnTo>
                  <a:lnTo>
                    <a:pt x="380" y="3472"/>
                  </a:lnTo>
                  <a:lnTo>
                    <a:pt x="382" y="3476"/>
                  </a:lnTo>
                  <a:lnTo>
                    <a:pt x="386" y="3478"/>
                  </a:lnTo>
                  <a:lnTo>
                    <a:pt x="386" y="3480"/>
                  </a:lnTo>
                  <a:lnTo>
                    <a:pt x="382" y="3480"/>
                  </a:lnTo>
                  <a:lnTo>
                    <a:pt x="376" y="3476"/>
                  </a:lnTo>
                  <a:lnTo>
                    <a:pt x="374" y="3474"/>
                  </a:lnTo>
                  <a:lnTo>
                    <a:pt x="372" y="3474"/>
                  </a:lnTo>
                  <a:lnTo>
                    <a:pt x="374" y="3476"/>
                  </a:lnTo>
                  <a:lnTo>
                    <a:pt x="374" y="3482"/>
                  </a:lnTo>
                  <a:lnTo>
                    <a:pt x="374" y="3484"/>
                  </a:lnTo>
                  <a:lnTo>
                    <a:pt x="374" y="3486"/>
                  </a:lnTo>
                  <a:lnTo>
                    <a:pt x="376" y="3486"/>
                  </a:lnTo>
                  <a:lnTo>
                    <a:pt x="380" y="3488"/>
                  </a:lnTo>
                  <a:lnTo>
                    <a:pt x="384" y="3486"/>
                  </a:lnTo>
                  <a:lnTo>
                    <a:pt x="390" y="3486"/>
                  </a:lnTo>
                  <a:lnTo>
                    <a:pt x="394" y="3488"/>
                  </a:lnTo>
                  <a:lnTo>
                    <a:pt x="396" y="3488"/>
                  </a:lnTo>
                  <a:lnTo>
                    <a:pt x="398" y="3484"/>
                  </a:lnTo>
                  <a:lnTo>
                    <a:pt x="400" y="3480"/>
                  </a:lnTo>
                  <a:lnTo>
                    <a:pt x="402" y="3480"/>
                  </a:lnTo>
                  <a:lnTo>
                    <a:pt x="404" y="3480"/>
                  </a:lnTo>
                  <a:lnTo>
                    <a:pt x="402" y="3484"/>
                  </a:lnTo>
                  <a:lnTo>
                    <a:pt x="402" y="3486"/>
                  </a:lnTo>
                  <a:lnTo>
                    <a:pt x="404" y="3488"/>
                  </a:lnTo>
                  <a:lnTo>
                    <a:pt x="408" y="3488"/>
                  </a:lnTo>
                  <a:lnTo>
                    <a:pt x="412" y="3486"/>
                  </a:lnTo>
                  <a:lnTo>
                    <a:pt x="416" y="3486"/>
                  </a:lnTo>
                  <a:lnTo>
                    <a:pt x="414" y="3488"/>
                  </a:lnTo>
                  <a:lnTo>
                    <a:pt x="412" y="3492"/>
                  </a:lnTo>
                  <a:lnTo>
                    <a:pt x="414" y="3494"/>
                  </a:lnTo>
                  <a:lnTo>
                    <a:pt x="416" y="3492"/>
                  </a:lnTo>
                  <a:lnTo>
                    <a:pt x="418" y="3494"/>
                  </a:lnTo>
                  <a:lnTo>
                    <a:pt x="422" y="3498"/>
                  </a:lnTo>
                  <a:lnTo>
                    <a:pt x="424" y="3498"/>
                  </a:lnTo>
                  <a:lnTo>
                    <a:pt x="428" y="3496"/>
                  </a:lnTo>
                  <a:lnTo>
                    <a:pt x="432" y="3496"/>
                  </a:lnTo>
                  <a:lnTo>
                    <a:pt x="438" y="3498"/>
                  </a:lnTo>
                  <a:lnTo>
                    <a:pt x="442" y="3498"/>
                  </a:lnTo>
                  <a:lnTo>
                    <a:pt x="446" y="3496"/>
                  </a:lnTo>
                  <a:lnTo>
                    <a:pt x="450" y="3496"/>
                  </a:lnTo>
                  <a:lnTo>
                    <a:pt x="452" y="3498"/>
                  </a:lnTo>
                  <a:lnTo>
                    <a:pt x="452" y="3500"/>
                  </a:lnTo>
                  <a:lnTo>
                    <a:pt x="456" y="3498"/>
                  </a:lnTo>
                  <a:lnTo>
                    <a:pt x="458" y="3496"/>
                  </a:lnTo>
                  <a:lnTo>
                    <a:pt x="462" y="3496"/>
                  </a:lnTo>
                  <a:lnTo>
                    <a:pt x="464" y="3496"/>
                  </a:lnTo>
                  <a:lnTo>
                    <a:pt x="466" y="3492"/>
                  </a:lnTo>
                  <a:lnTo>
                    <a:pt x="468" y="3494"/>
                  </a:lnTo>
                  <a:lnTo>
                    <a:pt x="470" y="3498"/>
                  </a:lnTo>
                  <a:lnTo>
                    <a:pt x="478" y="3500"/>
                  </a:lnTo>
                  <a:lnTo>
                    <a:pt x="496" y="3504"/>
                  </a:lnTo>
                  <a:lnTo>
                    <a:pt x="502" y="3504"/>
                  </a:lnTo>
                  <a:lnTo>
                    <a:pt x="504" y="3504"/>
                  </a:lnTo>
                  <a:lnTo>
                    <a:pt x="504" y="3502"/>
                  </a:lnTo>
                  <a:lnTo>
                    <a:pt x="504" y="3500"/>
                  </a:lnTo>
                  <a:lnTo>
                    <a:pt x="506" y="3500"/>
                  </a:lnTo>
                  <a:lnTo>
                    <a:pt x="510" y="3502"/>
                  </a:lnTo>
                  <a:lnTo>
                    <a:pt x="510" y="3364"/>
                  </a:lnTo>
                  <a:lnTo>
                    <a:pt x="508" y="3362"/>
                  </a:lnTo>
                  <a:lnTo>
                    <a:pt x="504" y="3360"/>
                  </a:lnTo>
                  <a:lnTo>
                    <a:pt x="500" y="3360"/>
                  </a:lnTo>
                  <a:lnTo>
                    <a:pt x="496" y="3364"/>
                  </a:lnTo>
                  <a:lnTo>
                    <a:pt x="490" y="3366"/>
                  </a:lnTo>
                  <a:close/>
                  <a:moveTo>
                    <a:pt x="298" y="2826"/>
                  </a:moveTo>
                  <a:lnTo>
                    <a:pt x="298" y="2826"/>
                  </a:lnTo>
                  <a:lnTo>
                    <a:pt x="304" y="2826"/>
                  </a:lnTo>
                  <a:lnTo>
                    <a:pt x="306" y="2824"/>
                  </a:lnTo>
                  <a:lnTo>
                    <a:pt x="306" y="2822"/>
                  </a:lnTo>
                  <a:lnTo>
                    <a:pt x="304" y="2820"/>
                  </a:lnTo>
                  <a:lnTo>
                    <a:pt x="302" y="2814"/>
                  </a:lnTo>
                  <a:lnTo>
                    <a:pt x="304" y="2812"/>
                  </a:lnTo>
                  <a:lnTo>
                    <a:pt x="308" y="2812"/>
                  </a:lnTo>
                  <a:lnTo>
                    <a:pt x="310" y="2812"/>
                  </a:lnTo>
                  <a:lnTo>
                    <a:pt x="312" y="2810"/>
                  </a:lnTo>
                  <a:lnTo>
                    <a:pt x="310" y="2806"/>
                  </a:lnTo>
                  <a:lnTo>
                    <a:pt x="308" y="2800"/>
                  </a:lnTo>
                  <a:lnTo>
                    <a:pt x="308" y="2798"/>
                  </a:lnTo>
                  <a:lnTo>
                    <a:pt x="310" y="2798"/>
                  </a:lnTo>
                  <a:lnTo>
                    <a:pt x="314" y="2798"/>
                  </a:lnTo>
                  <a:lnTo>
                    <a:pt x="314" y="2794"/>
                  </a:lnTo>
                  <a:lnTo>
                    <a:pt x="304" y="2784"/>
                  </a:lnTo>
                  <a:lnTo>
                    <a:pt x="302" y="2780"/>
                  </a:lnTo>
                  <a:lnTo>
                    <a:pt x="302" y="2778"/>
                  </a:lnTo>
                  <a:lnTo>
                    <a:pt x="306" y="2776"/>
                  </a:lnTo>
                  <a:lnTo>
                    <a:pt x="306" y="2774"/>
                  </a:lnTo>
                  <a:lnTo>
                    <a:pt x="306" y="2770"/>
                  </a:lnTo>
                  <a:lnTo>
                    <a:pt x="306" y="2768"/>
                  </a:lnTo>
                  <a:lnTo>
                    <a:pt x="316" y="2764"/>
                  </a:lnTo>
                  <a:lnTo>
                    <a:pt x="318" y="2764"/>
                  </a:lnTo>
                  <a:lnTo>
                    <a:pt x="320" y="2762"/>
                  </a:lnTo>
                  <a:lnTo>
                    <a:pt x="318" y="2758"/>
                  </a:lnTo>
                  <a:lnTo>
                    <a:pt x="312" y="2748"/>
                  </a:lnTo>
                  <a:lnTo>
                    <a:pt x="310" y="2740"/>
                  </a:lnTo>
                  <a:lnTo>
                    <a:pt x="308" y="2738"/>
                  </a:lnTo>
                  <a:lnTo>
                    <a:pt x="302" y="2738"/>
                  </a:lnTo>
                  <a:lnTo>
                    <a:pt x="298" y="2740"/>
                  </a:lnTo>
                  <a:lnTo>
                    <a:pt x="298" y="2738"/>
                  </a:lnTo>
                  <a:lnTo>
                    <a:pt x="298" y="2736"/>
                  </a:lnTo>
                  <a:lnTo>
                    <a:pt x="296" y="2736"/>
                  </a:lnTo>
                  <a:lnTo>
                    <a:pt x="292" y="2736"/>
                  </a:lnTo>
                  <a:lnTo>
                    <a:pt x="290" y="2736"/>
                  </a:lnTo>
                  <a:lnTo>
                    <a:pt x="290" y="2738"/>
                  </a:lnTo>
                  <a:lnTo>
                    <a:pt x="290" y="2744"/>
                  </a:lnTo>
                  <a:lnTo>
                    <a:pt x="290" y="2752"/>
                  </a:lnTo>
                  <a:lnTo>
                    <a:pt x="288" y="2756"/>
                  </a:lnTo>
                  <a:lnTo>
                    <a:pt x="286" y="2762"/>
                  </a:lnTo>
                  <a:lnTo>
                    <a:pt x="284" y="2770"/>
                  </a:lnTo>
                  <a:lnTo>
                    <a:pt x="284" y="2778"/>
                  </a:lnTo>
                  <a:lnTo>
                    <a:pt x="286" y="2782"/>
                  </a:lnTo>
                  <a:lnTo>
                    <a:pt x="286" y="2790"/>
                  </a:lnTo>
                  <a:lnTo>
                    <a:pt x="282" y="2802"/>
                  </a:lnTo>
                  <a:lnTo>
                    <a:pt x="278" y="2814"/>
                  </a:lnTo>
                  <a:lnTo>
                    <a:pt x="278" y="2818"/>
                  </a:lnTo>
                  <a:lnTo>
                    <a:pt x="280" y="2822"/>
                  </a:lnTo>
                  <a:lnTo>
                    <a:pt x="286" y="2824"/>
                  </a:lnTo>
                  <a:lnTo>
                    <a:pt x="298" y="2826"/>
                  </a:lnTo>
                  <a:close/>
                  <a:moveTo>
                    <a:pt x="316" y="2894"/>
                  </a:moveTo>
                  <a:lnTo>
                    <a:pt x="316" y="2894"/>
                  </a:lnTo>
                  <a:lnTo>
                    <a:pt x="316" y="2898"/>
                  </a:lnTo>
                  <a:lnTo>
                    <a:pt x="318" y="2902"/>
                  </a:lnTo>
                  <a:lnTo>
                    <a:pt x="318" y="2904"/>
                  </a:lnTo>
                  <a:lnTo>
                    <a:pt x="318" y="2906"/>
                  </a:lnTo>
                  <a:lnTo>
                    <a:pt x="320" y="2908"/>
                  </a:lnTo>
                  <a:lnTo>
                    <a:pt x="324" y="2910"/>
                  </a:lnTo>
                  <a:lnTo>
                    <a:pt x="330" y="2910"/>
                  </a:lnTo>
                  <a:lnTo>
                    <a:pt x="336" y="2902"/>
                  </a:lnTo>
                  <a:lnTo>
                    <a:pt x="338" y="2900"/>
                  </a:lnTo>
                  <a:lnTo>
                    <a:pt x="338" y="2898"/>
                  </a:lnTo>
                  <a:lnTo>
                    <a:pt x="338" y="2896"/>
                  </a:lnTo>
                  <a:lnTo>
                    <a:pt x="342" y="2894"/>
                  </a:lnTo>
                  <a:lnTo>
                    <a:pt x="344" y="2890"/>
                  </a:lnTo>
                  <a:lnTo>
                    <a:pt x="342" y="2886"/>
                  </a:lnTo>
                  <a:lnTo>
                    <a:pt x="338" y="2882"/>
                  </a:lnTo>
                  <a:lnTo>
                    <a:pt x="332" y="2880"/>
                  </a:lnTo>
                  <a:lnTo>
                    <a:pt x="330" y="2880"/>
                  </a:lnTo>
                  <a:lnTo>
                    <a:pt x="330" y="2882"/>
                  </a:lnTo>
                  <a:lnTo>
                    <a:pt x="328" y="2882"/>
                  </a:lnTo>
                  <a:lnTo>
                    <a:pt x="326" y="2882"/>
                  </a:lnTo>
                  <a:lnTo>
                    <a:pt x="324" y="2882"/>
                  </a:lnTo>
                  <a:lnTo>
                    <a:pt x="324" y="2884"/>
                  </a:lnTo>
                  <a:lnTo>
                    <a:pt x="322" y="2888"/>
                  </a:lnTo>
                  <a:lnTo>
                    <a:pt x="322" y="2892"/>
                  </a:lnTo>
                  <a:lnTo>
                    <a:pt x="320" y="2894"/>
                  </a:lnTo>
                  <a:lnTo>
                    <a:pt x="318" y="2894"/>
                  </a:lnTo>
                  <a:lnTo>
                    <a:pt x="316" y="2894"/>
                  </a:lnTo>
                  <a:close/>
                  <a:moveTo>
                    <a:pt x="258" y="2836"/>
                  </a:moveTo>
                  <a:lnTo>
                    <a:pt x="258" y="2836"/>
                  </a:lnTo>
                  <a:lnTo>
                    <a:pt x="262" y="2838"/>
                  </a:lnTo>
                  <a:lnTo>
                    <a:pt x="264" y="2838"/>
                  </a:lnTo>
                  <a:lnTo>
                    <a:pt x="266" y="2836"/>
                  </a:lnTo>
                  <a:lnTo>
                    <a:pt x="266" y="2834"/>
                  </a:lnTo>
                  <a:lnTo>
                    <a:pt x="262" y="2832"/>
                  </a:lnTo>
                  <a:lnTo>
                    <a:pt x="260" y="2832"/>
                  </a:lnTo>
                  <a:lnTo>
                    <a:pt x="258" y="2834"/>
                  </a:lnTo>
                  <a:lnTo>
                    <a:pt x="258" y="2836"/>
                  </a:lnTo>
                  <a:close/>
                  <a:moveTo>
                    <a:pt x="324" y="2852"/>
                  </a:moveTo>
                  <a:lnTo>
                    <a:pt x="324" y="2852"/>
                  </a:lnTo>
                  <a:lnTo>
                    <a:pt x="320" y="2856"/>
                  </a:lnTo>
                  <a:lnTo>
                    <a:pt x="322" y="2858"/>
                  </a:lnTo>
                  <a:lnTo>
                    <a:pt x="324" y="2860"/>
                  </a:lnTo>
                  <a:lnTo>
                    <a:pt x="326" y="2858"/>
                  </a:lnTo>
                  <a:lnTo>
                    <a:pt x="326" y="2854"/>
                  </a:lnTo>
                  <a:lnTo>
                    <a:pt x="326" y="2852"/>
                  </a:lnTo>
                  <a:lnTo>
                    <a:pt x="324" y="2850"/>
                  </a:lnTo>
                  <a:lnTo>
                    <a:pt x="324" y="2852"/>
                  </a:lnTo>
                  <a:close/>
                  <a:moveTo>
                    <a:pt x="266" y="2958"/>
                  </a:moveTo>
                  <a:lnTo>
                    <a:pt x="266" y="2958"/>
                  </a:lnTo>
                  <a:lnTo>
                    <a:pt x="270" y="2958"/>
                  </a:lnTo>
                  <a:lnTo>
                    <a:pt x="270" y="2954"/>
                  </a:lnTo>
                  <a:lnTo>
                    <a:pt x="270" y="2950"/>
                  </a:lnTo>
                  <a:lnTo>
                    <a:pt x="268" y="2950"/>
                  </a:lnTo>
                  <a:lnTo>
                    <a:pt x="266" y="2952"/>
                  </a:lnTo>
                  <a:lnTo>
                    <a:pt x="264" y="2954"/>
                  </a:lnTo>
                  <a:lnTo>
                    <a:pt x="264" y="2956"/>
                  </a:lnTo>
                  <a:lnTo>
                    <a:pt x="266" y="2958"/>
                  </a:lnTo>
                  <a:close/>
                  <a:moveTo>
                    <a:pt x="244" y="3242"/>
                  </a:moveTo>
                  <a:lnTo>
                    <a:pt x="244" y="3242"/>
                  </a:lnTo>
                  <a:lnTo>
                    <a:pt x="248" y="3238"/>
                  </a:lnTo>
                  <a:lnTo>
                    <a:pt x="248" y="3236"/>
                  </a:lnTo>
                  <a:lnTo>
                    <a:pt x="246" y="3236"/>
                  </a:lnTo>
                  <a:lnTo>
                    <a:pt x="240" y="3234"/>
                  </a:lnTo>
                  <a:lnTo>
                    <a:pt x="234" y="3234"/>
                  </a:lnTo>
                  <a:lnTo>
                    <a:pt x="234" y="3236"/>
                  </a:lnTo>
                  <a:lnTo>
                    <a:pt x="236" y="3240"/>
                  </a:lnTo>
                  <a:lnTo>
                    <a:pt x="236" y="3242"/>
                  </a:lnTo>
                  <a:lnTo>
                    <a:pt x="232" y="3248"/>
                  </a:lnTo>
                  <a:lnTo>
                    <a:pt x="234" y="3250"/>
                  </a:lnTo>
                  <a:lnTo>
                    <a:pt x="238" y="3252"/>
                  </a:lnTo>
                  <a:lnTo>
                    <a:pt x="242" y="3254"/>
                  </a:lnTo>
                  <a:lnTo>
                    <a:pt x="242" y="3250"/>
                  </a:lnTo>
                  <a:lnTo>
                    <a:pt x="242" y="3246"/>
                  </a:lnTo>
                  <a:lnTo>
                    <a:pt x="244" y="3242"/>
                  </a:lnTo>
                  <a:close/>
                  <a:moveTo>
                    <a:pt x="302" y="2848"/>
                  </a:moveTo>
                  <a:lnTo>
                    <a:pt x="302" y="2848"/>
                  </a:lnTo>
                  <a:lnTo>
                    <a:pt x="300" y="2846"/>
                  </a:lnTo>
                  <a:lnTo>
                    <a:pt x="298" y="2846"/>
                  </a:lnTo>
                  <a:lnTo>
                    <a:pt x="296" y="2846"/>
                  </a:lnTo>
                  <a:lnTo>
                    <a:pt x="292" y="2846"/>
                  </a:lnTo>
                  <a:lnTo>
                    <a:pt x="288" y="2846"/>
                  </a:lnTo>
                  <a:lnTo>
                    <a:pt x="286" y="2848"/>
                  </a:lnTo>
                  <a:lnTo>
                    <a:pt x="288" y="2850"/>
                  </a:lnTo>
                  <a:lnTo>
                    <a:pt x="292" y="2854"/>
                  </a:lnTo>
                  <a:lnTo>
                    <a:pt x="294" y="2854"/>
                  </a:lnTo>
                  <a:lnTo>
                    <a:pt x="296" y="2854"/>
                  </a:lnTo>
                  <a:lnTo>
                    <a:pt x="300" y="2852"/>
                  </a:lnTo>
                  <a:lnTo>
                    <a:pt x="302" y="2850"/>
                  </a:lnTo>
                  <a:lnTo>
                    <a:pt x="302" y="2848"/>
                  </a:lnTo>
                  <a:close/>
                  <a:moveTo>
                    <a:pt x="302" y="2912"/>
                  </a:moveTo>
                  <a:lnTo>
                    <a:pt x="302" y="2912"/>
                  </a:lnTo>
                  <a:lnTo>
                    <a:pt x="304" y="2910"/>
                  </a:lnTo>
                  <a:lnTo>
                    <a:pt x="302" y="2906"/>
                  </a:lnTo>
                  <a:lnTo>
                    <a:pt x="300" y="2904"/>
                  </a:lnTo>
                  <a:lnTo>
                    <a:pt x="298" y="2904"/>
                  </a:lnTo>
                  <a:lnTo>
                    <a:pt x="296" y="2906"/>
                  </a:lnTo>
                  <a:lnTo>
                    <a:pt x="298" y="2910"/>
                  </a:lnTo>
                  <a:lnTo>
                    <a:pt x="300" y="2912"/>
                  </a:lnTo>
                  <a:lnTo>
                    <a:pt x="302" y="2912"/>
                  </a:lnTo>
                  <a:close/>
                  <a:moveTo>
                    <a:pt x="306" y="2942"/>
                  </a:moveTo>
                  <a:lnTo>
                    <a:pt x="306" y="2942"/>
                  </a:lnTo>
                  <a:lnTo>
                    <a:pt x="304" y="2942"/>
                  </a:lnTo>
                  <a:lnTo>
                    <a:pt x="302" y="2948"/>
                  </a:lnTo>
                  <a:lnTo>
                    <a:pt x="302" y="2952"/>
                  </a:lnTo>
                  <a:lnTo>
                    <a:pt x="304" y="2958"/>
                  </a:lnTo>
                  <a:lnTo>
                    <a:pt x="306" y="2958"/>
                  </a:lnTo>
                  <a:lnTo>
                    <a:pt x="308" y="2958"/>
                  </a:lnTo>
                  <a:lnTo>
                    <a:pt x="308" y="2952"/>
                  </a:lnTo>
                  <a:lnTo>
                    <a:pt x="310" y="2944"/>
                  </a:lnTo>
                  <a:lnTo>
                    <a:pt x="308" y="2942"/>
                  </a:lnTo>
                  <a:lnTo>
                    <a:pt x="306" y="2942"/>
                  </a:lnTo>
                  <a:close/>
                  <a:moveTo>
                    <a:pt x="278" y="2958"/>
                  </a:moveTo>
                  <a:lnTo>
                    <a:pt x="278" y="2958"/>
                  </a:lnTo>
                  <a:lnTo>
                    <a:pt x="280" y="2956"/>
                  </a:lnTo>
                  <a:lnTo>
                    <a:pt x="284" y="2952"/>
                  </a:lnTo>
                  <a:lnTo>
                    <a:pt x="286" y="2950"/>
                  </a:lnTo>
                  <a:lnTo>
                    <a:pt x="284" y="2946"/>
                  </a:lnTo>
                  <a:lnTo>
                    <a:pt x="280" y="2942"/>
                  </a:lnTo>
                  <a:lnTo>
                    <a:pt x="276" y="2942"/>
                  </a:lnTo>
                  <a:lnTo>
                    <a:pt x="274" y="2944"/>
                  </a:lnTo>
                  <a:lnTo>
                    <a:pt x="272" y="2946"/>
                  </a:lnTo>
                  <a:lnTo>
                    <a:pt x="274" y="2950"/>
                  </a:lnTo>
                  <a:lnTo>
                    <a:pt x="274" y="2952"/>
                  </a:lnTo>
                  <a:lnTo>
                    <a:pt x="274" y="2956"/>
                  </a:lnTo>
                  <a:lnTo>
                    <a:pt x="274" y="2958"/>
                  </a:lnTo>
                  <a:lnTo>
                    <a:pt x="278" y="2958"/>
                  </a:lnTo>
                  <a:close/>
                  <a:moveTo>
                    <a:pt x="1872" y="956"/>
                  </a:moveTo>
                  <a:lnTo>
                    <a:pt x="1872" y="956"/>
                  </a:lnTo>
                  <a:lnTo>
                    <a:pt x="1868" y="926"/>
                  </a:lnTo>
                  <a:lnTo>
                    <a:pt x="1864" y="900"/>
                  </a:lnTo>
                  <a:lnTo>
                    <a:pt x="1862" y="888"/>
                  </a:lnTo>
                  <a:lnTo>
                    <a:pt x="1858" y="876"/>
                  </a:lnTo>
                  <a:lnTo>
                    <a:pt x="1852" y="868"/>
                  </a:lnTo>
                  <a:lnTo>
                    <a:pt x="1844" y="858"/>
                  </a:lnTo>
                  <a:lnTo>
                    <a:pt x="1836" y="852"/>
                  </a:lnTo>
                  <a:lnTo>
                    <a:pt x="1830" y="850"/>
                  </a:lnTo>
                  <a:lnTo>
                    <a:pt x="1824" y="850"/>
                  </a:lnTo>
                  <a:lnTo>
                    <a:pt x="1816" y="850"/>
                  </a:lnTo>
                  <a:lnTo>
                    <a:pt x="1810" y="852"/>
                  </a:lnTo>
                  <a:lnTo>
                    <a:pt x="1800" y="850"/>
                  </a:lnTo>
                  <a:lnTo>
                    <a:pt x="1788" y="846"/>
                  </a:lnTo>
                  <a:lnTo>
                    <a:pt x="1774" y="838"/>
                  </a:lnTo>
                  <a:lnTo>
                    <a:pt x="1760" y="828"/>
                  </a:lnTo>
                  <a:lnTo>
                    <a:pt x="1750" y="820"/>
                  </a:lnTo>
                  <a:lnTo>
                    <a:pt x="1744" y="814"/>
                  </a:lnTo>
                  <a:lnTo>
                    <a:pt x="1740" y="808"/>
                  </a:lnTo>
                  <a:lnTo>
                    <a:pt x="1734" y="796"/>
                  </a:lnTo>
                  <a:lnTo>
                    <a:pt x="1728" y="788"/>
                  </a:lnTo>
                  <a:lnTo>
                    <a:pt x="1718" y="780"/>
                  </a:lnTo>
                  <a:lnTo>
                    <a:pt x="1698" y="762"/>
                  </a:lnTo>
                  <a:lnTo>
                    <a:pt x="1688" y="754"/>
                  </a:lnTo>
                  <a:lnTo>
                    <a:pt x="1680" y="748"/>
                  </a:lnTo>
                  <a:lnTo>
                    <a:pt x="1670" y="742"/>
                  </a:lnTo>
                  <a:lnTo>
                    <a:pt x="1660" y="740"/>
                  </a:lnTo>
                  <a:lnTo>
                    <a:pt x="1646" y="740"/>
                  </a:lnTo>
                  <a:lnTo>
                    <a:pt x="1632" y="740"/>
                  </a:lnTo>
                  <a:lnTo>
                    <a:pt x="1618" y="742"/>
                  </a:lnTo>
                  <a:lnTo>
                    <a:pt x="1602" y="742"/>
                  </a:lnTo>
                  <a:lnTo>
                    <a:pt x="1590" y="742"/>
                  </a:lnTo>
                  <a:lnTo>
                    <a:pt x="1578" y="738"/>
                  </a:lnTo>
                  <a:lnTo>
                    <a:pt x="1556" y="732"/>
                  </a:lnTo>
                  <a:lnTo>
                    <a:pt x="1536" y="722"/>
                  </a:lnTo>
                  <a:lnTo>
                    <a:pt x="1530" y="722"/>
                  </a:lnTo>
                  <a:lnTo>
                    <a:pt x="1526" y="722"/>
                  </a:lnTo>
                  <a:lnTo>
                    <a:pt x="1516" y="724"/>
                  </a:lnTo>
                  <a:lnTo>
                    <a:pt x="1508" y="730"/>
                  </a:lnTo>
                  <a:lnTo>
                    <a:pt x="1500" y="738"/>
                  </a:lnTo>
                  <a:lnTo>
                    <a:pt x="1488" y="750"/>
                  </a:lnTo>
                  <a:lnTo>
                    <a:pt x="1482" y="754"/>
                  </a:lnTo>
                  <a:lnTo>
                    <a:pt x="1480" y="752"/>
                  </a:lnTo>
                  <a:lnTo>
                    <a:pt x="1478" y="748"/>
                  </a:lnTo>
                  <a:lnTo>
                    <a:pt x="1478" y="742"/>
                  </a:lnTo>
                  <a:lnTo>
                    <a:pt x="1482" y="728"/>
                  </a:lnTo>
                  <a:lnTo>
                    <a:pt x="1486" y="716"/>
                  </a:lnTo>
                  <a:lnTo>
                    <a:pt x="1488" y="712"/>
                  </a:lnTo>
                  <a:lnTo>
                    <a:pt x="1486" y="708"/>
                  </a:lnTo>
                  <a:lnTo>
                    <a:pt x="1482" y="702"/>
                  </a:lnTo>
                  <a:lnTo>
                    <a:pt x="1480" y="698"/>
                  </a:lnTo>
                  <a:lnTo>
                    <a:pt x="1478" y="688"/>
                  </a:lnTo>
                  <a:lnTo>
                    <a:pt x="1476" y="684"/>
                  </a:lnTo>
                  <a:lnTo>
                    <a:pt x="1470" y="680"/>
                  </a:lnTo>
                  <a:lnTo>
                    <a:pt x="1464" y="678"/>
                  </a:lnTo>
                  <a:lnTo>
                    <a:pt x="1454" y="674"/>
                  </a:lnTo>
                  <a:lnTo>
                    <a:pt x="1444" y="670"/>
                  </a:lnTo>
                  <a:lnTo>
                    <a:pt x="1438" y="668"/>
                  </a:lnTo>
                  <a:lnTo>
                    <a:pt x="1428" y="658"/>
                  </a:lnTo>
                  <a:lnTo>
                    <a:pt x="1420" y="652"/>
                  </a:lnTo>
                  <a:lnTo>
                    <a:pt x="1416" y="650"/>
                  </a:lnTo>
                  <a:lnTo>
                    <a:pt x="1410" y="650"/>
                  </a:lnTo>
                  <a:lnTo>
                    <a:pt x="1400" y="648"/>
                  </a:lnTo>
                  <a:lnTo>
                    <a:pt x="1392" y="644"/>
                  </a:lnTo>
                  <a:lnTo>
                    <a:pt x="1382" y="640"/>
                  </a:lnTo>
                  <a:lnTo>
                    <a:pt x="1362" y="638"/>
                  </a:lnTo>
                  <a:lnTo>
                    <a:pt x="1354" y="638"/>
                  </a:lnTo>
                  <a:lnTo>
                    <a:pt x="1348" y="640"/>
                  </a:lnTo>
                  <a:lnTo>
                    <a:pt x="1340" y="644"/>
                  </a:lnTo>
                  <a:lnTo>
                    <a:pt x="1332" y="654"/>
                  </a:lnTo>
                  <a:lnTo>
                    <a:pt x="1326" y="662"/>
                  </a:lnTo>
                  <a:lnTo>
                    <a:pt x="1318" y="676"/>
                  </a:lnTo>
                  <a:lnTo>
                    <a:pt x="1314" y="678"/>
                  </a:lnTo>
                  <a:lnTo>
                    <a:pt x="1312" y="674"/>
                  </a:lnTo>
                  <a:lnTo>
                    <a:pt x="1310" y="666"/>
                  </a:lnTo>
                  <a:lnTo>
                    <a:pt x="1314" y="658"/>
                  </a:lnTo>
                  <a:lnTo>
                    <a:pt x="1322" y="642"/>
                  </a:lnTo>
                  <a:lnTo>
                    <a:pt x="1326" y="634"/>
                  </a:lnTo>
                  <a:lnTo>
                    <a:pt x="1326" y="628"/>
                  </a:lnTo>
                  <a:lnTo>
                    <a:pt x="1326" y="626"/>
                  </a:lnTo>
                  <a:lnTo>
                    <a:pt x="1322" y="622"/>
                  </a:lnTo>
                  <a:lnTo>
                    <a:pt x="1314" y="618"/>
                  </a:lnTo>
                  <a:lnTo>
                    <a:pt x="1296" y="614"/>
                  </a:lnTo>
                  <a:lnTo>
                    <a:pt x="1288" y="614"/>
                  </a:lnTo>
                  <a:lnTo>
                    <a:pt x="1278" y="616"/>
                  </a:lnTo>
                  <a:lnTo>
                    <a:pt x="1256" y="612"/>
                  </a:lnTo>
                  <a:lnTo>
                    <a:pt x="1246" y="612"/>
                  </a:lnTo>
                  <a:lnTo>
                    <a:pt x="1240" y="614"/>
                  </a:lnTo>
                  <a:lnTo>
                    <a:pt x="1234" y="620"/>
                  </a:lnTo>
                  <a:lnTo>
                    <a:pt x="1230" y="626"/>
                  </a:lnTo>
                  <a:lnTo>
                    <a:pt x="1230" y="634"/>
                  </a:lnTo>
                  <a:lnTo>
                    <a:pt x="1228" y="642"/>
                  </a:lnTo>
                  <a:lnTo>
                    <a:pt x="1228" y="656"/>
                  </a:lnTo>
                  <a:lnTo>
                    <a:pt x="1226" y="652"/>
                  </a:lnTo>
                  <a:lnTo>
                    <a:pt x="1222" y="652"/>
                  </a:lnTo>
                  <a:lnTo>
                    <a:pt x="1216" y="658"/>
                  </a:lnTo>
                  <a:lnTo>
                    <a:pt x="1214" y="660"/>
                  </a:lnTo>
                  <a:lnTo>
                    <a:pt x="1212" y="660"/>
                  </a:lnTo>
                  <a:lnTo>
                    <a:pt x="1212" y="658"/>
                  </a:lnTo>
                  <a:lnTo>
                    <a:pt x="1214" y="650"/>
                  </a:lnTo>
                  <a:lnTo>
                    <a:pt x="1216" y="642"/>
                  </a:lnTo>
                  <a:lnTo>
                    <a:pt x="1214" y="638"/>
                  </a:lnTo>
                  <a:lnTo>
                    <a:pt x="1210" y="636"/>
                  </a:lnTo>
                  <a:lnTo>
                    <a:pt x="1206" y="638"/>
                  </a:lnTo>
                  <a:lnTo>
                    <a:pt x="1198" y="640"/>
                  </a:lnTo>
                  <a:lnTo>
                    <a:pt x="1198" y="636"/>
                  </a:lnTo>
                  <a:lnTo>
                    <a:pt x="1202" y="632"/>
                  </a:lnTo>
                  <a:lnTo>
                    <a:pt x="1202" y="628"/>
                  </a:lnTo>
                  <a:lnTo>
                    <a:pt x="1204" y="620"/>
                  </a:lnTo>
                  <a:lnTo>
                    <a:pt x="1204" y="616"/>
                  </a:lnTo>
                  <a:lnTo>
                    <a:pt x="1206" y="614"/>
                  </a:lnTo>
                  <a:lnTo>
                    <a:pt x="1210" y="610"/>
                  </a:lnTo>
                  <a:lnTo>
                    <a:pt x="1216" y="608"/>
                  </a:lnTo>
                  <a:lnTo>
                    <a:pt x="1224" y="604"/>
                  </a:lnTo>
                  <a:lnTo>
                    <a:pt x="1230" y="596"/>
                  </a:lnTo>
                  <a:lnTo>
                    <a:pt x="1240" y="582"/>
                  </a:lnTo>
                  <a:lnTo>
                    <a:pt x="1248" y="566"/>
                  </a:lnTo>
                  <a:lnTo>
                    <a:pt x="1254" y="560"/>
                  </a:lnTo>
                  <a:lnTo>
                    <a:pt x="1260" y="556"/>
                  </a:lnTo>
                  <a:lnTo>
                    <a:pt x="1264" y="554"/>
                  </a:lnTo>
                  <a:lnTo>
                    <a:pt x="1266" y="548"/>
                  </a:lnTo>
                  <a:lnTo>
                    <a:pt x="1266" y="542"/>
                  </a:lnTo>
                  <a:lnTo>
                    <a:pt x="1266" y="536"/>
                  </a:lnTo>
                  <a:lnTo>
                    <a:pt x="1264" y="528"/>
                  </a:lnTo>
                  <a:lnTo>
                    <a:pt x="1260" y="524"/>
                  </a:lnTo>
                  <a:lnTo>
                    <a:pt x="1256" y="520"/>
                  </a:lnTo>
                  <a:lnTo>
                    <a:pt x="1252" y="518"/>
                  </a:lnTo>
                  <a:lnTo>
                    <a:pt x="1244" y="518"/>
                  </a:lnTo>
                  <a:lnTo>
                    <a:pt x="1240" y="516"/>
                  </a:lnTo>
                  <a:lnTo>
                    <a:pt x="1238" y="514"/>
                  </a:lnTo>
                  <a:lnTo>
                    <a:pt x="1238" y="508"/>
                  </a:lnTo>
                  <a:lnTo>
                    <a:pt x="1236" y="504"/>
                  </a:lnTo>
                  <a:lnTo>
                    <a:pt x="1234" y="502"/>
                  </a:lnTo>
                  <a:lnTo>
                    <a:pt x="1234" y="500"/>
                  </a:lnTo>
                  <a:lnTo>
                    <a:pt x="1232" y="494"/>
                  </a:lnTo>
                  <a:lnTo>
                    <a:pt x="1232" y="490"/>
                  </a:lnTo>
                  <a:lnTo>
                    <a:pt x="1230" y="488"/>
                  </a:lnTo>
                  <a:lnTo>
                    <a:pt x="1228" y="484"/>
                  </a:lnTo>
                  <a:lnTo>
                    <a:pt x="1226" y="480"/>
                  </a:lnTo>
                  <a:lnTo>
                    <a:pt x="1226" y="476"/>
                  </a:lnTo>
                  <a:lnTo>
                    <a:pt x="1226" y="472"/>
                  </a:lnTo>
                  <a:lnTo>
                    <a:pt x="1222" y="466"/>
                  </a:lnTo>
                  <a:lnTo>
                    <a:pt x="1220" y="444"/>
                  </a:lnTo>
                  <a:lnTo>
                    <a:pt x="1218" y="422"/>
                  </a:lnTo>
                  <a:lnTo>
                    <a:pt x="1218" y="418"/>
                  </a:lnTo>
                  <a:lnTo>
                    <a:pt x="1216" y="416"/>
                  </a:lnTo>
                  <a:lnTo>
                    <a:pt x="1214" y="414"/>
                  </a:lnTo>
                  <a:lnTo>
                    <a:pt x="1212" y="410"/>
                  </a:lnTo>
                  <a:lnTo>
                    <a:pt x="1206" y="398"/>
                  </a:lnTo>
                  <a:lnTo>
                    <a:pt x="1202" y="392"/>
                  </a:lnTo>
                  <a:lnTo>
                    <a:pt x="1200" y="392"/>
                  </a:lnTo>
                  <a:lnTo>
                    <a:pt x="1198" y="394"/>
                  </a:lnTo>
                  <a:lnTo>
                    <a:pt x="1198" y="396"/>
                  </a:lnTo>
                  <a:lnTo>
                    <a:pt x="1196" y="402"/>
                  </a:lnTo>
                  <a:lnTo>
                    <a:pt x="1192" y="410"/>
                  </a:lnTo>
                  <a:lnTo>
                    <a:pt x="1192" y="406"/>
                  </a:lnTo>
                  <a:lnTo>
                    <a:pt x="1192" y="404"/>
                  </a:lnTo>
                  <a:lnTo>
                    <a:pt x="1192" y="400"/>
                  </a:lnTo>
                  <a:lnTo>
                    <a:pt x="1192" y="394"/>
                  </a:lnTo>
                  <a:lnTo>
                    <a:pt x="1188" y="380"/>
                  </a:lnTo>
                  <a:lnTo>
                    <a:pt x="1186" y="380"/>
                  </a:lnTo>
                  <a:lnTo>
                    <a:pt x="1184" y="382"/>
                  </a:lnTo>
                  <a:lnTo>
                    <a:pt x="1182" y="382"/>
                  </a:lnTo>
                  <a:lnTo>
                    <a:pt x="1180" y="380"/>
                  </a:lnTo>
                  <a:lnTo>
                    <a:pt x="1178" y="374"/>
                  </a:lnTo>
                  <a:lnTo>
                    <a:pt x="1174" y="372"/>
                  </a:lnTo>
                  <a:lnTo>
                    <a:pt x="1172" y="368"/>
                  </a:lnTo>
                  <a:lnTo>
                    <a:pt x="1166" y="364"/>
                  </a:lnTo>
                  <a:lnTo>
                    <a:pt x="1158" y="360"/>
                  </a:lnTo>
                  <a:lnTo>
                    <a:pt x="1154" y="356"/>
                  </a:lnTo>
                  <a:lnTo>
                    <a:pt x="1150" y="350"/>
                  </a:lnTo>
                  <a:lnTo>
                    <a:pt x="1148" y="346"/>
                  </a:lnTo>
                  <a:lnTo>
                    <a:pt x="1144" y="342"/>
                  </a:lnTo>
                  <a:lnTo>
                    <a:pt x="1136" y="338"/>
                  </a:lnTo>
                  <a:lnTo>
                    <a:pt x="1126" y="334"/>
                  </a:lnTo>
                  <a:lnTo>
                    <a:pt x="1114" y="330"/>
                  </a:lnTo>
                  <a:lnTo>
                    <a:pt x="1102" y="324"/>
                  </a:lnTo>
                  <a:lnTo>
                    <a:pt x="1072" y="316"/>
                  </a:lnTo>
                  <a:lnTo>
                    <a:pt x="1060" y="314"/>
                  </a:lnTo>
                  <a:lnTo>
                    <a:pt x="1056" y="314"/>
                  </a:lnTo>
                  <a:lnTo>
                    <a:pt x="1054" y="316"/>
                  </a:lnTo>
                  <a:lnTo>
                    <a:pt x="1048" y="316"/>
                  </a:lnTo>
                  <a:lnTo>
                    <a:pt x="1038" y="314"/>
                  </a:lnTo>
                  <a:lnTo>
                    <a:pt x="1026" y="314"/>
                  </a:lnTo>
                  <a:lnTo>
                    <a:pt x="1024" y="316"/>
                  </a:lnTo>
                  <a:lnTo>
                    <a:pt x="1022" y="318"/>
                  </a:lnTo>
                  <a:lnTo>
                    <a:pt x="1022" y="322"/>
                  </a:lnTo>
                  <a:lnTo>
                    <a:pt x="1018" y="322"/>
                  </a:lnTo>
                  <a:lnTo>
                    <a:pt x="1006" y="318"/>
                  </a:lnTo>
                  <a:lnTo>
                    <a:pt x="998" y="316"/>
                  </a:lnTo>
                  <a:lnTo>
                    <a:pt x="990" y="314"/>
                  </a:lnTo>
                  <a:lnTo>
                    <a:pt x="982" y="316"/>
                  </a:lnTo>
                  <a:lnTo>
                    <a:pt x="974" y="318"/>
                  </a:lnTo>
                  <a:lnTo>
                    <a:pt x="972" y="316"/>
                  </a:lnTo>
                  <a:lnTo>
                    <a:pt x="972" y="314"/>
                  </a:lnTo>
                  <a:lnTo>
                    <a:pt x="968" y="308"/>
                  </a:lnTo>
                  <a:lnTo>
                    <a:pt x="966" y="302"/>
                  </a:lnTo>
                  <a:lnTo>
                    <a:pt x="964" y="300"/>
                  </a:lnTo>
                  <a:lnTo>
                    <a:pt x="962" y="298"/>
                  </a:lnTo>
                  <a:lnTo>
                    <a:pt x="958" y="296"/>
                  </a:lnTo>
                  <a:lnTo>
                    <a:pt x="956" y="294"/>
                  </a:lnTo>
                  <a:lnTo>
                    <a:pt x="954" y="288"/>
                  </a:lnTo>
                  <a:lnTo>
                    <a:pt x="952" y="284"/>
                  </a:lnTo>
                  <a:lnTo>
                    <a:pt x="948" y="280"/>
                  </a:lnTo>
                  <a:lnTo>
                    <a:pt x="942" y="276"/>
                  </a:lnTo>
                  <a:lnTo>
                    <a:pt x="934" y="274"/>
                  </a:lnTo>
                  <a:lnTo>
                    <a:pt x="920" y="270"/>
                  </a:lnTo>
                  <a:lnTo>
                    <a:pt x="916" y="268"/>
                  </a:lnTo>
                  <a:lnTo>
                    <a:pt x="916" y="264"/>
                  </a:lnTo>
                  <a:lnTo>
                    <a:pt x="918" y="254"/>
                  </a:lnTo>
                  <a:lnTo>
                    <a:pt x="918" y="248"/>
                  </a:lnTo>
                  <a:lnTo>
                    <a:pt x="918" y="242"/>
                  </a:lnTo>
                  <a:lnTo>
                    <a:pt x="914" y="234"/>
                  </a:lnTo>
                  <a:lnTo>
                    <a:pt x="908" y="228"/>
                  </a:lnTo>
                  <a:lnTo>
                    <a:pt x="892" y="214"/>
                  </a:lnTo>
                  <a:lnTo>
                    <a:pt x="868" y="198"/>
                  </a:lnTo>
                  <a:lnTo>
                    <a:pt x="862" y="192"/>
                  </a:lnTo>
                  <a:lnTo>
                    <a:pt x="852" y="188"/>
                  </a:lnTo>
                  <a:lnTo>
                    <a:pt x="840" y="188"/>
                  </a:lnTo>
                  <a:lnTo>
                    <a:pt x="830" y="188"/>
                  </a:lnTo>
                  <a:lnTo>
                    <a:pt x="818" y="190"/>
                  </a:lnTo>
                  <a:lnTo>
                    <a:pt x="804" y="194"/>
                  </a:lnTo>
                  <a:lnTo>
                    <a:pt x="802" y="192"/>
                  </a:lnTo>
                  <a:lnTo>
                    <a:pt x="804" y="190"/>
                  </a:lnTo>
                  <a:lnTo>
                    <a:pt x="808" y="184"/>
                  </a:lnTo>
                  <a:lnTo>
                    <a:pt x="810" y="180"/>
                  </a:lnTo>
                  <a:lnTo>
                    <a:pt x="812" y="172"/>
                  </a:lnTo>
                  <a:lnTo>
                    <a:pt x="814" y="164"/>
                  </a:lnTo>
                  <a:lnTo>
                    <a:pt x="816" y="160"/>
                  </a:lnTo>
                  <a:lnTo>
                    <a:pt x="822" y="156"/>
                  </a:lnTo>
                  <a:lnTo>
                    <a:pt x="826" y="152"/>
                  </a:lnTo>
                  <a:lnTo>
                    <a:pt x="826" y="150"/>
                  </a:lnTo>
                  <a:lnTo>
                    <a:pt x="826" y="148"/>
                  </a:lnTo>
                  <a:lnTo>
                    <a:pt x="822" y="146"/>
                  </a:lnTo>
                  <a:lnTo>
                    <a:pt x="814" y="142"/>
                  </a:lnTo>
                  <a:lnTo>
                    <a:pt x="810" y="138"/>
                  </a:lnTo>
                  <a:lnTo>
                    <a:pt x="808" y="134"/>
                  </a:lnTo>
                  <a:lnTo>
                    <a:pt x="804" y="130"/>
                  </a:lnTo>
                  <a:lnTo>
                    <a:pt x="800" y="128"/>
                  </a:lnTo>
                  <a:lnTo>
                    <a:pt x="792" y="128"/>
                  </a:lnTo>
                  <a:lnTo>
                    <a:pt x="784" y="126"/>
                  </a:lnTo>
                  <a:lnTo>
                    <a:pt x="780" y="124"/>
                  </a:lnTo>
                  <a:lnTo>
                    <a:pt x="778" y="122"/>
                  </a:lnTo>
                  <a:lnTo>
                    <a:pt x="772" y="116"/>
                  </a:lnTo>
                  <a:lnTo>
                    <a:pt x="766" y="112"/>
                  </a:lnTo>
                  <a:lnTo>
                    <a:pt x="752" y="104"/>
                  </a:lnTo>
                  <a:lnTo>
                    <a:pt x="746" y="100"/>
                  </a:lnTo>
                  <a:lnTo>
                    <a:pt x="744" y="98"/>
                  </a:lnTo>
                  <a:lnTo>
                    <a:pt x="748" y="94"/>
                  </a:lnTo>
                  <a:lnTo>
                    <a:pt x="756" y="92"/>
                  </a:lnTo>
                  <a:lnTo>
                    <a:pt x="772" y="88"/>
                  </a:lnTo>
                  <a:lnTo>
                    <a:pt x="782" y="84"/>
                  </a:lnTo>
                  <a:lnTo>
                    <a:pt x="782" y="82"/>
                  </a:lnTo>
                  <a:lnTo>
                    <a:pt x="778" y="80"/>
                  </a:lnTo>
                  <a:lnTo>
                    <a:pt x="762" y="78"/>
                  </a:lnTo>
                  <a:lnTo>
                    <a:pt x="744" y="78"/>
                  </a:lnTo>
                  <a:lnTo>
                    <a:pt x="736" y="80"/>
                  </a:lnTo>
                  <a:lnTo>
                    <a:pt x="726" y="82"/>
                  </a:lnTo>
                  <a:lnTo>
                    <a:pt x="706" y="84"/>
                  </a:lnTo>
                  <a:lnTo>
                    <a:pt x="696" y="84"/>
                  </a:lnTo>
                  <a:lnTo>
                    <a:pt x="688" y="86"/>
                  </a:lnTo>
                  <a:lnTo>
                    <a:pt x="684" y="88"/>
                  </a:lnTo>
                  <a:lnTo>
                    <a:pt x="682" y="92"/>
                  </a:lnTo>
                  <a:lnTo>
                    <a:pt x="680" y="98"/>
                  </a:lnTo>
                  <a:lnTo>
                    <a:pt x="678" y="100"/>
                  </a:lnTo>
                  <a:lnTo>
                    <a:pt x="674" y="104"/>
                  </a:lnTo>
                  <a:lnTo>
                    <a:pt x="662" y="110"/>
                  </a:lnTo>
                  <a:lnTo>
                    <a:pt x="654" y="112"/>
                  </a:lnTo>
                  <a:lnTo>
                    <a:pt x="646" y="112"/>
                  </a:lnTo>
                  <a:lnTo>
                    <a:pt x="638" y="112"/>
                  </a:lnTo>
                  <a:lnTo>
                    <a:pt x="630" y="108"/>
                  </a:lnTo>
                  <a:lnTo>
                    <a:pt x="622" y="102"/>
                  </a:lnTo>
                  <a:lnTo>
                    <a:pt x="616" y="94"/>
                  </a:lnTo>
                  <a:lnTo>
                    <a:pt x="612" y="88"/>
                  </a:lnTo>
                  <a:lnTo>
                    <a:pt x="608" y="86"/>
                  </a:lnTo>
                  <a:lnTo>
                    <a:pt x="602" y="84"/>
                  </a:lnTo>
                  <a:lnTo>
                    <a:pt x="594" y="84"/>
                  </a:lnTo>
                  <a:lnTo>
                    <a:pt x="580" y="86"/>
                  </a:lnTo>
                  <a:lnTo>
                    <a:pt x="564" y="90"/>
                  </a:lnTo>
                  <a:lnTo>
                    <a:pt x="548" y="94"/>
                  </a:lnTo>
                  <a:lnTo>
                    <a:pt x="536" y="94"/>
                  </a:lnTo>
                  <a:lnTo>
                    <a:pt x="530" y="92"/>
                  </a:lnTo>
                  <a:lnTo>
                    <a:pt x="526" y="90"/>
                  </a:lnTo>
                  <a:lnTo>
                    <a:pt x="524" y="84"/>
                  </a:lnTo>
                  <a:lnTo>
                    <a:pt x="522" y="78"/>
                  </a:lnTo>
                  <a:lnTo>
                    <a:pt x="520" y="64"/>
                  </a:lnTo>
                  <a:lnTo>
                    <a:pt x="516" y="56"/>
                  </a:lnTo>
                  <a:lnTo>
                    <a:pt x="508" y="50"/>
                  </a:lnTo>
                  <a:lnTo>
                    <a:pt x="500" y="46"/>
                  </a:lnTo>
                  <a:lnTo>
                    <a:pt x="490" y="44"/>
                  </a:lnTo>
                  <a:lnTo>
                    <a:pt x="482" y="40"/>
                  </a:lnTo>
                  <a:lnTo>
                    <a:pt x="474" y="32"/>
                  </a:lnTo>
                  <a:lnTo>
                    <a:pt x="468" y="22"/>
                  </a:lnTo>
                  <a:lnTo>
                    <a:pt x="464" y="12"/>
                  </a:lnTo>
                  <a:lnTo>
                    <a:pt x="458" y="8"/>
                  </a:lnTo>
                  <a:lnTo>
                    <a:pt x="454" y="8"/>
                  </a:lnTo>
                  <a:lnTo>
                    <a:pt x="450" y="10"/>
                  </a:lnTo>
                  <a:lnTo>
                    <a:pt x="446" y="16"/>
                  </a:lnTo>
                  <a:lnTo>
                    <a:pt x="444" y="22"/>
                  </a:lnTo>
                  <a:lnTo>
                    <a:pt x="444" y="28"/>
                  </a:lnTo>
                  <a:lnTo>
                    <a:pt x="444" y="34"/>
                  </a:lnTo>
                  <a:lnTo>
                    <a:pt x="448" y="40"/>
                  </a:lnTo>
                  <a:lnTo>
                    <a:pt x="452" y="48"/>
                  </a:lnTo>
                  <a:lnTo>
                    <a:pt x="452" y="50"/>
                  </a:lnTo>
                  <a:lnTo>
                    <a:pt x="448" y="52"/>
                  </a:lnTo>
                  <a:lnTo>
                    <a:pt x="430" y="56"/>
                  </a:lnTo>
                  <a:lnTo>
                    <a:pt x="420" y="60"/>
                  </a:lnTo>
                  <a:lnTo>
                    <a:pt x="410" y="64"/>
                  </a:lnTo>
                  <a:lnTo>
                    <a:pt x="402" y="70"/>
                  </a:lnTo>
                  <a:lnTo>
                    <a:pt x="398" y="74"/>
                  </a:lnTo>
                  <a:lnTo>
                    <a:pt x="392" y="80"/>
                  </a:lnTo>
                  <a:lnTo>
                    <a:pt x="390" y="78"/>
                  </a:lnTo>
                  <a:lnTo>
                    <a:pt x="388" y="72"/>
                  </a:lnTo>
                  <a:lnTo>
                    <a:pt x="386" y="64"/>
                  </a:lnTo>
                  <a:lnTo>
                    <a:pt x="380" y="56"/>
                  </a:lnTo>
                  <a:lnTo>
                    <a:pt x="376" y="52"/>
                  </a:lnTo>
                  <a:lnTo>
                    <a:pt x="376" y="48"/>
                  </a:lnTo>
                  <a:lnTo>
                    <a:pt x="378" y="44"/>
                  </a:lnTo>
                  <a:lnTo>
                    <a:pt x="382" y="40"/>
                  </a:lnTo>
                  <a:lnTo>
                    <a:pt x="392" y="32"/>
                  </a:lnTo>
                  <a:lnTo>
                    <a:pt x="402" y="26"/>
                  </a:lnTo>
                  <a:lnTo>
                    <a:pt x="406" y="24"/>
                  </a:lnTo>
                  <a:lnTo>
                    <a:pt x="410" y="20"/>
                  </a:lnTo>
                  <a:lnTo>
                    <a:pt x="410" y="14"/>
                  </a:lnTo>
                  <a:lnTo>
                    <a:pt x="410" y="10"/>
                  </a:lnTo>
                  <a:lnTo>
                    <a:pt x="408" y="6"/>
                  </a:lnTo>
                  <a:lnTo>
                    <a:pt x="404" y="2"/>
                  </a:lnTo>
                  <a:lnTo>
                    <a:pt x="398" y="0"/>
                  </a:lnTo>
                  <a:lnTo>
                    <a:pt x="390" y="0"/>
                  </a:lnTo>
                  <a:lnTo>
                    <a:pt x="378" y="4"/>
                  </a:lnTo>
                  <a:lnTo>
                    <a:pt x="374" y="6"/>
                  </a:lnTo>
                  <a:lnTo>
                    <a:pt x="370" y="10"/>
                  </a:lnTo>
                  <a:lnTo>
                    <a:pt x="362" y="20"/>
                  </a:lnTo>
                  <a:lnTo>
                    <a:pt x="354" y="26"/>
                  </a:lnTo>
                  <a:lnTo>
                    <a:pt x="344" y="36"/>
                  </a:lnTo>
                  <a:lnTo>
                    <a:pt x="328" y="46"/>
                  </a:lnTo>
                  <a:lnTo>
                    <a:pt x="316" y="50"/>
                  </a:lnTo>
                  <a:lnTo>
                    <a:pt x="306" y="52"/>
                  </a:lnTo>
                  <a:lnTo>
                    <a:pt x="298" y="52"/>
                  </a:lnTo>
                  <a:lnTo>
                    <a:pt x="294" y="50"/>
                  </a:lnTo>
                  <a:lnTo>
                    <a:pt x="290" y="50"/>
                  </a:lnTo>
                  <a:lnTo>
                    <a:pt x="286" y="52"/>
                  </a:lnTo>
                  <a:lnTo>
                    <a:pt x="284" y="58"/>
                  </a:lnTo>
                  <a:lnTo>
                    <a:pt x="280" y="66"/>
                  </a:lnTo>
                  <a:lnTo>
                    <a:pt x="276" y="68"/>
                  </a:lnTo>
                  <a:lnTo>
                    <a:pt x="270" y="68"/>
                  </a:lnTo>
                  <a:lnTo>
                    <a:pt x="266" y="66"/>
                  </a:lnTo>
                  <a:lnTo>
                    <a:pt x="256" y="62"/>
                  </a:lnTo>
                  <a:lnTo>
                    <a:pt x="252" y="64"/>
                  </a:lnTo>
                  <a:lnTo>
                    <a:pt x="250" y="68"/>
                  </a:lnTo>
                  <a:lnTo>
                    <a:pt x="248" y="72"/>
                  </a:lnTo>
                  <a:lnTo>
                    <a:pt x="244" y="78"/>
                  </a:lnTo>
                  <a:lnTo>
                    <a:pt x="238" y="86"/>
                  </a:lnTo>
                  <a:lnTo>
                    <a:pt x="234" y="92"/>
                  </a:lnTo>
                  <a:lnTo>
                    <a:pt x="232" y="100"/>
                  </a:lnTo>
                  <a:lnTo>
                    <a:pt x="230" y="110"/>
                  </a:lnTo>
                  <a:lnTo>
                    <a:pt x="230" y="122"/>
                  </a:lnTo>
                  <a:lnTo>
                    <a:pt x="230" y="134"/>
                  </a:lnTo>
                  <a:lnTo>
                    <a:pt x="226" y="142"/>
                  </a:lnTo>
                  <a:lnTo>
                    <a:pt x="224" y="144"/>
                  </a:lnTo>
                  <a:lnTo>
                    <a:pt x="220" y="146"/>
                  </a:lnTo>
                  <a:lnTo>
                    <a:pt x="214" y="146"/>
                  </a:lnTo>
                  <a:lnTo>
                    <a:pt x="210" y="148"/>
                  </a:lnTo>
                  <a:lnTo>
                    <a:pt x="208" y="150"/>
                  </a:lnTo>
                  <a:lnTo>
                    <a:pt x="206" y="158"/>
                  </a:lnTo>
                  <a:lnTo>
                    <a:pt x="202" y="166"/>
                  </a:lnTo>
                  <a:lnTo>
                    <a:pt x="198" y="170"/>
                  </a:lnTo>
                  <a:lnTo>
                    <a:pt x="180" y="202"/>
                  </a:lnTo>
                  <a:lnTo>
                    <a:pt x="182" y="212"/>
                  </a:lnTo>
                  <a:lnTo>
                    <a:pt x="182" y="214"/>
                  </a:lnTo>
                  <a:lnTo>
                    <a:pt x="180" y="214"/>
                  </a:lnTo>
                  <a:lnTo>
                    <a:pt x="176" y="210"/>
                  </a:lnTo>
                  <a:lnTo>
                    <a:pt x="144" y="264"/>
                  </a:lnTo>
                  <a:lnTo>
                    <a:pt x="146" y="274"/>
                  </a:lnTo>
                  <a:lnTo>
                    <a:pt x="148" y="278"/>
                  </a:lnTo>
                  <a:lnTo>
                    <a:pt x="152" y="280"/>
                  </a:lnTo>
                  <a:lnTo>
                    <a:pt x="156" y="284"/>
                  </a:lnTo>
                  <a:lnTo>
                    <a:pt x="158" y="286"/>
                  </a:lnTo>
                  <a:lnTo>
                    <a:pt x="158" y="290"/>
                  </a:lnTo>
                  <a:lnTo>
                    <a:pt x="156" y="296"/>
                  </a:lnTo>
                  <a:lnTo>
                    <a:pt x="154" y="304"/>
                  </a:lnTo>
                  <a:lnTo>
                    <a:pt x="154" y="310"/>
                  </a:lnTo>
                  <a:lnTo>
                    <a:pt x="156" y="314"/>
                  </a:lnTo>
                  <a:lnTo>
                    <a:pt x="162" y="320"/>
                  </a:lnTo>
                  <a:lnTo>
                    <a:pt x="162" y="324"/>
                  </a:lnTo>
                  <a:lnTo>
                    <a:pt x="160" y="328"/>
                  </a:lnTo>
                  <a:lnTo>
                    <a:pt x="158" y="330"/>
                  </a:lnTo>
                  <a:lnTo>
                    <a:pt x="154" y="334"/>
                  </a:lnTo>
                  <a:lnTo>
                    <a:pt x="152" y="338"/>
                  </a:lnTo>
                  <a:lnTo>
                    <a:pt x="150" y="348"/>
                  </a:lnTo>
                  <a:lnTo>
                    <a:pt x="152" y="360"/>
                  </a:lnTo>
                  <a:lnTo>
                    <a:pt x="154" y="374"/>
                  </a:lnTo>
                  <a:lnTo>
                    <a:pt x="154" y="386"/>
                  </a:lnTo>
                  <a:lnTo>
                    <a:pt x="152" y="406"/>
                  </a:lnTo>
                  <a:lnTo>
                    <a:pt x="152" y="418"/>
                  </a:lnTo>
                  <a:lnTo>
                    <a:pt x="152" y="422"/>
                  </a:lnTo>
                  <a:lnTo>
                    <a:pt x="156" y="424"/>
                  </a:lnTo>
                  <a:lnTo>
                    <a:pt x="158" y="428"/>
                  </a:lnTo>
                  <a:lnTo>
                    <a:pt x="158" y="434"/>
                  </a:lnTo>
                  <a:lnTo>
                    <a:pt x="158" y="444"/>
                  </a:lnTo>
                  <a:lnTo>
                    <a:pt x="154" y="454"/>
                  </a:lnTo>
                  <a:lnTo>
                    <a:pt x="150" y="464"/>
                  </a:lnTo>
                  <a:lnTo>
                    <a:pt x="144" y="472"/>
                  </a:lnTo>
                  <a:lnTo>
                    <a:pt x="138" y="478"/>
                  </a:lnTo>
                  <a:lnTo>
                    <a:pt x="132" y="480"/>
                  </a:lnTo>
                  <a:lnTo>
                    <a:pt x="118" y="482"/>
                  </a:lnTo>
                  <a:lnTo>
                    <a:pt x="110" y="486"/>
                  </a:lnTo>
                  <a:lnTo>
                    <a:pt x="106" y="490"/>
                  </a:lnTo>
                  <a:lnTo>
                    <a:pt x="104" y="494"/>
                  </a:lnTo>
                  <a:lnTo>
                    <a:pt x="104" y="498"/>
                  </a:lnTo>
                  <a:lnTo>
                    <a:pt x="104" y="504"/>
                  </a:lnTo>
                  <a:lnTo>
                    <a:pt x="104" y="510"/>
                  </a:lnTo>
                  <a:lnTo>
                    <a:pt x="102" y="512"/>
                  </a:lnTo>
                  <a:lnTo>
                    <a:pt x="96" y="516"/>
                  </a:lnTo>
                  <a:lnTo>
                    <a:pt x="92" y="518"/>
                  </a:lnTo>
                  <a:lnTo>
                    <a:pt x="92" y="520"/>
                  </a:lnTo>
                  <a:lnTo>
                    <a:pt x="94" y="526"/>
                  </a:lnTo>
                  <a:lnTo>
                    <a:pt x="98" y="536"/>
                  </a:lnTo>
                  <a:lnTo>
                    <a:pt x="98" y="540"/>
                  </a:lnTo>
                  <a:lnTo>
                    <a:pt x="98" y="542"/>
                  </a:lnTo>
                  <a:lnTo>
                    <a:pt x="92" y="548"/>
                  </a:lnTo>
                  <a:lnTo>
                    <a:pt x="84" y="552"/>
                  </a:lnTo>
                  <a:lnTo>
                    <a:pt x="74" y="554"/>
                  </a:lnTo>
                  <a:lnTo>
                    <a:pt x="64" y="558"/>
                  </a:lnTo>
                  <a:lnTo>
                    <a:pt x="56" y="562"/>
                  </a:lnTo>
                  <a:lnTo>
                    <a:pt x="50" y="570"/>
                  </a:lnTo>
                  <a:lnTo>
                    <a:pt x="50" y="574"/>
                  </a:lnTo>
                  <a:lnTo>
                    <a:pt x="50" y="578"/>
                  </a:lnTo>
                  <a:lnTo>
                    <a:pt x="50" y="592"/>
                  </a:lnTo>
                  <a:lnTo>
                    <a:pt x="48" y="600"/>
                  </a:lnTo>
                  <a:lnTo>
                    <a:pt x="46" y="606"/>
                  </a:lnTo>
                  <a:lnTo>
                    <a:pt x="42" y="610"/>
                  </a:lnTo>
                  <a:lnTo>
                    <a:pt x="36" y="618"/>
                  </a:lnTo>
                  <a:lnTo>
                    <a:pt x="34" y="624"/>
                  </a:lnTo>
                  <a:lnTo>
                    <a:pt x="34" y="632"/>
                  </a:lnTo>
                  <a:lnTo>
                    <a:pt x="34" y="642"/>
                  </a:lnTo>
                  <a:lnTo>
                    <a:pt x="30" y="646"/>
                  </a:lnTo>
                  <a:lnTo>
                    <a:pt x="28" y="648"/>
                  </a:lnTo>
                  <a:lnTo>
                    <a:pt x="22" y="650"/>
                  </a:lnTo>
                  <a:lnTo>
                    <a:pt x="18" y="652"/>
                  </a:lnTo>
                  <a:lnTo>
                    <a:pt x="16" y="654"/>
                  </a:lnTo>
                  <a:lnTo>
                    <a:pt x="14" y="660"/>
                  </a:lnTo>
                  <a:lnTo>
                    <a:pt x="16" y="670"/>
                  </a:lnTo>
                  <a:lnTo>
                    <a:pt x="18" y="688"/>
                  </a:lnTo>
                  <a:lnTo>
                    <a:pt x="20" y="698"/>
                  </a:lnTo>
                  <a:lnTo>
                    <a:pt x="18" y="706"/>
                  </a:lnTo>
                  <a:lnTo>
                    <a:pt x="18" y="710"/>
                  </a:lnTo>
                  <a:lnTo>
                    <a:pt x="16" y="714"/>
                  </a:lnTo>
                  <a:lnTo>
                    <a:pt x="18" y="716"/>
                  </a:lnTo>
                  <a:lnTo>
                    <a:pt x="28" y="728"/>
                  </a:lnTo>
                  <a:lnTo>
                    <a:pt x="34" y="734"/>
                  </a:lnTo>
                  <a:lnTo>
                    <a:pt x="42" y="736"/>
                  </a:lnTo>
                  <a:lnTo>
                    <a:pt x="46" y="736"/>
                  </a:lnTo>
                  <a:lnTo>
                    <a:pt x="50" y="732"/>
                  </a:lnTo>
                  <a:lnTo>
                    <a:pt x="54" y="726"/>
                  </a:lnTo>
                  <a:lnTo>
                    <a:pt x="56" y="726"/>
                  </a:lnTo>
                  <a:lnTo>
                    <a:pt x="56" y="730"/>
                  </a:lnTo>
                  <a:lnTo>
                    <a:pt x="56" y="744"/>
                  </a:lnTo>
                  <a:lnTo>
                    <a:pt x="54" y="756"/>
                  </a:lnTo>
                  <a:lnTo>
                    <a:pt x="52" y="760"/>
                  </a:lnTo>
                  <a:lnTo>
                    <a:pt x="48" y="766"/>
                  </a:lnTo>
                  <a:lnTo>
                    <a:pt x="44" y="768"/>
                  </a:lnTo>
                  <a:lnTo>
                    <a:pt x="38" y="770"/>
                  </a:lnTo>
                  <a:lnTo>
                    <a:pt x="22" y="786"/>
                  </a:lnTo>
                  <a:lnTo>
                    <a:pt x="12" y="800"/>
                  </a:lnTo>
                  <a:lnTo>
                    <a:pt x="6" y="812"/>
                  </a:lnTo>
                  <a:lnTo>
                    <a:pt x="2" y="824"/>
                  </a:lnTo>
                  <a:lnTo>
                    <a:pt x="0" y="836"/>
                  </a:lnTo>
                  <a:lnTo>
                    <a:pt x="0" y="844"/>
                  </a:lnTo>
                  <a:lnTo>
                    <a:pt x="2" y="860"/>
                  </a:lnTo>
                  <a:lnTo>
                    <a:pt x="4" y="866"/>
                  </a:lnTo>
                  <a:lnTo>
                    <a:pt x="8" y="870"/>
                  </a:lnTo>
                  <a:lnTo>
                    <a:pt x="16" y="876"/>
                  </a:lnTo>
                  <a:lnTo>
                    <a:pt x="18" y="878"/>
                  </a:lnTo>
                  <a:lnTo>
                    <a:pt x="18" y="882"/>
                  </a:lnTo>
                  <a:lnTo>
                    <a:pt x="18" y="884"/>
                  </a:lnTo>
                  <a:lnTo>
                    <a:pt x="12" y="888"/>
                  </a:lnTo>
                  <a:lnTo>
                    <a:pt x="8" y="892"/>
                  </a:lnTo>
                  <a:lnTo>
                    <a:pt x="6" y="896"/>
                  </a:lnTo>
                  <a:lnTo>
                    <a:pt x="6" y="900"/>
                  </a:lnTo>
                  <a:lnTo>
                    <a:pt x="6" y="902"/>
                  </a:lnTo>
                  <a:lnTo>
                    <a:pt x="12" y="908"/>
                  </a:lnTo>
                  <a:lnTo>
                    <a:pt x="22" y="914"/>
                  </a:lnTo>
                  <a:lnTo>
                    <a:pt x="44" y="926"/>
                  </a:lnTo>
                  <a:lnTo>
                    <a:pt x="54" y="934"/>
                  </a:lnTo>
                  <a:lnTo>
                    <a:pt x="56" y="938"/>
                  </a:lnTo>
                  <a:lnTo>
                    <a:pt x="58" y="944"/>
                  </a:lnTo>
                  <a:lnTo>
                    <a:pt x="62" y="960"/>
                  </a:lnTo>
                  <a:lnTo>
                    <a:pt x="68" y="972"/>
                  </a:lnTo>
                  <a:lnTo>
                    <a:pt x="74" y="980"/>
                  </a:lnTo>
                  <a:lnTo>
                    <a:pt x="80" y="988"/>
                  </a:lnTo>
                  <a:lnTo>
                    <a:pt x="92" y="1004"/>
                  </a:lnTo>
                  <a:lnTo>
                    <a:pt x="96" y="1014"/>
                  </a:lnTo>
                  <a:lnTo>
                    <a:pt x="100" y="1026"/>
                  </a:lnTo>
                  <a:lnTo>
                    <a:pt x="104" y="1040"/>
                  </a:lnTo>
                  <a:lnTo>
                    <a:pt x="108" y="1056"/>
                  </a:lnTo>
                  <a:lnTo>
                    <a:pt x="122" y="1086"/>
                  </a:lnTo>
                  <a:lnTo>
                    <a:pt x="136" y="1114"/>
                  </a:lnTo>
                  <a:lnTo>
                    <a:pt x="142" y="1128"/>
                  </a:lnTo>
                  <a:lnTo>
                    <a:pt x="146" y="1142"/>
                  </a:lnTo>
                  <a:lnTo>
                    <a:pt x="148" y="1152"/>
                  </a:lnTo>
                  <a:lnTo>
                    <a:pt x="152" y="1160"/>
                  </a:lnTo>
                  <a:lnTo>
                    <a:pt x="158" y="1172"/>
                  </a:lnTo>
                  <a:lnTo>
                    <a:pt x="162" y="1180"/>
                  </a:lnTo>
                  <a:lnTo>
                    <a:pt x="164" y="1186"/>
                  </a:lnTo>
                  <a:lnTo>
                    <a:pt x="164" y="1194"/>
                  </a:lnTo>
                  <a:lnTo>
                    <a:pt x="166" y="1202"/>
                  </a:lnTo>
                  <a:lnTo>
                    <a:pt x="172" y="1210"/>
                  </a:lnTo>
                  <a:lnTo>
                    <a:pt x="184" y="1228"/>
                  </a:lnTo>
                  <a:lnTo>
                    <a:pt x="192" y="1238"/>
                  </a:lnTo>
                  <a:lnTo>
                    <a:pt x="198" y="1248"/>
                  </a:lnTo>
                  <a:lnTo>
                    <a:pt x="200" y="1260"/>
                  </a:lnTo>
                  <a:lnTo>
                    <a:pt x="200" y="1274"/>
                  </a:lnTo>
                  <a:lnTo>
                    <a:pt x="200" y="1286"/>
                  </a:lnTo>
                  <a:lnTo>
                    <a:pt x="204" y="1298"/>
                  </a:lnTo>
                  <a:lnTo>
                    <a:pt x="208" y="1308"/>
                  </a:lnTo>
                  <a:lnTo>
                    <a:pt x="214" y="1316"/>
                  </a:lnTo>
                  <a:lnTo>
                    <a:pt x="228" y="1330"/>
                  </a:lnTo>
                  <a:lnTo>
                    <a:pt x="234" y="1338"/>
                  </a:lnTo>
                  <a:lnTo>
                    <a:pt x="238" y="1344"/>
                  </a:lnTo>
                  <a:lnTo>
                    <a:pt x="246" y="1356"/>
                  </a:lnTo>
                  <a:lnTo>
                    <a:pt x="256" y="1368"/>
                  </a:lnTo>
                  <a:lnTo>
                    <a:pt x="278" y="1384"/>
                  </a:lnTo>
                  <a:lnTo>
                    <a:pt x="318" y="1406"/>
                  </a:lnTo>
                  <a:lnTo>
                    <a:pt x="358" y="1428"/>
                  </a:lnTo>
                  <a:lnTo>
                    <a:pt x="380" y="1442"/>
                  </a:lnTo>
                  <a:lnTo>
                    <a:pt x="388" y="1448"/>
                  </a:lnTo>
                  <a:lnTo>
                    <a:pt x="392" y="1454"/>
                  </a:lnTo>
                  <a:lnTo>
                    <a:pt x="396" y="1460"/>
                  </a:lnTo>
                  <a:lnTo>
                    <a:pt x="398" y="1468"/>
                  </a:lnTo>
                  <a:lnTo>
                    <a:pt x="400" y="1474"/>
                  </a:lnTo>
                  <a:lnTo>
                    <a:pt x="404" y="1480"/>
                  </a:lnTo>
                  <a:lnTo>
                    <a:pt x="408" y="1486"/>
                  </a:lnTo>
                  <a:lnTo>
                    <a:pt x="414" y="1490"/>
                  </a:lnTo>
                  <a:lnTo>
                    <a:pt x="426" y="1496"/>
                  </a:lnTo>
                  <a:lnTo>
                    <a:pt x="434" y="1500"/>
                  </a:lnTo>
                  <a:lnTo>
                    <a:pt x="440" y="1506"/>
                  </a:lnTo>
                  <a:lnTo>
                    <a:pt x="438" y="1532"/>
                  </a:lnTo>
                  <a:lnTo>
                    <a:pt x="440" y="1542"/>
                  </a:lnTo>
                  <a:lnTo>
                    <a:pt x="442" y="1546"/>
                  </a:lnTo>
                  <a:lnTo>
                    <a:pt x="442" y="1552"/>
                  </a:lnTo>
                  <a:lnTo>
                    <a:pt x="444" y="1564"/>
                  </a:lnTo>
                  <a:lnTo>
                    <a:pt x="446" y="1574"/>
                  </a:lnTo>
                  <a:lnTo>
                    <a:pt x="448" y="1586"/>
                  </a:lnTo>
                  <a:lnTo>
                    <a:pt x="448" y="1594"/>
                  </a:lnTo>
                  <a:lnTo>
                    <a:pt x="448" y="1604"/>
                  </a:lnTo>
                  <a:lnTo>
                    <a:pt x="446" y="1614"/>
                  </a:lnTo>
                  <a:lnTo>
                    <a:pt x="446" y="1624"/>
                  </a:lnTo>
                  <a:lnTo>
                    <a:pt x="450" y="1640"/>
                  </a:lnTo>
                  <a:lnTo>
                    <a:pt x="452" y="1658"/>
                  </a:lnTo>
                  <a:lnTo>
                    <a:pt x="452" y="1670"/>
                  </a:lnTo>
                  <a:lnTo>
                    <a:pt x="448" y="1686"/>
                  </a:lnTo>
                  <a:lnTo>
                    <a:pt x="444" y="1716"/>
                  </a:lnTo>
                  <a:lnTo>
                    <a:pt x="442" y="1732"/>
                  </a:lnTo>
                  <a:lnTo>
                    <a:pt x="440" y="1742"/>
                  </a:lnTo>
                  <a:lnTo>
                    <a:pt x="440" y="1744"/>
                  </a:lnTo>
                  <a:lnTo>
                    <a:pt x="438" y="1744"/>
                  </a:lnTo>
                  <a:lnTo>
                    <a:pt x="436" y="1744"/>
                  </a:lnTo>
                  <a:lnTo>
                    <a:pt x="434" y="1746"/>
                  </a:lnTo>
                  <a:lnTo>
                    <a:pt x="430" y="1752"/>
                  </a:lnTo>
                  <a:lnTo>
                    <a:pt x="430" y="1760"/>
                  </a:lnTo>
                  <a:lnTo>
                    <a:pt x="430" y="1762"/>
                  </a:lnTo>
                  <a:lnTo>
                    <a:pt x="434" y="1764"/>
                  </a:lnTo>
                  <a:lnTo>
                    <a:pt x="436" y="1768"/>
                  </a:lnTo>
                  <a:lnTo>
                    <a:pt x="436" y="1772"/>
                  </a:lnTo>
                  <a:lnTo>
                    <a:pt x="434" y="1788"/>
                  </a:lnTo>
                  <a:lnTo>
                    <a:pt x="430" y="1808"/>
                  </a:lnTo>
                  <a:lnTo>
                    <a:pt x="432" y="1820"/>
                  </a:lnTo>
                  <a:lnTo>
                    <a:pt x="434" y="1834"/>
                  </a:lnTo>
                  <a:lnTo>
                    <a:pt x="436" y="1846"/>
                  </a:lnTo>
                  <a:lnTo>
                    <a:pt x="436" y="1856"/>
                  </a:lnTo>
                  <a:lnTo>
                    <a:pt x="434" y="1864"/>
                  </a:lnTo>
                  <a:lnTo>
                    <a:pt x="432" y="1870"/>
                  </a:lnTo>
                  <a:lnTo>
                    <a:pt x="428" y="1882"/>
                  </a:lnTo>
                  <a:lnTo>
                    <a:pt x="428" y="1888"/>
                  </a:lnTo>
                  <a:lnTo>
                    <a:pt x="430" y="1894"/>
                  </a:lnTo>
                  <a:lnTo>
                    <a:pt x="432" y="1900"/>
                  </a:lnTo>
                  <a:lnTo>
                    <a:pt x="430" y="1908"/>
                  </a:lnTo>
                  <a:lnTo>
                    <a:pt x="424" y="1928"/>
                  </a:lnTo>
                  <a:lnTo>
                    <a:pt x="418" y="1946"/>
                  </a:lnTo>
                  <a:lnTo>
                    <a:pt x="416" y="1956"/>
                  </a:lnTo>
                  <a:lnTo>
                    <a:pt x="416" y="1964"/>
                  </a:lnTo>
                  <a:lnTo>
                    <a:pt x="416" y="1974"/>
                  </a:lnTo>
                  <a:lnTo>
                    <a:pt x="414" y="1978"/>
                  </a:lnTo>
                  <a:lnTo>
                    <a:pt x="410" y="1986"/>
                  </a:lnTo>
                  <a:lnTo>
                    <a:pt x="408" y="2004"/>
                  </a:lnTo>
                  <a:lnTo>
                    <a:pt x="408" y="2016"/>
                  </a:lnTo>
                  <a:lnTo>
                    <a:pt x="404" y="2024"/>
                  </a:lnTo>
                  <a:lnTo>
                    <a:pt x="400" y="2030"/>
                  </a:lnTo>
                  <a:lnTo>
                    <a:pt x="398" y="2036"/>
                  </a:lnTo>
                  <a:lnTo>
                    <a:pt x="394" y="2040"/>
                  </a:lnTo>
                  <a:lnTo>
                    <a:pt x="392" y="2044"/>
                  </a:lnTo>
                  <a:lnTo>
                    <a:pt x="392" y="2048"/>
                  </a:lnTo>
                  <a:lnTo>
                    <a:pt x="394" y="2056"/>
                  </a:lnTo>
                  <a:lnTo>
                    <a:pt x="400" y="2072"/>
                  </a:lnTo>
                  <a:lnTo>
                    <a:pt x="402" y="2086"/>
                  </a:lnTo>
                  <a:lnTo>
                    <a:pt x="402" y="2098"/>
                  </a:lnTo>
                  <a:lnTo>
                    <a:pt x="400" y="2104"/>
                  </a:lnTo>
                  <a:lnTo>
                    <a:pt x="398" y="2108"/>
                  </a:lnTo>
                  <a:lnTo>
                    <a:pt x="390" y="2116"/>
                  </a:lnTo>
                  <a:lnTo>
                    <a:pt x="386" y="2124"/>
                  </a:lnTo>
                  <a:lnTo>
                    <a:pt x="384" y="2130"/>
                  </a:lnTo>
                  <a:lnTo>
                    <a:pt x="384" y="2138"/>
                  </a:lnTo>
                  <a:lnTo>
                    <a:pt x="388" y="2162"/>
                  </a:lnTo>
                  <a:lnTo>
                    <a:pt x="392" y="2186"/>
                  </a:lnTo>
                  <a:lnTo>
                    <a:pt x="392" y="2200"/>
                  </a:lnTo>
                  <a:lnTo>
                    <a:pt x="392" y="2212"/>
                  </a:lnTo>
                  <a:lnTo>
                    <a:pt x="396" y="2224"/>
                  </a:lnTo>
                  <a:lnTo>
                    <a:pt x="398" y="2230"/>
                  </a:lnTo>
                  <a:lnTo>
                    <a:pt x="398" y="2236"/>
                  </a:lnTo>
                  <a:lnTo>
                    <a:pt x="392" y="2248"/>
                  </a:lnTo>
                  <a:lnTo>
                    <a:pt x="386" y="2262"/>
                  </a:lnTo>
                  <a:lnTo>
                    <a:pt x="386" y="2270"/>
                  </a:lnTo>
                  <a:lnTo>
                    <a:pt x="386" y="2280"/>
                  </a:lnTo>
                  <a:lnTo>
                    <a:pt x="388" y="2288"/>
                  </a:lnTo>
                  <a:lnTo>
                    <a:pt x="388" y="2292"/>
                  </a:lnTo>
                  <a:lnTo>
                    <a:pt x="386" y="2294"/>
                  </a:lnTo>
                  <a:lnTo>
                    <a:pt x="384" y="2298"/>
                  </a:lnTo>
                  <a:lnTo>
                    <a:pt x="380" y="2300"/>
                  </a:lnTo>
                  <a:lnTo>
                    <a:pt x="378" y="2306"/>
                  </a:lnTo>
                  <a:lnTo>
                    <a:pt x="376" y="2314"/>
                  </a:lnTo>
                  <a:lnTo>
                    <a:pt x="374" y="2328"/>
                  </a:lnTo>
                  <a:lnTo>
                    <a:pt x="372" y="2342"/>
                  </a:lnTo>
                  <a:lnTo>
                    <a:pt x="370" y="2354"/>
                  </a:lnTo>
                  <a:lnTo>
                    <a:pt x="362" y="2376"/>
                  </a:lnTo>
                  <a:lnTo>
                    <a:pt x="354" y="2390"/>
                  </a:lnTo>
                  <a:lnTo>
                    <a:pt x="350" y="2402"/>
                  </a:lnTo>
                  <a:lnTo>
                    <a:pt x="348" y="2412"/>
                  </a:lnTo>
                  <a:lnTo>
                    <a:pt x="344" y="2414"/>
                  </a:lnTo>
                  <a:lnTo>
                    <a:pt x="342" y="2420"/>
                  </a:lnTo>
                  <a:lnTo>
                    <a:pt x="338" y="2434"/>
                  </a:lnTo>
                  <a:lnTo>
                    <a:pt x="336" y="2446"/>
                  </a:lnTo>
                  <a:lnTo>
                    <a:pt x="334" y="2452"/>
                  </a:lnTo>
                  <a:lnTo>
                    <a:pt x="334" y="2454"/>
                  </a:lnTo>
                  <a:lnTo>
                    <a:pt x="332" y="2454"/>
                  </a:lnTo>
                  <a:lnTo>
                    <a:pt x="330" y="2452"/>
                  </a:lnTo>
                  <a:lnTo>
                    <a:pt x="328" y="2462"/>
                  </a:lnTo>
                  <a:lnTo>
                    <a:pt x="326" y="2474"/>
                  </a:lnTo>
                  <a:lnTo>
                    <a:pt x="324" y="2480"/>
                  </a:lnTo>
                  <a:lnTo>
                    <a:pt x="320" y="2482"/>
                  </a:lnTo>
                  <a:lnTo>
                    <a:pt x="318" y="2482"/>
                  </a:lnTo>
                  <a:lnTo>
                    <a:pt x="310" y="2480"/>
                  </a:lnTo>
                  <a:lnTo>
                    <a:pt x="308" y="2482"/>
                  </a:lnTo>
                  <a:lnTo>
                    <a:pt x="306" y="2486"/>
                  </a:lnTo>
                  <a:lnTo>
                    <a:pt x="306" y="2498"/>
                  </a:lnTo>
                  <a:lnTo>
                    <a:pt x="306" y="2506"/>
                  </a:lnTo>
                  <a:lnTo>
                    <a:pt x="310" y="2514"/>
                  </a:lnTo>
                  <a:lnTo>
                    <a:pt x="314" y="2522"/>
                  </a:lnTo>
                  <a:lnTo>
                    <a:pt x="314" y="2530"/>
                  </a:lnTo>
                  <a:lnTo>
                    <a:pt x="314" y="2540"/>
                  </a:lnTo>
                  <a:lnTo>
                    <a:pt x="312" y="2552"/>
                  </a:lnTo>
                  <a:lnTo>
                    <a:pt x="314" y="2560"/>
                  </a:lnTo>
                  <a:lnTo>
                    <a:pt x="318" y="2572"/>
                  </a:lnTo>
                  <a:lnTo>
                    <a:pt x="320" y="2576"/>
                  </a:lnTo>
                  <a:lnTo>
                    <a:pt x="322" y="2584"/>
                  </a:lnTo>
                  <a:lnTo>
                    <a:pt x="324" y="2594"/>
                  </a:lnTo>
                  <a:lnTo>
                    <a:pt x="322" y="2606"/>
                  </a:lnTo>
                  <a:lnTo>
                    <a:pt x="320" y="2618"/>
                  </a:lnTo>
                  <a:lnTo>
                    <a:pt x="316" y="2624"/>
                  </a:lnTo>
                  <a:lnTo>
                    <a:pt x="314" y="2626"/>
                  </a:lnTo>
                  <a:lnTo>
                    <a:pt x="310" y="2626"/>
                  </a:lnTo>
                  <a:lnTo>
                    <a:pt x="308" y="2626"/>
                  </a:lnTo>
                  <a:lnTo>
                    <a:pt x="306" y="2628"/>
                  </a:lnTo>
                  <a:lnTo>
                    <a:pt x="304" y="2632"/>
                  </a:lnTo>
                  <a:lnTo>
                    <a:pt x="304" y="2642"/>
                  </a:lnTo>
                  <a:lnTo>
                    <a:pt x="302" y="2658"/>
                  </a:lnTo>
                  <a:lnTo>
                    <a:pt x="298" y="2670"/>
                  </a:lnTo>
                  <a:lnTo>
                    <a:pt x="294" y="2686"/>
                  </a:lnTo>
                  <a:lnTo>
                    <a:pt x="292" y="2692"/>
                  </a:lnTo>
                  <a:lnTo>
                    <a:pt x="292" y="2696"/>
                  </a:lnTo>
                  <a:lnTo>
                    <a:pt x="294" y="2704"/>
                  </a:lnTo>
                  <a:lnTo>
                    <a:pt x="298" y="2712"/>
                  </a:lnTo>
                  <a:lnTo>
                    <a:pt x="302" y="2722"/>
                  </a:lnTo>
                  <a:lnTo>
                    <a:pt x="308" y="2728"/>
                  </a:lnTo>
                  <a:lnTo>
                    <a:pt x="312" y="2732"/>
                  </a:lnTo>
                  <a:lnTo>
                    <a:pt x="316" y="2734"/>
                  </a:lnTo>
                  <a:lnTo>
                    <a:pt x="320" y="2734"/>
                  </a:lnTo>
                  <a:lnTo>
                    <a:pt x="324" y="2732"/>
                  </a:lnTo>
                  <a:lnTo>
                    <a:pt x="328" y="2728"/>
                  </a:lnTo>
                  <a:lnTo>
                    <a:pt x="330" y="2724"/>
                  </a:lnTo>
                  <a:lnTo>
                    <a:pt x="334" y="2716"/>
                  </a:lnTo>
                  <a:lnTo>
                    <a:pt x="336" y="2716"/>
                  </a:lnTo>
                  <a:lnTo>
                    <a:pt x="338" y="2718"/>
                  </a:lnTo>
                  <a:lnTo>
                    <a:pt x="342" y="2722"/>
                  </a:lnTo>
                  <a:lnTo>
                    <a:pt x="346" y="2726"/>
                  </a:lnTo>
                  <a:lnTo>
                    <a:pt x="348" y="2728"/>
                  </a:lnTo>
                  <a:lnTo>
                    <a:pt x="350" y="2730"/>
                  </a:lnTo>
                  <a:lnTo>
                    <a:pt x="350" y="2732"/>
                  </a:lnTo>
                  <a:lnTo>
                    <a:pt x="344" y="2738"/>
                  </a:lnTo>
                  <a:lnTo>
                    <a:pt x="340" y="2744"/>
                  </a:lnTo>
                  <a:lnTo>
                    <a:pt x="340" y="2746"/>
                  </a:lnTo>
                  <a:lnTo>
                    <a:pt x="344" y="2746"/>
                  </a:lnTo>
                  <a:lnTo>
                    <a:pt x="350" y="2748"/>
                  </a:lnTo>
                  <a:lnTo>
                    <a:pt x="354" y="2752"/>
                  </a:lnTo>
                  <a:lnTo>
                    <a:pt x="356" y="2754"/>
                  </a:lnTo>
                  <a:lnTo>
                    <a:pt x="356" y="2760"/>
                  </a:lnTo>
                  <a:lnTo>
                    <a:pt x="356" y="2766"/>
                  </a:lnTo>
                  <a:lnTo>
                    <a:pt x="354" y="2766"/>
                  </a:lnTo>
                  <a:lnTo>
                    <a:pt x="352" y="2764"/>
                  </a:lnTo>
                  <a:lnTo>
                    <a:pt x="348" y="2758"/>
                  </a:lnTo>
                  <a:lnTo>
                    <a:pt x="344" y="2758"/>
                  </a:lnTo>
                  <a:lnTo>
                    <a:pt x="342" y="2760"/>
                  </a:lnTo>
                  <a:lnTo>
                    <a:pt x="342" y="2766"/>
                  </a:lnTo>
                  <a:lnTo>
                    <a:pt x="342" y="2774"/>
                  </a:lnTo>
                  <a:lnTo>
                    <a:pt x="342" y="2778"/>
                  </a:lnTo>
                  <a:lnTo>
                    <a:pt x="340" y="2782"/>
                  </a:lnTo>
                  <a:lnTo>
                    <a:pt x="342" y="2792"/>
                  </a:lnTo>
                  <a:lnTo>
                    <a:pt x="342" y="2798"/>
                  </a:lnTo>
                  <a:lnTo>
                    <a:pt x="342" y="2804"/>
                  </a:lnTo>
                  <a:lnTo>
                    <a:pt x="336" y="2812"/>
                  </a:lnTo>
                  <a:lnTo>
                    <a:pt x="330" y="2820"/>
                  </a:lnTo>
                  <a:lnTo>
                    <a:pt x="330" y="2824"/>
                  </a:lnTo>
                  <a:lnTo>
                    <a:pt x="330" y="2830"/>
                  </a:lnTo>
                  <a:lnTo>
                    <a:pt x="334" y="2840"/>
                  </a:lnTo>
                  <a:lnTo>
                    <a:pt x="332" y="2852"/>
                  </a:lnTo>
                  <a:lnTo>
                    <a:pt x="330" y="2860"/>
                  </a:lnTo>
                  <a:lnTo>
                    <a:pt x="326" y="2864"/>
                  </a:lnTo>
                  <a:lnTo>
                    <a:pt x="324" y="2866"/>
                  </a:lnTo>
                  <a:lnTo>
                    <a:pt x="324" y="2870"/>
                  </a:lnTo>
                  <a:lnTo>
                    <a:pt x="330" y="2872"/>
                  </a:lnTo>
                  <a:lnTo>
                    <a:pt x="336" y="2874"/>
                  </a:lnTo>
                  <a:lnTo>
                    <a:pt x="344" y="2878"/>
                  </a:lnTo>
                  <a:lnTo>
                    <a:pt x="346" y="2882"/>
                  </a:lnTo>
                  <a:lnTo>
                    <a:pt x="348" y="2890"/>
                  </a:lnTo>
                  <a:lnTo>
                    <a:pt x="346" y="2896"/>
                  </a:lnTo>
                  <a:lnTo>
                    <a:pt x="342" y="2904"/>
                  </a:lnTo>
                  <a:lnTo>
                    <a:pt x="338" y="2908"/>
                  </a:lnTo>
                  <a:lnTo>
                    <a:pt x="332" y="2912"/>
                  </a:lnTo>
                  <a:lnTo>
                    <a:pt x="326" y="2916"/>
                  </a:lnTo>
                  <a:lnTo>
                    <a:pt x="320" y="2918"/>
                  </a:lnTo>
                  <a:lnTo>
                    <a:pt x="318" y="2922"/>
                  </a:lnTo>
                  <a:lnTo>
                    <a:pt x="320" y="2926"/>
                  </a:lnTo>
                  <a:lnTo>
                    <a:pt x="322" y="2930"/>
                  </a:lnTo>
                  <a:lnTo>
                    <a:pt x="322" y="2932"/>
                  </a:lnTo>
                  <a:lnTo>
                    <a:pt x="320" y="2936"/>
                  </a:lnTo>
                  <a:lnTo>
                    <a:pt x="316" y="2940"/>
                  </a:lnTo>
                  <a:lnTo>
                    <a:pt x="312" y="2946"/>
                  </a:lnTo>
                  <a:lnTo>
                    <a:pt x="312" y="2954"/>
                  </a:lnTo>
                  <a:lnTo>
                    <a:pt x="312" y="2956"/>
                  </a:lnTo>
                  <a:lnTo>
                    <a:pt x="312" y="2962"/>
                  </a:lnTo>
                  <a:lnTo>
                    <a:pt x="310" y="2974"/>
                  </a:lnTo>
                  <a:lnTo>
                    <a:pt x="308" y="2986"/>
                  </a:lnTo>
                  <a:lnTo>
                    <a:pt x="308" y="2994"/>
                  </a:lnTo>
                  <a:lnTo>
                    <a:pt x="306" y="3000"/>
                  </a:lnTo>
                  <a:lnTo>
                    <a:pt x="300" y="3006"/>
                  </a:lnTo>
                  <a:lnTo>
                    <a:pt x="298" y="3006"/>
                  </a:lnTo>
                  <a:lnTo>
                    <a:pt x="296" y="3006"/>
                  </a:lnTo>
                  <a:lnTo>
                    <a:pt x="298" y="2998"/>
                  </a:lnTo>
                  <a:lnTo>
                    <a:pt x="300" y="2988"/>
                  </a:lnTo>
                  <a:lnTo>
                    <a:pt x="300" y="2984"/>
                  </a:lnTo>
                  <a:lnTo>
                    <a:pt x="296" y="2980"/>
                  </a:lnTo>
                  <a:lnTo>
                    <a:pt x="292" y="2978"/>
                  </a:lnTo>
                  <a:lnTo>
                    <a:pt x="290" y="2974"/>
                  </a:lnTo>
                  <a:lnTo>
                    <a:pt x="290" y="2968"/>
                  </a:lnTo>
                  <a:lnTo>
                    <a:pt x="290" y="2964"/>
                  </a:lnTo>
                  <a:lnTo>
                    <a:pt x="288" y="2962"/>
                  </a:lnTo>
                  <a:lnTo>
                    <a:pt x="282" y="2962"/>
                  </a:lnTo>
                  <a:lnTo>
                    <a:pt x="276" y="2962"/>
                  </a:lnTo>
                  <a:lnTo>
                    <a:pt x="274" y="2964"/>
                  </a:lnTo>
                  <a:lnTo>
                    <a:pt x="274" y="2966"/>
                  </a:lnTo>
                  <a:lnTo>
                    <a:pt x="270" y="2964"/>
                  </a:lnTo>
                  <a:lnTo>
                    <a:pt x="268" y="2964"/>
                  </a:lnTo>
                  <a:lnTo>
                    <a:pt x="266" y="2964"/>
                  </a:lnTo>
                  <a:lnTo>
                    <a:pt x="266" y="2968"/>
                  </a:lnTo>
                  <a:lnTo>
                    <a:pt x="266" y="2972"/>
                  </a:lnTo>
                  <a:lnTo>
                    <a:pt x="264" y="2976"/>
                  </a:lnTo>
                  <a:lnTo>
                    <a:pt x="260" y="2980"/>
                  </a:lnTo>
                  <a:lnTo>
                    <a:pt x="254" y="2986"/>
                  </a:lnTo>
                  <a:lnTo>
                    <a:pt x="238" y="2994"/>
                  </a:lnTo>
                  <a:lnTo>
                    <a:pt x="228" y="3004"/>
                  </a:lnTo>
                  <a:lnTo>
                    <a:pt x="226" y="3008"/>
                  </a:lnTo>
                  <a:lnTo>
                    <a:pt x="224" y="3012"/>
                  </a:lnTo>
                  <a:lnTo>
                    <a:pt x="224" y="3016"/>
                  </a:lnTo>
                  <a:lnTo>
                    <a:pt x="226" y="3020"/>
                  </a:lnTo>
                  <a:lnTo>
                    <a:pt x="232" y="3026"/>
                  </a:lnTo>
                  <a:lnTo>
                    <a:pt x="236" y="3026"/>
                  </a:lnTo>
                  <a:lnTo>
                    <a:pt x="236" y="3024"/>
                  </a:lnTo>
                  <a:lnTo>
                    <a:pt x="238" y="3016"/>
                  </a:lnTo>
                  <a:lnTo>
                    <a:pt x="238" y="3010"/>
                  </a:lnTo>
                  <a:lnTo>
                    <a:pt x="242" y="3006"/>
                  </a:lnTo>
                  <a:lnTo>
                    <a:pt x="244" y="3006"/>
                  </a:lnTo>
                  <a:lnTo>
                    <a:pt x="248" y="3006"/>
                  </a:lnTo>
                  <a:lnTo>
                    <a:pt x="252" y="3012"/>
                  </a:lnTo>
                  <a:lnTo>
                    <a:pt x="256" y="3018"/>
                  </a:lnTo>
                  <a:lnTo>
                    <a:pt x="264" y="3022"/>
                  </a:lnTo>
                  <a:lnTo>
                    <a:pt x="272" y="3024"/>
                  </a:lnTo>
                  <a:lnTo>
                    <a:pt x="274" y="3022"/>
                  </a:lnTo>
                  <a:lnTo>
                    <a:pt x="274" y="3020"/>
                  </a:lnTo>
                  <a:lnTo>
                    <a:pt x="276" y="3016"/>
                  </a:lnTo>
                  <a:lnTo>
                    <a:pt x="278" y="3016"/>
                  </a:lnTo>
                  <a:lnTo>
                    <a:pt x="282" y="3018"/>
                  </a:lnTo>
                  <a:lnTo>
                    <a:pt x="286" y="3024"/>
                  </a:lnTo>
                  <a:lnTo>
                    <a:pt x="290" y="3026"/>
                  </a:lnTo>
                  <a:lnTo>
                    <a:pt x="292" y="3028"/>
                  </a:lnTo>
                  <a:lnTo>
                    <a:pt x="296" y="3030"/>
                  </a:lnTo>
                  <a:lnTo>
                    <a:pt x="296" y="3036"/>
                  </a:lnTo>
                  <a:lnTo>
                    <a:pt x="294" y="3040"/>
                  </a:lnTo>
                  <a:lnTo>
                    <a:pt x="292" y="3040"/>
                  </a:lnTo>
                  <a:lnTo>
                    <a:pt x="286" y="3042"/>
                  </a:lnTo>
                  <a:lnTo>
                    <a:pt x="280" y="3042"/>
                  </a:lnTo>
                  <a:lnTo>
                    <a:pt x="278" y="3044"/>
                  </a:lnTo>
                  <a:lnTo>
                    <a:pt x="276" y="3048"/>
                  </a:lnTo>
                  <a:lnTo>
                    <a:pt x="274" y="3054"/>
                  </a:lnTo>
                  <a:lnTo>
                    <a:pt x="274" y="3056"/>
                  </a:lnTo>
                  <a:lnTo>
                    <a:pt x="280" y="3062"/>
                  </a:lnTo>
                  <a:lnTo>
                    <a:pt x="284" y="3064"/>
                  </a:lnTo>
                  <a:lnTo>
                    <a:pt x="282" y="3064"/>
                  </a:lnTo>
                  <a:lnTo>
                    <a:pt x="272" y="3062"/>
                  </a:lnTo>
                  <a:lnTo>
                    <a:pt x="270" y="3062"/>
                  </a:lnTo>
                  <a:lnTo>
                    <a:pt x="268" y="3066"/>
                  </a:lnTo>
                  <a:lnTo>
                    <a:pt x="266" y="3072"/>
                  </a:lnTo>
                  <a:lnTo>
                    <a:pt x="268" y="3074"/>
                  </a:lnTo>
                  <a:lnTo>
                    <a:pt x="272" y="3074"/>
                  </a:lnTo>
                  <a:lnTo>
                    <a:pt x="282" y="3074"/>
                  </a:lnTo>
                  <a:lnTo>
                    <a:pt x="290" y="3074"/>
                  </a:lnTo>
                  <a:lnTo>
                    <a:pt x="296" y="3076"/>
                  </a:lnTo>
                  <a:lnTo>
                    <a:pt x="300" y="3078"/>
                  </a:lnTo>
                  <a:lnTo>
                    <a:pt x="302" y="3078"/>
                  </a:lnTo>
                  <a:lnTo>
                    <a:pt x="302" y="3074"/>
                  </a:lnTo>
                  <a:lnTo>
                    <a:pt x="304" y="3072"/>
                  </a:lnTo>
                  <a:lnTo>
                    <a:pt x="306" y="3072"/>
                  </a:lnTo>
                  <a:lnTo>
                    <a:pt x="310" y="3076"/>
                  </a:lnTo>
                  <a:lnTo>
                    <a:pt x="312" y="3080"/>
                  </a:lnTo>
                  <a:lnTo>
                    <a:pt x="312" y="3082"/>
                  </a:lnTo>
                  <a:lnTo>
                    <a:pt x="310" y="3084"/>
                  </a:lnTo>
                  <a:lnTo>
                    <a:pt x="308" y="3086"/>
                  </a:lnTo>
                  <a:lnTo>
                    <a:pt x="310" y="3088"/>
                  </a:lnTo>
                  <a:lnTo>
                    <a:pt x="314" y="3096"/>
                  </a:lnTo>
                  <a:lnTo>
                    <a:pt x="318" y="3100"/>
                  </a:lnTo>
                  <a:lnTo>
                    <a:pt x="318" y="3102"/>
                  </a:lnTo>
                  <a:lnTo>
                    <a:pt x="314" y="3100"/>
                  </a:lnTo>
                  <a:lnTo>
                    <a:pt x="300" y="3090"/>
                  </a:lnTo>
                  <a:lnTo>
                    <a:pt x="294" y="3088"/>
                  </a:lnTo>
                  <a:lnTo>
                    <a:pt x="286" y="3088"/>
                  </a:lnTo>
                  <a:lnTo>
                    <a:pt x="272" y="3086"/>
                  </a:lnTo>
                  <a:lnTo>
                    <a:pt x="268" y="3088"/>
                  </a:lnTo>
                  <a:lnTo>
                    <a:pt x="266" y="3088"/>
                  </a:lnTo>
                  <a:lnTo>
                    <a:pt x="268" y="3090"/>
                  </a:lnTo>
                  <a:lnTo>
                    <a:pt x="270" y="3092"/>
                  </a:lnTo>
                  <a:lnTo>
                    <a:pt x="272" y="3092"/>
                  </a:lnTo>
                  <a:lnTo>
                    <a:pt x="274" y="3092"/>
                  </a:lnTo>
                  <a:lnTo>
                    <a:pt x="276" y="3096"/>
                  </a:lnTo>
                  <a:lnTo>
                    <a:pt x="278" y="3100"/>
                  </a:lnTo>
                  <a:lnTo>
                    <a:pt x="282" y="3104"/>
                  </a:lnTo>
                  <a:lnTo>
                    <a:pt x="292" y="3110"/>
                  </a:lnTo>
                  <a:lnTo>
                    <a:pt x="294" y="3112"/>
                  </a:lnTo>
                  <a:lnTo>
                    <a:pt x="294" y="3114"/>
                  </a:lnTo>
                  <a:lnTo>
                    <a:pt x="294" y="3116"/>
                  </a:lnTo>
                  <a:lnTo>
                    <a:pt x="294" y="3120"/>
                  </a:lnTo>
                  <a:lnTo>
                    <a:pt x="292" y="3120"/>
                  </a:lnTo>
                  <a:lnTo>
                    <a:pt x="288" y="3118"/>
                  </a:lnTo>
                  <a:lnTo>
                    <a:pt x="284" y="3116"/>
                  </a:lnTo>
                  <a:lnTo>
                    <a:pt x="280" y="3116"/>
                  </a:lnTo>
                  <a:lnTo>
                    <a:pt x="280" y="3120"/>
                  </a:lnTo>
                  <a:lnTo>
                    <a:pt x="276" y="3132"/>
                  </a:lnTo>
                  <a:lnTo>
                    <a:pt x="276" y="3138"/>
                  </a:lnTo>
                  <a:lnTo>
                    <a:pt x="276" y="3148"/>
                  </a:lnTo>
                  <a:lnTo>
                    <a:pt x="278" y="3168"/>
                  </a:lnTo>
                  <a:lnTo>
                    <a:pt x="280" y="3174"/>
                  </a:lnTo>
                  <a:lnTo>
                    <a:pt x="282" y="3178"/>
                  </a:lnTo>
                  <a:lnTo>
                    <a:pt x="284" y="3178"/>
                  </a:lnTo>
                  <a:lnTo>
                    <a:pt x="284" y="3176"/>
                  </a:lnTo>
                  <a:lnTo>
                    <a:pt x="286" y="3168"/>
                  </a:lnTo>
                  <a:lnTo>
                    <a:pt x="288" y="3160"/>
                  </a:lnTo>
                  <a:lnTo>
                    <a:pt x="290" y="3156"/>
                  </a:lnTo>
                  <a:lnTo>
                    <a:pt x="292" y="3154"/>
                  </a:lnTo>
                  <a:lnTo>
                    <a:pt x="292" y="3158"/>
                  </a:lnTo>
                  <a:lnTo>
                    <a:pt x="292" y="3164"/>
                  </a:lnTo>
                  <a:lnTo>
                    <a:pt x="292" y="3170"/>
                  </a:lnTo>
                  <a:lnTo>
                    <a:pt x="294" y="3176"/>
                  </a:lnTo>
                  <a:lnTo>
                    <a:pt x="298" y="3182"/>
                  </a:lnTo>
                  <a:lnTo>
                    <a:pt x="300" y="3184"/>
                  </a:lnTo>
                  <a:lnTo>
                    <a:pt x="296" y="3182"/>
                  </a:lnTo>
                  <a:lnTo>
                    <a:pt x="290" y="3180"/>
                  </a:lnTo>
                  <a:lnTo>
                    <a:pt x="284" y="3182"/>
                  </a:lnTo>
                  <a:lnTo>
                    <a:pt x="280" y="3184"/>
                  </a:lnTo>
                  <a:lnTo>
                    <a:pt x="280" y="3186"/>
                  </a:lnTo>
                  <a:lnTo>
                    <a:pt x="282" y="3188"/>
                  </a:lnTo>
                  <a:lnTo>
                    <a:pt x="282" y="3190"/>
                  </a:lnTo>
                  <a:lnTo>
                    <a:pt x="280" y="3192"/>
                  </a:lnTo>
                  <a:lnTo>
                    <a:pt x="280" y="3194"/>
                  </a:lnTo>
                  <a:lnTo>
                    <a:pt x="284" y="3198"/>
                  </a:lnTo>
                  <a:lnTo>
                    <a:pt x="296" y="3206"/>
                  </a:lnTo>
                  <a:lnTo>
                    <a:pt x="294" y="3206"/>
                  </a:lnTo>
                  <a:lnTo>
                    <a:pt x="288" y="3206"/>
                  </a:lnTo>
                  <a:lnTo>
                    <a:pt x="280" y="3204"/>
                  </a:lnTo>
                  <a:lnTo>
                    <a:pt x="278" y="3204"/>
                  </a:lnTo>
                  <a:lnTo>
                    <a:pt x="280" y="3206"/>
                  </a:lnTo>
                  <a:lnTo>
                    <a:pt x="288" y="3216"/>
                  </a:lnTo>
                  <a:lnTo>
                    <a:pt x="290" y="3220"/>
                  </a:lnTo>
                  <a:lnTo>
                    <a:pt x="280" y="3214"/>
                  </a:lnTo>
                  <a:lnTo>
                    <a:pt x="274" y="3212"/>
                  </a:lnTo>
                  <a:lnTo>
                    <a:pt x="268" y="3212"/>
                  </a:lnTo>
                  <a:lnTo>
                    <a:pt x="264" y="3214"/>
                  </a:lnTo>
                  <a:lnTo>
                    <a:pt x="264" y="3216"/>
                  </a:lnTo>
                  <a:lnTo>
                    <a:pt x="268" y="3218"/>
                  </a:lnTo>
                  <a:lnTo>
                    <a:pt x="272" y="3220"/>
                  </a:lnTo>
                  <a:lnTo>
                    <a:pt x="274" y="3224"/>
                  </a:lnTo>
                  <a:lnTo>
                    <a:pt x="274" y="3226"/>
                  </a:lnTo>
                  <a:lnTo>
                    <a:pt x="278" y="3228"/>
                  </a:lnTo>
                  <a:lnTo>
                    <a:pt x="282" y="3230"/>
                  </a:lnTo>
                  <a:lnTo>
                    <a:pt x="284" y="3230"/>
                  </a:lnTo>
                  <a:lnTo>
                    <a:pt x="288" y="3230"/>
                  </a:lnTo>
                  <a:lnTo>
                    <a:pt x="292" y="3234"/>
                  </a:lnTo>
                  <a:lnTo>
                    <a:pt x="296" y="3236"/>
                  </a:lnTo>
                  <a:lnTo>
                    <a:pt x="296" y="3238"/>
                  </a:lnTo>
                  <a:lnTo>
                    <a:pt x="288" y="3236"/>
                  </a:lnTo>
                  <a:lnTo>
                    <a:pt x="284" y="3236"/>
                  </a:lnTo>
                  <a:lnTo>
                    <a:pt x="284" y="3238"/>
                  </a:lnTo>
                  <a:lnTo>
                    <a:pt x="288" y="3248"/>
                  </a:lnTo>
                  <a:lnTo>
                    <a:pt x="290" y="3252"/>
                  </a:lnTo>
                  <a:lnTo>
                    <a:pt x="294" y="3252"/>
                  </a:lnTo>
                  <a:lnTo>
                    <a:pt x="298" y="3250"/>
                  </a:lnTo>
                  <a:lnTo>
                    <a:pt x="302" y="3240"/>
                  </a:lnTo>
                  <a:lnTo>
                    <a:pt x="306" y="3234"/>
                  </a:lnTo>
                  <a:lnTo>
                    <a:pt x="308" y="3232"/>
                  </a:lnTo>
                  <a:lnTo>
                    <a:pt x="308" y="3234"/>
                  </a:lnTo>
                  <a:lnTo>
                    <a:pt x="306" y="3242"/>
                  </a:lnTo>
                  <a:lnTo>
                    <a:pt x="300" y="3256"/>
                  </a:lnTo>
                  <a:lnTo>
                    <a:pt x="296" y="3258"/>
                  </a:lnTo>
                  <a:lnTo>
                    <a:pt x="292" y="3258"/>
                  </a:lnTo>
                  <a:lnTo>
                    <a:pt x="288" y="3258"/>
                  </a:lnTo>
                  <a:lnTo>
                    <a:pt x="286" y="3258"/>
                  </a:lnTo>
                  <a:lnTo>
                    <a:pt x="284" y="3260"/>
                  </a:lnTo>
                  <a:lnTo>
                    <a:pt x="284" y="3264"/>
                  </a:lnTo>
                  <a:lnTo>
                    <a:pt x="286" y="3266"/>
                  </a:lnTo>
                  <a:lnTo>
                    <a:pt x="288" y="3268"/>
                  </a:lnTo>
                  <a:lnTo>
                    <a:pt x="288" y="3272"/>
                  </a:lnTo>
                  <a:lnTo>
                    <a:pt x="288" y="3276"/>
                  </a:lnTo>
                  <a:lnTo>
                    <a:pt x="290" y="3276"/>
                  </a:lnTo>
                  <a:lnTo>
                    <a:pt x="292" y="3276"/>
                  </a:lnTo>
                  <a:lnTo>
                    <a:pt x="296" y="3276"/>
                  </a:lnTo>
                  <a:lnTo>
                    <a:pt x="302" y="3278"/>
                  </a:lnTo>
                  <a:lnTo>
                    <a:pt x="306" y="3286"/>
                  </a:lnTo>
                  <a:lnTo>
                    <a:pt x="308" y="3294"/>
                  </a:lnTo>
                  <a:lnTo>
                    <a:pt x="308" y="3298"/>
                  </a:lnTo>
                  <a:lnTo>
                    <a:pt x="306" y="3298"/>
                  </a:lnTo>
                  <a:lnTo>
                    <a:pt x="302" y="3294"/>
                  </a:lnTo>
                  <a:lnTo>
                    <a:pt x="298" y="3288"/>
                  </a:lnTo>
                  <a:lnTo>
                    <a:pt x="296" y="3288"/>
                  </a:lnTo>
                  <a:lnTo>
                    <a:pt x="296" y="3290"/>
                  </a:lnTo>
                  <a:lnTo>
                    <a:pt x="296" y="3294"/>
                  </a:lnTo>
                  <a:lnTo>
                    <a:pt x="298" y="3298"/>
                  </a:lnTo>
                  <a:lnTo>
                    <a:pt x="298" y="3302"/>
                  </a:lnTo>
                  <a:lnTo>
                    <a:pt x="298" y="3304"/>
                  </a:lnTo>
                  <a:lnTo>
                    <a:pt x="300" y="3308"/>
                  </a:lnTo>
                  <a:lnTo>
                    <a:pt x="302" y="3310"/>
                  </a:lnTo>
                  <a:lnTo>
                    <a:pt x="306" y="3308"/>
                  </a:lnTo>
                  <a:lnTo>
                    <a:pt x="308" y="3306"/>
                  </a:lnTo>
                  <a:lnTo>
                    <a:pt x="310" y="3308"/>
                  </a:lnTo>
                  <a:lnTo>
                    <a:pt x="312" y="3310"/>
                  </a:lnTo>
                  <a:lnTo>
                    <a:pt x="314" y="3318"/>
                  </a:lnTo>
                  <a:lnTo>
                    <a:pt x="310" y="3316"/>
                  </a:lnTo>
                  <a:lnTo>
                    <a:pt x="308" y="3316"/>
                  </a:lnTo>
                  <a:lnTo>
                    <a:pt x="308" y="3318"/>
                  </a:lnTo>
                  <a:lnTo>
                    <a:pt x="312" y="3326"/>
                  </a:lnTo>
                  <a:lnTo>
                    <a:pt x="318" y="3332"/>
                  </a:lnTo>
                  <a:lnTo>
                    <a:pt x="322" y="3332"/>
                  </a:lnTo>
                  <a:lnTo>
                    <a:pt x="324" y="3332"/>
                  </a:lnTo>
                  <a:lnTo>
                    <a:pt x="326" y="3322"/>
                  </a:lnTo>
                  <a:lnTo>
                    <a:pt x="330" y="3318"/>
                  </a:lnTo>
                  <a:lnTo>
                    <a:pt x="332" y="3316"/>
                  </a:lnTo>
                  <a:lnTo>
                    <a:pt x="334" y="3314"/>
                  </a:lnTo>
                  <a:lnTo>
                    <a:pt x="334" y="3312"/>
                  </a:lnTo>
                  <a:lnTo>
                    <a:pt x="334" y="3310"/>
                  </a:lnTo>
                  <a:lnTo>
                    <a:pt x="342" y="3312"/>
                  </a:lnTo>
                  <a:lnTo>
                    <a:pt x="348" y="3312"/>
                  </a:lnTo>
                  <a:lnTo>
                    <a:pt x="350" y="3312"/>
                  </a:lnTo>
                  <a:lnTo>
                    <a:pt x="350" y="3310"/>
                  </a:lnTo>
                  <a:lnTo>
                    <a:pt x="344" y="3304"/>
                  </a:lnTo>
                  <a:lnTo>
                    <a:pt x="334" y="3300"/>
                  </a:lnTo>
                  <a:lnTo>
                    <a:pt x="326" y="3294"/>
                  </a:lnTo>
                  <a:lnTo>
                    <a:pt x="324" y="3292"/>
                  </a:lnTo>
                  <a:lnTo>
                    <a:pt x="328" y="3290"/>
                  </a:lnTo>
                  <a:lnTo>
                    <a:pt x="336" y="3294"/>
                  </a:lnTo>
                  <a:lnTo>
                    <a:pt x="350" y="3302"/>
                  </a:lnTo>
                  <a:lnTo>
                    <a:pt x="354" y="3308"/>
                  </a:lnTo>
                  <a:lnTo>
                    <a:pt x="354" y="3314"/>
                  </a:lnTo>
                  <a:lnTo>
                    <a:pt x="352" y="3320"/>
                  </a:lnTo>
                  <a:lnTo>
                    <a:pt x="350" y="3322"/>
                  </a:lnTo>
                  <a:lnTo>
                    <a:pt x="348" y="3324"/>
                  </a:lnTo>
                  <a:lnTo>
                    <a:pt x="350" y="3330"/>
                  </a:lnTo>
                  <a:lnTo>
                    <a:pt x="352" y="3332"/>
                  </a:lnTo>
                  <a:lnTo>
                    <a:pt x="348" y="3328"/>
                  </a:lnTo>
                  <a:lnTo>
                    <a:pt x="342" y="3322"/>
                  </a:lnTo>
                  <a:lnTo>
                    <a:pt x="340" y="3322"/>
                  </a:lnTo>
                  <a:lnTo>
                    <a:pt x="338" y="3326"/>
                  </a:lnTo>
                  <a:lnTo>
                    <a:pt x="334" y="3336"/>
                  </a:lnTo>
                  <a:lnTo>
                    <a:pt x="332" y="3334"/>
                  </a:lnTo>
                  <a:lnTo>
                    <a:pt x="332" y="3330"/>
                  </a:lnTo>
                  <a:lnTo>
                    <a:pt x="330" y="3332"/>
                  </a:lnTo>
                  <a:lnTo>
                    <a:pt x="324" y="3338"/>
                  </a:lnTo>
                  <a:lnTo>
                    <a:pt x="322" y="3340"/>
                  </a:lnTo>
                  <a:lnTo>
                    <a:pt x="320" y="3340"/>
                  </a:lnTo>
                  <a:lnTo>
                    <a:pt x="316" y="3336"/>
                  </a:lnTo>
                  <a:lnTo>
                    <a:pt x="310" y="3330"/>
                  </a:lnTo>
                  <a:lnTo>
                    <a:pt x="306" y="3328"/>
                  </a:lnTo>
                  <a:lnTo>
                    <a:pt x="304" y="3328"/>
                  </a:lnTo>
                  <a:lnTo>
                    <a:pt x="306" y="3332"/>
                  </a:lnTo>
                  <a:lnTo>
                    <a:pt x="310" y="3336"/>
                  </a:lnTo>
                  <a:lnTo>
                    <a:pt x="310" y="3340"/>
                  </a:lnTo>
                  <a:lnTo>
                    <a:pt x="308" y="3344"/>
                  </a:lnTo>
                  <a:lnTo>
                    <a:pt x="306" y="3350"/>
                  </a:lnTo>
                  <a:lnTo>
                    <a:pt x="308" y="3350"/>
                  </a:lnTo>
                  <a:lnTo>
                    <a:pt x="312" y="3352"/>
                  </a:lnTo>
                  <a:lnTo>
                    <a:pt x="310" y="3356"/>
                  </a:lnTo>
                  <a:lnTo>
                    <a:pt x="306" y="3364"/>
                  </a:lnTo>
                  <a:lnTo>
                    <a:pt x="306" y="3368"/>
                  </a:lnTo>
                  <a:lnTo>
                    <a:pt x="306" y="3370"/>
                  </a:lnTo>
                  <a:lnTo>
                    <a:pt x="308" y="3370"/>
                  </a:lnTo>
                  <a:lnTo>
                    <a:pt x="314" y="3366"/>
                  </a:lnTo>
                  <a:lnTo>
                    <a:pt x="316" y="3364"/>
                  </a:lnTo>
                  <a:lnTo>
                    <a:pt x="320" y="3364"/>
                  </a:lnTo>
                  <a:lnTo>
                    <a:pt x="322" y="3366"/>
                  </a:lnTo>
                  <a:lnTo>
                    <a:pt x="324" y="3372"/>
                  </a:lnTo>
                  <a:lnTo>
                    <a:pt x="322" y="3374"/>
                  </a:lnTo>
                  <a:lnTo>
                    <a:pt x="320" y="3374"/>
                  </a:lnTo>
                  <a:lnTo>
                    <a:pt x="316" y="3374"/>
                  </a:lnTo>
                  <a:lnTo>
                    <a:pt x="322" y="3380"/>
                  </a:lnTo>
                  <a:lnTo>
                    <a:pt x="322" y="3382"/>
                  </a:lnTo>
                  <a:lnTo>
                    <a:pt x="318" y="3384"/>
                  </a:lnTo>
                  <a:lnTo>
                    <a:pt x="316" y="3386"/>
                  </a:lnTo>
                  <a:lnTo>
                    <a:pt x="320" y="3388"/>
                  </a:lnTo>
                  <a:lnTo>
                    <a:pt x="328" y="3390"/>
                  </a:lnTo>
                  <a:lnTo>
                    <a:pt x="332" y="3388"/>
                  </a:lnTo>
                  <a:lnTo>
                    <a:pt x="334" y="3384"/>
                  </a:lnTo>
                  <a:lnTo>
                    <a:pt x="334" y="3378"/>
                  </a:lnTo>
                  <a:lnTo>
                    <a:pt x="334" y="3376"/>
                  </a:lnTo>
                  <a:lnTo>
                    <a:pt x="336" y="3374"/>
                  </a:lnTo>
                  <a:lnTo>
                    <a:pt x="340" y="3370"/>
                  </a:lnTo>
                  <a:lnTo>
                    <a:pt x="344" y="3368"/>
                  </a:lnTo>
                  <a:lnTo>
                    <a:pt x="346" y="3366"/>
                  </a:lnTo>
                  <a:lnTo>
                    <a:pt x="346" y="3364"/>
                  </a:lnTo>
                  <a:lnTo>
                    <a:pt x="344" y="3362"/>
                  </a:lnTo>
                  <a:lnTo>
                    <a:pt x="340" y="3360"/>
                  </a:lnTo>
                  <a:lnTo>
                    <a:pt x="340" y="3358"/>
                  </a:lnTo>
                  <a:lnTo>
                    <a:pt x="344" y="3358"/>
                  </a:lnTo>
                  <a:lnTo>
                    <a:pt x="352" y="3358"/>
                  </a:lnTo>
                  <a:lnTo>
                    <a:pt x="354" y="3362"/>
                  </a:lnTo>
                  <a:lnTo>
                    <a:pt x="356" y="3362"/>
                  </a:lnTo>
                  <a:lnTo>
                    <a:pt x="360" y="3360"/>
                  </a:lnTo>
                  <a:lnTo>
                    <a:pt x="364" y="3358"/>
                  </a:lnTo>
                  <a:lnTo>
                    <a:pt x="368" y="3356"/>
                  </a:lnTo>
                  <a:lnTo>
                    <a:pt x="382" y="3356"/>
                  </a:lnTo>
                  <a:lnTo>
                    <a:pt x="392" y="3358"/>
                  </a:lnTo>
                  <a:lnTo>
                    <a:pt x="394" y="3360"/>
                  </a:lnTo>
                  <a:lnTo>
                    <a:pt x="396" y="3362"/>
                  </a:lnTo>
                  <a:lnTo>
                    <a:pt x="392" y="3366"/>
                  </a:lnTo>
                  <a:lnTo>
                    <a:pt x="386" y="3368"/>
                  </a:lnTo>
                  <a:lnTo>
                    <a:pt x="380" y="3366"/>
                  </a:lnTo>
                  <a:lnTo>
                    <a:pt x="372" y="3364"/>
                  </a:lnTo>
                  <a:lnTo>
                    <a:pt x="368" y="3364"/>
                  </a:lnTo>
                  <a:lnTo>
                    <a:pt x="366" y="3366"/>
                  </a:lnTo>
                  <a:lnTo>
                    <a:pt x="362" y="3370"/>
                  </a:lnTo>
                  <a:lnTo>
                    <a:pt x="358" y="3376"/>
                  </a:lnTo>
                  <a:lnTo>
                    <a:pt x="356" y="3376"/>
                  </a:lnTo>
                  <a:lnTo>
                    <a:pt x="354" y="3376"/>
                  </a:lnTo>
                  <a:lnTo>
                    <a:pt x="348" y="3372"/>
                  </a:lnTo>
                  <a:lnTo>
                    <a:pt x="342" y="3374"/>
                  </a:lnTo>
                  <a:lnTo>
                    <a:pt x="338" y="3378"/>
                  </a:lnTo>
                  <a:lnTo>
                    <a:pt x="338" y="3384"/>
                  </a:lnTo>
                  <a:lnTo>
                    <a:pt x="340" y="3388"/>
                  </a:lnTo>
                  <a:lnTo>
                    <a:pt x="338" y="3390"/>
                  </a:lnTo>
                  <a:lnTo>
                    <a:pt x="338" y="3392"/>
                  </a:lnTo>
                  <a:lnTo>
                    <a:pt x="340" y="3396"/>
                  </a:lnTo>
                  <a:lnTo>
                    <a:pt x="342" y="3398"/>
                  </a:lnTo>
                  <a:lnTo>
                    <a:pt x="340" y="3398"/>
                  </a:lnTo>
                  <a:lnTo>
                    <a:pt x="334" y="3396"/>
                  </a:lnTo>
                  <a:lnTo>
                    <a:pt x="326" y="3396"/>
                  </a:lnTo>
                  <a:lnTo>
                    <a:pt x="324" y="3396"/>
                  </a:lnTo>
                  <a:lnTo>
                    <a:pt x="324" y="3398"/>
                  </a:lnTo>
                  <a:lnTo>
                    <a:pt x="326" y="3402"/>
                  </a:lnTo>
                  <a:lnTo>
                    <a:pt x="342" y="3412"/>
                  </a:lnTo>
                  <a:lnTo>
                    <a:pt x="354" y="3418"/>
                  </a:lnTo>
                  <a:lnTo>
                    <a:pt x="356" y="3418"/>
                  </a:lnTo>
                  <a:lnTo>
                    <a:pt x="354" y="3412"/>
                  </a:lnTo>
                  <a:lnTo>
                    <a:pt x="352" y="3406"/>
                  </a:lnTo>
                  <a:lnTo>
                    <a:pt x="352" y="3402"/>
                  </a:lnTo>
                  <a:lnTo>
                    <a:pt x="358" y="3400"/>
                  </a:lnTo>
                  <a:lnTo>
                    <a:pt x="362" y="3398"/>
                  </a:lnTo>
                  <a:lnTo>
                    <a:pt x="364" y="3396"/>
                  </a:lnTo>
                  <a:lnTo>
                    <a:pt x="364" y="3394"/>
                  </a:lnTo>
                  <a:lnTo>
                    <a:pt x="360" y="3390"/>
                  </a:lnTo>
                  <a:lnTo>
                    <a:pt x="356" y="3388"/>
                  </a:lnTo>
                  <a:lnTo>
                    <a:pt x="362" y="3390"/>
                  </a:lnTo>
                  <a:lnTo>
                    <a:pt x="370" y="3392"/>
                  </a:lnTo>
                  <a:lnTo>
                    <a:pt x="374" y="3390"/>
                  </a:lnTo>
                  <a:lnTo>
                    <a:pt x="378" y="3386"/>
                  </a:lnTo>
                  <a:lnTo>
                    <a:pt x="384" y="3382"/>
                  </a:lnTo>
                  <a:lnTo>
                    <a:pt x="392" y="3378"/>
                  </a:lnTo>
                  <a:lnTo>
                    <a:pt x="396" y="3374"/>
                  </a:lnTo>
                  <a:lnTo>
                    <a:pt x="402" y="3372"/>
                  </a:lnTo>
                  <a:lnTo>
                    <a:pt x="406" y="3374"/>
                  </a:lnTo>
                  <a:lnTo>
                    <a:pt x="408" y="3376"/>
                  </a:lnTo>
                  <a:lnTo>
                    <a:pt x="408" y="3378"/>
                  </a:lnTo>
                  <a:lnTo>
                    <a:pt x="406" y="3384"/>
                  </a:lnTo>
                  <a:lnTo>
                    <a:pt x="398" y="3392"/>
                  </a:lnTo>
                  <a:lnTo>
                    <a:pt x="390" y="3396"/>
                  </a:lnTo>
                  <a:lnTo>
                    <a:pt x="384" y="3400"/>
                  </a:lnTo>
                  <a:lnTo>
                    <a:pt x="384" y="3402"/>
                  </a:lnTo>
                  <a:lnTo>
                    <a:pt x="382" y="3404"/>
                  </a:lnTo>
                  <a:lnTo>
                    <a:pt x="380" y="3402"/>
                  </a:lnTo>
                  <a:lnTo>
                    <a:pt x="376" y="3400"/>
                  </a:lnTo>
                  <a:lnTo>
                    <a:pt x="374" y="3402"/>
                  </a:lnTo>
                  <a:lnTo>
                    <a:pt x="374" y="3404"/>
                  </a:lnTo>
                  <a:lnTo>
                    <a:pt x="370" y="3402"/>
                  </a:lnTo>
                  <a:lnTo>
                    <a:pt x="362" y="3404"/>
                  </a:lnTo>
                  <a:lnTo>
                    <a:pt x="358" y="3406"/>
                  </a:lnTo>
                  <a:lnTo>
                    <a:pt x="356" y="3408"/>
                  </a:lnTo>
                  <a:lnTo>
                    <a:pt x="360" y="3414"/>
                  </a:lnTo>
                  <a:lnTo>
                    <a:pt x="366" y="3420"/>
                  </a:lnTo>
                  <a:lnTo>
                    <a:pt x="372" y="3426"/>
                  </a:lnTo>
                  <a:lnTo>
                    <a:pt x="378" y="3430"/>
                  </a:lnTo>
                  <a:lnTo>
                    <a:pt x="382" y="3432"/>
                  </a:lnTo>
                  <a:lnTo>
                    <a:pt x="386" y="3434"/>
                  </a:lnTo>
                  <a:lnTo>
                    <a:pt x="392" y="3438"/>
                  </a:lnTo>
                  <a:lnTo>
                    <a:pt x="402" y="3438"/>
                  </a:lnTo>
                  <a:lnTo>
                    <a:pt x="410" y="3436"/>
                  </a:lnTo>
                  <a:lnTo>
                    <a:pt x="414" y="3434"/>
                  </a:lnTo>
                  <a:lnTo>
                    <a:pt x="416" y="3426"/>
                  </a:lnTo>
                  <a:lnTo>
                    <a:pt x="416" y="3412"/>
                  </a:lnTo>
                  <a:lnTo>
                    <a:pt x="418" y="3400"/>
                  </a:lnTo>
                  <a:lnTo>
                    <a:pt x="420" y="3394"/>
                  </a:lnTo>
                  <a:lnTo>
                    <a:pt x="422" y="3388"/>
                  </a:lnTo>
                  <a:lnTo>
                    <a:pt x="424" y="3378"/>
                  </a:lnTo>
                  <a:lnTo>
                    <a:pt x="424" y="3372"/>
                  </a:lnTo>
                  <a:lnTo>
                    <a:pt x="426" y="3368"/>
                  </a:lnTo>
                  <a:lnTo>
                    <a:pt x="428" y="3366"/>
                  </a:lnTo>
                  <a:lnTo>
                    <a:pt x="432" y="3366"/>
                  </a:lnTo>
                  <a:lnTo>
                    <a:pt x="440" y="3364"/>
                  </a:lnTo>
                  <a:lnTo>
                    <a:pt x="444" y="3362"/>
                  </a:lnTo>
                  <a:lnTo>
                    <a:pt x="450" y="3358"/>
                  </a:lnTo>
                  <a:lnTo>
                    <a:pt x="454" y="3354"/>
                  </a:lnTo>
                  <a:lnTo>
                    <a:pt x="458" y="3354"/>
                  </a:lnTo>
                  <a:lnTo>
                    <a:pt x="462" y="3354"/>
                  </a:lnTo>
                  <a:lnTo>
                    <a:pt x="466" y="3356"/>
                  </a:lnTo>
                  <a:lnTo>
                    <a:pt x="470" y="3350"/>
                  </a:lnTo>
                  <a:lnTo>
                    <a:pt x="476" y="3342"/>
                  </a:lnTo>
                  <a:lnTo>
                    <a:pt x="480" y="3340"/>
                  </a:lnTo>
                  <a:lnTo>
                    <a:pt x="486" y="3340"/>
                  </a:lnTo>
                  <a:lnTo>
                    <a:pt x="496" y="3342"/>
                  </a:lnTo>
                  <a:lnTo>
                    <a:pt x="510" y="3344"/>
                  </a:lnTo>
                  <a:lnTo>
                    <a:pt x="518" y="3348"/>
                  </a:lnTo>
                  <a:lnTo>
                    <a:pt x="520" y="3346"/>
                  </a:lnTo>
                  <a:lnTo>
                    <a:pt x="518" y="3342"/>
                  </a:lnTo>
                  <a:lnTo>
                    <a:pt x="510" y="3328"/>
                  </a:lnTo>
                  <a:lnTo>
                    <a:pt x="500" y="3308"/>
                  </a:lnTo>
                  <a:lnTo>
                    <a:pt x="496" y="3296"/>
                  </a:lnTo>
                  <a:lnTo>
                    <a:pt x="492" y="3282"/>
                  </a:lnTo>
                  <a:lnTo>
                    <a:pt x="490" y="3266"/>
                  </a:lnTo>
                  <a:lnTo>
                    <a:pt x="490" y="3256"/>
                  </a:lnTo>
                  <a:lnTo>
                    <a:pt x="490" y="3246"/>
                  </a:lnTo>
                  <a:lnTo>
                    <a:pt x="494" y="3238"/>
                  </a:lnTo>
                  <a:lnTo>
                    <a:pt x="498" y="3228"/>
                  </a:lnTo>
                  <a:lnTo>
                    <a:pt x="506" y="3222"/>
                  </a:lnTo>
                  <a:lnTo>
                    <a:pt x="518" y="3216"/>
                  </a:lnTo>
                  <a:lnTo>
                    <a:pt x="528" y="3212"/>
                  </a:lnTo>
                  <a:lnTo>
                    <a:pt x="536" y="3208"/>
                  </a:lnTo>
                  <a:lnTo>
                    <a:pt x="542" y="3202"/>
                  </a:lnTo>
                  <a:lnTo>
                    <a:pt x="546" y="3196"/>
                  </a:lnTo>
                  <a:lnTo>
                    <a:pt x="550" y="3180"/>
                  </a:lnTo>
                  <a:lnTo>
                    <a:pt x="552" y="3156"/>
                  </a:lnTo>
                  <a:lnTo>
                    <a:pt x="556" y="3144"/>
                  </a:lnTo>
                  <a:lnTo>
                    <a:pt x="564" y="3134"/>
                  </a:lnTo>
                  <a:lnTo>
                    <a:pt x="572" y="3126"/>
                  </a:lnTo>
                  <a:lnTo>
                    <a:pt x="580" y="3122"/>
                  </a:lnTo>
                  <a:lnTo>
                    <a:pt x="596" y="3112"/>
                  </a:lnTo>
                  <a:lnTo>
                    <a:pt x="602" y="3108"/>
                  </a:lnTo>
                  <a:lnTo>
                    <a:pt x="604" y="3104"/>
                  </a:lnTo>
                  <a:lnTo>
                    <a:pt x="606" y="3100"/>
                  </a:lnTo>
                  <a:lnTo>
                    <a:pt x="610" y="3096"/>
                  </a:lnTo>
                  <a:lnTo>
                    <a:pt x="616" y="3092"/>
                  </a:lnTo>
                  <a:lnTo>
                    <a:pt x="622" y="3086"/>
                  </a:lnTo>
                  <a:lnTo>
                    <a:pt x="624" y="3082"/>
                  </a:lnTo>
                  <a:lnTo>
                    <a:pt x="622" y="3078"/>
                  </a:lnTo>
                  <a:lnTo>
                    <a:pt x="620" y="3074"/>
                  </a:lnTo>
                  <a:lnTo>
                    <a:pt x="620" y="3072"/>
                  </a:lnTo>
                  <a:lnTo>
                    <a:pt x="624" y="3066"/>
                  </a:lnTo>
                  <a:lnTo>
                    <a:pt x="626" y="3060"/>
                  </a:lnTo>
                  <a:lnTo>
                    <a:pt x="626" y="3054"/>
                  </a:lnTo>
                  <a:lnTo>
                    <a:pt x="626" y="3044"/>
                  </a:lnTo>
                  <a:lnTo>
                    <a:pt x="624" y="3038"/>
                  </a:lnTo>
                  <a:lnTo>
                    <a:pt x="620" y="3036"/>
                  </a:lnTo>
                  <a:lnTo>
                    <a:pt x="608" y="3036"/>
                  </a:lnTo>
                  <a:lnTo>
                    <a:pt x="600" y="3034"/>
                  </a:lnTo>
                  <a:lnTo>
                    <a:pt x="590" y="3032"/>
                  </a:lnTo>
                  <a:lnTo>
                    <a:pt x="580" y="3026"/>
                  </a:lnTo>
                  <a:lnTo>
                    <a:pt x="570" y="3016"/>
                  </a:lnTo>
                  <a:lnTo>
                    <a:pt x="554" y="2996"/>
                  </a:lnTo>
                  <a:lnTo>
                    <a:pt x="550" y="2988"/>
                  </a:lnTo>
                  <a:lnTo>
                    <a:pt x="550" y="2982"/>
                  </a:lnTo>
                  <a:lnTo>
                    <a:pt x="550" y="2976"/>
                  </a:lnTo>
                  <a:lnTo>
                    <a:pt x="554" y="2968"/>
                  </a:lnTo>
                  <a:lnTo>
                    <a:pt x="564" y="2948"/>
                  </a:lnTo>
                  <a:lnTo>
                    <a:pt x="570" y="2938"/>
                  </a:lnTo>
                  <a:lnTo>
                    <a:pt x="576" y="2930"/>
                  </a:lnTo>
                  <a:lnTo>
                    <a:pt x="580" y="2928"/>
                  </a:lnTo>
                  <a:lnTo>
                    <a:pt x="584" y="2926"/>
                  </a:lnTo>
                  <a:lnTo>
                    <a:pt x="592" y="2926"/>
                  </a:lnTo>
                  <a:lnTo>
                    <a:pt x="594" y="2924"/>
                  </a:lnTo>
                  <a:lnTo>
                    <a:pt x="598" y="2922"/>
                  </a:lnTo>
                  <a:lnTo>
                    <a:pt x="602" y="2918"/>
                  </a:lnTo>
                  <a:lnTo>
                    <a:pt x="608" y="2916"/>
                  </a:lnTo>
                  <a:lnTo>
                    <a:pt x="622" y="2916"/>
                  </a:lnTo>
                  <a:lnTo>
                    <a:pt x="628" y="2916"/>
                  </a:lnTo>
                  <a:lnTo>
                    <a:pt x="632" y="2914"/>
                  </a:lnTo>
                  <a:lnTo>
                    <a:pt x="634" y="2912"/>
                  </a:lnTo>
                  <a:lnTo>
                    <a:pt x="630" y="2908"/>
                  </a:lnTo>
                  <a:lnTo>
                    <a:pt x="628" y="2902"/>
                  </a:lnTo>
                  <a:lnTo>
                    <a:pt x="630" y="2898"/>
                  </a:lnTo>
                  <a:lnTo>
                    <a:pt x="638" y="2890"/>
                  </a:lnTo>
                  <a:lnTo>
                    <a:pt x="642" y="2886"/>
                  </a:lnTo>
                  <a:lnTo>
                    <a:pt x="646" y="2878"/>
                  </a:lnTo>
                  <a:lnTo>
                    <a:pt x="648" y="2868"/>
                  </a:lnTo>
                  <a:lnTo>
                    <a:pt x="644" y="2856"/>
                  </a:lnTo>
                  <a:lnTo>
                    <a:pt x="644" y="2850"/>
                  </a:lnTo>
                  <a:lnTo>
                    <a:pt x="644" y="2844"/>
                  </a:lnTo>
                  <a:lnTo>
                    <a:pt x="646" y="2836"/>
                  </a:lnTo>
                  <a:lnTo>
                    <a:pt x="648" y="2830"/>
                  </a:lnTo>
                  <a:lnTo>
                    <a:pt x="652" y="2822"/>
                  </a:lnTo>
                  <a:lnTo>
                    <a:pt x="660" y="2816"/>
                  </a:lnTo>
                  <a:lnTo>
                    <a:pt x="668" y="2810"/>
                  </a:lnTo>
                  <a:lnTo>
                    <a:pt x="678" y="2806"/>
                  </a:lnTo>
                  <a:lnTo>
                    <a:pt x="684" y="2802"/>
                  </a:lnTo>
                  <a:lnTo>
                    <a:pt x="682" y="2800"/>
                  </a:lnTo>
                  <a:lnTo>
                    <a:pt x="674" y="2798"/>
                  </a:lnTo>
                  <a:lnTo>
                    <a:pt x="662" y="2794"/>
                  </a:lnTo>
                  <a:lnTo>
                    <a:pt x="658" y="2790"/>
                  </a:lnTo>
                  <a:lnTo>
                    <a:pt x="658" y="2786"/>
                  </a:lnTo>
                  <a:lnTo>
                    <a:pt x="660" y="2782"/>
                  </a:lnTo>
                  <a:lnTo>
                    <a:pt x="664" y="2780"/>
                  </a:lnTo>
                  <a:lnTo>
                    <a:pt x="670" y="2780"/>
                  </a:lnTo>
                  <a:lnTo>
                    <a:pt x="676" y="2780"/>
                  </a:lnTo>
                  <a:lnTo>
                    <a:pt x="682" y="2782"/>
                  </a:lnTo>
                  <a:lnTo>
                    <a:pt x="686" y="2788"/>
                  </a:lnTo>
                  <a:lnTo>
                    <a:pt x="690" y="2792"/>
                  </a:lnTo>
                  <a:lnTo>
                    <a:pt x="692" y="2796"/>
                  </a:lnTo>
                  <a:lnTo>
                    <a:pt x="696" y="2798"/>
                  </a:lnTo>
                  <a:lnTo>
                    <a:pt x="700" y="2798"/>
                  </a:lnTo>
                  <a:lnTo>
                    <a:pt x="704" y="2796"/>
                  </a:lnTo>
                  <a:lnTo>
                    <a:pt x="708" y="2792"/>
                  </a:lnTo>
                  <a:lnTo>
                    <a:pt x="712" y="2786"/>
                  </a:lnTo>
                  <a:lnTo>
                    <a:pt x="714" y="2778"/>
                  </a:lnTo>
                  <a:lnTo>
                    <a:pt x="716" y="2770"/>
                  </a:lnTo>
                  <a:lnTo>
                    <a:pt x="714" y="2762"/>
                  </a:lnTo>
                  <a:lnTo>
                    <a:pt x="708" y="2754"/>
                  </a:lnTo>
                  <a:lnTo>
                    <a:pt x="706" y="2752"/>
                  </a:lnTo>
                  <a:lnTo>
                    <a:pt x="702" y="2752"/>
                  </a:lnTo>
                  <a:lnTo>
                    <a:pt x="678" y="2758"/>
                  </a:lnTo>
                  <a:lnTo>
                    <a:pt x="670" y="2760"/>
                  </a:lnTo>
                  <a:lnTo>
                    <a:pt x="662" y="2758"/>
                  </a:lnTo>
                  <a:lnTo>
                    <a:pt x="658" y="2756"/>
                  </a:lnTo>
                  <a:lnTo>
                    <a:pt x="656" y="2750"/>
                  </a:lnTo>
                  <a:lnTo>
                    <a:pt x="654" y="2744"/>
                  </a:lnTo>
                  <a:lnTo>
                    <a:pt x="656" y="2734"/>
                  </a:lnTo>
                  <a:lnTo>
                    <a:pt x="656" y="2726"/>
                  </a:lnTo>
                  <a:lnTo>
                    <a:pt x="654" y="2716"/>
                  </a:lnTo>
                  <a:lnTo>
                    <a:pt x="650" y="2700"/>
                  </a:lnTo>
                  <a:lnTo>
                    <a:pt x="648" y="2694"/>
                  </a:lnTo>
                  <a:lnTo>
                    <a:pt x="646" y="2690"/>
                  </a:lnTo>
                  <a:lnTo>
                    <a:pt x="648" y="2684"/>
                  </a:lnTo>
                  <a:lnTo>
                    <a:pt x="654" y="2682"/>
                  </a:lnTo>
                  <a:lnTo>
                    <a:pt x="662" y="2680"/>
                  </a:lnTo>
                  <a:lnTo>
                    <a:pt x="668" y="2682"/>
                  </a:lnTo>
                  <a:lnTo>
                    <a:pt x="684" y="2688"/>
                  </a:lnTo>
                  <a:lnTo>
                    <a:pt x="700" y="2696"/>
                  </a:lnTo>
                  <a:lnTo>
                    <a:pt x="708" y="2698"/>
                  </a:lnTo>
                  <a:lnTo>
                    <a:pt x="714" y="2700"/>
                  </a:lnTo>
                  <a:lnTo>
                    <a:pt x="724" y="2700"/>
                  </a:lnTo>
                  <a:lnTo>
                    <a:pt x="728" y="2700"/>
                  </a:lnTo>
                  <a:lnTo>
                    <a:pt x="734" y="2700"/>
                  </a:lnTo>
                  <a:lnTo>
                    <a:pt x="748" y="2694"/>
                  </a:lnTo>
                  <a:lnTo>
                    <a:pt x="762" y="2684"/>
                  </a:lnTo>
                  <a:lnTo>
                    <a:pt x="768" y="2680"/>
                  </a:lnTo>
                  <a:lnTo>
                    <a:pt x="770" y="2676"/>
                  </a:lnTo>
                  <a:lnTo>
                    <a:pt x="770" y="2672"/>
                  </a:lnTo>
                  <a:lnTo>
                    <a:pt x="770" y="2670"/>
                  </a:lnTo>
                  <a:lnTo>
                    <a:pt x="764" y="2664"/>
                  </a:lnTo>
                  <a:lnTo>
                    <a:pt x="762" y="2660"/>
                  </a:lnTo>
                  <a:lnTo>
                    <a:pt x="760" y="2658"/>
                  </a:lnTo>
                  <a:lnTo>
                    <a:pt x="758" y="2650"/>
                  </a:lnTo>
                  <a:lnTo>
                    <a:pt x="762" y="2642"/>
                  </a:lnTo>
                  <a:lnTo>
                    <a:pt x="770" y="2632"/>
                  </a:lnTo>
                  <a:lnTo>
                    <a:pt x="776" y="2622"/>
                  </a:lnTo>
                  <a:lnTo>
                    <a:pt x="778" y="2612"/>
                  </a:lnTo>
                  <a:lnTo>
                    <a:pt x="776" y="2602"/>
                  </a:lnTo>
                  <a:lnTo>
                    <a:pt x="772" y="2598"/>
                  </a:lnTo>
                  <a:lnTo>
                    <a:pt x="770" y="2596"/>
                  </a:lnTo>
                  <a:lnTo>
                    <a:pt x="766" y="2592"/>
                  </a:lnTo>
                  <a:lnTo>
                    <a:pt x="762" y="2588"/>
                  </a:lnTo>
                  <a:lnTo>
                    <a:pt x="760" y="2578"/>
                  </a:lnTo>
                  <a:lnTo>
                    <a:pt x="760" y="2574"/>
                  </a:lnTo>
                  <a:lnTo>
                    <a:pt x="762" y="2572"/>
                  </a:lnTo>
                  <a:lnTo>
                    <a:pt x="768" y="2572"/>
                  </a:lnTo>
                  <a:lnTo>
                    <a:pt x="774" y="2576"/>
                  </a:lnTo>
                  <a:lnTo>
                    <a:pt x="784" y="2582"/>
                  </a:lnTo>
                  <a:lnTo>
                    <a:pt x="792" y="2582"/>
                  </a:lnTo>
                  <a:lnTo>
                    <a:pt x="824" y="2578"/>
                  </a:lnTo>
                  <a:lnTo>
                    <a:pt x="856" y="2574"/>
                  </a:lnTo>
                  <a:lnTo>
                    <a:pt x="890" y="2566"/>
                  </a:lnTo>
                  <a:lnTo>
                    <a:pt x="920" y="2556"/>
                  </a:lnTo>
                  <a:lnTo>
                    <a:pt x="934" y="2550"/>
                  </a:lnTo>
                  <a:lnTo>
                    <a:pt x="944" y="2544"/>
                  </a:lnTo>
                  <a:lnTo>
                    <a:pt x="952" y="2538"/>
                  </a:lnTo>
                  <a:lnTo>
                    <a:pt x="956" y="2534"/>
                  </a:lnTo>
                  <a:lnTo>
                    <a:pt x="958" y="2528"/>
                  </a:lnTo>
                  <a:lnTo>
                    <a:pt x="960" y="2524"/>
                  </a:lnTo>
                  <a:lnTo>
                    <a:pt x="962" y="2516"/>
                  </a:lnTo>
                  <a:lnTo>
                    <a:pt x="966" y="2510"/>
                  </a:lnTo>
                  <a:lnTo>
                    <a:pt x="970" y="2504"/>
                  </a:lnTo>
                  <a:lnTo>
                    <a:pt x="980" y="2492"/>
                  </a:lnTo>
                  <a:lnTo>
                    <a:pt x="986" y="2478"/>
                  </a:lnTo>
                  <a:lnTo>
                    <a:pt x="990" y="2464"/>
                  </a:lnTo>
                  <a:lnTo>
                    <a:pt x="990" y="2444"/>
                  </a:lnTo>
                  <a:lnTo>
                    <a:pt x="990" y="2436"/>
                  </a:lnTo>
                  <a:lnTo>
                    <a:pt x="990" y="2432"/>
                  </a:lnTo>
                  <a:lnTo>
                    <a:pt x="986" y="2432"/>
                  </a:lnTo>
                  <a:lnTo>
                    <a:pt x="984" y="2432"/>
                  </a:lnTo>
                  <a:lnTo>
                    <a:pt x="980" y="2432"/>
                  </a:lnTo>
                  <a:lnTo>
                    <a:pt x="976" y="2432"/>
                  </a:lnTo>
                  <a:lnTo>
                    <a:pt x="970" y="2428"/>
                  </a:lnTo>
                  <a:lnTo>
                    <a:pt x="964" y="2420"/>
                  </a:lnTo>
                  <a:lnTo>
                    <a:pt x="962" y="2410"/>
                  </a:lnTo>
                  <a:lnTo>
                    <a:pt x="962" y="2404"/>
                  </a:lnTo>
                  <a:lnTo>
                    <a:pt x="964" y="2400"/>
                  </a:lnTo>
                  <a:lnTo>
                    <a:pt x="968" y="2396"/>
                  </a:lnTo>
                  <a:lnTo>
                    <a:pt x="970" y="2392"/>
                  </a:lnTo>
                  <a:lnTo>
                    <a:pt x="970" y="2388"/>
                  </a:lnTo>
                  <a:lnTo>
                    <a:pt x="968" y="2380"/>
                  </a:lnTo>
                  <a:lnTo>
                    <a:pt x="962" y="2368"/>
                  </a:lnTo>
                  <a:lnTo>
                    <a:pt x="954" y="2360"/>
                  </a:lnTo>
                  <a:lnTo>
                    <a:pt x="946" y="2354"/>
                  </a:lnTo>
                  <a:lnTo>
                    <a:pt x="928" y="2344"/>
                  </a:lnTo>
                  <a:lnTo>
                    <a:pt x="922" y="2338"/>
                  </a:lnTo>
                  <a:lnTo>
                    <a:pt x="918" y="2332"/>
                  </a:lnTo>
                  <a:lnTo>
                    <a:pt x="918" y="2330"/>
                  </a:lnTo>
                  <a:lnTo>
                    <a:pt x="920" y="2326"/>
                  </a:lnTo>
                  <a:lnTo>
                    <a:pt x="926" y="2316"/>
                  </a:lnTo>
                  <a:lnTo>
                    <a:pt x="928" y="2320"/>
                  </a:lnTo>
                  <a:lnTo>
                    <a:pt x="934" y="2326"/>
                  </a:lnTo>
                  <a:lnTo>
                    <a:pt x="946" y="2332"/>
                  </a:lnTo>
                  <a:lnTo>
                    <a:pt x="952" y="2334"/>
                  </a:lnTo>
                  <a:lnTo>
                    <a:pt x="958" y="2334"/>
                  </a:lnTo>
                  <a:lnTo>
                    <a:pt x="966" y="2336"/>
                  </a:lnTo>
                  <a:lnTo>
                    <a:pt x="976" y="2338"/>
                  </a:lnTo>
                  <a:lnTo>
                    <a:pt x="992" y="2348"/>
                  </a:lnTo>
                  <a:lnTo>
                    <a:pt x="1002" y="2352"/>
                  </a:lnTo>
                  <a:lnTo>
                    <a:pt x="1010" y="2356"/>
                  </a:lnTo>
                  <a:lnTo>
                    <a:pt x="1018" y="2358"/>
                  </a:lnTo>
                  <a:lnTo>
                    <a:pt x="1026" y="2356"/>
                  </a:lnTo>
                  <a:lnTo>
                    <a:pt x="1032" y="2354"/>
                  </a:lnTo>
                  <a:lnTo>
                    <a:pt x="1038" y="2352"/>
                  </a:lnTo>
                  <a:lnTo>
                    <a:pt x="1050" y="2356"/>
                  </a:lnTo>
                  <a:lnTo>
                    <a:pt x="1056" y="2358"/>
                  </a:lnTo>
                  <a:lnTo>
                    <a:pt x="1062" y="2358"/>
                  </a:lnTo>
                  <a:lnTo>
                    <a:pt x="1068" y="2358"/>
                  </a:lnTo>
                  <a:lnTo>
                    <a:pt x="1076" y="2354"/>
                  </a:lnTo>
                  <a:lnTo>
                    <a:pt x="1090" y="2344"/>
                  </a:lnTo>
                  <a:lnTo>
                    <a:pt x="1100" y="2334"/>
                  </a:lnTo>
                  <a:lnTo>
                    <a:pt x="1110" y="2320"/>
                  </a:lnTo>
                  <a:lnTo>
                    <a:pt x="1122" y="2300"/>
                  </a:lnTo>
                  <a:lnTo>
                    <a:pt x="1120" y="2294"/>
                  </a:lnTo>
                  <a:lnTo>
                    <a:pt x="1124" y="2288"/>
                  </a:lnTo>
                  <a:lnTo>
                    <a:pt x="1130" y="2282"/>
                  </a:lnTo>
                  <a:lnTo>
                    <a:pt x="1140" y="2276"/>
                  </a:lnTo>
                  <a:lnTo>
                    <a:pt x="1150" y="2270"/>
                  </a:lnTo>
                  <a:lnTo>
                    <a:pt x="1154" y="2264"/>
                  </a:lnTo>
                  <a:lnTo>
                    <a:pt x="1158" y="2256"/>
                  </a:lnTo>
                  <a:lnTo>
                    <a:pt x="1166" y="2232"/>
                  </a:lnTo>
                  <a:lnTo>
                    <a:pt x="1170" y="2224"/>
                  </a:lnTo>
                  <a:lnTo>
                    <a:pt x="1174" y="2218"/>
                  </a:lnTo>
                  <a:lnTo>
                    <a:pt x="1188" y="2204"/>
                  </a:lnTo>
                  <a:lnTo>
                    <a:pt x="1210" y="2184"/>
                  </a:lnTo>
                  <a:lnTo>
                    <a:pt x="1220" y="2174"/>
                  </a:lnTo>
                  <a:lnTo>
                    <a:pt x="1228" y="2164"/>
                  </a:lnTo>
                  <a:lnTo>
                    <a:pt x="1240" y="2140"/>
                  </a:lnTo>
                  <a:lnTo>
                    <a:pt x="1254" y="2110"/>
                  </a:lnTo>
                  <a:lnTo>
                    <a:pt x="1270" y="2074"/>
                  </a:lnTo>
                  <a:lnTo>
                    <a:pt x="1278" y="2058"/>
                  </a:lnTo>
                  <a:lnTo>
                    <a:pt x="1284" y="2048"/>
                  </a:lnTo>
                  <a:lnTo>
                    <a:pt x="1290" y="2042"/>
                  </a:lnTo>
                  <a:lnTo>
                    <a:pt x="1294" y="2038"/>
                  </a:lnTo>
                  <a:lnTo>
                    <a:pt x="1304" y="2030"/>
                  </a:lnTo>
                  <a:lnTo>
                    <a:pt x="1308" y="2022"/>
                  </a:lnTo>
                  <a:lnTo>
                    <a:pt x="1314" y="2012"/>
                  </a:lnTo>
                  <a:lnTo>
                    <a:pt x="1320" y="1998"/>
                  </a:lnTo>
                  <a:lnTo>
                    <a:pt x="1322" y="1984"/>
                  </a:lnTo>
                  <a:lnTo>
                    <a:pt x="1322" y="1970"/>
                  </a:lnTo>
                  <a:lnTo>
                    <a:pt x="1322" y="1956"/>
                  </a:lnTo>
                  <a:lnTo>
                    <a:pt x="1322" y="1926"/>
                  </a:lnTo>
                  <a:lnTo>
                    <a:pt x="1320" y="1910"/>
                  </a:lnTo>
                  <a:lnTo>
                    <a:pt x="1322" y="1894"/>
                  </a:lnTo>
                  <a:lnTo>
                    <a:pt x="1324" y="1878"/>
                  </a:lnTo>
                  <a:lnTo>
                    <a:pt x="1332" y="1862"/>
                  </a:lnTo>
                  <a:lnTo>
                    <a:pt x="1340" y="1848"/>
                  </a:lnTo>
                  <a:lnTo>
                    <a:pt x="1352" y="1836"/>
                  </a:lnTo>
                  <a:lnTo>
                    <a:pt x="1364" y="1824"/>
                  </a:lnTo>
                  <a:lnTo>
                    <a:pt x="1376" y="1816"/>
                  </a:lnTo>
                  <a:lnTo>
                    <a:pt x="1388" y="1808"/>
                  </a:lnTo>
                  <a:lnTo>
                    <a:pt x="1398" y="1802"/>
                  </a:lnTo>
                  <a:lnTo>
                    <a:pt x="1422" y="1792"/>
                  </a:lnTo>
                  <a:lnTo>
                    <a:pt x="1438" y="1782"/>
                  </a:lnTo>
                  <a:lnTo>
                    <a:pt x="1452" y="1772"/>
                  </a:lnTo>
                  <a:lnTo>
                    <a:pt x="1462" y="1764"/>
                  </a:lnTo>
                  <a:lnTo>
                    <a:pt x="1476" y="1750"/>
                  </a:lnTo>
                  <a:lnTo>
                    <a:pt x="1482" y="1744"/>
                  </a:lnTo>
                  <a:lnTo>
                    <a:pt x="1490" y="1740"/>
                  </a:lnTo>
                  <a:lnTo>
                    <a:pt x="1498" y="1738"/>
                  </a:lnTo>
                  <a:lnTo>
                    <a:pt x="1502" y="1738"/>
                  </a:lnTo>
                  <a:lnTo>
                    <a:pt x="1506" y="1740"/>
                  </a:lnTo>
                  <a:lnTo>
                    <a:pt x="1508" y="1742"/>
                  </a:lnTo>
                  <a:lnTo>
                    <a:pt x="1514" y="1742"/>
                  </a:lnTo>
                  <a:lnTo>
                    <a:pt x="1520" y="1742"/>
                  </a:lnTo>
                  <a:lnTo>
                    <a:pt x="1530" y="1740"/>
                  </a:lnTo>
                  <a:lnTo>
                    <a:pt x="1544" y="1738"/>
                  </a:lnTo>
                  <a:lnTo>
                    <a:pt x="1556" y="1738"/>
                  </a:lnTo>
                  <a:lnTo>
                    <a:pt x="1576" y="1738"/>
                  </a:lnTo>
                  <a:lnTo>
                    <a:pt x="1584" y="1738"/>
                  </a:lnTo>
                  <a:lnTo>
                    <a:pt x="1588" y="1736"/>
                  </a:lnTo>
                  <a:lnTo>
                    <a:pt x="1592" y="1734"/>
                  </a:lnTo>
                  <a:lnTo>
                    <a:pt x="1590" y="1728"/>
                  </a:lnTo>
                  <a:lnTo>
                    <a:pt x="1590" y="1724"/>
                  </a:lnTo>
                  <a:lnTo>
                    <a:pt x="1590" y="1722"/>
                  </a:lnTo>
                  <a:lnTo>
                    <a:pt x="1594" y="1716"/>
                  </a:lnTo>
                  <a:lnTo>
                    <a:pt x="1608" y="1702"/>
                  </a:lnTo>
                  <a:lnTo>
                    <a:pt x="1616" y="1696"/>
                  </a:lnTo>
                  <a:lnTo>
                    <a:pt x="1622" y="1690"/>
                  </a:lnTo>
                  <a:lnTo>
                    <a:pt x="1626" y="1682"/>
                  </a:lnTo>
                  <a:lnTo>
                    <a:pt x="1626" y="1676"/>
                  </a:lnTo>
                  <a:lnTo>
                    <a:pt x="1624" y="1672"/>
                  </a:lnTo>
                  <a:lnTo>
                    <a:pt x="1622" y="1662"/>
                  </a:lnTo>
                  <a:lnTo>
                    <a:pt x="1624" y="1654"/>
                  </a:lnTo>
                  <a:lnTo>
                    <a:pt x="1628" y="1644"/>
                  </a:lnTo>
                  <a:lnTo>
                    <a:pt x="1634" y="1634"/>
                  </a:lnTo>
                  <a:lnTo>
                    <a:pt x="1650" y="1610"/>
                  </a:lnTo>
                  <a:lnTo>
                    <a:pt x="1668" y="1580"/>
                  </a:lnTo>
                  <a:lnTo>
                    <a:pt x="1674" y="1564"/>
                  </a:lnTo>
                  <a:lnTo>
                    <a:pt x="1678" y="1550"/>
                  </a:lnTo>
                  <a:lnTo>
                    <a:pt x="1678" y="1536"/>
                  </a:lnTo>
                  <a:lnTo>
                    <a:pt x="1678" y="1524"/>
                  </a:lnTo>
                  <a:lnTo>
                    <a:pt x="1678" y="1514"/>
                  </a:lnTo>
                  <a:lnTo>
                    <a:pt x="1680" y="1506"/>
                  </a:lnTo>
                  <a:lnTo>
                    <a:pt x="1682" y="1498"/>
                  </a:lnTo>
                  <a:lnTo>
                    <a:pt x="1688" y="1494"/>
                  </a:lnTo>
                  <a:lnTo>
                    <a:pt x="1694" y="1488"/>
                  </a:lnTo>
                  <a:lnTo>
                    <a:pt x="1698" y="1480"/>
                  </a:lnTo>
                  <a:lnTo>
                    <a:pt x="1698" y="1470"/>
                  </a:lnTo>
                  <a:lnTo>
                    <a:pt x="1700" y="1460"/>
                  </a:lnTo>
                  <a:lnTo>
                    <a:pt x="1700" y="1434"/>
                  </a:lnTo>
                  <a:lnTo>
                    <a:pt x="1702" y="1418"/>
                  </a:lnTo>
                  <a:lnTo>
                    <a:pt x="1704" y="1404"/>
                  </a:lnTo>
                  <a:lnTo>
                    <a:pt x="1708" y="1390"/>
                  </a:lnTo>
                  <a:lnTo>
                    <a:pt x="1708" y="1378"/>
                  </a:lnTo>
                  <a:lnTo>
                    <a:pt x="1708" y="1368"/>
                  </a:lnTo>
                  <a:lnTo>
                    <a:pt x="1706" y="1360"/>
                  </a:lnTo>
                  <a:lnTo>
                    <a:pt x="1702" y="1342"/>
                  </a:lnTo>
                  <a:lnTo>
                    <a:pt x="1702" y="1334"/>
                  </a:lnTo>
                  <a:lnTo>
                    <a:pt x="1702" y="1324"/>
                  </a:lnTo>
                  <a:lnTo>
                    <a:pt x="1706" y="1252"/>
                  </a:lnTo>
                  <a:lnTo>
                    <a:pt x="1708" y="1234"/>
                  </a:lnTo>
                  <a:lnTo>
                    <a:pt x="1710" y="1224"/>
                  </a:lnTo>
                  <a:lnTo>
                    <a:pt x="1712" y="1220"/>
                  </a:lnTo>
                  <a:lnTo>
                    <a:pt x="1714" y="1220"/>
                  </a:lnTo>
                  <a:lnTo>
                    <a:pt x="1718" y="1222"/>
                  </a:lnTo>
                  <a:lnTo>
                    <a:pt x="1720" y="1226"/>
                  </a:lnTo>
                  <a:lnTo>
                    <a:pt x="1726" y="1234"/>
                  </a:lnTo>
                  <a:lnTo>
                    <a:pt x="1730" y="1238"/>
                  </a:lnTo>
                  <a:lnTo>
                    <a:pt x="1736" y="1238"/>
                  </a:lnTo>
                  <a:lnTo>
                    <a:pt x="1740" y="1234"/>
                  </a:lnTo>
                  <a:lnTo>
                    <a:pt x="1746" y="1224"/>
                  </a:lnTo>
                  <a:lnTo>
                    <a:pt x="1752" y="1212"/>
                  </a:lnTo>
                  <a:lnTo>
                    <a:pt x="1766" y="1176"/>
                  </a:lnTo>
                  <a:lnTo>
                    <a:pt x="1774" y="1158"/>
                  </a:lnTo>
                  <a:lnTo>
                    <a:pt x="1780" y="1146"/>
                  </a:lnTo>
                  <a:lnTo>
                    <a:pt x="1788" y="1136"/>
                  </a:lnTo>
                  <a:lnTo>
                    <a:pt x="1794" y="1128"/>
                  </a:lnTo>
                  <a:lnTo>
                    <a:pt x="1810" y="1112"/>
                  </a:lnTo>
                  <a:lnTo>
                    <a:pt x="1820" y="1100"/>
                  </a:lnTo>
                  <a:lnTo>
                    <a:pt x="1830" y="1082"/>
                  </a:lnTo>
                  <a:lnTo>
                    <a:pt x="1852" y="1044"/>
                  </a:lnTo>
                  <a:lnTo>
                    <a:pt x="1860" y="1030"/>
                  </a:lnTo>
                  <a:lnTo>
                    <a:pt x="1866" y="1016"/>
                  </a:lnTo>
                  <a:lnTo>
                    <a:pt x="1872" y="1002"/>
                  </a:lnTo>
                  <a:lnTo>
                    <a:pt x="1874" y="988"/>
                  </a:lnTo>
                  <a:lnTo>
                    <a:pt x="1874" y="972"/>
                  </a:lnTo>
                  <a:lnTo>
                    <a:pt x="1872" y="956"/>
                  </a:lnTo>
                  <a:close/>
                  <a:moveTo>
                    <a:pt x="1128" y="2234"/>
                  </a:moveTo>
                  <a:lnTo>
                    <a:pt x="1128" y="2234"/>
                  </a:lnTo>
                  <a:lnTo>
                    <a:pt x="1132" y="2242"/>
                  </a:lnTo>
                  <a:lnTo>
                    <a:pt x="1128" y="2234"/>
                  </a:lnTo>
                  <a:close/>
                  <a:moveTo>
                    <a:pt x="698" y="3490"/>
                  </a:moveTo>
                  <a:lnTo>
                    <a:pt x="698" y="3490"/>
                  </a:lnTo>
                  <a:lnTo>
                    <a:pt x="692" y="3492"/>
                  </a:lnTo>
                  <a:lnTo>
                    <a:pt x="688" y="3490"/>
                  </a:lnTo>
                  <a:lnTo>
                    <a:pt x="684" y="3490"/>
                  </a:lnTo>
                  <a:lnTo>
                    <a:pt x="678" y="3492"/>
                  </a:lnTo>
                  <a:lnTo>
                    <a:pt x="670" y="3496"/>
                  </a:lnTo>
                  <a:lnTo>
                    <a:pt x="666" y="3498"/>
                  </a:lnTo>
                  <a:lnTo>
                    <a:pt x="670" y="3500"/>
                  </a:lnTo>
                  <a:lnTo>
                    <a:pt x="672" y="3500"/>
                  </a:lnTo>
                  <a:lnTo>
                    <a:pt x="678" y="3498"/>
                  </a:lnTo>
                  <a:lnTo>
                    <a:pt x="682" y="3494"/>
                  </a:lnTo>
                  <a:lnTo>
                    <a:pt x="684" y="3496"/>
                  </a:lnTo>
                  <a:lnTo>
                    <a:pt x="686" y="3498"/>
                  </a:lnTo>
                  <a:lnTo>
                    <a:pt x="690" y="3496"/>
                  </a:lnTo>
                  <a:lnTo>
                    <a:pt x="694" y="3496"/>
                  </a:lnTo>
                  <a:lnTo>
                    <a:pt x="696" y="3496"/>
                  </a:lnTo>
                  <a:lnTo>
                    <a:pt x="700" y="3496"/>
                  </a:lnTo>
                  <a:lnTo>
                    <a:pt x="702" y="3494"/>
                  </a:lnTo>
                  <a:lnTo>
                    <a:pt x="704" y="3492"/>
                  </a:lnTo>
                  <a:lnTo>
                    <a:pt x="702" y="3490"/>
                  </a:lnTo>
                  <a:lnTo>
                    <a:pt x="698" y="3490"/>
                  </a:lnTo>
                  <a:close/>
                  <a:moveTo>
                    <a:pt x="294" y="3084"/>
                  </a:moveTo>
                  <a:lnTo>
                    <a:pt x="294" y="3084"/>
                  </a:lnTo>
                  <a:lnTo>
                    <a:pt x="298" y="3086"/>
                  </a:lnTo>
                  <a:lnTo>
                    <a:pt x="300" y="3084"/>
                  </a:lnTo>
                  <a:lnTo>
                    <a:pt x="300" y="3082"/>
                  </a:lnTo>
                  <a:lnTo>
                    <a:pt x="298" y="3080"/>
                  </a:lnTo>
                  <a:lnTo>
                    <a:pt x="292" y="3078"/>
                  </a:lnTo>
                  <a:lnTo>
                    <a:pt x="286" y="3078"/>
                  </a:lnTo>
                  <a:lnTo>
                    <a:pt x="282" y="3078"/>
                  </a:lnTo>
                  <a:lnTo>
                    <a:pt x="276" y="3080"/>
                  </a:lnTo>
                  <a:lnTo>
                    <a:pt x="274" y="3082"/>
                  </a:lnTo>
                  <a:lnTo>
                    <a:pt x="274" y="3084"/>
                  </a:lnTo>
                  <a:lnTo>
                    <a:pt x="280" y="3084"/>
                  </a:lnTo>
                  <a:lnTo>
                    <a:pt x="288" y="3084"/>
                  </a:lnTo>
                  <a:lnTo>
                    <a:pt x="294" y="3084"/>
                  </a:lnTo>
                  <a:close/>
                  <a:moveTo>
                    <a:pt x="338" y="3318"/>
                  </a:moveTo>
                  <a:lnTo>
                    <a:pt x="338" y="3318"/>
                  </a:lnTo>
                  <a:lnTo>
                    <a:pt x="330" y="3322"/>
                  </a:lnTo>
                  <a:lnTo>
                    <a:pt x="328" y="3324"/>
                  </a:lnTo>
                  <a:lnTo>
                    <a:pt x="330" y="3326"/>
                  </a:lnTo>
                  <a:lnTo>
                    <a:pt x="334" y="3326"/>
                  </a:lnTo>
                  <a:lnTo>
                    <a:pt x="338" y="3322"/>
                  </a:lnTo>
                  <a:lnTo>
                    <a:pt x="338" y="3318"/>
                  </a:lnTo>
                  <a:close/>
                  <a:moveTo>
                    <a:pt x="292" y="3034"/>
                  </a:moveTo>
                  <a:lnTo>
                    <a:pt x="292" y="3034"/>
                  </a:lnTo>
                  <a:lnTo>
                    <a:pt x="290" y="3032"/>
                  </a:lnTo>
                  <a:lnTo>
                    <a:pt x="288" y="3030"/>
                  </a:lnTo>
                  <a:lnTo>
                    <a:pt x="284" y="3030"/>
                  </a:lnTo>
                  <a:lnTo>
                    <a:pt x="282" y="3034"/>
                  </a:lnTo>
                  <a:lnTo>
                    <a:pt x="284" y="3036"/>
                  </a:lnTo>
                  <a:lnTo>
                    <a:pt x="286" y="3038"/>
                  </a:lnTo>
                  <a:lnTo>
                    <a:pt x="290" y="3036"/>
                  </a:lnTo>
                  <a:lnTo>
                    <a:pt x="292" y="3034"/>
                  </a:lnTo>
                  <a:close/>
                  <a:moveTo>
                    <a:pt x="420" y="3442"/>
                  </a:moveTo>
                  <a:lnTo>
                    <a:pt x="420" y="3442"/>
                  </a:lnTo>
                  <a:lnTo>
                    <a:pt x="420" y="3446"/>
                  </a:lnTo>
                  <a:lnTo>
                    <a:pt x="424" y="3452"/>
                  </a:lnTo>
                  <a:lnTo>
                    <a:pt x="440" y="3462"/>
                  </a:lnTo>
                  <a:lnTo>
                    <a:pt x="444" y="3464"/>
                  </a:lnTo>
                  <a:lnTo>
                    <a:pt x="444" y="3462"/>
                  </a:lnTo>
                  <a:lnTo>
                    <a:pt x="442" y="3458"/>
                  </a:lnTo>
                  <a:lnTo>
                    <a:pt x="438" y="3454"/>
                  </a:lnTo>
                  <a:lnTo>
                    <a:pt x="430" y="3446"/>
                  </a:lnTo>
                  <a:lnTo>
                    <a:pt x="434" y="3448"/>
                  </a:lnTo>
                  <a:lnTo>
                    <a:pt x="438" y="3450"/>
                  </a:lnTo>
                  <a:lnTo>
                    <a:pt x="442" y="3450"/>
                  </a:lnTo>
                  <a:lnTo>
                    <a:pt x="442" y="3448"/>
                  </a:lnTo>
                  <a:lnTo>
                    <a:pt x="440" y="3444"/>
                  </a:lnTo>
                  <a:lnTo>
                    <a:pt x="436" y="3438"/>
                  </a:lnTo>
                  <a:lnTo>
                    <a:pt x="434" y="3432"/>
                  </a:lnTo>
                  <a:lnTo>
                    <a:pt x="434" y="3420"/>
                  </a:lnTo>
                  <a:lnTo>
                    <a:pt x="434" y="3418"/>
                  </a:lnTo>
                  <a:lnTo>
                    <a:pt x="434" y="3420"/>
                  </a:lnTo>
                  <a:lnTo>
                    <a:pt x="430" y="3422"/>
                  </a:lnTo>
                  <a:lnTo>
                    <a:pt x="426" y="3428"/>
                  </a:lnTo>
                  <a:lnTo>
                    <a:pt x="426" y="3432"/>
                  </a:lnTo>
                  <a:lnTo>
                    <a:pt x="426" y="3436"/>
                  </a:lnTo>
                  <a:lnTo>
                    <a:pt x="424" y="3436"/>
                  </a:lnTo>
                  <a:lnTo>
                    <a:pt x="422" y="3436"/>
                  </a:lnTo>
                  <a:lnTo>
                    <a:pt x="420" y="3442"/>
                  </a:lnTo>
                  <a:close/>
                  <a:moveTo>
                    <a:pt x="272" y="3186"/>
                  </a:moveTo>
                  <a:lnTo>
                    <a:pt x="272" y="3186"/>
                  </a:lnTo>
                  <a:lnTo>
                    <a:pt x="270" y="3186"/>
                  </a:lnTo>
                  <a:lnTo>
                    <a:pt x="272" y="3180"/>
                  </a:lnTo>
                  <a:lnTo>
                    <a:pt x="274" y="3174"/>
                  </a:lnTo>
                  <a:lnTo>
                    <a:pt x="274" y="3168"/>
                  </a:lnTo>
                  <a:lnTo>
                    <a:pt x="274" y="3150"/>
                  </a:lnTo>
                  <a:lnTo>
                    <a:pt x="272" y="3136"/>
                  </a:lnTo>
                  <a:lnTo>
                    <a:pt x="272" y="3132"/>
                  </a:lnTo>
                  <a:lnTo>
                    <a:pt x="270" y="3132"/>
                  </a:lnTo>
                  <a:lnTo>
                    <a:pt x="266" y="3132"/>
                  </a:lnTo>
                  <a:lnTo>
                    <a:pt x="264" y="3130"/>
                  </a:lnTo>
                  <a:lnTo>
                    <a:pt x="262" y="3130"/>
                  </a:lnTo>
                  <a:lnTo>
                    <a:pt x="258" y="3132"/>
                  </a:lnTo>
                  <a:lnTo>
                    <a:pt x="252" y="3136"/>
                  </a:lnTo>
                  <a:lnTo>
                    <a:pt x="250" y="3138"/>
                  </a:lnTo>
                  <a:lnTo>
                    <a:pt x="252" y="3140"/>
                  </a:lnTo>
                  <a:lnTo>
                    <a:pt x="254" y="3142"/>
                  </a:lnTo>
                  <a:lnTo>
                    <a:pt x="254" y="3144"/>
                  </a:lnTo>
                  <a:lnTo>
                    <a:pt x="254" y="3146"/>
                  </a:lnTo>
                  <a:lnTo>
                    <a:pt x="256" y="3148"/>
                  </a:lnTo>
                  <a:lnTo>
                    <a:pt x="258" y="3150"/>
                  </a:lnTo>
                  <a:lnTo>
                    <a:pt x="260" y="3154"/>
                  </a:lnTo>
                  <a:lnTo>
                    <a:pt x="258" y="3164"/>
                  </a:lnTo>
                  <a:lnTo>
                    <a:pt x="256" y="3166"/>
                  </a:lnTo>
                  <a:lnTo>
                    <a:pt x="252" y="3164"/>
                  </a:lnTo>
                  <a:lnTo>
                    <a:pt x="250" y="3162"/>
                  </a:lnTo>
                  <a:lnTo>
                    <a:pt x="246" y="3162"/>
                  </a:lnTo>
                  <a:lnTo>
                    <a:pt x="244" y="3164"/>
                  </a:lnTo>
                  <a:lnTo>
                    <a:pt x="242" y="3162"/>
                  </a:lnTo>
                  <a:lnTo>
                    <a:pt x="238" y="3162"/>
                  </a:lnTo>
                  <a:lnTo>
                    <a:pt x="236" y="3164"/>
                  </a:lnTo>
                  <a:lnTo>
                    <a:pt x="234" y="3168"/>
                  </a:lnTo>
                  <a:lnTo>
                    <a:pt x="236" y="3172"/>
                  </a:lnTo>
                  <a:lnTo>
                    <a:pt x="238" y="3178"/>
                  </a:lnTo>
                  <a:lnTo>
                    <a:pt x="242" y="3184"/>
                  </a:lnTo>
                  <a:lnTo>
                    <a:pt x="244" y="3190"/>
                  </a:lnTo>
                  <a:lnTo>
                    <a:pt x="246" y="3194"/>
                  </a:lnTo>
                  <a:lnTo>
                    <a:pt x="248" y="3200"/>
                  </a:lnTo>
                  <a:lnTo>
                    <a:pt x="250" y="3200"/>
                  </a:lnTo>
                  <a:lnTo>
                    <a:pt x="252" y="3200"/>
                  </a:lnTo>
                  <a:lnTo>
                    <a:pt x="254" y="3196"/>
                  </a:lnTo>
                  <a:lnTo>
                    <a:pt x="254" y="3190"/>
                  </a:lnTo>
                  <a:lnTo>
                    <a:pt x="252" y="3184"/>
                  </a:lnTo>
                  <a:lnTo>
                    <a:pt x="250" y="3180"/>
                  </a:lnTo>
                  <a:lnTo>
                    <a:pt x="252" y="3178"/>
                  </a:lnTo>
                  <a:lnTo>
                    <a:pt x="254" y="3178"/>
                  </a:lnTo>
                  <a:lnTo>
                    <a:pt x="258" y="3182"/>
                  </a:lnTo>
                  <a:lnTo>
                    <a:pt x="262" y="3184"/>
                  </a:lnTo>
                  <a:lnTo>
                    <a:pt x="262" y="3186"/>
                  </a:lnTo>
                  <a:lnTo>
                    <a:pt x="260" y="3186"/>
                  </a:lnTo>
                  <a:lnTo>
                    <a:pt x="258" y="3190"/>
                  </a:lnTo>
                  <a:lnTo>
                    <a:pt x="258" y="3192"/>
                  </a:lnTo>
                  <a:lnTo>
                    <a:pt x="258" y="3194"/>
                  </a:lnTo>
                  <a:lnTo>
                    <a:pt x="258" y="3198"/>
                  </a:lnTo>
                  <a:lnTo>
                    <a:pt x="258" y="3202"/>
                  </a:lnTo>
                  <a:lnTo>
                    <a:pt x="258" y="3206"/>
                  </a:lnTo>
                  <a:lnTo>
                    <a:pt x="260" y="3208"/>
                  </a:lnTo>
                  <a:lnTo>
                    <a:pt x="266" y="3208"/>
                  </a:lnTo>
                  <a:lnTo>
                    <a:pt x="270" y="3208"/>
                  </a:lnTo>
                  <a:lnTo>
                    <a:pt x="272" y="3206"/>
                  </a:lnTo>
                  <a:lnTo>
                    <a:pt x="274" y="3200"/>
                  </a:lnTo>
                  <a:lnTo>
                    <a:pt x="274" y="3194"/>
                  </a:lnTo>
                  <a:lnTo>
                    <a:pt x="276" y="3192"/>
                  </a:lnTo>
                  <a:lnTo>
                    <a:pt x="276" y="3190"/>
                  </a:lnTo>
                  <a:lnTo>
                    <a:pt x="276" y="3188"/>
                  </a:lnTo>
                  <a:lnTo>
                    <a:pt x="276" y="3186"/>
                  </a:lnTo>
                  <a:lnTo>
                    <a:pt x="272" y="3186"/>
                  </a:lnTo>
                  <a:close/>
                </a:path>
              </a:pathLst>
            </a:custGeom>
            <a:grpFill/>
            <a:ln w="6350">
              <a:noFill/>
              <a:round/>
              <a:headEnd/>
              <a:tailEnd/>
            </a:ln>
          </p:spPr>
          <p:txBody>
            <a:bodyPr/>
            <a:lstStyle/>
            <a:p>
              <a:endParaRPr lang="en-US" b="1" dirty="0"/>
            </a:p>
          </p:txBody>
        </p:sp>
        <p:sp>
          <p:nvSpPr>
            <p:cNvPr id="48" name="Freeform 6151">
              <a:extLst>
                <a:ext uri="{FF2B5EF4-FFF2-40B4-BE49-F238E27FC236}">
                  <a16:creationId xmlns:a16="http://schemas.microsoft.com/office/drawing/2014/main" id="{9F9959F8-E9C8-024C-91D2-6F4D1A2BCC78}"/>
                </a:ext>
              </a:extLst>
            </p:cNvPr>
            <p:cNvSpPr>
              <a:spLocks noEditPoints="1"/>
            </p:cNvSpPr>
            <p:nvPr/>
          </p:nvSpPr>
          <p:spPr bwMode="auto">
            <a:xfrm>
              <a:off x="6266439" y="4430998"/>
              <a:ext cx="1201064" cy="968402"/>
            </a:xfrm>
            <a:custGeom>
              <a:avLst/>
              <a:gdLst>
                <a:gd name="T0" fmla="*/ 441960 w 2690"/>
                <a:gd name="T1" fmla="*/ 349032 h 2404"/>
                <a:gd name="T2" fmla="*/ 1037590 w 2690"/>
                <a:gd name="T3" fmla="*/ 357917 h 2404"/>
                <a:gd name="T4" fmla="*/ 979170 w 2690"/>
                <a:gd name="T5" fmla="*/ 750102 h 2404"/>
                <a:gd name="T6" fmla="*/ 911860 w 2690"/>
                <a:gd name="T7" fmla="*/ 630796 h 2404"/>
                <a:gd name="T8" fmla="*/ 789940 w 2690"/>
                <a:gd name="T9" fmla="*/ 445492 h 2404"/>
                <a:gd name="T10" fmla="*/ 726440 w 2690"/>
                <a:gd name="T11" fmla="*/ 403608 h 2404"/>
                <a:gd name="T12" fmla="*/ 579120 w 2690"/>
                <a:gd name="T13" fmla="*/ 472145 h 2404"/>
                <a:gd name="T14" fmla="*/ 584200 w 2690"/>
                <a:gd name="T15" fmla="*/ 383301 h 2404"/>
                <a:gd name="T16" fmla="*/ 478790 w 2690"/>
                <a:gd name="T17" fmla="*/ 352840 h 2404"/>
                <a:gd name="T18" fmla="*/ 388620 w 2690"/>
                <a:gd name="T19" fmla="*/ 458184 h 2404"/>
                <a:gd name="T20" fmla="*/ 262890 w 2690"/>
                <a:gd name="T21" fmla="*/ 533067 h 2404"/>
                <a:gd name="T22" fmla="*/ 69850 w 2690"/>
                <a:gd name="T23" fmla="*/ 656181 h 2404"/>
                <a:gd name="T24" fmla="*/ 5080 w 2690"/>
                <a:gd name="T25" fmla="*/ 802139 h 2404"/>
                <a:gd name="T26" fmla="*/ 60960 w 2690"/>
                <a:gd name="T27" fmla="*/ 1055981 h 2404"/>
                <a:gd name="T28" fmla="*/ 218440 w 2690"/>
                <a:gd name="T29" fmla="*/ 1077558 h 2404"/>
                <a:gd name="T30" fmla="*/ 490220 w 2690"/>
                <a:gd name="T31" fmla="*/ 1012828 h 2404"/>
                <a:gd name="T32" fmla="*/ 628650 w 2690"/>
                <a:gd name="T33" fmla="*/ 1040751 h 2404"/>
                <a:gd name="T34" fmla="*/ 647700 w 2690"/>
                <a:gd name="T35" fmla="*/ 1137210 h 2404"/>
                <a:gd name="T36" fmla="*/ 810260 w 2690"/>
                <a:gd name="T37" fmla="*/ 1215901 h 2404"/>
                <a:gd name="T38" fmla="*/ 938530 w 2690"/>
                <a:gd name="T39" fmla="*/ 1189248 h 2404"/>
                <a:gd name="T40" fmla="*/ 1033780 w 2690"/>
                <a:gd name="T41" fmla="*/ 896061 h 2404"/>
                <a:gd name="T42" fmla="*/ 1059180 w 2690"/>
                <a:gd name="T43" fmla="*/ 154843 h 2404"/>
                <a:gd name="T44" fmla="*/ 788670 w 2690"/>
                <a:gd name="T45" fmla="*/ 1289515 h 2404"/>
                <a:gd name="T46" fmla="*/ 810260 w 2690"/>
                <a:gd name="T47" fmla="*/ 1344091 h 2404"/>
                <a:gd name="T48" fmla="*/ 881380 w 2690"/>
                <a:gd name="T49" fmla="*/ 1394860 h 2404"/>
                <a:gd name="T50" fmla="*/ 623570 w 2690"/>
                <a:gd name="T51" fmla="*/ 1148633 h 2404"/>
                <a:gd name="T52" fmla="*/ 1405890 w 2690"/>
                <a:gd name="T53" fmla="*/ 516568 h 2404"/>
                <a:gd name="T54" fmla="*/ 1370330 w 2690"/>
                <a:gd name="T55" fmla="*/ 696795 h 2404"/>
                <a:gd name="T56" fmla="*/ 1367790 w 2690"/>
                <a:gd name="T57" fmla="*/ 455646 h 2404"/>
                <a:gd name="T58" fmla="*/ 1125220 w 2690"/>
                <a:gd name="T59" fmla="*/ 244957 h 2404"/>
                <a:gd name="T60" fmla="*/ 1106170 w 2690"/>
                <a:gd name="T61" fmla="*/ 201804 h 2404"/>
                <a:gd name="T62" fmla="*/ 1162050 w 2690"/>
                <a:gd name="T63" fmla="*/ 242419 h 2404"/>
                <a:gd name="T64" fmla="*/ 1210310 w 2690"/>
                <a:gd name="T65" fmla="*/ 365532 h 2404"/>
                <a:gd name="T66" fmla="*/ 1394460 w 2690"/>
                <a:gd name="T67" fmla="*/ 512760 h 2404"/>
                <a:gd name="T68" fmla="*/ 1545590 w 2690"/>
                <a:gd name="T69" fmla="*/ 1325053 h 2404"/>
                <a:gd name="T70" fmla="*/ 1426210 w 2690"/>
                <a:gd name="T71" fmla="*/ 1426590 h 2404"/>
                <a:gd name="T72" fmla="*/ 1432560 w 2690"/>
                <a:gd name="T73" fmla="*/ 1525588 h 2404"/>
                <a:gd name="T74" fmla="*/ 1534160 w 2690"/>
                <a:gd name="T75" fmla="*/ 1393590 h 2404"/>
                <a:gd name="T76" fmla="*/ 1692910 w 2690"/>
                <a:gd name="T77" fmla="*/ 521644 h 2404"/>
                <a:gd name="T78" fmla="*/ 1576070 w 2690"/>
                <a:gd name="T79" fmla="*/ 1165133 h 2404"/>
                <a:gd name="T80" fmla="*/ 1564640 w 2690"/>
                <a:gd name="T81" fmla="*/ 1161325 h 2404"/>
                <a:gd name="T82" fmla="*/ 1588770 w 2690"/>
                <a:gd name="T83" fmla="*/ 1345360 h 2404"/>
                <a:gd name="T84" fmla="*/ 1651000 w 2690"/>
                <a:gd name="T85" fmla="*/ 1208286 h 2404"/>
                <a:gd name="T86" fmla="*/ 1428750 w 2690"/>
                <a:gd name="T87" fmla="*/ 587643 h 2404"/>
                <a:gd name="T88" fmla="*/ 966470 w 2690"/>
                <a:gd name="T89" fmla="*/ 312225 h 2404"/>
                <a:gd name="T90" fmla="*/ 867410 w 2690"/>
                <a:gd name="T91" fmla="*/ 159920 h 2404"/>
                <a:gd name="T92" fmla="*/ 584200 w 2690"/>
                <a:gd name="T93" fmla="*/ 49499 h 2404"/>
                <a:gd name="T94" fmla="*/ 539750 w 2690"/>
                <a:gd name="T95" fmla="*/ 182766 h 2404"/>
                <a:gd name="T96" fmla="*/ 631190 w 2690"/>
                <a:gd name="T97" fmla="*/ 243688 h 2404"/>
                <a:gd name="T98" fmla="*/ 673100 w 2690"/>
                <a:gd name="T99" fmla="*/ 510222 h 2404"/>
                <a:gd name="T100" fmla="*/ 769620 w 2690"/>
                <a:gd name="T101" fmla="*/ 279226 h 2404"/>
                <a:gd name="T102" fmla="*/ 889000 w 2690"/>
                <a:gd name="T103" fmla="*/ 312225 h 2404"/>
                <a:gd name="T104" fmla="*/ 885190 w 2690"/>
                <a:gd name="T105" fmla="*/ 244957 h 2404"/>
                <a:gd name="T106" fmla="*/ 774700 w 2690"/>
                <a:gd name="T107" fmla="*/ 107883 h 2404"/>
                <a:gd name="T108" fmla="*/ 922020 w 2690"/>
                <a:gd name="T109" fmla="*/ 187843 h 2404"/>
                <a:gd name="T110" fmla="*/ 971550 w 2690"/>
                <a:gd name="T111" fmla="*/ 153574 h 2404"/>
                <a:gd name="T112" fmla="*/ 1008380 w 2690"/>
                <a:gd name="T113" fmla="*/ 128190 h 2404"/>
                <a:gd name="T114" fmla="*/ 952500 w 2690"/>
                <a:gd name="T115" fmla="*/ 81229 h 2404"/>
                <a:gd name="T116" fmla="*/ 487680 w 2690"/>
                <a:gd name="T117" fmla="*/ 92652 h 2404"/>
                <a:gd name="T118" fmla="*/ 637540 w 2690"/>
                <a:gd name="T119" fmla="*/ 180228 h 2404"/>
                <a:gd name="T120" fmla="*/ 613410 w 2690"/>
                <a:gd name="T121" fmla="*/ 60922 h 2404"/>
                <a:gd name="T122" fmla="*/ 499110 w 2690"/>
                <a:gd name="T123" fmla="*/ 11423 h 2404"/>
                <a:gd name="T124" fmla="*/ 1026160 w 2690"/>
                <a:gd name="T125" fmla="*/ 776755 h 2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90"/>
                <a:gd name="T190" fmla="*/ 0 h 2404"/>
                <a:gd name="T191" fmla="*/ 2690 w 2690"/>
                <a:gd name="T192" fmla="*/ 2404 h 2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90" h="2404">
                  <a:moveTo>
                    <a:pt x="692" y="12"/>
                  </a:moveTo>
                  <a:lnTo>
                    <a:pt x="692" y="12"/>
                  </a:lnTo>
                  <a:lnTo>
                    <a:pt x="698" y="14"/>
                  </a:lnTo>
                  <a:lnTo>
                    <a:pt x="702" y="18"/>
                  </a:lnTo>
                  <a:lnTo>
                    <a:pt x="708" y="20"/>
                  </a:lnTo>
                  <a:lnTo>
                    <a:pt x="714" y="20"/>
                  </a:lnTo>
                  <a:lnTo>
                    <a:pt x="716" y="20"/>
                  </a:lnTo>
                  <a:lnTo>
                    <a:pt x="714" y="18"/>
                  </a:lnTo>
                  <a:lnTo>
                    <a:pt x="712" y="16"/>
                  </a:lnTo>
                  <a:lnTo>
                    <a:pt x="710" y="12"/>
                  </a:lnTo>
                  <a:lnTo>
                    <a:pt x="708" y="12"/>
                  </a:lnTo>
                  <a:lnTo>
                    <a:pt x="710" y="12"/>
                  </a:lnTo>
                  <a:lnTo>
                    <a:pt x="714" y="12"/>
                  </a:lnTo>
                  <a:lnTo>
                    <a:pt x="718" y="16"/>
                  </a:lnTo>
                  <a:lnTo>
                    <a:pt x="722" y="18"/>
                  </a:lnTo>
                  <a:lnTo>
                    <a:pt x="728" y="18"/>
                  </a:lnTo>
                  <a:lnTo>
                    <a:pt x="730" y="16"/>
                  </a:lnTo>
                  <a:lnTo>
                    <a:pt x="730" y="12"/>
                  </a:lnTo>
                  <a:lnTo>
                    <a:pt x="724" y="6"/>
                  </a:lnTo>
                  <a:lnTo>
                    <a:pt x="714" y="2"/>
                  </a:lnTo>
                  <a:lnTo>
                    <a:pt x="708" y="0"/>
                  </a:lnTo>
                  <a:lnTo>
                    <a:pt x="702" y="2"/>
                  </a:lnTo>
                  <a:lnTo>
                    <a:pt x="694" y="4"/>
                  </a:lnTo>
                  <a:lnTo>
                    <a:pt x="688" y="8"/>
                  </a:lnTo>
                  <a:lnTo>
                    <a:pt x="688" y="10"/>
                  </a:lnTo>
                  <a:lnTo>
                    <a:pt x="692" y="12"/>
                  </a:lnTo>
                  <a:close/>
                  <a:moveTo>
                    <a:pt x="742" y="352"/>
                  </a:moveTo>
                  <a:lnTo>
                    <a:pt x="742" y="352"/>
                  </a:lnTo>
                  <a:lnTo>
                    <a:pt x="740" y="350"/>
                  </a:lnTo>
                  <a:lnTo>
                    <a:pt x="736" y="352"/>
                  </a:lnTo>
                  <a:lnTo>
                    <a:pt x="732" y="358"/>
                  </a:lnTo>
                  <a:lnTo>
                    <a:pt x="728" y="366"/>
                  </a:lnTo>
                  <a:lnTo>
                    <a:pt x="724" y="382"/>
                  </a:lnTo>
                  <a:lnTo>
                    <a:pt x="724" y="386"/>
                  </a:lnTo>
                  <a:lnTo>
                    <a:pt x="724" y="388"/>
                  </a:lnTo>
                  <a:lnTo>
                    <a:pt x="726" y="388"/>
                  </a:lnTo>
                  <a:lnTo>
                    <a:pt x="736" y="382"/>
                  </a:lnTo>
                  <a:lnTo>
                    <a:pt x="742" y="374"/>
                  </a:lnTo>
                  <a:lnTo>
                    <a:pt x="744" y="364"/>
                  </a:lnTo>
                  <a:lnTo>
                    <a:pt x="742" y="352"/>
                  </a:lnTo>
                  <a:close/>
                  <a:moveTo>
                    <a:pt x="696" y="550"/>
                  </a:moveTo>
                  <a:lnTo>
                    <a:pt x="696" y="550"/>
                  </a:lnTo>
                  <a:lnTo>
                    <a:pt x="692" y="548"/>
                  </a:lnTo>
                  <a:lnTo>
                    <a:pt x="690" y="548"/>
                  </a:lnTo>
                  <a:lnTo>
                    <a:pt x="690" y="552"/>
                  </a:lnTo>
                  <a:lnTo>
                    <a:pt x="692" y="556"/>
                  </a:lnTo>
                  <a:lnTo>
                    <a:pt x="700" y="566"/>
                  </a:lnTo>
                  <a:lnTo>
                    <a:pt x="710" y="578"/>
                  </a:lnTo>
                  <a:lnTo>
                    <a:pt x="714" y="580"/>
                  </a:lnTo>
                  <a:lnTo>
                    <a:pt x="718" y="578"/>
                  </a:lnTo>
                  <a:lnTo>
                    <a:pt x="724" y="576"/>
                  </a:lnTo>
                  <a:lnTo>
                    <a:pt x="728" y="574"/>
                  </a:lnTo>
                  <a:lnTo>
                    <a:pt x="734" y="568"/>
                  </a:lnTo>
                  <a:lnTo>
                    <a:pt x="736" y="564"/>
                  </a:lnTo>
                  <a:lnTo>
                    <a:pt x="738" y="558"/>
                  </a:lnTo>
                  <a:lnTo>
                    <a:pt x="736" y="552"/>
                  </a:lnTo>
                  <a:lnTo>
                    <a:pt x="730" y="546"/>
                  </a:lnTo>
                  <a:lnTo>
                    <a:pt x="728" y="544"/>
                  </a:lnTo>
                  <a:lnTo>
                    <a:pt x="724" y="546"/>
                  </a:lnTo>
                  <a:lnTo>
                    <a:pt x="722" y="548"/>
                  </a:lnTo>
                  <a:lnTo>
                    <a:pt x="718" y="552"/>
                  </a:lnTo>
                  <a:lnTo>
                    <a:pt x="712" y="554"/>
                  </a:lnTo>
                  <a:lnTo>
                    <a:pt x="706" y="554"/>
                  </a:lnTo>
                  <a:lnTo>
                    <a:pt x="696" y="550"/>
                  </a:lnTo>
                  <a:close/>
                  <a:moveTo>
                    <a:pt x="936" y="688"/>
                  </a:moveTo>
                  <a:lnTo>
                    <a:pt x="936" y="688"/>
                  </a:lnTo>
                  <a:lnTo>
                    <a:pt x="938" y="696"/>
                  </a:lnTo>
                  <a:lnTo>
                    <a:pt x="940" y="696"/>
                  </a:lnTo>
                  <a:lnTo>
                    <a:pt x="942" y="696"/>
                  </a:lnTo>
                  <a:lnTo>
                    <a:pt x="946" y="692"/>
                  </a:lnTo>
                  <a:lnTo>
                    <a:pt x="950" y="684"/>
                  </a:lnTo>
                  <a:lnTo>
                    <a:pt x="950" y="680"/>
                  </a:lnTo>
                  <a:lnTo>
                    <a:pt x="950" y="678"/>
                  </a:lnTo>
                  <a:lnTo>
                    <a:pt x="946" y="676"/>
                  </a:lnTo>
                  <a:lnTo>
                    <a:pt x="942" y="676"/>
                  </a:lnTo>
                  <a:lnTo>
                    <a:pt x="940" y="676"/>
                  </a:lnTo>
                  <a:lnTo>
                    <a:pt x="936" y="680"/>
                  </a:lnTo>
                  <a:lnTo>
                    <a:pt x="934" y="684"/>
                  </a:lnTo>
                  <a:lnTo>
                    <a:pt x="936" y="688"/>
                  </a:lnTo>
                  <a:close/>
                  <a:moveTo>
                    <a:pt x="1610" y="556"/>
                  </a:moveTo>
                  <a:lnTo>
                    <a:pt x="1610" y="556"/>
                  </a:lnTo>
                  <a:lnTo>
                    <a:pt x="1616" y="560"/>
                  </a:lnTo>
                  <a:lnTo>
                    <a:pt x="1624" y="562"/>
                  </a:lnTo>
                  <a:lnTo>
                    <a:pt x="1632" y="564"/>
                  </a:lnTo>
                  <a:lnTo>
                    <a:pt x="1634" y="564"/>
                  </a:lnTo>
                  <a:lnTo>
                    <a:pt x="1634" y="562"/>
                  </a:lnTo>
                  <a:lnTo>
                    <a:pt x="1628" y="558"/>
                  </a:lnTo>
                  <a:lnTo>
                    <a:pt x="1618" y="552"/>
                  </a:lnTo>
                  <a:lnTo>
                    <a:pt x="1610" y="550"/>
                  </a:lnTo>
                  <a:lnTo>
                    <a:pt x="1610" y="552"/>
                  </a:lnTo>
                  <a:lnTo>
                    <a:pt x="1610" y="556"/>
                  </a:lnTo>
                  <a:close/>
                  <a:moveTo>
                    <a:pt x="1402" y="2052"/>
                  </a:moveTo>
                  <a:lnTo>
                    <a:pt x="1402" y="2052"/>
                  </a:lnTo>
                  <a:lnTo>
                    <a:pt x="1404" y="2054"/>
                  </a:lnTo>
                  <a:lnTo>
                    <a:pt x="1410" y="2056"/>
                  </a:lnTo>
                  <a:lnTo>
                    <a:pt x="1416" y="2056"/>
                  </a:lnTo>
                  <a:lnTo>
                    <a:pt x="1420" y="2054"/>
                  </a:lnTo>
                  <a:lnTo>
                    <a:pt x="1420" y="2052"/>
                  </a:lnTo>
                  <a:lnTo>
                    <a:pt x="1418" y="2048"/>
                  </a:lnTo>
                  <a:lnTo>
                    <a:pt x="1412" y="2048"/>
                  </a:lnTo>
                  <a:lnTo>
                    <a:pt x="1404" y="2048"/>
                  </a:lnTo>
                  <a:lnTo>
                    <a:pt x="1402" y="2050"/>
                  </a:lnTo>
                  <a:lnTo>
                    <a:pt x="1402" y="2052"/>
                  </a:lnTo>
                  <a:close/>
                  <a:moveTo>
                    <a:pt x="1610" y="1344"/>
                  </a:moveTo>
                  <a:lnTo>
                    <a:pt x="1610" y="1344"/>
                  </a:lnTo>
                  <a:lnTo>
                    <a:pt x="1612" y="1338"/>
                  </a:lnTo>
                  <a:lnTo>
                    <a:pt x="1614" y="1334"/>
                  </a:lnTo>
                  <a:lnTo>
                    <a:pt x="1612" y="1324"/>
                  </a:lnTo>
                  <a:lnTo>
                    <a:pt x="1610" y="1312"/>
                  </a:lnTo>
                  <a:lnTo>
                    <a:pt x="1608" y="1304"/>
                  </a:lnTo>
                  <a:lnTo>
                    <a:pt x="1610" y="1294"/>
                  </a:lnTo>
                  <a:lnTo>
                    <a:pt x="1610" y="1280"/>
                  </a:lnTo>
                  <a:lnTo>
                    <a:pt x="1608" y="1276"/>
                  </a:lnTo>
                  <a:lnTo>
                    <a:pt x="1606" y="1276"/>
                  </a:lnTo>
                  <a:lnTo>
                    <a:pt x="1604" y="1274"/>
                  </a:lnTo>
                  <a:lnTo>
                    <a:pt x="1600" y="1270"/>
                  </a:lnTo>
                  <a:lnTo>
                    <a:pt x="1598" y="1266"/>
                  </a:lnTo>
                  <a:lnTo>
                    <a:pt x="1596" y="1256"/>
                  </a:lnTo>
                  <a:lnTo>
                    <a:pt x="1594" y="1246"/>
                  </a:lnTo>
                  <a:lnTo>
                    <a:pt x="1590" y="1238"/>
                  </a:lnTo>
                  <a:lnTo>
                    <a:pt x="1582" y="1226"/>
                  </a:lnTo>
                  <a:lnTo>
                    <a:pt x="1570" y="1214"/>
                  </a:lnTo>
                  <a:lnTo>
                    <a:pt x="1560" y="1198"/>
                  </a:lnTo>
                  <a:lnTo>
                    <a:pt x="1550" y="1184"/>
                  </a:lnTo>
                  <a:lnTo>
                    <a:pt x="1548" y="1182"/>
                  </a:lnTo>
                  <a:lnTo>
                    <a:pt x="1546" y="1182"/>
                  </a:lnTo>
                  <a:lnTo>
                    <a:pt x="1542" y="1182"/>
                  </a:lnTo>
                  <a:lnTo>
                    <a:pt x="1538" y="1180"/>
                  </a:lnTo>
                  <a:lnTo>
                    <a:pt x="1534" y="1176"/>
                  </a:lnTo>
                  <a:lnTo>
                    <a:pt x="1526" y="1166"/>
                  </a:lnTo>
                  <a:lnTo>
                    <a:pt x="1518" y="1156"/>
                  </a:lnTo>
                  <a:lnTo>
                    <a:pt x="1514" y="1146"/>
                  </a:lnTo>
                  <a:lnTo>
                    <a:pt x="1514" y="1136"/>
                  </a:lnTo>
                  <a:lnTo>
                    <a:pt x="1514" y="1126"/>
                  </a:lnTo>
                  <a:lnTo>
                    <a:pt x="1514" y="1110"/>
                  </a:lnTo>
                  <a:lnTo>
                    <a:pt x="1514" y="1104"/>
                  </a:lnTo>
                  <a:lnTo>
                    <a:pt x="1510" y="1098"/>
                  </a:lnTo>
                  <a:lnTo>
                    <a:pt x="1508" y="1096"/>
                  </a:lnTo>
                  <a:lnTo>
                    <a:pt x="1506" y="1096"/>
                  </a:lnTo>
                  <a:lnTo>
                    <a:pt x="1502" y="1102"/>
                  </a:lnTo>
                  <a:lnTo>
                    <a:pt x="1502" y="1104"/>
                  </a:lnTo>
                  <a:lnTo>
                    <a:pt x="1498" y="1104"/>
                  </a:lnTo>
                  <a:lnTo>
                    <a:pt x="1494" y="1102"/>
                  </a:lnTo>
                  <a:lnTo>
                    <a:pt x="1490" y="1096"/>
                  </a:lnTo>
                  <a:lnTo>
                    <a:pt x="1484" y="1090"/>
                  </a:lnTo>
                  <a:lnTo>
                    <a:pt x="1480" y="1090"/>
                  </a:lnTo>
                  <a:lnTo>
                    <a:pt x="1480" y="1092"/>
                  </a:lnTo>
                  <a:lnTo>
                    <a:pt x="1480" y="1098"/>
                  </a:lnTo>
                  <a:lnTo>
                    <a:pt x="1478" y="1102"/>
                  </a:lnTo>
                  <a:lnTo>
                    <a:pt x="1478" y="1106"/>
                  </a:lnTo>
                  <a:lnTo>
                    <a:pt x="1474" y="1104"/>
                  </a:lnTo>
                  <a:lnTo>
                    <a:pt x="1470" y="1100"/>
                  </a:lnTo>
                  <a:lnTo>
                    <a:pt x="1464" y="1092"/>
                  </a:lnTo>
                  <a:lnTo>
                    <a:pt x="1462" y="1086"/>
                  </a:lnTo>
                  <a:lnTo>
                    <a:pt x="1462" y="1080"/>
                  </a:lnTo>
                  <a:lnTo>
                    <a:pt x="1462" y="1076"/>
                  </a:lnTo>
                  <a:lnTo>
                    <a:pt x="1464" y="1066"/>
                  </a:lnTo>
                  <a:lnTo>
                    <a:pt x="1462" y="1060"/>
                  </a:lnTo>
                  <a:lnTo>
                    <a:pt x="1462" y="1054"/>
                  </a:lnTo>
                  <a:lnTo>
                    <a:pt x="1458" y="1046"/>
                  </a:lnTo>
                  <a:lnTo>
                    <a:pt x="1452" y="1038"/>
                  </a:lnTo>
                  <a:lnTo>
                    <a:pt x="1440" y="1022"/>
                  </a:lnTo>
                  <a:lnTo>
                    <a:pt x="1430" y="1012"/>
                  </a:lnTo>
                  <a:lnTo>
                    <a:pt x="1428" y="1008"/>
                  </a:lnTo>
                  <a:lnTo>
                    <a:pt x="1432" y="1008"/>
                  </a:lnTo>
                  <a:lnTo>
                    <a:pt x="1436" y="1008"/>
                  </a:lnTo>
                  <a:lnTo>
                    <a:pt x="1438" y="1006"/>
                  </a:lnTo>
                  <a:lnTo>
                    <a:pt x="1440" y="1002"/>
                  </a:lnTo>
                  <a:lnTo>
                    <a:pt x="1438" y="998"/>
                  </a:lnTo>
                  <a:lnTo>
                    <a:pt x="1436" y="994"/>
                  </a:lnTo>
                  <a:lnTo>
                    <a:pt x="1430" y="988"/>
                  </a:lnTo>
                  <a:lnTo>
                    <a:pt x="1422" y="984"/>
                  </a:lnTo>
                  <a:lnTo>
                    <a:pt x="1410" y="978"/>
                  </a:lnTo>
                  <a:lnTo>
                    <a:pt x="1398" y="974"/>
                  </a:lnTo>
                  <a:lnTo>
                    <a:pt x="1392" y="968"/>
                  </a:lnTo>
                  <a:lnTo>
                    <a:pt x="1388" y="964"/>
                  </a:lnTo>
                  <a:lnTo>
                    <a:pt x="1386" y="960"/>
                  </a:lnTo>
                  <a:lnTo>
                    <a:pt x="1384" y="956"/>
                  </a:lnTo>
                  <a:lnTo>
                    <a:pt x="1380" y="952"/>
                  </a:lnTo>
                  <a:lnTo>
                    <a:pt x="1374" y="950"/>
                  </a:lnTo>
                  <a:lnTo>
                    <a:pt x="1364" y="946"/>
                  </a:lnTo>
                  <a:lnTo>
                    <a:pt x="1354" y="942"/>
                  </a:lnTo>
                  <a:lnTo>
                    <a:pt x="1346" y="938"/>
                  </a:lnTo>
                  <a:lnTo>
                    <a:pt x="1340" y="934"/>
                  </a:lnTo>
                  <a:lnTo>
                    <a:pt x="1338" y="928"/>
                  </a:lnTo>
                  <a:lnTo>
                    <a:pt x="1334" y="916"/>
                  </a:lnTo>
                  <a:lnTo>
                    <a:pt x="1332" y="908"/>
                  </a:lnTo>
                  <a:lnTo>
                    <a:pt x="1328" y="902"/>
                  </a:lnTo>
                  <a:lnTo>
                    <a:pt x="1324" y="896"/>
                  </a:lnTo>
                  <a:lnTo>
                    <a:pt x="1324" y="886"/>
                  </a:lnTo>
                  <a:lnTo>
                    <a:pt x="1322" y="864"/>
                  </a:lnTo>
                  <a:lnTo>
                    <a:pt x="1322" y="852"/>
                  </a:lnTo>
                  <a:lnTo>
                    <a:pt x="1320" y="840"/>
                  </a:lnTo>
                  <a:lnTo>
                    <a:pt x="1316" y="828"/>
                  </a:lnTo>
                  <a:lnTo>
                    <a:pt x="1308" y="818"/>
                  </a:lnTo>
                  <a:lnTo>
                    <a:pt x="1304" y="812"/>
                  </a:lnTo>
                  <a:lnTo>
                    <a:pt x="1302" y="806"/>
                  </a:lnTo>
                  <a:lnTo>
                    <a:pt x="1298" y="794"/>
                  </a:lnTo>
                  <a:lnTo>
                    <a:pt x="1296" y="780"/>
                  </a:lnTo>
                  <a:lnTo>
                    <a:pt x="1296" y="764"/>
                  </a:lnTo>
                  <a:lnTo>
                    <a:pt x="1296" y="750"/>
                  </a:lnTo>
                  <a:lnTo>
                    <a:pt x="1294" y="736"/>
                  </a:lnTo>
                  <a:lnTo>
                    <a:pt x="1290" y="726"/>
                  </a:lnTo>
                  <a:lnTo>
                    <a:pt x="1286" y="722"/>
                  </a:lnTo>
                  <a:lnTo>
                    <a:pt x="1282" y="718"/>
                  </a:lnTo>
                  <a:lnTo>
                    <a:pt x="1274" y="712"/>
                  </a:lnTo>
                  <a:lnTo>
                    <a:pt x="1268" y="704"/>
                  </a:lnTo>
                  <a:lnTo>
                    <a:pt x="1262" y="692"/>
                  </a:lnTo>
                  <a:lnTo>
                    <a:pt x="1258" y="690"/>
                  </a:lnTo>
                  <a:lnTo>
                    <a:pt x="1256" y="688"/>
                  </a:lnTo>
                  <a:lnTo>
                    <a:pt x="1254" y="690"/>
                  </a:lnTo>
                  <a:lnTo>
                    <a:pt x="1250" y="698"/>
                  </a:lnTo>
                  <a:lnTo>
                    <a:pt x="1244" y="702"/>
                  </a:lnTo>
                  <a:lnTo>
                    <a:pt x="1240" y="704"/>
                  </a:lnTo>
                  <a:lnTo>
                    <a:pt x="1236" y="702"/>
                  </a:lnTo>
                  <a:lnTo>
                    <a:pt x="1232" y="696"/>
                  </a:lnTo>
                  <a:lnTo>
                    <a:pt x="1228" y="690"/>
                  </a:lnTo>
                  <a:lnTo>
                    <a:pt x="1226" y="682"/>
                  </a:lnTo>
                  <a:lnTo>
                    <a:pt x="1224" y="664"/>
                  </a:lnTo>
                  <a:lnTo>
                    <a:pt x="1224" y="650"/>
                  </a:lnTo>
                  <a:lnTo>
                    <a:pt x="1224" y="634"/>
                  </a:lnTo>
                  <a:lnTo>
                    <a:pt x="1220" y="620"/>
                  </a:lnTo>
                  <a:lnTo>
                    <a:pt x="1216" y="614"/>
                  </a:lnTo>
                  <a:lnTo>
                    <a:pt x="1212" y="606"/>
                  </a:lnTo>
                  <a:lnTo>
                    <a:pt x="1208" y="600"/>
                  </a:lnTo>
                  <a:lnTo>
                    <a:pt x="1206" y="596"/>
                  </a:lnTo>
                  <a:lnTo>
                    <a:pt x="1206" y="588"/>
                  </a:lnTo>
                  <a:lnTo>
                    <a:pt x="1208" y="584"/>
                  </a:lnTo>
                  <a:lnTo>
                    <a:pt x="1206" y="582"/>
                  </a:lnTo>
                  <a:lnTo>
                    <a:pt x="1204" y="578"/>
                  </a:lnTo>
                  <a:lnTo>
                    <a:pt x="1200" y="576"/>
                  </a:lnTo>
                  <a:lnTo>
                    <a:pt x="1196" y="572"/>
                  </a:lnTo>
                  <a:lnTo>
                    <a:pt x="1194" y="562"/>
                  </a:lnTo>
                  <a:lnTo>
                    <a:pt x="1192" y="548"/>
                  </a:lnTo>
                  <a:lnTo>
                    <a:pt x="1190" y="534"/>
                  </a:lnTo>
                  <a:lnTo>
                    <a:pt x="1188" y="526"/>
                  </a:lnTo>
                  <a:lnTo>
                    <a:pt x="1184" y="522"/>
                  </a:lnTo>
                  <a:lnTo>
                    <a:pt x="1180" y="520"/>
                  </a:lnTo>
                  <a:lnTo>
                    <a:pt x="1176" y="520"/>
                  </a:lnTo>
                  <a:lnTo>
                    <a:pt x="1172" y="522"/>
                  </a:lnTo>
                  <a:lnTo>
                    <a:pt x="1170" y="526"/>
                  </a:lnTo>
                  <a:lnTo>
                    <a:pt x="1166" y="532"/>
                  </a:lnTo>
                  <a:lnTo>
                    <a:pt x="1166" y="538"/>
                  </a:lnTo>
                  <a:lnTo>
                    <a:pt x="1164" y="552"/>
                  </a:lnTo>
                  <a:lnTo>
                    <a:pt x="1162" y="564"/>
                  </a:lnTo>
                  <a:lnTo>
                    <a:pt x="1150" y="594"/>
                  </a:lnTo>
                  <a:lnTo>
                    <a:pt x="1146" y="602"/>
                  </a:lnTo>
                  <a:lnTo>
                    <a:pt x="1146" y="608"/>
                  </a:lnTo>
                  <a:lnTo>
                    <a:pt x="1146" y="612"/>
                  </a:lnTo>
                  <a:lnTo>
                    <a:pt x="1150" y="614"/>
                  </a:lnTo>
                  <a:lnTo>
                    <a:pt x="1152" y="616"/>
                  </a:lnTo>
                  <a:lnTo>
                    <a:pt x="1152" y="618"/>
                  </a:lnTo>
                  <a:lnTo>
                    <a:pt x="1150" y="622"/>
                  </a:lnTo>
                  <a:lnTo>
                    <a:pt x="1144" y="630"/>
                  </a:lnTo>
                  <a:lnTo>
                    <a:pt x="1144" y="636"/>
                  </a:lnTo>
                  <a:lnTo>
                    <a:pt x="1144" y="646"/>
                  </a:lnTo>
                  <a:lnTo>
                    <a:pt x="1138" y="658"/>
                  </a:lnTo>
                  <a:lnTo>
                    <a:pt x="1136" y="668"/>
                  </a:lnTo>
                  <a:lnTo>
                    <a:pt x="1136" y="676"/>
                  </a:lnTo>
                  <a:lnTo>
                    <a:pt x="1140" y="700"/>
                  </a:lnTo>
                  <a:lnTo>
                    <a:pt x="1144" y="724"/>
                  </a:lnTo>
                  <a:lnTo>
                    <a:pt x="1144" y="736"/>
                  </a:lnTo>
                  <a:lnTo>
                    <a:pt x="1142" y="748"/>
                  </a:lnTo>
                  <a:lnTo>
                    <a:pt x="1136" y="768"/>
                  </a:lnTo>
                  <a:lnTo>
                    <a:pt x="1136" y="780"/>
                  </a:lnTo>
                  <a:lnTo>
                    <a:pt x="1136" y="792"/>
                  </a:lnTo>
                  <a:lnTo>
                    <a:pt x="1130" y="806"/>
                  </a:lnTo>
                  <a:lnTo>
                    <a:pt x="1124" y="816"/>
                  </a:lnTo>
                  <a:lnTo>
                    <a:pt x="1120" y="826"/>
                  </a:lnTo>
                  <a:lnTo>
                    <a:pt x="1116" y="840"/>
                  </a:lnTo>
                  <a:lnTo>
                    <a:pt x="1114" y="850"/>
                  </a:lnTo>
                  <a:lnTo>
                    <a:pt x="1110" y="856"/>
                  </a:lnTo>
                  <a:lnTo>
                    <a:pt x="1102" y="862"/>
                  </a:lnTo>
                  <a:lnTo>
                    <a:pt x="1096" y="866"/>
                  </a:lnTo>
                  <a:lnTo>
                    <a:pt x="1088" y="866"/>
                  </a:lnTo>
                  <a:lnTo>
                    <a:pt x="1078" y="864"/>
                  </a:lnTo>
                  <a:lnTo>
                    <a:pt x="1068" y="860"/>
                  </a:lnTo>
                  <a:lnTo>
                    <a:pt x="1060" y="854"/>
                  </a:lnTo>
                  <a:lnTo>
                    <a:pt x="1052" y="848"/>
                  </a:lnTo>
                  <a:lnTo>
                    <a:pt x="1046" y="842"/>
                  </a:lnTo>
                  <a:lnTo>
                    <a:pt x="1044" y="836"/>
                  </a:lnTo>
                  <a:lnTo>
                    <a:pt x="1040" y="830"/>
                  </a:lnTo>
                  <a:lnTo>
                    <a:pt x="1036" y="826"/>
                  </a:lnTo>
                  <a:lnTo>
                    <a:pt x="1028" y="824"/>
                  </a:lnTo>
                  <a:lnTo>
                    <a:pt x="1022" y="822"/>
                  </a:lnTo>
                  <a:lnTo>
                    <a:pt x="1014" y="818"/>
                  </a:lnTo>
                  <a:lnTo>
                    <a:pt x="1004" y="812"/>
                  </a:lnTo>
                  <a:lnTo>
                    <a:pt x="990" y="800"/>
                  </a:lnTo>
                  <a:lnTo>
                    <a:pt x="978" y="788"/>
                  </a:lnTo>
                  <a:lnTo>
                    <a:pt x="968" y="782"/>
                  </a:lnTo>
                  <a:lnTo>
                    <a:pt x="962" y="780"/>
                  </a:lnTo>
                  <a:lnTo>
                    <a:pt x="956" y="778"/>
                  </a:lnTo>
                  <a:lnTo>
                    <a:pt x="948" y="776"/>
                  </a:lnTo>
                  <a:lnTo>
                    <a:pt x="942" y="772"/>
                  </a:lnTo>
                  <a:lnTo>
                    <a:pt x="934" y="764"/>
                  </a:lnTo>
                  <a:lnTo>
                    <a:pt x="922" y="752"/>
                  </a:lnTo>
                  <a:lnTo>
                    <a:pt x="912" y="744"/>
                  </a:lnTo>
                  <a:lnTo>
                    <a:pt x="898" y="732"/>
                  </a:lnTo>
                  <a:lnTo>
                    <a:pt x="896" y="728"/>
                  </a:lnTo>
                  <a:lnTo>
                    <a:pt x="896" y="722"/>
                  </a:lnTo>
                  <a:lnTo>
                    <a:pt x="900" y="712"/>
                  </a:lnTo>
                  <a:lnTo>
                    <a:pt x="908" y="700"/>
                  </a:lnTo>
                  <a:lnTo>
                    <a:pt x="916" y="684"/>
                  </a:lnTo>
                  <a:lnTo>
                    <a:pt x="920" y="674"/>
                  </a:lnTo>
                  <a:lnTo>
                    <a:pt x="920" y="670"/>
                  </a:lnTo>
                  <a:lnTo>
                    <a:pt x="918" y="670"/>
                  </a:lnTo>
                  <a:lnTo>
                    <a:pt x="916" y="668"/>
                  </a:lnTo>
                  <a:lnTo>
                    <a:pt x="914" y="666"/>
                  </a:lnTo>
                  <a:lnTo>
                    <a:pt x="914" y="662"/>
                  </a:lnTo>
                  <a:lnTo>
                    <a:pt x="918" y="652"/>
                  </a:lnTo>
                  <a:lnTo>
                    <a:pt x="924" y="644"/>
                  </a:lnTo>
                  <a:lnTo>
                    <a:pt x="928" y="640"/>
                  </a:lnTo>
                  <a:lnTo>
                    <a:pt x="930" y="642"/>
                  </a:lnTo>
                  <a:lnTo>
                    <a:pt x="934" y="646"/>
                  </a:lnTo>
                  <a:lnTo>
                    <a:pt x="936" y="648"/>
                  </a:lnTo>
                  <a:lnTo>
                    <a:pt x="936" y="650"/>
                  </a:lnTo>
                  <a:lnTo>
                    <a:pt x="938" y="646"/>
                  </a:lnTo>
                  <a:lnTo>
                    <a:pt x="940" y="638"/>
                  </a:lnTo>
                  <a:lnTo>
                    <a:pt x="942" y="626"/>
                  </a:lnTo>
                  <a:lnTo>
                    <a:pt x="946" y="618"/>
                  </a:lnTo>
                  <a:lnTo>
                    <a:pt x="950" y="612"/>
                  </a:lnTo>
                  <a:lnTo>
                    <a:pt x="956" y="606"/>
                  </a:lnTo>
                  <a:lnTo>
                    <a:pt x="958" y="604"/>
                  </a:lnTo>
                  <a:lnTo>
                    <a:pt x="960" y="602"/>
                  </a:lnTo>
                  <a:lnTo>
                    <a:pt x="960" y="598"/>
                  </a:lnTo>
                  <a:lnTo>
                    <a:pt x="956" y="596"/>
                  </a:lnTo>
                  <a:lnTo>
                    <a:pt x="950" y="590"/>
                  </a:lnTo>
                  <a:lnTo>
                    <a:pt x="946" y="586"/>
                  </a:lnTo>
                  <a:lnTo>
                    <a:pt x="942" y="580"/>
                  </a:lnTo>
                  <a:lnTo>
                    <a:pt x="942" y="578"/>
                  </a:lnTo>
                  <a:lnTo>
                    <a:pt x="940" y="578"/>
                  </a:lnTo>
                  <a:lnTo>
                    <a:pt x="934" y="582"/>
                  </a:lnTo>
                  <a:lnTo>
                    <a:pt x="930" y="584"/>
                  </a:lnTo>
                  <a:lnTo>
                    <a:pt x="928" y="588"/>
                  </a:lnTo>
                  <a:lnTo>
                    <a:pt x="928" y="594"/>
                  </a:lnTo>
                  <a:lnTo>
                    <a:pt x="930" y="598"/>
                  </a:lnTo>
                  <a:lnTo>
                    <a:pt x="928" y="600"/>
                  </a:lnTo>
                  <a:lnTo>
                    <a:pt x="926" y="602"/>
                  </a:lnTo>
                  <a:lnTo>
                    <a:pt x="922" y="604"/>
                  </a:lnTo>
                  <a:lnTo>
                    <a:pt x="920" y="604"/>
                  </a:lnTo>
                  <a:lnTo>
                    <a:pt x="918" y="598"/>
                  </a:lnTo>
                  <a:lnTo>
                    <a:pt x="918" y="592"/>
                  </a:lnTo>
                  <a:lnTo>
                    <a:pt x="918" y="590"/>
                  </a:lnTo>
                  <a:lnTo>
                    <a:pt x="916" y="590"/>
                  </a:lnTo>
                  <a:lnTo>
                    <a:pt x="914" y="588"/>
                  </a:lnTo>
                  <a:lnTo>
                    <a:pt x="914" y="586"/>
                  </a:lnTo>
                  <a:lnTo>
                    <a:pt x="914" y="578"/>
                  </a:lnTo>
                  <a:lnTo>
                    <a:pt x="914" y="574"/>
                  </a:lnTo>
                  <a:lnTo>
                    <a:pt x="912" y="574"/>
                  </a:lnTo>
                  <a:lnTo>
                    <a:pt x="906" y="576"/>
                  </a:lnTo>
                  <a:lnTo>
                    <a:pt x="898" y="584"/>
                  </a:lnTo>
                  <a:lnTo>
                    <a:pt x="888" y="590"/>
                  </a:lnTo>
                  <a:lnTo>
                    <a:pt x="882" y="594"/>
                  </a:lnTo>
                  <a:lnTo>
                    <a:pt x="878" y="594"/>
                  </a:lnTo>
                  <a:lnTo>
                    <a:pt x="874" y="592"/>
                  </a:lnTo>
                  <a:lnTo>
                    <a:pt x="870" y="586"/>
                  </a:lnTo>
                  <a:lnTo>
                    <a:pt x="866" y="584"/>
                  </a:lnTo>
                  <a:lnTo>
                    <a:pt x="860" y="584"/>
                  </a:lnTo>
                  <a:lnTo>
                    <a:pt x="854" y="586"/>
                  </a:lnTo>
                  <a:lnTo>
                    <a:pt x="848" y="586"/>
                  </a:lnTo>
                  <a:lnTo>
                    <a:pt x="844" y="584"/>
                  </a:lnTo>
                  <a:lnTo>
                    <a:pt x="842" y="580"/>
                  </a:lnTo>
                  <a:lnTo>
                    <a:pt x="834" y="572"/>
                  </a:lnTo>
                  <a:lnTo>
                    <a:pt x="830" y="570"/>
                  </a:lnTo>
                  <a:lnTo>
                    <a:pt x="822" y="570"/>
                  </a:lnTo>
                  <a:lnTo>
                    <a:pt x="814" y="570"/>
                  </a:lnTo>
                  <a:lnTo>
                    <a:pt x="808" y="568"/>
                  </a:lnTo>
                  <a:lnTo>
                    <a:pt x="804" y="564"/>
                  </a:lnTo>
                  <a:lnTo>
                    <a:pt x="802" y="560"/>
                  </a:lnTo>
                  <a:lnTo>
                    <a:pt x="798" y="554"/>
                  </a:lnTo>
                  <a:lnTo>
                    <a:pt x="796" y="554"/>
                  </a:lnTo>
                  <a:lnTo>
                    <a:pt x="792" y="554"/>
                  </a:lnTo>
                  <a:lnTo>
                    <a:pt x="788" y="554"/>
                  </a:lnTo>
                  <a:lnTo>
                    <a:pt x="784" y="554"/>
                  </a:lnTo>
                  <a:lnTo>
                    <a:pt x="782" y="550"/>
                  </a:lnTo>
                  <a:lnTo>
                    <a:pt x="776" y="546"/>
                  </a:lnTo>
                  <a:lnTo>
                    <a:pt x="774" y="544"/>
                  </a:lnTo>
                  <a:lnTo>
                    <a:pt x="768" y="542"/>
                  </a:lnTo>
                  <a:lnTo>
                    <a:pt x="758" y="542"/>
                  </a:lnTo>
                  <a:lnTo>
                    <a:pt x="752" y="544"/>
                  </a:lnTo>
                  <a:lnTo>
                    <a:pt x="750" y="546"/>
                  </a:lnTo>
                  <a:lnTo>
                    <a:pt x="750" y="548"/>
                  </a:lnTo>
                  <a:lnTo>
                    <a:pt x="754" y="556"/>
                  </a:lnTo>
                  <a:lnTo>
                    <a:pt x="756" y="558"/>
                  </a:lnTo>
                  <a:lnTo>
                    <a:pt x="762" y="560"/>
                  </a:lnTo>
                  <a:lnTo>
                    <a:pt x="774" y="560"/>
                  </a:lnTo>
                  <a:lnTo>
                    <a:pt x="778" y="560"/>
                  </a:lnTo>
                  <a:lnTo>
                    <a:pt x="782" y="564"/>
                  </a:lnTo>
                  <a:lnTo>
                    <a:pt x="784" y="570"/>
                  </a:lnTo>
                  <a:lnTo>
                    <a:pt x="782" y="580"/>
                  </a:lnTo>
                  <a:lnTo>
                    <a:pt x="778" y="594"/>
                  </a:lnTo>
                  <a:lnTo>
                    <a:pt x="778" y="596"/>
                  </a:lnTo>
                  <a:lnTo>
                    <a:pt x="776" y="596"/>
                  </a:lnTo>
                  <a:lnTo>
                    <a:pt x="768" y="594"/>
                  </a:lnTo>
                  <a:lnTo>
                    <a:pt x="760" y="594"/>
                  </a:lnTo>
                  <a:lnTo>
                    <a:pt x="750" y="596"/>
                  </a:lnTo>
                  <a:lnTo>
                    <a:pt x="742" y="596"/>
                  </a:lnTo>
                  <a:lnTo>
                    <a:pt x="736" y="596"/>
                  </a:lnTo>
                  <a:lnTo>
                    <a:pt x="728" y="592"/>
                  </a:lnTo>
                  <a:lnTo>
                    <a:pt x="726" y="592"/>
                  </a:lnTo>
                  <a:lnTo>
                    <a:pt x="720" y="594"/>
                  </a:lnTo>
                  <a:lnTo>
                    <a:pt x="700" y="608"/>
                  </a:lnTo>
                  <a:lnTo>
                    <a:pt x="688" y="620"/>
                  </a:lnTo>
                  <a:lnTo>
                    <a:pt x="680" y="628"/>
                  </a:lnTo>
                  <a:lnTo>
                    <a:pt x="678" y="634"/>
                  </a:lnTo>
                  <a:lnTo>
                    <a:pt x="676" y="638"/>
                  </a:lnTo>
                  <a:lnTo>
                    <a:pt x="676" y="644"/>
                  </a:lnTo>
                  <a:lnTo>
                    <a:pt x="674" y="652"/>
                  </a:lnTo>
                  <a:lnTo>
                    <a:pt x="670" y="662"/>
                  </a:lnTo>
                  <a:lnTo>
                    <a:pt x="662" y="674"/>
                  </a:lnTo>
                  <a:lnTo>
                    <a:pt x="654" y="688"/>
                  </a:lnTo>
                  <a:lnTo>
                    <a:pt x="650" y="698"/>
                  </a:lnTo>
                  <a:lnTo>
                    <a:pt x="652" y="706"/>
                  </a:lnTo>
                  <a:lnTo>
                    <a:pt x="654" y="710"/>
                  </a:lnTo>
                  <a:lnTo>
                    <a:pt x="662" y="716"/>
                  </a:lnTo>
                  <a:lnTo>
                    <a:pt x="662" y="720"/>
                  </a:lnTo>
                  <a:lnTo>
                    <a:pt x="658" y="724"/>
                  </a:lnTo>
                  <a:lnTo>
                    <a:pt x="652" y="728"/>
                  </a:lnTo>
                  <a:lnTo>
                    <a:pt x="648" y="730"/>
                  </a:lnTo>
                  <a:lnTo>
                    <a:pt x="644" y="730"/>
                  </a:lnTo>
                  <a:lnTo>
                    <a:pt x="640" y="728"/>
                  </a:lnTo>
                  <a:lnTo>
                    <a:pt x="630" y="722"/>
                  </a:lnTo>
                  <a:lnTo>
                    <a:pt x="626" y="722"/>
                  </a:lnTo>
                  <a:lnTo>
                    <a:pt x="618" y="722"/>
                  </a:lnTo>
                  <a:lnTo>
                    <a:pt x="612" y="722"/>
                  </a:lnTo>
                  <a:lnTo>
                    <a:pt x="608" y="718"/>
                  </a:lnTo>
                  <a:lnTo>
                    <a:pt x="596" y="712"/>
                  </a:lnTo>
                  <a:lnTo>
                    <a:pt x="574" y="688"/>
                  </a:lnTo>
                  <a:lnTo>
                    <a:pt x="562" y="676"/>
                  </a:lnTo>
                  <a:lnTo>
                    <a:pt x="554" y="670"/>
                  </a:lnTo>
                  <a:lnTo>
                    <a:pt x="550" y="668"/>
                  </a:lnTo>
                  <a:lnTo>
                    <a:pt x="548" y="668"/>
                  </a:lnTo>
                  <a:lnTo>
                    <a:pt x="546" y="670"/>
                  </a:lnTo>
                  <a:lnTo>
                    <a:pt x="544" y="674"/>
                  </a:lnTo>
                  <a:lnTo>
                    <a:pt x="542" y="682"/>
                  </a:lnTo>
                  <a:lnTo>
                    <a:pt x="540" y="684"/>
                  </a:lnTo>
                  <a:lnTo>
                    <a:pt x="536" y="684"/>
                  </a:lnTo>
                  <a:lnTo>
                    <a:pt x="532" y="682"/>
                  </a:lnTo>
                  <a:lnTo>
                    <a:pt x="526" y="678"/>
                  </a:lnTo>
                  <a:lnTo>
                    <a:pt x="522" y="678"/>
                  </a:lnTo>
                  <a:lnTo>
                    <a:pt x="518" y="682"/>
                  </a:lnTo>
                  <a:lnTo>
                    <a:pt x="516" y="690"/>
                  </a:lnTo>
                  <a:lnTo>
                    <a:pt x="516" y="698"/>
                  </a:lnTo>
                  <a:lnTo>
                    <a:pt x="514" y="700"/>
                  </a:lnTo>
                  <a:lnTo>
                    <a:pt x="510" y="700"/>
                  </a:lnTo>
                  <a:lnTo>
                    <a:pt x="508" y="698"/>
                  </a:lnTo>
                  <a:lnTo>
                    <a:pt x="502" y="696"/>
                  </a:lnTo>
                  <a:lnTo>
                    <a:pt x="498" y="698"/>
                  </a:lnTo>
                  <a:lnTo>
                    <a:pt x="490" y="704"/>
                  </a:lnTo>
                  <a:lnTo>
                    <a:pt x="482" y="718"/>
                  </a:lnTo>
                  <a:lnTo>
                    <a:pt x="474" y="732"/>
                  </a:lnTo>
                  <a:lnTo>
                    <a:pt x="468" y="742"/>
                  </a:lnTo>
                  <a:lnTo>
                    <a:pt x="458" y="752"/>
                  </a:lnTo>
                  <a:lnTo>
                    <a:pt x="454" y="756"/>
                  </a:lnTo>
                  <a:lnTo>
                    <a:pt x="452" y="762"/>
                  </a:lnTo>
                  <a:lnTo>
                    <a:pt x="450" y="768"/>
                  </a:lnTo>
                  <a:lnTo>
                    <a:pt x="448" y="780"/>
                  </a:lnTo>
                  <a:lnTo>
                    <a:pt x="448" y="794"/>
                  </a:lnTo>
                  <a:lnTo>
                    <a:pt x="446" y="798"/>
                  </a:lnTo>
                  <a:lnTo>
                    <a:pt x="444" y="800"/>
                  </a:lnTo>
                  <a:lnTo>
                    <a:pt x="440" y="798"/>
                  </a:lnTo>
                  <a:lnTo>
                    <a:pt x="434" y="794"/>
                  </a:lnTo>
                  <a:lnTo>
                    <a:pt x="428" y="792"/>
                  </a:lnTo>
                  <a:lnTo>
                    <a:pt x="426" y="792"/>
                  </a:lnTo>
                  <a:lnTo>
                    <a:pt x="422" y="794"/>
                  </a:lnTo>
                  <a:lnTo>
                    <a:pt x="420" y="798"/>
                  </a:lnTo>
                  <a:lnTo>
                    <a:pt x="418" y="804"/>
                  </a:lnTo>
                  <a:lnTo>
                    <a:pt x="416" y="824"/>
                  </a:lnTo>
                  <a:lnTo>
                    <a:pt x="414" y="840"/>
                  </a:lnTo>
                  <a:lnTo>
                    <a:pt x="414" y="842"/>
                  </a:lnTo>
                  <a:lnTo>
                    <a:pt x="412" y="842"/>
                  </a:lnTo>
                  <a:lnTo>
                    <a:pt x="408" y="828"/>
                  </a:lnTo>
                  <a:lnTo>
                    <a:pt x="402" y="818"/>
                  </a:lnTo>
                  <a:lnTo>
                    <a:pt x="400" y="812"/>
                  </a:lnTo>
                  <a:lnTo>
                    <a:pt x="396" y="810"/>
                  </a:lnTo>
                  <a:lnTo>
                    <a:pt x="392" y="810"/>
                  </a:lnTo>
                  <a:lnTo>
                    <a:pt x="386" y="812"/>
                  </a:lnTo>
                  <a:lnTo>
                    <a:pt x="382" y="816"/>
                  </a:lnTo>
                  <a:lnTo>
                    <a:pt x="376" y="822"/>
                  </a:lnTo>
                  <a:lnTo>
                    <a:pt x="366" y="840"/>
                  </a:lnTo>
                  <a:lnTo>
                    <a:pt x="360" y="852"/>
                  </a:lnTo>
                  <a:lnTo>
                    <a:pt x="360" y="864"/>
                  </a:lnTo>
                  <a:lnTo>
                    <a:pt x="362" y="872"/>
                  </a:lnTo>
                  <a:lnTo>
                    <a:pt x="362" y="880"/>
                  </a:lnTo>
                  <a:lnTo>
                    <a:pt x="362" y="886"/>
                  </a:lnTo>
                  <a:lnTo>
                    <a:pt x="358" y="894"/>
                  </a:lnTo>
                  <a:lnTo>
                    <a:pt x="350" y="902"/>
                  </a:lnTo>
                  <a:lnTo>
                    <a:pt x="344" y="908"/>
                  </a:lnTo>
                  <a:lnTo>
                    <a:pt x="338" y="916"/>
                  </a:lnTo>
                  <a:lnTo>
                    <a:pt x="334" y="930"/>
                  </a:lnTo>
                  <a:lnTo>
                    <a:pt x="330" y="940"/>
                  </a:lnTo>
                  <a:lnTo>
                    <a:pt x="324" y="948"/>
                  </a:lnTo>
                  <a:lnTo>
                    <a:pt x="316" y="958"/>
                  </a:lnTo>
                  <a:lnTo>
                    <a:pt x="304" y="968"/>
                  </a:lnTo>
                  <a:lnTo>
                    <a:pt x="290" y="976"/>
                  </a:lnTo>
                  <a:lnTo>
                    <a:pt x="276" y="980"/>
                  </a:lnTo>
                  <a:lnTo>
                    <a:pt x="266" y="982"/>
                  </a:lnTo>
                  <a:lnTo>
                    <a:pt x="256" y="980"/>
                  </a:lnTo>
                  <a:lnTo>
                    <a:pt x="240" y="980"/>
                  </a:lnTo>
                  <a:lnTo>
                    <a:pt x="234" y="982"/>
                  </a:lnTo>
                  <a:lnTo>
                    <a:pt x="232" y="986"/>
                  </a:lnTo>
                  <a:lnTo>
                    <a:pt x="228" y="990"/>
                  </a:lnTo>
                  <a:lnTo>
                    <a:pt x="224" y="994"/>
                  </a:lnTo>
                  <a:lnTo>
                    <a:pt x="212" y="998"/>
                  </a:lnTo>
                  <a:lnTo>
                    <a:pt x="198" y="1002"/>
                  </a:lnTo>
                  <a:lnTo>
                    <a:pt x="180" y="1012"/>
                  </a:lnTo>
                  <a:lnTo>
                    <a:pt x="170" y="1016"/>
                  </a:lnTo>
                  <a:lnTo>
                    <a:pt x="162" y="1016"/>
                  </a:lnTo>
                  <a:lnTo>
                    <a:pt x="150" y="1012"/>
                  </a:lnTo>
                  <a:lnTo>
                    <a:pt x="142" y="1012"/>
                  </a:lnTo>
                  <a:lnTo>
                    <a:pt x="134" y="1014"/>
                  </a:lnTo>
                  <a:lnTo>
                    <a:pt x="124" y="1020"/>
                  </a:lnTo>
                  <a:lnTo>
                    <a:pt x="110" y="1034"/>
                  </a:lnTo>
                  <a:lnTo>
                    <a:pt x="98" y="1048"/>
                  </a:lnTo>
                  <a:lnTo>
                    <a:pt x="86" y="1058"/>
                  </a:lnTo>
                  <a:lnTo>
                    <a:pt x="78" y="1062"/>
                  </a:lnTo>
                  <a:lnTo>
                    <a:pt x="72" y="1066"/>
                  </a:lnTo>
                  <a:lnTo>
                    <a:pt x="66" y="1068"/>
                  </a:lnTo>
                  <a:lnTo>
                    <a:pt x="60" y="1074"/>
                  </a:lnTo>
                  <a:lnTo>
                    <a:pt x="54" y="1082"/>
                  </a:lnTo>
                  <a:lnTo>
                    <a:pt x="50" y="1094"/>
                  </a:lnTo>
                  <a:lnTo>
                    <a:pt x="44" y="1104"/>
                  </a:lnTo>
                  <a:lnTo>
                    <a:pt x="42" y="1106"/>
                  </a:lnTo>
                  <a:lnTo>
                    <a:pt x="42" y="1104"/>
                  </a:lnTo>
                  <a:lnTo>
                    <a:pt x="40" y="1100"/>
                  </a:lnTo>
                  <a:lnTo>
                    <a:pt x="38" y="1092"/>
                  </a:lnTo>
                  <a:lnTo>
                    <a:pt x="38" y="1084"/>
                  </a:lnTo>
                  <a:lnTo>
                    <a:pt x="36" y="1078"/>
                  </a:lnTo>
                  <a:lnTo>
                    <a:pt x="34" y="1078"/>
                  </a:lnTo>
                  <a:lnTo>
                    <a:pt x="30" y="1078"/>
                  </a:lnTo>
                  <a:lnTo>
                    <a:pt x="24" y="1088"/>
                  </a:lnTo>
                  <a:lnTo>
                    <a:pt x="18" y="1100"/>
                  </a:lnTo>
                  <a:lnTo>
                    <a:pt x="16" y="1110"/>
                  </a:lnTo>
                  <a:lnTo>
                    <a:pt x="18" y="1118"/>
                  </a:lnTo>
                  <a:lnTo>
                    <a:pt x="20" y="1126"/>
                  </a:lnTo>
                  <a:lnTo>
                    <a:pt x="22" y="1134"/>
                  </a:lnTo>
                  <a:lnTo>
                    <a:pt x="22" y="1144"/>
                  </a:lnTo>
                  <a:lnTo>
                    <a:pt x="20" y="1154"/>
                  </a:lnTo>
                  <a:lnTo>
                    <a:pt x="12" y="1170"/>
                  </a:lnTo>
                  <a:lnTo>
                    <a:pt x="8" y="1180"/>
                  </a:lnTo>
                  <a:lnTo>
                    <a:pt x="4" y="1188"/>
                  </a:lnTo>
                  <a:lnTo>
                    <a:pt x="4" y="1196"/>
                  </a:lnTo>
                  <a:lnTo>
                    <a:pt x="4" y="1204"/>
                  </a:lnTo>
                  <a:lnTo>
                    <a:pt x="8" y="1220"/>
                  </a:lnTo>
                  <a:lnTo>
                    <a:pt x="16" y="1236"/>
                  </a:lnTo>
                  <a:lnTo>
                    <a:pt x="34" y="1266"/>
                  </a:lnTo>
                  <a:lnTo>
                    <a:pt x="40" y="1280"/>
                  </a:lnTo>
                  <a:lnTo>
                    <a:pt x="40" y="1288"/>
                  </a:lnTo>
                  <a:lnTo>
                    <a:pt x="42" y="1294"/>
                  </a:lnTo>
                  <a:lnTo>
                    <a:pt x="40" y="1304"/>
                  </a:lnTo>
                  <a:lnTo>
                    <a:pt x="38" y="1304"/>
                  </a:lnTo>
                  <a:lnTo>
                    <a:pt x="36" y="1304"/>
                  </a:lnTo>
                  <a:lnTo>
                    <a:pt x="32" y="1298"/>
                  </a:lnTo>
                  <a:lnTo>
                    <a:pt x="26" y="1288"/>
                  </a:lnTo>
                  <a:lnTo>
                    <a:pt x="14" y="1268"/>
                  </a:lnTo>
                  <a:lnTo>
                    <a:pt x="10" y="1264"/>
                  </a:lnTo>
                  <a:lnTo>
                    <a:pt x="8" y="1264"/>
                  </a:lnTo>
                  <a:lnTo>
                    <a:pt x="6" y="1270"/>
                  </a:lnTo>
                  <a:lnTo>
                    <a:pt x="8" y="1276"/>
                  </a:lnTo>
                  <a:lnTo>
                    <a:pt x="14" y="1290"/>
                  </a:lnTo>
                  <a:lnTo>
                    <a:pt x="20" y="1304"/>
                  </a:lnTo>
                  <a:lnTo>
                    <a:pt x="22" y="1310"/>
                  </a:lnTo>
                  <a:lnTo>
                    <a:pt x="22" y="1316"/>
                  </a:lnTo>
                  <a:lnTo>
                    <a:pt x="20" y="1316"/>
                  </a:lnTo>
                  <a:lnTo>
                    <a:pt x="16" y="1312"/>
                  </a:lnTo>
                  <a:lnTo>
                    <a:pt x="10" y="1298"/>
                  </a:lnTo>
                  <a:lnTo>
                    <a:pt x="6" y="1292"/>
                  </a:lnTo>
                  <a:lnTo>
                    <a:pt x="2" y="1288"/>
                  </a:lnTo>
                  <a:lnTo>
                    <a:pt x="0" y="1290"/>
                  </a:lnTo>
                  <a:lnTo>
                    <a:pt x="0" y="1298"/>
                  </a:lnTo>
                  <a:lnTo>
                    <a:pt x="0" y="1306"/>
                  </a:lnTo>
                  <a:lnTo>
                    <a:pt x="4" y="1316"/>
                  </a:lnTo>
                  <a:lnTo>
                    <a:pt x="18" y="1334"/>
                  </a:lnTo>
                  <a:lnTo>
                    <a:pt x="30" y="1354"/>
                  </a:lnTo>
                  <a:lnTo>
                    <a:pt x="34" y="1364"/>
                  </a:lnTo>
                  <a:lnTo>
                    <a:pt x="36" y="1374"/>
                  </a:lnTo>
                  <a:lnTo>
                    <a:pt x="36" y="1390"/>
                  </a:lnTo>
                  <a:lnTo>
                    <a:pt x="40" y="1402"/>
                  </a:lnTo>
                  <a:lnTo>
                    <a:pt x="48" y="1414"/>
                  </a:lnTo>
                  <a:lnTo>
                    <a:pt x="60" y="1438"/>
                  </a:lnTo>
                  <a:lnTo>
                    <a:pt x="66" y="1452"/>
                  </a:lnTo>
                  <a:lnTo>
                    <a:pt x="68" y="1462"/>
                  </a:lnTo>
                  <a:lnTo>
                    <a:pt x="68" y="1482"/>
                  </a:lnTo>
                  <a:lnTo>
                    <a:pt x="70" y="1494"/>
                  </a:lnTo>
                  <a:lnTo>
                    <a:pt x="72" y="1510"/>
                  </a:lnTo>
                  <a:lnTo>
                    <a:pt x="76" y="1530"/>
                  </a:lnTo>
                  <a:lnTo>
                    <a:pt x="86" y="1556"/>
                  </a:lnTo>
                  <a:lnTo>
                    <a:pt x="96" y="1580"/>
                  </a:lnTo>
                  <a:lnTo>
                    <a:pt x="100" y="1598"/>
                  </a:lnTo>
                  <a:lnTo>
                    <a:pt x="102" y="1610"/>
                  </a:lnTo>
                  <a:lnTo>
                    <a:pt x="100" y="1620"/>
                  </a:lnTo>
                  <a:lnTo>
                    <a:pt x="96" y="1632"/>
                  </a:lnTo>
                  <a:lnTo>
                    <a:pt x="94" y="1638"/>
                  </a:lnTo>
                  <a:lnTo>
                    <a:pt x="94" y="1646"/>
                  </a:lnTo>
                  <a:lnTo>
                    <a:pt x="96" y="1656"/>
                  </a:lnTo>
                  <a:lnTo>
                    <a:pt x="96" y="1664"/>
                  </a:lnTo>
                  <a:lnTo>
                    <a:pt x="94" y="1672"/>
                  </a:lnTo>
                  <a:lnTo>
                    <a:pt x="92" y="1678"/>
                  </a:lnTo>
                  <a:lnTo>
                    <a:pt x="88" y="1682"/>
                  </a:lnTo>
                  <a:lnTo>
                    <a:pt x="84" y="1684"/>
                  </a:lnTo>
                  <a:lnTo>
                    <a:pt x="80" y="1684"/>
                  </a:lnTo>
                  <a:lnTo>
                    <a:pt x="74" y="1684"/>
                  </a:lnTo>
                  <a:lnTo>
                    <a:pt x="70" y="1684"/>
                  </a:lnTo>
                  <a:lnTo>
                    <a:pt x="68" y="1688"/>
                  </a:lnTo>
                  <a:lnTo>
                    <a:pt x="66" y="1694"/>
                  </a:lnTo>
                  <a:lnTo>
                    <a:pt x="66" y="1702"/>
                  </a:lnTo>
                  <a:lnTo>
                    <a:pt x="68" y="1710"/>
                  </a:lnTo>
                  <a:lnTo>
                    <a:pt x="70" y="1716"/>
                  </a:lnTo>
                  <a:lnTo>
                    <a:pt x="76" y="1722"/>
                  </a:lnTo>
                  <a:lnTo>
                    <a:pt x="82" y="1722"/>
                  </a:lnTo>
                  <a:lnTo>
                    <a:pt x="88" y="1722"/>
                  </a:lnTo>
                  <a:lnTo>
                    <a:pt x="92" y="1726"/>
                  </a:lnTo>
                  <a:lnTo>
                    <a:pt x="104" y="1738"/>
                  </a:lnTo>
                  <a:lnTo>
                    <a:pt x="114" y="1746"/>
                  </a:lnTo>
                  <a:lnTo>
                    <a:pt x="124" y="1754"/>
                  </a:lnTo>
                  <a:lnTo>
                    <a:pt x="138" y="1760"/>
                  </a:lnTo>
                  <a:lnTo>
                    <a:pt x="156" y="1762"/>
                  </a:lnTo>
                  <a:lnTo>
                    <a:pt x="174" y="1764"/>
                  </a:lnTo>
                  <a:lnTo>
                    <a:pt x="188" y="1760"/>
                  </a:lnTo>
                  <a:lnTo>
                    <a:pt x="200" y="1756"/>
                  </a:lnTo>
                  <a:lnTo>
                    <a:pt x="208" y="1750"/>
                  </a:lnTo>
                  <a:lnTo>
                    <a:pt x="222" y="1736"/>
                  </a:lnTo>
                  <a:lnTo>
                    <a:pt x="230" y="1732"/>
                  </a:lnTo>
                  <a:lnTo>
                    <a:pt x="238" y="1730"/>
                  </a:lnTo>
                  <a:lnTo>
                    <a:pt x="246" y="1728"/>
                  </a:lnTo>
                  <a:lnTo>
                    <a:pt x="252" y="1724"/>
                  </a:lnTo>
                  <a:lnTo>
                    <a:pt x="254" y="1720"/>
                  </a:lnTo>
                  <a:lnTo>
                    <a:pt x="258" y="1714"/>
                  </a:lnTo>
                  <a:lnTo>
                    <a:pt x="260" y="1708"/>
                  </a:lnTo>
                  <a:lnTo>
                    <a:pt x="264" y="1704"/>
                  </a:lnTo>
                  <a:lnTo>
                    <a:pt x="270" y="1702"/>
                  </a:lnTo>
                  <a:lnTo>
                    <a:pt x="278" y="1700"/>
                  </a:lnTo>
                  <a:lnTo>
                    <a:pt x="290" y="1700"/>
                  </a:lnTo>
                  <a:lnTo>
                    <a:pt x="300" y="1700"/>
                  </a:lnTo>
                  <a:lnTo>
                    <a:pt x="316" y="1696"/>
                  </a:lnTo>
                  <a:lnTo>
                    <a:pt x="322" y="1694"/>
                  </a:lnTo>
                  <a:lnTo>
                    <a:pt x="328" y="1694"/>
                  </a:lnTo>
                  <a:lnTo>
                    <a:pt x="336" y="1694"/>
                  </a:lnTo>
                  <a:lnTo>
                    <a:pt x="344" y="1698"/>
                  </a:lnTo>
                  <a:lnTo>
                    <a:pt x="354" y="1702"/>
                  </a:lnTo>
                  <a:lnTo>
                    <a:pt x="360" y="1704"/>
                  </a:lnTo>
                  <a:lnTo>
                    <a:pt x="364" y="1704"/>
                  </a:lnTo>
                  <a:lnTo>
                    <a:pt x="368" y="1702"/>
                  </a:lnTo>
                  <a:lnTo>
                    <a:pt x="372" y="1698"/>
                  </a:lnTo>
                  <a:lnTo>
                    <a:pt x="378" y="1698"/>
                  </a:lnTo>
                  <a:lnTo>
                    <a:pt x="386" y="1698"/>
                  </a:lnTo>
                  <a:lnTo>
                    <a:pt x="398" y="1702"/>
                  </a:lnTo>
                  <a:lnTo>
                    <a:pt x="406" y="1702"/>
                  </a:lnTo>
                  <a:lnTo>
                    <a:pt x="410" y="1702"/>
                  </a:lnTo>
                  <a:lnTo>
                    <a:pt x="416" y="1702"/>
                  </a:lnTo>
                  <a:lnTo>
                    <a:pt x="420" y="1698"/>
                  </a:lnTo>
                  <a:lnTo>
                    <a:pt x="426" y="1690"/>
                  </a:lnTo>
                  <a:lnTo>
                    <a:pt x="430" y="1678"/>
                  </a:lnTo>
                  <a:lnTo>
                    <a:pt x="434" y="1668"/>
                  </a:lnTo>
                  <a:lnTo>
                    <a:pt x="438" y="1656"/>
                  </a:lnTo>
                  <a:lnTo>
                    <a:pt x="446" y="1650"/>
                  </a:lnTo>
                  <a:lnTo>
                    <a:pt x="450" y="1646"/>
                  </a:lnTo>
                  <a:lnTo>
                    <a:pt x="454" y="1646"/>
                  </a:lnTo>
                  <a:lnTo>
                    <a:pt x="464" y="1644"/>
                  </a:lnTo>
                  <a:lnTo>
                    <a:pt x="472" y="1640"/>
                  </a:lnTo>
                  <a:lnTo>
                    <a:pt x="484" y="1628"/>
                  </a:lnTo>
                  <a:lnTo>
                    <a:pt x="492" y="1622"/>
                  </a:lnTo>
                  <a:lnTo>
                    <a:pt x="502" y="1616"/>
                  </a:lnTo>
                  <a:lnTo>
                    <a:pt x="514" y="1614"/>
                  </a:lnTo>
                  <a:lnTo>
                    <a:pt x="530" y="1614"/>
                  </a:lnTo>
                  <a:lnTo>
                    <a:pt x="544" y="1614"/>
                  </a:lnTo>
                  <a:lnTo>
                    <a:pt x="556" y="1614"/>
                  </a:lnTo>
                  <a:lnTo>
                    <a:pt x="578" y="1610"/>
                  </a:lnTo>
                  <a:lnTo>
                    <a:pt x="596" y="1602"/>
                  </a:lnTo>
                  <a:lnTo>
                    <a:pt x="614" y="1594"/>
                  </a:lnTo>
                  <a:lnTo>
                    <a:pt x="630" y="1586"/>
                  </a:lnTo>
                  <a:lnTo>
                    <a:pt x="644" y="1580"/>
                  </a:lnTo>
                  <a:lnTo>
                    <a:pt x="660" y="1574"/>
                  </a:lnTo>
                  <a:lnTo>
                    <a:pt x="668" y="1574"/>
                  </a:lnTo>
                  <a:lnTo>
                    <a:pt x="676" y="1574"/>
                  </a:lnTo>
                  <a:lnTo>
                    <a:pt x="696" y="1578"/>
                  </a:lnTo>
                  <a:lnTo>
                    <a:pt x="706" y="1576"/>
                  </a:lnTo>
                  <a:lnTo>
                    <a:pt x="712" y="1574"/>
                  </a:lnTo>
                  <a:lnTo>
                    <a:pt x="716" y="1572"/>
                  </a:lnTo>
                  <a:lnTo>
                    <a:pt x="718" y="1570"/>
                  </a:lnTo>
                  <a:lnTo>
                    <a:pt x="724" y="1572"/>
                  </a:lnTo>
                  <a:lnTo>
                    <a:pt x="752" y="1586"/>
                  </a:lnTo>
                  <a:lnTo>
                    <a:pt x="772" y="1596"/>
                  </a:lnTo>
                  <a:lnTo>
                    <a:pt x="786" y="1602"/>
                  </a:lnTo>
                  <a:lnTo>
                    <a:pt x="798" y="1606"/>
                  </a:lnTo>
                  <a:lnTo>
                    <a:pt x="806" y="1606"/>
                  </a:lnTo>
                  <a:lnTo>
                    <a:pt x="822" y="1608"/>
                  </a:lnTo>
                  <a:lnTo>
                    <a:pt x="828" y="1612"/>
                  </a:lnTo>
                  <a:lnTo>
                    <a:pt x="838" y="1618"/>
                  </a:lnTo>
                  <a:lnTo>
                    <a:pt x="846" y="1626"/>
                  </a:lnTo>
                  <a:lnTo>
                    <a:pt x="848" y="1632"/>
                  </a:lnTo>
                  <a:lnTo>
                    <a:pt x="848" y="1636"/>
                  </a:lnTo>
                  <a:lnTo>
                    <a:pt x="846" y="1642"/>
                  </a:lnTo>
                  <a:lnTo>
                    <a:pt x="844" y="1646"/>
                  </a:lnTo>
                  <a:lnTo>
                    <a:pt x="844" y="1650"/>
                  </a:lnTo>
                  <a:lnTo>
                    <a:pt x="848" y="1656"/>
                  </a:lnTo>
                  <a:lnTo>
                    <a:pt x="860" y="1662"/>
                  </a:lnTo>
                  <a:lnTo>
                    <a:pt x="866" y="1666"/>
                  </a:lnTo>
                  <a:lnTo>
                    <a:pt x="870" y="1672"/>
                  </a:lnTo>
                  <a:lnTo>
                    <a:pt x="876" y="1682"/>
                  </a:lnTo>
                  <a:lnTo>
                    <a:pt x="880" y="1694"/>
                  </a:lnTo>
                  <a:lnTo>
                    <a:pt x="882" y="1708"/>
                  </a:lnTo>
                  <a:lnTo>
                    <a:pt x="884" y="1722"/>
                  </a:lnTo>
                  <a:lnTo>
                    <a:pt x="886" y="1732"/>
                  </a:lnTo>
                  <a:lnTo>
                    <a:pt x="892" y="1742"/>
                  </a:lnTo>
                  <a:lnTo>
                    <a:pt x="894" y="1746"/>
                  </a:lnTo>
                  <a:lnTo>
                    <a:pt x="900" y="1748"/>
                  </a:lnTo>
                  <a:lnTo>
                    <a:pt x="914" y="1756"/>
                  </a:lnTo>
                  <a:lnTo>
                    <a:pt x="914" y="1758"/>
                  </a:lnTo>
                  <a:lnTo>
                    <a:pt x="914" y="1756"/>
                  </a:lnTo>
                  <a:lnTo>
                    <a:pt x="914" y="1750"/>
                  </a:lnTo>
                  <a:lnTo>
                    <a:pt x="916" y="1742"/>
                  </a:lnTo>
                  <a:lnTo>
                    <a:pt x="920" y="1730"/>
                  </a:lnTo>
                  <a:lnTo>
                    <a:pt x="932" y="1716"/>
                  </a:lnTo>
                  <a:lnTo>
                    <a:pt x="944" y="1702"/>
                  </a:lnTo>
                  <a:lnTo>
                    <a:pt x="952" y="1694"/>
                  </a:lnTo>
                  <a:lnTo>
                    <a:pt x="958" y="1690"/>
                  </a:lnTo>
                  <a:lnTo>
                    <a:pt x="962" y="1690"/>
                  </a:lnTo>
                  <a:lnTo>
                    <a:pt x="964" y="1690"/>
                  </a:lnTo>
                  <a:lnTo>
                    <a:pt x="966" y="1680"/>
                  </a:lnTo>
                  <a:lnTo>
                    <a:pt x="968" y="1672"/>
                  </a:lnTo>
                  <a:lnTo>
                    <a:pt x="972" y="1666"/>
                  </a:lnTo>
                  <a:lnTo>
                    <a:pt x="980" y="1658"/>
                  </a:lnTo>
                  <a:lnTo>
                    <a:pt x="986" y="1650"/>
                  </a:lnTo>
                  <a:lnTo>
                    <a:pt x="988" y="1646"/>
                  </a:lnTo>
                  <a:lnTo>
                    <a:pt x="990" y="1640"/>
                  </a:lnTo>
                  <a:lnTo>
                    <a:pt x="990" y="1632"/>
                  </a:lnTo>
                  <a:lnTo>
                    <a:pt x="990" y="1630"/>
                  </a:lnTo>
                  <a:lnTo>
                    <a:pt x="990" y="1632"/>
                  </a:lnTo>
                  <a:lnTo>
                    <a:pt x="998" y="1646"/>
                  </a:lnTo>
                  <a:lnTo>
                    <a:pt x="998" y="1654"/>
                  </a:lnTo>
                  <a:lnTo>
                    <a:pt x="996" y="1664"/>
                  </a:lnTo>
                  <a:lnTo>
                    <a:pt x="988" y="1686"/>
                  </a:lnTo>
                  <a:lnTo>
                    <a:pt x="980" y="1710"/>
                  </a:lnTo>
                  <a:lnTo>
                    <a:pt x="978" y="1718"/>
                  </a:lnTo>
                  <a:lnTo>
                    <a:pt x="978" y="1726"/>
                  </a:lnTo>
                  <a:lnTo>
                    <a:pt x="980" y="1736"/>
                  </a:lnTo>
                  <a:lnTo>
                    <a:pt x="980" y="1746"/>
                  </a:lnTo>
                  <a:lnTo>
                    <a:pt x="976" y="1750"/>
                  </a:lnTo>
                  <a:lnTo>
                    <a:pt x="972" y="1752"/>
                  </a:lnTo>
                  <a:lnTo>
                    <a:pt x="968" y="1752"/>
                  </a:lnTo>
                  <a:lnTo>
                    <a:pt x="964" y="1754"/>
                  </a:lnTo>
                  <a:lnTo>
                    <a:pt x="960" y="1756"/>
                  </a:lnTo>
                  <a:lnTo>
                    <a:pt x="956" y="1758"/>
                  </a:lnTo>
                  <a:lnTo>
                    <a:pt x="954" y="1762"/>
                  </a:lnTo>
                  <a:lnTo>
                    <a:pt x="954" y="1766"/>
                  </a:lnTo>
                  <a:lnTo>
                    <a:pt x="958" y="1770"/>
                  </a:lnTo>
                  <a:lnTo>
                    <a:pt x="962" y="1770"/>
                  </a:lnTo>
                  <a:lnTo>
                    <a:pt x="972" y="1770"/>
                  </a:lnTo>
                  <a:lnTo>
                    <a:pt x="978" y="1770"/>
                  </a:lnTo>
                  <a:lnTo>
                    <a:pt x="982" y="1766"/>
                  </a:lnTo>
                  <a:lnTo>
                    <a:pt x="990" y="1758"/>
                  </a:lnTo>
                  <a:lnTo>
                    <a:pt x="994" y="1750"/>
                  </a:lnTo>
                  <a:lnTo>
                    <a:pt x="996" y="1740"/>
                  </a:lnTo>
                  <a:lnTo>
                    <a:pt x="1000" y="1730"/>
                  </a:lnTo>
                  <a:lnTo>
                    <a:pt x="1002" y="1726"/>
                  </a:lnTo>
                  <a:lnTo>
                    <a:pt x="1004" y="1726"/>
                  </a:lnTo>
                  <a:lnTo>
                    <a:pt x="1006" y="1726"/>
                  </a:lnTo>
                  <a:lnTo>
                    <a:pt x="1012" y="1734"/>
                  </a:lnTo>
                  <a:lnTo>
                    <a:pt x="1016" y="1744"/>
                  </a:lnTo>
                  <a:lnTo>
                    <a:pt x="1018" y="1754"/>
                  </a:lnTo>
                  <a:lnTo>
                    <a:pt x="1016" y="1762"/>
                  </a:lnTo>
                  <a:lnTo>
                    <a:pt x="1014" y="1770"/>
                  </a:lnTo>
                  <a:lnTo>
                    <a:pt x="1006" y="1784"/>
                  </a:lnTo>
                  <a:lnTo>
                    <a:pt x="1004" y="1788"/>
                  </a:lnTo>
                  <a:lnTo>
                    <a:pt x="1006" y="1792"/>
                  </a:lnTo>
                  <a:lnTo>
                    <a:pt x="1008" y="1794"/>
                  </a:lnTo>
                  <a:lnTo>
                    <a:pt x="1012" y="1794"/>
                  </a:lnTo>
                  <a:lnTo>
                    <a:pt x="1020" y="1792"/>
                  </a:lnTo>
                  <a:lnTo>
                    <a:pt x="1030" y="1792"/>
                  </a:lnTo>
                  <a:lnTo>
                    <a:pt x="1036" y="1792"/>
                  </a:lnTo>
                  <a:lnTo>
                    <a:pt x="1042" y="1794"/>
                  </a:lnTo>
                  <a:lnTo>
                    <a:pt x="1048" y="1800"/>
                  </a:lnTo>
                  <a:lnTo>
                    <a:pt x="1054" y="1806"/>
                  </a:lnTo>
                  <a:lnTo>
                    <a:pt x="1060" y="1814"/>
                  </a:lnTo>
                  <a:lnTo>
                    <a:pt x="1066" y="1824"/>
                  </a:lnTo>
                  <a:lnTo>
                    <a:pt x="1070" y="1832"/>
                  </a:lnTo>
                  <a:lnTo>
                    <a:pt x="1072" y="1842"/>
                  </a:lnTo>
                  <a:lnTo>
                    <a:pt x="1072" y="1850"/>
                  </a:lnTo>
                  <a:lnTo>
                    <a:pt x="1070" y="1858"/>
                  </a:lnTo>
                  <a:lnTo>
                    <a:pt x="1068" y="1866"/>
                  </a:lnTo>
                  <a:lnTo>
                    <a:pt x="1068" y="1874"/>
                  </a:lnTo>
                  <a:lnTo>
                    <a:pt x="1074" y="1886"/>
                  </a:lnTo>
                  <a:lnTo>
                    <a:pt x="1080" y="1896"/>
                  </a:lnTo>
                  <a:lnTo>
                    <a:pt x="1088" y="1904"/>
                  </a:lnTo>
                  <a:lnTo>
                    <a:pt x="1098" y="1914"/>
                  </a:lnTo>
                  <a:lnTo>
                    <a:pt x="1106" y="1920"/>
                  </a:lnTo>
                  <a:lnTo>
                    <a:pt x="1114" y="1924"/>
                  </a:lnTo>
                  <a:lnTo>
                    <a:pt x="1120" y="1926"/>
                  </a:lnTo>
                  <a:lnTo>
                    <a:pt x="1126" y="1930"/>
                  </a:lnTo>
                  <a:lnTo>
                    <a:pt x="1134" y="1938"/>
                  </a:lnTo>
                  <a:lnTo>
                    <a:pt x="1138" y="1944"/>
                  </a:lnTo>
                  <a:lnTo>
                    <a:pt x="1142" y="1944"/>
                  </a:lnTo>
                  <a:lnTo>
                    <a:pt x="1146" y="1942"/>
                  </a:lnTo>
                  <a:lnTo>
                    <a:pt x="1152" y="1936"/>
                  </a:lnTo>
                  <a:lnTo>
                    <a:pt x="1156" y="1936"/>
                  </a:lnTo>
                  <a:lnTo>
                    <a:pt x="1160" y="1936"/>
                  </a:lnTo>
                  <a:lnTo>
                    <a:pt x="1176" y="1942"/>
                  </a:lnTo>
                  <a:lnTo>
                    <a:pt x="1198" y="1956"/>
                  </a:lnTo>
                  <a:lnTo>
                    <a:pt x="1210" y="1962"/>
                  </a:lnTo>
                  <a:lnTo>
                    <a:pt x="1218" y="1964"/>
                  </a:lnTo>
                  <a:lnTo>
                    <a:pt x="1224" y="1964"/>
                  </a:lnTo>
                  <a:lnTo>
                    <a:pt x="1230" y="1960"/>
                  </a:lnTo>
                  <a:lnTo>
                    <a:pt x="1238" y="1952"/>
                  </a:lnTo>
                  <a:lnTo>
                    <a:pt x="1244" y="1946"/>
                  </a:lnTo>
                  <a:lnTo>
                    <a:pt x="1252" y="1940"/>
                  </a:lnTo>
                  <a:lnTo>
                    <a:pt x="1260" y="1936"/>
                  </a:lnTo>
                  <a:lnTo>
                    <a:pt x="1264" y="1930"/>
                  </a:lnTo>
                  <a:lnTo>
                    <a:pt x="1270" y="1920"/>
                  </a:lnTo>
                  <a:lnTo>
                    <a:pt x="1270" y="1918"/>
                  </a:lnTo>
                  <a:lnTo>
                    <a:pt x="1272" y="1916"/>
                  </a:lnTo>
                  <a:lnTo>
                    <a:pt x="1276" y="1916"/>
                  </a:lnTo>
                  <a:lnTo>
                    <a:pt x="1282" y="1918"/>
                  </a:lnTo>
                  <a:lnTo>
                    <a:pt x="1286" y="1924"/>
                  </a:lnTo>
                  <a:lnTo>
                    <a:pt x="1288" y="1928"/>
                  </a:lnTo>
                  <a:lnTo>
                    <a:pt x="1284" y="1930"/>
                  </a:lnTo>
                  <a:lnTo>
                    <a:pt x="1280" y="1934"/>
                  </a:lnTo>
                  <a:lnTo>
                    <a:pt x="1274" y="1940"/>
                  </a:lnTo>
                  <a:lnTo>
                    <a:pt x="1274" y="1944"/>
                  </a:lnTo>
                  <a:lnTo>
                    <a:pt x="1278" y="1946"/>
                  </a:lnTo>
                  <a:lnTo>
                    <a:pt x="1282" y="1948"/>
                  </a:lnTo>
                  <a:lnTo>
                    <a:pt x="1288" y="1948"/>
                  </a:lnTo>
                  <a:lnTo>
                    <a:pt x="1290" y="1944"/>
                  </a:lnTo>
                  <a:lnTo>
                    <a:pt x="1292" y="1942"/>
                  </a:lnTo>
                  <a:lnTo>
                    <a:pt x="1296" y="1936"/>
                  </a:lnTo>
                  <a:lnTo>
                    <a:pt x="1296" y="1942"/>
                  </a:lnTo>
                  <a:lnTo>
                    <a:pt x="1298" y="1948"/>
                  </a:lnTo>
                  <a:lnTo>
                    <a:pt x="1300" y="1952"/>
                  </a:lnTo>
                  <a:lnTo>
                    <a:pt x="1306" y="1956"/>
                  </a:lnTo>
                  <a:lnTo>
                    <a:pt x="1316" y="1964"/>
                  </a:lnTo>
                  <a:lnTo>
                    <a:pt x="1324" y="1970"/>
                  </a:lnTo>
                  <a:lnTo>
                    <a:pt x="1334" y="1982"/>
                  </a:lnTo>
                  <a:lnTo>
                    <a:pt x="1338" y="1988"/>
                  </a:lnTo>
                  <a:lnTo>
                    <a:pt x="1340" y="1988"/>
                  </a:lnTo>
                  <a:lnTo>
                    <a:pt x="1340" y="1980"/>
                  </a:lnTo>
                  <a:lnTo>
                    <a:pt x="1340" y="1974"/>
                  </a:lnTo>
                  <a:lnTo>
                    <a:pt x="1340" y="1968"/>
                  </a:lnTo>
                  <a:lnTo>
                    <a:pt x="1342" y="1962"/>
                  </a:lnTo>
                  <a:lnTo>
                    <a:pt x="1346" y="1960"/>
                  </a:lnTo>
                  <a:lnTo>
                    <a:pt x="1354" y="1956"/>
                  </a:lnTo>
                  <a:lnTo>
                    <a:pt x="1362" y="1950"/>
                  </a:lnTo>
                  <a:lnTo>
                    <a:pt x="1386" y="1930"/>
                  </a:lnTo>
                  <a:lnTo>
                    <a:pt x="1398" y="1920"/>
                  </a:lnTo>
                  <a:lnTo>
                    <a:pt x="1412" y="1912"/>
                  </a:lnTo>
                  <a:lnTo>
                    <a:pt x="1428" y="1908"/>
                  </a:lnTo>
                  <a:lnTo>
                    <a:pt x="1434" y="1908"/>
                  </a:lnTo>
                  <a:lnTo>
                    <a:pt x="1442" y="1908"/>
                  </a:lnTo>
                  <a:lnTo>
                    <a:pt x="1456" y="1910"/>
                  </a:lnTo>
                  <a:lnTo>
                    <a:pt x="1466" y="1906"/>
                  </a:lnTo>
                  <a:lnTo>
                    <a:pt x="1474" y="1902"/>
                  </a:lnTo>
                  <a:lnTo>
                    <a:pt x="1478" y="1896"/>
                  </a:lnTo>
                  <a:lnTo>
                    <a:pt x="1482" y="1890"/>
                  </a:lnTo>
                  <a:lnTo>
                    <a:pt x="1482" y="1884"/>
                  </a:lnTo>
                  <a:lnTo>
                    <a:pt x="1482" y="1878"/>
                  </a:lnTo>
                  <a:lnTo>
                    <a:pt x="1478" y="1874"/>
                  </a:lnTo>
                  <a:lnTo>
                    <a:pt x="1476" y="1870"/>
                  </a:lnTo>
                  <a:lnTo>
                    <a:pt x="1476" y="1866"/>
                  </a:lnTo>
                  <a:lnTo>
                    <a:pt x="1480" y="1856"/>
                  </a:lnTo>
                  <a:lnTo>
                    <a:pt x="1486" y="1842"/>
                  </a:lnTo>
                  <a:lnTo>
                    <a:pt x="1488" y="1836"/>
                  </a:lnTo>
                  <a:lnTo>
                    <a:pt x="1488" y="1828"/>
                  </a:lnTo>
                  <a:lnTo>
                    <a:pt x="1490" y="1812"/>
                  </a:lnTo>
                  <a:lnTo>
                    <a:pt x="1494" y="1794"/>
                  </a:lnTo>
                  <a:lnTo>
                    <a:pt x="1502" y="1776"/>
                  </a:lnTo>
                  <a:lnTo>
                    <a:pt x="1506" y="1770"/>
                  </a:lnTo>
                  <a:lnTo>
                    <a:pt x="1510" y="1766"/>
                  </a:lnTo>
                  <a:lnTo>
                    <a:pt x="1514" y="1760"/>
                  </a:lnTo>
                  <a:lnTo>
                    <a:pt x="1518" y="1750"/>
                  </a:lnTo>
                  <a:lnTo>
                    <a:pt x="1526" y="1718"/>
                  </a:lnTo>
                  <a:lnTo>
                    <a:pt x="1530" y="1700"/>
                  </a:lnTo>
                  <a:lnTo>
                    <a:pt x="1538" y="1680"/>
                  </a:lnTo>
                  <a:lnTo>
                    <a:pt x="1548" y="1662"/>
                  </a:lnTo>
                  <a:lnTo>
                    <a:pt x="1554" y="1654"/>
                  </a:lnTo>
                  <a:lnTo>
                    <a:pt x="1562" y="1646"/>
                  </a:lnTo>
                  <a:lnTo>
                    <a:pt x="1574" y="1634"/>
                  </a:lnTo>
                  <a:lnTo>
                    <a:pt x="1582" y="1626"/>
                  </a:lnTo>
                  <a:lnTo>
                    <a:pt x="1586" y="1618"/>
                  </a:lnTo>
                  <a:lnTo>
                    <a:pt x="1588" y="1612"/>
                  </a:lnTo>
                  <a:lnTo>
                    <a:pt x="1588" y="1604"/>
                  </a:lnTo>
                  <a:lnTo>
                    <a:pt x="1590" y="1598"/>
                  </a:lnTo>
                  <a:lnTo>
                    <a:pt x="1594" y="1590"/>
                  </a:lnTo>
                  <a:lnTo>
                    <a:pt x="1598" y="1576"/>
                  </a:lnTo>
                  <a:lnTo>
                    <a:pt x="1602" y="1566"/>
                  </a:lnTo>
                  <a:lnTo>
                    <a:pt x="1602" y="1556"/>
                  </a:lnTo>
                  <a:lnTo>
                    <a:pt x="1602" y="1546"/>
                  </a:lnTo>
                  <a:lnTo>
                    <a:pt x="1602" y="1532"/>
                  </a:lnTo>
                  <a:lnTo>
                    <a:pt x="1604" y="1524"/>
                  </a:lnTo>
                  <a:lnTo>
                    <a:pt x="1606" y="1516"/>
                  </a:lnTo>
                  <a:lnTo>
                    <a:pt x="1612" y="1504"/>
                  </a:lnTo>
                  <a:lnTo>
                    <a:pt x="1614" y="1494"/>
                  </a:lnTo>
                  <a:lnTo>
                    <a:pt x="1616" y="1476"/>
                  </a:lnTo>
                  <a:lnTo>
                    <a:pt x="1618" y="1458"/>
                  </a:lnTo>
                  <a:lnTo>
                    <a:pt x="1620" y="1448"/>
                  </a:lnTo>
                  <a:lnTo>
                    <a:pt x="1626" y="1438"/>
                  </a:lnTo>
                  <a:lnTo>
                    <a:pt x="1628" y="1432"/>
                  </a:lnTo>
                  <a:lnTo>
                    <a:pt x="1630" y="1426"/>
                  </a:lnTo>
                  <a:lnTo>
                    <a:pt x="1628" y="1412"/>
                  </a:lnTo>
                  <a:lnTo>
                    <a:pt x="1626" y="1398"/>
                  </a:lnTo>
                  <a:lnTo>
                    <a:pt x="1622" y="1384"/>
                  </a:lnTo>
                  <a:lnTo>
                    <a:pt x="1612" y="1358"/>
                  </a:lnTo>
                  <a:lnTo>
                    <a:pt x="1610" y="1350"/>
                  </a:lnTo>
                  <a:lnTo>
                    <a:pt x="1610" y="1344"/>
                  </a:lnTo>
                  <a:close/>
                  <a:moveTo>
                    <a:pt x="1412" y="2026"/>
                  </a:moveTo>
                  <a:lnTo>
                    <a:pt x="1412" y="2026"/>
                  </a:lnTo>
                  <a:lnTo>
                    <a:pt x="1408" y="2024"/>
                  </a:lnTo>
                  <a:lnTo>
                    <a:pt x="1406" y="2020"/>
                  </a:lnTo>
                  <a:lnTo>
                    <a:pt x="1404" y="2016"/>
                  </a:lnTo>
                  <a:lnTo>
                    <a:pt x="1402" y="2014"/>
                  </a:lnTo>
                  <a:lnTo>
                    <a:pt x="1400" y="2014"/>
                  </a:lnTo>
                  <a:lnTo>
                    <a:pt x="1396" y="2018"/>
                  </a:lnTo>
                  <a:lnTo>
                    <a:pt x="1392" y="2022"/>
                  </a:lnTo>
                  <a:lnTo>
                    <a:pt x="1392" y="2024"/>
                  </a:lnTo>
                  <a:lnTo>
                    <a:pt x="1394" y="2024"/>
                  </a:lnTo>
                  <a:lnTo>
                    <a:pt x="1396" y="2026"/>
                  </a:lnTo>
                  <a:lnTo>
                    <a:pt x="1398" y="2028"/>
                  </a:lnTo>
                  <a:lnTo>
                    <a:pt x="1400" y="2038"/>
                  </a:lnTo>
                  <a:lnTo>
                    <a:pt x="1402" y="2040"/>
                  </a:lnTo>
                  <a:lnTo>
                    <a:pt x="1404" y="2042"/>
                  </a:lnTo>
                  <a:lnTo>
                    <a:pt x="1410" y="2044"/>
                  </a:lnTo>
                  <a:lnTo>
                    <a:pt x="1414" y="2042"/>
                  </a:lnTo>
                  <a:lnTo>
                    <a:pt x="1414" y="2040"/>
                  </a:lnTo>
                  <a:lnTo>
                    <a:pt x="1414" y="2036"/>
                  </a:lnTo>
                  <a:lnTo>
                    <a:pt x="1412" y="2034"/>
                  </a:lnTo>
                  <a:lnTo>
                    <a:pt x="1412" y="2032"/>
                  </a:lnTo>
                  <a:lnTo>
                    <a:pt x="1414" y="2030"/>
                  </a:lnTo>
                  <a:lnTo>
                    <a:pt x="1416" y="2028"/>
                  </a:lnTo>
                  <a:lnTo>
                    <a:pt x="1412" y="2026"/>
                  </a:lnTo>
                  <a:close/>
                  <a:moveTo>
                    <a:pt x="1708" y="300"/>
                  </a:moveTo>
                  <a:lnTo>
                    <a:pt x="1708" y="300"/>
                  </a:lnTo>
                  <a:lnTo>
                    <a:pt x="1704" y="298"/>
                  </a:lnTo>
                  <a:lnTo>
                    <a:pt x="1700" y="294"/>
                  </a:lnTo>
                  <a:lnTo>
                    <a:pt x="1694" y="284"/>
                  </a:lnTo>
                  <a:lnTo>
                    <a:pt x="1688" y="274"/>
                  </a:lnTo>
                  <a:lnTo>
                    <a:pt x="1686" y="272"/>
                  </a:lnTo>
                  <a:lnTo>
                    <a:pt x="1682" y="268"/>
                  </a:lnTo>
                  <a:lnTo>
                    <a:pt x="1678" y="266"/>
                  </a:lnTo>
                  <a:lnTo>
                    <a:pt x="1676" y="262"/>
                  </a:lnTo>
                  <a:lnTo>
                    <a:pt x="1672" y="252"/>
                  </a:lnTo>
                  <a:lnTo>
                    <a:pt x="1668" y="244"/>
                  </a:lnTo>
                  <a:lnTo>
                    <a:pt x="1668" y="242"/>
                  </a:lnTo>
                  <a:lnTo>
                    <a:pt x="1664" y="244"/>
                  </a:lnTo>
                  <a:lnTo>
                    <a:pt x="1662" y="248"/>
                  </a:lnTo>
                  <a:lnTo>
                    <a:pt x="1662" y="250"/>
                  </a:lnTo>
                  <a:lnTo>
                    <a:pt x="1666" y="256"/>
                  </a:lnTo>
                  <a:lnTo>
                    <a:pt x="1670" y="264"/>
                  </a:lnTo>
                  <a:lnTo>
                    <a:pt x="1672" y="268"/>
                  </a:lnTo>
                  <a:lnTo>
                    <a:pt x="1672" y="276"/>
                  </a:lnTo>
                  <a:lnTo>
                    <a:pt x="1672" y="282"/>
                  </a:lnTo>
                  <a:lnTo>
                    <a:pt x="1672" y="288"/>
                  </a:lnTo>
                  <a:lnTo>
                    <a:pt x="1680" y="298"/>
                  </a:lnTo>
                  <a:lnTo>
                    <a:pt x="1688" y="306"/>
                  </a:lnTo>
                  <a:lnTo>
                    <a:pt x="1690" y="310"/>
                  </a:lnTo>
                  <a:lnTo>
                    <a:pt x="1692" y="316"/>
                  </a:lnTo>
                  <a:lnTo>
                    <a:pt x="1694" y="324"/>
                  </a:lnTo>
                  <a:lnTo>
                    <a:pt x="1700" y="330"/>
                  </a:lnTo>
                  <a:lnTo>
                    <a:pt x="1708" y="332"/>
                  </a:lnTo>
                  <a:lnTo>
                    <a:pt x="1716" y="330"/>
                  </a:lnTo>
                  <a:lnTo>
                    <a:pt x="1720" y="328"/>
                  </a:lnTo>
                  <a:lnTo>
                    <a:pt x="1722" y="326"/>
                  </a:lnTo>
                  <a:lnTo>
                    <a:pt x="1722" y="322"/>
                  </a:lnTo>
                  <a:lnTo>
                    <a:pt x="1720" y="316"/>
                  </a:lnTo>
                  <a:lnTo>
                    <a:pt x="1716" y="306"/>
                  </a:lnTo>
                  <a:lnTo>
                    <a:pt x="1712" y="304"/>
                  </a:lnTo>
                  <a:lnTo>
                    <a:pt x="1708" y="300"/>
                  </a:lnTo>
                  <a:close/>
                  <a:moveTo>
                    <a:pt x="1712" y="342"/>
                  </a:moveTo>
                  <a:lnTo>
                    <a:pt x="1712" y="342"/>
                  </a:lnTo>
                  <a:lnTo>
                    <a:pt x="1712" y="346"/>
                  </a:lnTo>
                  <a:lnTo>
                    <a:pt x="1716" y="346"/>
                  </a:lnTo>
                  <a:lnTo>
                    <a:pt x="1718" y="346"/>
                  </a:lnTo>
                  <a:lnTo>
                    <a:pt x="1720" y="344"/>
                  </a:lnTo>
                  <a:lnTo>
                    <a:pt x="1718" y="340"/>
                  </a:lnTo>
                  <a:lnTo>
                    <a:pt x="1716" y="338"/>
                  </a:lnTo>
                  <a:lnTo>
                    <a:pt x="1712" y="340"/>
                  </a:lnTo>
                  <a:lnTo>
                    <a:pt x="1712" y="342"/>
                  </a:lnTo>
                  <a:close/>
                  <a:moveTo>
                    <a:pt x="1238" y="2006"/>
                  </a:moveTo>
                  <a:lnTo>
                    <a:pt x="1238" y="2006"/>
                  </a:lnTo>
                  <a:lnTo>
                    <a:pt x="1236" y="2012"/>
                  </a:lnTo>
                  <a:lnTo>
                    <a:pt x="1234" y="2024"/>
                  </a:lnTo>
                  <a:lnTo>
                    <a:pt x="1236" y="2032"/>
                  </a:lnTo>
                  <a:lnTo>
                    <a:pt x="1240" y="2034"/>
                  </a:lnTo>
                  <a:lnTo>
                    <a:pt x="1242" y="2032"/>
                  </a:lnTo>
                  <a:lnTo>
                    <a:pt x="1244" y="2028"/>
                  </a:lnTo>
                  <a:lnTo>
                    <a:pt x="1246" y="2024"/>
                  </a:lnTo>
                  <a:lnTo>
                    <a:pt x="1246" y="2014"/>
                  </a:lnTo>
                  <a:lnTo>
                    <a:pt x="1242" y="2006"/>
                  </a:lnTo>
                  <a:lnTo>
                    <a:pt x="1240" y="2004"/>
                  </a:lnTo>
                  <a:lnTo>
                    <a:pt x="1238" y="2006"/>
                  </a:lnTo>
                  <a:close/>
                  <a:moveTo>
                    <a:pt x="1414" y="2116"/>
                  </a:moveTo>
                  <a:lnTo>
                    <a:pt x="1414" y="2116"/>
                  </a:lnTo>
                  <a:lnTo>
                    <a:pt x="1414" y="2106"/>
                  </a:lnTo>
                  <a:lnTo>
                    <a:pt x="1414" y="2096"/>
                  </a:lnTo>
                  <a:lnTo>
                    <a:pt x="1414" y="2088"/>
                  </a:lnTo>
                  <a:lnTo>
                    <a:pt x="1412" y="2082"/>
                  </a:lnTo>
                  <a:lnTo>
                    <a:pt x="1408" y="2076"/>
                  </a:lnTo>
                  <a:lnTo>
                    <a:pt x="1406" y="2072"/>
                  </a:lnTo>
                  <a:lnTo>
                    <a:pt x="1402" y="2072"/>
                  </a:lnTo>
                  <a:lnTo>
                    <a:pt x="1400" y="2074"/>
                  </a:lnTo>
                  <a:lnTo>
                    <a:pt x="1398" y="2078"/>
                  </a:lnTo>
                  <a:lnTo>
                    <a:pt x="1396" y="2078"/>
                  </a:lnTo>
                  <a:lnTo>
                    <a:pt x="1392" y="2076"/>
                  </a:lnTo>
                  <a:lnTo>
                    <a:pt x="1388" y="2076"/>
                  </a:lnTo>
                  <a:lnTo>
                    <a:pt x="1386" y="2078"/>
                  </a:lnTo>
                  <a:lnTo>
                    <a:pt x="1382" y="2080"/>
                  </a:lnTo>
                  <a:lnTo>
                    <a:pt x="1380" y="2082"/>
                  </a:lnTo>
                  <a:lnTo>
                    <a:pt x="1378" y="2082"/>
                  </a:lnTo>
                  <a:lnTo>
                    <a:pt x="1370" y="2082"/>
                  </a:lnTo>
                  <a:lnTo>
                    <a:pt x="1352" y="2088"/>
                  </a:lnTo>
                  <a:lnTo>
                    <a:pt x="1340" y="2092"/>
                  </a:lnTo>
                  <a:lnTo>
                    <a:pt x="1332" y="2094"/>
                  </a:lnTo>
                  <a:lnTo>
                    <a:pt x="1324" y="2092"/>
                  </a:lnTo>
                  <a:lnTo>
                    <a:pt x="1320" y="2088"/>
                  </a:lnTo>
                  <a:lnTo>
                    <a:pt x="1310" y="2080"/>
                  </a:lnTo>
                  <a:lnTo>
                    <a:pt x="1304" y="2076"/>
                  </a:lnTo>
                  <a:lnTo>
                    <a:pt x="1296" y="2076"/>
                  </a:lnTo>
                  <a:lnTo>
                    <a:pt x="1288" y="2074"/>
                  </a:lnTo>
                  <a:lnTo>
                    <a:pt x="1282" y="2072"/>
                  </a:lnTo>
                  <a:lnTo>
                    <a:pt x="1274" y="2066"/>
                  </a:lnTo>
                  <a:lnTo>
                    <a:pt x="1272" y="2064"/>
                  </a:lnTo>
                  <a:lnTo>
                    <a:pt x="1270" y="2064"/>
                  </a:lnTo>
                  <a:lnTo>
                    <a:pt x="1266" y="2078"/>
                  </a:lnTo>
                  <a:lnTo>
                    <a:pt x="1264" y="2086"/>
                  </a:lnTo>
                  <a:lnTo>
                    <a:pt x="1266" y="2094"/>
                  </a:lnTo>
                  <a:lnTo>
                    <a:pt x="1276" y="2118"/>
                  </a:lnTo>
                  <a:lnTo>
                    <a:pt x="1280" y="2130"/>
                  </a:lnTo>
                  <a:lnTo>
                    <a:pt x="1284" y="2134"/>
                  </a:lnTo>
                  <a:lnTo>
                    <a:pt x="1288" y="2136"/>
                  </a:lnTo>
                  <a:lnTo>
                    <a:pt x="1288" y="2144"/>
                  </a:lnTo>
                  <a:lnTo>
                    <a:pt x="1288" y="2158"/>
                  </a:lnTo>
                  <a:lnTo>
                    <a:pt x="1292" y="2174"/>
                  </a:lnTo>
                  <a:lnTo>
                    <a:pt x="1296" y="2186"/>
                  </a:lnTo>
                  <a:lnTo>
                    <a:pt x="1300" y="2192"/>
                  </a:lnTo>
                  <a:lnTo>
                    <a:pt x="1304" y="2198"/>
                  </a:lnTo>
                  <a:lnTo>
                    <a:pt x="1310" y="2202"/>
                  </a:lnTo>
                  <a:lnTo>
                    <a:pt x="1312" y="2206"/>
                  </a:lnTo>
                  <a:lnTo>
                    <a:pt x="1318" y="2216"/>
                  </a:lnTo>
                  <a:lnTo>
                    <a:pt x="1322" y="2224"/>
                  </a:lnTo>
                  <a:lnTo>
                    <a:pt x="1324" y="2226"/>
                  </a:lnTo>
                  <a:lnTo>
                    <a:pt x="1328" y="2226"/>
                  </a:lnTo>
                  <a:lnTo>
                    <a:pt x="1332" y="2226"/>
                  </a:lnTo>
                  <a:lnTo>
                    <a:pt x="1338" y="2226"/>
                  </a:lnTo>
                  <a:lnTo>
                    <a:pt x="1352" y="2230"/>
                  </a:lnTo>
                  <a:lnTo>
                    <a:pt x="1356" y="2232"/>
                  </a:lnTo>
                  <a:lnTo>
                    <a:pt x="1358" y="2230"/>
                  </a:lnTo>
                  <a:lnTo>
                    <a:pt x="1360" y="2226"/>
                  </a:lnTo>
                  <a:lnTo>
                    <a:pt x="1362" y="2220"/>
                  </a:lnTo>
                  <a:lnTo>
                    <a:pt x="1366" y="2214"/>
                  </a:lnTo>
                  <a:lnTo>
                    <a:pt x="1370" y="2212"/>
                  </a:lnTo>
                  <a:lnTo>
                    <a:pt x="1372" y="2208"/>
                  </a:lnTo>
                  <a:lnTo>
                    <a:pt x="1374" y="2200"/>
                  </a:lnTo>
                  <a:lnTo>
                    <a:pt x="1376" y="2194"/>
                  </a:lnTo>
                  <a:lnTo>
                    <a:pt x="1378" y="2194"/>
                  </a:lnTo>
                  <a:lnTo>
                    <a:pt x="1378" y="2196"/>
                  </a:lnTo>
                  <a:lnTo>
                    <a:pt x="1380" y="2198"/>
                  </a:lnTo>
                  <a:lnTo>
                    <a:pt x="1382" y="2198"/>
                  </a:lnTo>
                  <a:lnTo>
                    <a:pt x="1382" y="2194"/>
                  </a:lnTo>
                  <a:lnTo>
                    <a:pt x="1384" y="2190"/>
                  </a:lnTo>
                  <a:lnTo>
                    <a:pt x="1386" y="2188"/>
                  </a:lnTo>
                  <a:lnTo>
                    <a:pt x="1388" y="2188"/>
                  </a:lnTo>
                  <a:lnTo>
                    <a:pt x="1392" y="2192"/>
                  </a:lnTo>
                  <a:lnTo>
                    <a:pt x="1394" y="2194"/>
                  </a:lnTo>
                  <a:lnTo>
                    <a:pt x="1394" y="2196"/>
                  </a:lnTo>
                  <a:lnTo>
                    <a:pt x="1392" y="2196"/>
                  </a:lnTo>
                  <a:lnTo>
                    <a:pt x="1388" y="2198"/>
                  </a:lnTo>
                  <a:lnTo>
                    <a:pt x="1388" y="2202"/>
                  </a:lnTo>
                  <a:lnTo>
                    <a:pt x="1390" y="2206"/>
                  </a:lnTo>
                  <a:lnTo>
                    <a:pt x="1398" y="2210"/>
                  </a:lnTo>
                  <a:lnTo>
                    <a:pt x="1402" y="2208"/>
                  </a:lnTo>
                  <a:lnTo>
                    <a:pt x="1404" y="2206"/>
                  </a:lnTo>
                  <a:lnTo>
                    <a:pt x="1402" y="2194"/>
                  </a:lnTo>
                  <a:lnTo>
                    <a:pt x="1400" y="2180"/>
                  </a:lnTo>
                  <a:lnTo>
                    <a:pt x="1400" y="2174"/>
                  </a:lnTo>
                  <a:lnTo>
                    <a:pt x="1402" y="2170"/>
                  </a:lnTo>
                  <a:lnTo>
                    <a:pt x="1404" y="2168"/>
                  </a:lnTo>
                  <a:lnTo>
                    <a:pt x="1404" y="2166"/>
                  </a:lnTo>
                  <a:lnTo>
                    <a:pt x="1402" y="2160"/>
                  </a:lnTo>
                  <a:lnTo>
                    <a:pt x="1402" y="2152"/>
                  </a:lnTo>
                  <a:lnTo>
                    <a:pt x="1402" y="2150"/>
                  </a:lnTo>
                  <a:lnTo>
                    <a:pt x="1404" y="2146"/>
                  </a:lnTo>
                  <a:lnTo>
                    <a:pt x="1408" y="2144"/>
                  </a:lnTo>
                  <a:lnTo>
                    <a:pt x="1410" y="2144"/>
                  </a:lnTo>
                  <a:lnTo>
                    <a:pt x="1410" y="2150"/>
                  </a:lnTo>
                  <a:lnTo>
                    <a:pt x="1412" y="2154"/>
                  </a:lnTo>
                  <a:lnTo>
                    <a:pt x="1414" y="2152"/>
                  </a:lnTo>
                  <a:lnTo>
                    <a:pt x="1416" y="2148"/>
                  </a:lnTo>
                  <a:lnTo>
                    <a:pt x="1416" y="2146"/>
                  </a:lnTo>
                  <a:lnTo>
                    <a:pt x="1414" y="2140"/>
                  </a:lnTo>
                  <a:lnTo>
                    <a:pt x="1412" y="2132"/>
                  </a:lnTo>
                  <a:lnTo>
                    <a:pt x="1412" y="2124"/>
                  </a:lnTo>
                  <a:lnTo>
                    <a:pt x="1414" y="2116"/>
                  </a:lnTo>
                  <a:close/>
                  <a:moveTo>
                    <a:pt x="984" y="1792"/>
                  </a:moveTo>
                  <a:lnTo>
                    <a:pt x="984" y="1792"/>
                  </a:lnTo>
                  <a:lnTo>
                    <a:pt x="980" y="1788"/>
                  </a:lnTo>
                  <a:lnTo>
                    <a:pt x="974" y="1788"/>
                  </a:lnTo>
                  <a:lnTo>
                    <a:pt x="966" y="1788"/>
                  </a:lnTo>
                  <a:lnTo>
                    <a:pt x="958" y="1792"/>
                  </a:lnTo>
                  <a:lnTo>
                    <a:pt x="950" y="1794"/>
                  </a:lnTo>
                  <a:lnTo>
                    <a:pt x="944" y="1798"/>
                  </a:lnTo>
                  <a:lnTo>
                    <a:pt x="942" y="1804"/>
                  </a:lnTo>
                  <a:lnTo>
                    <a:pt x="940" y="1808"/>
                  </a:lnTo>
                  <a:lnTo>
                    <a:pt x="942" y="1810"/>
                  </a:lnTo>
                  <a:lnTo>
                    <a:pt x="948" y="1812"/>
                  </a:lnTo>
                  <a:lnTo>
                    <a:pt x="960" y="1814"/>
                  </a:lnTo>
                  <a:lnTo>
                    <a:pt x="974" y="1812"/>
                  </a:lnTo>
                  <a:lnTo>
                    <a:pt x="982" y="1810"/>
                  </a:lnTo>
                  <a:lnTo>
                    <a:pt x="990" y="1808"/>
                  </a:lnTo>
                  <a:lnTo>
                    <a:pt x="998" y="1808"/>
                  </a:lnTo>
                  <a:lnTo>
                    <a:pt x="1004" y="1806"/>
                  </a:lnTo>
                  <a:lnTo>
                    <a:pt x="1004" y="1804"/>
                  </a:lnTo>
                  <a:lnTo>
                    <a:pt x="1002" y="1800"/>
                  </a:lnTo>
                  <a:lnTo>
                    <a:pt x="1000" y="1798"/>
                  </a:lnTo>
                  <a:lnTo>
                    <a:pt x="994" y="1798"/>
                  </a:lnTo>
                  <a:lnTo>
                    <a:pt x="990" y="1796"/>
                  </a:lnTo>
                  <a:lnTo>
                    <a:pt x="984" y="1792"/>
                  </a:lnTo>
                  <a:close/>
                  <a:moveTo>
                    <a:pt x="2204" y="1064"/>
                  </a:moveTo>
                  <a:lnTo>
                    <a:pt x="2204" y="1064"/>
                  </a:lnTo>
                  <a:lnTo>
                    <a:pt x="2206" y="1066"/>
                  </a:lnTo>
                  <a:lnTo>
                    <a:pt x="2208" y="1066"/>
                  </a:lnTo>
                  <a:lnTo>
                    <a:pt x="2212" y="1066"/>
                  </a:lnTo>
                  <a:lnTo>
                    <a:pt x="2214" y="1060"/>
                  </a:lnTo>
                  <a:lnTo>
                    <a:pt x="2214" y="1058"/>
                  </a:lnTo>
                  <a:lnTo>
                    <a:pt x="2212" y="1054"/>
                  </a:lnTo>
                  <a:lnTo>
                    <a:pt x="2210" y="1050"/>
                  </a:lnTo>
                  <a:lnTo>
                    <a:pt x="2208" y="1048"/>
                  </a:lnTo>
                  <a:lnTo>
                    <a:pt x="2206" y="1048"/>
                  </a:lnTo>
                  <a:lnTo>
                    <a:pt x="2204" y="1050"/>
                  </a:lnTo>
                  <a:lnTo>
                    <a:pt x="2202" y="1054"/>
                  </a:lnTo>
                  <a:lnTo>
                    <a:pt x="2204" y="1064"/>
                  </a:lnTo>
                  <a:close/>
                  <a:moveTo>
                    <a:pt x="2218" y="862"/>
                  </a:moveTo>
                  <a:lnTo>
                    <a:pt x="2218" y="862"/>
                  </a:lnTo>
                  <a:lnTo>
                    <a:pt x="2216" y="866"/>
                  </a:lnTo>
                  <a:lnTo>
                    <a:pt x="2218" y="870"/>
                  </a:lnTo>
                  <a:lnTo>
                    <a:pt x="2222" y="872"/>
                  </a:lnTo>
                  <a:lnTo>
                    <a:pt x="2228" y="874"/>
                  </a:lnTo>
                  <a:lnTo>
                    <a:pt x="2230" y="872"/>
                  </a:lnTo>
                  <a:lnTo>
                    <a:pt x="2230" y="870"/>
                  </a:lnTo>
                  <a:lnTo>
                    <a:pt x="2228" y="864"/>
                  </a:lnTo>
                  <a:lnTo>
                    <a:pt x="2222" y="860"/>
                  </a:lnTo>
                  <a:lnTo>
                    <a:pt x="2220" y="860"/>
                  </a:lnTo>
                  <a:lnTo>
                    <a:pt x="2218" y="862"/>
                  </a:lnTo>
                  <a:close/>
                  <a:moveTo>
                    <a:pt x="2220" y="824"/>
                  </a:moveTo>
                  <a:lnTo>
                    <a:pt x="2220" y="824"/>
                  </a:lnTo>
                  <a:lnTo>
                    <a:pt x="2222" y="824"/>
                  </a:lnTo>
                  <a:lnTo>
                    <a:pt x="2222" y="822"/>
                  </a:lnTo>
                  <a:lnTo>
                    <a:pt x="2216" y="814"/>
                  </a:lnTo>
                  <a:lnTo>
                    <a:pt x="2216" y="812"/>
                  </a:lnTo>
                  <a:lnTo>
                    <a:pt x="2214" y="814"/>
                  </a:lnTo>
                  <a:lnTo>
                    <a:pt x="2212" y="816"/>
                  </a:lnTo>
                  <a:lnTo>
                    <a:pt x="2214" y="822"/>
                  </a:lnTo>
                  <a:lnTo>
                    <a:pt x="2216" y="822"/>
                  </a:lnTo>
                  <a:lnTo>
                    <a:pt x="2220" y="824"/>
                  </a:lnTo>
                  <a:close/>
                  <a:moveTo>
                    <a:pt x="2124" y="1064"/>
                  </a:moveTo>
                  <a:lnTo>
                    <a:pt x="2124" y="1064"/>
                  </a:lnTo>
                  <a:lnTo>
                    <a:pt x="2118" y="1060"/>
                  </a:lnTo>
                  <a:lnTo>
                    <a:pt x="2116" y="1060"/>
                  </a:lnTo>
                  <a:lnTo>
                    <a:pt x="2114" y="1062"/>
                  </a:lnTo>
                  <a:lnTo>
                    <a:pt x="2096" y="1042"/>
                  </a:lnTo>
                  <a:lnTo>
                    <a:pt x="2094" y="1038"/>
                  </a:lnTo>
                  <a:lnTo>
                    <a:pt x="2090" y="1032"/>
                  </a:lnTo>
                  <a:lnTo>
                    <a:pt x="2076" y="1018"/>
                  </a:lnTo>
                  <a:lnTo>
                    <a:pt x="2060" y="1008"/>
                  </a:lnTo>
                  <a:lnTo>
                    <a:pt x="2050" y="1000"/>
                  </a:lnTo>
                  <a:lnTo>
                    <a:pt x="2050" y="1004"/>
                  </a:lnTo>
                  <a:lnTo>
                    <a:pt x="2044" y="998"/>
                  </a:lnTo>
                  <a:lnTo>
                    <a:pt x="2040" y="994"/>
                  </a:lnTo>
                  <a:lnTo>
                    <a:pt x="2036" y="992"/>
                  </a:lnTo>
                  <a:lnTo>
                    <a:pt x="2040" y="1000"/>
                  </a:lnTo>
                  <a:lnTo>
                    <a:pt x="2050" y="1020"/>
                  </a:lnTo>
                  <a:lnTo>
                    <a:pt x="2052" y="1024"/>
                  </a:lnTo>
                  <a:lnTo>
                    <a:pt x="2052" y="1026"/>
                  </a:lnTo>
                  <a:lnTo>
                    <a:pt x="2064" y="1036"/>
                  </a:lnTo>
                  <a:lnTo>
                    <a:pt x="2070" y="1042"/>
                  </a:lnTo>
                  <a:lnTo>
                    <a:pt x="2076" y="1056"/>
                  </a:lnTo>
                  <a:lnTo>
                    <a:pt x="2076" y="1054"/>
                  </a:lnTo>
                  <a:lnTo>
                    <a:pt x="2078" y="1058"/>
                  </a:lnTo>
                  <a:lnTo>
                    <a:pt x="2082" y="1058"/>
                  </a:lnTo>
                  <a:lnTo>
                    <a:pt x="2088" y="1064"/>
                  </a:lnTo>
                  <a:lnTo>
                    <a:pt x="2094" y="1070"/>
                  </a:lnTo>
                  <a:lnTo>
                    <a:pt x="2102" y="1074"/>
                  </a:lnTo>
                  <a:lnTo>
                    <a:pt x="2110" y="1080"/>
                  </a:lnTo>
                  <a:lnTo>
                    <a:pt x="2116" y="1086"/>
                  </a:lnTo>
                  <a:lnTo>
                    <a:pt x="2136" y="1098"/>
                  </a:lnTo>
                  <a:lnTo>
                    <a:pt x="2136" y="1102"/>
                  </a:lnTo>
                  <a:lnTo>
                    <a:pt x="2136" y="1104"/>
                  </a:lnTo>
                  <a:lnTo>
                    <a:pt x="2154" y="1100"/>
                  </a:lnTo>
                  <a:lnTo>
                    <a:pt x="2158" y="1098"/>
                  </a:lnTo>
                  <a:lnTo>
                    <a:pt x="2158" y="1096"/>
                  </a:lnTo>
                  <a:lnTo>
                    <a:pt x="2148" y="1086"/>
                  </a:lnTo>
                  <a:lnTo>
                    <a:pt x="2124" y="1064"/>
                  </a:lnTo>
                  <a:close/>
                  <a:moveTo>
                    <a:pt x="2172" y="1036"/>
                  </a:moveTo>
                  <a:lnTo>
                    <a:pt x="2172" y="1036"/>
                  </a:lnTo>
                  <a:lnTo>
                    <a:pt x="2178" y="1038"/>
                  </a:lnTo>
                  <a:lnTo>
                    <a:pt x="2182" y="1040"/>
                  </a:lnTo>
                  <a:lnTo>
                    <a:pt x="2184" y="1038"/>
                  </a:lnTo>
                  <a:lnTo>
                    <a:pt x="2186" y="1036"/>
                  </a:lnTo>
                  <a:lnTo>
                    <a:pt x="2186" y="1030"/>
                  </a:lnTo>
                  <a:lnTo>
                    <a:pt x="2182" y="1024"/>
                  </a:lnTo>
                  <a:lnTo>
                    <a:pt x="2176" y="1018"/>
                  </a:lnTo>
                  <a:lnTo>
                    <a:pt x="2172" y="1016"/>
                  </a:lnTo>
                  <a:lnTo>
                    <a:pt x="2168" y="1018"/>
                  </a:lnTo>
                  <a:lnTo>
                    <a:pt x="2168" y="1020"/>
                  </a:lnTo>
                  <a:lnTo>
                    <a:pt x="2170" y="1020"/>
                  </a:lnTo>
                  <a:lnTo>
                    <a:pt x="2172" y="1022"/>
                  </a:lnTo>
                  <a:lnTo>
                    <a:pt x="2172" y="1024"/>
                  </a:lnTo>
                  <a:lnTo>
                    <a:pt x="2170" y="1028"/>
                  </a:lnTo>
                  <a:lnTo>
                    <a:pt x="2168" y="1032"/>
                  </a:lnTo>
                  <a:lnTo>
                    <a:pt x="2170" y="1034"/>
                  </a:lnTo>
                  <a:lnTo>
                    <a:pt x="2172" y="1036"/>
                  </a:lnTo>
                  <a:close/>
                  <a:moveTo>
                    <a:pt x="2152" y="752"/>
                  </a:moveTo>
                  <a:lnTo>
                    <a:pt x="2152" y="752"/>
                  </a:lnTo>
                  <a:lnTo>
                    <a:pt x="2154" y="760"/>
                  </a:lnTo>
                  <a:lnTo>
                    <a:pt x="2156" y="764"/>
                  </a:lnTo>
                  <a:lnTo>
                    <a:pt x="2160" y="766"/>
                  </a:lnTo>
                  <a:lnTo>
                    <a:pt x="2168" y="764"/>
                  </a:lnTo>
                  <a:lnTo>
                    <a:pt x="2172" y="762"/>
                  </a:lnTo>
                  <a:lnTo>
                    <a:pt x="2174" y="760"/>
                  </a:lnTo>
                  <a:lnTo>
                    <a:pt x="2176" y="758"/>
                  </a:lnTo>
                  <a:lnTo>
                    <a:pt x="2176" y="754"/>
                  </a:lnTo>
                  <a:lnTo>
                    <a:pt x="2174" y="746"/>
                  </a:lnTo>
                  <a:lnTo>
                    <a:pt x="2170" y="736"/>
                  </a:lnTo>
                  <a:lnTo>
                    <a:pt x="2168" y="732"/>
                  </a:lnTo>
                  <a:lnTo>
                    <a:pt x="2166" y="732"/>
                  </a:lnTo>
                  <a:lnTo>
                    <a:pt x="2164" y="734"/>
                  </a:lnTo>
                  <a:lnTo>
                    <a:pt x="2162" y="736"/>
                  </a:lnTo>
                  <a:lnTo>
                    <a:pt x="2158" y="730"/>
                  </a:lnTo>
                  <a:lnTo>
                    <a:pt x="2156" y="724"/>
                  </a:lnTo>
                  <a:lnTo>
                    <a:pt x="2154" y="718"/>
                  </a:lnTo>
                  <a:lnTo>
                    <a:pt x="2152" y="716"/>
                  </a:lnTo>
                  <a:lnTo>
                    <a:pt x="2148" y="716"/>
                  </a:lnTo>
                  <a:lnTo>
                    <a:pt x="2146" y="718"/>
                  </a:lnTo>
                  <a:lnTo>
                    <a:pt x="2146" y="722"/>
                  </a:lnTo>
                  <a:lnTo>
                    <a:pt x="2148" y="726"/>
                  </a:lnTo>
                  <a:lnTo>
                    <a:pt x="2152" y="736"/>
                  </a:lnTo>
                  <a:lnTo>
                    <a:pt x="2152" y="742"/>
                  </a:lnTo>
                  <a:lnTo>
                    <a:pt x="2152" y="746"/>
                  </a:lnTo>
                  <a:lnTo>
                    <a:pt x="2152" y="752"/>
                  </a:lnTo>
                  <a:close/>
                  <a:moveTo>
                    <a:pt x="2196" y="758"/>
                  </a:moveTo>
                  <a:lnTo>
                    <a:pt x="2196" y="758"/>
                  </a:lnTo>
                  <a:lnTo>
                    <a:pt x="2202" y="754"/>
                  </a:lnTo>
                  <a:lnTo>
                    <a:pt x="2206" y="750"/>
                  </a:lnTo>
                  <a:lnTo>
                    <a:pt x="2208" y="748"/>
                  </a:lnTo>
                  <a:lnTo>
                    <a:pt x="2206" y="746"/>
                  </a:lnTo>
                  <a:lnTo>
                    <a:pt x="2202" y="746"/>
                  </a:lnTo>
                  <a:lnTo>
                    <a:pt x="2198" y="748"/>
                  </a:lnTo>
                  <a:lnTo>
                    <a:pt x="2194" y="752"/>
                  </a:lnTo>
                  <a:lnTo>
                    <a:pt x="2194" y="754"/>
                  </a:lnTo>
                  <a:lnTo>
                    <a:pt x="2196" y="758"/>
                  </a:lnTo>
                  <a:close/>
                  <a:moveTo>
                    <a:pt x="2206" y="798"/>
                  </a:moveTo>
                  <a:lnTo>
                    <a:pt x="2206" y="798"/>
                  </a:lnTo>
                  <a:lnTo>
                    <a:pt x="2210" y="800"/>
                  </a:lnTo>
                  <a:lnTo>
                    <a:pt x="2214" y="800"/>
                  </a:lnTo>
                  <a:lnTo>
                    <a:pt x="2216" y="798"/>
                  </a:lnTo>
                  <a:lnTo>
                    <a:pt x="2216" y="792"/>
                  </a:lnTo>
                  <a:lnTo>
                    <a:pt x="2216" y="790"/>
                  </a:lnTo>
                  <a:lnTo>
                    <a:pt x="2214" y="788"/>
                  </a:lnTo>
                  <a:lnTo>
                    <a:pt x="2208" y="790"/>
                  </a:lnTo>
                  <a:lnTo>
                    <a:pt x="2204" y="794"/>
                  </a:lnTo>
                  <a:lnTo>
                    <a:pt x="2204" y="796"/>
                  </a:lnTo>
                  <a:lnTo>
                    <a:pt x="2206" y="798"/>
                  </a:lnTo>
                  <a:close/>
                  <a:moveTo>
                    <a:pt x="1762" y="382"/>
                  </a:moveTo>
                  <a:lnTo>
                    <a:pt x="1762" y="382"/>
                  </a:lnTo>
                  <a:lnTo>
                    <a:pt x="1762" y="386"/>
                  </a:lnTo>
                  <a:lnTo>
                    <a:pt x="1764" y="392"/>
                  </a:lnTo>
                  <a:lnTo>
                    <a:pt x="1768" y="394"/>
                  </a:lnTo>
                  <a:lnTo>
                    <a:pt x="1770" y="394"/>
                  </a:lnTo>
                  <a:lnTo>
                    <a:pt x="1772" y="392"/>
                  </a:lnTo>
                  <a:lnTo>
                    <a:pt x="1774" y="390"/>
                  </a:lnTo>
                  <a:lnTo>
                    <a:pt x="1772" y="386"/>
                  </a:lnTo>
                  <a:lnTo>
                    <a:pt x="1770" y="382"/>
                  </a:lnTo>
                  <a:lnTo>
                    <a:pt x="1766" y="378"/>
                  </a:lnTo>
                  <a:lnTo>
                    <a:pt x="1764" y="380"/>
                  </a:lnTo>
                  <a:lnTo>
                    <a:pt x="1762" y="382"/>
                  </a:lnTo>
                  <a:close/>
                  <a:moveTo>
                    <a:pt x="1786" y="386"/>
                  </a:moveTo>
                  <a:lnTo>
                    <a:pt x="1786" y="386"/>
                  </a:lnTo>
                  <a:lnTo>
                    <a:pt x="1784" y="386"/>
                  </a:lnTo>
                  <a:lnTo>
                    <a:pt x="1780" y="388"/>
                  </a:lnTo>
                  <a:lnTo>
                    <a:pt x="1776" y="396"/>
                  </a:lnTo>
                  <a:lnTo>
                    <a:pt x="1776" y="402"/>
                  </a:lnTo>
                  <a:lnTo>
                    <a:pt x="1778" y="404"/>
                  </a:lnTo>
                  <a:lnTo>
                    <a:pt x="1780" y="404"/>
                  </a:lnTo>
                  <a:lnTo>
                    <a:pt x="1784" y="402"/>
                  </a:lnTo>
                  <a:lnTo>
                    <a:pt x="1788" y="404"/>
                  </a:lnTo>
                  <a:lnTo>
                    <a:pt x="1790" y="410"/>
                  </a:lnTo>
                  <a:lnTo>
                    <a:pt x="1794" y="414"/>
                  </a:lnTo>
                  <a:lnTo>
                    <a:pt x="1796" y="416"/>
                  </a:lnTo>
                  <a:lnTo>
                    <a:pt x="1800" y="412"/>
                  </a:lnTo>
                  <a:lnTo>
                    <a:pt x="1798" y="408"/>
                  </a:lnTo>
                  <a:lnTo>
                    <a:pt x="1794" y="402"/>
                  </a:lnTo>
                  <a:lnTo>
                    <a:pt x="1790" y="396"/>
                  </a:lnTo>
                  <a:lnTo>
                    <a:pt x="1790" y="392"/>
                  </a:lnTo>
                  <a:lnTo>
                    <a:pt x="1790" y="390"/>
                  </a:lnTo>
                  <a:lnTo>
                    <a:pt x="1786" y="386"/>
                  </a:lnTo>
                  <a:close/>
                  <a:moveTo>
                    <a:pt x="1754" y="340"/>
                  </a:moveTo>
                  <a:lnTo>
                    <a:pt x="1754" y="340"/>
                  </a:lnTo>
                  <a:lnTo>
                    <a:pt x="1758" y="346"/>
                  </a:lnTo>
                  <a:lnTo>
                    <a:pt x="1766" y="354"/>
                  </a:lnTo>
                  <a:lnTo>
                    <a:pt x="1776" y="360"/>
                  </a:lnTo>
                  <a:lnTo>
                    <a:pt x="1780" y="360"/>
                  </a:lnTo>
                  <a:lnTo>
                    <a:pt x="1784" y="360"/>
                  </a:lnTo>
                  <a:lnTo>
                    <a:pt x="1788" y="358"/>
                  </a:lnTo>
                  <a:lnTo>
                    <a:pt x="1784" y="356"/>
                  </a:lnTo>
                  <a:lnTo>
                    <a:pt x="1776" y="352"/>
                  </a:lnTo>
                  <a:lnTo>
                    <a:pt x="1774" y="348"/>
                  </a:lnTo>
                  <a:lnTo>
                    <a:pt x="1772" y="344"/>
                  </a:lnTo>
                  <a:lnTo>
                    <a:pt x="1768" y="336"/>
                  </a:lnTo>
                  <a:lnTo>
                    <a:pt x="1764" y="332"/>
                  </a:lnTo>
                  <a:lnTo>
                    <a:pt x="1746" y="320"/>
                  </a:lnTo>
                  <a:lnTo>
                    <a:pt x="1742" y="318"/>
                  </a:lnTo>
                  <a:lnTo>
                    <a:pt x="1740" y="320"/>
                  </a:lnTo>
                  <a:lnTo>
                    <a:pt x="1742" y="328"/>
                  </a:lnTo>
                  <a:lnTo>
                    <a:pt x="1744" y="332"/>
                  </a:lnTo>
                  <a:lnTo>
                    <a:pt x="1748" y="334"/>
                  </a:lnTo>
                  <a:lnTo>
                    <a:pt x="1752" y="336"/>
                  </a:lnTo>
                  <a:lnTo>
                    <a:pt x="1754" y="340"/>
                  </a:lnTo>
                  <a:close/>
                  <a:moveTo>
                    <a:pt x="1744" y="368"/>
                  </a:moveTo>
                  <a:lnTo>
                    <a:pt x="1744" y="368"/>
                  </a:lnTo>
                  <a:lnTo>
                    <a:pt x="1744" y="374"/>
                  </a:lnTo>
                  <a:lnTo>
                    <a:pt x="1748" y="378"/>
                  </a:lnTo>
                  <a:lnTo>
                    <a:pt x="1752" y="382"/>
                  </a:lnTo>
                  <a:lnTo>
                    <a:pt x="1754" y="380"/>
                  </a:lnTo>
                  <a:lnTo>
                    <a:pt x="1756" y="380"/>
                  </a:lnTo>
                  <a:lnTo>
                    <a:pt x="1758" y="376"/>
                  </a:lnTo>
                  <a:lnTo>
                    <a:pt x="1758" y="374"/>
                  </a:lnTo>
                  <a:lnTo>
                    <a:pt x="1752" y="368"/>
                  </a:lnTo>
                  <a:lnTo>
                    <a:pt x="1746" y="366"/>
                  </a:lnTo>
                  <a:lnTo>
                    <a:pt x="1744" y="366"/>
                  </a:lnTo>
                  <a:lnTo>
                    <a:pt x="1744" y="368"/>
                  </a:lnTo>
                  <a:close/>
                  <a:moveTo>
                    <a:pt x="1802" y="416"/>
                  </a:moveTo>
                  <a:lnTo>
                    <a:pt x="1802" y="416"/>
                  </a:lnTo>
                  <a:lnTo>
                    <a:pt x="1800" y="420"/>
                  </a:lnTo>
                  <a:lnTo>
                    <a:pt x="1800" y="424"/>
                  </a:lnTo>
                  <a:lnTo>
                    <a:pt x="1804" y="426"/>
                  </a:lnTo>
                  <a:lnTo>
                    <a:pt x="1810" y="424"/>
                  </a:lnTo>
                  <a:lnTo>
                    <a:pt x="1810" y="422"/>
                  </a:lnTo>
                  <a:lnTo>
                    <a:pt x="1812" y="420"/>
                  </a:lnTo>
                  <a:lnTo>
                    <a:pt x="1810" y="416"/>
                  </a:lnTo>
                  <a:lnTo>
                    <a:pt x="1806" y="414"/>
                  </a:lnTo>
                  <a:lnTo>
                    <a:pt x="1804" y="414"/>
                  </a:lnTo>
                  <a:lnTo>
                    <a:pt x="1802" y="416"/>
                  </a:lnTo>
                  <a:close/>
                  <a:moveTo>
                    <a:pt x="1858" y="386"/>
                  </a:moveTo>
                  <a:lnTo>
                    <a:pt x="1858" y="386"/>
                  </a:lnTo>
                  <a:lnTo>
                    <a:pt x="1848" y="382"/>
                  </a:lnTo>
                  <a:lnTo>
                    <a:pt x="1844" y="378"/>
                  </a:lnTo>
                  <a:lnTo>
                    <a:pt x="1840" y="374"/>
                  </a:lnTo>
                  <a:lnTo>
                    <a:pt x="1832" y="368"/>
                  </a:lnTo>
                  <a:lnTo>
                    <a:pt x="1828" y="366"/>
                  </a:lnTo>
                  <a:lnTo>
                    <a:pt x="1826" y="368"/>
                  </a:lnTo>
                  <a:lnTo>
                    <a:pt x="1828" y="378"/>
                  </a:lnTo>
                  <a:lnTo>
                    <a:pt x="1830" y="382"/>
                  </a:lnTo>
                  <a:lnTo>
                    <a:pt x="1834" y="386"/>
                  </a:lnTo>
                  <a:lnTo>
                    <a:pt x="1848" y="394"/>
                  </a:lnTo>
                  <a:lnTo>
                    <a:pt x="1864" y="404"/>
                  </a:lnTo>
                  <a:lnTo>
                    <a:pt x="1878" y="414"/>
                  </a:lnTo>
                  <a:lnTo>
                    <a:pt x="1880" y="416"/>
                  </a:lnTo>
                  <a:lnTo>
                    <a:pt x="1882" y="416"/>
                  </a:lnTo>
                  <a:lnTo>
                    <a:pt x="1878" y="408"/>
                  </a:lnTo>
                  <a:lnTo>
                    <a:pt x="1870" y="396"/>
                  </a:lnTo>
                  <a:lnTo>
                    <a:pt x="1864" y="390"/>
                  </a:lnTo>
                  <a:lnTo>
                    <a:pt x="1858" y="386"/>
                  </a:lnTo>
                  <a:close/>
                  <a:moveTo>
                    <a:pt x="1882" y="456"/>
                  </a:moveTo>
                  <a:lnTo>
                    <a:pt x="1882" y="456"/>
                  </a:lnTo>
                  <a:lnTo>
                    <a:pt x="1876" y="450"/>
                  </a:lnTo>
                  <a:lnTo>
                    <a:pt x="1872" y="450"/>
                  </a:lnTo>
                  <a:lnTo>
                    <a:pt x="1870" y="454"/>
                  </a:lnTo>
                  <a:lnTo>
                    <a:pt x="1870" y="462"/>
                  </a:lnTo>
                  <a:lnTo>
                    <a:pt x="1870" y="468"/>
                  </a:lnTo>
                  <a:lnTo>
                    <a:pt x="1876" y="474"/>
                  </a:lnTo>
                  <a:lnTo>
                    <a:pt x="1882" y="478"/>
                  </a:lnTo>
                  <a:lnTo>
                    <a:pt x="1892" y="478"/>
                  </a:lnTo>
                  <a:lnTo>
                    <a:pt x="1900" y="476"/>
                  </a:lnTo>
                  <a:lnTo>
                    <a:pt x="1900" y="478"/>
                  </a:lnTo>
                  <a:lnTo>
                    <a:pt x="1902" y="480"/>
                  </a:lnTo>
                  <a:lnTo>
                    <a:pt x="1912" y="482"/>
                  </a:lnTo>
                  <a:lnTo>
                    <a:pt x="1916" y="482"/>
                  </a:lnTo>
                  <a:lnTo>
                    <a:pt x="1920" y="482"/>
                  </a:lnTo>
                  <a:lnTo>
                    <a:pt x="1920" y="480"/>
                  </a:lnTo>
                  <a:lnTo>
                    <a:pt x="1918" y="476"/>
                  </a:lnTo>
                  <a:lnTo>
                    <a:pt x="1914" y="468"/>
                  </a:lnTo>
                  <a:lnTo>
                    <a:pt x="1906" y="460"/>
                  </a:lnTo>
                  <a:lnTo>
                    <a:pt x="1902" y="458"/>
                  </a:lnTo>
                  <a:lnTo>
                    <a:pt x="1900" y="456"/>
                  </a:lnTo>
                  <a:lnTo>
                    <a:pt x="1892" y="456"/>
                  </a:lnTo>
                  <a:lnTo>
                    <a:pt x="1886" y="458"/>
                  </a:lnTo>
                  <a:lnTo>
                    <a:pt x="1884" y="456"/>
                  </a:lnTo>
                  <a:lnTo>
                    <a:pt x="1882" y="456"/>
                  </a:lnTo>
                  <a:close/>
                  <a:moveTo>
                    <a:pt x="1884" y="560"/>
                  </a:moveTo>
                  <a:lnTo>
                    <a:pt x="1884" y="560"/>
                  </a:lnTo>
                  <a:lnTo>
                    <a:pt x="1886" y="564"/>
                  </a:lnTo>
                  <a:lnTo>
                    <a:pt x="1894" y="570"/>
                  </a:lnTo>
                  <a:lnTo>
                    <a:pt x="1902" y="576"/>
                  </a:lnTo>
                  <a:lnTo>
                    <a:pt x="1906" y="576"/>
                  </a:lnTo>
                  <a:lnTo>
                    <a:pt x="1910" y="576"/>
                  </a:lnTo>
                  <a:lnTo>
                    <a:pt x="1910" y="574"/>
                  </a:lnTo>
                  <a:lnTo>
                    <a:pt x="1908" y="570"/>
                  </a:lnTo>
                  <a:lnTo>
                    <a:pt x="1900" y="562"/>
                  </a:lnTo>
                  <a:lnTo>
                    <a:pt x="1890" y="558"/>
                  </a:lnTo>
                  <a:lnTo>
                    <a:pt x="1886" y="558"/>
                  </a:lnTo>
                  <a:lnTo>
                    <a:pt x="1884" y="560"/>
                  </a:lnTo>
                  <a:close/>
                  <a:moveTo>
                    <a:pt x="1966" y="508"/>
                  </a:moveTo>
                  <a:lnTo>
                    <a:pt x="1966" y="508"/>
                  </a:lnTo>
                  <a:lnTo>
                    <a:pt x="1958" y="506"/>
                  </a:lnTo>
                  <a:lnTo>
                    <a:pt x="1950" y="502"/>
                  </a:lnTo>
                  <a:lnTo>
                    <a:pt x="1942" y="498"/>
                  </a:lnTo>
                  <a:lnTo>
                    <a:pt x="1938" y="498"/>
                  </a:lnTo>
                  <a:lnTo>
                    <a:pt x="1936" y="500"/>
                  </a:lnTo>
                  <a:lnTo>
                    <a:pt x="1934" y="500"/>
                  </a:lnTo>
                  <a:lnTo>
                    <a:pt x="1934" y="502"/>
                  </a:lnTo>
                  <a:lnTo>
                    <a:pt x="1938" y="504"/>
                  </a:lnTo>
                  <a:lnTo>
                    <a:pt x="1942" y="506"/>
                  </a:lnTo>
                  <a:lnTo>
                    <a:pt x="1944" y="510"/>
                  </a:lnTo>
                  <a:lnTo>
                    <a:pt x="1944" y="512"/>
                  </a:lnTo>
                  <a:lnTo>
                    <a:pt x="1946" y="516"/>
                  </a:lnTo>
                  <a:lnTo>
                    <a:pt x="1948" y="518"/>
                  </a:lnTo>
                  <a:lnTo>
                    <a:pt x="1956" y="524"/>
                  </a:lnTo>
                  <a:lnTo>
                    <a:pt x="1966" y="528"/>
                  </a:lnTo>
                  <a:lnTo>
                    <a:pt x="1974" y="528"/>
                  </a:lnTo>
                  <a:lnTo>
                    <a:pt x="1976" y="528"/>
                  </a:lnTo>
                  <a:lnTo>
                    <a:pt x="1978" y="526"/>
                  </a:lnTo>
                  <a:lnTo>
                    <a:pt x="1976" y="518"/>
                  </a:lnTo>
                  <a:lnTo>
                    <a:pt x="1972" y="512"/>
                  </a:lnTo>
                  <a:lnTo>
                    <a:pt x="1968" y="510"/>
                  </a:lnTo>
                  <a:lnTo>
                    <a:pt x="1966" y="508"/>
                  </a:lnTo>
                  <a:close/>
                  <a:moveTo>
                    <a:pt x="2174" y="784"/>
                  </a:moveTo>
                  <a:lnTo>
                    <a:pt x="2174" y="784"/>
                  </a:lnTo>
                  <a:lnTo>
                    <a:pt x="2174" y="788"/>
                  </a:lnTo>
                  <a:lnTo>
                    <a:pt x="2180" y="792"/>
                  </a:lnTo>
                  <a:lnTo>
                    <a:pt x="2182" y="794"/>
                  </a:lnTo>
                  <a:lnTo>
                    <a:pt x="2184" y="798"/>
                  </a:lnTo>
                  <a:lnTo>
                    <a:pt x="2186" y="804"/>
                  </a:lnTo>
                  <a:lnTo>
                    <a:pt x="2188" y="808"/>
                  </a:lnTo>
                  <a:lnTo>
                    <a:pt x="2192" y="808"/>
                  </a:lnTo>
                  <a:lnTo>
                    <a:pt x="2196" y="808"/>
                  </a:lnTo>
                  <a:lnTo>
                    <a:pt x="2198" y="806"/>
                  </a:lnTo>
                  <a:lnTo>
                    <a:pt x="2198" y="800"/>
                  </a:lnTo>
                  <a:lnTo>
                    <a:pt x="2196" y="794"/>
                  </a:lnTo>
                  <a:lnTo>
                    <a:pt x="2190" y="788"/>
                  </a:lnTo>
                  <a:lnTo>
                    <a:pt x="2186" y="784"/>
                  </a:lnTo>
                  <a:lnTo>
                    <a:pt x="2180" y="780"/>
                  </a:lnTo>
                  <a:lnTo>
                    <a:pt x="2176" y="780"/>
                  </a:lnTo>
                  <a:lnTo>
                    <a:pt x="2174" y="784"/>
                  </a:lnTo>
                  <a:close/>
                  <a:moveTo>
                    <a:pt x="1938" y="458"/>
                  </a:moveTo>
                  <a:lnTo>
                    <a:pt x="1938" y="458"/>
                  </a:lnTo>
                  <a:lnTo>
                    <a:pt x="1938" y="454"/>
                  </a:lnTo>
                  <a:lnTo>
                    <a:pt x="1938" y="448"/>
                  </a:lnTo>
                  <a:lnTo>
                    <a:pt x="1936" y="444"/>
                  </a:lnTo>
                  <a:lnTo>
                    <a:pt x="1930" y="438"/>
                  </a:lnTo>
                  <a:lnTo>
                    <a:pt x="1928" y="434"/>
                  </a:lnTo>
                  <a:lnTo>
                    <a:pt x="1926" y="428"/>
                  </a:lnTo>
                  <a:lnTo>
                    <a:pt x="1922" y="420"/>
                  </a:lnTo>
                  <a:lnTo>
                    <a:pt x="1920" y="410"/>
                  </a:lnTo>
                  <a:lnTo>
                    <a:pt x="1916" y="408"/>
                  </a:lnTo>
                  <a:lnTo>
                    <a:pt x="1910" y="406"/>
                  </a:lnTo>
                  <a:lnTo>
                    <a:pt x="1908" y="404"/>
                  </a:lnTo>
                  <a:lnTo>
                    <a:pt x="1906" y="406"/>
                  </a:lnTo>
                  <a:lnTo>
                    <a:pt x="1906" y="412"/>
                  </a:lnTo>
                  <a:lnTo>
                    <a:pt x="1912" y="422"/>
                  </a:lnTo>
                  <a:lnTo>
                    <a:pt x="1916" y="440"/>
                  </a:lnTo>
                  <a:lnTo>
                    <a:pt x="1918" y="446"/>
                  </a:lnTo>
                  <a:lnTo>
                    <a:pt x="1920" y="448"/>
                  </a:lnTo>
                  <a:lnTo>
                    <a:pt x="1926" y="452"/>
                  </a:lnTo>
                  <a:lnTo>
                    <a:pt x="1930" y="460"/>
                  </a:lnTo>
                  <a:lnTo>
                    <a:pt x="1936" y="466"/>
                  </a:lnTo>
                  <a:lnTo>
                    <a:pt x="1940" y="470"/>
                  </a:lnTo>
                  <a:lnTo>
                    <a:pt x="1942" y="468"/>
                  </a:lnTo>
                  <a:lnTo>
                    <a:pt x="1938" y="458"/>
                  </a:lnTo>
                  <a:close/>
                  <a:moveTo>
                    <a:pt x="2456" y="2102"/>
                  </a:moveTo>
                  <a:lnTo>
                    <a:pt x="2456" y="2102"/>
                  </a:lnTo>
                  <a:lnTo>
                    <a:pt x="2460" y="2096"/>
                  </a:lnTo>
                  <a:lnTo>
                    <a:pt x="2460" y="2090"/>
                  </a:lnTo>
                  <a:lnTo>
                    <a:pt x="2458" y="2084"/>
                  </a:lnTo>
                  <a:lnTo>
                    <a:pt x="2456" y="2082"/>
                  </a:lnTo>
                  <a:lnTo>
                    <a:pt x="2450" y="2082"/>
                  </a:lnTo>
                  <a:lnTo>
                    <a:pt x="2442" y="2084"/>
                  </a:lnTo>
                  <a:lnTo>
                    <a:pt x="2434" y="2088"/>
                  </a:lnTo>
                  <a:lnTo>
                    <a:pt x="2426" y="2094"/>
                  </a:lnTo>
                  <a:lnTo>
                    <a:pt x="2418" y="2100"/>
                  </a:lnTo>
                  <a:lnTo>
                    <a:pt x="2412" y="2100"/>
                  </a:lnTo>
                  <a:lnTo>
                    <a:pt x="2410" y="2098"/>
                  </a:lnTo>
                  <a:lnTo>
                    <a:pt x="2410" y="2094"/>
                  </a:lnTo>
                  <a:lnTo>
                    <a:pt x="2410" y="2080"/>
                  </a:lnTo>
                  <a:lnTo>
                    <a:pt x="2410" y="2076"/>
                  </a:lnTo>
                  <a:lnTo>
                    <a:pt x="2408" y="2074"/>
                  </a:lnTo>
                  <a:lnTo>
                    <a:pt x="2400" y="2072"/>
                  </a:lnTo>
                  <a:lnTo>
                    <a:pt x="2398" y="2070"/>
                  </a:lnTo>
                  <a:lnTo>
                    <a:pt x="2398" y="2068"/>
                  </a:lnTo>
                  <a:lnTo>
                    <a:pt x="2404" y="2064"/>
                  </a:lnTo>
                  <a:lnTo>
                    <a:pt x="2408" y="2062"/>
                  </a:lnTo>
                  <a:lnTo>
                    <a:pt x="2408" y="2058"/>
                  </a:lnTo>
                  <a:lnTo>
                    <a:pt x="2408" y="2056"/>
                  </a:lnTo>
                  <a:lnTo>
                    <a:pt x="2404" y="2054"/>
                  </a:lnTo>
                  <a:lnTo>
                    <a:pt x="2400" y="2054"/>
                  </a:lnTo>
                  <a:lnTo>
                    <a:pt x="2396" y="2056"/>
                  </a:lnTo>
                  <a:lnTo>
                    <a:pt x="2388" y="2060"/>
                  </a:lnTo>
                  <a:lnTo>
                    <a:pt x="2380" y="2068"/>
                  </a:lnTo>
                  <a:lnTo>
                    <a:pt x="2376" y="2074"/>
                  </a:lnTo>
                  <a:lnTo>
                    <a:pt x="2374" y="2080"/>
                  </a:lnTo>
                  <a:lnTo>
                    <a:pt x="2374" y="2096"/>
                  </a:lnTo>
                  <a:lnTo>
                    <a:pt x="2372" y="2104"/>
                  </a:lnTo>
                  <a:lnTo>
                    <a:pt x="2370" y="2110"/>
                  </a:lnTo>
                  <a:lnTo>
                    <a:pt x="2366" y="2116"/>
                  </a:lnTo>
                  <a:lnTo>
                    <a:pt x="2358" y="2120"/>
                  </a:lnTo>
                  <a:lnTo>
                    <a:pt x="2352" y="2126"/>
                  </a:lnTo>
                  <a:lnTo>
                    <a:pt x="2346" y="2134"/>
                  </a:lnTo>
                  <a:lnTo>
                    <a:pt x="2336" y="2156"/>
                  </a:lnTo>
                  <a:lnTo>
                    <a:pt x="2324" y="2180"/>
                  </a:lnTo>
                  <a:lnTo>
                    <a:pt x="2318" y="2190"/>
                  </a:lnTo>
                  <a:lnTo>
                    <a:pt x="2310" y="2196"/>
                  </a:lnTo>
                  <a:lnTo>
                    <a:pt x="2298" y="2206"/>
                  </a:lnTo>
                  <a:lnTo>
                    <a:pt x="2286" y="2218"/>
                  </a:lnTo>
                  <a:lnTo>
                    <a:pt x="2274" y="2228"/>
                  </a:lnTo>
                  <a:lnTo>
                    <a:pt x="2270" y="2230"/>
                  </a:lnTo>
                  <a:lnTo>
                    <a:pt x="2264" y="2232"/>
                  </a:lnTo>
                  <a:lnTo>
                    <a:pt x="2260" y="2234"/>
                  </a:lnTo>
                  <a:lnTo>
                    <a:pt x="2256" y="2236"/>
                  </a:lnTo>
                  <a:lnTo>
                    <a:pt x="2250" y="2242"/>
                  </a:lnTo>
                  <a:lnTo>
                    <a:pt x="2246" y="2248"/>
                  </a:lnTo>
                  <a:lnTo>
                    <a:pt x="2242" y="2250"/>
                  </a:lnTo>
                  <a:lnTo>
                    <a:pt x="2236" y="2250"/>
                  </a:lnTo>
                  <a:lnTo>
                    <a:pt x="2228" y="2250"/>
                  </a:lnTo>
                  <a:lnTo>
                    <a:pt x="2222" y="2254"/>
                  </a:lnTo>
                  <a:lnTo>
                    <a:pt x="2216" y="2260"/>
                  </a:lnTo>
                  <a:lnTo>
                    <a:pt x="2210" y="2266"/>
                  </a:lnTo>
                  <a:lnTo>
                    <a:pt x="2200" y="2282"/>
                  </a:lnTo>
                  <a:lnTo>
                    <a:pt x="2186" y="2298"/>
                  </a:lnTo>
                  <a:lnTo>
                    <a:pt x="2174" y="2310"/>
                  </a:lnTo>
                  <a:lnTo>
                    <a:pt x="2162" y="2322"/>
                  </a:lnTo>
                  <a:lnTo>
                    <a:pt x="2160" y="2328"/>
                  </a:lnTo>
                  <a:lnTo>
                    <a:pt x="2156" y="2334"/>
                  </a:lnTo>
                  <a:lnTo>
                    <a:pt x="2156" y="2338"/>
                  </a:lnTo>
                  <a:lnTo>
                    <a:pt x="2158" y="2344"/>
                  </a:lnTo>
                  <a:lnTo>
                    <a:pt x="2160" y="2348"/>
                  </a:lnTo>
                  <a:lnTo>
                    <a:pt x="2158" y="2352"/>
                  </a:lnTo>
                  <a:lnTo>
                    <a:pt x="2152" y="2356"/>
                  </a:lnTo>
                  <a:lnTo>
                    <a:pt x="2146" y="2360"/>
                  </a:lnTo>
                  <a:lnTo>
                    <a:pt x="2146" y="2362"/>
                  </a:lnTo>
                  <a:lnTo>
                    <a:pt x="2146" y="2368"/>
                  </a:lnTo>
                  <a:lnTo>
                    <a:pt x="2152" y="2376"/>
                  </a:lnTo>
                  <a:lnTo>
                    <a:pt x="2162" y="2382"/>
                  </a:lnTo>
                  <a:lnTo>
                    <a:pt x="2168" y="2384"/>
                  </a:lnTo>
                  <a:lnTo>
                    <a:pt x="2172" y="2384"/>
                  </a:lnTo>
                  <a:lnTo>
                    <a:pt x="2178" y="2382"/>
                  </a:lnTo>
                  <a:lnTo>
                    <a:pt x="2184" y="2378"/>
                  </a:lnTo>
                  <a:lnTo>
                    <a:pt x="2190" y="2376"/>
                  </a:lnTo>
                  <a:lnTo>
                    <a:pt x="2192" y="2374"/>
                  </a:lnTo>
                  <a:lnTo>
                    <a:pt x="2194" y="2376"/>
                  </a:lnTo>
                  <a:lnTo>
                    <a:pt x="2196" y="2378"/>
                  </a:lnTo>
                  <a:lnTo>
                    <a:pt x="2200" y="2384"/>
                  </a:lnTo>
                  <a:lnTo>
                    <a:pt x="2202" y="2386"/>
                  </a:lnTo>
                  <a:lnTo>
                    <a:pt x="2208" y="2386"/>
                  </a:lnTo>
                  <a:lnTo>
                    <a:pt x="2212" y="2386"/>
                  </a:lnTo>
                  <a:lnTo>
                    <a:pt x="2216" y="2388"/>
                  </a:lnTo>
                  <a:lnTo>
                    <a:pt x="2218" y="2392"/>
                  </a:lnTo>
                  <a:lnTo>
                    <a:pt x="2218" y="2396"/>
                  </a:lnTo>
                  <a:lnTo>
                    <a:pt x="2220" y="2398"/>
                  </a:lnTo>
                  <a:lnTo>
                    <a:pt x="2224" y="2402"/>
                  </a:lnTo>
                  <a:lnTo>
                    <a:pt x="2232" y="2402"/>
                  </a:lnTo>
                  <a:lnTo>
                    <a:pt x="2248" y="2404"/>
                  </a:lnTo>
                  <a:lnTo>
                    <a:pt x="2256" y="2404"/>
                  </a:lnTo>
                  <a:lnTo>
                    <a:pt x="2262" y="2404"/>
                  </a:lnTo>
                  <a:lnTo>
                    <a:pt x="2268" y="2402"/>
                  </a:lnTo>
                  <a:lnTo>
                    <a:pt x="2276" y="2398"/>
                  </a:lnTo>
                  <a:lnTo>
                    <a:pt x="2282" y="2390"/>
                  </a:lnTo>
                  <a:lnTo>
                    <a:pt x="2288" y="2380"/>
                  </a:lnTo>
                  <a:lnTo>
                    <a:pt x="2296" y="2372"/>
                  </a:lnTo>
                  <a:lnTo>
                    <a:pt x="2302" y="2366"/>
                  </a:lnTo>
                  <a:lnTo>
                    <a:pt x="2308" y="2362"/>
                  </a:lnTo>
                  <a:lnTo>
                    <a:pt x="2314" y="2360"/>
                  </a:lnTo>
                  <a:lnTo>
                    <a:pt x="2320" y="2358"/>
                  </a:lnTo>
                  <a:lnTo>
                    <a:pt x="2320" y="2356"/>
                  </a:lnTo>
                  <a:lnTo>
                    <a:pt x="2318" y="2352"/>
                  </a:lnTo>
                  <a:lnTo>
                    <a:pt x="2318" y="2346"/>
                  </a:lnTo>
                  <a:lnTo>
                    <a:pt x="2318" y="2340"/>
                  </a:lnTo>
                  <a:lnTo>
                    <a:pt x="2324" y="2328"/>
                  </a:lnTo>
                  <a:lnTo>
                    <a:pt x="2332" y="2312"/>
                  </a:lnTo>
                  <a:lnTo>
                    <a:pt x="2336" y="2300"/>
                  </a:lnTo>
                  <a:lnTo>
                    <a:pt x="2336" y="2288"/>
                  </a:lnTo>
                  <a:lnTo>
                    <a:pt x="2340" y="2276"/>
                  </a:lnTo>
                  <a:lnTo>
                    <a:pt x="2346" y="2266"/>
                  </a:lnTo>
                  <a:lnTo>
                    <a:pt x="2354" y="2258"/>
                  </a:lnTo>
                  <a:lnTo>
                    <a:pt x="2364" y="2252"/>
                  </a:lnTo>
                  <a:lnTo>
                    <a:pt x="2376" y="2248"/>
                  </a:lnTo>
                  <a:lnTo>
                    <a:pt x="2386" y="2246"/>
                  </a:lnTo>
                  <a:lnTo>
                    <a:pt x="2394" y="2244"/>
                  </a:lnTo>
                  <a:lnTo>
                    <a:pt x="2400" y="2246"/>
                  </a:lnTo>
                  <a:lnTo>
                    <a:pt x="2406" y="2246"/>
                  </a:lnTo>
                  <a:lnTo>
                    <a:pt x="2410" y="2246"/>
                  </a:lnTo>
                  <a:lnTo>
                    <a:pt x="2414" y="2244"/>
                  </a:lnTo>
                  <a:lnTo>
                    <a:pt x="2416" y="2242"/>
                  </a:lnTo>
                  <a:lnTo>
                    <a:pt x="2418" y="2238"/>
                  </a:lnTo>
                  <a:lnTo>
                    <a:pt x="2418" y="2236"/>
                  </a:lnTo>
                  <a:lnTo>
                    <a:pt x="2416" y="2232"/>
                  </a:lnTo>
                  <a:lnTo>
                    <a:pt x="2410" y="2230"/>
                  </a:lnTo>
                  <a:lnTo>
                    <a:pt x="2404" y="2228"/>
                  </a:lnTo>
                  <a:lnTo>
                    <a:pt x="2402" y="2224"/>
                  </a:lnTo>
                  <a:lnTo>
                    <a:pt x="2400" y="2218"/>
                  </a:lnTo>
                  <a:lnTo>
                    <a:pt x="2400" y="2214"/>
                  </a:lnTo>
                  <a:lnTo>
                    <a:pt x="2400" y="2208"/>
                  </a:lnTo>
                  <a:lnTo>
                    <a:pt x="2402" y="2204"/>
                  </a:lnTo>
                  <a:lnTo>
                    <a:pt x="2406" y="2200"/>
                  </a:lnTo>
                  <a:lnTo>
                    <a:pt x="2410" y="2198"/>
                  </a:lnTo>
                  <a:lnTo>
                    <a:pt x="2416" y="2196"/>
                  </a:lnTo>
                  <a:lnTo>
                    <a:pt x="2420" y="2192"/>
                  </a:lnTo>
                  <a:lnTo>
                    <a:pt x="2430" y="2178"/>
                  </a:lnTo>
                  <a:lnTo>
                    <a:pt x="2440" y="2160"/>
                  </a:lnTo>
                  <a:lnTo>
                    <a:pt x="2454" y="2138"/>
                  </a:lnTo>
                  <a:lnTo>
                    <a:pt x="2460" y="2130"/>
                  </a:lnTo>
                  <a:lnTo>
                    <a:pt x="2462" y="2124"/>
                  </a:lnTo>
                  <a:lnTo>
                    <a:pt x="2462" y="2120"/>
                  </a:lnTo>
                  <a:lnTo>
                    <a:pt x="2460" y="2118"/>
                  </a:lnTo>
                  <a:lnTo>
                    <a:pt x="2456" y="2116"/>
                  </a:lnTo>
                  <a:lnTo>
                    <a:pt x="2454" y="2114"/>
                  </a:lnTo>
                  <a:lnTo>
                    <a:pt x="2454" y="2110"/>
                  </a:lnTo>
                  <a:lnTo>
                    <a:pt x="2456" y="2102"/>
                  </a:lnTo>
                  <a:close/>
                  <a:moveTo>
                    <a:pt x="2684" y="808"/>
                  </a:moveTo>
                  <a:lnTo>
                    <a:pt x="2684" y="808"/>
                  </a:lnTo>
                  <a:lnTo>
                    <a:pt x="2680" y="812"/>
                  </a:lnTo>
                  <a:lnTo>
                    <a:pt x="2678" y="810"/>
                  </a:lnTo>
                  <a:lnTo>
                    <a:pt x="2682" y="802"/>
                  </a:lnTo>
                  <a:lnTo>
                    <a:pt x="2688" y="794"/>
                  </a:lnTo>
                  <a:lnTo>
                    <a:pt x="2690" y="792"/>
                  </a:lnTo>
                  <a:lnTo>
                    <a:pt x="2690" y="790"/>
                  </a:lnTo>
                  <a:lnTo>
                    <a:pt x="2688" y="788"/>
                  </a:lnTo>
                  <a:lnTo>
                    <a:pt x="2684" y="790"/>
                  </a:lnTo>
                  <a:lnTo>
                    <a:pt x="2676" y="794"/>
                  </a:lnTo>
                  <a:lnTo>
                    <a:pt x="2664" y="800"/>
                  </a:lnTo>
                  <a:lnTo>
                    <a:pt x="2658" y="804"/>
                  </a:lnTo>
                  <a:lnTo>
                    <a:pt x="2652" y="806"/>
                  </a:lnTo>
                  <a:lnTo>
                    <a:pt x="2648" y="806"/>
                  </a:lnTo>
                  <a:lnTo>
                    <a:pt x="2646" y="812"/>
                  </a:lnTo>
                  <a:lnTo>
                    <a:pt x="2644" y="814"/>
                  </a:lnTo>
                  <a:lnTo>
                    <a:pt x="2642" y="816"/>
                  </a:lnTo>
                  <a:lnTo>
                    <a:pt x="2636" y="814"/>
                  </a:lnTo>
                  <a:lnTo>
                    <a:pt x="2634" y="814"/>
                  </a:lnTo>
                  <a:lnTo>
                    <a:pt x="2634" y="816"/>
                  </a:lnTo>
                  <a:lnTo>
                    <a:pt x="2636" y="826"/>
                  </a:lnTo>
                  <a:lnTo>
                    <a:pt x="2640" y="832"/>
                  </a:lnTo>
                  <a:lnTo>
                    <a:pt x="2642" y="832"/>
                  </a:lnTo>
                  <a:lnTo>
                    <a:pt x="2656" y="822"/>
                  </a:lnTo>
                  <a:lnTo>
                    <a:pt x="2660" y="820"/>
                  </a:lnTo>
                  <a:lnTo>
                    <a:pt x="2662" y="820"/>
                  </a:lnTo>
                  <a:lnTo>
                    <a:pt x="2664" y="820"/>
                  </a:lnTo>
                  <a:lnTo>
                    <a:pt x="2666" y="822"/>
                  </a:lnTo>
                  <a:lnTo>
                    <a:pt x="2666" y="824"/>
                  </a:lnTo>
                  <a:lnTo>
                    <a:pt x="2668" y="824"/>
                  </a:lnTo>
                  <a:lnTo>
                    <a:pt x="2670" y="824"/>
                  </a:lnTo>
                  <a:lnTo>
                    <a:pt x="2678" y="820"/>
                  </a:lnTo>
                  <a:lnTo>
                    <a:pt x="2684" y="820"/>
                  </a:lnTo>
                  <a:lnTo>
                    <a:pt x="2690" y="820"/>
                  </a:lnTo>
                  <a:lnTo>
                    <a:pt x="2688" y="816"/>
                  </a:lnTo>
                  <a:lnTo>
                    <a:pt x="2688" y="810"/>
                  </a:lnTo>
                  <a:lnTo>
                    <a:pt x="2688" y="806"/>
                  </a:lnTo>
                  <a:lnTo>
                    <a:pt x="2684" y="808"/>
                  </a:lnTo>
                  <a:close/>
                  <a:moveTo>
                    <a:pt x="2600" y="1904"/>
                  </a:moveTo>
                  <a:lnTo>
                    <a:pt x="2600" y="1904"/>
                  </a:lnTo>
                  <a:lnTo>
                    <a:pt x="2596" y="1910"/>
                  </a:lnTo>
                  <a:lnTo>
                    <a:pt x="2592" y="1916"/>
                  </a:lnTo>
                  <a:lnTo>
                    <a:pt x="2586" y="1918"/>
                  </a:lnTo>
                  <a:lnTo>
                    <a:pt x="2580" y="1918"/>
                  </a:lnTo>
                  <a:lnTo>
                    <a:pt x="2574" y="1918"/>
                  </a:lnTo>
                  <a:lnTo>
                    <a:pt x="2566" y="1914"/>
                  </a:lnTo>
                  <a:lnTo>
                    <a:pt x="2548" y="1906"/>
                  </a:lnTo>
                  <a:lnTo>
                    <a:pt x="2540" y="1900"/>
                  </a:lnTo>
                  <a:lnTo>
                    <a:pt x="2534" y="1892"/>
                  </a:lnTo>
                  <a:lnTo>
                    <a:pt x="2530" y="1884"/>
                  </a:lnTo>
                  <a:lnTo>
                    <a:pt x="2528" y="1876"/>
                  </a:lnTo>
                  <a:lnTo>
                    <a:pt x="2522" y="1856"/>
                  </a:lnTo>
                  <a:lnTo>
                    <a:pt x="2518" y="1848"/>
                  </a:lnTo>
                  <a:lnTo>
                    <a:pt x="2514" y="1840"/>
                  </a:lnTo>
                  <a:lnTo>
                    <a:pt x="2508" y="1834"/>
                  </a:lnTo>
                  <a:lnTo>
                    <a:pt x="2504" y="1832"/>
                  </a:lnTo>
                  <a:lnTo>
                    <a:pt x="2504" y="1834"/>
                  </a:lnTo>
                  <a:lnTo>
                    <a:pt x="2504" y="1838"/>
                  </a:lnTo>
                  <a:lnTo>
                    <a:pt x="2506" y="1850"/>
                  </a:lnTo>
                  <a:lnTo>
                    <a:pt x="2512" y="1868"/>
                  </a:lnTo>
                  <a:lnTo>
                    <a:pt x="2514" y="1874"/>
                  </a:lnTo>
                  <a:lnTo>
                    <a:pt x="2512" y="1876"/>
                  </a:lnTo>
                  <a:lnTo>
                    <a:pt x="2506" y="1874"/>
                  </a:lnTo>
                  <a:lnTo>
                    <a:pt x="2498" y="1868"/>
                  </a:lnTo>
                  <a:lnTo>
                    <a:pt x="2490" y="1862"/>
                  </a:lnTo>
                  <a:lnTo>
                    <a:pt x="2484" y="1854"/>
                  </a:lnTo>
                  <a:lnTo>
                    <a:pt x="2482" y="1844"/>
                  </a:lnTo>
                  <a:lnTo>
                    <a:pt x="2482" y="1836"/>
                  </a:lnTo>
                  <a:lnTo>
                    <a:pt x="2482" y="1830"/>
                  </a:lnTo>
                  <a:lnTo>
                    <a:pt x="2482" y="1826"/>
                  </a:lnTo>
                  <a:lnTo>
                    <a:pt x="2478" y="1818"/>
                  </a:lnTo>
                  <a:lnTo>
                    <a:pt x="2474" y="1810"/>
                  </a:lnTo>
                  <a:lnTo>
                    <a:pt x="2472" y="1806"/>
                  </a:lnTo>
                  <a:lnTo>
                    <a:pt x="2472" y="1802"/>
                  </a:lnTo>
                  <a:lnTo>
                    <a:pt x="2472" y="1792"/>
                  </a:lnTo>
                  <a:lnTo>
                    <a:pt x="2470" y="1786"/>
                  </a:lnTo>
                  <a:lnTo>
                    <a:pt x="2466" y="1780"/>
                  </a:lnTo>
                  <a:lnTo>
                    <a:pt x="2462" y="1770"/>
                  </a:lnTo>
                  <a:lnTo>
                    <a:pt x="2454" y="1762"/>
                  </a:lnTo>
                  <a:lnTo>
                    <a:pt x="2448" y="1758"/>
                  </a:lnTo>
                  <a:lnTo>
                    <a:pt x="2440" y="1754"/>
                  </a:lnTo>
                  <a:lnTo>
                    <a:pt x="2428" y="1752"/>
                  </a:lnTo>
                  <a:lnTo>
                    <a:pt x="2424" y="1750"/>
                  </a:lnTo>
                  <a:lnTo>
                    <a:pt x="2422" y="1748"/>
                  </a:lnTo>
                  <a:lnTo>
                    <a:pt x="2418" y="1738"/>
                  </a:lnTo>
                  <a:lnTo>
                    <a:pt x="2412" y="1730"/>
                  </a:lnTo>
                  <a:lnTo>
                    <a:pt x="2408" y="1726"/>
                  </a:lnTo>
                  <a:lnTo>
                    <a:pt x="2402" y="1726"/>
                  </a:lnTo>
                  <a:lnTo>
                    <a:pt x="2394" y="1726"/>
                  </a:lnTo>
                  <a:lnTo>
                    <a:pt x="2394" y="1728"/>
                  </a:lnTo>
                  <a:lnTo>
                    <a:pt x="2394" y="1730"/>
                  </a:lnTo>
                  <a:lnTo>
                    <a:pt x="2400" y="1736"/>
                  </a:lnTo>
                  <a:lnTo>
                    <a:pt x="2410" y="1748"/>
                  </a:lnTo>
                  <a:lnTo>
                    <a:pt x="2414" y="1754"/>
                  </a:lnTo>
                  <a:lnTo>
                    <a:pt x="2416" y="1758"/>
                  </a:lnTo>
                  <a:lnTo>
                    <a:pt x="2416" y="1762"/>
                  </a:lnTo>
                  <a:lnTo>
                    <a:pt x="2416" y="1764"/>
                  </a:lnTo>
                  <a:lnTo>
                    <a:pt x="2414" y="1768"/>
                  </a:lnTo>
                  <a:lnTo>
                    <a:pt x="2420" y="1776"/>
                  </a:lnTo>
                  <a:lnTo>
                    <a:pt x="2426" y="1784"/>
                  </a:lnTo>
                  <a:lnTo>
                    <a:pt x="2430" y="1794"/>
                  </a:lnTo>
                  <a:lnTo>
                    <a:pt x="2440" y="1814"/>
                  </a:lnTo>
                  <a:lnTo>
                    <a:pt x="2444" y="1822"/>
                  </a:lnTo>
                  <a:lnTo>
                    <a:pt x="2448" y="1828"/>
                  </a:lnTo>
                  <a:lnTo>
                    <a:pt x="2452" y="1830"/>
                  </a:lnTo>
                  <a:lnTo>
                    <a:pt x="2454" y="1826"/>
                  </a:lnTo>
                  <a:lnTo>
                    <a:pt x="2456" y="1822"/>
                  </a:lnTo>
                  <a:lnTo>
                    <a:pt x="2460" y="1822"/>
                  </a:lnTo>
                  <a:lnTo>
                    <a:pt x="2464" y="1830"/>
                  </a:lnTo>
                  <a:lnTo>
                    <a:pt x="2466" y="1840"/>
                  </a:lnTo>
                  <a:lnTo>
                    <a:pt x="2466" y="1842"/>
                  </a:lnTo>
                  <a:lnTo>
                    <a:pt x="2464" y="1842"/>
                  </a:lnTo>
                  <a:lnTo>
                    <a:pt x="2458" y="1838"/>
                  </a:lnTo>
                  <a:lnTo>
                    <a:pt x="2458" y="1842"/>
                  </a:lnTo>
                  <a:lnTo>
                    <a:pt x="2474" y="1878"/>
                  </a:lnTo>
                  <a:lnTo>
                    <a:pt x="2480" y="1892"/>
                  </a:lnTo>
                  <a:lnTo>
                    <a:pt x="2482" y="1902"/>
                  </a:lnTo>
                  <a:lnTo>
                    <a:pt x="2482" y="1910"/>
                  </a:lnTo>
                  <a:lnTo>
                    <a:pt x="2482" y="1916"/>
                  </a:lnTo>
                  <a:lnTo>
                    <a:pt x="2478" y="1928"/>
                  </a:lnTo>
                  <a:lnTo>
                    <a:pt x="2476" y="1936"/>
                  </a:lnTo>
                  <a:lnTo>
                    <a:pt x="2476" y="1946"/>
                  </a:lnTo>
                  <a:lnTo>
                    <a:pt x="2476" y="1954"/>
                  </a:lnTo>
                  <a:lnTo>
                    <a:pt x="2472" y="1962"/>
                  </a:lnTo>
                  <a:lnTo>
                    <a:pt x="2466" y="1968"/>
                  </a:lnTo>
                  <a:lnTo>
                    <a:pt x="2460" y="1972"/>
                  </a:lnTo>
                  <a:lnTo>
                    <a:pt x="2446" y="1980"/>
                  </a:lnTo>
                  <a:lnTo>
                    <a:pt x="2442" y="1984"/>
                  </a:lnTo>
                  <a:lnTo>
                    <a:pt x="2440" y="1988"/>
                  </a:lnTo>
                  <a:lnTo>
                    <a:pt x="2440" y="1994"/>
                  </a:lnTo>
                  <a:lnTo>
                    <a:pt x="2444" y="2000"/>
                  </a:lnTo>
                  <a:lnTo>
                    <a:pt x="2456" y="2010"/>
                  </a:lnTo>
                  <a:lnTo>
                    <a:pt x="2474" y="2020"/>
                  </a:lnTo>
                  <a:lnTo>
                    <a:pt x="2488" y="2028"/>
                  </a:lnTo>
                  <a:lnTo>
                    <a:pt x="2494" y="2032"/>
                  </a:lnTo>
                  <a:lnTo>
                    <a:pt x="2496" y="2040"/>
                  </a:lnTo>
                  <a:lnTo>
                    <a:pt x="2498" y="2048"/>
                  </a:lnTo>
                  <a:lnTo>
                    <a:pt x="2496" y="2058"/>
                  </a:lnTo>
                  <a:lnTo>
                    <a:pt x="2492" y="2076"/>
                  </a:lnTo>
                  <a:lnTo>
                    <a:pt x="2488" y="2082"/>
                  </a:lnTo>
                  <a:lnTo>
                    <a:pt x="2484" y="2088"/>
                  </a:lnTo>
                  <a:lnTo>
                    <a:pt x="2478" y="2092"/>
                  </a:lnTo>
                  <a:lnTo>
                    <a:pt x="2474" y="2098"/>
                  </a:lnTo>
                  <a:lnTo>
                    <a:pt x="2474" y="2100"/>
                  </a:lnTo>
                  <a:lnTo>
                    <a:pt x="2476" y="2100"/>
                  </a:lnTo>
                  <a:lnTo>
                    <a:pt x="2488" y="2106"/>
                  </a:lnTo>
                  <a:lnTo>
                    <a:pt x="2492" y="2108"/>
                  </a:lnTo>
                  <a:lnTo>
                    <a:pt x="2494" y="2110"/>
                  </a:lnTo>
                  <a:lnTo>
                    <a:pt x="2498" y="2116"/>
                  </a:lnTo>
                  <a:lnTo>
                    <a:pt x="2498" y="2120"/>
                  </a:lnTo>
                  <a:lnTo>
                    <a:pt x="2502" y="2120"/>
                  </a:lnTo>
                  <a:lnTo>
                    <a:pt x="2506" y="2118"/>
                  </a:lnTo>
                  <a:lnTo>
                    <a:pt x="2512" y="2114"/>
                  </a:lnTo>
                  <a:lnTo>
                    <a:pt x="2520" y="2108"/>
                  </a:lnTo>
                  <a:lnTo>
                    <a:pt x="2530" y="2094"/>
                  </a:lnTo>
                  <a:lnTo>
                    <a:pt x="2552" y="2062"/>
                  </a:lnTo>
                  <a:lnTo>
                    <a:pt x="2560" y="2044"/>
                  </a:lnTo>
                  <a:lnTo>
                    <a:pt x="2568" y="2028"/>
                  </a:lnTo>
                  <a:lnTo>
                    <a:pt x="2570" y="2016"/>
                  </a:lnTo>
                  <a:lnTo>
                    <a:pt x="2570" y="2010"/>
                  </a:lnTo>
                  <a:lnTo>
                    <a:pt x="2568" y="2006"/>
                  </a:lnTo>
                  <a:lnTo>
                    <a:pt x="2566" y="2002"/>
                  </a:lnTo>
                  <a:lnTo>
                    <a:pt x="2568" y="1998"/>
                  </a:lnTo>
                  <a:lnTo>
                    <a:pt x="2570" y="1992"/>
                  </a:lnTo>
                  <a:lnTo>
                    <a:pt x="2574" y="1986"/>
                  </a:lnTo>
                  <a:lnTo>
                    <a:pt x="2580" y="1982"/>
                  </a:lnTo>
                  <a:lnTo>
                    <a:pt x="2586" y="1980"/>
                  </a:lnTo>
                  <a:lnTo>
                    <a:pt x="2594" y="1982"/>
                  </a:lnTo>
                  <a:lnTo>
                    <a:pt x="2602" y="1986"/>
                  </a:lnTo>
                  <a:lnTo>
                    <a:pt x="2608" y="1990"/>
                  </a:lnTo>
                  <a:lnTo>
                    <a:pt x="2610" y="1990"/>
                  </a:lnTo>
                  <a:lnTo>
                    <a:pt x="2612" y="1988"/>
                  </a:lnTo>
                  <a:lnTo>
                    <a:pt x="2612" y="1984"/>
                  </a:lnTo>
                  <a:lnTo>
                    <a:pt x="2610" y="1978"/>
                  </a:lnTo>
                  <a:lnTo>
                    <a:pt x="2608" y="1970"/>
                  </a:lnTo>
                  <a:lnTo>
                    <a:pt x="2608" y="1964"/>
                  </a:lnTo>
                  <a:lnTo>
                    <a:pt x="2610" y="1958"/>
                  </a:lnTo>
                  <a:lnTo>
                    <a:pt x="2612" y="1956"/>
                  </a:lnTo>
                  <a:lnTo>
                    <a:pt x="2614" y="1954"/>
                  </a:lnTo>
                  <a:lnTo>
                    <a:pt x="2620" y="1952"/>
                  </a:lnTo>
                  <a:lnTo>
                    <a:pt x="2624" y="1948"/>
                  </a:lnTo>
                  <a:lnTo>
                    <a:pt x="2626" y="1942"/>
                  </a:lnTo>
                  <a:lnTo>
                    <a:pt x="2626" y="1934"/>
                  </a:lnTo>
                  <a:lnTo>
                    <a:pt x="2628" y="1920"/>
                  </a:lnTo>
                  <a:lnTo>
                    <a:pt x="2628" y="1912"/>
                  </a:lnTo>
                  <a:lnTo>
                    <a:pt x="2630" y="1908"/>
                  </a:lnTo>
                  <a:lnTo>
                    <a:pt x="2632" y="1904"/>
                  </a:lnTo>
                  <a:lnTo>
                    <a:pt x="2630" y="1900"/>
                  </a:lnTo>
                  <a:lnTo>
                    <a:pt x="2626" y="1896"/>
                  </a:lnTo>
                  <a:lnTo>
                    <a:pt x="2620" y="1894"/>
                  </a:lnTo>
                  <a:lnTo>
                    <a:pt x="2614" y="1894"/>
                  </a:lnTo>
                  <a:lnTo>
                    <a:pt x="2608" y="1896"/>
                  </a:lnTo>
                  <a:lnTo>
                    <a:pt x="2604" y="1900"/>
                  </a:lnTo>
                  <a:lnTo>
                    <a:pt x="2600" y="1904"/>
                  </a:lnTo>
                  <a:close/>
                  <a:moveTo>
                    <a:pt x="2636" y="868"/>
                  </a:moveTo>
                  <a:lnTo>
                    <a:pt x="2636" y="868"/>
                  </a:lnTo>
                  <a:lnTo>
                    <a:pt x="2636" y="864"/>
                  </a:lnTo>
                  <a:lnTo>
                    <a:pt x="2634" y="860"/>
                  </a:lnTo>
                  <a:lnTo>
                    <a:pt x="2630" y="856"/>
                  </a:lnTo>
                  <a:lnTo>
                    <a:pt x="2626" y="854"/>
                  </a:lnTo>
                  <a:lnTo>
                    <a:pt x="2616" y="850"/>
                  </a:lnTo>
                  <a:lnTo>
                    <a:pt x="2606" y="852"/>
                  </a:lnTo>
                  <a:lnTo>
                    <a:pt x="2596" y="858"/>
                  </a:lnTo>
                  <a:lnTo>
                    <a:pt x="2588" y="864"/>
                  </a:lnTo>
                  <a:lnTo>
                    <a:pt x="2582" y="870"/>
                  </a:lnTo>
                  <a:lnTo>
                    <a:pt x="2580" y="876"/>
                  </a:lnTo>
                  <a:lnTo>
                    <a:pt x="2580" y="880"/>
                  </a:lnTo>
                  <a:lnTo>
                    <a:pt x="2580" y="882"/>
                  </a:lnTo>
                  <a:lnTo>
                    <a:pt x="2582" y="886"/>
                  </a:lnTo>
                  <a:lnTo>
                    <a:pt x="2586" y="888"/>
                  </a:lnTo>
                  <a:lnTo>
                    <a:pt x="2600" y="892"/>
                  </a:lnTo>
                  <a:lnTo>
                    <a:pt x="2610" y="896"/>
                  </a:lnTo>
                  <a:lnTo>
                    <a:pt x="2616" y="894"/>
                  </a:lnTo>
                  <a:lnTo>
                    <a:pt x="2620" y="890"/>
                  </a:lnTo>
                  <a:lnTo>
                    <a:pt x="2624" y="888"/>
                  </a:lnTo>
                  <a:lnTo>
                    <a:pt x="2626" y="886"/>
                  </a:lnTo>
                  <a:lnTo>
                    <a:pt x="2630" y="888"/>
                  </a:lnTo>
                  <a:lnTo>
                    <a:pt x="2636" y="890"/>
                  </a:lnTo>
                  <a:lnTo>
                    <a:pt x="2638" y="890"/>
                  </a:lnTo>
                  <a:lnTo>
                    <a:pt x="2640" y="888"/>
                  </a:lnTo>
                  <a:lnTo>
                    <a:pt x="2642" y="886"/>
                  </a:lnTo>
                  <a:lnTo>
                    <a:pt x="2640" y="882"/>
                  </a:lnTo>
                  <a:lnTo>
                    <a:pt x="2636" y="876"/>
                  </a:lnTo>
                  <a:lnTo>
                    <a:pt x="2636" y="872"/>
                  </a:lnTo>
                  <a:lnTo>
                    <a:pt x="2636" y="868"/>
                  </a:lnTo>
                  <a:close/>
                  <a:moveTo>
                    <a:pt x="2260" y="930"/>
                  </a:moveTo>
                  <a:lnTo>
                    <a:pt x="2260" y="930"/>
                  </a:lnTo>
                  <a:lnTo>
                    <a:pt x="2260" y="928"/>
                  </a:lnTo>
                  <a:lnTo>
                    <a:pt x="2262" y="924"/>
                  </a:lnTo>
                  <a:lnTo>
                    <a:pt x="2258" y="918"/>
                  </a:lnTo>
                  <a:lnTo>
                    <a:pt x="2254" y="912"/>
                  </a:lnTo>
                  <a:lnTo>
                    <a:pt x="2252" y="912"/>
                  </a:lnTo>
                  <a:lnTo>
                    <a:pt x="2248" y="914"/>
                  </a:lnTo>
                  <a:lnTo>
                    <a:pt x="2248" y="918"/>
                  </a:lnTo>
                  <a:lnTo>
                    <a:pt x="2248" y="920"/>
                  </a:lnTo>
                  <a:lnTo>
                    <a:pt x="2250" y="926"/>
                  </a:lnTo>
                  <a:lnTo>
                    <a:pt x="2256" y="930"/>
                  </a:lnTo>
                  <a:lnTo>
                    <a:pt x="2258" y="930"/>
                  </a:lnTo>
                  <a:lnTo>
                    <a:pt x="2260" y="930"/>
                  </a:lnTo>
                  <a:close/>
                  <a:moveTo>
                    <a:pt x="2258" y="948"/>
                  </a:moveTo>
                  <a:lnTo>
                    <a:pt x="2258" y="948"/>
                  </a:lnTo>
                  <a:lnTo>
                    <a:pt x="2256" y="950"/>
                  </a:lnTo>
                  <a:lnTo>
                    <a:pt x="2256" y="954"/>
                  </a:lnTo>
                  <a:lnTo>
                    <a:pt x="2258" y="960"/>
                  </a:lnTo>
                  <a:lnTo>
                    <a:pt x="2262" y="964"/>
                  </a:lnTo>
                  <a:lnTo>
                    <a:pt x="2266" y="966"/>
                  </a:lnTo>
                  <a:lnTo>
                    <a:pt x="2268" y="964"/>
                  </a:lnTo>
                  <a:lnTo>
                    <a:pt x="2268" y="962"/>
                  </a:lnTo>
                  <a:lnTo>
                    <a:pt x="2266" y="954"/>
                  </a:lnTo>
                  <a:lnTo>
                    <a:pt x="2262" y="948"/>
                  </a:lnTo>
                  <a:lnTo>
                    <a:pt x="2260" y="948"/>
                  </a:lnTo>
                  <a:lnTo>
                    <a:pt x="2258" y="948"/>
                  </a:lnTo>
                  <a:close/>
                  <a:moveTo>
                    <a:pt x="1490" y="460"/>
                  </a:moveTo>
                  <a:lnTo>
                    <a:pt x="1490" y="460"/>
                  </a:lnTo>
                  <a:lnTo>
                    <a:pt x="1492" y="462"/>
                  </a:lnTo>
                  <a:lnTo>
                    <a:pt x="1494" y="464"/>
                  </a:lnTo>
                  <a:lnTo>
                    <a:pt x="1496" y="462"/>
                  </a:lnTo>
                  <a:lnTo>
                    <a:pt x="1496" y="460"/>
                  </a:lnTo>
                  <a:lnTo>
                    <a:pt x="1496" y="454"/>
                  </a:lnTo>
                  <a:lnTo>
                    <a:pt x="1494" y="448"/>
                  </a:lnTo>
                  <a:lnTo>
                    <a:pt x="1490" y="446"/>
                  </a:lnTo>
                  <a:lnTo>
                    <a:pt x="1486" y="448"/>
                  </a:lnTo>
                  <a:lnTo>
                    <a:pt x="1486" y="452"/>
                  </a:lnTo>
                  <a:lnTo>
                    <a:pt x="1490" y="460"/>
                  </a:lnTo>
                  <a:close/>
                  <a:moveTo>
                    <a:pt x="1532" y="492"/>
                  </a:moveTo>
                  <a:lnTo>
                    <a:pt x="1532" y="492"/>
                  </a:lnTo>
                  <a:lnTo>
                    <a:pt x="1534" y="486"/>
                  </a:lnTo>
                  <a:lnTo>
                    <a:pt x="1534" y="482"/>
                  </a:lnTo>
                  <a:lnTo>
                    <a:pt x="1532" y="482"/>
                  </a:lnTo>
                  <a:lnTo>
                    <a:pt x="1530" y="482"/>
                  </a:lnTo>
                  <a:lnTo>
                    <a:pt x="1528" y="484"/>
                  </a:lnTo>
                  <a:lnTo>
                    <a:pt x="1526" y="484"/>
                  </a:lnTo>
                  <a:lnTo>
                    <a:pt x="1522" y="480"/>
                  </a:lnTo>
                  <a:lnTo>
                    <a:pt x="1518" y="478"/>
                  </a:lnTo>
                  <a:lnTo>
                    <a:pt x="1516" y="478"/>
                  </a:lnTo>
                  <a:lnTo>
                    <a:pt x="1518" y="486"/>
                  </a:lnTo>
                  <a:lnTo>
                    <a:pt x="1522" y="492"/>
                  </a:lnTo>
                  <a:lnTo>
                    <a:pt x="1528" y="496"/>
                  </a:lnTo>
                  <a:lnTo>
                    <a:pt x="1532" y="496"/>
                  </a:lnTo>
                  <a:lnTo>
                    <a:pt x="1532" y="492"/>
                  </a:lnTo>
                  <a:close/>
                  <a:moveTo>
                    <a:pt x="1520" y="466"/>
                  </a:moveTo>
                  <a:lnTo>
                    <a:pt x="1520" y="466"/>
                  </a:lnTo>
                  <a:lnTo>
                    <a:pt x="1516" y="458"/>
                  </a:lnTo>
                  <a:lnTo>
                    <a:pt x="1512" y="454"/>
                  </a:lnTo>
                  <a:lnTo>
                    <a:pt x="1508" y="454"/>
                  </a:lnTo>
                  <a:lnTo>
                    <a:pt x="1506" y="454"/>
                  </a:lnTo>
                  <a:lnTo>
                    <a:pt x="1504" y="456"/>
                  </a:lnTo>
                  <a:lnTo>
                    <a:pt x="1502" y="460"/>
                  </a:lnTo>
                  <a:lnTo>
                    <a:pt x="1500" y="468"/>
                  </a:lnTo>
                  <a:lnTo>
                    <a:pt x="1500" y="470"/>
                  </a:lnTo>
                  <a:lnTo>
                    <a:pt x="1504" y="470"/>
                  </a:lnTo>
                  <a:lnTo>
                    <a:pt x="1514" y="472"/>
                  </a:lnTo>
                  <a:lnTo>
                    <a:pt x="1518" y="470"/>
                  </a:lnTo>
                  <a:lnTo>
                    <a:pt x="1520" y="466"/>
                  </a:lnTo>
                  <a:close/>
                  <a:moveTo>
                    <a:pt x="1400" y="268"/>
                  </a:moveTo>
                  <a:lnTo>
                    <a:pt x="1400" y="268"/>
                  </a:lnTo>
                  <a:lnTo>
                    <a:pt x="1394" y="264"/>
                  </a:lnTo>
                  <a:lnTo>
                    <a:pt x="1392" y="264"/>
                  </a:lnTo>
                  <a:lnTo>
                    <a:pt x="1390" y="266"/>
                  </a:lnTo>
                  <a:lnTo>
                    <a:pt x="1392" y="272"/>
                  </a:lnTo>
                  <a:lnTo>
                    <a:pt x="1396" y="280"/>
                  </a:lnTo>
                  <a:lnTo>
                    <a:pt x="1398" y="282"/>
                  </a:lnTo>
                  <a:lnTo>
                    <a:pt x="1400" y="284"/>
                  </a:lnTo>
                  <a:lnTo>
                    <a:pt x="1402" y="282"/>
                  </a:lnTo>
                  <a:lnTo>
                    <a:pt x="1404" y="280"/>
                  </a:lnTo>
                  <a:lnTo>
                    <a:pt x="1404" y="274"/>
                  </a:lnTo>
                  <a:lnTo>
                    <a:pt x="1402" y="272"/>
                  </a:lnTo>
                  <a:lnTo>
                    <a:pt x="1400" y="268"/>
                  </a:lnTo>
                  <a:close/>
                  <a:moveTo>
                    <a:pt x="1360" y="254"/>
                  </a:moveTo>
                  <a:lnTo>
                    <a:pt x="1360" y="254"/>
                  </a:lnTo>
                  <a:lnTo>
                    <a:pt x="1360" y="256"/>
                  </a:lnTo>
                  <a:lnTo>
                    <a:pt x="1360" y="260"/>
                  </a:lnTo>
                  <a:lnTo>
                    <a:pt x="1362" y="264"/>
                  </a:lnTo>
                  <a:lnTo>
                    <a:pt x="1368" y="266"/>
                  </a:lnTo>
                  <a:lnTo>
                    <a:pt x="1372" y="264"/>
                  </a:lnTo>
                  <a:lnTo>
                    <a:pt x="1372" y="262"/>
                  </a:lnTo>
                  <a:lnTo>
                    <a:pt x="1372" y="260"/>
                  </a:lnTo>
                  <a:lnTo>
                    <a:pt x="1370" y="254"/>
                  </a:lnTo>
                  <a:lnTo>
                    <a:pt x="1366" y="252"/>
                  </a:lnTo>
                  <a:lnTo>
                    <a:pt x="1364" y="252"/>
                  </a:lnTo>
                  <a:lnTo>
                    <a:pt x="1360" y="254"/>
                  </a:lnTo>
                  <a:close/>
                  <a:moveTo>
                    <a:pt x="1320" y="218"/>
                  </a:moveTo>
                  <a:lnTo>
                    <a:pt x="1320" y="218"/>
                  </a:lnTo>
                  <a:lnTo>
                    <a:pt x="1318" y="216"/>
                  </a:lnTo>
                  <a:lnTo>
                    <a:pt x="1316" y="218"/>
                  </a:lnTo>
                  <a:lnTo>
                    <a:pt x="1314" y="220"/>
                  </a:lnTo>
                  <a:lnTo>
                    <a:pt x="1314" y="226"/>
                  </a:lnTo>
                  <a:lnTo>
                    <a:pt x="1316" y="232"/>
                  </a:lnTo>
                  <a:lnTo>
                    <a:pt x="1318" y="232"/>
                  </a:lnTo>
                  <a:lnTo>
                    <a:pt x="1320" y="232"/>
                  </a:lnTo>
                  <a:lnTo>
                    <a:pt x="1324" y="228"/>
                  </a:lnTo>
                  <a:lnTo>
                    <a:pt x="1324" y="224"/>
                  </a:lnTo>
                  <a:lnTo>
                    <a:pt x="1324" y="220"/>
                  </a:lnTo>
                  <a:lnTo>
                    <a:pt x="1320" y="218"/>
                  </a:lnTo>
                  <a:close/>
                  <a:moveTo>
                    <a:pt x="1360" y="106"/>
                  </a:moveTo>
                  <a:lnTo>
                    <a:pt x="1360" y="106"/>
                  </a:lnTo>
                  <a:lnTo>
                    <a:pt x="1370" y="106"/>
                  </a:lnTo>
                  <a:lnTo>
                    <a:pt x="1376" y="102"/>
                  </a:lnTo>
                  <a:lnTo>
                    <a:pt x="1376" y="100"/>
                  </a:lnTo>
                  <a:lnTo>
                    <a:pt x="1376" y="98"/>
                  </a:lnTo>
                  <a:lnTo>
                    <a:pt x="1374" y="98"/>
                  </a:lnTo>
                  <a:lnTo>
                    <a:pt x="1370" y="96"/>
                  </a:lnTo>
                  <a:lnTo>
                    <a:pt x="1362" y="94"/>
                  </a:lnTo>
                  <a:lnTo>
                    <a:pt x="1352" y="94"/>
                  </a:lnTo>
                  <a:lnTo>
                    <a:pt x="1344" y="96"/>
                  </a:lnTo>
                  <a:lnTo>
                    <a:pt x="1342" y="100"/>
                  </a:lnTo>
                  <a:lnTo>
                    <a:pt x="1340" y="102"/>
                  </a:lnTo>
                  <a:lnTo>
                    <a:pt x="1340" y="108"/>
                  </a:lnTo>
                  <a:lnTo>
                    <a:pt x="1344" y="108"/>
                  </a:lnTo>
                  <a:lnTo>
                    <a:pt x="1352" y="108"/>
                  </a:lnTo>
                  <a:lnTo>
                    <a:pt x="1360" y="106"/>
                  </a:lnTo>
                  <a:close/>
                  <a:moveTo>
                    <a:pt x="918" y="88"/>
                  </a:moveTo>
                  <a:lnTo>
                    <a:pt x="918" y="88"/>
                  </a:lnTo>
                  <a:lnTo>
                    <a:pt x="922" y="90"/>
                  </a:lnTo>
                  <a:lnTo>
                    <a:pt x="926" y="92"/>
                  </a:lnTo>
                  <a:lnTo>
                    <a:pt x="948" y="88"/>
                  </a:lnTo>
                  <a:lnTo>
                    <a:pt x="958" y="84"/>
                  </a:lnTo>
                  <a:lnTo>
                    <a:pt x="954" y="82"/>
                  </a:lnTo>
                  <a:lnTo>
                    <a:pt x="920" y="78"/>
                  </a:lnTo>
                  <a:lnTo>
                    <a:pt x="906" y="76"/>
                  </a:lnTo>
                  <a:lnTo>
                    <a:pt x="902" y="78"/>
                  </a:lnTo>
                  <a:lnTo>
                    <a:pt x="908" y="80"/>
                  </a:lnTo>
                  <a:lnTo>
                    <a:pt x="918" y="88"/>
                  </a:lnTo>
                  <a:close/>
                  <a:moveTo>
                    <a:pt x="910" y="44"/>
                  </a:moveTo>
                  <a:lnTo>
                    <a:pt x="910" y="44"/>
                  </a:lnTo>
                  <a:lnTo>
                    <a:pt x="912" y="46"/>
                  </a:lnTo>
                  <a:lnTo>
                    <a:pt x="914" y="48"/>
                  </a:lnTo>
                  <a:lnTo>
                    <a:pt x="914" y="54"/>
                  </a:lnTo>
                  <a:lnTo>
                    <a:pt x="916" y="56"/>
                  </a:lnTo>
                  <a:lnTo>
                    <a:pt x="918" y="56"/>
                  </a:lnTo>
                  <a:lnTo>
                    <a:pt x="922" y="58"/>
                  </a:lnTo>
                  <a:lnTo>
                    <a:pt x="930" y="56"/>
                  </a:lnTo>
                  <a:lnTo>
                    <a:pt x="936" y="54"/>
                  </a:lnTo>
                  <a:lnTo>
                    <a:pt x="938" y="52"/>
                  </a:lnTo>
                  <a:lnTo>
                    <a:pt x="936" y="50"/>
                  </a:lnTo>
                  <a:lnTo>
                    <a:pt x="928" y="46"/>
                  </a:lnTo>
                  <a:lnTo>
                    <a:pt x="924" y="44"/>
                  </a:lnTo>
                  <a:lnTo>
                    <a:pt x="920" y="38"/>
                  </a:lnTo>
                  <a:lnTo>
                    <a:pt x="916" y="34"/>
                  </a:lnTo>
                  <a:lnTo>
                    <a:pt x="906" y="30"/>
                  </a:lnTo>
                  <a:lnTo>
                    <a:pt x="896" y="30"/>
                  </a:lnTo>
                  <a:lnTo>
                    <a:pt x="894" y="30"/>
                  </a:lnTo>
                  <a:lnTo>
                    <a:pt x="896" y="32"/>
                  </a:lnTo>
                  <a:lnTo>
                    <a:pt x="902" y="38"/>
                  </a:lnTo>
                  <a:lnTo>
                    <a:pt x="910" y="44"/>
                  </a:lnTo>
                  <a:close/>
                  <a:moveTo>
                    <a:pt x="868" y="284"/>
                  </a:moveTo>
                  <a:lnTo>
                    <a:pt x="868" y="284"/>
                  </a:lnTo>
                  <a:lnTo>
                    <a:pt x="866" y="272"/>
                  </a:lnTo>
                  <a:lnTo>
                    <a:pt x="862" y="266"/>
                  </a:lnTo>
                  <a:lnTo>
                    <a:pt x="860" y="264"/>
                  </a:lnTo>
                  <a:lnTo>
                    <a:pt x="858" y="264"/>
                  </a:lnTo>
                  <a:lnTo>
                    <a:pt x="856" y="270"/>
                  </a:lnTo>
                  <a:lnTo>
                    <a:pt x="852" y="276"/>
                  </a:lnTo>
                  <a:lnTo>
                    <a:pt x="850" y="276"/>
                  </a:lnTo>
                  <a:lnTo>
                    <a:pt x="848" y="276"/>
                  </a:lnTo>
                  <a:lnTo>
                    <a:pt x="846" y="278"/>
                  </a:lnTo>
                  <a:lnTo>
                    <a:pt x="848" y="280"/>
                  </a:lnTo>
                  <a:lnTo>
                    <a:pt x="848" y="282"/>
                  </a:lnTo>
                  <a:lnTo>
                    <a:pt x="850" y="284"/>
                  </a:lnTo>
                  <a:lnTo>
                    <a:pt x="850" y="288"/>
                  </a:lnTo>
                  <a:lnTo>
                    <a:pt x="850" y="296"/>
                  </a:lnTo>
                  <a:lnTo>
                    <a:pt x="852" y="300"/>
                  </a:lnTo>
                  <a:lnTo>
                    <a:pt x="860" y="308"/>
                  </a:lnTo>
                  <a:lnTo>
                    <a:pt x="864" y="310"/>
                  </a:lnTo>
                  <a:lnTo>
                    <a:pt x="866" y="306"/>
                  </a:lnTo>
                  <a:lnTo>
                    <a:pt x="868" y="298"/>
                  </a:lnTo>
                  <a:lnTo>
                    <a:pt x="868" y="284"/>
                  </a:lnTo>
                  <a:close/>
                  <a:moveTo>
                    <a:pt x="852" y="306"/>
                  </a:moveTo>
                  <a:lnTo>
                    <a:pt x="852" y="306"/>
                  </a:lnTo>
                  <a:lnTo>
                    <a:pt x="848" y="302"/>
                  </a:lnTo>
                  <a:lnTo>
                    <a:pt x="846" y="298"/>
                  </a:lnTo>
                  <a:lnTo>
                    <a:pt x="844" y="296"/>
                  </a:lnTo>
                  <a:lnTo>
                    <a:pt x="844" y="302"/>
                  </a:lnTo>
                  <a:lnTo>
                    <a:pt x="846" y="304"/>
                  </a:lnTo>
                  <a:lnTo>
                    <a:pt x="852" y="310"/>
                  </a:lnTo>
                  <a:lnTo>
                    <a:pt x="858" y="318"/>
                  </a:lnTo>
                  <a:lnTo>
                    <a:pt x="858" y="314"/>
                  </a:lnTo>
                  <a:lnTo>
                    <a:pt x="856" y="310"/>
                  </a:lnTo>
                  <a:lnTo>
                    <a:pt x="852" y="306"/>
                  </a:lnTo>
                  <a:close/>
                  <a:moveTo>
                    <a:pt x="1028" y="396"/>
                  </a:moveTo>
                  <a:lnTo>
                    <a:pt x="1028" y="396"/>
                  </a:lnTo>
                  <a:lnTo>
                    <a:pt x="1032" y="394"/>
                  </a:lnTo>
                  <a:lnTo>
                    <a:pt x="1032" y="392"/>
                  </a:lnTo>
                  <a:lnTo>
                    <a:pt x="1036" y="380"/>
                  </a:lnTo>
                  <a:lnTo>
                    <a:pt x="1040" y="372"/>
                  </a:lnTo>
                  <a:lnTo>
                    <a:pt x="1040" y="370"/>
                  </a:lnTo>
                  <a:lnTo>
                    <a:pt x="1036" y="368"/>
                  </a:lnTo>
                  <a:lnTo>
                    <a:pt x="1034" y="366"/>
                  </a:lnTo>
                  <a:lnTo>
                    <a:pt x="1032" y="364"/>
                  </a:lnTo>
                  <a:lnTo>
                    <a:pt x="1032" y="362"/>
                  </a:lnTo>
                  <a:lnTo>
                    <a:pt x="1028" y="360"/>
                  </a:lnTo>
                  <a:lnTo>
                    <a:pt x="1024" y="358"/>
                  </a:lnTo>
                  <a:lnTo>
                    <a:pt x="1018" y="360"/>
                  </a:lnTo>
                  <a:lnTo>
                    <a:pt x="1008" y="366"/>
                  </a:lnTo>
                  <a:lnTo>
                    <a:pt x="998" y="374"/>
                  </a:lnTo>
                  <a:lnTo>
                    <a:pt x="994" y="378"/>
                  </a:lnTo>
                  <a:lnTo>
                    <a:pt x="994" y="384"/>
                  </a:lnTo>
                  <a:lnTo>
                    <a:pt x="992" y="388"/>
                  </a:lnTo>
                  <a:lnTo>
                    <a:pt x="988" y="396"/>
                  </a:lnTo>
                  <a:lnTo>
                    <a:pt x="984" y="402"/>
                  </a:lnTo>
                  <a:lnTo>
                    <a:pt x="984" y="408"/>
                  </a:lnTo>
                  <a:lnTo>
                    <a:pt x="984" y="410"/>
                  </a:lnTo>
                  <a:lnTo>
                    <a:pt x="984" y="412"/>
                  </a:lnTo>
                  <a:lnTo>
                    <a:pt x="988" y="410"/>
                  </a:lnTo>
                  <a:lnTo>
                    <a:pt x="996" y="408"/>
                  </a:lnTo>
                  <a:lnTo>
                    <a:pt x="1000" y="408"/>
                  </a:lnTo>
                  <a:lnTo>
                    <a:pt x="1006" y="410"/>
                  </a:lnTo>
                  <a:lnTo>
                    <a:pt x="1012" y="410"/>
                  </a:lnTo>
                  <a:lnTo>
                    <a:pt x="1016" y="410"/>
                  </a:lnTo>
                  <a:lnTo>
                    <a:pt x="1020" y="406"/>
                  </a:lnTo>
                  <a:lnTo>
                    <a:pt x="1024" y="400"/>
                  </a:lnTo>
                  <a:lnTo>
                    <a:pt x="1028" y="396"/>
                  </a:lnTo>
                  <a:close/>
                  <a:moveTo>
                    <a:pt x="1032" y="410"/>
                  </a:moveTo>
                  <a:lnTo>
                    <a:pt x="1032" y="410"/>
                  </a:lnTo>
                  <a:lnTo>
                    <a:pt x="1036" y="410"/>
                  </a:lnTo>
                  <a:lnTo>
                    <a:pt x="1036" y="406"/>
                  </a:lnTo>
                  <a:lnTo>
                    <a:pt x="1034" y="402"/>
                  </a:lnTo>
                  <a:lnTo>
                    <a:pt x="1032" y="400"/>
                  </a:lnTo>
                  <a:lnTo>
                    <a:pt x="1032" y="398"/>
                  </a:lnTo>
                  <a:lnTo>
                    <a:pt x="1030" y="398"/>
                  </a:lnTo>
                  <a:lnTo>
                    <a:pt x="1026" y="400"/>
                  </a:lnTo>
                  <a:lnTo>
                    <a:pt x="1024" y="404"/>
                  </a:lnTo>
                  <a:lnTo>
                    <a:pt x="1024" y="408"/>
                  </a:lnTo>
                  <a:lnTo>
                    <a:pt x="1024" y="410"/>
                  </a:lnTo>
                  <a:lnTo>
                    <a:pt x="1032" y="410"/>
                  </a:lnTo>
                  <a:close/>
                  <a:moveTo>
                    <a:pt x="1044" y="820"/>
                  </a:moveTo>
                  <a:lnTo>
                    <a:pt x="1044" y="820"/>
                  </a:lnTo>
                  <a:lnTo>
                    <a:pt x="1046" y="820"/>
                  </a:lnTo>
                  <a:lnTo>
                    <a:pt x="1050" y="820"/>
                  </a:lnTo>
                  <a:lnTo>
                    <a:pt x="1054" y="816"/>
                  </a:lnTo>
                  <a:lnTo>
                    <a:pt x="1056" y="812"/>
                  </a:lnTo>
                  <a:lnTo>
                    <a:pt x="1060" y="812"/>
                  </a:lnTo>
                  <a:lnTo>
                    <a:pt x="1064" y="810"/>
                  </a:lnTo>
                  <a:lnTo>
                    <a:pt x="1068" y="808"/>
                  </a:lnTo>
                  <a:lnTo>
                    <a:pt x="1068" y="806"/>
                  </a:lnTo>
                  <a:lnTo>
                    <a:pt x="1066" y="804"/>
                  </a:lnTo>
                  <a:lnTo>
                    <a:pt x="1064" y="802"/>
                  </a:lnTo>
                  <a:lnTo>
                    <a:pt x="1060" y="804"/>
                  </a:lnTo>
                  <a:lnTo>
                    <a:pt x="1052" y="808"/>
                  </a:lnTo>
                  <a:lnTo>
                    <a:pt x="1046" y="814"/>
                  </a:lnTo>
                  <a:lnTo>
                    <a:pt x="1044" y="818"/>
                  </a:lnTo>
                  <a:lnTo>
                    <a:pt x="1044" y="820"/>
                  </a:lnTo>
                  <a:close/>
                  <a:moveTo>
                    <a:pt x="844" y="336"/>
                  </a:moveTo>
                  <a:lnTo>
                    <a:pt x="844" y="336"/>
                  </a:lnTo>
                  <a:lnTo>
                    <a:pt x="852" y="332"/>
                  </a:lnTo>
                  <a:lnTo>
                    <a:pt x="856" y="326"/>
                  </a:lnTo>
                  <a:lnTo>
                    <a:pt x="854" y="320"/>
                  </a:lnTo>
                  <a:lnTo>
                    <a:pt x="850" y="312"/>
                  </a:lnTo>
                  <a:lnTo>
                    <a:pt x="846" y="306"/>
                  </a:lnTo>
                  <a:lnTo>
                    <a:pt x="842" y="306"/>
                  </a:lnTo>
                  <a:lnTo>
                    <a:pt x="840" y="310"/>
                  </a:lnTo>
                  <a:lnTo>
                    <a:pt x="840" y="316"/>
                  </a:lnTo>
                  <a:lnTo>
                    <a:pt x="840" y="330"/>
                  </a:lnTo>
                  <a:lnTo>
                    <a:pt x="842" y="336"/>
                  </a:lnTo>
                  <a:lnTo>
                    <a:pt x="844" y="336"/>
                  </a:lnTo>
                  <a:close/>
                  <a:moveTo>
                    <a:pt x="794" y="292"/>
                  </a:moveTo>
                  <a:lnTo>
                    <a:pt x="794" y="292"/>
                  </a:lnTo>
                  <a:lnTo>
                    <a:pt x="800" y="276"/>
                  </a:lnTo>
                  <a:lnTo>
                    <a:pt x="804" y="264"/>
                  </a:lnTo>
                  <a:lnTo>
                    <a:pt x="806" y="256"/>
                  </a:lnTo>
                  <a:lnTo>
                    <a:pt x="804" y="256"/>
                  </a:lnTo>
                  <a:lnTo>
                    <a:pt x="798" y="264"/>
                  </a:lnTo>
                  <a:lnTo>
                    <a:pt x="794" y="278"/>
                  </a:lnTo>
                  <a:lnTo>
                    <a:pt x="794" y="292"/>
                  </a:lnTo>
                  <a:close/>
                  <a:moveTo>
                    <a:pt x="1118" y="446"/>
                  </a:moveTo>
                  <a:lnTo>
                    <a:pt x="1118" y="446"/>
                  </a:lnTo>
                  <a:lnTo>
                    <a:pt x="1122" y="448"/>
                  </a:lnTo>
                  <a:lnTo>
                    <a:pt x="1128" y="450"/>
                  </a:lnTo>
                  <a:lnTo>
                    <a:pt x="1142" y="448"/>
                  </a:lnTo>
                  <a:lnTo>
                    <a:pt x="1158" y="448"/>
                  </a:lnTo>
                  <a:lnTo>
                    <a:pt x="1166" y="450"/>
                  </a:lnTo>
                  <a:lnTo>
                    <a:pt x="1172" y="452"/>
                  </a:lnTo>
                  <a:lnTo>
                    <a:pt x="1180" y="454"/>
                  </a:lnTo>
                  <a:lnTo>
                    <a:pt x="1186" y="454"/>
                  </a:lnTo>
                  <a:lnTo>
                    <a:pt x="1190" y="452"/>
                  </a:lnTo>
                  <a:lnTo>
                    <a:pt x="1194" y="450"/>
                  </a:lnTo>
                  <a:lnTo>
                    <a:pt x="1204" y="442"/>
                  </a:lnTo>
                  <a:lnTo>
                    <a:pt x="1208" y="440"/>
                  </a:lnTo>
                  <a:lnTo>
                    <a:pt x="1212" y="440"/>
                  </a:lnTo>
                  <a:lnTo>
                    <a:pt x="1216" y="440"/>
                  </a:lnTo>
                  <a:lnTo>
                    <a:pt x="1218" y="438"/>
                  </a:lnTo>
                  <a:lnTo>
                    <a:pt x="1218" y="434"/>
                  </a:lnTo>
                  <a:lnTo>
                    <a:pt x="1218" y="430"/>
                  </a:lnTo>
                  <a:lnTo>
                    <a:pt x="1214" y="420"/>
                  </a:lnTo>
                  <a:lnTo>
                    <a:pt x="1206" y="414"/>
                  </a:lnTo>
                  <a:lnTo>
                    <a:pt x="1200" y="410"/>
                  </a:lnTo>
                  <a:lnTo>
                    <a:pt x="1198" y="406"/>
                  </a:lnTo>
                  <a:lnTo>
                    <a:pt x="1200" y="406"/>
                  </a:lnTo>
                  <a:lnTo>
                    <a:pt x="1206" y="404"/>
                  </a:lnTo>
                  <a:lnTo>
                    <a:pt x="1218" y="402"/>
                  </a:lnTo>
                  <a:lnTo>
                    <a:pt x="1222" y="398"/>
                  </a:lnTo>
                  <a:lnTo>
                    <a:pt x="1222" y="394"/>
                  </a:lnTo>
                  <a:lnTo>
                    <a:pt x="1222" y="392"/>
                  </a:lnTo>
                  <a:lnTo>
                    <a:pt x="1224" y="390"/>
                  </a:lnTo>
                  <a:lnTo>
                    <a:pt x="1230" y="388"/>
                  </a:lnTo>
                  <a:lnTo>
                    <a:pt x="1232" y="388"/>
                  </a:lnTo>
                  <a:lnTo>
                    <a:pt x="1232" y="384"/>
                  </a:lnTo>
                  <a:lnTo>
                    <a:pt x="1232" y="376"/>
                  </a:lnTo>
                  <a:lnTo>
                    <a:pt x="1228" y="364"/>
                  </a:lnTo>
                  <a:lnTo>
                    <a:pt x="1234" y="372"/>
                  </a:lnTo>
                  <a:lnTo>
                    <a:pt x="1240" y="376"/>
                  </a:lnTo>
                  <a:lnTo>
                    <a:pt x="1246" y="378"/>
                  </a:lnTo>
                  <a:lnTo>
                    <a:pt x="1256" y="376"/>
                  </a:lnTo>
                  <a:lnTo>
                    <a:pt x="1268" y="372"/>
                  </a:lnTo>
                  <a:lnTo>
                    <a:pt x="1272" y="374"/>
                  </a:lnTo>
                  <a:lnTo>
                    <a:pt x="1272" y="376"/>
                  </a:lnTo>
                  <a:lnTo>
                    <a:pt x="1274" y="378"/>
                  </a:lnTo>
                  <a:lnTo>
                    <a:pt x="1278" y="382"/>
                  </a:lnTo>
                  <a:lnTo>
                    <a:pt x="1284" y="384"/>
                  </a:lnTo>
                  <a:lnTo>
                    <a:pt x="1296" y="386"/>
                  </a:lnTo>
                  <a:lnTo>
                    <a:pt x="1308" y="388"/>
                  </a:lnTo>
                  <a:lnTo>
                    <a:pt x="1316" y="392"/>
                  </a:lnTo>
                  <a:lnTo>
                    <a:pt x="1324" y="398"/>
                  </a:lnTo>
                  <a:lnTo>
                    <a:pt x="1330" y="406"/>
                  </a:lnTo>
                  <a:lnTo>
                    <a:pt x="1340" y="426"/>
                  </a:lnTo>
                  <a:lnTo>
                    <a:pt x="1348" y="438"/>
                  </a:lnTo>
                  <a:lnTo>
                    <a:pt x="1358" y="450"/>
                  </a:lnTo>
                  <a:lnTo>
                    <a:pt x="1374" y="472"/>
                  </a:lnTo>
                  <a:lnTo>
                    <a:pt x="1380" y="480"/>
                  </a:lnTo>
                  <a:lnTo>
                    <a:pt x="1384" y="486"/>
                  </a:lnTo>
                  <a:lnTo>
                    <a:pt x="1392" y="488"/>
                  </a:lnTo>
                  <a:lnTo>
                    <a:pt x="1400" y="492"/>
                  </a:lnTo>
                  <a:lnTo>
                    <a:pt x="1432" y="498"/>
                  </a:lnTo>
                  <a:lnTo>
                    <a:pt x="1450" y="502"/>
                  </a:lnTo>
                  <a:lnTo>
                    <a:pt x="1462" y="506"/>
                  </a:lnTo>
                  <a:lnTo>
                    <a:pt x="1470" y="510"/>
                  </a:lnTo>
                  <a:lnTo>
                    <a:pt x="1476" y="512"/>
                  </a:lnTo>
                  <a:lnTo>
                    <a:pt x="1482" y="518"/>
                  </a:lnTo>
                  <a:lnTo>
                    <a:pt x="1488" y="520"/>
                  </a:lnTo>
                  <a:lnTo>
                    <a:pt x="1492" y="520"/>
                  </a:lnTo>
                  <a:lnTo>
                    <a:pt x="1500" y="520"/>
                  </a:lnTo>
                  <a:lnTo>
                    <a:pt x="1506" y="518"/>
                  </a:lnTo>
                  <a:lnTo>
                    <a:pt x="1512" y="514"/>
                  </a:lnTo>
                  <a:lnTo>
                    <a:pt x="1514" y="510"/>
                  </a:lnTo>
                  <a:lnTo>
                    <a:pt x="1514" y="506"/>
                  </a:lnTo>
                  <a:lnTo>
                    <a:pt x="1512" y="502"/>
                  </a:lnTo>
                  <a:lnTo>
                    <a:pt x="1508" y="498"/>
                  </a:lnTo>
                  <a:lnTo>
                    <a:pt x="1498" y="494"/>
                  </a:lnTo>
                  <a:lnTo>
                    <a:pt x="1482" y="490"/>
                  </a:lnTo>
                  <a:lnTo>
                    <a:pt x="1474" y="484"/>
                  </a:lnTo>
                  <a:lnTo>
                    <a:pt x="1472" y="482"/>
                  </a:lnTo>
                  <a:lnTo>
                    <a:pt x="1472" y="480"/>
                  </a:lnTo>
                  <a:lnTo>
                    <a:pt x="1474" y="476"/>
                  </a:lnTo>
                  <a:lnTo>
                    <a:pt x="1478" y="472"/>
                  </a:lnTo>
                  <a:lnTo>
                    <a:pt x="1478" y="470"/>
                  </a:lnTo>
                  <a:lnTo>
                    <a:pt x="1476" y="468"/>
                  </a:lnTo>
                  <a:lnTo>
                    <a:pt x="1464" y="466"/>
                  </a:lnTo>
                  <a:lnTo>
                    <a:pt x="1454" y="464"/>
                  </a:lnTo>
                  <a:lnTo>
                    <a:pt x="1450" y="462"/>
                  </a:lnTo>
                  <a:lnTo>
                    <a:pt x="1448" y="458"/>
                  </a:lnTo>
                  <a:lnTo>
                    <a:pt x="1448" y="454"/>
                  </a:lnTo>
                  <a:lnTo>
                    <a:pt x="1450" y="448"/>
                  </a:lnTo>
                  <a:lnTo>
                    <a:pt x="1454" y="442"/>
                  </a:lnTo>
                  <a:lnTo>
                    <a:pt x="1454" y="438"/>
                  </a:lnTo>
                  <a:lnTo>
                    <a:pt x="1448" y="438"/>
                  </a:lnTo>
                  <a:lnTo>
                    <a:pt x="1436" y="440"/>
                  </a:lnTo>
                  <a:lnTo>
                    <a:pt x="1432" y="440"/>
                  </a:lnTo>
                  <a:lnTo>
                    <a:pt x="1428" y="440"/>
                  </a:lnTo>
                  <a:lnTo>
                    <a:pt x="1422" y="436"/>
                  </a:lnTo>
                  <a:lnTo>
                    <a:pt x="1416" y="428"/>
                  </a:lnTo>
                  <a:lnTo>
                    <a:pt x="1412" y="420"/>
                  </a:lnTo>
                  <a:lnTo>
                    <a:pt x="1408" y="400"/>
                  </a:lnTo>
                  <a:lnTo>
                    <a:pt x="1404" y="394"/>
                  </a:lnTo>
                  <a:lnTo>
                    <a:pt x="1400" y="390"/>
                  </a:lnTo>
                  <a:lnTo>
                    <a:pt x="1394" y="386"/>
                  </a:lnTo>
                  <a:lnTo>
                    <a:pt x="1386" y="378"/>
                  </a:lnTo>
                  <a:lnTo>
                    <a:pt x="1370" y="360"/>
                  </a:lnTo>
                  <a:lnTo>
                    <a:pt x="1364" y="350"/>
                  </a:lnTo>
                  <a:lnTo>
                    <a:pt x="1358" y="340"/>
                  </a:lnTo>
                  <a:lnTo>
                    <a:pt x="1356" y="334"/>
                  </a:lnTo>
                  <a:lnTo>
                    <a:pt x="1356" y="332"/>
                  </a:lnTo>
                  <a:lnTo>
                    <a:pt x="1358" y="330"/>
                  </a:lnTo>
                  <a:lnTo>
                    <a:pt x="1362" y="328"/>
                  </a:lnTo>
                  <a:lnTo>
                    <a:pt x="1366" y="326"/>
                  </a:lnTo>
                  <a:lnTo>
                    <a:pt x="1376" y="328"/>
                  </a:lnTo>
                  <a:lnTo>
                    <a:pt x="1388" y="328"/>
                  </a:lnTo>
                  <a:lnTo>
                    <a:pt x="1392" y="326"/>
                  </a:lnTo>
                  <a:lnTo>
                    <a:pt x="1394" y="324"/>
                  </a:lnTo>
                  <a:lnTo>
                    <a:pt x="1396" y="320"/>
                  </a:lnTo>
                  <a:lnTo>
                    <a:pt x="1396" y="314"/>
                  </a:lnTo>
                  <a:lnTo>
                    <a:pt x="1390" y="302"/>
                  </a:lnTo>
                  <a:lnTo>
                    <a:pt x="1386" y="296"/>
                  </a:lnTo>
                  <a:lnTo>
                    <a:pt x="1380" y="292"/>
                  </a:lnTo>
                  <a:lnTo>
                    <a:pt x="1374" y="290"/>
                  </a:lnTo>
                  <a:lnTo>
                    <a:pt x="1370" y="290"/>
                  </a:lnTo>
                  <a:lnTo>
                    <a:pt x="1364" y="290"/>
                  </a:lnTo>
                  <a:lnTo>
                    <a:pt x="1360" y="290"/>
                  </a:lnTo>
                  <a:lnTo>
                    <a:pt x="1354" y="284"/>
                  </a:lnTo>
                  <a:lnTo>
                    <a:pt x="1344" y="276"/>
                  </a:lnTo>
                  <a:lnTo>
                    <a:pt x="1338" y="272"/>
                  </a:lnTo>
                  <a:lnTo>
                    <a:pt x="1328" y="270"/>
                  </a:lnTo>
                  <a:lnTo>
                    <a:pt x="1312" y="264"/>
                  </a:lnTo>
                  <a:lnTo>
                    <a:pt x="1310" y="262"/>
                  </a:lnTo>
                  <a:lnTo>
                    <a:pt x="1308" y="260"/>
                  </a:lnTo>
                  <a:lnTo>
                    <a:pt x="1310" y="256"/>
                  </a:lnTo>
                  <a:lnTo>
                    <a:pt x="1312" y="246"/>
                  </a:lnTo>
                  <a:lnTo>
                    <a:pt x="1312" y="238"/>
                  </a:lnTo>
                  <a:lnTo>
                    <a:pt x="1306" y="230"/>
                  </a:lnTo>
                  <a:lnTo>
                    <a:pt x="1298" y="220"/>
                  </a:lnTo>
                  <a:lnTo>
                    <a:pt x="1288" y="210"/>
                  </a:lnTo>
                  <a:lnTo>
                    <a:pt x="1278" y="200"/>
                  </a:lnTo>
                  <a:lnTo>
                    <a:pt x="1266" y="192"/>
                  </a:lnTo>
                  <a:lnTo>
                    <a:pt x="1256" y="188"/>
                  </a:lnTo>
                  <a:lnTo>
                    <a:pt x="1248" y="186"/>
                  </a:lnTo>
                  <a:lnTo>
                    <a:pt x="1242" y="186"/>
                  </a:lnTo>
                  <a:lnTo>
                    <a:pt x="1238" y="184"/>
                  </a:lnTo>
                  <a:lnTo>
                    <a:pt x="1230" y="178"/>
                  </a:lnTo>
                  <a:lnTo>
                    <a:pt x="1220" y="170"/>
                  </a:lnTo>
                  <a:lnTo>
                    <a:pt x="1214" y="166"/>
                  </a:lnTo>
                  <a:lnTo>
                    <a:pt x="1202" y="162"/>
                  </a:lnTo>
                  <a:lnTo>
                    <a:pt x="1190" y="158"/>
                  </a:lnTo>
                  <a:lnTo>
                    <a:pt x="1174" y="152"/>
                  </a:lnTo>
                  <a:lnTo>
                    <a:pt x="1140" y="134"/>
                  </a:lnTo>
                  <a:lnTo>
                    <a:pt x="1106" y="120"/>
                  </a:lnTo>
                  <a:lnTo>
                    <a:pt x="1092" y="116"/>
                  </a:lnTo>
                  <a:lnTo>
                    <a:pt x="1078" y="116"/>
                  </a:lnTo>
                  <a:lnTo>
                    <a:pt x="1080" y="404"/>
                  </a:lnTo>
                  <a:lnTo>
                    <a:pt x="1094" y="414"/>
                  </a:lnTo>
                  <a:lnTo>
                    <a:pt x="1104" y="426"/>
                  </a:lnTo>
                  <a:lnTo>
                    <a:pt x="1118" y="446"/>
                  </a:lnTo>
                  <a:close/>
                  <a:moveTo>
                    <a:pt x="784" y="288"/>
                  </a:moveTo>
                  <a:lnTo>
                    <a:pt x="784" y="288"/>
                  </a:lnTo>
                  <a:lnTo>
                    <a:pt x="786" y="290"/>
                  </a:lnTo>
                  <a:lnTo>
                    <a:pt x="788" y="288"/>
                  </a:lnTo>
                  <a:lnTo>
                    <a:pt x="790" y="286"/>
                  </a:lnTo>
                  <a:lnTo>
                    <a:pt x="790" y="282"/>
                  </a:lnTo>
                  <a:lnTo>
                    <a:pt x="788" y="278"/>
                  </a:lnTo>
                  <a:lnTo>
                    <a:pt x="784" y="274"/>
                  </a:lnTo>
                  <a:lnTo>
                    <a:pt x="782" y="276"/>
                  </a:lnTo>
                  <a:lnTo>
                    <a:pt x="784" y="288"/>
                  </a:lnTo>
                  <a:close/>
                  <a:moveTo>
                    <a:pt x="1474" y="80"/>
                  </a:moveTo>
                  <a:lnTo>
                    <a:pt x="1474" y="80"/>
                  </a:lnTo>
                  <a:lnTo>
                    <a:pt x="1476" y="80"/>
                  </a:lnTo>
                  <a:lnTo>
                    <a:pt x="1476" y="78"/>
                  </a:lnTo>
                  <a:lnTo>
                    <a:pt x="1474" y="72"/>
                  </a:lnTo>
                  <a:lnTo>
                    <a:pt x="1468" y="68"/>
                  </a:lnTo>
                  <a:lnTo>
                    <a:pt x="1466" y="68"/>
                  </a:lnTo>
                  <a:lnTo>
                    <a:pt x="1464" y="68"/>
                  </a:lnTo>
                  <a:lnTo>
                    <a:pt x="1464" y="72"/>
                  </a:lnTo>
                  <a:lnTo>
                    <a:pt x="1464" y="76"/>
                  </a:lnTo>
                  <a:lnTo>
                    <a:pt x="1468" y="78"/>
                  </a:lnTo>
                  <a:lnTo>
                    <a:pt x="1474" y="80"/>
                  </a:lnTo>
                  <a:close/>
                  <a:moveTo>
                    <a:pt x="1436" y="292"/>
                  </a:moveTo>
                  <a:lnTo>
                    <a:pt x="1436" y="292"/>
                  </a:lnTo>
                  <a:lnTo>
                    <a:pt x="1442" y="296"/>
                  </a:lnTo>
                  <a:lnTo>
                    <a:pt x="1446" y="298"/>
                  </a:lnTo>
                  <a:lnTo>
                    <a:pt x="1448" y="298"/>
                  </a:lnTo>
                  <a:lnTo>
                    <a:pt x="1450" y="298"/>
                  </a:lnTo>
                  <a:lnTo>
                    <a:pt x="1452" y="296"/>
                  </a:lnTo>
                  <a:lnTo>
                    <a:pt x="1454" y="296"/>
                  </a:lnTo>
                  <a:lnTo>
                    <a:pt x="1458" y="298"/>
                  </a:lnTo>
                  <a:lnTo>
                    <a:pt x="1462" y="302"/>
                  </a:lnTo>
                  <a:lnTo>
                    <a:pt x="1468" y="306"/>
                  </a:lnTo>
                  <a:lnTo>
                    <a:pt x="1478" y="308"/>
                  </a:lnTo>
                  <a:lnTo>
                    <a:pt x="1490" y="306"/>
                  </a:lnTo>
                  <a:lnTo>
                    <a:pt x="1502" y="302"/>
                  </a:lnTo>
                  <a:lnTo>
                    <a:pt x="1514" y="298"/>
                  </a:lnTo>
                  <a:lnTo>
                    <a:pt x="1524" y="292"/>
                  </a:lnTo>
                  <a:lnTo>
                    <a:pt x="1534" y="284"/>
                  </a:lnTo>
                  <a:lnTo>
                    <a:pt x="1538" y="278"/>
                  </a:lnTo>
                  <a:lnTo>
                    <a:pt x="1542" y="272"/>
                  </a:lnTo>
                  <a:lnTo>
                    <a:pt x="1544" y="270"/>
                  </a:lnTo>
                  <a:lnTo>
                    <a:pt x="1548" y="270"/>
                  </a:lnTo>
                  <a:lnTo>
                    <a:pt x="1550" y="270"/>
                  </a:lnTo>
                  <a:lnTo>
                    <a:pt x="1556" y="272"/>
                  </a:lnTo>
                  <a:lnTo>
                    <a:pt x="1560" y="270"/>
                  </a:lnTo>
                  <a:lnTo>
                    <a:pt x="1566" y="268"/>
                  </a:lnTo>
                  <a:lnTo>
                    <a:pt x="1568" y="264"/>
                  </a:lnTo>
                  <a:lnTo>
                    <a:pt x="1570" y="260"/>
                  </a:lnTo>
                  <a:lnTo>
                    <a:pt x="1566" y="252"/>
                  </a:lnTo>
                  <a:lnTo>
                    <a:pt x="1564" y="246"/>
                  </a:lnTo>
                  <a:lnTo>
                    <a:pt x="1564" y="244"/>
                  </a:lnTo>
                  <a:lnTo>
                    <a:pt x="1566" y="242"/>
                  </a:lnTo>
                  <a:lnTo>
                    <a:pt x="1572" y="240"/>
                  </a:lnTo>
                  <a:lnTo>
                    <a:pt x="1574" y="238"/>
                  </a:lnTo>
                  <a:lnTo>
                    <a:pt x="1580" y="228"/>
                  </a:lnTo>
                  <a:lnTo>
                    <a:pt x="1580" y="216"/>
                  </a:lnTo>
                  <a:lnTo>
                    <a:pt x="1578" y="212"/>
                  </a:lnTo>
                  <a:lnTo>
                    <a:pt x="1576" y="208"/>
                  </a:lnTo>
                  <a:lnTo>
                    <a:pt x="1572" y="202"/>
                  </a:lnTo>
                  <a:lnTo>
                    <a:pt x="1566" y="202"/>
                  </a:lnTo>
                  <a:lnTo>
                    <a:pt x="1548" y="202"/>
                  </a:lnTo>
                  <a:lnTo>
                    <a:pt x="1546" y="204"/>
                  </a:lnTo>
                  <a:lnTo>
                    <a:pt x="1544" y="206"/>
                  </a:lnTo>
                  <a:lnTo>
                    <a:pt x="1542" y="210"/>
                  </a:lnTo>
                  <a:lnTo>
                    <a:pt x="1546" y="224"/>
                  </a:lnTo>
                  <a:lnTo>
                    <a:pt x="1550" y="236"/>
                  </a:lnTo>
                  <a:lnTo>
                    <a:pt x="1548" y="240"/>
                  </a:lnTo>
                  <a:lnTo>
                    <a:pt x="1542" y="240"/>
                  </a:lnTo>
                  <a:lnTo>
                    <a:pt x="1536" y="238"/>
                  </a:lnTo>
                  <a:lnTo>
                    <a:pt x="1530" y="242"/>
                  </a:lnTo>
                  <a:lnTo>
                    <a:pt x="1526" y="248"/>
                  </a:lnTo>
                  <a:lnTo>
                    <a:pt x="1522" y="254"/>
                  </a:lnTo>
                  <a:lnTo>
                    <a:pt x="1518" y="262"/>
                  </a:lnTo>
                  <a:lnTo>
                    <a:pt x="1514" y="266"/>
                  </a:lnTo>
                  <a:lnTo>
                    <a:pt x="1510" y="268"/>
                  </a:lnTo>
                  <a:lnTo>
                    <a:pt x="1504" y="266"/>
                  </a:lnTo>
                  <a:lnTo>
                    <a:pt x="1500" y="264"/>
                  </a:lnTo>
                  <a:lnTo>
                    <a:pt x="1498" y="264"/>
                  </a:lnTo>
                  <a:lnTo>
                    <a:pt x="1494" y="268"/>
                  </a:lnTo>
                  <a:lnTo>
                    <a:pt x="1490" y="270"/>
                  </a:lnTo>
                  <a:lnTo>
                    <a:pt x="1488" y="264"/>
                  </a:lnTo>
                  <a:lnTo>
                    <a:pt x="1486" y="256"/>
                  </a:lnTo>
                  <a:lnTo>
                    <a:pt x="1488" y="250"/>
                  </a:lnTo>
                  <a:lnTo>
                    <a:pt x="1490" y="248"/>
                  </a:lnTo>
                  <a:lnTo>
                    <a:pt x="1490" y="244"/>
                  </a:lnTo>
                  <a:lnTo>
                    <a:pt x="1488" y="242"/>
                  </a:lnTo>
                  <a:lnTo>
                    <a:pt x="1484" y="244"/>
                  </a:lnTo>
                  <a:lnTo>
                    <a:pt x="1480" y="250"/>
                  </a:lnTo>
                  <a:lnTo>
                    <a:pt x="1480" y="262"/>
                  </a:lnTo>
                  <a:lnTo>
                    <a:pt x="1478" y="266"/>
                  </a:lnTo>
                  <a:lnTo>
                    <a:pt x="1476" y="268"/>
                  </a:lnTo>
                  <a:lnTo>
                    <a:pt x="1470" y="270"/>
                  </a:lnTo>
                  <a:lnTo>
                    <a:pt x="1460" y="268"/>
                  </a:lnTo>
                  <a:lnTo>
                    <a:pt x="1448" y="266"/>
                  </a:lnTo>
                  <a:lnTo>
                    <a:pt x="1434" y="266"/>
                  </a:lnTo>
                  <a:lnTo>
                    <a:pt x="1424" y="264"/>
                  </a:lnTo>
                  <a:lnTo>
                    <a:pt x="1416" y="266"/>
                  </a:lnTo>
                  <a:lnTo>
                    <a:pt x="1414" y="268"/>
                  </a:lnTo>
                  <a:lnTo>
                    <a:pt x="1414" y="270"/>
                  </a:lnTo>
                  <a:lnTo>
                    <a:pt x="1416" y="278"/>
                  </a:lnTo>
                  <a:lnTo>
                    <a:pt x="1420" y="280"/>
                  </a:lnTo>
                  <a:lnTo>
                    <a:pt x="1428" y="284"/>
                  </a:lnTo>
                  <a:lnTo>
                    <a:pt x="1436" y="292"/>
                  </a:lnTo>
                  <a:close/>
                  <a:moveTo>
                    <a:pt x="1546" y="156"/>
                  </a:moveTo>
                  <a:lnTo>
                    <a:pt x="1546" y="156"/>
                  </a:lnTo>
                  <a:lnTo>
                    <a:pt x="1552" y="162"/>
                  </a:lnTo>
                  <a:lnTo>
                    <a:pt x="1562" y="170"/>
                  </a:lnTo>
                  <a:lnTo>
                    <a:pt x="1572" y="178"/>
                  </a:lnTo>
                  <a:lnTo>
                    <a:pt x="1582" y="190"/>
                  </a:lnTo>
                  <a:lnTo>
                    <a:pt x="1586" y="196"/>
                  </a:lnTo>
                  <a:lnTo>
                    <a:pt x="1588" y="202"/>
                  </a:lnTo>
                  <a:lnTo>
                    <a:pt x="1590" y="210"/>
                  </a:lnTo>
                  <a:lnTo>
                    <a:pt x="1590" y="220"/>
                  </a:lnTo>
                  <a:lnTo>
                    <a:pt x="1592" y="224"/>
                  </a:lnTo>
                  <a:lnTo>
                    <a:pt x="1594" y="232"/>
                  </a:lnTo>
                  <a:lnTo>
                    <a:pt x="1598" y="236"/>
                  </a:lnTo>
                  <a:lnTo>
                    <a:pt x="1602" y="234"/>
                  </a:lnTo>
                  <a:lnTo>
                    <a:pt x="1604" y="230"/>
                  </a:lnTo>
                  <a:lnTo>
                    <a:pt x="1608" y="222"/>
                  </a:lnTo>
                  <a:lnTo>
                    <a:pt x="1608" y="214"/>
                  </a:lnTo>
                  <a:lnTo>
                    <a:pt x="1608" y="206"/>
                  </a:lnTo>
                  <a:lnTo>
                    <a:pt x="1604" y="196"/>
                  </a:lnTo>
                  <a:lnTo>
                    <a:pt x="1596" y="190"/>
                  </a:lnTo>
                  <a:lnTo>
                    <a:pt x="1582" y="178"/>
                  </a:lnTo>
                  <a:lnTo>
                    <a:pt x="1574" y="168"/>
                  </a:lnTo>
                  <a:lnTo>
                    <a:pt x="1566" y="160"/>
                  </a:lnTo>
                  <a:lnTo>
                    <a:pt x="1556" y="154"/>
                  </a:lnTo>
                  <a:lnTo>
                    <a:pt x="1538" y="142"/>
                  </a:lnTo>
                  <a:lnTo>
                    <a:pt x="1526" y="132"/>
                  </a:lnTo>
                  <a:lnTo>
                    <a:pt x="1518" y="126"/>
                  </a:lnTo>
                  <a:lnTo>
                    <a:pt x="1516" y="126"/>
                  </a:lnTo>
                  <a:lnTo>
                    <a:pt x="1514" y="128"/>
                  </a:lnTo>
                  <a:lnTo>
                    <a:pt x="1510" y="132"/>
                  </a:lnTo>
                  <a:lnTo>
                    <a:pt x="1508" y="134"/>
                  </a:lnTo>
                  <a:lnTo>
                    <a:pt x="1510" y="136"/>
                  </a:lnTo>
                  <a:lnTo>
                    <a:pt x="1516" y="138"/>
                  </a:lnTo>
                  <a:lnTo>
                    <a:pt x="1530" y="144"/>
                  </a:lnTo>
                  <a:lnTo>
                    <a:pt x="1538" y="150"/>
                  </a:lnTo>
                  <a:lnTo>
                    <a:pt x="1546" y="156"/>
                  </a:lnTo>
                  <a:close/>
                  <a:moveTo>
                    <a:pt x="1500" y="128"/>
                  </a:moveTo>
                  <a:lnTo>
                    <a:pt x="1500" y="128"/>
                  </a:lnTo>
                  <a:lnTo>
                    <a:pt x="1502" y="126"/>
                  </a:lnTo>
                  <a:lnTo>
                    <a:pt x="1502" y="122"/>
                  </a:lnTo>
                  <a:lnTo>
                    <a:pt x="1496" y="116"/>
                  </a:lnTo>
                  <a:lnTo>
                    <a:pt x="1492" y="114"/>
                  </a:lnTo>
                  <a:lnTo>
                    <a:pt x="1490" y="114"/>
                  </a:lnTo>
                  <a:lnTo>
                    <a:pt x="1486" y="114"/>
                  </a:lnTo>
                  <a:lnTo>
                    <a:pt x="1484" y="118"/>
                  </a:lnTo>
                  <a:lnTo>
                    <a:pt x="1484" y="120"/>
                  </a:lnTo>
                  <a:lnTo>
                    <a:pt x="1484" y="124"/>
                  </a:lnTo>
                  <a:lnTo>
                    <a:pt x="1488" y="128"/>
                  </a:lnTo>
                  <a:lnTo>
                    <a:pt x="1494" y="130"/>
                  </a:lnTo>
                  <a:lnTo>
                    <a:pt x="1498" y="130"/>
                  </a:lnTo>
                  <a:lnTo>
                    <a:pt x="1500" y="128"/>
                  </a:lnTo>
                  <a:close/>
                  <a:moveTo>
                    <a:pt x="726" y="46"/>
                  </a:moveTo>
                  <a:lnTo>
                    <a:pt x="726" y="46"/>
                  </a:lnTo>
                  <a:lnTo>
                    <a:pt x="726" y="50"/>
                  </a:lnTo>
                  <a:lnTo>
                    <a:pt x="724" y="54"/>
                  </a:lnTo>
                  <a:lnTo>
                    <a:pt x="716" y="62"/>
                  </a:lnTo>
                  <a:lnTo>
                    <a:pt x="714" y="66"/>
                  </a:lnTo>
                  <a:lnTo>
                    <a:pt x="716" y="70"/>
                  </a:lnTo>
                  <a:lnTo>
                    <a:pt x="718" y="72"/>
                  </a:lnTo>
                  <a:lnTo>
                    <a:pt x="726" y="72"/>
                  </a:lnTo>
                  <a:lnTo>
                    <a:pt x="738" y="72"/>
                  </a:lnTo>
                  <a:lnTo>
                    <a:pt x="742" y="74"/>
                  </a:lnTo>
                  <a:lnTo>
                    <a:pt x="746" y="78"/>
                  </a:lnTo>
                  <a:lnTo>
                    <a:pt x="752" y="88"/>
                  </a:lnTo>
                  <a:lnTo>
                    <a:pt x="758" y="104"/>
                  </a:lnTo>
                  <a:lnTo>
                    <a:pt x="762" y="106"/>
                  </a:lnTo>
                  <a:lnTo>
                    <a:pt x="764" y="108"/>
                  </a:lnTo>
                  <a:lnTo>
                    <a:pt x="774" y="110"/>
                  </a:lnTo>
                  <a:lnTo>
                    <a:pt x="786" y="110"/>
                  </a:lnTo>
                  <a:lnTo>
                    <a:pt x="798" y="110"/>
                  </a:lnTo>
                  <a:lnTo>
                    <a:pt x="810" y="108"/>
                  </a:lnTo>
                  <a:lnTo>
                    <a:pt x="820" y="108"/>
                  </a:lnTo>
                  <a:lnTo>
                    <a:pt x="828" y="110"/>
                  </a:lnTo>
                  <a:lnTo>
                    <a:pt x="830" y="112"/>
                  </a:lnTo>
                  <a:lnTo>
                    <a:pt x="830" y="114"/>
                  </a:lnTo>
                  <a:lnTo>
                    <a:pt x="830" y="120"/>
                  </a:lnTo>
                  <a:lnTo>
                    <a:pt x="826" y="122"/>
                  </a:lnTo>
                  <a:lnTo>
                    <a:pt x="822" y="122"/>
                  </a:lnTo>
                  <a:lnTo>
                    <a:pt x="816" y="120"/>
                  </a:lnTo>
                  <a:lnTo>
                    <a:pt x="808" y="120"/>
                  </a:lnTo>
                  <a:lnTo>
                    <a:pt x="802" y="118"/>
                  </a:lnTo>
                  <a:lnTo>
                    <a:pt x="798" y="120"/>
                  </a:lnTo>
                  <a:lnTo>
                    <a:pt x="794" y="124"/>
                  </a:lnTo>
                  <a:lnTo>
                    <a:pt x="790" y="130"/>
                  </a:lnTo>
                  <a:lnTo>
                    <a:pt x="784" y="134"/>
                  </a:lnTo>
                  <a:lnTo>
                    <a:pt x="778" y="134"/>
                  </a:lnTo>
                  <a:lnTo>
                    <a:pt x="772" y="132"/>
                  </a:lnTo>
                  <a:lnTo>
                    <a:pt x="766" y="130"/>
                  </a:lnTo>
                  <a:lnTo>
                    <a:pt x="760" y="130"/>
                  </a:lnTo>
                  <a:lnTo>
                    <a:pt x="756" y="132"/>
                  </a:lnTo>
                  <a:lnTo>
                    <a:pt x="756" y="138"/>
                  </a:lnTo>
                  <a:lnTo>
                    <a:pt x="756" y="142"/>
                  </a:lnTo>
                  <a:lnTo>
                    <a:pt x="760" y="144"/>
                  </a:lnTo>
                  <a:lnTo>
                    <a:pt x="768" y="146"/>
                  </a:lnTo>
                  <a:lnTo>
                    <a:pt x="780" y="156"/>
                  </a:lnTo>
                  <a:lnTo>
                    <a:pt x="786" y="164"/>
                  </a:lnTo>
                  <a:lnTo>
                    <a:pt x="790" y="170"/>
                  </a:lnTo>
                  <a:lnTo>
                    <a:pt x="790" y="174"/>
                  </a:lnTo>
                  <a:lnTo>
                    <a:pt x="788" y="176"/>
                  </a:lnTo>
                  <a:lnTo>
                    <a:pt x="784" y="180"/>
                  </a:lnTo>
                  <a:lnTo>
                    <a:pt x="784" y="184"/>
                  </a:lnTo>
                  <a:lnTo>
                    <a:pt x="784" y="188"/>
                  </a:lnTo>
                  <a:lnTo>
                    <a:pt x="788" y="194"/>
                  </a:lnTo>
                  <a:lnTo>
                    <a:pt x="792" y="196"/>
                  </a:lnTo>
                  <a:lnTo>
                    <a:pt x="796" y="198"/>
                  </a:lnTo>
                  <a:lnTo>
                    <a:pt x="802" y="198"/>
                  </a:lnTo>
                  <a:lnTo>
                    <a:pt x="806" y="196"/>
                  </a:lnTo>
                  <a:lnTo>
                    <a:pt x="810" y="192"/>
                  </a:lnTo>
                  <a:lnTo>
                    <a:pt x="814" y="186"/>
                  </a:lnTo>
                  <a:lnTo>
                    <a:pt x="816" y="178"/>
                  </a:lnTo>
                  <a:lnTo>
                    <a:pt x="822" y="158"/>
                  </a:lnTo>
                  <a:lnTo>
                    <a:pt x="826" y="150"/>
                  </a:lnTo>
                  <a:lnTo>
                    <a:pt x="828" y="150"/>
                  </a:lnTo>
                  <a:lnTo>
                    <a:pt x="828" y="154"/>
                  </a:lnTo>
                  <a:lnTo>
                    <a:pt x="824" y="168"/>
                  </a:lnTo>
                  <a:lnTo>
                    <a:pt x="824" y="174"/>
                  </a:lnTo>
                  <a:lnTo>
                    <a:pt x="824" y="178"/>
                  </a:lnTo>
                  <a:lnTo>
                    <a:pt x="828" y="180"/>
                  </a:lnTo>
                  <a:lnTo>
                    <a:pt x="832" y="184"/>
                  </a:lnTo>
                  <a:lnTo>
                    <a:pt x="844" y="188"/>
                  </a:lnTo>
                  <a:lnTo>
                    <a:pt x="852" y="192"/>
                  </a:lnTo>
                  <a:lnTo>
                    <a:pt x="860" y="198"/>
                  </a:lnTo>
                  <a:lnTo>
                    <a:pt x="870" y="206"/>
                  </a:lnTo>
                  <a:lnTo>
                    <a:pt x="878" y="212"/>
                  </a:lnTo>
                  <a:lnTo>
                    <a:pt x="886" y="214"/>
                  </a:lnTo>
                  <a:lnTo>
                    <a:pt x="892" y="216"/>
                  </a:lnTo>
                  <a:lnTo>
                    <a:pt x="906" y="218"/>
                  </a:lnTo>
                  <a:lnTo>
                    <a:pt x="916" y="220"/>
                  </a:lnTo>
                  <a:lnTo>
                    <a:pt x="926" y="226"/>
                  </a:lnTo>
                  <a:lnTo>
                    <a:pt x="940" y="232"/>
                  </a:lnTo>
                  <a:lnTo>
                    <a:pt x="954" y="238"/>
                  </a:lnTo>
                  <a:lnTo>
                    <a:pt x="966" y="242"/>
                  </a:lnTo>
                  <a:lnTo>
                    <a:pt x="980" y="252"/>
                  </a:lnTo>
                  <a:lnTo>
                    <a:pt x="988" y="258"/>
                  </a:lnTo>
                  <a:lnTo>
                    <a:pt x="994" y="266"/>
                  </a:lnTo>
                  <a:lnTo>
                    <a:pt x="1004" y="284"/>
                  </a:lnTo>
                  <a:lnTo>
                    <a:pt x="1014" y="302"/>
                  </a:lnTo>
                  <a:lnTo>
                    <a:pt x="1024" y="318"/>
                  </a:lnTo>
                  <a:lnTo>
                    <a:pt x="1028" y="324"/>
                  </a:lnTo>
                  <a:lnTo>
                    <a:pt x="1030" y="328"/>
                  </a:lnTo>
                  <a:lnTo>
                    <a:pt x="1028" y="330"/>
                  </a:lnTo>
                  <a:lnTo>
                    <a:pt x="1026" y="332"/>
                  </a:lnTo>
                  <a:lnTo>
                    <a:pt x="1022" y="336"/>
                  </a:lnTo>
                  <a:lnTo>
                    <a:pt x="1020" y="338"/>
                  </a:lnTo>
                  <a:lnTo>
                    <a:pt x="1020" y="344"/>
                  </a:lnTo>
                  <a:lnTo>
                    <a:pt x="1024" y="350"/>
                  </a:lnTo>
                  <a:lnTo>
                    <a:pt x="1028" y="354"/>
                  </a:lnTo>
                  <a:lnTo>
                    <a:pt x="1036" y="360"/>
                  </a:lnTo>
                  <a:lnTo>
                    <a:pt x="1040" y="364"/>
                  </a:lnTo>
                  <a:lnTo>
                    <a:pt x="1044" y="368"/>
                  </a:lnTo>
                  <a:lnTo>
                    <a:pt x="1044" y="372"/>
                  </a:lnTo>
                  <a:lnTo>
                    <a:pt x="1040" y="380"/>
                  </a:lnTo>
                  <a:lnTo>
                    <a:pt x="1036" y="394"/>
                  </a:lnTo>
                  <a:lnTo>
                    <a:pt x="1036" y="396"/>
                  </a:lnTo>
                  <a:lnTo>
                    <a:pt x="1038" y="398"/>
                  </a:lnTo>
                  <a:lnTo>
                    <a:pt x="1044" y="396"/>
                  </a:lnTo>
                  <a:lnTo>
                    <a:pt x="1046" y="396"/>
                  </a:lnTo>
                  <a:lnTo>
                    <a:pt x="1050" y="396"/>
                  </a:lnTo>
                  <a:lnTo>
                    <a:pt x="1052" y="398"/>
                  </a:lnTo>
                  <a:lnTo>
                    <a:pt x="1054" y="398"/>
                  </a:lnTo>
                  <a:lnTo>
                    <a:pt x="1060" y="398"/>
                  </a:lnTo>
                  <a:lnTo>
                    <a:pt x="1068" y="398"/>
                  </a:lnTo>
                  <a:lnTo>
                    <a:pt x="1074" y="400"/>
                  </a:lnTo>
                  <a:lnTo>
                    <a:pt x="1080" y="404"/>
                  </a:lnTo>
                  <a:lnTo>
                    <a:pt x="1078" y="116"/>
                  </a:lnTo>
                  <a:lnTo>
                    <a:pt x="1070" y="114"/>
                  </a:lnTo>
                  <a:lnTo>
                    <a:pt x="1060" y="110"/>
                  </a:lnTo>
                  <a:lnTo>
                    <a:pt x="1038" y="100"/>
                  </a:lnTo>
                  <a:lnTo>
                    <a:pt x="1002" y="76"/>
                  </a:lnTo>
                  <a:lnTo>
                    <a:pt x="996" y="72"/>
                  </a:lnTo>
                  <a:lnTo>
                    <a:pt x="988" y="72"/>
                  </a:lnTo>
                  <a:lnTo>
                    <a:pt x="982" y="74"/>
                  </a:lnTo>
                  <a:lnTo>
                    <a:pt x="976" y="76"/>
                  </a:lnTo>
                  <a:lnTo>
                    <a:pt x="970" y="80"/>
                  </a:lnTo>
                  <a:lnTo>
                    <a:pt x="966" y="84"/>
                  </a:lnTo>
                  <a:lnTo>
                    <a:pt x="964" y="88"/>
                  </a:lnTo>
                  <a:lnTo>
                    <a:pt x="964" y="92"/>
                  </a:lnTo>
                  <a:lnTo>
                    <a:pt x="966" y="96"/>
                  </a:lnTo>
                  <a:lnTo>
                    <a:pt x="964" y="100"/>
                  </a:lnTo>
                  <a:lnTo>
                    <a:pt x="956" y="106"/>
                  </a:lnTo>
                  <a:lnTo>
                    <a:pt x="946" y="110"/>
                  </a:lnTo>
                  <a:lnTo>
                    <a:pt x="942" y="110"/>
                  </a:lnTo>
                  <a:lnTo>
                    <a:pt x="938" y="108"/>
                  </a:lnTo>
                  <a:lnTo>
                    <a:pt x="936" y="108"/>
                  </a:lnTo>
                  <a:lnTo>
                    <a:pt x="934" y="110"/>
                  </a:lnTo>
                  <a:lnTo>
                    <a:pt x="928" y="116"/>
                  </a:lnTo>
                  <a:lnTo>
                    <a:pt x="914" y="138"/>
                  </a:lnTo>
                  <a:lnTo>
                    <a:pt x="906" y="148"/>
                  </a:lnTo>
                  <a:lnTo>
                    <a:pt x="898" y="158"/>
                  </a:lnTo>
                  <a:lnTo>
                    <a:pt x="890" y="164"/>
                  </a:lnTo>
                  <a:lnTo>
                    <a:pt x="886" y="164"/>
                  </a:lnTo>
                  <a:lnTo>
                    <a:pt x="882" y="164"/>
                  </a:lnTo>
                  <a:lnTo>
                    <a:pt x="876" y="160"/>
                  </a:lnTo>
                  <a:lnTo>
                    <a:pt x="872" y="156"/>
                  </a:lnTo>
                  <a:lnTo>
                    <a:pt x="870" y="150"/>
                  </a:lnTo>
                  <a:lnTo>
                    <a:pt x="868" y="144"/>
                  </a:lnTo>
                  <a:lnTo>
                    <a:pt x="864" y="132"/>
                  </a:lnTo>
                  <a:lnTo>
                    <a:pt x="862" y="126"/>
                  </a:lnTo>
                  <a:lnTo>
                    <a:pt x="860" y="120"/>
                  </a:lnTo>
                  <a:lnTo>
                    <a:pt x="856" y="118"/>
                  </a:lnTo>
                  <a:lnTo>
                    <a:pt x="854" y="118"/>
                  </a:lnTo>
                  <a:lnTo>
                    <a:pt x="852" y="124"/>
                  </a:lnTo>
                  <a:lnTo>
                    <a:pt x="852" y="126"/>
                  </a:lnTo>
                  <a:lnTo>
                    <a:pt x="846" y="114"/>
                  </a:lnTo>
                  <a:lnTo>
                    <a:pt x="842" y="102"/>
                  </a:lnTo>
                  <a:lnTo>
                    <a:pt x="842" y="94"/>
                  </a:lnTo>
                  <a:lnTo>
                    <a:pt x="842" y="86"/>
                  </a:lnTo>
                  <a:lnTo>
                    <a:pt x="844" y="80"/>
                  </a:lnTo>
                  <a:lnTo>
                    <a:pt x="846" y="66"/>
                  </a:lnTo>
                  <a:lnTo>
                    <a:pt x="846" y="58"/>
                  </a:lnTo>
                  <a:lnTo>
                    <a:pt x="844" y="48"/>
                  </a:lnTo>
                  <a:lnTo>
                    <a:pt x="840" y="40"/>
                  </a:lnTo>
                  <a:lnTo>
                    <a:pt x="838" y="36"/>
                  </a:lnTo>
                  <a:lnTo>
                    <a:pt x="834" y="36"/>
                  </a:lnTo>
                  <a:lnTo>
                    <a:pt x="830" y="36"/>
                  </a:lnTo>
                  <a:lnTo>
                    <a:pt x="826" y="36"/>
                  </a:lnTo>
                  <a:lnTo>
                    <a:pt x="818" y="36"/>
                  </a:lnTo>
                  <a:lnTo>
                    <a:pt x="810" y="32"/>
                  </a:lnTo>
                  <a:lnTo>
                    <a:pt x="798" y="26"/>
                  </a:lnTo>
                  <a:lnTo>
                    <a:pt x="786" y="18"/>
                  </a:lnTo>
                  <a:lnTo>
                    <a:pt x="776" y="16"/>
                  </a:lnTo>
                  <a:lnTo>
                    <a:pt x="770" y="16"/>
                  </a:lnTo>
                  <a:lnTo>
                    <a:pt x="764" y="20"/>
                  </a:lnTo>
                  <a:lnTo>
                    <a:pt x="756" y="28"/>
                  </a:lnTo>
                  <a:lnTo>
                    <a:pt x="752" y="32"/>
                  </a:lnTo>
                  <a:lnTo>
                    <a:pt x="748" y="34"/>
                  </a:lnTo>
                  <a:lnTo>
                    <a:pt x="740" y="36"/>
                  </a:lnTo>
                  <a:lnTo>
                    <a:pt x="732" y="38"/>
                  </a:lnTo>
                  <a:lnTo>
                    <a:pt x="728" y="40"/>
                  </a:lnTo>
                  <a:lnTo>
                    <a:pt x="726" y="42"/>
                  </a:lnTo>
                  <a:lnTo>
                    <a:pt x="726" y="46"/>
                  </a:lnTo>
                  <a:close/>
                  <a:moveTo>
                    <a:pt x="1600" y="438"/>
                  </a:moveTo>
                  <a:lnTo>
                    <a:pt x="1600" y="438"/>
                  </a:lnTo>
                  <a:lnTo>
                    <a:pt x="1594" y="436"/>
                  </a:lnTo>
                  <a:lnTo>
                    <a:pt x="1588" y="434"/>
                  </a:lnTo>
                  <a:lnTo>
                    <a:pt x="1586" y="436"/>
                  </a:lnTo>
                  <a:lnTo>
                    <a:pt x="1588" y="438"/>
                  </a:lnTo>
                  <a:lnTo>
                    <a:pt x="1590" y="442"/>
                  </a:lnTo>
                  <a:lnTo>
                    <a:pt x="1590" y="444"/>
                  </a:lnTo>
                  <a:lnTo>
                    <a:pt x="1592" y="446"/>
                  </a:lnTo>
                  <a:lnTo>
                    <a:pt x="1596" y="448"/>
                  </a:lnTo>
                  <a:lnTo>
                    <a:pt x="1600" y="448"/>
                  </a:lnTo>
                  <a:lnTo>
                    <a:pt x="1604" y="446"/>
                  </a:lnTo>
                  <a:lnTo>
                    <a:pt x="1604" y="444"/>
                  </a:lnTo>
                  <a:lnTo>
                    <a:pt x="1600" y="438"/>
                  </a:lnTo>
                  <a:close/>
                  <a:moveTo>
                    <a:pt x="1606" y="1248"/>
                  </a:moveTo>
                  <a:lnTo>
                    <a:pt x="1606" y="1248"/>
                  </a:lnTo>
                  <a:lnTo>
                    <a:pt x="1606" y="1252"/>
                  </a:lnTo>
                  <a:lnTo>
                    <a:pt x="1604" y="1260"/>
                  </a:lnTo>
                  <a:lnTo>
                    <a:pt x="1604" y="1268"/>
                  </a:lnTo>
                  <a:lnTo>
                    <a:pt x="1604" y="1272"/>
                  </a:lnTo>
                  <a:lnTo>
                    <a:pt x="1606" y="1274"/>
                  </a:lnTo>
                  <a:lnTo>
                    <a:pt x="1608" y="1274"/>
                  </a:lnTo>
                  <a:lnTo>
                    <a:pt x="1610" y="1270"/>
                  </a:lnTo>
                  <a:lnTo>
                    <a:pt x="1610" y="1260"/>
                  </a:lnTo>
                  <a:lnTo>
                    <a:pt x="1614" y="1250"/>
                  </a:lnTo>
                  <a:lnTo>
                    <a:pt x="1620" y="1240"/>
                  </a:lnTo>
                  <a:lnTo>
                    <a:pt x="1620" y="1236"/>
                  </a:lnTo>
                  <a:lnTo>
                    <a:pt x="1618" y="1232"/>
                  </a:lnTo>
                  <a:lnTo>
                    <a:pt x="1618" y="1228"/>
                  </a:lnTo>
                  <a:lnTo>
                    <a:pt x="1616" y="1224"/>
                  </a:lnTo>
                  <a:lnTo>
                    <a:pt x="1616" y="1220"/>
                  </a:lnTo>
                  <a:lnTo>
                    <a:pt x="1614" y="1220"/>
                  </a:lnTo>
                  <a:lnTo>
                    <a:pt x="1612" y="1224"/>
                  </a:lnTo>
                  <a:lnTo>
                    <a:pt x="1612" y="1230"/>
                  </a:lnTo>
                  <a:lnTo>
                    <a:pt x="1612" y="1234"/>
                  </a:lnTo>
                  <a:lnTo>
                    <a:pt x="1612" y="1236"/>
                  </a:lnTo>
                  <a:lnTo>
                    <a:pt x="1608" y="1240"/>
                  </a:lnTo>
                  <a:lnTo>
                    <a:pt x="1606" y="1244"/>
                  </a:lnTo>
                  <a:lnTo>
                    <a:pt x="1604" y="1246"/>
                  </a:lnTo>
                  <a:lnTo>
                    <a:pt x="1606" y="1248"/>
                  </a:lnTo>
                  <a:close/>
                </a:path>
              </a:pathLst>
            </a:custGeom>
            <a:grpFill/>
            <a:ln w="6350">
              <a:noFill/>
              <a:round/>
              <a:headEnd/>
              <a:tailEnd/>
            </a:ln>
          </p:spPr>
          <p:txBody>
            <a:bodyPr/>
            <a:lstStyle/>
            <a:p>
              <a:endParaRPr lang="en-US" b="1" dirty="0"/>
            </a:p>
          </p:txBody>
        </p:sp>
        <p:sp>
          <p:nvSpPr>
            <p:cNvPr id="49" name="Freeform 6153">
              <a:extLst>
                <a:ext uri="{FF2B5EF4-FFF2-40B4-BE49-F238E27FC236}">
                  <a16:creationId xmlns:a16="http://schemas.microsoft.com/office/drawing/2014/main" id="{ECD286A2-73C0-F74F-96A3-6A5CFD17936A}"/>
                </a:ext>
              </a:extLst>
            </p:cNvPr>
            <p:cNvSpPr>
              <a:spLocks noEditPoints="1"/>
            </p:cNvSpPr>
            <p:nvPr/>
          </p:nvSpPr>
          <p:spPr bwMode="auto">
            <a:xfrm>
              <a:off x="3915668" y="3671184"/>
              <a:ext cx="1239013" cy="1462182"/>
            </a:xfrm>
            <a:custGeom>
              <a:avLst/>
              <a:gdLst>
                <a:gd name="T0" fmla="*/ 1666909 w 2776"/>
                <a:gd name="T1" fmla="*/ 1643154 h 3628"/>
                <a:gd name="T2" fmla="*/ 1572963 w 2776"/>
                <a:gd name="T3" fmla="*/ 1734581 h 3628"/>
                <a:gd name="T4" fmla="*/ 1567885 w 2776"/>
                <a:gd name="T5" fmla="*/ 1859024 h 3628"/>
                <a:gd name="T6" fmla="*/ 1595815 w 2776"/>
                <a:gd name="T7" fmla="*/ 1991086 h 3628"/>
                <a:gd name="T8" fmla="*/ 1712613 w 2776"/>
                <a:gd name="T9" fmla="*/ 1728232 h 3628"/>
                <a:gd name="T10" fmla="*/ 1736734 w 2776"/>
                <a:gd name="T11" fmla="*/ 1666011 h 3628"/>
                <a:gd name="T12" fmla="*/ 1698648 w 2776"/>
                <a:gd name="T13" fmla="*/ 844434 h 3628"/>
                <a:gd name="T14" fmla="*/ 1576772 w 2776"/>
                <a:gd name="T15" fmla="*/ 868560 h 3628"/>
                <a:gd name="T16" fmla="*/ 1533607 w 2776"/>
                <a:gd name="T17" fmla="*/ 784752 h 3628"/>
                <a:gd name="T18" fmla="*/ 1484095 w 2776"/>
                <a:gd name="T19" fmla="*/ 730150 h 3628"/>
                <a:gd name="T20" fmla="*/ 1434583 w 2776"/>
                <a:gd name="T21" fmla="*/ 633643 h 3628"/>
                <a:gd name="T22" fmla="*/ 1401575 w 2776"/>
                <a:gd name="T23" fmla="*/ 539676 h 3628"/>
                <a:gd name="T24" fmla="*/ 1353332 w 2776"/>
                <a:gd name="T25" fmla="*/ 454597 h 3628"/>
                <a:gd name="T26" fmla="*/ 1301281 w 2776"/>
                <a:gd name="T27" fmla="*/ 313647 h 3628"/>
                <a:gd name="T28" fmla="*/ 1263195 w 2776"/>
                <a:gd name="T29" fmla="*/ 199363 h 3628"/>
                <a:gd name="T30" fmla="*/ 1197179 w 2776"/>
                <a:gd name="T31" fmla="*/ 219680 h 3628"/>
                <a:gd name="T32" fmla="*/ 1090537 w 2776"/>
                <a:gd name="T33" fmla="*/ 195553 h 3628"/>
                <a:gd name="T34" fmla="*/ 983895 w 2776"/>
                <a:gd name="T35" fmla="*/ 156189 h 3628"/>
                <a:gd name="T36" fmla="*/ 873445 w 2776"/>
                <a:gd name="T37" fmla="*/ 208251 h 3628"/>
                <a:gd name="T38" fmla="*/ 743952 w 2776"/>
                <a:gd name="T39" fmla="*/ 142220 h 3628"/>
                <a:gd name="T40" fmla="*/ 731256 w 2776"/>
                <a:gd name="T41" fmla="*/ 69840 h 3628"/>
                <a:gd name="T42" fmla="*/ 712213 w 2776"/>
                <a:gd name="T43" fmla="*/ 20317 h 3628"/>
                <a:gd name="T44" fmla="*/ 633502 w 2776"/>
                <a:gd name="T45" fmla="*/ 8889 h 3628"/>
                <a:gd name="T46" fmla="*/ 534477 w 2776"/>
                <a:gd name="T47" fmla="*/ 17778 h 3628"/>
                <a:gd name="T48" fmla="*/ 424027 w 2776"/>
                <a:gd name="T49" fmla="*/ 54602 h 3628"/>
                <a:gd name="T50" fmla="*/ 344046 w 2776"/>
                <a:gd name="T51" fmla="*/ 72380 h 3628"/>
                <a:gd name="T52" fmla="*/ 210744 w 2776"/>
                <a:gd name="T53" fmla="*/ 162538 h 3628"/>
                <a:gd name="T54" fmla="*/ 124415 w 2776"/>
                <a:gd name="T55" fmla="*/ 312377 h 3628"/>
                <a:gd name="T56" fmla="*/ 38086 w 2776"/>
                <a:gd name="T57" fmla="*/ 453328 h 3628"/>
                <a:gd name="T58" fmla="*/ 15235 w 2776"/>
                <a:gd name="T59" fmla="*/ 537136 h 3628"/>
                <a:gd name="T60" fmla="*/ 38086 w 2776"/>
                <a:gd name="T61" fmla="*/ 626024 h 3628"/>
                <a:gd name="T62" fmla="*/ 25391 w 2776"/>
                <a:gd name="T63" fmla="*/ 775863 h 3628"/>
                <a:gd name="T64" fmla="*/ 34278 w 2776"/>
                <a:gd name="T65" fmla="*/ 802530 h 3628"/>
                <a:gd name="T66" fmla="*/ 34278 w 2776"/>
                <a:gd name="T67" fmla="*/ 825386 h 3628"/>
                <a:gd name="T68" fmla="*/ 54590 w 2776"/>
                <a:gd name="T69" fmla="*/ 848243 h 3628"/>
                <a:gd name="T70" fmla="*/ 71094 w 2776"/>
                <a:gd name="T71" fmla="*/ 863481 h 3628"/>
                <a:gd name="T72" fmla="*/ 106642 w 2776"/>
                <a:gd name="T73" fmla="*/ 909195 h 3628"/>
                <a:gd name="T74" fmla="*/ 115528 w 2776"/>
                <a:gd name="T75" fmla="*/ 940941 h 3628"/>
                <a:gd name="T76" fmla="*/ 171388 w 2776"/>
                <a:gd name="T77" fmla="*/ 996813 h 3628"/>
                <a:gd name="T78" fmla="*/ 319925 w 2776"/>
                <a:gd name="T79" fmla="*/ 1036177 h 3628"/>
                <a:gd name="T80" fmla="*/ 411332 w 2776"/>
                <a:gd name="T81" fmla="*/ 1038717 h 3628"/>
                <a:gd name="T82" fmla="*/ 535747 w 2776"/>
                <a:gd name="T83" fmla="*/ 993003 h 3628"/>
                <a:gd name="T84" fmla="*/ 632232 w 2776"/>
                <a:gd name="T85" fmla="*/ 1052685 h 3628"/>
                <a:gd name="T86" fmla="*/ 690631 w 2776"/>
                <a:gd name="T87" fmla="*/ 1069193 h 3628"/>
                <a:gd name="T88" fmla="*/ 686822 w 2776"/>
                <a:gd name="T89" fmla="*/ 1158081 h 3628"/>
                <a:gd name="T90" fmla="*/ 700787 w 2776"/>
                <a:gd name="T91" fmla="*/ 1193636 h 3628"/>
                <a:gd name="T92" fmla="*/ 690631 w 2776"/>
                <a:gd name="T93" fmla="*/ 1262206 h 3628"/>
                <a:gd name="T94" fmla="*/ 766804 w 2776"/>
                <a:gd name="T95" fmla="*/ 1376491 h 3628"/>
                <a:gd name="T96" fmla="*/ 797273 w 2776"/>
                <a:gd name="T97" fmla="*/ 1521251 h 3628"/>
                <a:gd name="T98" fmla="*/ 746491 w 2776"/>
                <a:gd name="T99" fmla="*/ 1737121 h 3628"/>
                <a:gd name="T100" fmla="*/ 846785 w 2776"/>
                <a:gd name="T101" fmla="*/ 2073625 h 3628"/>
                <a:gd name="T102" fmla="*/ 903914 w 2776"/>
                <a:gd name="T103" fmla="*/ 2242511 h 3628"/>
                <a:gd name="T104" fmla="*/ 934383 w 2776"/>
                <a:gd name="T105" fmla="*/ 2289495 h 3628"/>
                <a:gd name="T106" fmla="*/ 1009286 w 2776"/>
                <a:gd name="T107" fmla="*/ 2284416 h 3628"/>
                <a:gd name="T108" fmla="*/ 1104502 w 2776"/>
                <a:gd name="T109" fmla="*/ 2269178 h 3628"/>
                <a:gd name="T110" fmla="*/ 1280968 w 2776"/>
                <a:gd name="T111" fmla="*/ 2079974 h 3628"/>
                <a:gd name="T112" fmla="*/ 1354602 w 2776"/>
                <a:gd name="T113" fmla="*/ 1940293 h 3628"/>
                <a:gd name="T114" fmla="*/ 1338098 w 2776"/>
                <a:gd name="T115" fmla="*/ 1812041 h 3628"/>
                <a:gd name="T116" fmla="*/ 1482826 w 2776"/>
                <a:gd name="T117" fmla="*/ 1673630 h 3628"/>
                <a:gd name="T118" fmla="*/ 1475208 w 2776"/>
                <a:gd name="T119" fmla="*/ 1513632 h 3628"/>
                <a:gd name="T120" fmla="*/ 1448548 w 2776"/>
                <a:gd name="T121" fmla="*/ 1400617 h 3628"/>
                <a:gd name="T122" fmla="*/ 1491712 w 2776"/>
                <a:gd name="T123" fmla="*/ 1268555 h 3628"/>
                <a:gd name="T124" fmla="*/ 1679605 w 2776"/>
                <a:gd name="T125" fmla="*/ 1045066 h 36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76"/>
                <a:gd name="T190" fmla="*/ 0 h 3628"/>
                <a:gd name="T191" fmla="*/ 2776 w 2776"/>
                <a:gd name="T192" fmla="*/ 3628 h 36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76" h="3628">
                  <a:moveTo>
                    <a:pt x="2710" y="2504"/>
                  </a:moveTo>
                  <a:lnTo>
                    <a:pt x="2710" y="2504"/>
                  </a:lnTo>
                  <a:lnTo>
                    <a:pt x="2706" y="2498"/>
                  </a:lnTo>
                  <a:lnTo>
                    <a:pt x="2702" y="2492"/>
                  </a:lnTo>
                  <a:lnTo>
                    <a:pt x="2698" y="2476"/>
                  </a:lnTo>
                  <a:lnTo>
                    <a:pt x="2696" y="2470"/>
                  </a:lnTo>
                  <a:lnTo>
                    <a:pt x="2692" y="2466"/>
                  </a:lnTo>
                  <a:lnTo>
                    <a:pt x="2690" y="2468"/>
                  </a:lnTo>
                  <a:lnTo>
                    <a:pt x="2684" y="2472"/>
                  </a:lnTo>
                  <a:lnTo>
                    <a:pt x="2680" y="2480"/>
                  </a:lnTo>
                  <a:lnTo>
                    <a:pt x="2678" y="2486"/>
                  </a:lnTo>
                  <a:lnTo>
                    <a:pt x="2676" y="2508"/>
                  </a:lnTo>
                  <a:lnTo>
                    <a:pt x="2674" y="2518"/>
                  </a:lnTo>
                  <a:lnTo>
                    <a:pt x="2672" y="2526"/>
                  </a:lnTo>
                  <a:lnTo>
                    <a:pt x="2668" y="2532"/>
                  </a:lnTo>
                  <a:lnTo>
                    <a:pt x="2664" y="2536"/>
                  </a:lnTo>
                  <a:lnTo>
                    <a:pt x="2656" y="2542"/>
                  </a:lnTo>
                  <a:lnTo>
                    <a:pt x="2648" y="2544"/>
                  </a:lnTo>
                  <a:lnTo>
                    <a:pt x="2634" y="2546"/>
                  </a:lnTo>
                  <a:lnTo>
                    <a:pt x="2632" y="2548"/>
                  </a:lnTo>
                  <a:lnTo>
                    <a:pt x="2632" y="2554"/>
                  </a:lnTo>
                  <a:lnTo>
                    <a:pt x="2638" y="2566"/>
                  </a:lnTo>
                  <a:lnTo>
                    <a:pt x="2636" y="2572"/>
                  </a:lnTo>
                  <a:lnTo>
                    <a:pt x="2636" y="2576"/>
                  </a:lnTo>
                  <a:lnTo>
                    <a:pt x="2626" y="2588"/>
                  </a:lnTo>
                  <a:lnTo>
                    <a:pt x="2606" y="2608"/>
                  </a:lnTo>
                  <a:lnTo>
                    <a:pt x="2596" y="2618"/>
                  </a:lnTo>
                  <a:lnTo>
                    <a:pt x="2588" y="2628"/>
                  </a:lnTo>
                  <a:lnTo>
                    <a:pt x="2578" y="2640"/>
                  </a:lnTo>
                  <a:lnTo>
                    <a:pt x="2572" y="2646"/>
                  </a:lnTo>
                  <a:lnTo>
                    <a:pt x="2564" y="2650"/>
                  </a:lnTo>
                  <a:lnTo>
                    <a:pt x="2554" y="2652"/>
                  </a:lnTo>
                  <a:lnTo>
                    <a:pt x="2538" y="2656"/>
                  </a:lnTo>
                  <a:lnTo>
                    <a:pt x="2530" y="2658"/>
                  </a:lnTo>
                  <a:lnTo>
                    <a:pt x="2526" y="2660"/>
                  </a:lnTo>
                  <a:lnTo>
                    <a:pt x="2522" y="2664"/>
                  </a:lnTo>
                  <a:lnTo>
                    <a:pt x="2520" y="2668"/>
                  </a:lnTo>
                  <a:lnTo>
                    <a:pt x="2516" y="2670"/>
                  </a:lnTo>
                  <a:lnTo>
                    <a:pt x="2512" y="2670"/>
                  </a:lnTo>
                  <a:lnTo>
                    <a:pt x="2506" y="2670"/>
                  </a:lnTo>
                  <a:lnTo>
                    <a:pt x="2500" y="2670"/>
                  </a:lnTo>
                  <a:lnTo>
                    <a:pt x="2496" y="2670"/>
                  </a:lnTo>
                  <a:lnTo>
                    <a:pt x="2496" y="2672"/>
                  </a:lnTo>
                  <a:lnTo>
                    <a:pt x="2496" y="2676"/>
                  </a:lnTo>
                  <a:lnTo>
                    <a:pt x="2494" y="2690"/>
                  </a:lnTo>
                  <a:lnTo>
                    <a:pt x="2492" y="2700"/>
                  </a:lnTo>
                  <a:lnTo>
                    <a:pt x="2486" y="2712"/>
                  </a:lnTo>
                  <a:lnTo>
                    <a:pt x="2480" y="2724"/>
                  </a:lnTo>
                  <a:lnTo>
                    <a:pt x="2478" y="2732"/>
                  </a:lnTo>
                  <a:lnTo>
                    <a:pt x="2478" y="2738"/>
                  </a:lnTo>
                  <a:lnTo>
                    <a:pt x="2478" y="2742"/>
                  </a:lnTo>
                  <a:lnTo>
                    <a:pt x="2482" y="2750"/>
                  </a:lnTo>
                  <a:lnTo>
                    <a:pt x="2482" y="2754"/>
                  </a:lnTo>
                  <a:lnTo>
                    <a:pt x="2482" y="2762"/>
                  </a:lnTo>
                  <a:lnTo>
                    <a:pt x="2480" y="2772"/>
                  </a:lnTo>
                  <a:lnTo>
                    <a:pt x="2480" y="2778"/>
                  </a:lnTo>
                  <a:lnTo>
                    <a:pt x="2484" y="2790"/>
                  </a:lnTo>
                  <a:lnTo>
                    <a:pt x="2488" y="2798"/>
                  </a:lnTo>
                  <a:lnTo>
                    <a:pt x="2488" y="2802"/>
                  </a:lnTo>
                  <a:lnTo>
                    <a:pt x="2488" y="2806"/>
                  </a:lnTo>
                  <a:lnTo>
                    <a:pt x="2488" y="2814"/>
                  </a:lnTo>
                  <a:lnTo>
                    <a:pt x="2490" y="2820"/>
                  </a:lnTo>
                  <a:lnTo>
                    <a:pt x="2494" y="2832"/>
                  </a:lnTo>
                  <a:lnTo>
                    <a:pt x="2498" y="2848"/>
                  </a:lnTo>
                  <a:lnTo>
                    <a:pt x="2498" y="2860"/>
                  </a:lnTo>
                  <a:lnTo>
                    <a:pt x="2496" y="2868"/>
                  </a:lnTo>
                  <a:lnTo>
                    <a:pt x="2492" y="2876"/>
                  </a:lnTo>
                  <a:lnTo>
                    <a:pt x="2488" y="2884"/>
                  </a:lnTo>
                  <a:lnTo>
                    <a:pt x="2480" y="2900"/>
                  </a:lnTo>
                  <a:lnTo>
                    <a:pt x="2476" y="2908"/>
                  </a:lnTo>
                  <a:lnTo>
                    <a:pt x="2474" y="2916"/>
                  </a:lnTo>
                  <a:lnTo>
                    <a:pt x="2472" y="2924"/>
                  </a:lnTo>
                  <a:lnTo>
                    <a:pt x="2470" y="2928"/>
                  </a:lnTo>
                  <a:lnTo>
                    <a:pt x="2466" y="2928"/>
                  </a:lnTo>
                  <a:lnTo>
                    <a:pt x="2464" y="2928"/>
                  </a:lnTo>
                  <a:lnTo>
                    <a:pt x="2462" y="2930"/>
                  </a:lnTo>
                  <a:lnTo>
                    <a:pt x="2458" y="2934"/>
                  </a:lnTo>
                  <a:lnTo>
                    <a:pt x="2454" y="2942"/>
                  </a:lnTo>
                  <a:lnTo>
                    <a:pt x="2450" y="2954"/>
                  </a:lnTo>
                  <a:lnTo>
                    <a:pt x="2448" y="2968"/>
                  </a:lnTo>
                  <a:lnTo>
                    <a:pt x="2446" y="2980"/>
                  </a:lnTo>
                  <a:lnTo>
                    <a:pt x="2448" y="2990"/>
                  </a:lnTo>
                  <a:lnTo>
                    <a:pt x="2448" y="2998"/>
                  </a:lnTo>
                  <a:lnTo>
                    <a:pt x="2456" y="3012"/>
                  </a:lnTo>
                  <a:lnTo>
                    <a:pt x="2464" y="3026"/>
                  </a:lnTo>
                  <a:lnTo>
                    <a:pt x="2466" y="3034"/>
                  </a:lnTo>
                  <a:lnTo>
                    <a:pt x="2466" y="3040"/>
                  </a:lnTo>
                  <a:lnTo>
                    <a:pt x="2466" y="3054"/>
                  </a:lnTo>
                  <a:lnTo>
                    <a:pt x="2464" y="3062"/>
                  </a:lnTo>
                  <a:lnTo>
                    <a:pt x="2466" y="3072"/>
                  </a:lnTo>
                  <a:lnTo>
                    <a:pt x="2468" y="3084"/>
                  </a:lnTo>
                  <a:lnTo>
                    <a:pt x="2474" y="3100"/>
                  </a:lnTo>
                  <a:lnTo>
                    <a:pt x="2480" y="3114"/>
                  </a:lnTo>
                  <a:lnTo>
                    <a:pt x="2486" y="3122"/>
                  </a:lnTo>
                  <a:lnTo>
                    <a:pt x="2492" y="3126"/>
                  </a:lnTo>
                  <a:lnTo>
                    <a:pt x="2498" y="3130"/>
                  </a:lnTo>
                  <a:lnTo>
                    <a:pt x="2510" y="3134"/>
                  </a:lnTo>
                  <a:lnTo>
                    <a:pt x="2514" y="3136"/>
                  </a:lnTo>
                  <a:lnTo>
                    <a:pt x="2520" y="3142"/>
                  </a:lnTo>
                  <a:lnTo>
                    <a:pt x="2522" y="3144"/>
                  </a:lnTo>
                  <a:lnTo>
                    <a:pt x="2526" y="3146"/>
                  </a:lnTo>
                  <a:lnTo>
                    <a:pt x="2534" y="3146"/>
                  </a:lnTo>
                  <a:lnTo>
                    <a:pt x="2544" y="3144"/>
                  </a:lnTo>
                  <a:lnTo>
                    <a:pt x="2554" y="3140"/>
                  </a:lnTo>
                  <a:lnTo>
                    <a:pt x="2574" y="3128"/>
                  </a:lnTo>
                  <a:lnTo>
                    <a:pt x="2584" y="3124"/>
                  </a:lnTo>
                  <a:lnTo>
                    <a:pt x="2594" y="3122"/>
                  </a:lnTo>
                  <a:lnTo>
                    <a:pt x="2598" y="3120"/>
                  </a:lnTo>
                  <a:lnTo>
                    <a:pt x="2602" y="3116"/>
                  </a:lnTo>
                  <a:lnTo>
                    <a:pt x="2610" y="3096"/>
                  </a:lnTo>
                  <a:lnTo>
                    <a:pt x="2620" y="3068"/>
                  </a:lnTo>
                  <a:lnTo>
                    <a:pt x="2628" y="3034"/>
                  </a:lnTo>
                  <a:lnTo>
                    <a:pt x="2648" y="2952"/>
                  </a:lnTo>
                  <a:lnTo>
                    <a:pt x="2668" y="2870"/>
                  </a:lnTo>
                  <a:lnTo>
                    <a:pt x="2682" y="2822"/>
                  </a:lnTo>
                  <a:lnTo>
                    <a:pt x="2694" y="2792"/>
                  </a:lnTo>
                  <a:lnTo>
                    <a:pt x="2696" y="2780"/>
                  </a:lnTo>
                  <a:lnTo>
                    <a:pt x="2700" y="2768"/>
                  </a:lnTo>
                  <a:lnTo>
                    <a:pt x="2700" y="2756"/>
                  </a:lnTo>
                  <a:lnTo>
                    <a:pt x="2698" y="2742"/>
                  </a:lnTo>
                  <a:lnTo>
                    <a:pt x="2698" y="2730"/>
                  </a:lnTo>
                  <a:lnTo>
                    <a:pt x="2698" y="2722"/>
                  </a:lnTo>
                  <a:lnTo>
                    <a:pt x="2700" y="2718"/>
                  </a:lnTo>
                  <a:lnTo>
                    <a:pt x="2704" y="2714"/>
                  </a:lnTo>
                  <a:lnTo>
                    <a:pt x="2710" y="2710"/>
                  </a:lnTo>
                  <a:lnTo>
                    <a:pt x="2712" y="2706"/>
                  </a:lnTo>
                  <a:lnTo>
                    <a:pt x="2710" y="2700"/>
                  </a:lnTo>
                  <a:lnTo>
                    <a:pt x="2710" y="2690"/>
                  </a:lnTo>
                  <a:lnTo>
                    <a:pt x="2712" y="2684"/>
                  </a:lnTo>
                  <a:lnTo>
                    <a:pt x="2712" y="2674"/>
                  </a:lnTo>
                  <a:lnTo>
                    <a:pt x="2712" y="2670"/>
                  </a:lnTo>
                  <a:lnTo>
                    <a:pt x="2710" y="2662"/>
                  </a:lnTo>
                  <a:lnTo>
                    <a:pt x="2706" y="2654"/>
                  </a:lnTo>
                  <a:lnTo>
                    <a:pt x="2706" y="2648"/>
                  </a:lnTo>
                  <a:lnTo>
                    <a:pt x="2706" y="2642"/>
                  </a:lnTo>
                  <a:lnTo>
                    <a:pt x="2708" y="2638"/>
                  </a:lnTo>
                  <a:lnTo>
                    <a:pt x="2710" y="2636"/>
                  </a:lnTo>
                  <a:lnTo>
                    <a:pt x="2714" y="2640"/>
                  </a:lnTo>
                  <a:lnTo>
                    <a:pt x="2718" y="2646"/>
                  </a:lnTo>
                  <a:lnTo>
                    <a:pt x="2722" y="2658"/>
                  </a:lnTo>
                  <a:lnTo>
                    <a:pt x="2724" y="2662"/>
                  </a:lnTo>
                  <a:lnTo>
                    <a:pt x="2728" y="2662"/>
                  </a:lnTo>
                  <a:lnTo>
                    <a:pt x="2732" y="2658"/>
                  </a:lnTo>
                  <a:lnTo>
                    <a:pt x="2734" y="2652"/>
                  </a:lnTo>
                  <a:lnTo>
                    <a:pt x="2736" y="2644"/>
                  </a:lnTo>
                  <a:lnTo>
                    <a:pt x="2738" y="2634"/>
                  </a:lnTo>
                  <a:lnTo>
                    <a:pt x="2736" y="2624"/>
                  </a:lnTo>
                  <a:lnTo>
                    <a:pt x="2734" y="2614"/>
                  </a:lnTo>
                  <a:lnTo>
                    <a:pt x="2732" y="2604"/>
                  </a:lnTo>
                  <a:lnTo>
                    <a:pt x="2730" y="2590"/>
                  </a:lnTo>
                  <a:lnTo>
                    <a:pt x="2724" y="2556"/>
                  </a:lnTo>
                  <a:lnTo>
                    <a:pt x="2720" y="2522"/>
                  </a:lnTo>
                  <a:lnTo>
                    <a:pt x="2716" y="2510"/>
                  </a:lnTo>
                  <a:lnTo>
                    <a:pt x="2710" y="2504"/>
                  </a:lnTo>
                  <a:close/>
                  <a:moveTo>
                    <a:pt x="2770" y="1364"/>
                  </a:moveTo>
                  <a:lnTo>
                    <a:pt x="2770" y="1364"/>
                  </a:lnTo>
                  <a:lnTo>
                    <a:pt x="2764" y="1352"/>
                  </a:lnTo>
                  <a:lnTo>
                    <a:pt x="2762" y="1342"/>
                  </a:lnTo>
                  <a:lnTo>
                    <a:pt x="2764" y="1332"/>
                  </a:lnTo>
                  <a:lnTo>
                    <a:pt x="2766" y="1322"/>
                  </a:lnTo>
                  <a:lnTo>
                    <a:pt x="2770" y="1316"/>
                  </a:lnTo>
                  <a:lnTo>
                    <a:pt x="2770" y="1308"/>
                  </a:lnTo>
                  <a:lnTo>
                    <a:pt x="2768" y="1304"/>
                  </a:lnTo>
                  <a:lnTo>
                    <a:pt x="2762" y="1300"/>
                  </a:lnTo>
                  <a:lnTo>
                    <a:pt x="2752" y="1300"/>
                  </a:lnTo>
                  <a:lnTo>
                    <a:pt x="2746" y="1302"/>
                  </a:lnTo>
                  <a:lnTo>
                    <a:pt x="2730" y="1314"/>
                  </a:lnTo>
                  <a:lnTo>
                    <a:pt x="2720" y="1320"/>
                  </a:lnTo>
                  <a:lnTo>
                    <a:pt x="2708" y="1326"/>
                  </a:lnTo>
                  <a:lnTo>
                    <a:pt x="2694" y="1330"/>
                  </a:lnTo>
                  <a:lnTo>
                    <a:pt x="2676" y="1330"/>
                  </a:lnTo>
                  <a:lnTo>
                    <a:pt x="2660" y="1332"/>
                  </a:lnTo>
                  <a:lnTo>
                    <a:pt x="2650" y="1332"/>
                  </a:lnTo>
                  <a:lnTo>
                    <a:pt x="2646" y="1334"/>
                  </a:lnTo>
                  <a:lnTo>
                    <a:pt x="2646" y="1336"/>
                  </a:lnTo>
                  <a:lnTo>
                    <a:pt x="2646" y="1338"/>
                  </a:lnTo>
                  <a:lnTo>
                    <a:pt x="2644" y="1340"/>
                  </a:lnTo>
                  <a:lnTo>
                    <a:pt x="2640" y="1340"/>
                  </a:lnTo>
                  <a:lnTo>
                    <a:pt x="2630" y="1340"/>
                  </a:lnTo>
                  <a:lnTo>
                    <a:pt x="2618" y="1340"/>
                  </a:lnTo>
                  <a:lnTo>
                    <a:pt x="2608" y="1342"/>
                  </a:lnTo>
                  <a:lnTo>
                    <a:pt x="2602" y="1346"/>
                  </a:lnTo>
                  <a:lnTo>
                    <a:pt x="2596" y="1352"/>
                  </a:lnTo>
                  <a:lnTo>
                    <a:pt x="2590" y="1356"/>
                  </a:lnTo>
                  <a:lnTo>
                    <a:pt x="2584" y="1360"/>
                  </a:lnTo>
                  <a:lnTo>
                    <a:pt x="2574" y="1360"/>
                  </a:lnTo>
                  <a:lnTo>
                    <a:pt x="2564" y="1358"/>
                  </a:lnTo>
                  <a:lnTo>
                    <a:pt x="2552" y="1356"/>
                  </a:lnTo>
                  <a:lnTo>
                    <a:pt x="2542" y="1356"/>
                  </a:lnTo>
                  <a:lnTo>
                    <a:pt x="2534" y="1360"/>
                  </a:lnTo>
                  <a:lnTo>
                    <a:pt x="2528" y="1366"/>
                  </a:lnTo>
                  <a:lnTo>
                    <a:pt x="2520" y="1370"/>
                  </a:lnTo>
                  <a:lnTo>
                    <a:pt x="2512" y="1374"/>
                  </a:lnTo>
                  <a:lnTo>
                    <a:pt x="2504" y="1376"/>
                  </a:lnTo>
                  <a:lnTo>
                    <a:pt x="2494" y="1374"/>
                  </a:lnTo>
                  <a:lnTo>
                    <a:pt x="2484" y="1368"/>
                  </a:lnTo>
                  <a:lnTo>
                    <a:pt x="2476" y="1362"/>
                  </a:lnTo>
                  <a:lnTo>
                    <a:pt x="2470" y="1356"/>
                  </a:lnTo>
                  <a:lnTo>
                    <a:pt x="2466" y="1350"/>
                  </a:lnTo>
                  <a:lnTo>
                    <a:pt x="2458" y="1334"/>
                  </a:lnTo>
                  <a:lnTo>
                    <a:pt x="2454" y="1328"/>
                  </a:lnTo>
                  <a:lnTo>
                    <a:pt x="2448" y="1320"/>
                  </a:lnTo>
                  <a:lnTo>
                    <a:pt x="2444" y="1318"/>
                  </a:lnTo>
                  <a:lnTo>
                    <a:pt x="2438" y="1316"/>
                  </a:lnTo>
                  <a:lnTo>
                    <a:pt x="2428" y="1316"/>
                  </a:lnTo>
                  <a:lnTo>
                    <a:pt x="2426" y="1316"/>
                  </a:lnTo>
                  <a:lnTo>
                    <a:pt x="2428" y="1314"/>
                  </a:lnTo>
                  <a:lnTo>
                    <a:pt x="2444" y="1302"/>
                  </a:lnTo>
                  <a:lnTo>
                    <a:pt x="2450" y="1298"/>
                  </a:lnTo>
                  <a:lnTo>
                    <a:pt x="2452" y="1294"/>
                  </a:lnTo>
                  <a:lnTo>
                    <a:pt x="2452" y="1288"/>
                  </a:lnTo>
                  <a:lnTo>
                    <a:pt x="2452" y="1284"/>
                  </a:lnTo>
                  <a:lnTo>
                    <a:pt x="2448" y="1272"/>
                  </a:lnTo>
                  <a:lnTo>
                    <a:pt x="2440" y="1260"/>
                  </a:lnTo>
                  <a:lnTo>
                    <a:pt x="2436" y="1256"/>
                  </a:lnTo>
                  <a:lnTo>
                    <a:pt x="2432" y="1254"/>
                  </a:lnTo>
                  <a:lnTo>
                    <a:pt x="2426" y="1252"/>
                  </a:lnTo>
                  <a:lnTo>
                    <a:pt x="2422" y="1244"/>
                  </a:lnTo>
                  <a:lnTo>
                    <a:pt x="2418" y="1238"/>
                  </a:lnTo>
                  <a:lnTo>
                    <a:pt x="2416" y="1236"/>
                  </a:lnTo>
                  <a:lnTo>
                    <a:pt x="2414" y="1232"/>
                  </a:lnTo>
                  <a:lnTo>
                    <a:pt x="2410" y="1224"/>
                  </a:lnTo>
                  <a:lnTo>
                    <a:pt x="2404" y="1214"/>
                  </a:lnTo>
                  <a:lnTo>
                    <a:pt x="2402" y="1214"/>
                  </a:lnTo>
                  <a:lnTo>
                    <a:pt x="2402" y="1216"/>
                  </a:lnTo>
                  <a:lnTo>
                    <a:pt x="2396" y="1208"/>
                  </a:lnTo>
                  <a:lnTo>
                    <a:pt x="2394" y="1204"/>
                  </a:lnTo>
                  <a:lnTo>
                    <a:pt x="2392" y="1202"/>
                  </a:lnTo>
                  <a:lnTo>
                    <a:pt x="2388" y="1202"/>
                  </a:lnTo>
                  <a:lnTo>
                    <a:pt x="2384" y="1202"/>
                  </a:lnTo>
                  <a:lnTo>
                    <a:pt x="2382" y="1198"/>
                  </a:lnTo>
                  <a:lnTo>
                    <a:pt x="2378" y="1192"/>
                  </a:lnTo>
                  <a:lnTo>
                    <a:pt x="2372" y="1182"/>
                  </a:lnTo>
                  <a:lnTo>
                    <a:pt x="2366" y="1172"/>
                  </a:lnTo>
                  <a:lnTo>
                    <a:pt x="2362" y="1166"/>
                  </a:lnTo>
                  <a:lnTo>
                    <a:pt x="2358" y="1164"/>
                  </a:lnTo>
                  <a:lnTo>
                    <a:pt x="2356" y="1164"/>
                  </a:lnTo>
                  <a:lnTo>
                    <a:pt x="2354" y="1166"/>
                  </a:lnTo>
                  <a:lnTo>
                    <a:pt x="2352" y="1166"/>
                  </a:lnTo>
                  <a:lnTo>
                    <a:pt x="2348" y="1162"/>
                  </a:lnTo>
                  <a:lnTo>
                    <a:pt x="2344" y="1156"/>
                  </a:lnTo>
                  <a:lnTo>
                    <a:pt x="2340" y="1150"/>
                  </a:lnTo>
                  <a:lnTo>
                    <a:pt x="2338" y="1150"/>
                  </a:lnTo>
                  <a:lnTo>
                    <a:pt x="2334" y="1150"/>
                  </a:lnTo>
                  <a:lnTo>
                    <a:pt x="2332" y="1152"/>
                  </a:lnTo>
                  <a:lnTo>
                    <a:pt x="2330" y="1152"/>
                  </a:lnTo>
                  <a:lnTo>
                    <a:pt x="2326" y="1150"/>
                  </a:lnTo>
                  <a:lnTo>
                    <a:pt x="2322" y="1144"/>
                  </a:lnTo>
                  <a:lnTo>
                    <a:pt x="2316" y="1132"/>
                  </a:lnTo>
                  <a:lnTo>
                    <a:pt x="2312" y="1124"/>
                  </a:lnTo>
                  <a:lnTo>
                    <a:pt x="2310" y="1122"/>
                  </a:lnTo>
                  <a:lnTo>
                    <a:pt x="2308" y="1124"/>
                  </a:lnTo>
                  <a:lnTo>
                    <a:pt x="2308" y="1128"/>
                  </a:lnTo>
                  <a:lnTo>
                    <a:pt x="2308" y="1140"/>
                  </a:lnTo>
                  <a:lnTo>
                    <a:pt x="2308" y="1144"/>
                  </a:lnTo>
                  <a:lnTo>
                    <a:pt x="2306" y="1146"/>
                  </a:lnTo>
                  <a:lnTo>
                    <a:pt x="2304" y="1142"/>
                  </a:lnTo>
                  <a:lnTo>
                    <a:pt x="2300" y="1136"/>
                  </a:lnTo>
                  <a:lnTo>
                    <a:pt x="2298" y="1126"/>
                  </a:lnTo>
                  <a:lnTo>
                    <a:pt x="2290" y="1110"/>
                  </a:lnTo>
                  <a:lnTo>
                    <a:pt x="2286" y="1100"/>
                  </a:lnTo>
                  <a:lnTo>
                    <a:pt x="2284" y="1086"/>
                  </a:lnTo>
                  <a:lnTo>
                    <a:pt x="2280" y="1058"/>
                  </a:lnTo>
                  <a:lnTo>
                    <a:pt x="2276" y="1042"/>
                  </a:lnTo>
                  <a:lnTo>
                    <a:pt x="2272" y="1026"/>
                  </a:lnTo>
                  <a:lnTo>
                    <a:pt x="2268" y="1012"/>
                  </a:lnTo>
                  <a:lnTo>
                    <a:pt x="2260" y="998"/>
                  </a:lnTo>
                  <a:lnTo>
                    <a:pt x="2252" y="988"/>
                  </a:lnTo>
                  <a:lnTo>
                    <a:pt x="2248" y="984"/>
                  </a:lnTo>
                  <a:lnTo>
                    <a:pt x="2244" y="986"/>
                  </a:lnTo>
                  <a:lnTo>
                    <a:pt x="2242" y="986"/>
                  </a:lnTo>
                  <a:lnTo>
                    <a:pt x="2240" y="984"/>
                  </a:lnTo>
                  <a:lnTo>
                    <a:pt x="2236" y="976"/>
                  </a:lnTo>
                  <a:lnTo>
                    <a:pt x="2230" y="968"/>
                  </a:lnTo>
                  <a:lnTo>
                    <a:pt x="2226" y="966"/>
                  </a:lnTo>
                  <a:lnTo>
                    <a:pt x="2222" y="966"/>
                  </a:lnTo>
                  <a:lnTo>
                    <a:pt x="2220" y="966"/>
                  </a:lnTo>
                  <a:lnTo>
                    <a:pt x="2218" y="964"/>
                  </a:lnTo>
                  <a:lnTo>
                    <a:pt x="2212" y="956"/>
                  </a:lnTo>
                  <a:lnTo>
                    <a:pt x="2208" y="944"/>
                  </a:lnTo>
                  <a:lnTo>
                    <a:pt x="2206" y="928"/>
                  </a:lnTo>
                  <a:lnTo>
                    <a:pt x="2202" y="900"/>
                  </a:lnTo>
                  <a:lnTo>
                    <a:pt x="2200" y="890"/>
                  </a:lnTo>
                  <a:lnTo>
                    <a:pt x="2202" y="884"/>
                  </a:lnTo>
                  <a:lnTo>
                    <a:pt x="2204" y="876"/>
                  </a:lnTo>
                  <a:lnTo>
                    <a:pt x="2204" y="870"/>
                  </a:lnTo>
                  <a:lnTo>
                    <a:pt x="2200" y="858"/>
                  </a:lnTo>
                  <a:lnTo>
                    <a:pt x="2198" y="850"/>
                  </a:lnTo>
                  <a:lnTo>
                    <a:pt x="2200" y="848"/>
                  </a:lnTo>
                  <a:lnTo>
                    <a:pt x="2204" y="850"/>
                  </a:lnTo>
                  <a:lnTo>
                    <a:pt x="2208" y="850"/>
                  </a:lnTo>
                  <a:lnTo>
                    <a:pt x="2210" y="848"/>
                  </a:lnTo>
                  <a:lnTo>
                    <a:pt x="2204" y="842"/>
                  </a:lnTo>
                  <a:lnTo>
                    <a:pt x="2198" y="826"/>
                  </a:lnTo>
                  <a:lnTo>
                    <a:pt x="2194" y="816"/>
                  </a:lnTo>
                  <a:lnTo>
                    <a:pt x="2192" y="802"/>
                  </a:lnTo>
                  <a:lnTo>
                    <a:pt x="2190" y="794"/>
                  </a:lnTo>
                  <a:lnTo>
                    <a:pt x="2188" y="790"/>
                  </a:lnTo>
                  <a:lnTo>
                    <a:pt x="2184" y="786"/>
                  </a:lnTo>
                  <a:lnTo>
                    <a:pt x="2176" y="784"/>
                  </a:lnTo>
                  <a:lnTo>
                    <a:pt x="2174" y="782"/>
                  </a:lnTo>
                  <a:lnTo>
                    <a:pt x="2170" y="780"/>
                  </a:lnTo>
                  <a:lnTo>
                    <a:pt x="2166" y="772"/>
                  </a:lnTo>
                  <a:lnTo>
                    <a:pt x="2162" y="766"/>
                  </a:lnTo>
                  <a:lnTo>
                    <a:pt x="2160" y="764"/>
                  </a:lnTo>
                  <a:lnTo>
                    <a:pt x="2154" y="764"/>
                  </a:lnTo>
                  <a:lnTo>
                    <a:pt x="2150" y="762"/>
                  </a:lnTo>
                  <a:lnTo>
                    <a:pt x="2146" y="758"/>
                  </a:lnTo>
                  <a:lnTo>
                    <a:pt x="2138" y="746"/>
                  </a:lnTo>
                  <a:lnTo>
                    <a:pt x="2134" y="752"/>
                  </a:lnTo>
                  <a:lnTo>
                    <a:pt x="2138" y="746"/>
                  </a:lnTo>
                  <a:lnTo>
                    <a:pt x="2134" y="732"/>
                  </a:lnTo>
                  <a:lnTo>
                    <a:pt x="2132" y="716"/>
                  </a:lnTo>
                  <a:lnTo>
                    <a:pt x="2132" y="710"/>
                  </a:lnTo>
                  <a:lnTo>
                    <a:pt x="2134" y="706"/>
                  </a:lnTo>
                  <a:lnTo>
                    <a:pt x="2136" y="702"/>
                  </a:lnTo>
                  <a:lnTo>
                    <a:pt x="2142" y="702"/>
                  </a:lnTo>
                  <a:lnTo>
                    <a:pt x="2144" y="702"/>
                  </a:lnTo>
                  <a:lnTo>
                    <a:pt x="2138" y="698"/>
                  </a:lnTo>
                  <a:lnTo>
                    <a:pt x="2134" y="692"/>
                  </a:lnTo>
                  <a:lnTo>
                    <a:pt x="2128" y="684"/>
                  </a:lnTo>
                  <a:lnTo>
                    <a:pt x="2120" y="674"/>
                  </a:lnTo>
                  <a:lnTo>
                    <a:pt x="2116" y="662"/>
                  </a:lnTo>
                  <a:lnTo>
                    <a:pt x="2108" y="642"/>
                  </a:lnTo>
                  <a:lnTo>
                    <a:pt x="2098" y="624"/>
                  </a:lnTo>
                  <a:lnTo>
                    <a:pt x="2082" y="594"/>
                  </a:lnTo>
                  <a:lnTo>
                    <a:pt x="2072" y="572"/>
                  </a:lnTo>
                  <a:lnTo>
                    <a:pt x="2070" y="564"/>
                  </a:lnTo>
                  <a:lnTo>
                    <a:pt x="2070" y="556"/>
                  </a:lnTo>
                  <a:lnTo>
                    <a:pt x="2070" y="550"/>
                  </a:lnTo>
                  <a:lnTo>
                    <a:pt x="2070" y="544"/>
                  </a:lnTo>
                  <a:lnTo>
                    <a:pt x="2064" y="534"/>
                  </a:lnTo>
                  <a:lnTo>
                    <a:pt x="2058" y="526"/>
                  </a:lnTo>
                  <a:lnTo>
                    <a:pt x="2056" y="520"/>
                  </a:lnTo>
                  <a:lnTo>
                    <a:pt x="2056" y="512"/>
                  </a:lnTo>
                  <a:lnTo>
                    <a:pt x="2054" y="504"/>
                  </a:lnTo>
                  <a:lnTo>
                    <a:pt x="2050" y="494"/>
                  </a:lnTo>
                  <a:lnTo>
                    <a:pt x="2036" y="474"/>
                  </a:lnTo>
                  <a:lnTo>
                    <a:pt x="2022" y="452"/>
                  </a:lnTo>
                  <a:lnTo>
                    <a:pt x="2018" y="442"/>
                  </a:lnTo>
                  <a:lnTo>
                    <a:pt x="2016" y="434"/>
                  </a:lnTo>
                  <a:lnTo>
                    <a:pt x="2016" y="426"/>
                  </a:lnTo>
                  <a:lnTo>
                    <a:pt x="2014" y="422"/>
                  </a:lnTo>
                  <a:lnTo>
                    <a:pt x="2010" y="416"/>
                  </a:lnTo>
                  <a:lnTo>
                    <a:pt x="2008" y="412"/>
                  </a:lnTo>
                  <a:lnTo>
                    <a:pt x="2008" y="408"/>
                  </a:lnTo>
                  <a:lnTo>
                    <a:pt x="2010" y="402"/>
                  </a:lnTo>
                  <a:lnTo>
                    <a:pt x="2014" y="394"/>
                  </a:lnTo>
                  <a:lnTo>
                    <a:pt x="2000" y="332"/>
                  </a:lnTo>
                  <a:lnTo>
                    <a:pt x="1998" y="332"/>
                  </a:lnTo>
                  <a:lnTo>
                    <a:pt x="1996" y="328"/>
                  </a:lnTo>
                  <a:lnTo>
                    <a:pt x="1992" y="326"/>
                  </a:lnTo>
                  <a:lnTo>
                    <a:pt x="1990" y="326"/>
                  </a:lnTo>
                  <a:lnTo>
                    <a:pt x="1986" y="326"/>
                  </a:lnTo>
                  <a:lnTo>
                    <a:pt x="1984" y="324"/>
                  </a:lnTo>
                  <a:lnTo>
                    <a:pt x="1984" y="322"/>
                  </a:lnTo>
                  <a:lnTo>
                    <a:pt x="1984" y="320"/>
                  </a:lnTo>
                  <a:lnTo>
                    <a:pt x="1986" y="318"/>
                  </a:lnTo>
                  <a:lnTo>
                    <a:pt x="1988" y="316"/>
                  </a:lnTo>
                  <a:lnTo>
                    <a:pt x="1990" y="314"/>
                  </a:lnTo>
                  <a:lnTo>
                    <a:pt x="1992" y="316"/>
                  </a:lnTo>
                  <a:lnTo>
                    <a:pt x="1998" y="320"/>
                  </a:lnTo>
                  <a:lnTo>
                    <a:pt x="1996" y="316"/>
                  </a:lnTo>
                  <a:lnTo>
                    <a:pt x="1990" y="310"/>
                  </a:lnTo>
                  <a:lnTo>
                    <a:pt x="1988" y="308"/>
                  </a:lnTo>
                  <a:lnTo>
                    <a:pt x="1986" y="308"/>
                  </a:lnTo>
                  <a:lnTo>
                    <a:pt x="1980" y="312"/>
                  </a:lnTo>
                  <a:lnTo>
                    <a:pt x="1976" y="314"/>
                  </a:lnTo>
                  <a:lnTo>
                    <a:pt x="1974" y="314"/>
                  </a:lnTo>
                  <a:lnTo>
                    <a:pt x="1966" y="310"/>
                  </a:lnTo>
                  <a:lnTo>
                    <a:pt x="1958" y="306"/>
                  </a:lnTo>
                  <a:lnTo>
                    <a:pt x="1954" y="306"/>
                  </a:lnTo>
                  <a:lnTo>
                    <a:pt x="1948" y="308"/>
                  </a:lnTo>
                  <a:lnTo>
                    <a:pt x="1938" y="312"/>
                  </a:lnTo>
                  <a:lnTo>
                    <a:pt x="1932" y="312"/>
                  </a:lnTo>
                  <a:lnTo>
                    <a:pt x="1928" y="312"/>
                  </a:lnTo>
                  <a:lnTo>
                    <a:pt x="1922" y="318"/>
                  </a:lnTo>
                  <a:lnTo>
                    <a:pt x="1920" y="320"/>
                  </a:lnTo>
                  <a:lnTo>
                    <a:pt x="1916" y="322"/>
                  </a:lnTo>
                  <a:lnTo>
                    <a:pt x="1908" y="326"/>
                  </a:lnTo>
                  <a:lnTo>
                    <a:pt x="1892" y="340"/>
                  </a:lnTo>
                  <a:lnTo>
                    <a:pt x="1886" y="346"/>
                  </a:lnTo>
                  <a:lnTo>
                    <a:pt x="1880" y="346"/>
                  </a:lnTo>
                  <a:lnTo>
                    <a:pt x="1874" y="346"/>
                  </a:lnTo>
                  <a:lnTo>
                    <a:pt x="1866" y="344"/>
                  </a:lnTo>
                  <a:lnTo>
                    <a:pt x="1854" y="336"/>
                  </a:lnTo>
                  <a:lnTo>
                    <a:pt x="1848" y="334"/>
                  </a:lnTo>
                  <a:lnTo>
                    <a:pt x="1844" y="334"/>
                  </a:lnTo>
                  <a:lnTo>
                    <a:pt x="1836" y="332"/>
                  </a:lnTo>
                  <a:lnTo>
                    <a:pt x="1830" y="330"/>
                  </a:lnTo>
                  <a:lnTo>
                    <a:pt x="1826" y="326"/>
                  </a:lnTo>
                  <a:lnTo>
                    <a:pt x="1822" y="326"/>
                  </a:lnTo>
                  <a:lnTo>
                    <a:pt x="1818" y="326"/>
                  </a:lnTo>
                  <a:lnTo>
                    <a:pt x="1812" y="326"/>
                  </a:lnTo>
                  <a:lnTo>
                    <a:pt x="1812" y="324"/>
                  </a:lnTo>
                  <a:lnTo>
                    <a:pt x="1808" y="322"/>
                  </a:lnTo>
                  <a:lnTo>
                    <a:pt x="1804" y="318"/>
                  </a:lnTo>
                  <a:lnTo>
                    <a:pt x="1794" y="314"/>
                  </a:lnTo>
                  <a:lnTo>
                    <a:pt x="1778" y="310"/>
                  </a:lnTo>
                  <a:lnTo>
                    <a:pt x="1762" y="308"/>
                  </a:lnTo>
                  <a:lnTo>
                    <a:pt x="1750" y="306"/>
                  </a:lnTo>
                  <a:lnTo>
                    <a:pt x="1734" y="308"/>
                  </a:lnTo>
                  <a:lnTo>
                    <a:pt x="1724" y="310"/>
                  </a:lnTo>
                  <a:lnTo>
                    <a:pt x="1718" y="310"/>
                  </a:lnTo>
                  <a:lnTo>
                    <a:pt x="1718" y="308"/>
                  </a:lnTo>
                  <a:lnTo>
                    <a:pt x="1716" y="302"/>
                  </a:lnTo>
                  <a:lnTo>
                    <a:pt x="1714" y="292"/>
                  </a:lnTo>
                  <a:lnTo>
                    <a:pt x="1710" y="288"/>
                  </a:lnTo>
                  <a:lnTo>
                    <a:pt x="1706" y="286"/>
                  </a:lnTo>
                  <a:lnTo>
                    <a:pt x="1700" y="284"/>
                  </a:lnTo>
                  <a:lnTo>
                    <a:pt x="1692" y="284"/>
                  </a:lnTo>
                  <a:lnTo>
                    <a:pt x="1678" y="284"/>
                  </a:lnTo>
                  <a:lnTo>
                    <a:pt x="1672" y="282"/>
                  </a:lnTo>
                  <a:lnTo>
                    <a:pt x="1666" y="280"/>
                  </a:lnTo>
                  <a:lnTo>
                    <a:pt x="1654" y="278"/>
                  </a:lnTo>
                  <a:lnTo>
                    <a:pt x="1648" y="276"/>
                  </a:lnTo>
                  <a:lnTo>
                    <a:pt x="1644" y="274"/>
                  </a:lnTo>
                  <a:lnTo>
                    <a:pt x="1640" y="266"/>
                  </a:lnTo>
                  <a:lnTo>
                    <a:pt x="1638" y="262"/>
                  </a:lnTo>
                  <a:lnTo>
                    <a:pt x="1632" y="256"/>
                  </a:lnTo>
                  <a:lnTo>
                    <a:pt x="1624" y="250"/>
                  </a:lnTo>
                  <a:lnTo>
                    <a:pt x="1612" y="242"/>
                  </a:lnTo>
                  <a:lnTo>
                    <a:pt x="1596" y="236"/>
                  </a:lnTo>
                  <a:lnTo>
                    <a:pt x="1584" y="236"/>
                  </a:lnTo>
                  <a:lnTo>
                    <a:pt x="1574" y="238"/>
                  </a:lnTo>
                  <a:lnTo>
                    <a:pt x="1568" y="242"/>
                  </a:lnTo>
                  <a:lnTo>
                    <a:pt x="1564" y="244"/>
                  </a:lnTo>
                  <a:lnTo>
                    <a:pt x="1560" y="246"/>
                  </a:lnTo>
                  <a:lnTo>
                    <a:pt x="1550" y="246"/>
                  </a:lnTo>
                  <a:lnTo>
                    <a:pt x="1544" y="248"/>
                  </a:lnTo>
                  <a:lnTo>
                    <a:pt x="1536" y="252"/>
                  </a:lnTo>
                  <a:lnTo>
                    <a:pt x="1528" y="260"/>
                  </a:lnTo>
                  <a:lnTo>
                    <a:pt x="1516" y="274"/>
                  </a:lnTo>
                  <a:lnTo>
                    <a:pt x="1510" y="284"/>
                  </a:lnTo>
                  <a:lnTo>
                    <a:pt x="1508" y="292"/>
                  </a:lnTo>
                  <a:lnTo>
                    <a:pt x="1508" y="302"/>
                  </a:lnTo>
                  <a:lnTo>
                    <a:pt x="1510" y="314"/>
                  </a:lnTo>
                  <a:lnTo>
                    <a:pt x="1512" y="324"/>
                  </a:lnTo>
                  <a:lnTo>
                    <a:pt x="1514" y="334"/>
                  </a:lnTo>
                  <a:lnTo>
                    <a:pt x="1512" y="344"/>
                  </a:lnTo>
                  <a:lnTo>
                    <a:pt x="1506" y="354"/>
                  </a:lnTo>
                  <a:lnTo>
                    <a:pt x="1498" y="362"/>
                  </a:lnTo>
                  <a:lnTo>
                    <a:pt x="1492" y="368"/>
                  </a:lnTo>
                  <a:lnTo>
                    <a:pt x="1484" y="374"/>
                  </a:lnTo>
                  <a:lnTo>
                    <a:pt x="1478" y="376"/>
                  </a:lnTo>
                  <a:lnTo>
                    <a:pt x="1470" y="376"/>
                  </a:lnTo>
                  <a:lnTo>
                    <a:pt x="1464" y="374"/>
                  </a:lnTo>
                  <a:lnTo>
                    <a:pt x="1458" y="368"/>
                  </a:lnTo>
                  <a:lnTo>
                    <a:pt x="1452" y="362"/>
                  </a:lnTo>
                  <a:lnTo>
                    <a:pt x="1446" y="356"/>
                  </a:lnTo>
                  <a:lnTo>
                    <a:pt x="1438" y="350"/>
                  </a:lnTo>
                  <a:lnTo>
                    <a:pt x="1418" y="338"/>
                  </a:lnTo>
                  <a:lnTo>
                    <a:pt x="1398" y="330"/>
                  </a:lnTo>
                  <a:lnTo>
                    <a:pt x="1376" y="328"/>
                  </a:lnTo>
                  <a:lnTo>
                    <a:pt x="1358" y="326"/>
                  </a:lnTo>
                  <a:lnTo>
                    <a:pt x="1350" y="324"/>
                  </a:lnTo>
                  <a:lnTo>
                    <a:pt x="1344" y="320"/>
                  </a:lnTo>
                  <a:lnTo>
                    <a:pt x="1338" y="316"/>
                  </a:lnTo>
                  <a:lnTo>
                    <a:pt x="1334" y="310"/>
                  </a:lnTo>
                  <a:lnTo>
                    <a:pt x="1330" y="300"/>
                  </a:lnTo>
                  <a:lnTo>
                    <a:pt x="1326" y="288"/>
                  </a:lnTo>
                  <a:lnTo>
                    <a:pt x="1324" y="276"/>
                  </a:lnTo>
                  <a:lnTo>
                    <a:pt x="1320" y="268"/>
                  </a:lnTo>
                  <a:lnTo>
                    <a:pt x="1314" y="262"/>
                  </a:lnTo>
                  <a:lnTo>
                    <a:pt x="1306" y="260"/>
                  </a:lnTo>
                  <a:lnTo>
                    <a:pt x="1294" y="258"/>
                  </a:lnTo>
                  <a:lnTo>
                    <a:pt x="1288" y="256"/>
                  </a:lnTo>
                  <a:lnTo>
                    <a:pt x="1284" y="254"/>
                  </a:lnTo>
                  <a:lnTo>
                    <a:pt x="1272" y="248"/>
                  </a:lnTo>
                  <a:lnTo>
                    <a:pt x="1256" y="242"/>
                  </a:lnTo>
                  <a:lnTo>
                    <a:pt x="1238" y="240"/>
                  </a:lnTo>
                  <a:lnTo>
                    <a:pt x="1230" y="240"/>
                  </a:lnTo>
                  <a:lnTo>
                    <a:pt x="1224" y="240"/>
                  </a:lnTo>
                  <a:lnTo>
                    <a:pt x="1216" y="242"/>
                  </a:lnTo>
                  <a:lnTo>
                    <a:pt x="1210" y="242"/>
                  </a:lnTo>
                  <a:lnTo>
                    <a:pt x="1196" y="236"/>
                  </a:lnTo>
                  <a:lnTo>
                    <a:pt x="1182" y="230"/>
                  </a:lnTo>
                  <a:lnTo>
                    <a:pt x="1172" y="224"/>
                  </a:lnTo>
                  <a:lnTo>
                    <a:pt x="1160" y="218"/>
                  </a:lnTo>
                  <a:lnTo>
                    <a:pt x="1156" y="214"/>
                  </a:lnTo>
                  <a:lnTo>
                    <a:pt x="1154" y="206"/>
                  </a:lnTo>
                  <a:lnTo>
                    <a:pt x="1152" y="198"/>
                  </a:lnTo>
                  <a:lnTo>
                    <a:pt x="1150" y="198"/>
                  </a:lnTo>
                  <a:lnTo>
                    <a:pt x="1148" y="198"/>
                  </a:lnTo>
                  <a:lnTo>
                    <a:pt x="1144" y="200"/>
                  </a:lnTo>
                  <a:lnTo>
                    <a:pt x="1142" y="200"/>
                  </a:lnTo>
                  <a:lnTo>
                    <a:pt x="1140" y="198"/>
                  </a:lnTo>
                  <a:lnTo>
                    <a:pt x="1132" y="196"/>
                  </a:lnTo>
                  <a:lnTo>
                    <a:pt x="1124" y="194"/>
                  </a:lnTo>
                  <a:lnTo>
                    <a:pt x="1118" y="194"/>
                  </a:lnTo>
                  <a:lnTo>
                    <a:pt x="1114" y="190"/>
                  </a:lnTo>
                  <a:lnTo>
                    <a:pt x="1110" y="184"/>
                  </a:lnTo>
                  <a:lnTo>
                    <a:pt x="1108" y="176"/>
                  </a:lnTo>
                  <a:lnTo>
                    <a:pt x="1110" y="170"/>
                  </a:lnTo>
                  <a:lnTo>
                    <a:pt x="1116" y="162"/>
                  </a:lnTo>
                  <a:lnTo>
                    <a:pt x="1134" y="144"/>
                  </a:lnTo>
                  <a:lnTo>
                    <a:pt x="1142" y="134"/>
                  </a:lnTo>
                  <a:lnTo>
                    <a:pt x="1150" y="124"/>
                  </a:lnTo>
                  <a:lnTo>
                    <a:pt x="1154" y="116"/>
                  </a:lnTo>
                  <a:lnTo>
                    <a:pt x="1154" y="114"/>
                  </a:lnTo>
                  <a:lnTo>
                    <a:pt x="1152" y="110"/>
                  </a:lnTo>
                  <a:lnTo>
                    <a:pt x="1150" y="106"/>
                  </a:lnTo>
                  <a:lnTo>
                    <a:pt x="1148" y="102"/>
                  </a:lnTo>
                  <a:lnTo>
                    <a:pt x="1148" y="96"/>
                  </a:lnTo>
                  <a:lnTo>
                    <a:pt x="1148" y="92"/>
                  </a:lnTo>
                  <a:lnTo>
                    <a:pt x="1146" y="90"/>
                  </a:lnTo>
                  <a:lnTo>
                    <a:pt x="1142" y="86"/>
                  </a:lnTo>
                  <a:lnTo>
                    <a:pt x="1136" y="82"/>
                  </a:lnTo>
                  <a:lnTo>
                    <a:pt x="1132" y="78"/>
                  </a:lnTo>
                  <a:lnTo>
                    <a:pt x="1128" y="74"/>
                  </a:lnTo>
                  <a:lnTo>
                    <a:pt x="1124" y="64"/>
                  </a:lnTo>
                  <a:lnTo>
                    <a:pt x="1124" y="60"/>
                  </a:lnTo>
                  <a:lnTo>
                    <a:pt x="1124" y="56"/>
                  </a:lnTo>
                  <a:lnTo>
                    <a:pt x="1126" y="52"/>
                  </a:lnTo>
                  <a:lnTo>
                    <a:pt x="1130" y="50"/>
                  </a:lnTo>
                  <a:lnTo>
                    <a:pt x="1140" y="42"/>
                  </a:lnTo>
                  <a:lnTo>
                    <a:pt x="1148" y="34"/>
                  </a:lnTo>
                  <a:lnTo>
                    <a:pt x="1152" y="26"/>
                  </a:lnTo>
                  <a:lnTo>
                    <a:pt x="1152" y="20"/>
                  </a:lnTo>
                  <a:lnTo>
                    <a:pt x="1152" y="16"/>
                  </a:lnTo>
                  <a:lnTo>
                    <a:pt x="1148" y="14"/>
                  </a:lnTo>
                  <a:lnTo>
                    <a:pt x="1146" y="16"/>
                  </a:lnTo>
                  <a:lnTo>
                    <a:pt x="1136" y="22"/>
                  </a:lnTo>
                  <a:lnTo>
                    <a:pt x="1128" y="30"/>
                  </a:lnTo>
                  <a:lnTo>
                    <a:pt x="1124" y="32"/>
                  </a:lnTo>
                  <a:lnTo>
                    <a:pt x="1122" y="32"/>
                  </a:lnTo>
                  <a:lnTo>
                    <a:pt x="1120" y="30"/>
                  </a:lnTo>
                  <a:lnTo>
                    <a:pt x="1118" y="26"/>
                  </a:lnTo>
                  <a:lnTo>
                    <a:pt x="1118" y="18"/>
                  </a:lnTo>
                  <a:lnTo>
                    <a:pt x="1116" y="10"/>
                  </a:lnTo>
                  <a:lnTo>
                    <a:pt x="1112" y="6"/>
                  </a:lnTo>
                  <a:lnTo>
                    <a:pt x="1108" y="4"/>
                  </a:lnTo>
                  <a:lnTo>
                    <a:pt x="1096" y="0"/>
                  </a:lnTo>
                  <a:lnTo>
                    <a:pt x="1088" y="2"/>
                  </a:lnTo>
                  <a:lnTo>
                    <a:pt x="1080" y="4"/>
                  </a:lnTo>
                  <a:lnTo>
                    <a:pt x="1074" y="6"/>
                  </a:lnTo>
                  <a:lnTo>
                    <a:pt x="1064" y="16"/>
                  </a:lnTo>
                  <a:lnTo>
                    <a:pt x="1058" y="22"/>
                  </a:lnTo>
                  <a:lnTo>
                    <a:pt x="1052" y="22"/>
                  </a:lnTo>
                  <a:lnTo>
                    <a:pt x="1040" y="22"/>
                  </a:lnTo>
                  <a:lnTo>
                    <a:pt x="1034" y="22"/>
                  </a:lnTo>
                  <a:lnTo>
                    <a:pt x="1026" y="24"/>
                  </a:lnTo>
                  <a:lnTo>
                    <a:pt x="1022" y="28"/>
                  </a:lnTo>
                  <a:lnTo>
                    <a:pt x="1018" y="24"/>
                  </a:lnTo>
                  <a:lnTo>
                    <a:pt x="1014" y="20"/>
                  </a:lnTo>
                  <a:lnTo>
                    <a:pt x="1006" y="14"/>
                  </a:lnTo>
                  <a:lnTo>
                    <a:pt x="1002" y="12"/>
                  </a:lnTo>
                  <a:lnTo>
                    <a:pt x="998" y="14"/>
                  </a:lnTo>
                  <a:lnTo>
                    <a:pt x="994" y="18"/>
                  </a:lnTo>
                  <a:lnTo>
                    <a:pt x="992" y="20"/>
                  </a:lnTo>
                  <a:lnTo>
                    <a:pt x="988" y="22"/>
                  </a:lnTo>
                  <a:lnTo>
                    <a:pt x="984" y="22"/>
                  </a:lnTo>
                  <a:lnTo>
                    <a:pt x="978" y="20"/>
                  </a:lnTo>
                  <a:lnTo>
                    <a:pt x="966" y="16"/>
                  </a:lnTo>
                  <a:lnTo>
                    <a:pt x="962" y="16"/>
                  </a:lnTo>
                  <a:lnTo>
                    <a:pt x="960" y="18"/>
                  </a:lnTo>
                  <a:lnTo>
                    <a:pt x="954" y="22"/>
                  </a:lnTo>
                  <a:lnTo>
                    <a:pt x="942" y="26"/>
                  </a:lnTo>
                  <a:lnTo>
                    <a:pt x="936" y="28"/>
                  </a:lnTo>
                  <a:lnTo>
                    <a:pt x="930" y="30"/>
                  </a:lnTo>
                  <a:lnTo>
                    <a:pt x="924" y="36"/>
                  </a:lnTo>
                  <a:lnTo>
                    <a:pt x="920" y="38"/>
                  </a:lnTo>
                  <a:lnTo>
                    <a:pt x="918" y="38"/>
                  </a:lnTo>
                  <a:lnTo>
                    <a:pt x="914" y="36"/>
                  </a:lnTo>
                  <a:lnTo>
                    <a:pt x="910" y="32"/>
                  </a:lnTo>
                  <a:lnTo>
                    <a:pt x="906" y="28"/>
                  </a:lnTo>
                  <a:lnTo>
                    <a:pt x="900" y="26"/>
                  </a:lnTo>
                  <a:lnTo>
                    <a:pt x="886" y="22"/>
                  </a:lnTo>
                  <a:lnTo>
                    <a:pt x="870" y="24"/>
                  </a:lnTo>
                  <a:lnTo>
                    <a:pt x="854" y="26"/>
                  </a:lnTo>
                  <a:lnTo>
                    <a:pt x="848" y="28"/>
                  </a:lnTo>
                  <a:lnTo>
                    <a:pt x="842" y="28"/>
                  </a:lnTo>
                  <a:lnTo>
                    <a:pt x="832" y="28"/>
                  </a:lnTo>
                  <a:lnTo>
                    <a:pt x="822" y="28"/>
                  </a:lnTo>
                  <a:lnTo>
                    <a:pt x="820" y="30"/>
                  </a:lnTo>
                  <a:lnTo>
                    <a:pt x="816" y="32"/>
                  </a:lnTo>
                  <a:lnTo>
                    <a:pt x="812" y="38"/>
                  </a:lnTo>
                  <a:lnTo>
                    <a:pt x="804" y="40"/>
                  </a:lnTo>
                  <a:lnTo>
                    <a:pt x="776" y="42"/>
                  </a:lnTo>
                  <a:lnTo>
                    <a:pt x="754" y="46"/>
                  </a:lnTo>
                  <a:lnTo>
                    <a:pt x="732" y="52"/>
                  </a:lnTo>
                  <a:lnTo>
                    <a:pt x="724" y="58"/>
                  </a:lnTo>
                  <a:lnTo>
                    <a:pt x="716" y="64"/>
                  </a:lnTo>
                  <a:lnTo>
                    <a:pt x="710" y="70"/>
                  </a:lnTo>
                  <a:lnTo>
                    <a:pt x="706" y="76"/>
                  </a:lnTo>
                  <a:lnTo>
                    <a:pt x="704" y="82"/>
                  </a:lnTo>
                  <a:lnTo>
                    <a:pt x="700" y="86"/>
                  </a:lnTo>
                  <a:lnTo>
                    <a:pt x="698" y="86"/>
                  </a:lnTo>
                  <a:lnTo>
                    <a:pt x="696" y="84"/>
                  </a:lnTo>
                  <a:lnTo>
                    <a:pt x="690" y="80"/>
                  </a:lnTo>
                  <a:lnTo>
                    <a:pt x="686" y="82"/>
                  </a:lnTo>
                  <a:lnTo>
                    <a:pt x="682" y="84"/>
                  </a:lnTo>
                  <a:lnTo>
                    <a:pt x="680" y="86"/>
                  </a:lnTo>
                  <a:lnTo>
                    <a:pt x="676" y="88"/>
                  </a:lnTo>
                  <a:lnTo>
                    <a:pt x="670" y="86"/>
                  </a:lnTo>
                  <a:lnTo>
                    <a:pt x="668" y="86"/>
                  </a:lnTo>
                  <a:lnTo>
                    <a:pt x="664" y="88"/>
                  </a:lnTo>
                  <a:lnTo>
                    <a:pt x="662" y="90"/>
                  </a:lnTo>
                  <a:lnTo>
                    <a:pt x="656" y="96"/>
                  </a:lnTo>
                  <a:lnTo>
                    <a:pt x="650" y="104"/>
                  </a:lnTo>
                  <a:lnTo>
                    <a:pt x="640" y="114"/>
                  </a:lnTo>
                  <a:lnTo>
                    <a:pt x="634" y="118"/>
                  </a:lnTo>
                  <a:lnTo>
                    <a:pt x="628" y="120"/>
                  </a:lnTo>
                  <a:lnTo>
                    <a:pt x="622" y="120"/>
                  </a:lnTo>
                  <a:lnTo>
                    <a:pt x="616" y="120"/>
                  </a:lnTo>
                  <a:lnTo>
                    <a:pt x="600" y="120"/>
                  </a:lnTo>
                  <a:lnTo>
                    <a:pt x="596" y="118"/>
                  </a:lnTo>
                  <a:lnTo>
                    <a:pt x="592" y="116"/>
                  </a:lnTo>
                  <a:lnTo>
                    <a:pt x="588" y="112"/>
                  </a:lnTo>
                  <a:lnTo>
                    <a:pt x="586" y="108"/>
                  </a:lnTo>
                  <a:lnTo>
                    <a:pt x="586" y="104"/>
                  </a:lnTo>
                  <a:lnTo>
                    <a:pt x="584" y="104"/>
                  </a:lnTo>
                  <a:lnTo>
                    <a:pt x="580" y="108"/>
                  </a:lnTo>
                  <a:lnTo>
                    <a:pt x="578" y="110"/>
                  </a:lnTo>
                  <a:lnTo>
                    <a:pt x="574" y="112"/>
                  </a:lnTo>
                  <a:lnTo>
                    <a:pt x="570" y="114"/>
                  </a:lnTo>
                  <a:lnTo>
                    <a:pt x="562" y="112"/>
                  </a:lnTo>
                  <a:lnTo>
                    <a:pt x="558" y="110"/>
                  </a:lnTo>
                  <a:lnTo>
                    <a:pt x="552" y="110"/>
                  </a:lnTo>
                  <a:lnTo>
                    <a:pt x="542" y="114"/>
                  </a:lnTo>
                  <a:lnTo>
                    <a:pt x="536" y="116"/>
                  </a:lnTo>
                  <a:lnTo>
                    <a:pt x="530" y="118"/>
                  </a:lnTo>
                  <a:lnTo>
                    <a:pt x="520" y="116"/>
                  </a:lnTo>
                  <a:lnTo>
                    <a:pt x="510" y="112"/>
                  </a:lnTo>
                  <a:lnTo>
                    <a:pt x="502" y="108"/>
                  </a:lnTo>
                  <a:lnTo>
                    <a:pt x="498" y="102"/>
                  </a:lnTo>
                  <a:lnTo>
                    <a:pt x="494" y="98"/>
                  </a:lnTo>
                  <a:lnTo>
                    <a:pt x="492" y="94"/>
                  </a:lnTo>
                  <a:lnTo>
                    <a:pt x="464" y="96"/>
                  </a:lnTo>
                  <a:lnTo>
                    <a:pt x="454" y="122"/>
                  </a:lnTo>
                  <a:lnTo>
                    <a:pt x="444" y="152"/>
                  </a:lnTo>
                  <a:lnTo>
                    <a:pt x="436" y="166"/>
                  </a:lnTo>
                  <a:lnTo>
                    <a:pt x="426" y="180"/>
                  </a:lnTo>
                  <a:lnTo>
                    <a:pt x="414" y="190"/>
                  </a:lnTo>
                  <a:lnTo>
                    <a:pt x="400" y="200"/>
                  </a:lnTo>
                  <a:lnTo>
                    <a:pt x="380" y="206"/>
                  </a:lnTo>
                  <a:lnTo>
                    <a:pt x="368" y="212"/>
                  </a:lnTo>
                  <a:lnTo>
                    <a:pt x="360" y="218"/>
                  </a:lnTo>
                  <a:lnTo>
                    <a:pt x="356" y="222"/>
                  </a:lnTo>
                  <a:lnTo>
                    <a:pt x="352" y="232"/>
                  </a:lnTo>
                  <a:lnTo>
                    <a:pt x="348" y="238"/>
                  </a:lnTo>
                  <a:lnTo>
                    <a:pt x="342" y="244"/>
                  </a:lnTo>
                  <a:lnTo>
                    <a:pt x="334" y="252"/>
                  </a:lnTo>
                  <a:lnTo>
                    <a:pt x="332" y="256"/>
                  </a:lnTo>
                  <a:lnTo>
                    <a:pt x="330" y="260"/>
                  </a:lnTo>
                  <a:lnTo>
                    <a:pt x="330" y="264"/>
                  </a:lnTo>
                  <a:lnTo>
                    <a:pt x="330" y="270"/>
                  </a:lnTo>
                  <a:lnTo>
                    <a:pt x="330" y="274"/>
                  </a:lnTo>
                  <a:lnTo>
                    <a:pt x="326" y="282"/>
                  </a:lnTo>
                  <a:lnTo>
                    <a:pt x="320" y="292"/>
                  </a:lnTo>
                  <a:lnTo>
                    <a:pt x="312" y="306"/>
                  </a:lnTo>
                  <a:lnTo>
                    <a:pt x="308" y="320"/>
                  </a:lnTo>
                  <a:lnTo>
                    <a:pt x="308" y="336"/>
                  </a:lnTo>
                  <a:lnTo>
                    <a:pt x="310" y="350"/>
                  </a:lnTo>
                  <a:lnTo>
                    <a:pt x="314" y="376"/>
                  </a:lnTo>
                  <a:lnTo>
                    <a:pt x="314" y="388"/>
                  </a:lnTo>
                  <a:lnTo>
                    <a:pt x="310" y="398"/>
                  </a:lnTo>
                  <a:lnTo>
                    <a:pt x="298" y="420"/>
                  </a:lnTo>
                  <a:lnTo>
                    <a:pt x="288" y="434"/>
                  </a:lnTo>
                  <a:lnTo>
                    <a:pt x="282" y="442"/>
                  </a:lnTo>
                  <a:lnTo>
                    <a:pt x="276" y="446"/>
                  </a:lnTo>
                  <a:lnTo>
                    <a:pt x="264" y="452"/>
                  </a:lnTo>
                  <a:lnTo>
                    <a:pt x="258" y="456"/>
                  </a:lnTo>
                  <a:lnTo>
                    <a:pt x="250" y="466"/>
                  </a:lnTo>
                  <a:lnTo>
                    <a:pt x="240" y="478"/>
                  </a:lnTo>
                  <a:lnTo>
                    <a:pt x="228" y="484"/>
                  </a:lnTo>
                  <a:lnTo>
                    <a:pt x="218" y="488"/>
                  </a:lnTo>
                  <a:lnTo>
                    <a:pt x="206" y="490"/>
                  </a:lnTo>
                  <a:lnTo>
                    <a:pt x="196" y="492"/>
                  </a:lnTo>
                  <a:lnTo>
                    <a:pt x="188" y="496"/>
                  </a:lnTo>
                  <a:lnTo>
                    <a:pt x="180" y="500"/>
                  </a:lnTo>
                  <a:lnTo>
                    <a:pt x="174" y="510"/>
                  </a:lnTo>
                  <a:lnTo>
                    <a:pt x="164" y="538"/>
                  </a:lnTo>
                  <a:lnTo>
                    <a:pt x="156" y="556"/>
                  </a:lnTo>
                  <a:lnTo>
                    <a:pt x="148" y="566"/>
                  </a:lnTo>
                  <a:lnTo>
                    <a:pt x="140" y="572"/>
                  </a:lnTo>
                  <a:lnTo>
                    <a:pt x="134" y="574"/>
                  </a:lnTo>
                  <a:lnTo>
                    <a:pt x="128" y="578"/>
                  </a:lnTo>
                  <a:lnTo>
                    <a:pt x="124" y="584"/>
                  </a:lnTo>
                  <a:lnTo>
                    <a:pt x="120" y="596"/>
                  </a:lnTo>
                  <a:lnTo>
                    <a:pt x="116" y="610"/>
                  </a:lnTo>
                  <a:lnTo>
                    <a:pt x="114" y="614"/>
                  </a:lnTo>
                  <a:lnTo>
                    <a:pt x="110" y="620"/>
                  </a:lnTo>
                  <a:lnTo>
                    <a:pt x="108" y="640"/>
                  </a:lnTo>
                  <a:lnTo>
                    <a:pt x="104" y="660"/>
                  </a:lnTo>
                  <a:lnTo>
                    <a:pt x="102" y="666"/>
                  </a:lnTo>
                  <a:lnTo>
                    <a:pt x="98" y="670"/>
                  </a:lnTo>
                  <a:lnTo>
                    <a:pt x="90" y="678"/>
                  </a:lnTo>
                  <a:lnTo>
                    <a:pt x="78" y="692"/>
                  </a:lnTo>
                  <a:lnTo>
                    <a:pt x="64" y="706"/>
                  </a:lnTo>
                  <a:lnTo>
                    <a:pt x="58" y="712"/>
                  </a:lnTo>
                  <a:lnTo>
                    <a:pt x="58" y="714"/>
                  </a:lnTo>
                  <a:lnTo>
                    <a:pt x="60" y="714"/>
                  </a:lnTo>
                  <a:lnTo>
                    <a:pt x="64" y="714"/>
                  </a:lnTo>
                  <a:lnTo>
                    <a:pt x="66" y="714"/>
                  </a:lnTo>
                  <a:lnTo>
                    <a:pt x="66" y="716"/>
                  </a:lnTo>
                  <a:lnTo>
                    <a:pt x="60" y="726"/>
                  </a:lnTo>
                  <a:lnTo>
                    <a:pt x="54" y="740"/>
                  </a:lnTo>
                  <a:lnTo>
                    <a:pt x="52" y="750"/>
                  </a:lnTo>
                  <a:lnTo>
                    <a:pt x="50" y="762"/>
                  </a:lnTo>
                  <a:lnTo>
                    <a:pt x="48" y="772"/>
                  </a:lnTo>
                  <a:lnTo>
                    <a:pt x="46" y="778"/>
                  </a:lnTo>
                  <a:lnTo>
                    <a:pt x="42" y="782"/>
                  </a:lnTo>
                  <a:lnTo>
                    <a:pt x="36" y="786"/>
                  </a:lnTo>
                  <a:lnTo>
                    <a:pt x="32" y="788"/>
                  </a:lnTo>
                  <a:lnTo>
                    <a:pt x="28" y="794"/>
                  </a:lnTo>
                  <a:lnTo>
                    <a:pt x="24" y="800"/>
                  </a:lnTo>
                  <a:lnTo>
                    <a:pt x="20" y="812"/>
                  </a:lnTo>
                  <a:lnTo>
                    <a:pt x="16" y="834"/>
                  </a:lnTo>
                  <a:lnTo>
                    <a:pt x="14" y="850"/>
                  </a:lnTo>
                  <a:lnTo>
                    <a:pt x="16" y="858"/>
                  </a:lnTo>
                  <a:lnTo>
                    <a:pt x="16" y="860"/>
                  </a:lnTo>
                  <a:lnTo>
                    <a:pt x="18" y="860"/>
                  </a:lnTo>
                  <a:lnTo>
                    <a:pt x="20" y="860"/>
                  </a:lnTo>
                  <a:lnTo>
                    <a:pt x="22" y="858"/>
                  </a:lnTo>
                  <a:lnTo>
                    <a:pt x="22" y="852"/>
                  </a:lnTo>
                  <a:lnTo>
                    <a:pt x="24" y="846"/>
                  </a:lnTo>
                  <a:lnTo>
                    <a:pt x="24" y="844"/>
                  </a:lnTo>
                  <a:lnTo>
                    <a:pt x="26" y="844"/>
                  </a:lnTo>
                  <a:lnTo>
                    <a:pt x="30" y="846"/>
                  </a:lnTo>
                  <a:lnTo>
                    <a:pt x="30" y="850"/>
                  </a:lnTo>
                  <a:lnTo>
                    <a:pt x="32" y="860"/>
                  </a:lnTo>
                  <a:lnTo>
                    <a:pt x="34" y="868"/>
                  </a:lnTo>
                  <a:lnTo>
                    <a:pt x="36" y="868"/>
                  </a:lnTo>
                  <a:lnTo>
                    <a:pt x="38" y="868"/>
                  </a:lnTo>
                  <a:lnTo>
                    <a:pt x="42" y="868"/>
                  </a:lnTo>
                  <a:lnTo>
                    <a:pt x="44" y="868"/>
                  </a:lnTo>
                  <a:lnTo>
                    <a:pt x="48" y="878"/>
                  </a:lnTo>
                  <a:lnTo>
                    <a:pt x="50" y="890"/>
                  </a:lnTo>
                  <a:lnTo>
                    <a:pt x="50" y="902"/>
                  </a:lnTo>
                  <a:lnTo>
                    <a:pt x="50" y="910"/>
                  </a:lnTo>
                  <a:lnTo>
                    <a:pt x="46" y="918"/>
                  </a:lnTo>
                  <a:lnTo>
                    <a:pt x="42" y="926"/>
                  </a:lnTo>
                  <a:lnTo>
                    <a:pt x="38" y="930"/>
                  </a:lnTo>
                  <a:lnTo>
                    <a:pt x="40" y="932"/>
                  </a:lnTo>
                  <a:lnTo>
                    <a:pt x="42" y="936"/>
                  </a:lnTo>
                  <a:lnTo>
                    <a:pt x="46" y="940"/>
                  </a:lnTo>
                  <a:lnTo>
                    <a:pt x="50" y="948"/>
                  </a:lnTo>
                  <a:lnTo>
                    <a:pt x="54" y="958"/>
                  </a:lnTo>
                  <a:lnTo>
                    <a:pt x="58" y="972"/>
                  </a:lnTo>
                  <a:lnTo>
                    <a:pt x="60" y="986"/>
                  </a:lnTo>
                  <a:lnTo>
                    <a:pt x="60" y="1002"/>
                  </a:lnTo>
                  <a:lnTo>
                    <a:pt x="58" y="1016"/>
                  </a:lnTo>
                  <a:lnTo>
                    <a:pt x="54" y="1030"/>
                  </a:lnTo>
                  <a:lnTo>
                    <a:pt x="42" y="1066"/>
                  </a:lnTo>
                  <a:lnTo>
                    <a:pt x="40" y="1076"/>
                  </a:lnTo>
                  <a:lnTo>
                    <a:pt x="40" y="1086"/>
                  </a:lnTo>
                  <a:lnTo>
                    <a:pt x="40" y="1102"/>
                  </a:lnTo>
                  <a:lnTo>
                    <a:pt x="34" y="1122"/>
                  </a:lnTo>
                  <a:lnTo>
                    <a:pt x="28" y="1132"/>
                  </a:lnTo>
                  <a:lnTo>
                    <a:pt x="22" y="1142"/>
                  </a:lnTo>
                  <a:lnTo>
                    <a:pt x="16" y="1150"/>
                  </a:lnTo>
                  <a:lnTo>
                    <a:pt x="6" y="1156"/>
                  </a:lnTo>
                  <a:lnTo>
                    <a:pt x="2" y="1160"/>
                  </a:lnTo>
                  <a:lnTo>
                    <a:pt x="0" y="1162"/>
                  </a:lnTo>
                  <a:lnTo>
                    <a:pt x="2" y="1164"/>
                  </a:lnTo>
                  <a:lnTo>
                    <a:pt x="10" y="1164"/>
                  </a:lnTo>
                  <a:lnTo>
                    <a:pt x="14" y="1164"/>
                  </a:lnTo>
                  <a:lnTo>
                    <a:pt x="16" y="1168"/>
                  </a:lnTo>
                  <a:lnTo>
                    <a:pt x="22" y="1184"/>
                  </a:lnTo>
                  <a:lnTo>
                    <a:pt x="30" y="1202"/>
                  </a:lnTo>
                  <a:lnTo>
                    <a:pt x="34" y="1210"/>
                  </a:lnTo>
                  <a:lnTo>
                    <a:pt x="38" y="1218"/>
                  </a:lnTo>
                  <a:lnTo>
                    <a:pt x="40" y="1222"/>
                  </a:lnTo>
                  <a:lnTo>
                    <a:pt x="44" y="1224"/>
                  </a:lnTo>
                  <a:lnTo>
                    <a:pt x="46" y="1226"/>
                  </a:lnTo>
                  <a:lnTo>
                    <a:pt x="52" y="1226"/>
                  </a:lnTo>
                  <a:lnTo>
                    <a:pt x="64" y="1224"/>
                  </a:lnTo>
                  <a:lnTo>
                    <a:pt x="80" y="1224"/>
                  </a:lnTo>
                  <a:lnTo>
                    <a:pt x="62" y="1228"/>
                  </a:lnTo>
                  <a:lnTo>
                    <a:pt x="50" y="1232"/>
                  </a:lnTo>
                  <a:lnTo>
                    <a:pt x="40" y="1232"/>
                  </a:lnTo>
                  <a:lnTo>
                    <a:pt x="38" y="1232"/>
                  </a:lnTo>
                  <a:lnTo>
                    <a:pt x="36" y="1228"/>
                  </a:lnTo>
                  <a:lnTo>
                    <a:pt x="34" y="1226"/>
                  </a:lnTo>
                  <a:lnTo>
                    <a:pt x="32" y="1224"/>
                  </a:lnTo>
                  <a:lnTo>
                    <a:pt x="28" y="1228"/>
                  </a:lnTo>
                  <a:lnTo>
                    <a:pt x="26" y="1234"/>
                  </a:lnTo>
                  <a:lnTo>
                    <a:pt x="28" y="1242"/>
                  </a:lnTo>
                  <a:lnTo>
                    <a:pt x="30" y="1252"/>
                  </a:lnTo>
                  <a:lnTo>
                    <a:pt x="30" y="1260"/>
                  </a:lnTo>
                  <a:lnTo>
                    <a:pt x="30" y="1264"/>
                  </a:lnTo>
                  <a:lnTo>
                    <a:pt x="32" y="1264"/>
                  </a:lnTo>
                  <a:lnTo>
                    <a:pt x="34" y="1264"/>
                  </a:lnTo>
                  <a:lnTo>
                    <a:pt x="40" y="1262"/>
                  </a:lnTo>
                  <a:lnTo>
                    <a:pt x="44" y="1264"/>
                  </a:lnTo>
                  <a:lnTo>
                    <a:pt x="48" y="1266"/>
                  </a:lnTo>
                  <a:lnTo>
                    <a:pt x="54" y="1264"/>
                  </a:lnTo>
                  <a:lnTo>
                    <a:pt x="60" y="1264"/>
                  </a:lnTo>
                  <a:lnTo>
                    <a:pt x="64" y="1264"/>
                  </a:lnTo>
                  <a:lnTo>
                    <a:pt x="70" y="1268"/>
                  </a:lnTo>
                  <a:lnTo>
                    <a:pt x="76" y="1268"/>
                  </a:lnTo>
                  <a:lnTo>
                    <a:pt x="64" y="1270"/>
                  </a:lnTo>
                  <a:lnTo>
                    <a:pt x="54" y="1270"/>
                  </a:lnTo>
                  <a:lnTo>
                    <a:pt x="44" y="1268"/>
                  </a:lnTo>
                  <a:lnTo>
                    <a:pt x="38" y="1266"/>
                  </a:lnTo>
                  <a:lnTo>
                    <a:pt x="36" y="1268"/>
                  </a:lnTo>
                  <a:lnTo>
                    <a:pt x="32" y="1270"/>
                  </a:lnTo>
                  <a:lnTo>
                    <a:pt x="30" y="1274"/>
                  </a:lnTo>
                  <a:lnTo>
                    <a:pt x="30" y="1276"/>
                  </a:lnTo>
                  <a:lnTo>
                    <a:pt x="34" y="1278"/>
                  </a:lnTo>
                  <a:lnTo>
                    <a:pt x="38" y="1282"/>
                  </a:lnTo>
                  <a:lnTo>
                    <a:pt x="40" y="1286"/>
                  </a:lnTo>
                  <a:lnTo>
                    <a:pt x="42" y="1286"/>
                  </a:lnTo>
                  <a:lnTo>
                    <a:pt x="48" y="1284"/>
                  </a:lnTo>
                  <a:lnTo>
                    <a:pt x="52" y="1284"/>
                  </a:lnTo>
                  <a:lnTo>
                    <a:pt x="50" y="1290"/>
                  </a:lnTo>
                  <a:lnTo>
                    <a:pt x="46" y="1296"/>
                  </a:lnTo>
                  <a:lnTo>
                    <a:pt x="48" y="1298"/>
                  </a:lnTo>
                  <a:lnTo>
                    <a:pt x="48" y="1300"/>
                  </a:lnTo>
                  <a:lnTo>
                    <a:pt x="54" y="1300"/>
                  </a:lnTo>
                  <a:lnTo>
                    <a:pt x="60" y="1300"/>
                  </a:lnTo>
                  <a:lnTo>
                    <a:pt x="64" y="1298"/>
                  </a:lnTo>
                  <a:lnTo>
                    <a:pt x="64" y="1300"/>
                  </a:lnTo>
                  <a:lnTo>
                    <a:pt x="64" y="1306"/>
                  </a:lnTo>
                  <a:lnTo>
                    <a:pt x="64" y="1312"/>
                  </a:lnTo>
                  <a:lnTo>
                    <a:pt x="66" y="1312"/>
                  </a:lnTo>
                  <a:lnTo>
                    <a:pt x="70" y="1310"/>
                  </a:lnTo>
                  <a:lnTo>
                    <a:pt x="78" y="1304"/>
                  </a:lnTo>
                  <a:lnTo>
                    <a:pt x="86" y="1300"/>
                  </a:lnTo>
                  <a:lnTo>
                    <a:pt x="88" y="1300"/>
                  </a:lnTo>
                  <a:lnTo>
                    <a:pt x="88" y="1302"/>
                  </a:lnTo>
                  <a:lnTo>
                    <a:pt x="82" y="1304"/>
                  </a:lnTo>
                  <a:lnTo>
                    <a:pt x="80" y="1306"/>
                  </a:lnTo>
                  <a:lnTo>
                    <a:pt x="78" y="1308"/>
                  </a:lnTo>
                  <a:lnTo>
                    <a:pt x="80" y="1312"/>
                  </a:lnTo>
                  <a:lnTo>
                    <a:pt x="82" y="1318"/>
                  </a:lnTo>
                  <a:lnTo>
                    <a:pt x="84" y="1320"/>
                  </a:lnTo>
                  <a:lnTo>
                    <a:pt x="82" y="1324"/>
                  </a:lnTo>
                  <a:lnTo>
                    <a:pt x="80" y="1328"/>
                  </a:lnTo>
                  <a:lnTo>
                    <a:pt x="82" y="1328"/>
                  </a:lnTo>
                  <a:lnTo>
                    <a:pt x="84" y="1328"/>
                  </a:lnTo>
                  <a:lnTo>
                    <a:pt x="86" y="1332"/>
                  </a:lnTo>
                  <a:lnTo>
                    <a:pt x="86" y="1336"/>
                  </a:lnTo>
                  <a:lnTo>
                    <a:pt x="88" y="1336"/>
                  </a:lnTo>
                  <a:lnTo>
                    <a:pt x="90" y="1338"/>
                  </a:lnTo>
                  <a:lnTo>
                    <a:pt x="90" y="1342"/>
                  </a:lnTo>
                  <a:lnTo>
                    <a:pt x="92" y="1346"/>
                  </a:lnTo>
                  <a:lnTo>
                    <a:pt x="94" y="1344"/>
                  </a:lnTo>
                  <a:lnTo>
                    <a:pt x="100" y="1336"/>
                  </a:lnTo>
                  <a:lnTo>
                    <a:pt x="98" y="1344"/>
                  </a:lnTo>
                  <a:lnTo>
                    <a:pt x="100" y="1348"/>
                  </a:lnTo>
                  <a:lnTo>
                    <a:pt x="98" y="1352"/>
                  </a:lnTo>
                  <a:lnTo>
                    <a:pt x="100" y="1356"/>
                  </a:lnTo>
                  <a:lnTo>
                    <a:pt x="102" y="1356"/>
                  </a:lnTo>
                  <a:lnTo>
                    <a:pt x="104" y="1352"/>
                  </a:lnTo>
                  <a:lnTo>
                    <a:pt x="108" y="1346"/>
                  </a:lnTo>
                  <a:lnTo>
                    <a:pt x="110" y="1344"/>
                  </a:lnTo>
                  <a:lnTo>
                    <a:pt x="114" y="1344"/>
                  </a:lnTo>
                  <a:lnTo>
                    <a:pt x="116" y="1344"/>
                  </a:lnTo>
                  <a:lnTo>
                    <a:pt x="112" y="1346"/>
                  </a:lnTo>
                  <a:lnTo>
                    <a:pt x="110" y="1350"/>
                  </a:lnTo>
                  <a:lnTo>
                    <a:pt x="110" y="1354"/>
                  </a:lnTo>
                  <a:lnTo>
                    <a:pt x="110" y="1358"/>
                  </a:lnTo>
                  <a:lnTo>
                    <a:pt x="112" y="1360"/>
                  </a:lnTo>
                  <a:lnTo>
                    <a:pt x="114" y="1360"/>
                  </a:lnTo>
                  <a:lnTo>
                    <a:pt x="118" y="1356"/>
                  </a:lnTo>
                  <a:lnTo>
                    <a:pt x="118" y="1354"/>
                  </a:lnTo>
                  <a:lnTo>
                    <a:pt x="118" y="1362"/>
                  </a:lnTo>
                  <a:lnTo>
                    <a:pt x="118" y="1372"/>
                  </a:lnTo>
                  <a:lnTo>
                    <a:pt x="120" y="1378"/>
                  </a:lnTo>
                  <a:lnTo>
                    <a:pt x="124" y="1384"/>
                  </a:lnTo>
                  <a:lnTo>
                    <a:pt x="128" y="1386"/>
                  </a:lnTo>
                  <a:lnTo>
                    <a:pt x="134" y="1388"/>
                  </a:lnTo>
                  <a:lnTo>
                    <a:pt x="140" y="1392"/>
                  </a:lnTo>
                  <a:lnTo>
                    <a:pt x="146" y="1398"/>
                  </a:lnTo>
                  <a:lnTo>
                    <a:pt x="154" y="1402"/>
                  </a:lnTo>
                  <a:lnTo>
                    <a:pt x="158" y="1404"/>
                  </a:lnTo>
                  <a:lnTo>
                    <a:pt x="158" y="1406"/>
                  </a:lnTo>
                  <a:lnTo>
                    <a:pt x="158" y="1408"/>
                  </a:lnTo>
                  <a:lnTo>
                    <a:pt x="156" y="1414"/>
                  </a:lnTo>
                  <a:lnTo>
                    <a:pt x="154" y="1418"/>
                  </a:lnTo>
                  <a:lnTo>
                    <a:pt x="156" y="1420"/>
                  </a:lnTo>
                  <a:lnTo>
                    <a:pt x="162" y="1424"/>
                  </a:lnTo>
                  <a:lnTo>
                    <a:pt x="166" y="1426"/>
                  </a:lnTo>
                  <a:lnTo>
                    <a:pt x="166" y="1430"/>
                  </a:lnTo>
                  <a:lnTo>
                    <a:pt x="168" y="1432"/>
                  </a:lnTo>
                  <a:lnTo>
                    <a:pt x="170" y="1434"/>
                  </a:lnTo>
                  <a:lnTo>
                    <a:pt x="172" y="1436"/>
                  </a:lnTo>
                  <a:lnTo>
                    <a:pt x="170" y="1438"/>
                  </a:lnTo>
                  <a:lnTo>
                    <a:pt x="170" y="1440"/>
                  </a:lnTo>
                  <a:lnTo>
                    <a:pt x="170" y="1442"/>
                  </a:lnTo>
                  <a:lnTo>
                    <a:pt x="176" y="1448"/>
                  </a:lnTo>
                  <a:lnTo>
                    <a:pt x="176" y="1450"/>
                  </a:lnTo>
                  <a:lnTo>
                    <a:pt x="174" y="1450"/>
                  </a:lnTo>
                  <a:lnTo>
                    <a:pt x="172" y="1452"/>
                  </a:lnTo>
                  <a:lnTo>
                    <a:pt x="170" y="1454"/>
                  </a:lnTo>
                  <a:lnTo>
                    <a:pt x="172" y="1458"/>
                  </a:lnTo>
                  <a:lnTo>
                    <a:pt x="174" y="1462"/>
                  </a:lnTo>
                  <a:lnTo>
                    <a:pt x="176" y="1462"/>
                  </a:lnTo>
                  <a:lnTo>
                    <a:pt x="180" y="1462"/>
                  </a:lnTo>
                  <a:lnTo>
                    <a:pt x="186" y="1464"/>
                  </a:lnTo>
                  <a:lnTo>
                    <a:pt x="182" y="1468"/>
                  </a:lnTo>
                  <a:lnTo>
                    <a:pt x="178" y="1470"/>
                  </a:lnTo>
                  <a:lnTo>
                    <a:pt x="172" y="1470"/>
                  </a:lnTo>
                  <a:lnTo>
                    <a:pt x="170" y="1468"/>
                  </a:lnTo>
                  <a:lnTo>
                    <a:pt x="170" y="1472"/>
                  </a:lnTo>
                  <a:lnTo>
                    <a:pt x="174" y="1480"/>
                  </a:lnTo>
                  <a:lnTo>
                    <a:pt x="178" y="1482"/>
                  </a:lnTo>
                  <a:lnTo>
                    <a:pt x="182" y="1482"/>
                  </a:lnTo>
                  <a:lnTo>
                    <a:pt x="184" y="1486"/>
                  </a:lnTo>
                  <a:lnTo>
                    <a:pt x="186" y="1492"/>
                  </a:lnTo>
                  <a:lnTo>
                    <a:pt x="184" y="1494"/>
                  </a:lnTo>
                  <a:lnTo>
                    <a:pt x="182" y="1496"/>
                  </a:lnTo>
                  <a:lnTo>
                    <a:pt x="182" y="1498"/>
                  </a:lnTo>
                  <a:lnTo>
                    <a:pt x="186" y="1502"/>
                  </a:lnTo>
                  <a:lnTo>
                    <a:pt x="192" y="1504"/>
                  </a:lnTo>
                  <a:lnTo>
                    <a:pt x="196" y="1506"/>
                  </a:lnTo>
                  <a:lnTo>
                    <a:pt x="202" y="1510"/>
                  </a:lnTo>
                  <a:lnTo>
                    <a:pt x="204" y="1512"/>
                  </a:lnTo>
                  <a:lnTo>
                    <a:pt x="204" y="1514"/>
                  </a:lnTo>
                  <a:lnTo>
                    <a:pt x="202" y="1518"/>
                  </a:lnTo>
                  <a:lnTo>
                    <a:pt x="200" y="1520"/>
                  </a:lnTo>
                  <a:lnTo>
                    <a:pt x="202" y="1520"/>
                  </a:lnTo>
                  <a:lnTo>
                    <a:pt x="208" y="1524"/>
                  </a:lnTo>
                  <a:lnTo>
                    <a:pt x="228" y="1534"/>
                  </a:lnTo>
                  <a:lnTo>
                    <a:pt x="236" y="1538"/>
                  </a:lnTo>
                  <a:lnTo>
                    <a:pt x="242" y="1546"/>
                  </a:lnTo>
                  <a:lnTo>
                    <a:pt x="246" y="1552"/>
                  </a:lnTo>
                  <a:lnTo>
                    <a:pt x="250" y="1556"/>
                  </a:lnTo>
                  <a:lnTo>
                    <a:pt x="260" y="1562"/>
                  </a:lnTo>
                  <a:lnTo>
                    <a:pt x="268" y="1566"/>
                  </a:lnTo>
                  <a:lnTo>
                    <a:pt x="270" y="1570"/>
                  </a:lnTo>
                  <a:lnTo>
                    <a:pt x="272" y="1574"/>
                  </a:lnTo>
                  <a:lnTo>
                    <a:pt x="272" y="1576"/>
                  </a:lnTo>
                  <a:lnTo>
                    <a:pt x="274" y="1578"/>
                  </a:lnTo>
                  <a:lnTo>
                    <a:pt x="282" y="1582"/>
                  </a:lnTo>
                  <a:lnTo>
                    <a:pt x="294" y="1590"/>
                  </a:lnTo>
                  <a:lnTo>
                    <a:pt x="302" y="1596"/>
                  </a:lnTo>
                  <a:lnTo>
                    <a:pt x="310" y="1606"/>
                  </a:lnTo>
                  <a:lnTo>
                    <a:pt x="328" y="1626"/>
                  </a:lnTo>
                  <a:lnTo>
                    <a:pt x="346" y="1644"/>
                  </a:lnTo>
                  <a:lnTo>
                    <a:pt x="364" y="1654"/>
                  </a:lnTo>
                  <a:lnTo>
                    <a:pt x="380" y="1660"/>
                  </a:lnTo>
                  <a:lnTo>
                    <a:pt x="388" y="1664"/>
                  </a:lnTo>
                  <a:lnTo>
                    <a:pt x="392" y="1668"/>
                  </a:lnTo>
                  <a:lnTo>
                    <a:pt x="396" y="1670"/>
                  </a:lnTo>
                  <a:lnTo>
                    <a:pt x="402" y="1672"/>
                  </a:lnTo>
                  <a:lnTo>
                    <a:pt x="408" y="1670"/>
                  </a:lnTo>
                  <a:lnTo>
                    <a:pt x="412" y="1666"/>
                  </a:lnTo>
                  <a:lnTo>
                    <a:pt x="422" y="1658"/>
                  </a:lnTo>
                  <a:lnTo>
                    <a:pt x="436" y="1648"/>
                  </a:lnTo>
                  <a:lnTo>
                    <a:pt x="448" y="1642"/>
                  </a:lnTo>
                  <a:lnTo>
                    <a:pt x="462" y="1638"/>
                  </a:lnTo>
                  <a:lnTo>
                    <a:pt x="488" y="1634"/>
                  </a:lnTo>
                  <a:lnTo>
                    <a:pt x="504" y="1632"/>
                  </a:lnTo>
                  <a:lnTo>
                    <a:pt x="516" y="1632"/>
                  </a:lnTo>
                  <a:lnTo>
                    <a:pt x="530" y="1630"/>
                  </a:lnTo>
                  <a:lnTo>
                    <a:pt x="540" y="1628"/>
                  </a:lnTo>
                  <a:lnTo>
                    <a:pt x="554" y="1630"/>
                  </a:lnTo>
                  <a:lnTo>
                    <a:pt x="566" y="1630"/>
                  </a:lnTo>
                  <a:lnTo>
                    <a:pt x="572" y="1630"/>
                  </a:lnTo>
                  <a:lnTo>
                    <a:pt x="576" y="1630"/>
                  </a:lnTo>
                  <a:lnTo>
                    <a:pt x="580" y="1630"/>
                  </a:lnTo>
                  <a:lnTo>
                    <a:pt x="590" y="1632"/>
                  </a:lnTo>
                  <a:lnTo>
                    <a:pt x="592" y="1632"/>
                  </a:lnTo>
                  <a:lnTo>
                    <a:pt x="590" y="1632"/>
                  </a:lnTo>
                  <a:lnTo>
                    <a:pt x="582" y="1634"/>
                  </a:lnTo>
                  <a:lnTo>
                    <a:pt x="578" y="1634"/>
                  </a:lnTo>
                  <a:lnTo>
                    <a:pt x="576" y="1636"/>
                  </a:lnTo>
                  <a:lnTo>
                    <a:pt x="578" y="1636"/>
                  </a:lnTo>
                  <a:lnTo>
                    <a:pt x="594" y="1640"/>
                  </a:lnTo>
                  <a:lnTo>
                    <a:pt x="606" y="1644"/>
                  </a:lnTo>
                  <a:lnTo>
                    <a:pt x="618" y="1650"/>
                  </a:lnTo>
                  <a:lnTo>
                    <a:pt x="622" y="1652"/>
                  </a:lnTo>
                  <a:lnTo>
                    <a:pt x="626" y="1652"/>
                  </a:lnTo>
                  <a:lnTo>
                    <a:pt x="636" y="1644"/>
                  </a:lnTo>
                  <a:lnTo>
                    <a:pt x="648" y="1636"/>
                  </a:lnTo>
                  <a:lnTo>
                    <a:pt x="656" y="1632"/>
                  </a:lnTo>
                  <a:lnTo>
                    <a:pt x="664" y="1630"/>
                  </a:lnTo>
                  <a:lnTo>
                    <a:pt x="674" y="1628"/>
                  </a:lnTo>
                  <a:lnTo>
                    <a:pt x="680" y="1624"/>
                  </a:lnTo>
                  <a:lnTo>
                    <a:pt x="690" y="1614"/>
                  </a:lnTo>
                  <a:lnTo>
                    <a:pt x="698" y="1610"/>
                  </a:lnTo>
                  <a:lnTo>
                    <a:pt x="706" y="1606"/>
                  </a:lnTo>
                  <a:lnTo>
                    <a:pt x="716" y="1602"/>
                  </a:lnTo>
                  <a:lnTo>
                    <a:pt x="730" y="1600"/>
                  </a:lnTo>
                  <a:lnTo>
                    <a:pt x="742" y="1598"/>
                  </a:lnTo>
                  <a:lnTo>
                    <a:pt x="746" y="1596"/>
                  </a:lnTo>
                  <a:lnTo>
                    <a:pt x="746" y="1594"/>
                  </a:lnTo>
                  <a:lnTo>
                    <a:pt x="748" y="1590"/>
                  </a:lnTo>
                  <a:lnTo>
                    <a:pt x="754" y="1586"/>
                  </a:lnTo>
                  <a:lnTo>
                    <a:pt x="760" y="1582"/>
                  </a:lnTo>
                  <a:lnTo>
                    <a:pt x="774" y="1578"/>
                  </a:lnTo>
                  <a:lnTo>
                    <a:pt x="796" y="1574"/>
                  </a:lnTo>
                  <a:lnTo>
                    <a:pt x="814" y="1572"/>
                  </a:lnTo>
                  <a:lnTo>
                    <a:pt x="832" y="1572"/>
                  </a:lnTo>
                  <a:lnTo>
                    <a:pt x="838" y="1570"/>
                  </a:lnTo>
                  <a:lnTo>
                    <a:pt x="840" y="1568"/>
                  </a:lnTo>
                  <a:lnTo>
                    <a:pt x="844" y="1564"/>
                  </a:lnTo>
                  <a:lnTo>
                    <a:pt x="846" y="1566"/>
                  </a:lnTo>
                  <a:lnTo>
                    <a:pt x="850" y="1570"/>
                  </a:lnTo>
                  <a:lnTo>
                    <a:pt x="860" y="1570"/>
                  </a:lnTo>
                  <a:lnTo>
                    <a:pt x="874" y="1570"/>
                  </a:lnTo>
                  <a:lnTo>
                    <a:pt x="884" y="1574"/>
                  </a:lnTo>
                  <a:lnTo>
                    <a:pt x="890" y="1578"/>
                  </a:lnTo>
                  <a:lnTo>
                    <a:pt x="896" y="1584"/>
                  </a:lnTo>
                  <a:lnTo>
                    <a:pt x="908" y="1600"/>
                  </a:lnTo>
                  <a:lnTo>
                    <a:pt x="916" y="1616"/>
                  </a:lnTo>
                  <a:lnTo>
                    <a:pt x="924" y="1642"/>
                  </a:lnTo>
                  <a:lnTo>
                    <a:pt x="930" y="1654"/>
                  </a:lnTo>
                  <a:lnTo>
                    <a:pt x="936" y="1664"/>
                  </a:lnTo>
                  <a:lnTo>
                    <a:pt x="944" y="1670"/>
                  </a:lnTo>
                  <a:lnTo>
                    <a:pt x="948" y="1672"/>
                  </a:lnTo>
                  <a:lnTo>
                    <a:pt x="954" y="1672"/>
                  </a:lnTo>
                  <a:lnTo>
                    <a:pt x="970" y="1672"/>
                  </a:lnTo>
                  <a:lnTo>
                    <a:pt x="976" y="1672"/>
                  </a:lnTo>
                  <a:lnTo>
                    <a:pt x="984" y="1670"/>
                  </a:lnTo>
                  <a:lnTo>
                    <a:pt x="990" y="1668"/>
                  </a:lnTo>
                  <a:lnTo>
                    <a:pt x="992" y="1664"/>
                  </a:lnTo>
                  <a:lnTo>
                    <a:pt x="992" y="1662"/>
                  </a:lnTo>
                  <a:lnTo>
                    <a:pt x="992" y="1658"/>
                  </a:lnTo>
                  <a:lnTo>
                    <a:pt x="992" y="1656"/>
                  </a:lnTo>
                  <a:lnTo>
                    <a:pt x="996" y="1658"/>
                  </a:lnTo>
                  <a:lnTo>
                    <a:pt x="1002" y="1660"/>
                  </a:lnTo>
                  <a:lnTo>
                    <a:pt x="1008" y="1662"/>
                  </a:lnTo>
                  <a:lnTo>
                    <a:pt x="1018" y="1662"/>
                  </a:lnTo>
                  <a:lnTo>
                    <a:pt x="1028" y="1662"/>
                  </a:lnTo>
                  <a:lnTo>
                    <a:pt x="1036" y="1660"/>
                  </a:lnTo>
                  <a:lnTo>
                    <a:pt x="1040" y="1656"/>
                  </a:lnTo>
                  <a:lnTo>
                    <a:pt x="1042" y="1654"/>
                  </a:lnTo>
                  <a:lnTo>
                    <a:pt x="1042" y="1650"/>
                  </a:lnTo>
                  <a:lnTo>
                    <a:pt x="1036" y="1640"/>
                  </a:lnTo>
                  <a:lnTo>
                    <a:pt x="1048" y="1650"/>
                  </a:lnTo>
                  <a:lnTo>
                    <a:pt x="1048" y="1658"/>
                  </a:lnTo>
                  <a:lnTo>
                    <a:pt x="1050" y="1662"/>
                  </a:lnTo>
                  <a:lnTo>
                    <a:pt x="1052" y="1662"/>
                  </a:lnTo>
                  <a:lnTo>
                    <a:pt x="1056" y="1662"/>
                  </a:lnTo>
                  <a:lnTo>
                    <a:pt x="1060" y="1660"/>
                  </a:lnTo>
                  <a:lnTo>
                    <a:pt x="1062" y="1662"/>
                  </a:lnTo>
                  <a:lnTo>
                    <a:pt x="1064" y="1666"/>
                  </a:lnTo>
                  <a:lnTo>
                    <a:pt x="1066" y="1682"/>
                  </a:lnTo>
                  <a:lnTo>
                    <a:pt x="1070" y="1684"/>
                  </a:lnTo>
                  <a:lnTo>
                    <a:pt x="1076" y="1688"/>
                  </a:lnTo>
                  <a:lnTo>
                    <a:pt x="1082" y="1690"/>
                  </a:lnTo>
                  <a:lnTo>
                    <a:pt x="1084" y="1690"/>
                  </a:lnTo>
                  <a:lnTo>
                    <a:pt x="1086" y="1686"/>
                  </a:lnTo>
                  <a:lnTo>
                    <a:pt x="1088" y="1684"/>
                  </a:lnTo>
                  <a:lnTo>
                    <a:pt x="1090" y="1684"/>
                  </a:lnTo>
                  <a:lnTo>
                    <a:pt x="1094" y="1684"/>
                  </a:lnTo>
                  <a:lnTo>
                    <a:pt x="1096" y="1688"/>
                  </a:lnTo>
                  <a:lnTo>
                    <a:pt x="1096" y="1690"/>
                  </a:lnTo>
                  <a:lnTo>
                    <a:pt x="1094" y="1694"/>
                  </a:lnTo>
                  <a:lnTo>
                    <a:pt x="1090" y="1698"/>
                  </a:lnTo>
                  <a:lnTo>
                    <a:pt x="1090" y="1700"/>
                  </a:lnTo>
                  <a:lnTo>
                    <a:pt x="1092" y="1704"/>
                  </a:lnTo>
                  <a:lnTo>
                    <a:pt x="1096" y="1708"/>
                  </a:lnTo>
                  <a:lnTo>
                    <a:pt x="1094" y="1708"/>
                  </a:lnTo>
                  <a:lnTo>
                    <a:pt x="1094" y="1712"/>
                  </a:lnTo>
                  <a:lnTo>
                    <a:pt x="1100" y="1718"/>
                  </a:lnTo>
                  <a:lnTo>
                    <a:pt x="1102" y="1724"/>
                  </a:lnTo>
                  <a:lnTo>
                    <a:pt x="1104" y="1730"/>
                  </a:lnTo>
                  <a:lnTo>
                    <a:pt x="1104" y="1742"/>
                  </a:lnTo>
                  <a:lnTo>
                    <a:pt x="1100" y="1756"/>
                  </a:lnTo>
                  <a:lnTo>
                    <a:pt x="1100" y="1770"/>
                  </a:lnTo>
                  <a:lnTo>
                    <a:pt x="1100" y="1782"/>
                  </a:lnTo>
                  <a:lnTo>
                    <a:pt x="1098" y="1790"/>
                  </a:lnTo>
                  <a:lnTo>
                    <a:pt x="1094" y="1798"/>
                  </a:lnTo>
                  <a:lnTo>
                    <a:pt x="1090" y="1804"/>
                  </a:lnTo>
                  <a:lnTo>
                    <a:pt x="1084" y="1814"/>
                  </a:lnTo>
                  <a:lnTo>
                    <a:pt x="1082" y="1820"/>
                  </a:lnTo>
                  <a:lnTo>
                    <a:pt x="1082" y="1824"/>
                  </a:lnTo>
                  <a:lnTo>
                    <a:pt x="1082" y="1828"/>
                  </a:lnTo>
                  <a:lnTo>
                    <a:pt x="1084" y="1828"/>
                  </a:lnTo>
                  <a:lnTo>
                    <a:pt x="1088" y="1828"/>
                  </a:lnTo>
                  <a:lnTo>
                    <a:pt x="1092" y="1828"/>
                  </a:lnTo>
                  <a:lnTo>
                    <a:pt x="1090" y="1834"/>
                  </a:lnTo>
                  <a:lnTo>
                    <a:pt x="1090" y="1838"/>
                  </a:lnTo>
                  <a:lnTo>
                    <a:pt x="1092" y="1844"/>
                  </a:lnTo>
                  <a:lnTo>
                    <a:pt x="1094" y="1848"/>
                  </a:lnTo>
                  <a:lnTo>
                    <a:pt x="1092" y="1852"/>
                  </a:lnTo>
                  <a:lnTo>
                    <a:pt x="1090" y="1852"/>
                  </a:lnTo>
                  <a:lnTo>
                    <a:pt x="1088" y="1850"/>
                  </a:lnTo>
                  <a:lnTo>
                    <a:pt x="1086" y="1848"/>
                  </a:lnTo>
                  <a:lnTo>
                    <a:pt x="1082" y="1852"/>
                  </a:lnTo>
                  <a:lnTo>
                    <a:pt x="1082" y="1854"/>
                  </a:lnTo>
                  <a:lnTo>
                    <a:pt x="1082" y="1858"/>
                  </a:lnTo>
                  <a:lnTo>
                    <a:pt x="1086" y="1864"/>
                  </a:lnTo>
                  <a:lnTo>
                    <a:pt x="1094" y="1868"/>
                  </a:lnTo>
                  <a:lnTo>
                    <a:pt x="1106" y="1872"/>
                  </a:lnTo>
                  <a:lnTo>
                    <a:pt x="1110" y="1872"/>
                  </a:lnTo>
                  <a:lnTo>
                    <a:pt x="1110" y="1874"/>
                  </a:lnTo>
                  <a:lnTo>
                    <a:pt x="1110" y="1876"/>
                  </a:lnTo>
                  <a:lnTo>
                    <a:pt x="1106" y="1878"/>
                  </a:lnTo>
                  <a:lnTo>
                    <a:pt x="1104" y="1880"/>
                  </a:lnTo>
                  <a:lnTo>
                    <a:pt x="1098" y="1880"/>
                  </a:lnTo>
                  <a:lnTo>
                    <a:pt x="1094" y="1878"/>
                  </a:lnTo>
                  <a:lnTo>
                    <a:pt x="1090" y="1874"/>
                  </a:lnTo>
                  <a:lnTo>
                    <a:pt x="1084" y="1868"/>
                  </a:lnTo>
                  <a:lnTo>
                    <a:pt x="1082" y="1866"/>
                  </a:lnTo>
                  <a:lnTo>
                    <a:pt x="1080" y="1866"/>
                  </a:lnTo>
                  <a:lnTo>
                    <a:pt x="1080" y="1872"/>
                  </a:lnTo>
                  <a:lnTo>
                    <a:pt x="1080" y="1882"/>
                  </a:lnTo>
                  <a:lnTo>
                    <a:pt x="1078" y="1898"/>
                  </a:lnTo>
                  <a:lnTo>
                    <a:pt x="1074" y="1910"/>
                  </a:lnTo>
                  <a:lnTo>
                    <a:pt x="1072" y="1914"/>
                  </a:lnTo>
                  <a:lnTo>
                    <a:pt x="1068" y="1918"/>
                  </a:lnTo>
                  <a:lnTo>
                    <a:pt x="1066" y="1918"/>
                  </a:lnTo>
                  <a:lnTo>
                    <a:pt x="1062" y="1914"/>
                  </a:lnTo>
                  <a:lnTo>
                    <a:pt x="1056" y="1910"/>
                  </a:lnTo>
                  <a:lnTo>
                    <a:pt x="1056" y="1912"/>
                  </a:lnTo>
                  <a:lnTo>
                    <a:pt x="1058" y="1922"/>
                  </a:lnTo>
                  <a:lnTo>
                    <a:pt x="1064" y="1936"/>
                  </a:lnTo>
                  <a:lnTo>
                    <a:pt x="1076" y="1964"/>
                  </a:lnTo>
                  <a:lnTo>
                    <a:pt x="1080" y="1974"/>
                  </a:lnTo>
                  <a:lnTo>
                    <a:pt x="1084" y="1982"/>
                  </a:lnTo>
                  <a:lnTo>
                    <a:pt x="1088" y="1988"/>
                  </a:lnTo>
                  <a:lnTo>
                    <a:pt x="1094" y="1996"/>
                  </a:lnTo>
                  <a:lnTo>
                    <a:pt x="1100" y="2006"/>
                  </a:lnTo>
                  <a:lnTo>
                    <a:pt x="1110" y="2018"/>
                  </a:lnTo>
                  <a:lnTo>
                    <a:pt x="1132" y="2042"/>
                  </a:lnTo>
                  <a:lnTo>
                    <a:pt x="1140" y="2052"/>
                  </a:lnTo>
                  <a:lnTo>
                    <a:pt x="1142" y="2058"/>
                  </a:lnTo>
                  <a:lnTo>
                    <a:pt x="1150" y="2070"/>
                  </a:lnTo>
                  <a:lnTo>
                    <a:pt x="1172" y="2092"/>
                  </a:lnTo>
                  <a:lnTo>
                    <a:pt x="1178" y="2100"/>
                  </a:lnTo>
                  <a:lnTo>
                    <a:pt x="1180" y="2110"/>
                  </a:lnTo>
                  <a:lnTo>
                    <a:pt x="1184" y="2118"/>
                  </a:lnTo>
                  <a:lnTo>
                    <a:pt x="1190" y="2128"/>
                  </a:lnTo>
                  <a:lnTo>
                    <a:pt x="1194" y="2136"/>
                  </a:lnTo>
                  <a:lnTo>
                    <a:pt x="1196" y="2142"/>
                  </a:lnTo>
                  <a:lnTo>
                    <a:pt x="1194" y="2148"/>
                  </a:lnTo>
                  <a:lnTo>
                    <a:pt x="1194" y="2156"/>
                  </a:lnTo>
                  <a:lnTo>
                    <a:pt x="1194" y="2158"/>
                  </a:lnTo>
                  <a:lnTo>
                    <a:pt x="1196" y="2160"/>
                  </a:lnTo>
                  <a:lnTo>
                    <a:pt x="1198" y="2164"/>
                  </a:lnTo>
                  <a:lnTo>
                    <a:pt x="1200" y="2168"/>
                  </a:lnTo>
                  <a:lnTo>
                    <a:pt x="1204" y="2170"/>
                  </a:lnTo>
                  <a:lnTo>
                    <a:pt x="1208" y="2168"/>
                  </a:lnTo>
                  <a:lnTo>
                    <a:pt x="1216" y="2164"/>
                  </a:lnTo>
                  <a:lnTo>
                    <a:pt x="1222" y="2162"/>
                  </a:lnTo>
                  <a:lnTo>
                    <a:pt x="1226" y="2162"/>
                  </a:lnTo>
                  <a:lnTo>
                    <a:pt x="1234" y="2162"/>
                  </a:lnTo>
                  <a:lnTo>
                    <a:pt x="1226" y="2168"/>
                  </a:lnTo>
                  <a:lnTo>
                    <a:pt x="1220" y="2172"/>
                  </a:lnTo>
                  <a:lnTo>
                    <a:pt x="1208" y="2174"/>
                  </a:lnTo>
                  <a:lnTo>
                    <a:pt x="1202" y="2176"/>
                  </a:lnTo>
                  <a:lnTo>
                    <a:pt x="1200" y="2178"/>
                  </a:lnTo>
                  <a:lnTo>
                    <a:pt x="1202" y="2182"/>
                  </a:lnTo>
                  <a:lnTo>
                    <a:pt x="1212" y="2202"/>
                  </a:lnTo>
                  <a:lnTo>
                    <a:pt x="1226" y="2240"/>
                  </a:lnTo>
                  <a:lnTo>
                    <a:pt x="1232" y="2260"/>
                  </a:lnTo>
                  <a:lnTo>
                    <a:pt x="1238" y="2278"/>
                  </a:lnTo>
                  <a:lnTo>
                    <a:pt x="1238" y="2294"/>
                  </a:lnTo>
                  <a:lnTo>
                    <a:pt x="1236" y="2300"/>
                  </a:lnTo>
                  <a:lnTo>
                    <a:pt x="1234" y="2306"/>
                  </a:lnTo>
                  <a:lnTo>
                    <a:pt x="1230" y="2314"/>
                  </a:lnTo>
                  <a:lnTo>
                    <a:pt x="1230" y="2324"/>
                  </a:lnTo>
                  <a:lnTo>
                    <a:pt x="1230" y="2336"/>
                  </a:lnTo>
                  <a:lnTo>
                    <a:pt x="1234" y="2346"/>
                  </a:lnTo>
                  <a:lnTo>
                    <a:pt x="1246" y="2372"/>
                  </a:lnTo>
                  <a:lnTo>
                    <a:pt x="1256" y="2396"/>
                  </a:lnTo>
                  <a:lnTo>
                    <a:pt x="1260" y="2408"/>
                  </a:lnTo>
                  <a:lnTo>
                    <a:pt x="1262" y="2422"/>
                  </a:lnTo>
                  <a:lnTo>
                    <a:pt x="1262" y="2436"/>
                  </a:lnTo>
                  <a:lnTo>
                    <a:pt x="1262" y="2450"/>
                  </a:lnTo>
                  <a:lnTo>
                    <a:pt x="1258" y="2464"/>
                  </a:lnTo>
                  <a:lnTo>
                    <a:pt x="1254" y="2476"/>
                  </a:lnTo>
                  <a:lnTo>
                    <a:pt x="1246" y="2486"/>
                  </a:lnTo>
                  <a:lnTo>
                    <a:pt x="1238" y="2494"/>
                  </a:lnTo>
                  <a:lnTo>
                    <a:pt x="1230" y="2502"/>
                  </a:lnTo>
                  <a:lnTo>
                    <a:pt x="1222" y="2510"/>
                  </a:lnTo>
                  <a:lnTo>
                    <a:pt x="1218" y="2518"/>
                  </a:lnTo>
                  <a:lnTo>
                    <a:pt x="1212" y="2528"/>
                  </a:lnTo>
                  <a:lnTo>
                    <a:pt x="1206" y="2548"/>
                  </a:lnTo>
                  <a:lnTo>
                    <a:pt x="1202" y="2570"/>
                  </a:lnTo>
                  <a:lnTo>
                    <a:pt x="1196" y="2610"/>
                  </a:lnTo>
                  <a:lnTo>
                    <a:pt x="1192" y="2626"/>
                  </a:lnTo>
                  <a:lnTo>
                    <a:pt x="1188" y="2640"/>
                  </a:lnTo>
                  <a:lnTo>
                    <a:pt x="1182" y="2652"/>
                  </a:lnTo>
                  <a:lnTo>
                    <a:pt x="1178" y="2662"/>
                  </a:lnTo>
                  <a:lnTo>
                    <a:pt x="1176" y="2670"/>
                  </a:lnTo>
                  <a:lnTo>
                    <a:pt x="1176" y="2680"/>
                  </a:lnTo>
                  <a:lnTo>
                    <a:pt x="1178" y="2700"/>
                  </a:lnTo>
                  <a:lnTo>
                    <a:pt x="1178" y="2712"/>
                  </a:lnTo>
                  <a:lnTo>
                    <a:pt x="1178" y="2726"/>
                  </a:lnTo>
                  <a:lnTo>
                    <a:pt x="1176" y="2736"/>
                  </a:lnTo>
                  <a:lnTo>
                    <a:pt x="1176" y="2746"/>
                  </a:lnTo>
                  <a:lnTo>
                    <a:pt x="1180" y="2764"/>
                  </a:lnTo>
                  <a:lnTo>
                    <a:pt x="1188" y="2784"/>
                  </a:lnTo>
                  <a:lnTo>
                    <a:pt x="1200" y="2804"/>
                  </a:lnTo>
                  <a:lnTo>
                    <a:pt x="1222" y="2850"/>
                  </a:lnTo>
                  <a:lnTo>
                    <a:pt x="1234" y="2876"/>
                  </a:lnTo>
                  <a:lnTo>
                    <a:pt x="1242" y="2904"/>
                  </a:lnTo>
                  <a:lnTo>
                    <a:pt x="1250" y="2930"/>
                  </a:lnTo>
                  <a:lnTo>
                    <a:pt x="1260" y="2946"/>
                  </a:lnTo>
                  <a:lnTo>
                    <a:pt x="1268" y="2958"/>
                  </a:lnTo>
                  <a:lnTo>
                    <a:pt x="1276" y="2966"/>
                  </a:lnTo>
                  <a:lnTo>
                    <a:pt x="1284" y="2976"/>
                  </a:lnTo>
                  <a:lnTo>
                    <a:pt x="1288" y="2990"/>
                  </a:lnTo>
                  <a:lnTo>
                    <a:pt x="1288" y="3008"/>
                  </a:lnTo>
                  <a:lnTo>
                    <a:pt x="1286" y="3038"/>
                  </a:lnTo>
                  <a:lnTo>
                    <a:pt x="1284" y="3052"/>
                  </a:lnTo>
                  <a:lnTo>
                    <a:pt x="1286" y="3070"/>
                  </a:lnTo>
                  <a:lnTo>
                    <a:pt x="1294" y="3112"/>
                  </a:lnTo>
                  <a:lnTo>
                    <a:pt x="1304" y="3156"/>
                  </a:lnTo>
                  <a:lnTo>
                    <a:pt x="1308" y="3178"/>
                  </a:lnTo>
                  <a:lnTo>
                    <a:pt x="1310" y="3200"/>
                  </a:lnTo>
                  <a:lnTo>
                    <a:pt x="1312" y="3220"/>
                  </a:lnTo>
                  <a:lnTo>
                    <a:pt x="1318" y="3238"/>
                  </a:lnTo>
                  <a:lnTo>
                    <a:pt x="1326" y="3254"/>
                  </a:lnTo>
                  <a:lnTo>
                    <a:pt x="1334" y="3266"/>
                  </a:lnTo>
                  <a:lnTo>
                    <a:pt x="1342" y="3278"/>
                  </a:lnTo>
                  <a:lnTo>
                    <a:pt x="1352" y="3286"/>
                  </a:lnTo>
                  <a:lnTo>
                    <a:pt x="1366" y="3302"/>
                  </a:lnTo>
                  <a:lnTo>
                    <a:pt x="1376" y="3316"/>
                  </a:lnTo>
                  <a:lnTo>
                    <a:pt x="1384" y="3330"/>
                  </a:lnTo>
                  <a:lnTo>
                    <a:pt x="1388" y="3344"/>
                  </a:lnTo>
                  <a:lnTo>
                    <a:pt x="1392" y="3358"/>
                  </a:lnTo>
                  <a:lnTo>
                    <a:pt x="1396" y="3374"/>
                  </a:lnTo>
                  <a:lnTo>
                    <a:pt x="1402" y="3392"/>
                  </a:lnTo>
                  <a:lnTo>
                    <a:pt x="1410" y="3414"/>
                  </a:lnTo>
                  <a:lnTo>
                    <a:pt x="1424" y="3436"/>
                  </a:lnTo>
                  <a:lnTo>
                    <a:pt x="1436" y="3458"/>
                  </a:lnTo>
                  <a:lnTo>
                    <a:pt x="1444" y="3474"/>
                  </a:lnTo>
                  <a:lnTo>
                    <a:pt x="1446" y="3490"/>
                  </a:lnTo>
                  <a:lnTo>
                    <a:pt x="1446" y="3502"/>
                  </a:lnTo>
                  <a:lnTo>
                    <a:pt x="1442" y="3510"/>
                  </a:lnTo>
                  <a:lnTo>
                    <a:pt x="1438" y="3516"/>
                  </a:lnTo>
                  <a:lnTo>
                    <a:pt x="1434" y="3518"/>
                  </a:lnTo>
                  <a:lnTo>
                    <a:pt x="1432" y="3518"/>
                  </a:lnTo>
                  <a:lnTo>
                    <a:pt x="1430" y="3516"/>
                  </a:lnTo>
                  <a:lnTo>
                    <a:pt x="1426" y="3518"/>
                  </a:lnTo>
                  <a:lnTo>
                    <a:pt x="1424" y="3518"/>
                  </a:lnTo>
                  <a:lnTo>
                    <a:pt x="1424" y="3522"/>
                  </a:lnTo>
                  <a:lnTo>
                    <a:pt x="1424" y="3526"/>
                  </a:lnTo>
                  <a:lnTo>
                    <a:pt x="1424" y="3532"/>
                  </a:lnTo>
                  <a:lnTo>
                    <a:pt x="1428" y="3538"/>
                  </a:lnTo>
                  <a:lnTo>
                    <a:pt x="1432" y="3546"/>
                  </a:lnTo>
                  <a:lnTo>
                    <a:pt x="1442" y="3558"/>
                  </a:lnTo>
                  <a:lnTo>
                    <a:pt x="1446" y="3568"/>
                  </a:lnTo>
                  <a:lnTo>
                    <a:pt x="1448" y="3574"/>
                  </a:lnTo>
                  <a:lnTo>
                    <a:pt x="1444" y="3580"/>
                  </a:lnTo>
                  <a:lnTo>
                    <a:pt x="1442" y="3582"/>
                  </a:lnTo>
                  <a:lnTo>
                    <a:pt x="1442" y="3588"/>
                  </a:lnTo>
                  <a:lnTo>
                    <a:pt x="1442" y="3596"/>
                  </a:lnTo>
                  <a:lnTo>
                    <a:pt x="1446" y="3602"/>
                  </a:lnTo>
                  <a:lnTo>
                    <a:pt x="1448" y="3602"/>
                  </a:lnTo>
                  <a:lnTo>
                    <a:pt x="1448" y="3598"/>
                  </a:lnTo>
                  <a:lnTo>
                    <a:pt x="1450" y="3594"/>
                  </a:lnTo>
                  <a:lnTo>
                    <a:pt x="1452" y="3590"/>
                  </a:lnTo>
                  <a:lnTo>
                    <a:pt x="1454" y="3588"/>
                  </a:lnTo>
                  <a:lnTo>
                    <a:pt x="1458" y="3588"/>
                  </a:lnTo>
                  <a:lnTo>
                    <a:pt x="1460" y="3588"/>
                  </a:lnTo>
                  <a:lnTo>
                    <a:pt x="1462" y="3590"/>
                  </a:lnTo>
                  <a:lnTo>
                    <a:pt x="1464" y="3592"/>
                  </a:lnTo>
                  <a:lnTo>
                    <a:pt x="1464" y="3596"/>
                  </a:lnTo>
                  <a:lnTo>
                    <a:pt x="1464" y="3602"/>
                  </a:lnTo>
                  <a:lnTo>
                    <a:pt x="1466" y="3604"/>
                  </a:lnTo>
                  <a:lnTo>
                    <a:pt x="1470" y="3606"/>
                  </a:lnTo>
                  <a:lnTo>
                    <a:pt x="1472" y="3606"/>
                  </a:lnTo>
                  <a:lnTo>
                    <a:pt x="1478" y="3606"/>
                  </a:lnTo>
                  <a:lnTo>
                    <a:pt x="1480" y="3608"/>
                  </a:lnTo>
                  <a:lnTo>
                    <a:pt x="1482" y="3612"/>
                  </a:lnTo>
                  <a:lnTo>
                    <a:pt x="1484" y="3618"/>
                  </a:lnTo>
                  <a:lnTo>
                    <a:pt x="1486" y="3620"/>
                  </a:lnTo>
                  <a:lnTo>
                    <a:pt x="1490" y="3620"/>
                  </a:lnTo>
                  <a:lnTo>
                    <a:pt x="1494" y="3624"/>
                  </a:lnTo>
                  <a:lnTo>
                    <a:pt x="1496" y="3628"/>
                  </a:lnTo>
                  <a:lnTo>
                    <a:pt x="1500" y="3626"/>
                  </a:lnTo>
                  <a:lnTo>
                    <a:pt x="1506" y="3626"/>
                  </a:lnTo>
                  <a:lnTo>
                    <a:pt x="1510" y="3626"/>
                  </a:lnTo>
                  <a:lnTo>
                    <a:pt x="1514" y="3628"/>
                  </a:lnTo>
                  <a:lnTo>
                    <a:pt x="1516" y="3626"/>
                  </a:lnTo>
                  <a:lnTo>
                    <a:pt x="1520" y="3620"/>
                  </a:lnTo>
                  <a:lnTo>
                    <a:pt x="1526" y="3612"/>
                  </a:lnTo>
                  <a:lnTo>
                    <a:pt x="1532" y="3610"/>
                  </a:lnTo>
                  <a:lnTo>
                    <a:pt x="1540" y="3608"/>
                  </a:lnTo>
                  <a:lnTo>
                    <a:pt x="1552" y="3606"/>
                  </a:lnTo>
                  <a:lnTo>
                    <a:pt x="1558" y="3608"/>
                  </a:lnTo>
                  <a:lnTo>
                    <a:pt x="1564" y="3608"/>
                  </a:lnTo>
                  <a:lnTo>
                    <a:pt x="1576" y="3604"/>
                  </a:lnTo>
                  <a:lnTo>
                    <a:pt x="1584" y="3602"/>
                  </a:lnTo>
                  <a:lnTo>
                    <a:pt x="1590" y="3598"/>
                  </a:lnTo>
                  <a:lnTo>
                    <a:pt x="1594" y="3592"/>
                  </a:lnTo>
                  <a:lnTo>
                    <a:pt x="1600" y="3586"/>
                  </a:lnTo>
                  <a:lnTo>
                    <a:pt x="1602" y="3586"/>
                  </a:lnTo>
                  <a:lnTo>
                    <a:pt x="1608" y="3584"/>
                  </a:lnTo>
                  <a:lnTo>
                    <a:pt x="1620" y="3584"/>
                  </a:lnTo>
                  <a:lnTo>
                    <a:pt x="1632" y="3588"/>
                  </a:lnTo>
                  <a:lnTo>
                    <a:pt x="1642" y="3590"/>
                  </a:lnTo>
                  <a:lnTo>
                    <a:pt x="1648" y="3590"/>
                  </a:lnTo>
                  <a:lnTo>
                    <a:pt x="1652" y="3586"/>
                  </a:lnTo>
                  <a:lnTo>
                    <a:pt x="1656" y="3586"/>
                  </a:lnTo>
                  <a:lnTo>
                    <a:pt x="1664" y="3586"/>
                  </a:lnTo>
                  <a:lnTo>
                    <a:pt x="1678" y="3592"/>
                  </a:lnTo>
                  <a:lnTo>
                    <a:pt x="1686" y="3594"/>
                  </a:lnTo>
                  <a:lnTo>
                    <a:pt x="1694" y="3594"/>
                  </a:lnTo>
                  <a:lnTo>
                    <a:pt x="1702" y="3594"/>
                  </a:lnTo>
                  <a:lnTo>
                    <a:pt x="1706" y="3590"/>
                  </a:lnTo>
                  <a:lnTo>
                    <a:pt x="1712" y="3584"/>
                  </a:lnTo>
                  <a:lnTo>
                    <a:pt x="1718" y="3582"/>
                  </a:lnTo>
                  <a:lnTo>
                    <a:pt x="1724" y="3584"/>
                  </a:lnTo>
                  <a:lnTo>
                    <a:pt x="1730" y="3584"/>
                  </a:lnTo>
                  <a:lnTo>
                    <a:pt x="1738" y="3586"/>
                  </a:lnTo>
                  <a:lnTo>
                    <a:pt x="1740" y="3584"/>
                  </a:lnTo>
                  <a:lnTo>
                    <a:pt x="1740" y="3580"/>
                  </a:lnTo>
                  <a:lnTo>
                    <a:pt x="1740" y="3574"/>
                  </a:lnTo>
                  <a:lnTo>
                    <a:pt x="1742" y="3572"/>
                  </a:lnTo>
                  <a:lnTo>
                    <a:pt x="1748" y="3572"/>
                  </a:lnTo>
                  <a:lnTo>
                    <a:pt x="1756" y="3572"/>
                  </a:lnTo>
                  <a:lnTo>
                    <a:pt x="1764" y="3572"/>
                  </a:lnTo>
                  <a:lnTo>
                    <a:pt x="1774" y="3570"/>
                  </a:lnTo>
                  <a:lnTo>
                    <a:pt x="1782" y="3568"/>
                  </a:lnTo>
                  <a:lnTo>
                    <a:pt x="1792" y="3562"/>
                  </a:lnTo>
                  <a:lnTo>
                    <a:pt x="1810" y="3550"/>
                  </a:lnTo>
                  <a:lnTo>
                    <a:pt x="1832" y="3532"/>
                  </a:lnTo>
                  <a:lnTo>
                    <a:pt x="1858" y="3506"/>
                  </a:lnTo>
                  <a:lnTo>
                    <a:pt x="1870" y="3490"/>
                  </a:lnTo>
                  <a:lnTo>
                    <a:pt x="1884" y="3472"/>
                  </a:lnTo>
                  <a:lnTo>
                    <a:pt x="1892" y="3462"/>
                  </a:lnTo>
                  <a:lnTo>
                    <a:pt x="1898" y="3456"/>
                  </a:lnTo>
                  <a:lnTo>
                    <a:pt x="1912" y="3442"/>
                  </a:lnTo>
                  <a:lnTo>
                    <a:pt x="1920" y="3432"/>
                  </a:lnTo>
                  <a:lnTo>
                    <a:pt x="1930" y="3418"/>
                  </a:lnTo>
                  <a:lnTo>
                    <a:pt x="1940" y="3398"/>
                  </a:lnTo>
                  <a:lnTo>
                    <a:pt x="1952" y="3372"/>
                  </a:lnTo>
                  <a:lnTo>
                    <a:pt x="1968" y="3344"/>
                  </a:lnTo>
                  <a:lnTo>
                    <a:pt x="1980" y="3324"/>
                  </a:lnTo>
                  <a:lnTo>
                    <a:pt x="1992" y="3314"/>
                  </a:lnTo>
                  <a:lnTo>
                    <a:pt x="2002" y="3304"/>
                  </a:lnTo>
                  <a:lnTo>
                    <a:pt x="2010" y="3294"/>
                  </a:lnTo>
                  <a:lnTo>
                    <a:pt x="2018" y="3276"/>
                  </a:lnTo>
                  <a:lnTo>
                    <a:pt x="2026" y="3250"/>
                  </a:lnTo>
                  <a:lnTo>
                    <a:pt x="2030" y="3210"/>
                  </a:lnTo>
                  <a:lnTo>
                    <a:pt x="2034" y="3182"/>
                  </a:lnTo>
                  <a:lnTo>
                    <a:pt x="2032" y="3176"/>
                  </a:lnTo>
                  <a:lnTo>
                    <a:pt x="2030" y="3176"/>
                  </a:lnTo>
                  <a:lnTo>
                    <a:pt x="2026" y="3176"/>
                  </a:lnTo>
                  <a:lnTo>
                    <a:pt x="2024" y="3176"/>
                  </a:lnTo>
                  <a:lnTo>
                    <a:pt x="2022" y="3170"/>
                  </a:lnTo>
                  <a:lnTo>
                    <a:pt x="2020" y="3164"/>
                  </a:lnTo>
                  <a:lnTo>
                    <a:pt x="2024" y="3156"/>
                  </a:lnTo>
                  <a:lnTo>
                    <a:pt x="2028" y="3148"/>
                  </a:lnTo>
                  <a:lnTo>
                    <a:pt x="2036" y="3140"/>
                  </a:lnTo>
                  <a:lnTo>
                    <a:pt x="2046" y="3132"/>
                  </a:lnTo>
                  <a:lnTo>
                    <a:pt x="2056" y="3126"/>
                  </a:lnTo>
                  <a:lnTo>
                    <a:pt x="2070" y="3118"/>
                  </a:lnTo>
                  <a:lnTo>
                    <a:pt x="2084" y="3114"/>
                  </a:lnTo>
                  <a:lnTo>
                    <a:pt x="2096" y="3108"/>
                  </a:lnTo>
                  <a:lnTo>
                    <a:pt x="2108" y="3100"/>
                  </a:lnTo>
                  <a:lnTo>
                    <a:pt x="2118" y="3094"/>
                  </a:lnTo>
                  <a:lnTo>
                    <a:pt x="2126" y="3086"/>
                  </a:lnTo>
                  <a:lnTo>
                    <a:pt x="2132" y="3078"/>
                  </a:lnTo>
                  <a:lnTo>
                    <a:pt x="2136" y="3070"/>
                  </a:lnTo>
                  <a:lnTo>
                    <a:pt x="2136" y="3062"/>
                  </a:lnTo>
                  <a:lnTo>
                    <a:pt x="2134" y="3056"/>
                  </a:lnTo>
                  <a:lnTo>
                    <a:pt x="2130" y="3050"/>
                  </a:lnTo>
                  <a:lnTo>
                    <a:pt x="2130" y="3044"/>
                  </a:lnTo>
                  <a:lnTo>
                    <a:pt x="2132" y="3034"/>
                  </a:lnTo>
                  <a:lnTo>
                    <a:pt x="2136" y="3016"/>
                  </a:lnTo>
                  <a:lnTo>
                    <a:pt x="2138" y="3006"/>
                  </a:lnTo>
                  <a:lnTo>
                    <a:pt x="2138" y="2990"/>
                  </a:lnTo>
                  <a:lnTo>
                    <a:pt x="2136" y="2972"/>
                  </a:lnTo>
                  <a:lnTo>
                    <a:pt x="2136" y="2970"/>
                  </a:lnTo>
                  <a:lnTo>
                    <a:pt x="2134" y="2972"/>
                  </a:lnTo>
                  <a:lnTo>
                    <a:pt x="2132" y="2974"/>
                  </a:lnTo>
                  <a:lnTo>
                    <a:pt x="2130" y="2974"/>
                  </a:lnTo>
                  <a:lnTo>
                    <a:pt x="2128" y="2972"/>
                  </a:lnTo>
                  <a:lnTo>
                    <a:pt x="2126" y="2962"/>
                  </a:lnTo>
                  <a:lnTo>
                    <a:pt x="2120" y="2934"/>
                  </a:lnTo>
                  <a:lnTo>
                    <a:pt x="2120" y="2920"/>
                  </a:lnTo>
                  <a:lnTo>
                    <a:pt x="2118" y="2910"/>
                  </a:lnTo>
                  <a:lnTo>
                    <a:pt x="2108" y="2896"/>
                  </a:lnTo>
                  <a:lnTo>
                    <a:pt x="2104" y="2890"/>
                  </a:lnTo>
                  <a:lnTo>
                    <a:pt x="2102" y="2886"/>
                  </a:lnTo>
                  <a:lnTo>
                    <a:pt x="2102" y="2878"/>
                  </a:lnTo>
                  <a:lnTo>
                    <a:pt x="2104" y="2870"/>
                  </a:lnTo>
                  <a:lnTo>
                    <a:pt x="2104" y="2860"/>
                  </a:lnTo>
                  <a:lnTo>
                    <a:pt x="2104" y="2854"/>
                  </a:lnTo>
                  <a:lnTo>
                    <a:pt x="2108" y="2854"/>
                  </a:lnTo>
                  <a:lnTo>
                    <a:pt x="2114" y="2852"/>
                  </a:lnTo>
                  <a:lnTo>
                    <a:pt x="2120" y="2848"/>
                  </a:lnTo>
                  <a:lnTo>
                    <a:pt x="2126" y="2842"/>
                  </a:lnTo>
                  <a:lnTo>
                    <a:pt x="2136" y="2832"/>
                  </a:lnTo>
                  <a:lnTo>
                    <a:pt x="2144" y="2822"/>
                  </a:lnTo>
                  <a:lnTo>
                    <a:pt x="2150" y="2816"/>
                  </a:lnTo>
                  <a:lnTo>
                    <a:pt x="2160" y="2812"/>
                  </a:lnTo>
                  <a:lnTo>
                    <a:pt x="2166" y="2808"/>
                  </a:lnTo>
                  <a:lnTo>
                    <a:pt x="2170" y="2804"/>
                  </a:lnTo>
                  <a:lnTo>
                    <a:pt x="2178" y="2794"/>
                  </a:lnTo>
                  <a:lnTo>
                    <a:pt x="2186" y="2780"/>
                  </a:lnTo>
                  <a:lnTo>
                    <a:pt x="2196" y="2764"/>
                  </a:lnTo>
                  <a:lnTo>
                    <a:pt x="2206" y="2750"/>
                  </a:lnTo>
                  <a:lnTo>
                    <a:pt x="2216" y="2740"/>
                  </a:lnTo>
                  <a:lnTo>
                    <a:pt x="2226" y="2734"/>
                  </a:lnTo>
                  <a:lnTo>
                    <a:pt x="2236" y="2728"/>
                  </a:lnTo>
                  <a:lnTo>
                    <a:pt x="2246" y="2724"/>
                  </a:lnTo>
                  <a:lnTo>
                    <a:pt x="2266" y="2718"/>
                  </a:lnTo>
                  <a:lnTo>
                    <a:pt x="2276" y="2714"/>
                  </a:lnTo>
                  <a:lnTo>
                    <a:pt x="2284" y="2708"/>
                  </a:lnTo>
                  <a:lnTo>
                    <a:pt x="2294" y="2700"/>
                  </a:lnTo>
                  <a:lnTo>
                    <a:pt x="2302" y="2690"/>
                  </a:lnTo>
                  <a:lnTo>
                    <a:pt x="2320" y="2666"/>
                  </a:lnTo>
                  <a:lnTo>
                    <a:pt x="2336" y="2636"/>
                  </a:lnTo>
                  <a:lnTo>
                    <a:pt x="2344" y="2622"/>
                  </a:lnTo>
                  <a:lnTo>
                    <a:pt x="2344" y="2620"/>
                  </a:lnTo>
                  <a:lnTo>
                    <a:pt x="2344" y="2616"/>
                  </a:lnTo>
                  <a:lnTo>
                    <a:pt x="2348" y="2606"/>
                  </a:lnTo>
                  <a:lnTo>
                    <a:pt x="2350" y="2598"/>
                  </a:lnTo>
                  <a:lnTo>
                    <a:pt x="2352" y="2594"/>
                  </a:lnTo>
                  <a:lnTo>
                    <a:pt x="2350" y="2590"/>
                  </a:lnTo>
                  <a:lnTo>
                    <a:pt x="2348" y="2586"/>
                  </a:lnTo>
                  <a:lnTo>
                    <a:pt x="2344" y="2582"/>
                  </a:lnTo>
                  <a:lnTo>
                    <a:pt x="2340" y="2576"/>
                  </a:lnTo>
                  <a:lnTo>
                    <a:pt x="2338" y="2566"/>
                  </a:lnTo>
                  <a:lnTo>
                    <a:pt x="2338" y="2552"/>
                  </a:lnTo>
                  <a:lnTo>
                    <a:pt x="2338" y="2500"/>
                  </a:lnTo>
                  <a:lnTo>
                    <a:pt x="2338" y="2478"/>
                  </a:lnTo>
                  <a:lnTo>
                    <a:pt x="2334" y="2454"/>
                  </a:lnTo>
                  <a:lnTo>
                    <a:pt x="2334" y="2440"/>
                  </a:lnTo>
                  <a:lnTo>
                    <a:pt x="2334" y="2432"/>
                  </a:lnTo>
                  <a:lnTo>
                    <a:pt x="2338" y="2426"/>
                  </a:lnTo>
                  <a:lnTo>
                    <a:pt x="2342" y="2424"/>
                  </a:lnTo>
                  <a:lnTo>
                    <a:pt x="2344" y="2420"/>
                  </a:lnTo>
                  <a:lnTo>
                    <a:pt x="2344" y="2414"/>
                  </a:lnTo>
                  <a:lnTo>
                    <a:pt x="2340" y="2406"/>
                  </a:lnTo>
                  <a:lnTo>
                    <a:pt x="2334" y="2394"/>
                  </a:lnTo>
                  <a:lnTo>
                    <a:pt x="2324" y="2384"/>
                  </a:lnTo>
                  <a:lnTo>
                    <a:pt x="2318" y="2380"/>
                  </a:lnTo>
                  <a:lnTo>
                    <a:pt x="2312" y="2376"/>
                  </a:lnTo>
                  <a:lnTo>
                    <a:pt x="2308" y="2368"/>
                  </a:lnTo>
                  <a:lnTo>
                    <a:pt x="2304" y="2358"/>
                  </a:lnTo>
                  <a:lnTo>
                    <a:pt x="2302" y="2348"/>
                  </a:lnTo>
                  <a:lnTo>
                    <a:pt x="2300" y="2334"/>
                  </a:lnTo>
                  <a:lnTo>
                    <a:pt x="2292" y="2310"/>
                  </a:lnTo>
                  <a:lnTo>
                    <a:pt x="2288" y="2298"/>
                  </a:lnTo>
                  <a:lnTo>
                    <a:pt x="2288" y="2290"/>
                  </a:lnTo>
                  <a:lnTo>
                    <a:pt x="2288" y="2286"/>
                  </a:lnTo>
                  <a:lnTo>
                    <a:pt x="2290" y="2280"/>
                  </a:lnTo>
                  <a:lnTo>
                    <a:pt x="2292" y="2278"/>
                  </a:lnTo>
                  <a:lnTo>
                    <a:pt x="2294" y="2274"/>
                  </a:lnTo>
                  <a:lnTo>
                    <a:pt x="2294" y="2268"/>
                  </a:lnTo>
                  <a:lnTo>
                    <a:pt x="2292" y="2258"/>
                  </a:lnTo>
                  <a:lnTo>
                    <a:pt x="2288" y="2248"/>
                  </a:lnTo>
                  <a:lnTo>
                    <a:pt x="2288" y="2240"/>
                  </a:lnTo>
                  <a:lnTo>
                    <a:pt x="2290" y="2236"/>
                  </a:lnTo>
                  <a:lnTo>
                    <a:pt x="2292" y="2232"/>
                  </a:lnTo>
                  <a:lnTo>
                    <a:pt x="2294" y="2230"/>
                  </a:lnTo>
                  <a:lnTo>
                    <a:pt x="2296" y="2228"/>
                  </a:lnTo>
                  <a:lnTo>
                    <a:pt x="2296" y="2226"/>
                  </a:lnTo>
                  <a:lnTo>
                    <a:pt x="2294" y="2220"/>
                  </a:lnTo>
                  <a:lnTo>
                    <a:pt x="2282" y="2206"/>
                  </a:lnTo>
                  <a:lnTo>
                    <a:pt x="2272" y="2192"/>
                  </a:lnTo>
                  <a:lnTo>
                    <a:pt x="2268" y="2184"/>
                  </a:lnTo>
                  <a:lnTo>
                    <a:pt x="2266" y="2174"/>
                  </a:lnTo>
                  <a:lnTo>
                    <a:pt x="2268" y="2164"/>
                  </a:lnTo>
                  <a:lnTo>
                    <a:pt x="2272" y="2150"/>
                  </a:lnTo>
                  <a:lnTo>
                    <a:pt x="2276" y="2138"/>
                  </a:lnTo>
                  <a:lnTo>
                    <a:pt x="2278" y="2130"/>
                  </a:lnTo>
                  <a:lnTo>
                    <a:pt x="2282" y="2122"/>
                  </a:lnTo>
                  <a:lnTo>
                    <a:pt x="2288" y="2108"/>
                  </a:lnTo>
                  <a:lnTo>
                    <a:pt x="2304" y="2084"/>
                  </a:lnTo>
                  <a:lnTo>
                    <a:pt x="2308" y="2074"/>
                  </a:lnTo>
                  <a:lnTo>
                    <a:pt x="2310" y="2058"/>
                  </a:lnTo>
                  <a:lnTo>
                    <a:pt x="2312" y="2052"/>
                  </a:lnTo>
                  <a:lnTo>
                    <a:pt x="2314" y="2048"/>
                  </a:lnTo>
                  <a:lnTo>
                    <a:pt x="2320" y="2046"/>
                  </a:lnTo>
                  <a:lnTo>
                    <a:pt x="2322" y="2044"/>
                  </a:lnTo>
                  <a:lnTo>
                    <a:pt x="2324" y="2042"/>
                  </a:lnTo>
                  <a:lnTo>
                    <a:pt x="2324" y="2036"/>
                  </a:lnTo>
                  <a:lnTo>
                    <a:pt x="2322" y="2026"/>
                  </a:lnTo>
                  <a:lnTo>
                    <a:pt x="2324" y="2016"/>
                  </a:lnTo>
                  <a:lnTo>
                    <a:pt x="2326" y="2008"/>
                  </a:lnTo>
                  <a:lnTo>
                    <a:pt x="2332" y="2004"/>
                  </a:lnTo>
                  <a:lnTo>
                    <a:pt x="2338" y="2002"/>
                  </a:lnTo>
                  <a:lnTo>
                    <a:pt x="2350" y="1998"/>
                  </a:lnTo>
                  <a:lnTo>
                    <a:pt x="2354" y="1994"/>
                  </a:lnTo>
                  <a:lnTo>
                    <a:pt x="2354" y="1988"/>
                  </a:lnTo>
                  <a:lnTo>
                    <a:pt x="2352" y="1980"/>
                  </a:lnTo>
                  <a:lnTo>
                    <a:pt x="2356" y="1980"/>
                  </a:lnTo>
                  <a:lnTo>
                    <a:pt x="2360" y="1980"/>
                  </a:lnTo>
                  <a:lnTo>
                    <a:pt x="2366" y="1978"/>
                  </a:lnTo>
                  <a:lnTo>
                    <a:pt x="2372" y="1972"/>
                  </a:lnTo>
                  <a:lnTo>
                    <a:pt x="2380" y="1962"/>
                  </a:lnTo>
                  <a:lnTo>
                    <a:pt x="2388" y="1950"/>
                  </a:lnTo>
                  <a:lnTo>
                    <a:pt x="2390" y="1944"/>
                  </a:lnTo>
                  <a:lnTo>
                    <a:pt x="2394" y="1932"/>
                  </a:lnTo>
                  <a:lnTo>
                    <a:pt x="2396" y="1926"/>
                  </a:lnTo>
                  <a:lnTo>
                    <a:pt x="2400" y="1918"/>
                  </a:lnTo>
                  <a:lnTo>
                    <a:pt x="2408" y="1908"/>
                  </a:lnTo>
                  <a:lnTo>
                    <a:pt x="2422" y="1892"/>
                  </a:lnTo>
                  <a:lnTo>
                    <a:pt x="2450" y="1860"/>
                  </a:lnTo>
                  <a:lnTo>
                    <a:pt x="2470" y="1836"/>
                  </a:lnTo>
                  <a:lnTo>
                    <a:pt x="2494" y="1812"/>
                  </a:lnTo>
                  <a:lnTo>
                    <a:pt x="2532" y="1780"/>
                  </a:lnTo>
                  <a:lnTo>
                    <a:pt x="2556" y="1760"/>
                  </a:lnTo>
                  <a:lnTo>
                    <a:pt x="2580" y="1736"/>
                  </a:lnTo>
                  <a:lnTo>
                    <a:pt x="2604" y="1710"/>
                  </a:lnTo>
                  <a:lnTo>
                    <a:pt x="2626" y="1680"/>
                  </a:lnTo>
                  <a:lnTo>
                    <a:pt x="2646" y="1646"/>
                  </a:lnTo>
                  <a:lnTo>
                    <a:pt x="2666" y="1610"/>
                  </a:lnTo>
                  <a:lnTo>
                    <a:pt x="2686" y="1570"/>
                  </a:lnTo>
                  <a:lnTo>
                    <a:pt x="2702" y="1526"/>
                  </a:lnTo>
                  <a:lnTo>
                    <a:pt x="2712" y="1502"/>
                  </a:lnTo>
                  <a:lnTo>
                    <a:pt x="2722" y="1482"/>
                  </a:lnTo>
                  <a:lnTo>
                    <a:pt x="2738" y="1452"/>
                  </a:lnTo>
                  <a:lnTo>
                    <a:pt x="2750" y="1426"/>
                  </a:lnTo>
                  <a:lnTo>
                    <a:pt x="2752" y="1416"/>
                  </a:lnTo>
                  <a:lnTo>
                    <a:pt x="2754" y="1404"/>
                  </a:lnTo>
                  <a:lnTo>
                    <a:pt x="2758" y="1388"/>
                  </a:lnTo>
                  <a:lnTo>
                    <a:pt x="2762" y="1378"/>
                  </a:lnTo>
                  <a:lnTo>
                    <a:pt x="2768" y="1376"/>
                  </a:lnTo>
                  <a:lnTo>
                    <a:pt x="2772" y="1376"/>
                  </a:lnTo>
                  <a:lnTo>
                    <a:pt x="2776" y="1376"/>
                  </a:lnTo>
                  <a:lnTo>
                    <a:pt x="2770" y="1364"/>
                  </a:lnTo>
                  <a:close/>
                </a:path>
              </a:pathLst>
            </a:custGeom>
            <a:grpFill/>
            <a:ln w="6350">
              <a:noFill/>
              <a:round/>
              <a:headEnd/>
              <a:tailEnd/>
            </a:ln>
          </p:spPr>
          <p:txBody>
            <a:bodyPr/>
            <a:lstStyle/>
            <a:p>
              <a:endParaRPr lang="en-US" b="1" dirty="0"/>
            </a:p>
          </p:txBody>
        </p:sp>
        <p:sp>
          <p:nvSpPr>
            <p:cNvPr id="50" name="Freeform 6155">
              <a:extLst>
                <a:ext uri="{FF2B5EF4-FFF2-40B4-BE49-F238E27FC236}">
                  <a16:creationId xmlns:a16="http://schemas.microsoft.com/office/drawing/2014/main" id="{F0219C62-56D3-F540-926E-0793FADC8C28}"/>
                </a:ext>
              </a:extLst>
            </p:cNvPr>
            <p:cNvSpPr>
              <a:spLocks noEditPoints="1"/>
            </p:cNvSpPr>
            <p:nvPr/>
          </p:nvSpPr>
          <p:spPr bwMode="auto">
            <a:xfrm>
              <a:off x="4040675" y="2527450"/>
              <a:ext cx="1264689" cy="1655655"/>
            </a:xfrm>
            <a:custGeom>
              <a:avLst/>
              <a:gdLst>
                <a:gd name="T0" fmla="*/ 794599 w 2834"/>
                <a:gd name="T1" fmla="*/ 115556 h 4108"/>
                <a:gd name="T2" fmla="*/ 750173 w 2834"/>
                <a:gd name="T3" fmla="*/ 64762 h 4108"/>
                <a:gd name="T4" fmla="*/ 742557 w 2834"/>
                <a:gd name="T5" fmla="*/ 528256 h 4108"/>
                <a:gd name="T6" fmla="*/ 842833 w 2834"/>
                <a:gd name="T7" fmla="*/ 165080 h 4108"/>
                <a:gd name="T8" fmla="*/ 708285 w 2834"/>
                <a:gd name="T9" fmla="*/ 563811 h 4108"/>
                <a:gd name="T10" fmla="*/ 635933 w 2834"/>
                <a:gd name="T11" fmla="*/ 595557 h 4108"/>
                <a:gd name="T12" fmla="*/ 684167 w 2834"/>
                <a:gd name="T13" fmla="*/ 565081 h 4108"/>
                <a:gd name="T14" fmla="*/ 836487 w 2834"/>
                <a:gd name="T15" fmla="*/ 25397 h 4108"/>
                <a:gd name="T16" fmla="*/ 91392 w 2834"/>
                <a:gd name="T17" fmla="*/ 1043813 h 4108"/>
                <a:gd name="T18" fmla="*/ 44426 w 2834"/>
                <a:gd name="T19" fmla="*/ 1184766 h 4108"/>
                <a:gd name="T20" fmla="*/ 107893 w 2834"/>
                <a:gd name="T21" fmla="*/ 1048892 h 4108"/>
                <a:gd name="T22" fmla="*/ 119317 w 2834"/>
                <a:gd name="T23" fmla="*/ 1116194 h 4108"/>
                <a:gd name="T24" fmla="*/ 171359 w 2834"/>
                <a:gd name="T25" fmla="*/ 1036194 h 4108"/>
                <a:gd name="T26" fmla="*/ 129471 w 2834"/>
                <a:gd name="T27" fmla="*/ 1116194 h 4108"/>
                <a:gd name="T28" fmla="*/ 148511 w 2834"/>
                <a:gd name="T29" fmla="*/ 1240639 h 4108"/>
                <a:gd name="T30" fmla="*/ 200554 w 2834"/>
                <a:gd name="T31" fmla="*/ 1323179 h 4108"/>
                <a:gd name="T32" fmla="*/ 397299 w 2834"/>
                <a:gd name="T33" fmla="*/ 877463 h 4108"/>
                <a:gd name="T34" fmla="*/ 224671 w 2834"/>
                <a:gd name="T35" fmla="*/ 943495 h 4108"/>
                <a:gd name="T36" fmla="*/ 331294 w 2834"/>
                <a:gd name="T37" fmla="*/ 721272 h 4108"/>
                <a:gd name="T38" fmla="*/ 114239 w 2834"/>
                <a:gd name="T39" fmla="*/ 665399 h 4108"/>
                <a:gd name="T40" fmla="*/ 151050 w 2834"/>
                <a:gd name="T41" fmla="*/ 1219051 h 4108"/>
                <a:gd name="T42" fmla="*/ 576275 w 2834"/>
                <a:gd name="T43" fmla="*/ 1158099 h 4108"/>
                <a:gd name="T44" fmla="*/ 580083 w 2834"/>
                <a:gd name="T45" fmla="*/ 1159369 h 4108"/>
                <a:gd name="T46" fmla="*/ 694322 w 2834"/>
                <a:gd name="T47" fmla="*/ 1079368 h 4108"/>
                <a:gd name="T48" fmla="*/ 401107 w 2834"/>
                <a:gd name="T49" fmla="*/ 961273 h 4108"/>
                <a:gd name="T50" fmla="*/ 840295 w 2834"/>
                <a:gd name="T51" fmla="*/ 1010797 h 4108"/>
                <a:gd name="T52" fmla="*/ 605469 w 2834"/>
                <a:gd name="T53" fmla="*/ 1771434 h 4108"/>
                <a:gd name="T54" fmla="*/ 799676 w 2834"/>
                <a:gd name="T55" fmla="*/ 1789212 h 4108"/>
                <a:gd name="T56" fmla="*/ 858065 w 2834"/>
                <a:gd name="T57" fmla="*/ 1842545 h 4108"/>
                <a:gd name="T58" fmla="*/ 1586659 w 2834"/>
                <a:gd name="T59" fmla="*/ 2201912 h 4108"/>
                <a:gd name="T60" fmla="*/ 1488921 w 2834"/>
                <a:gd name="T61" fmla="*/ 2069848 h 4108"/>
                <a:gd name="T62" fmla="*/ 1391183 w 2834"/>
                <a:gd name="T63" fmla="*/ 620954 h 4108"/>
                <a:gd name="T64" fmla="*/ 1212208 w 2834"/>
                <a:gd name="T65" fmla="*/ 568891 h 4108"/>
                <a:gd name="T66" fmla="*/ 974843 w 2834"/>
                <a:gd name="T67" fmla="*/ 468573 h 4108"/>
                <a:gd name="T68" fmla="*/ 856796 w 2834"/>
                <a:gd name="T69" fmla="*/ 514287 h 4108"/>
                <a:gd name="T70" fmla="*/ 732402 w 2834"/>
                <a:gd name="T71" fmla="*/ 544764 h 4108"/>
                <a:gd name="T72" fmla="*/ 657512 w 2834"/>
                <a:gd name="T73" fmla="*/ 642542 h 4108"/>
                <a:gd name="T74" fmla="*/ 562312 w 2834"/>
                <a:gd name="T75" fmla="*/ 758098 h 4108"/>
                <a:gd name="T76" fmla="*/ 446803 w 2834"/>
                <a:gd name="T77" fmla="*/ 830479 h 4108"/>
                <a:gd name="T78" fmla="*/ 396030 w 2834"/>
                <a:gd name="T79" fmla="*/ 911749 h 4108"/>
                <a:gd name="T80" fmla="*/ 482344 w 2834"/>
                <a:gd name="T81" fmla="*/ 1027305 h 4108"/>
                <a:gd name="T82" fmla="*/ 679090 w 2834"/>
                <a:gd name="T83" fmla="*/ 1102226 h 4108"/>
                <a:gd name="T84" fmla="*/ 728594 w 2834"/>
                <a:gd name="T85" fmla="*/ 845717 h 4108"/>
                <a:gd name="T86" fmla="*/ 818716 w 2834"/>
                <a:gd name="T87" fmla="*/ 825399 h 4108"/>
                <a:gd name="T88" fmla="*/ 984998 w 2834"/>
                <a:gd name="T89" fmla="*/ 975241 h 4108"/>
                <a:gd name="T90" fmla="*/ 748903 w 2834"/>
                <a:gd name="T91" fmla="*/ 1168258 h 4108"/>
                <a:gd name="T92" fmla="*/ 514078 w 2834"/>
                <a:gd name="T93" fmla="*/ 1158099 h 4108"/>
                <a:gd name="T94" fmla="*/ 486152 w 2834"/>
                <a:gd name="T95" fmla="*/ 1146670 h 4108"/>
                <a:gd name="T96" fmla="*/ 392222 w 2834"/>
                <a:gd name="T97" fmla="*/ 1235559 h 4108"/>
                <a:gd name="T98" fmla="*/ 185322 w 2834"/>
                <a:gd name="T99" fmla="*/ 1389211 h 4108"/>
                <a:gd name="T100" fmla="*/ 171359 w 2834"/>
                <a:gd name="T101" fmla="*/ 1584767 h 4108"/>
                <a:gd name="T102" fmla="*/ 180244 w 2834"/>
                <a:gd name="T103" fmla="*/ 1823498 h 4108"/>
                <a:gd name="T104" fmla="*/ 542003 w 2834"/>
                <a:gd name="T105" fmla="*/ 1610164 h 4108"/>
                <a:gd name="T106" fmla="*/ 628317 w 2834"/>
                <a:gd name="T107" fmla="*/ 1615243 h 4108"/>
                <a:gd name="T108" fmla="*/ 786983 w 2834"/>
                <a:gd name="T109" fmla="*/ 1730799 h 4108"/>
                <a:gd name="T110" fmla="*/ 884721 w 2834"/>
                <a:gd name="T111" fmla="*/ 1789212 h 4108"/>
                <a:gd name="T112" fmla="*/ 972305 w 2834"/>
                <a:gd name="T113" fmla="*/ 1674926 h 4108"/>
                <a:gd name="T114" fmla="*/ 1124624 w 2834"/>
                <a:gd name="T115" fmla="*/ 1530163 h 4108"/>
                <a:gd name="T116" fmla="*/ 1213477 w 2834"/>
                <a:gd name="T117" fmla="*/ 1530163 h 4108"/>
                <a:gd name="T118" fmla="*/ 976113 w 2834"/>
                <a:gd name="T119" fmla="*/ 1692704 h 4108"/>
                <a:gd name="T120" fmla="*/ 1042118 w 2834"/>
                <a:gd name="T121" fmla="*/ 1838736 h 4108"/>
                <a:gd name="T122" fmla="*/ 1153819 w 2834"/>
                <a:gd name="T123" fmla="*/ 2114292 h 4108"/>
                <a:gd name="T124" fmla="*/ 1426724 w 2834"/>
                <a:gd name="T125" fmla="*/ 2595564 h 41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34"/>
                <a:gd name="T190" fmla="*/ 0 h 4108"/>
                <a:gd name="T191" fmla="*/ 2834 w 2834"/>
                <a:gd name="T192" fmla="*/ 4108 h 41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34" h="4108">
                  <a:moveTo>
                    <a:pt x="1216" y="808"/>
                  </a:moveTo>
                  <a:lnTo>
                    <a:pt x="1216" y="808"/>
                  </a:lnTo>
                  <a:lnTo>
                    <a:pt x="1216" y="806"/>
                  </a:lnTo>
                  <a:lnTo>
                    <a:pt x="1212" y="804"/>
                  </a:lnTo>
                  <a:lnTo>
                    <a:pt x="1208" y="804"/>
                  </a:lnTo>
                  <a:lnTo>
                    <a:pt x="1206" y="804"/>
                  </a:lnTo>
                  <a:lnTo>
                    <a:pt x="1206" y="806"/>
                  </a:lnTo>
                  <a:lnTo>
                    <a:pt x="1210" y="808"/>
                  </a:lnTo>
                  <a:lnTo>
                    <a:pt x="1214" y="808"/>
                  </a:lnTo>
                  <a:lnTo>
                    <a:pt x="1216" y="808"/>
                  </a:lnTo>
                  <a:close/>
                  <a:moveTo>
                    <a:pt x="1202" y="798"/>
                  </a:moveTo>
                  <a:lnTo>
                    <a:pt x="1202" y="798"/>
                  </a:lnTo>
                  <a:lnTo>
                    <a:pt x="1198" y="798"/>
                  </a:lnTo>
                  <a:lnTo>
                    <a:pt x="1194" y="802"/>
                  </a:lnTo>
                  <a:lnTo>
                    <a:pt x="1194" y="806"/>
                  </a:lnTo>
                  <a:lnTo>
                    <a:pt x="1196" y="806"/>
                  </a:lnTo>
                  <a:lnTo>
                    <a:pt x="1200" y="806"/>
                  </a:lnTo>
                  <a:lnTo>
                    <a:pt x="1202" y="802"/>
                  </a:lnTo>
                  <a:lnTo>
                    <a:pt x="1202" y="800"/>
                  </a:lnTo>
                  <a:lnTo>
                    <a:pt x="1202" y="798"/>
                  </a:lnTo>
                  <a:close/>
                  <a:moveTo>
                    <a:pt x="1082" y="898"/>
                  </a:moveTo>
                  <a:lnTo>
                    <a:pt x="1082" y="898"/>
                  </a:lnTo>
                  <a:lnTo>
                    <a:pt x="1078" y="896"/>
                  </a:lnTo>
                  <a:lnTo>
                    <a:pt x="1074" y="900"/>
                  </a:lnTo>
                  <a:lnTo>
                    <a:pt x="1072" y="902"/>
                  </a:lnTo>
                  <a:lnTo>
                    <a:pt x="1072" y="906"/>
                  </a:lnTo>
                  <a:lnTo>
                    <a:pt x="1072" y="910"/>
                  </a:lnTo>
                  <a:lnTo>
                    <a:pt x="1066" y="914"/>
                  </a:lnTo>
                  <a:lnTo>
                    <a:pt x="1062" y="916"/>
                  </a:lnTo>
                  <a:lnTo>
                    <a:pt x="1064" y="914"/>
                  </a:lnTo>
                  <a:lnTo>
                    <a:pt x="1066" y="910"/>
                  </a:lnTo>
                  <a:lnTo>
                    <a:pt x="1064" y="908"/>
                  </a:lnTo>
                  <a:lnTo>
                    <a:pt x="1062" y="908"/>
                  </a:lnTo>
                  <a:lnTo>
                    <a:pt x="1060" y="908"/>
                  </a:lnTo>
                  <a:lnTo>
                    <a:pt x="1060" y="906"/>
                  </a:lnTo>
                  <a:lnTo>
                    <a:pt x="1062" y="902"/>
                  </a:lnTo>
                  <a:lnTo>
                    <a:pt x="1066" y="896"/>
                  </a:lnTo>
                  <a:lnTo>
                    <a:pt x="1066" y="894"/>
                  </a:lnTo>
                  <a:lnTo>
                    <a:pt x="1064" y="892"/>
                  </a:lnTo>
                  <a:lnTo>
                    <a:pt x="1058" y="892"/>
                  </a:lnTo>
                  <a:lnTo>
                    <a:pt x="1054" y="896"/>
                  </a:lnTo>
                  <a:lnTo>
                    <a:pt x="1048" y="900"/>
                  </a:lnTo>
                  <a:lnTo>
                    <a:pt x="1046" y="906"/>
                  </a:lnTo>
                  <a:lnTo>
                    <a:pt x="1046" y="912"/>
                  </a:lnTo>
                  <a:lnTo>
                    <a:pt x="1046" y="916"/>
                  </a:lnTo>
                  <a:lnTo>
                    <a:pt x="1046" y="918"/>
                  </a:lnTo>
                  <a:lnTo>
                    <a:pt x="1042" y="920"/>
                  </a:lnTo>
                  <a:lnTo>
                    <a:pt x="1036" y="922"/>
                  </a:lnTo>
                  <a:lnTo>
                    <a:pt x="1036" y="924"/>
                  </a:lnTo>
                  <a:lnTo>
                    <a:pt x="1036" y="928"/>
                  </a:lnTo>
                  <a:lnTo>
                    <a:pt x="1032" y="938"/>
                  </a:lnTo>
                  <a:lnTo>
                    <a:pt x="1030" y="942"/>
                  </a:lnTo>
                  <a:lnTo>
                    <a:pt x="1034" y="940"/>
                  </a:lnTo>
                  <a:lnTo>
                    <a:pt x="1040" y="938"/>
                  </a:lnTo>
                  <a:lnTo>
                    <a:pt x="1044" y="938"/>
                  </a:lnTo>
                  <a:lnTo>
                    <a:pt x="1048" y="940"/>
                  </a:lnTo>
                  <a:lnTo>
                    <a:pt x="1050" y="940"/>
                  </a:lnTo>
                  <a:lnTo>
                    <a:pt x="1052" y="940"/>
                  </a:lnTo>
                  <a:lnTo>
                    <a:pt x="1054" y="936"/>
                  </a:lnTo>
                  <a:lnTo>
                    <a:pt x="1056" y="934"/>
                  </a:lnTo>
                  <a:lnTo>
                    <a:pt x="1058" y="932"/>
                  </a:lnTo>
                  <a:lnTo>
                    <a:pt x="1060" y="934"/>
                  </a:lnTo>
                  <a:lnTo>
                    <a:pt x="1062" y="936"/>
                  </a:lnTo>
                  <a:lnTo>
                    <a:pt x="1064" y="936"/>
                  </a:lnTo>
                  <a:lnTo>
                    <a:pt x="1068" y="930"/>
                  </a:lnTo>
                  <a:lnTo>
                    <a:pt x="1070" y="926"/>
                  </a:lnTo>
                  <a:lnTo>
                    <a:pt x="1072" y="924"/>
                  </a:lnTo>
                  <a:lnTo>
                    <a:pt x="1076" y="920"/>
                  </a:lnTo>
                  <a:lnTo>
                    <a:pt x="1084" y="920"/>
                  </a:lnTo>
                  <a:lnTo>
                    <a:pt x="1088" y="918"/>
                  </a:lnTo>
                  <a:lnTo>
                    <a:pt x="1090" y="916"/>
                  </a:lnTo>
                  <a:lnTo>
                    <a:pt x="1090" y="914"/>
                  </a:lnTo>
                  <a:lnTo>
                    <a:pt x="1090" y="910"/>
                  </a:lnTo>
                  <a:lnTo>
                    <a:pt x="1086" y="904"/>
                  </a:lnTo>
                  <a:lnTo>
                    <a:pt x="1082" y="898"/>
                  </a:lnTo>
                  <a:close/>
                  <a:moveTo>
                    <a:pt x="1190" y="808"/>
                  </a:moveTo>
                  <a:lnTo>
                    <a:pt x="1190" y="808"/>
                  </a:lnTo>
                  <a:lnTo>
                    <a:pt x="1188" y="808"/>
                  </a:lnTo>
                  <a:lnTo>
                    <a:pt x="1186" y="808"/>
                  </a:lnTo>
                  <a:lnTo>
                    <a:pt x="1184" y="808"/>
                  </a:lnTo>
                  <a:lnTo>
                    <a:pt x="1182" y="808"/>
                  </a:lnTo>
                  <a:lnTo>
                    <a:pt x="1180" y="808"/>
                  </a:lnTo>
                  <a:lnTo>
                    <a:pt x="1178" y="810"/>
                  </a:lnTo>
                  <a:lnTo>
                    <a:pt x="1176" y="814"/>
                  </a:lnTo>
                  <a:lnTo>
                    <a:pt x="1178" y="814"/>
                  </a:lnTo>
                  <a:lnTo>
                    <a:pt x="1178" y="816"/>
                  </a:lnTo>
                  <a:lnTo>
                    <a:pt x="1184" y="814"/>
                  </a:lnTo>
                  <a:lnTo>
                    <a:pt x="1188" y="810"/>
                  </a:lnTo>
                  <a:lnTo>
                    <a:pt x="1190" y="808"/>
                  </a:lnTo>
                  <a:close/>
                  <a:moveTo>
                    <a:pt x="1400" y="746"/>
                  </a:moveTo>
                  <a:lnTo>
                    <a:pt x="1400" y="746"/>
                  </a:lnTo>
                  <a:lnTo>
                    <a:pt x="1394" y="744"/>
                  </a:lnTo>
                  <a:lnTo>
                    <a:pt x="1390" y="744"/>
                  </a:lnTo>
                  <a:lnTo>
                    <a:pt x="1388" y="744"/>
                  </a:lnTo>
                  <a:lnTo>
                    <a:pt x="1390" y="748"/>
                  </a:lnTo>
                  <a:lnTo>
                    <a:pt x="1394" y="750"/>
                  </a:lnTo>
                  <a:lnTo>
                    <a:pt x="1398" y="750"/>
                  </a:lnTo>
                  <a:lnTo>
                    <a:pt x="1400" y="748"/>
                  </a:lnTo>
                  <a:lnTo>
                    <a:pt x="1400" y="746"/>
                  </a:lnTo>
                  <a:close/>
                  <a:moveTo>
                    <a:pt x="1252" y="182"/>
                  </a:moveTo>
                  <a:lnTo>
                    <a:pt x="1252" y="182"/>
                  </a:lnTo>
                  <a:lnTo>
                    <a:pt x="1256" y="186"/>
                  </a:lnTo>
                  <a:lnTo>
                    <a:pt x="1256" y="188"/>
                  </a:lnTo>
                  <a:lnTo>
                    <a:pt x="1258" y="190"/>
                  </a:lnTo>
                  <a:lnTo>
                    <a:pt x="1258" y="192"/>
                  </a:lnTo>
                  <a:lnTo>
                    <a:pt x="1262" y="192"/>
                  </a:lnTo>
                  <a:lnTo>
                    <a:pt x="1272" y="190"/>
                  </a:lnTo>
                  <a:lnTo>
                    <a:pt x="1290" y="186"/>
                  </a:lnTo>
                  <a:lnTo>
                    <a:pt x="1306" y="186"/>
                  </a:lnTo>
                  <a:lnTo>
                    <a:pt x="1312" y="184"/>
                  </a:lnTo>
                  <a:lnTo>
                    <a:pt x="1316" y="182"/>
                  </a:lnTo>
                  <a:lnTo>
                    <a:pt x="1318" y="178"/>
                  </a:lnTo>
                  <a:lnTo>
                    <a:pt x="1318" y="172"/>
                  </a:lnTo>
                  <a:lnTo>
                    <a:pt x="1316" y="166"/>
                  </a:lnTo>
                  <a:lnTo>
                    <a:pt x="1312" y="162"/>
                  </a:lnTo>
                  <a:lnTo>
                    <a:pt x="1306" y="160"/>
                  </a:lnTo>
                  <a:lnTo>
                    <a:pt x="1300" y="158"/>
                  </a:lnTo>
                  <a:lnTo>
                    <a:pt x="1284" y="158"/>
                  </a:lnTo>
                  <a:lnTo>
                    <a:pt x="1266" y="162"/>
                  </a:lnTo>
                  <a:lnTo>
                    <a:pt x="1250" y="166"/>
                  </a:lnTo>
                  <a:lnTo>
                    <a:pt x="1238" y="168"/>
                  </a:lnTo>
                  <a:lnTo>
                    <a:pt x="1238" y="170"/>
                  </a:lnTo>
                  <a:lnTo>
                    <a:pt x="1238" y="174"/>
                  </a:lnTo>
                  <a:lnTo>
                    <a:pt x="1252" y="182"/>
                  </a:lnTo>
                  <a:close/>
                  <a:moveTo>
                    <a:pt x="1236" y="808"/>
                  </a:moveTo>
                  <a:lnTo>
                    <a:pt x="1236" y="808"/>
                  </a:lnTo>
                  <a:lnTo>
                    <a:pt x="1238" y="806"/>
                  </a:lnTo>
                  <a:lnTo>
                    <a:pt x="1236" y="804"/>
                  </a:lnTo>
                  <a:lnTo>
                    <a:pt x="1228" y="802"/>
                  </a:lnTo>
                  <a:lnTo>
                    <a:pt x="1224" y="798"/>
                  </a:lnTo>
                  <a:lnTo>
                    <a:pt x="1220" y="796"/>
                  </a:lnTo>
                  <a:lnTo>
                    <a:pt x="1216" y="794"/>
                  </a:lnTo>
                  <a:lnTo>
                    <a:pt x="1216" y="798"/>
                  </a:lnTo>
                  <a:lnTo>
                    <a:pt x="1216" y="802"/>
                  </a:lnTo>
                  <a:lnTo>
                    <a:pt x="1220" y="806"/>
                  </a:lnTo>
                  <a:lnTo>
                    <a:pt x="1228" y="810"/>
                  </a:lnTo>
                  <a:lnTo>
                    <a:pt x="1236" y="808"/>
                  </a:lnTo>
                  <a:close/>
                  <a:moveTo>
                    <a:pt x="902" y="108"/>
                  </a:moveTo>
                  <a:lnTo>
                    <a:pt x="902" y="108"/>
                  </a:lnTo>
                  <a:lnTo>
                    <a:pt x="902" y="114"/>
                  </a:lnTo>
                  <a:lnTo>
                    <a:pt x="904" y="120"/>
                  </a:lnTo>
                  <a:lnTo>
                    <a:pt x="906" y="124"/>
                  </a:lnTo>
                  <a:lnTo>
                    <a:pt x="910" y="126"/>
                  </a:lnTo>
                  <a:lnTo>
                    <a:pt x="912" y="128"/>
                  </a:lnTo>
                  <a:lnTo>
                    <a:pt x="910" y="128"/>
                  </a:lnTo>
                  <a:lnTo>
                    <a:pt x="900" y="130"/>
                  </a:lnTo>
                  <a:lnTo>
                    <a:pt x="886" y="130"/>
                  </a:lnTo>
                  <a:lnTo>
                    <a:pt x="884" y="132"/>
                  </a:lnTo>
                  <a:lnTo>
                    <a:pt x="886" y="136"/>
                  </a:lnTo>
                  <a:lnTo>
                    <a:pt x="898" y="148"/>
                  </a:lnTo>
                  <a:lnTo>
                    <a:pt x="922" y="172"/>
                  </a:lnTo>
                  <a:lnTo>
                    <a:pt x="936" y="184"/>
                  </a:lnTo>
                  <a:lnTo>
                    <a:pt x="948" y="192"/>
                  </a:lnTo>
                  <a:lnTo>
                    <a:pt x="960" y="194"/>
                  </a:lnTo>
                  <a:lnTo>
                    <a:pt x="970" y="192"/>
                  </a:lnTo>
                  <a:lnTo>
                    <a:pt x="980" y="188"/>
                  </a:lnTo>
                  <a:lnTo>
                    <a:pt x="990" y="182"/>
                  </a:lnTo>
                  <a:lnTo>
                    <a:pt x="1018" y="164"/>
                  </a:lnTo>
                  <a:lnTo>
                    <a:pt x="1038" y="152"/>
                  </a:lnTo>
                  <a:lnTo>
                    <a:pt x="1040" y="152"/>
                  </a:lnTo>
                  <a:lnTo>
                    <a:pt x="1042" y="154"/>
                  </a:lnTo>
                  <a:lnTo>
                    <a:pt x="1042" y="158"/>
                  </a:lnTo>
                  <a:lnTo>
                    <a:pt x="1048" y="160"/>
                  </a:lnTo>
                  <a:lnTo>
                    <a:pt x="1056" y="164"/>
                  </a:lnTo>
                  <a:lnTo>
                    <a:pt x="1072" y="166"/>
                  </a:lnTo>
                  <a:lnTo>
                    <a:pt x="1088" y="168"/>
                  </a:lnTo>
                  <a:lnTo>
                    <a:pt x="1096" y="170"/>
                  </a:lnTo>
                  <a:lnTo>
                    <a:pt x="1094" y="172"/>
                  </a:lnTo>
                  <a:lnTo>
                    <a:pt x="1088" y="176"/>
                  </a:lnTo>
                  <a:lnTo>
                    <a:pt x="1058" y="186"/>
                  </a:lnTo>
                  <a:lnTo>
                    <a:pt x="1014" y="198"/>
                  </a:lnTo>
                  <a:lnTo>
                    <a:pt x="994" y="206"/>
                  </a:lnTo>
                  <a:lnTo>
                    <a:pt x="980" y="210"/>
                  </a:lnTo>
                  <a:lnTo>
                    <a:pt x="972" y="216"/>
                  </a:lnTo>
                  <a:lnTo>
                    <a:pt x="970" y="218"/>
                  </a:lnTo>
                  <a:lnTo>
                    <a:pt x="970" y="220"/>
                  </a:lnTo>
                  <a:lnTo>
                    <a:pt x="976" y="222"/>
                  </a:lnTo>
                  <a:lnTo>
                    <a:pt x="988" y="224"/>
                  </a:lnTo>
                  <a:lnTo>
                    <a:pt x="1008" y="224"/>
                  </a:lnTo>
                  <a:lnTo>
                    <a:pt x="1034" y="222"/>
                  </a:lnTo>
                  <a:lnTo>
                    <a:pt x="1058" y="220"/>
                  </a:lnTo>
                  <a:lnTo>
                    <a:pt x="1072" y="220"/>
                  </a:lnTo>
                  <a:lnTo>
                    <a:pt x="1074" y="222"/>
                  </a:lnTo>
                  <a:lnTo>
                    <a:pt x="1076" y="222"/>
                  </a:lnTo>
                  <a:lnTo>
                    <a:pt x="1072" y="226"/>
                  </a:lnTo>
                  <a:lnTo>
                    <a:pt x="1064" y="232"/>
                  </a:lnTo>
                  <a:lnTo>
                    <a:pt x="1050" y="236"/>
                  </a:lnTo>
                  <a:lnTo>
                    <a:pt x="1036" y="242"/>
                  </a:lnTo>
                  <a:lnTo>
                    <a:pt x="1018" y="244"/>
                  </a:lnTo>
                  <a:lnTo>
                    <a:pt x="994" y="250"/>
                  </a:lnTo>
                  <a:lnTo>
                    <a:pt x="988" y="252"/>
                  </a:lnTo>
                  <a:lnTo>
                    <a:pt x="984" y="256"/>
                  </a:lnTo>
                  <a:lnTo>
                    <a:pt x="986" y="260"/>
                  </a:lnTo>
                  <a:lnTo>
                    <a:pt x="990" y="264"/>
                  </a:lnTo>
                  <a:lnTo>
                    <a:pt x="1014" y="274"/>
                  </a:lnTo>
                  <a:lnTo>
                    <a:pt x="1028" y="280"/>
                  </a:lnTo>
                  <a:lnTo>
                    <a:pt x="1036" y="286"/>
                  </a:lnTo>
                  <a:lnTo>
                    <a:pt x="1048" y="296"/>
                  </a:lnTo>
                  <a:lnTo>
                    <a:pt x="1052" y="302"/>
                  </a:lnTo>
                  <a:lnTo>
                    <a:pt x="1060" y="308"/>
                  </a:lnTo>
                  <a:lnTo>
                    <a:pt x="1072" y="312"/>
                  </a:lnTo>
                  <a:lnTo>
                    <a:pt x="1090" y="318"/>
                  </a:lnTo>
                  <a:lnTo>
                    <a:pt x="1098" y="320"/>
                  </a:lnTo>
                  <a:lnTo>
                    <a:pt x="1104" y="320"/>
                  </a:lnTo>
                  <a:lnTo>
                    <a:pt x="1110" y="318"/>
                  </a:lnTo>
                  <a:lnTo>
                    <a:pt x="1114" y="316"/>
                  </a:lnTo>
                  <a:lnTo>
                    <a:pt x="1116" y="312"/>
                  </a:lnTo>
                  <a:lnTo>
                    <a:pt x="1116" y="306"/>
                  </a:lnTo>
                  <a:lnTo>
                    <a:pt x="1118" y="294"/>
                  </a:lnTo>
                  <a:lnTo>
                    <a:pt x="1120" y="282"/>
                  </a:lnTo>
                  <a:lnTo>
                    <a:pt x="1124" y="268"/>
                  </a:lnTo>
                  <a:lnTo>
                    <a:pt x="1128" y="262"/>
                  </a:lnTo>
                  <a:lnTo>
                    <a:pt x="1132" y="256"/>
                  </a:lnTo>
                  <a:lnTo>
                    <a:pt x="1138" y="252"/>
                  </a:lnTo>
                  <a:lnTo>
                    <a:pt x="1146" y="248"/>
                  </a:lnTo>
                  <a:lnTo>
                    <a:pt x="1160" y="242"/>
                  </a:lnTo>
                  <a:lnTo>
                    <a:pt x="1166" y="236"/>
                  </a:lnTo>
                  <a:lnTo>
                    <a:pt x="1166" y="230"/>
                  </a:lnTo>
                  <a:lnTo>
                    <a:pt x="1164" y="224"/>
                  </a:lnTo>
                  <a:lnTo>
                    <a:pt x="1162" y="218"/>
                  </a:lnTo>
                  <a:lnTo>
                    <a:pt x="1162" y="214"/>
                  </a:lnTo>
                  <a:lnTo>
                    <a:pt x="1162" y="212"/>
                  </a:lnTo>
                  <a:lnTo>
                    <a:pt x="1166" y="208"/>
                  </a:lnTo>
                  <a:lnTo>
                    <a:pt x="1176" y="204"/>
                  </a:lnTo>
                  <a:lnTo>
                    <a:pt x="1182" y="202"/>
                  </a:lnTo>
                  <a:lnTo>
                    <a:pt x="1188" y="200"/>
                  </a:lnTo>
                  <a:lnTo>
                    <a:pt x="1190" y="196"/>
                  </a:lnTo>
                  <a:lnTo>
                    <a:pt x="1192" y="192"/>
                  </a:lnTo>
                  <a:lnTo>
                    <a:pt x="1194" y="186"/>
                  </a:lnTo>
                  <a:lnTo>
                    <a:pt x="1194" y="178"/>
                  </a:lnTo>
                  <a:lnTo>
                    <a:pt x="1196" y="170"/>
                  </a:lnTo>
                  <a:lnTo>
                    <a:pt x="1198" y="166"/>
                  </a:lnTo>
                  <a:lnTo>
                    <a:pt x="1202" y="164"/>
                  </a:lnTo>
                  <a:lnTo>
                    <a:pt x="1206" y="160"/>
                  </a:lnTo>
                  <a:lnTo>
                    <a:pt x="1212" y="158"/>
                  </a:lnTo>
                  <a:lnTo>
                    <a:pt x="1234" y="156"/>
                  </a:lnTo>
                  <a:lnTo>
                    <a:pt x="1272" y="152"/>
                  </a:lnTo>
                  <a:lnTo>
                    <a:pt x="1284" y="148"/>
                  </a:lnTo>
                  <a:lnTo>
                    <a:pt x="1290" y="146"/>
                  </a:lnTo>
                  <a:lnTo>
                    <a:pt x="1290" y="144"/>
                  </a:lnTo>
                  <a:lnTo>
                    <a:pt x="1290" y="142"/>
                  </a:lnTo>
                  <a:lnTo>
                    <a:pt x="1284" y="138"/>
                  </a:lnTo>
                  <a:lnTo>
                    <a:pt x="1274" y="136"/>
                  </a:lnTo>
                  <a:lnTo>
                    <a:pt x="1260" y="130"/>
                  </a:lnTo>
                  <a:lnTo>
                    <a:pt x="1244" y="126"/>
                  </a:lnTo>
                  <a:lnTo>
                    <a:pt x="1236" y="124"/>
                  </a:lnTo>
                  <a:lnTo>
                    <a:pt x="1226" y="118"/>
                  </a:lnTo>
                  <a:lnTo>
                    <a:pt x="1224" y="116"/>
                  </a:lnTo>
                  <a:lnTo>
                    <a:pt x="1220" y="114"/>
                  </a:lnTo>
                  <a:lnTo>
                    <a:pt x="1202" y="114"/>
                  </a:lnTo>
                  <a:lnTo>
                    <a:pt x="1190" y="112"/>
                  </a:lnTo>
                  <a:lnTo>
                    <a:pt x="1186" y="110"/>
                  </a:lnTo>
                  <a:lnTo>
                    <a:pt x="1184" y="106"/>
                  </a:lnTo>
                  <a:lnTo>
                    <a:pt x="1182" y="102"/>
                  </a:lnTo>
                  <a:lnTo>
                    <a:pt x="1182" y="96"/>
                  </a:lnTo>
                  <a:lnTo>
                    <a:pt x="1182" y="90"/>
                  </a:lnTo>
                  <a:lnTo>
                    <a:pt x="1178" y="84"/>
                  </a:lnTo>
                  <a:lnTo>
                    <a:pt x="1170" y="78"/>
                  </a:lnTo>
                  <a:lnTo>
                    <a:pt x="1162" y="74"/>
                  </a:lnTo>
                  <a:lnTo>
                    <a:pt x="1156" y="76"/>
                  </a:lnTo>
                  <a:lnTo>
                    <a:pt x="1152" y="82"/>
                  </a:lnTo>
                  <a:lnTo>
                    <a:pt x="1148" y="88"/>
                  </a:lnTo>
                  <a:lnTo>
                    <a:pt x="1144" y="96"/>
                  </a:lnTo>
                  <a:lnTo>
                    <a:pt x="1144" y="98"/>
                  </a:lnTo>
                  <a:lnTo>
                    <a:pt x="1142" y="94"/>
                  </a:lnTo>
                  <a:lnTo>
                    <a:pt x="1140" y="84"/>
                  </a:lnTo>
                  <a:lnTo>
                    <a:pt x="1140" y="78"/>
                  </a:lnTo>
                  <a:lnTo>
                    <a:pt x="1142" y="74"/>
                  </a:lnTo>
                  <a:lnTo>
                    <a:pt x="1144" y="70"/>
                  </a:lnTo>
                  <a:lnTo>
                    <a:pt x="1150" y="66"/>
                  </a:lnTo>
                  <a:lnTo>
                    <a:pt x="1152" y="64"/>
                  </a:lnTo>
                  <a:lnTo>
                    <a:pt x="1132" y="54"/>
                  </a:lnTo>
                  <a:lnTo>
                    <a:pt x="1124" y="50"/>
                  </a:lnTo>
                  <a:lnTo>
                    <a:pt x="1108" y="50"/>
                  </a:lnTo>
                  <a:lnTo>
                    <a:pt x="1100" y="50"/>
                  </a:lnTo>
                  <a:lnTo>
                    <a:pt x="1092" y="48"/>
                  </a:lnTo>
                  <a:lnTo>
                    <a:pt x="1084" y="42"/>
                  </a:lnTo>
                  <a:lnTo>
                    <a:pt x="1080" y="40"/>
                  </a:lnTo>
                  <a:lnTo>
                    <a:pt x="1076" y="40"/>
                  </a:lnTo>
                  <a:lnTo>
                    <a:pt x="1070" y="40"/>
                  </a:lnTo>
                  <a:lnTo>
                    <a:pt x="1062" y="44"/>
                  </a:lnTo>
                  <a:lnTo>
                    <a:pt x="1058" y="48"/>
                  </a:lnTo>
                  <a:lnTo>
                    <a:pt x="1056" y="54"/>
                  </a:lnTo>
                  <a:lnTo>
                    <a:pt x="1054" y="58"/>
                  </a:lnTo>
                  <a:lnTo>
                    <a:pt x="1056" y="66"/>
                  </a:lnTo>
                  <a:lnTo>
                    <a:pt x="1060" y="80"/>
                  </a:lnTo>
                  <a:lnTo>
                    <a:pt x="1068" y="94"/>
                  </a:lnTo>
                  <a:lnTo>
                    <a:pt x="1084" y="120"/>
                  </a:lnTo>
                  <a:lnTo>
                    <a:pt x="1086" y="130"/>
                  </a:lnTo>
                  <a:lnTo>
                    <a:pt x="1086" y="132"/>
                  </a:lnTo>
                  <a:lnTo>
                    <a:pt x="1084" y="132"/>
                  </a:lnTo>
                  <a:lnTo>
                    <a:pt x="1080" y="132"/>
                  </a:lnTo>
                  <a:lnTo>
                    <a:pt x="1076" y="130"/>
                  </a:lnTo>
                  <a:lnTo>
                    <a:pt x="1068" y="122"/>
                  </a:lnTo>
                  <a:lnTo>
                    <a:pt x="1048" y="96"/>
                  </a:lnTo>
                  <a:lnTo>
                    <a:pt x="1036" y="82"/>
                  </a:lnTo>
                  <a:lnTo>
                    <a:pt x="1026" y="72"/>
                  </a:lnTo>
                  <a:lnTo>
                    <a:pt x="1020" y="68"/>
                  </a:lnTo>
                  <a:lnTo>
                    <a:pt x="1014" y="66"/>
                  </a:lnTo>
                  <a:lnTo>
                    <a:pt x="1008" y="64"/>
                  </a:lnTo>
                  <a:lnTo>
                    <a:pt x="1004" y="66"/>
                  </a:lnTo>
                  <a:lnTo>
                    <a:pt x="998" y="68"/>
                  </a:lnTo>
                  <a:lnTo>
                    <a:pt x="994" y="70"/>
                  </a:lnTo>
                  <a:lnTo>
                    <a:pt x="990" y="78"/>
                  </a:lnTo>
                  <a:lnTo>
                    <a:pt x="988" y="88"/>
                  </a:lnTo>
                  <a:lnTo>
                    <a:pt x="986" y="96"/>
                  </a:lnTo>
                  <a:lnTo>
                    <a:pt x="986" y="108"/>
                  </a:lnTo>
                  <a:lnTo>
                    <a:pt x="984" y="106"/>
                  </a:lnTo>
                  <a:lnTo>
                    <a:pt x="980" y="100"/>
                  </a:lnTo>
                  <a:lnTo>
                    <a:pt x="974" y="90"/>
                  </a:lnTo>
                  <a:lnTo>
                    <a:pt x="968" y="84"/>
                  </a:lnTo>
                  <a:lnTo>
                    <a:pt x="960" y="80"/>
                  </a:lnTo>
                  <a:lnTo>
                    <a:pt x="954" y="78"/>
                  </a:lnTo>
                  <a:lnTo>
                    <a:pt x="950" y="76"/>
                  </a:lnTo>
                  <a:lnTo>
                    <a:pt x="948" y="76"/>
                  </a:lnTo>
                  <a:lnTo>
                    <a:pt x="960" y="72"/>
                  </a:lnTo>
                  <a:lnTo>
                    <a:pt x="972" y="70"/>
                  </a:lnTo>
                  <a:lnTo>
                    <a:pt x="978" y="66"/>
                  </a:lnTo>
                  <a:lnTo>
                    <a:pt x="984" y="62"/>
                  </a:lnTo>
                  <a:lnTo>
                    <a:pt x="984" y="60"/>
                  </a:lnTo>
                  <a:lnTo>
                    <a:pt x="982" y="56"/>
                  </a:lnTo>
                  <a:lnTo>
                    <a:pt x="978" y="56"/>
                  </a:lnTo>
                  <a:lnTo>
                    <a:pt x="970" y="56"/>
                  </a:lnTo>
                  <a:lnTo>
                    <a:pt x="958" y="60"/>
                  </a:lnTo>
                  <a:lnTo>
                    <a:pt x="946" y="62"/>
                  </a:lnTo>
                  <a:lnTo>
                    <a:pt x="938" y="62"/>
                  </a:lnTo>
                  <a:lnTo>
                    <a:pt x="934" y="62"/>
                  </a:lnTo>
                  <a:lnTo>
                    <a:pt x="930" y="58"/>
                  </a:lnTo>
                  <a:lnTo>
                    <a:pt x="928" y="56"/>
                  </a:lnTo>
                  <a:lnTo>
                    <a:pt x="926" y="56"/>
                  </a:lnTo>
                  <a:lnTo>
                    <a:pt x="922" y="58"/>
                  </a:lnTo>
                  <a:lnTo>
                    <a:pt x="916" y="60"/>
                  </a:lnTo>
                  <a:lnTo>
                    <a:pt x="908" y="64"/>
                  </a:lnTo>
                  <a:lnTo>
                    <a:pt x="904" y="64"/>
                  </a:lnTo>
                  <a:lnTo>
                    <a:pt x="902" y="64"/>
                  </a:lnTo>
                  <a:lnTo>
                    <a:pt x="900" y="60"/>
                  </a:lnTo>
                  <a:lnTo>
                    <a:pt x="896" y="58"/>
                  </a:lnTo>
                  <a:lnTo>
                    <a:pt x="892" y="58"/>
                  </a:lnTo>
                  <a:lnTo>
                    <a:pt x="884" y="60"/>
                  </a:lnTo>
                  <a:lnTo>
                    <a:pt x="874" y="64"/>
                  </a:lnTo>
                  <a:lnTo>
                    <a:pt x="862" y="72"/>
                  </a:lnTo>
                  <a:lnTo>
                    <a:pt x="856" y="78"/>
                  </a:lnTo>
                  <a:lnTo>
                    <a:pt x="854" y="82"/>
                  </a:lnTo>
                  <a:lnTo>
                    <a:pt x="854" y="88"/>
                  </a:lnTo>
                  <a:lnTo>
                    <a:pt x="858" y="92"/>
                  </a:lnTo>
                  <a:lnTo>
                    <a:pt x="862" y="98"/>
                  </a:lnTo>
                  <a:lnTo>
                    <a:pt x="872" y="112"/>
                  </a:lnTo>
                  <a:lnTo>
                    <a:pt x="878" y="116"/>
                  </a:lnTo>
                  <a:lnTo>
                    <a:pt x="884" y="118"/>
                  </a:lnTo>
                  <a:lnTo>
                    <a:pt x="890" y="114"/>
                  </a:lnTo>
                  <a:lnTo>
                    <a:pt x="894" y="110"/>
                  </a:lnTo>
                  <a:lnTo>
                    <a:pt x="902" y="104"/>
                  </a:lnTo>
                  <a:lnTo>
                    <a:pt x="902" y="108"/>
                  </a:lnTo>
                  <a:close/>
                  <a:moveTo>
                    <a:pt x="1272" y="818"/>
                  </a:moveTo>
                  <a:lnTo>
                    <a:pt x="1272" y="818"/>
                  </a:lnTo>
                  <a:lnTo>
                    <a:pt x="1272" y="816"/>
                  </a:lnTo>
                  <a:lnTo>
                    <a:pt x="1270" y="814"/>
                  </a:lnTo>
                  <a:lnTo>
                    <a:pt x="1266" y="812"/>
                  </a:lnTo>
                  <a:lnTo>
                    <a:pt x="1264" y="814"/>
                  </a:lnTo>
                  <a:lnTo>
                    <a:pt x="1264" y="818"/>
                  </a:lnTo>
                  <a:lnTo>
                    <a:pt x="1264" y="820"/>
                  </a:lnTo>
                  <a:lnTo>
                    <a:pt x="1272" y="818"/>
                  </a:lnTo>
                  <a:close/>
                  <a:moveTo>
                    <a:pt x="1168" y="848"/>
                  </a:moveTo>
                  <a:lnTo>
                    <a:pt x="1168" y="848"/>
                  </a:lnTo>
                  <a:lnTo>
                    <a:pt x="1176" y="848"/>
                  </a:lnTo>
                  <a:lnTo>
                    <a:pt x="1180" y="848"/>
                  </a:lnTo>
                  <a:lnTo>
                    <a:pt x="1182" y="844"/>
                  </a:lnTo>
                  <a:lnTo>
                    <a:pt x="1184" y="840"/>
                  </a:lnTo>
                  <a:lnTo>
                    <a:pt x="1190" y="836"/>
                  </a:lnTo>
                  <a:lnTo>
                    <a:pt x="1192" y="834"/>
                  </a:lnTo>
                  <a:lnTo>
                    <a:pt x="1192" y="832"/>
                  </a:lnTo>
                  <a:lnTo>
                    <a:pt x="1192" y="830"/>
                  </a:lnTo>
                  <a:lnTo>
                    <a:pt x="1188" y="828"/>
                  </a:lnTo>
                  <a:lnTo>
                    <a:pt x="1182" y="826"/>
                  </a:lnTo>
                  <a:lnTo>
                    <a:pt x="1180" y="826"/>
                  </a:lnTo>
                  <a:lnTo>
                    <a:pt x="1180" y="828"/>
                  </a:lnTo>
                  <a:lnTo>
                    <a:pt x="1176" y="830"/>
                  </a:lnTo>
                  <a:lnTo>
                    <a:pt x="1174" y="830"/>
                  </a:lnTo>
                  <a:lnTo>
                    <a:pt x="1172" y="832"/>
                  </a:lnTo>
                  <a:lnTo>
                    <a:pt x="1170" y="832"/>
                  </a:lnTo>
                  <a:lnTo>
                    <a:pt x="1166" y="832"/>
                  </a:lnTo>
                  <a:lnTo>
                    <a:pt x="1164" y="832"/>
                  </a:lnTo>
                  <a:lnTo>
                    <a:pt x="1162" y="834"/>
                  </a:lnTo>
                  <a:lnTo>
                    <a:pt x="1162" y="838"/>
                  </a:lnTo>
                  <a:lnTo>
                    <a:pt x="1160" y="842"/>
                  </a:lnTo>
                  <a:lnTo>
                    <a:pt x="1156" y="842"/>
                  </a:lnTo>
                  <a:lnTo>
                    <a:pt x="1154" y="842"/>
                  </a:lnTo>
                  <a:lnTo>
                    <a:pt x="1152" y="844"/>
                  </a:lnTo>
                  <a:lnTo>
                    <a:pt x="1152" y="846"/>
                  </a:lnTo>
                  <a:lnTo>
                    <a:pt x="1154" y="848"/>
                  </a:lnTo>
                  <a:lnTo>
                    <a:pt x="1168" y="848"/>
                  </a:lnTo>
                  <a:close/>
                  <a:moveTo>
                    <a:pt x="1214" y="822"/>
                  </a:moveTo>
                  <a:lnTo>
                    <a:pt x="1214" y="822"/>
                  </a:lnTo>
                  <a:lnTo>
                    <a:pt x="1218" y="816"/>
                  </a:lnTo>
                  <a:lnTo>
                    <a:pt x="1218" y="814"/>
                  </a:lnTo>
                  <a:lnTo>
                    <a:pt x="1216" y="814"/>
                  </a:lnTo>
                  <a:lnTo>
                    <a:pt x="1212" y="812"/>
                  </a:lnTo>
                  <a:lnTo>
                    <a:pt x="1208" y="814"/>
                  </a:lnTo>
                  <a:lnTo>
                    <a:pt x="1206" y="814"/>
                  </a:lnTo>
                  <a:lnTo>
                    <a:pt x="1202" y="812"/>
                  </a:lnTo>
                  <a:lnTo>
                    <a:pt x="1198" y="810"/>
                  </a:lnTo>
                  <a:lnTo>
                    <a:pt x="1196" y="812"/>
                  </a:lnTo>
                  <a:lnTo>
                    <a:pt x="1192" y="814"/>
                  </a:lnTo>
                  <a:lnTo>
                    <a:pt x="1190" y="814"/>
                  </a:lnTo>
                  <a:lnTo>
                    <a:pt x="1188" y="814"/>
                  </a:lnTo>
                  <a:lnTo>
                    <a:pt x="1188" y="816"/>
                  </a:lnTo>
                  <a:lnTo>
                    <a:pt x="1184" y="820"/>
                  </a:lnTo>
                  <a:lnTo>
                    <a:pt x="1182" y="822"/>
                  </a:lnTo>
                  <a:lnTo>
                    <a:pt x="1184" y="824"/>
                  </a:lnTo>
                  <a:lnTo>
                    <a:pt x="1190" y="824"/>
                  </a:lnTo>
                  <a:lnTo>
                    <a:pt x="1196" y="828"/>
                  </a:lnTo>
                  <a:lnTo>
                    <a:pt x="1200" y="830"/>
                  </a:lnTo>
                  <a:lnTo>
                    <a:pt x="1204" y="830"/>
                  </a:lnTo>
                  <a:lnTo>
                    <a:pt x="1214" y="822"/>
                  </a:lnTo>
                  <a:close/>
                  <a:moveTo>
                    <a:pt x="1352" y="792"/>
                  </a:moveTo>
                  <a:lnTo>
                    <a:pt x="1352" y="792"/>
                  </a:lnTo>
                  <a:lnTo>
                    <a:pt x="1348" y="790"/>
                  </a:lnTo>
                  <a:lnTo>
                    <a:pt x="1344" y="788"/>
                  </a:lnTo>
                  <a:lnTo>
                    <a:pt x="1338" y="788"/>
                  </a:lnTo>
                  <a:lnTo>
                    <a:pt x="1330" y="790"/>
                  </a:lnTo>
                  <a:lnTo>
                    <a:pt x="1328" y="792"/>
                  </a:lnTo>
                  <a:lnTo>
                    <a:pt x="1330" y="794"/>
                  </a:lnTo>
                  <a:lnTo>
                    <a:pt x="1340" y="798"/>
                  </a:lnTo>
                  <a:lnTo>
                    <a:pt x="1350" y="796"/>
                  </a:lnTo>
                  <a:lnTo>
                    <a:pt x="1352" y="796"/>
                  </a:lnTo>
                  <a:lnTo>
                    <a:pt x="1352" y="792"/>
                  </a:lnTo>
                  <a:close/>
                  <a:moveTo>
                    <a:pt x="1326" y="780"/>
                  </a:moveTo>
                  <a:lnTo>
                    <a:pt x="1326" y="780"/>
                  </a:lnTo>
                  <a:lnTo>
                    <a:pt x="1330" y="778"/>
                  </a:lnTo>
                  <a:lnTo>
                    <a:pt x="1334" y="776"/>
                  </a:lnTo>
                  <a:lnTo>
                    <a:pt x="1338" y="776"/>
                  </a:lnTo>
                  <a:lnTo>
                    <a:pt x="1342" y="776"/>
                  </a:lnTo>
                  <a:lnTo>
                    <a:pt x="1346" y="778"/>
                  </a:lnTo>
                  <a:lnTo>
                    <a:pt x="1350" y="776"/>
                  </a:lnTo>
                  <a:lnTo>
                    <a:pt x="1364" y="766"/>
                  </a:lnTo>
                  <a:lnTo>
                    <a:pt x="1372" y="760"/>
                  </a:lnTo>
                  <a:lnTo>
                    <a:pt x="1372" y="758"/>
                  </a:lnTo>
                  <a:lnTo>
                    <a:pt x="1372" y="756"/>
                  </a:lnTo>
                  <a:lnTo>
                    <a:pt x="1368" y="756"/>
                  </a:lnTo>
                  <a:lnTo>
                    <a:pt x="1362" y="756"/>
                  </a:lnTo>
                  <a:lnTo>
                    <a:pt x="1356" y="758"/>
                  </a:lnTo>
                  <a:lnTo>
                    <a:pt x="1358" y="760"/>
                  </a:lnTo>
                  <a:lnTo>
                    <a:pt x="1358" y="762"/>
                  </a:lnTo>
                  <a:lnTo>
                    <a:pt x="1356" y="764"/>
                  </a:lnTo>
                  <a:lnTo>
                    <a:pt x="1350" y="762"/>
                  </a:lnTo>
                  <a:lnTo>
                    <a:pt x="1348" y="762"/>
                  </a:lnTo>
                  <a:lnTo>
                    <a:pt x="1346" y="762"/>
                  </a:lnTo>
                  <a:lnTo>
                    <a:pt x="1342" y="766"/>
                  </a:lnTo>
                  <a:lnTo>
                    <a:pt x="1342" y="770"/>
                  </a:lnTo>
                  <a:lnTo>
                    <a:pt x="1340" y="768"/>
                  </a:lnTo>
                  <a:lnTo>
                    <a:pt x="1338" y="766"/>
                  </a:lnTo>
                  <a:lnTo>
                    <a:pt x="1332" y="766"/>
                  </a:lnTo>
                  <a:lnTo>
                    <a:pt x="1318" y="770"/>
                  </a:lnTo>
                  <a:lnTo>
                    <a:pt x="1314" y="774"/>
                  </a:lnTo>
                  <a:lnTo>
                    <a:pt x="1318" y="776"/>
                  </a:lnTo>
                  <a:lnTo>
                    <a:pt x="1320" y="776"/>
                  </a:lnTo>
                  <a:lnTo>
                    <a:pt x="1322" y="778"/>
                  </a:lnTo>
                  <a:lnTo>
                    <a:pt x="1320" y="780"/>
                  </a:lnTo>
                  <a:lnTo>
                    <a:pt x="1326" y="780"/>
                  </a:lnTo>
                  <a:close/>
                  <a:moveTo>
                    <a:pt x="1414" y="220"/>
                  </a:moveTo>
                  <a:lnTo>
                    <a:pt x="1414" y="220"/>
                  </a:lnTo>
                  <a:lnTo>
                    <a:pt x="1408" y="216"/>
                  </a:lnTo>
                  <a:lnTo>
                    <a:pt x="1402" y="216"/>
                  </a:lnTo>
                  <a:lnTo>
                    <a:pt x="1392" y="218"/>
                  </a:lnTo>
                  <a:lnTo>
                    <a:pt x="1388" y="220"/>
                  </a:lnTo>
                  <a:lnTo>
                    <a:pt x="1382" y="220"/>
                  </a:lnTo>
                  <a:lnTo>
                    <a:pt x="1374" y="218"/>
                  </a:lnTo>
                  <a:lnTo>
                    <a:pt x="1364" y="214"/>
                  </a:lnTo>
                  <a:lnTo>
                    <a:pt x="1356" y="208"/>
                  </a:lnTo>
                  <a:lnTo>
                    <a:pt x="1354" y="204"/>
                  </a:lnTo>
                  <a:lnTo>
                    <a:pt x="1356" y="200"/>
                  </a:lnTo>
                  <a:lnTo>
                    <a:pt x="1360" y="198"/>
                  </a:lnTo>
                  <a:lnTo>
                    <a:pt x="1370" y="194"/>
                  </a:lnTo>
                  <a:lnTo>
                    <a:pt x="1370" y="192"/>
                  </a:lnTo>
                  <a:lnTo>
                    <a:pt x="1366" y="190"/>
                  </a:lnTo>
                  <a:lnTo>
                    <a:pt x="1354" y="188"/>
                  </a:lnTo>
                  <a:lnTo>
                    <a:pt x="1336" y="188"/>
                  </a:lnTo>
                  <a:lnTo>
                    <a:pt x="1316" y="188"/>
                  </a:lnTo>
                  <a:lnTo>
                    <a:pt x="1296" y="190"/>
                  </a:lnTo>
                  <a:lnTo>
                    <a:pt x="1280" y="194"/>
                  </a:lnTo>
                  <a:lnTo>
                    <a:pt x="1274" y="196"/>
                  </a:lnTo>
                  <a:lnTo>
                    <a:pt x="1270" y="198"/>
                  </a:lnTo>
                  <a:lnTo>
                    <a:pt x="1270" y="202"/>
                  </a:lnTo>
                  <a:lnTo>
                    <a:pt x="1272" y="204"/>
                  </a:lnTo>
                  <a:lnTo>
                    <a:pt x="1276" y="208"/>
                  </a:lnTo>
                  <a:lnTo>
                    <a:pt x="1286" y="212"/>
                  </a:lnTo>
                  <a:lnTo>
                    <a:pt x="1292" y="214"/>
                  </a:lnTo>
                  <a:lnTo>
                    <a:pt x="1292" y="216"/>
                  </a:lnTo>
                  <a:lnTo>
                    <a:pt x="1292" y="218"/>
                  </a:lnTo>
                  <a:lnTo>
                    <a:pt x="1286" y="224"/>
                  </a:lnTo>
                  <a:lnTo>
                    <a:pt x="1272" y="236"/>
                  </a:lnTo>
                  <a:lnTo>
                    <a:pt x="1264" y="242"/>
                  </a:lnTo>
                  <a:lnTo>
                    <a:pt x="1262" y="246"/>
                  </a:lnTo>
                  <a:lnTo>
                    <a:pt x="1264" y="248"/>
                  </a:lnTo>
                  <a:lnTo>
                    <a:pt x="1270" y="250"/>
                  </a:lnTo>
                  <a:lnTo>
                    <a:pt x="1288" y="250"/>
                  </a:lnTo>
                  <a:lnTo>
                    <a:pt x="1314" y="246"/>
                  </a:lnTo>
                  <a:lnTo>
                    <a:pt x="1324" y="248"/>
                  </a:lnTo>
                  <a:lnTo>
                    <a:pt x="1328" y="248"/>
                  </a:lnTo>
                  <a:lnTo>
                    <a:pt x="1328" y="250"/>
                  </a:lnTo>
                  <a:lnTo>
                    <a:pt x="1328" y="256"/>
                  </a:lnTo>
                  <a:lnTo>
                    <a:pt x="1328" y="260"/>
                  </a:lnTo>
                  <a:lnTo>
                    <a:pt x="1326" y="264"/>
                  </a:lnTo>
                  <a:lnTo>
                    <a:pt x="1326" y="266"/>
                  </a:lnTo>
                  <a:lnTo>
                    <a:pt x="1328" y="266"/>
                  </a:lnTo>
                  <a:lnTo>
                    <a:pt x="1336" y="266"/>
                  </a:lnTo>
                  <a:lnTo>
                    <a:pt x="1350" y="260"/>
                  </a:lnTo>
                  <a:lnTo>
                    <a:pt x="1376" y="250"/>
                  </a:lnTo>
                  <a:lnTo>
                    <a:pt x="1402" y="238"/>
                  </a:lnTo>
                  <a:lnTo>
                    <a:pt x="1412" y="234"/>
                  </a:lnTo>
                  <a:lnTo>
                    <a:pt x="1418" y="228"/>
                  </a:lnTo>
                  <a:lnTo>
                    <a:pt x="1420" y="226"/>
                  </a:lnTo>
                  <a:lnTo>
                    <a:pt x="1420" y="224"/>
                  </a:lnTo>
                  <a:lnTo>
                    <a:pt x="1418" y="222"/>
                  </a:lnTo>
                  <a:lnTo>
                    <a:pt x="1414" y="220"/>
                  </a:lnTo>
                  <a:close/>
                  <a:moveTo>
                    <a:pt x="1370" y="792"/>
                  </a:moveTo>
                  <a:lnTo>
                    <a:pt x="1370" y="792"/>
                  </a:lnTo>
                  <a:lnTo>
                    <a:pt x="1378" y="782"/>
                  </a:lnTo>
                  <a:lnTo>
                    <a:pt x="1380" y="776"/>
                  </a:lnTo>
                  <a:lnTo>
                    <a:pt x="1378" y="774"/>
                  </a:lnTo>
                  <a:lnTo>
                    <a:pt x="1376" y="772"/>
                  </a:lnTo>
                  <a:lnTo>
                    <a:pt x="1372" y="770"/>
                  </a:lnTo>
                  <a:lnTo>
                    <a:pt x="1370" y="774"/>
                  </a:lnTo>
                  <a:lnTo>
                    <a:pt x="1362" y="776"/>
                  </a:lnTo>
                  <a:lnTo>
                    <a:pt x="1354" y="780"/>
                  </a:lnTo>
                  <a:lnTo>
                    <a:pt x="1350" y="784"/>
                  </a:lnTo>
                  <a:lnTo>
                    <a:pt x="1350" y="786"/>
                  </a:lnTo>
                  <a:lnTo>
                    <a:pt x="1350" y="788"/>
                  </a:lnTo>
                  <a:lnTo>
                    <a:pt x="1356" y="792"/>
                  </a:lnTo>
                  <a:lnTo>
                    <a:pt x="1364" y="794"/>
                  </a:lnTo>
                  <a:lnTo>
                    <a:pt x="1366" y="794"/>
                  </a:lnTo>
                  <a:lnTo>
                    <a:pt x="1370" y="792"/>
                  </a:lnTo>
                  <a:close/>
                  <a:moveTo>
                    <a:pt x="1388" y="762"/>
                  </a:moveTo>
                  <a:lnTo>
                    <a:pt x="1388" y="762"/>
                  </a:lnTo>
                  <a:lnTo>
                    <a:pt x="1384" y="762"/>
                  </a:lnTo>
                  <a:lnTo>
                    <a:pt x="1380" y="764"/>
                  </a:lnTo>
                  <a:lnTo>
                    <a:pt x="1380" y="766"/>
                  </a:lnTo>
                  <a:lnTo>
                    <a:pt x="1380" y="770"/>
                  </a:lnTo>
                  <a:lnTo>
                    <a:pt x="1384" y="776"/>
                  </a:lnTo>
                  <a:lnTo>
                    <a:pt x="1386" y="778"/>
                  </a:lnTo>
                  <a:lnTo>
                    <a:pt x="1388" y="778"/>
                  </a:lnTo>
                  <a:lnTo>
                    <a:pt x="1394" y="776"/>
                  </a:lnTo>
                  <a:lnTo>
                    <a:pt x="1396" y="772"/>
                  </a:lnTo>
                  <a:lnTo>
                    <a:pt x="1396" y="770"/>
                  </a:lnTo>
                  <a:lnTo>
                    <a:pt x="1396" y="766"/>
                  </a:lnTo>
                  <a:lnTo>
                    <a:pt x="1392" y="764"/>
                  </a:lnTo>
                  <a:lnTo>
                    <a:pt x="1388" y="762"/>
                  </a:lnTo>
                  <a:close/>
                  <a:moveTo>
                    <a:pt x="1264" y="804"/>
                  </a:moveTo>
                  <a:lnTo>
                    <a:pt x="1264" y="804"/>
                  </a:lnTo>
                  <a:lnTo>
                    <a:pt x="1264" y="800"/>
                  </a:lnTo>
                  <a:lnTo>
                    <a:pt x="1262" y="798"/>
                  </a:lnTo>
                  <a:lnTo>
                    <a:pt x="1258" y="798"/>
                  </a:lnTo>
                  <a:lnTo>
                    <a:pt x="1252" y="802"/>
                  </a:lnTo>
                  <a:lnTo>
                    <a:pt x="1248" y="804"/>
                  </a:lnTo>
                  <a:lnTo>
                    <a:pt x="1248" y="808"/>
                  </a:lnTo>
                  <a:lnTo>
                    <a:pt x="1250" y="810"/>
                  </a:lnTo>
                  <a:lnTo>
                    <a:pt x="1254" y="812"/>
                  </a:lnTo>
                  <a:lnTo>
                    <a:pt x="1260" y="814"/>
                  </a:lnTo>
                  <a:lnTo>
                    <a:pt x="1262" y="812"/>
                  </a:lnTo>
                  <a:lnTo>
                    <a:pt x="1264" y="804"/>
                  </a:lnTo>
                  <a:close/>
                  <a:moveTo>
                    <a:pt x="1102" y="904"/>
                  </a:moveTo>
                  <a:lnTo>
                    <a:pt x="1102" y="904"/>
                  </a:lnTo>
                  <a:lnTo>
                    <a:pt x="1102" y="908"/>
                  </a:lnTo>
                  <a:lnTo>
                    <a:pt x="1104" y="908"/>
                  </a:lnTo>
                  <a:lnTo>
                    <a:pt x="1112" y="908"/>
                  </a:lnTo>
                  <a:lnTo>
                    <a:pt x="1114" y="906"/>
                  </a:lnTo>
                  <a:lnTo>
                    <a:pt x="1112" y="902"/>
                  </a:lnTo>
                  <a:lnTo>
                    <a:pt x="1106" y="902"/>
                  </a:lnTo>
                  <a:lnTo>
                    <a:pt x="1104" y="902"/>
                  </a:lnTo>
                  <a:lnTo>
                    <a:pt x="1102" y="904"/>
                  </a:lnTo>
                  <a:close/>
                  <a:moveTo>
                    <a:pt x="1116" y="898"/>
                  </a:moveTo>
                  <a:lnTo>
                    <a:pt x="1116" y="898"/>
                  </a:lnTo>
                  <a:lnTo>
                    <a:pt x="1120" y="900"/>
                  </a:lnTo>
                  <a:lnTo>
                    <a:pt x="1122" y="898"/>
                  </a:lnTo>
                  <a:lnTo>
                    <a:pt x="1124" y="896"/>
                  </a:lnTo>
                  <a:lnTo>
                    <a:pt x="1124" y="894"/>
                  </a:lnTo>
                  <a:lnTo>
                    <a:pt x="1120" y="892"/>
                  </a:lnTo>
                  <a:lnTo>
                    <a:pt x="1116" y="894"/>
                  </a:lnTo>
                  <a:lnTo>
                    <a:pt x="1114" y="896"/>
                  </a:lnTo>
                  <a:lnTo>
                    <a:pt x="1116" y="898"/>
                  </a:lnTo>
                  <a:close/>
                  <a:moveTo>
                    <a:pt x="1150" y="850"/>
                  </a:moveTo>
                  <a:lnTo>
                    <a:pt x="1150" y="850"/>
                  </a:lnTo>
                  <a:lnTo>
                    <a:pt x="1148" y="850"/>
                  </a:lnTo>
                  <a:lnTo>
                    <a:pt x="1148" y="848"/>
                  </a:lnTo>
                  <a:lnTo>
                    <a:pt x="1146" y="846"/>
                  </a:lnTo>
                  <a:lnTo>
                    <a:pt x="1144" y="846"/>
                  </a:lnTo>
                  <a:lnTo>
                    <a:pt x="1142" y="848"/>
                  </a:lnTo>
                  <a:lnTo>
                    <a:pt x="1140" y="846"/>
                  </a:lnTo>
                  <a:lnTo>
                    <a:pt x="1138" y="844"/>
                  </a:lnTo>
                  <a:lnTo>
                    <a:pt x="1136" y="846"/>
                  </a:lnTo>
                  <a:lnTo>
                    <a:pt x="1136" y="848"/>
                  </a:lnTo>
                  <a:lnTo>
                    <a:pt x="1132" y="848"/>
                  </a:lnTo>
                  <a:lnTo>
                    <a:pt x="1130" y="846"/>
                  </a:lnTo>
                  <a:lnTo>
                    <a:pt x="1130" y="850"/>
                  </a:lnTo>
                  <a:lnTo>
                    <a:pt x="1130" y="852"/>
                  </a:lnTo>
                  <a:lnTo>
                    <a:pt x="1128" y="850"/>
                  </a:lnTo>
                  <a:lnTo>
                    <a:pt x="1124" y="850"/>
                  </a:lnTo>
                  <a:lnTo>
                    <a:pt x="1120" y="850"/>
                  </a:lnTo>
                  <a:lnTo>
                    <a:pt x="1118" y="854"/>
                  </a:lnTo>
                  <a:lnTo>
                    <a:pt x="1120" y="856"/>
                  </a:lnTo>
                  <a:lnTo>
                    <a:pt x="1124" y="856"/>
                  </a:lnTo>
                  <a:lnTo>
                    <a:pt x="1124" y="858"/>
                  </a:lnTo>
                  <a:lnTo>
                    <a:pt x="1120" y="860"/>
                  </a:lnTo>
                  <a:lnTo>
                    <a:pt x="1114" y="860"/>
                  </a:lnTo>
                  <a:lnTo>
                    <a:pt x="1108" y="860"/>
                  </a:lnTo>
                  <a:lnTo>
                    <a:pt x="1108" y="862"/>
                  </a:lnTo>
                  <a:lnTo>
                    <a:pt x="1110" y="862"/>
                  </a:lnTo>
                  <a:lnTo>
                    <a:pt x="1110" y="864"/>
                  </a:lnTo>
                  <a:lnTo>
                    <a:pt x="1108" y="866"/>
                  </a:lnTo>
                  <a:lnTo>
                    <a:pt x="1106" y="866"/>
                  </a:lnTo>
                  <a:lnTo>
                    <a:pt x="1108" y="868"/>
                  </a:lnTo>
                  <a:lnTo>
                    <a:pt x="1110" y="870"/>
                  </a:lnTo>
                  <a:lnTo>
                    <a:pt x="1108" y="870"/>
                  </a:lnTo>
                  <a:lnTo>
                    <a:pt x="1108" y="872"/>
                  </a:lnTo>
                  <a:lnTo>
                    <a:pt x="1108" y="874"/>
                  </a:lnTo>
                  <a:lnTo>
                    <a:pt x="1108" y="876"/>
                  </a:lnTo>
                  <a:lnTo>
                    <a:pt x="1108" y="878"/>
                  </a:lnTo>
                  <a:lnTo>
                    <a:pt x="1106" y="880"/>
                  </a:lnTo>
                  <a:lnTo>
                    <a:pt x="1104" y="882"/>
                  </a:lnTo>
                  <a:lnTo>
                    <a:pt x="1108" y="884"/>
                  </a:lnTo>
                  <a:lnTo>
                    <a:pt x="1114" y="884"/>
                  </a:lnTo>
                  <a:lnTo>
                    <a:pt x="1114" y="886"/>
                  </a:lnTo>
                  <a:lnTo>
                    <a:pt x="1114" y="888"/>
                  </a:lnTo>
                  <a:lnTo>
                    <a:pt x="1116" y="888"/>
                  </a:lnTo>
                  <a:lnTo>
                    <a:pt x="1120" y="884"/>
                  </a:lnTo>
                  <a:lnTo>
                    <a:pt x="1122" y="880"/>
                  </a:lnTo>
                  <a:lnTo>
                    <a:pt x="1126" y="876"/>
                  </a:lnTo>
                  <a:lnTo>
                    <a:pt x="1130" y="874"/>
                  </a:lnTo>
                  <a:lnTo>
                    <a:pt x="1132" y="876"/>
                  </a:lnTo>
                  <a:lnTo>
                    <a:pt x="1132" y="878"/>
                  </a:lnTo>
                  <a:lnTo>
                    <a:pt x="1134" y="878"/>
                  </a:lnTo>
                  <a:lnTo>
                    <a:pt x="1142" y="878"/>
                  </a:lnTo>
                  <a:lnTo>
                    <a:pt x="1146" y="876"/>
                  </a:lnTo>
                  <a:lnTo>
                    <a:pt x="1148" y="874"/>
                  </a:lnTo>
                  <a:lnTo>
                    <a:pt x="1146" y="870"/>
                  </a:lnTo>
                  <a:lnTo>
                    <a:pt x="1146" y="866"/>
                  </a:lnTo>
                  <a:lnTo>
                    <a:pt x="1148" y="864"/>
                  </a:lnTo>
                  <a:lnTo>
                    <a:pt x="1150" y="862"/>
                  </a:lnTo>
                  <a:lnTo>
                    <a:pt x="1150" y="860"/>
                  </a:lnTo>
                  <a:lnTo>
                    <a:pt x="1152" y="852"/>
                  </a:lnTo>
                  <a:lnTo>
                    <a:pt x="1152" y="850"/>
                  </a:lnTo>
                  <a:lnTo>
                    <a:pt x="1150" y="850"/>
                  </a:lnTo>
                  <a:close/>
                  <a:moveTo>
                    <a:pt x="1254" y="830"/>
                  </a:moveTo>
                  <a:lnTo>
                    <a:pt x="1254" y="830"/>
                  </a:lnTo>
                  <a:lnTo>
                    <a:pt x="1260" y="826"/>
                  </a:lnTo>
                  <a:lnTo>
                    <a:pt x="1262" y="824"/>
                  </a:lnTo>
                  <a:lnTo>
                    <a:pt x="1260" y="820"/>
                  </a:lnTo>
                  <a:lnTo>
                    <a:pt x="1258" y="822"/>
                  </a:lnTo>
                  <a:lnTo>
                    <a:pt x="1256" y="826"/>
                  </a:lnTo>
                  <a:lnTo>
                    <a:pt x="1254" y="830"/>
                  </a:lnTo>
                  <a:close/>
                  <a:moveTo>
                    <a:pt x="1226" y="818"/>
                  </a:moveTo>
                  <a:lnTo>
                    <a:pt x="1226" y="818"/>
                  </a:lnTo>
                  <a:lnTo>
                    <a:pt x="1222" y="818"/>
                  </a:lnTo>
                  <a:lnTo>
                    <a:pt x="1218" y="820"/>
                  </a:lnTo>
                  <a:lnTo>
                    <a:pt x="1214" y="826"/>
                  </a:lnTo>
                  <a:lnTo>
                    <a:pt x="1216" y="826"/>
                  </a:lnTo>
                  <a:lnTo>
                    <a:pt x="1220" y="824"/>
                  </a:lnTo>
                  <a:lnTo>
                    <a:pt x="1224" y="822"/>
                  </a:lnTo>
                  <a:lnTo>
                    <a:pt x="1226" y="818"/>
                  </a:lnTo>
                  <a:close/>
                  <a:moveTo>
                    <a:pt x="1074" y="928"/>
                  </a:moveTo>
                  <a:lnTo>
                    <a:pt x="1074" y="928"/>
                  </a:lnTo>
                  <a:lnTo>
                    <a:pt x="1074" y="930"/>
                  </a:lnTo>
                  <a:lnTo>
                    <a:pt x="1074" y="932"/>
                  </a:lnTo>
                  <a:lnTo>
                    <a:pt x="1078" y="932"/>
                  </a:lnTo>
                  <a:lnTo>
                    <a:pt x="1082" y="930"/>
                  </a:lnTo>
                  <a:lnTo>
                    <a:pt x="1084" y="926"/>
                  </a:lnTo>
                  <a:lnTo>
                    <a:pt x="1084" y="924"/>
                  </a:lnTo>
                  <a:lnTo>
                    <a:pt x="1080" y="924"/>
                  </a:lnTo>
                  <a:lnTo>
                    <a:pt x="1076" y="924"/>
                  </a:lnTo>
                  <a:lnTo>
                    <a:pt x="1074" y="928"/>
                  </a:lnTo>
                  <a:close/>
                  <a:moveTo>
                    <a:pt x="772" y="1274"/>
                  </a:moveTo>
                  <a:lnTo>
                    <a:pt x="772" y="1274"/>
                  </a:lnTo>
                  <a:lnTo>
                    <a:pt x="784" y="1270"/>
                  </a:lnTo>
                  <a:lnTo>
                    <a:pt x="788" y="1270"/>
                  </a:lnTo>
                  <a:lnTo>
                    <a:pt x="790" y="1268"/>
                  </a:lnTo>
                  <a:lnTo>
                    <a:pt x="790" y="1266"/>
                  </a:lnTo>
                  <a:lnTo>
                    <a:pt x="788" y="1264"/>
                  </a:lnTo>
                  <a:lnTo>
                    <a:pt x="786" y="1264"/>
                  </a:lnTo>
                  <a:lnTo>
                    <a:pt x="784" y="1262"/>
                  </a:lnTo>
                  <a:lnTo>
                    <a:pt x="784" y="1260"/>
                  </a:lnTo>
                  <a:lnTo>
                    <a:pt x="778" y="1262"/>
                  </a:lnTo>
                  <a:lnTo>
                    <a:pt x="768" y="1266"/>
                  </a:lnTo>
                  <a:lnTo>
                    <a:pt x="760" y="1268"/>
                  </a:lnTo>
                  <a:lnTo>
                    <a:pt x="758" y="1270"/>
                  </a:lnTo>
                  <a:lnTo>
                    <a:pt x="756" y="1274"/>
                  </a:lnTo>
                  <a:lnTo>
                    <a:pt x="758" y="1276"/>
                  </a:lnTo>
                  <a:lnTo>
                    <a:pt x="760" y="1276"/>
                  </a:lnTo>
                  <a:lnTo>
                    <a:pt x="772" y="1274"/>
                  </a:lnTo>
                  <a:close/>
                  <a:moveTo>
                    <a:pt x="776" y="1258"/>
                  </a:moveTo>
                  <a:lnTo>
                    <a:pt x="776" y="1258"/>
                  </a:lnTo>
                  <a:lnTo>
                    <a:pt x="780" y="1256"/>
                  </a:lnTo>
                  <a:lnTo>
                    <a:pt x="778" y="1252"/>
                  </a:lnTo>
                  <a:lnTo>
                    <a:pt x="776" y="1250"/>
                  </a:lnTo>
                  <a:lnTo>
                    <a:pt x="774" y="1252"/>
                  </a:lnTo>
                  <a:lnTo>
                    <a:pt x="772" y="1254"/>
                  </a:lnTo>
                  <a:lnTo>
                    <a:pt x="764" y="1256"/>
                  </a:lnTo>
                  <a:lnTo>
                    <a:pt x="760" y="1258"/>
                  </a:lnTo>
                  <a:lnTo>
                    <a:pt x="758" y="1258"/>
                  </a:lnTo>
                  <a:lnTo>
                    <a:pt x="758" y="1260"/>
                  </a:lnTo>
                  <a:lnTo>
                    <a:pt x="764" y="1260"/>
                  </a:lnTo>
                  <a:lnTo>
                    <a:pt x="776" y="1258"/>
                  </a:lnTo>
                  <a:close/>
                  <a:moveTo>
                    <a:pt x="892" y="180"/>
                  </a:moveTo>
                  <a:lnTo>
                    <a:pt x="892" y="180"/>
                  </a:lnTo>
                  <a:lnTo>
                    <a:pt x="904" y="186"/>
                  </a:lnTo>
                  <a:lnTo>
                    <a:pt x="912" y="188"/>
                  </a:lnTo>
                  <a:lnTo>
                    <a:pt x="912" y="186"/>
                  </a:lnTo>
                  <a:lnTo>
                    <a:pt x="910" y="182"/>
                  </a:lnTo>
                  <a:lnTo>
                    <a:pt x="906" y="176"/>
                  </a:lnTo>
                  <a:lnTo>
                    <a:pt x="900" y="170"/>
                  </a:lnTo>
                  <a:lnTo>
                    <a:pt x="894" y="164"/>
                  </a:lnTo>
                  <a:lnTo>
                    <a:pt x="888" y="164"/>
                  </a:lnTo>
                  <a:lnTo>
                    <a:pt x="882" y="162"/>
                  </a:lnTo>
                  <a:lnTo>
                    <a:pt x="878" y="158"/>
                  </a:lnTo>
                  <a:lnTo>
                    <a:pt x="870" y="144"/>
                  </a:lnTo>
                  <a:lnTo>
                    <a:pt x="866" y="138"/>
                  </a:lnTo>
                  <a:lnTo>
                    <a:pt x="860" y="134"/>
                  </a:lnTo>
                  <a:lnTo>
                    <a:pt x="856" y="132"/>
                  </a:lnTo>
                  <a:lnTo>
                    <a:pt x="850" y="132"/>
                  </a:lnTo>
                  <a:lnTo>
                    <a:pt x="846" y="136"/>
                  </a:lnTo>
                  <a:lnTo>
                    <a:pt x="846" y="142"/>
                  </a:lnTo>
                  <a:lnTo>
                    <a:pt x="860" y="164"/>
                  </a:lnTo>
                  <a:lnTo>
                    <a:pt x="866" y="174"/>
                  </a:lnTo>
                  <a:lnTo>
                    <a:pt x="868" y="174"/>
                  </a:lnTo>
                  <a:lnTo>
                    <a:pt x="870" y="174"/>
                  </a:lnTo>
                  <a:lnTo>
                    <a:pt x="872" y="172"/>
                  </a:lnTo>
                  <a:lnTo>
                    <a:pt x="876" y="172"/>
                  </a:lnTo>
                  <a:lnTo>
                    <a:pt x="884" y="174"/>
                  </a:lnTo>
                  <a:lnTo>
                    <a:pt x="892" y="180"/>
                  </a:lnTo>
                  <a:close/>
                  <a:moveTo>
                    <a:pt x="1006" y="948"/>
                  </a:moveTo>
                  <a:lnTo>
                    <a:pt x="1006" y="948"/>
                  </a:lnTo>
                  <a:lnTo>
                    <a:pt x="1016" y="944"/>
                  </a:lnTo>
                  <a:lnTo>
                    <a:pt x="1026" y="934"/>
                  </a:lnTo>
                  <a:lnTo>
                    <a:pt x="1030" y="932"/>
                  </a:lnTo>
                  <a:lnTo>
                    <a:pt x="1030" y="930"/>
                  </a:lnTo>
                  <a:lnTo>
                    <a:pt x="1026" y="930"/>
                  </a:lnTo>
                  <a:lnTo>
                    <a:pt x="1018" y="930"/>
                  </a:lnTo>
                  <a:lnTo>
                    <a:pt x="1008" y="932"/>
                  </a:lnTo>
                  <a:lnTo>
                    <a:pt x="1004" y="934"/>
                  </a:lnTo>
                  <a:lnTo>
                    <a:pt x="1006" y="936"/>
                  </a:lnTo>
                  <a:lnTo>
                    <a:pt x="1006" y="938"/>
                  </a:lnTo>
                  <a:lnTo>
                    <a:pt x="1002" y="938"/>
                  </a:lnTo>
                  <a:lnTo>
                    <a:pt x="998" y="938"/>
                  </a:lnTo>
                  <a:lnTo>
                    <a:pt x="998" y="940"/>
                  </a:lnTo>
                  <a:lnTo>
                    <a:pt x="1000" y="942"/>
                  </a:lnTo>
                  <a:lnTo>
                    <a:pt x="998" y="946"/>
                  </a:lnTo>
                  <a:lnTo>
                    <a:pt x="996" y="948"/>
                  </a:lnTo>
                  <a:lnTo>
                    <a:pt x="1000" y="948"/>
                  </a:lnTo>
                  <a:lnTo>
                    <a:pt x="1006" y="948"/>
                  </a:lnTo>
                  <a:close/>
                  <a:moveTo>
                    <a:pt x="1028" y="900"/>
                  </a:moveTo>
                  <a:lnTo>
                    <a:pt x="1028" y="900"/>
                  </a:lnTo>
                  <a:lnTo>
                    <a:pt x="1024" y="900"/>
                  </a:lnTo>
                  <a:lnTo>
                    <a:pt x="1022" y="902"/>
                  </a:lnTo>
                  <a:lnTo>
                    <a:pt x="1022" y="904"/>
                  </a:lnTo>
                  <a:lnTo>
                    <a:pt x="1018" y="906"/>
                  </a:lnTo>
                  <a:lnTo>
                    <a:pt x="1016" y="904"/>
                  </a:lnTo>
                  <a:lnTo>
                    <a:pt x="1014" y="902"/>
                  </a:lnTo>
                  <a:lnTo>
                    <a:pt x="1012" y="902"/>
                  </a:lnTo>
                  <a:lnTo>
                    <a:pt x="1010" y="904"/>
                  </a:lnTo>
                  <a:lnTo>
                    <a:pt x="1008" y="904"/>
                  </a:lnTo>
                  <a:lnTo>
                    <a:pt x="1006" y="904"/>
                  </a:lnTo>
                  <a:lnTo>
                    <a:pt x="1004" y="906"/>
                  </a:lnTo>
                  <a:lnTo>
                    <a:pt x="1004" y="910"/>
                  </a:lnTo>
                  <a:lnTo>
                    <a:pt x="1002" y="912"/>
                  </a:lnTo>
                  <a:lnTo>
                    <a:pt x="1002" y="914"/>
                  </a:lnTo>
                  <a:lnTo>
                    <a:pt x="1004" y="916"/>
                  </a:lnTo>
                  <a:lnTo>
                    <a:pt x="1008" y="918"/>
                  </a:lnTo>
                  <a:lnTo>
                    <a:pt x="1012" y="916"/>
                  </a:lnTo>
                  <a:lnTo>
                    <a:pt x="1016" y="914"/>
                  </a:lnTo>
                  <a:lnTo>
                    <a:pt x="1026" y="910"/>
                  </a:lnTo>
                  <a:lnTo>
                    <a:pt x="1030" y="910"/>
                  </a:lnTo>
                  <a:lnTo>
                    <a:pt x="1026" y="914"/>
                  </a:lnTo>
                  <a:lnTo>
                    <a:pt x="1020" y="918"/>
                  </a:lnTo>
                  <a:lnTo>
                    <a:pt x="1020" y="920"/>
                  </a:lnTo>
                  <a:lnTo>
                    <a:pt x="1030" y="918"/>
                  </a:lnTo>
                  <a:lnTo>
                    <a:pt x="1040" y="916"/>
                  </a:lnTo>
                  <a:lnTo>
                    <a:pt x="1042" y="914"/>
                  </a:lnTo>
                  <a:lnTo>
                    <a:pt x="1042" y="912"/>
                  </a:lnTo>
                  <a:lnTo>
                    <a:pt x="1042" y="910"/>
                  </a:lnTo>
                  <a:lnTo>
                    <a:pt x="1040" y="906"/>
                  </a:lnTo>
                  <a:lnTo>
                    <a:pt x="1040" y="904"/>
                  </a:lnTo>
                  <a:lnTo>
                    <a:pt x="1042" y="902"/>
                  </a:lnTo>
                  <a:lnTo>
                    <a:pt x="1042" y="900"/>
                  </a:lnTo>
                  <a:lnTo>
                    <a:pt x="1038" y="896"/>
                  </a:lnTo>
                  <a:lnTo>
                    <a:pt x="1034" y="890"/>
                  </a:lnTo>
                  <a:lnTo>
                    <a:pt x="1032" y="890"/>
                  </a:lnTo>
                  <a:lnTo>
                    <a:pt x="1030" y="890"/>
                  </a:lnTo>
                  <a:lnTo>
                    <a:pt x="1028" y="890"/>
                  </a:lnTo>
                  <a:lnTo>
                    <a:pt x="1028" y="892"/>
                  </a:lnTo>
                  <a:lnTo>
                    <a:pt x="1030" y="896"/>
                  </a:lnTo>
                  <a:lnTo>
                    <a:pt x="1032" y="900"/>
                  </a:lnTo>
                  <a:lnTo>
                    <a:pt x="1028" y="900"/>
                  </a:lnTo>
                  <a:close/>
                  <a:moveTo>
                    <a:pt x="996" y="942"/>
                  </a:moveTo>
                  <a:lnTo>
                    <a:pt x="996" y="942"/>
                  </a:lnTo>
                  <a:lnTo>
                    <a:pt x="996" y="940"/>
                  </a:lnTo>
                  <a:lnTo>
                    <a:pt x="994" y="938"/>
                  </a:lnTo>
                  <a:lnTo>
                    <a:pt x="990" y="938"/>
                  </a:lnTo>
                  <a:lnTo>
                    <a:pt x="988" y="938"/>
                  </a:lnTo>
                  <a:lnTo>
                    <a:pt x="990" y="940"/>
                  </a:lnTo>
                  <a:lnTo>
                    <a:pt x="992" y="942"/>
                  </a:lnTo>
                  <a:lnTo>
                    <a:pt x="994" y="942"/>
                  </a:lnTo>
                  <a:lnTo>
                    <a:pt x="996" y="942"/>
                  </a:lnTo>
                  <a:close/>
                  <a:moveTo>
                    <a:pt x="942" y="966"/>
                  </a:moveTo>
                  <a:lnTo>
                    <a:pt x="942" y="966"/>
                  </a:lnTo>
                  <a:lnTo>
                    <a:pt x="940" y="974"/>
                  </a:lnTo>
                  <a:lnTo>
                    <a:pt x="946" y="970"/>
                  </a:lnTo>
                  <a:lnTo>
                    <a:pt x="948" y="968"/>
                  </a:lnTo>
                  <a:lnTo>
                    <a:pt x="950" y="964"/>
                  </a:lnTo>
                  <a:lnTo>
                    <a:pt x="950" y="958"/>
                  </a:lnTo>
                  <a:lnTo>
                    <a:pt x="950" y="956"/>
                  </a:lnTo>
                  <a:lnTo>
                    <a:pt x="948" y="956"/>
                  </a:lnTo>
                  <a:lnTo>
                    <a:pt x="942" y="966"/>
                  </a:lnTo>
                  <a:close/>
                  <a:moveTo>
                    <a:pt x="970" y="956"/>
                  </a:moveTo>
                  <a:lnTo>
                    <a:pt x="970" y="956"/>
                  </a:lnTo>
                  <a:lnTo>
                    <a:pt x="972" y="956"/>
                  </a:lnTo>
                  <a:lnTo>
                    <a:pt x="974" y="956"/>
                  </a:lnTo>
                  <a:lnTo>
                    <a:pt x="976" y="956"/>
                  </a:lnTo>
                  <a:lnTo>
                    <a:pt x="978" y="954"/>
                  </a:lnTo>
                  <a:lnTo>
                    <a:pt x="982" y="952"/>
                  </a:lnTo>
                  <a:lnTo>
                    <a:pt x="984" y="950"/>
                  </a:lnTo>
                  <a:lnTo>
                    <a:pt x="988" y="946"/>
                  </a:lnTo>
                  <a:lnTo>
                    <a:pt x="992" y="946"/>
                  </a:lnTo>
                  <a:lnTo>
                    <a:pt x="990" y="944"/>
                  </a:lnTo>
                  <a:lnTo>
                    <a:pt x="980" y="942"/>
                  </a:lnTo>
                  <a:lnTo>
                    <a:pt x="976" y="940"/>
                  </a:lnTo>
                  <a:lnTo>
                    <a:pt x="972" y="942"/>
                  </a:lnTo>
                  <a:lnTo>
                    <a:pt x="970" y="944"/>
                  </a:lnTo>
                  <a:lnTo>
                    <a:pt x="966" y="948"/>
                  </a:lnTo>
                  <a:lnTo>
                    <a:pt x="966" y="952"/>
                  </a:lnTo>
                  <a:lnTo>
                    <a:pt x="966" y="954"/>
                  </a:lnTo>
                  <a:lnTo>
                    <a:pt x="964" y="956"/>
                  </a:lnTo>
                  <a:lnTo>
                    <a:pt x="966" y="958"/>
                  </a:lnTo>
                  <a:lnTo>
                    <a:pt x="968" y="958"/>
                  </a:lnTo>
                  <a:lnTo>
                    <a:pt x="970" y="956"/>
                  </a:lnTo>
                  <a:close/>
                  <a:moveTo>
                    <a:pt x="958" y="954"/>
                  </a:moveTo>
                  <a:lnTo>
                    <a:pt x="958" y="954"/>
                  </a:lnTo>
                  <a:lnTo>
                    <a:pt x="958" y="956"/>
                  </a:lnTo>
                  <a:lnTo>
                    <a:pt x="956" y="956"/>
                  </a:lnTo>
                  <a:lnTo>
                    <a:pt x="954" y="956"/>
                  </a:lnTo>
                  <a:lnTo>
                    <a:pt x="954" y="960"/>
                  </a:lnTo>
                  <a:lnTo>
                    <a:pt x="956" y="962"/>
                  </a:lnTo>
                  <a:lnTo>
                    <a:pt x="962" y="958"/>
                  </a:lnTo>
                  <a:lnTo>
                    <a:pt x="964" y="954"/>
                  </a:lnTo>
                  <a:lnTo>
                    <a:pt x="962" y="950"/>
                  </a:lnTo>
                  <a:lnTo>
                    <a:pt x="960" y="950"/>
                  </a:lnTo>
                  <a:lnTo>
                    <a:pt x="958" y="954"/>
                  </a:lnTo>
                  <a:close/>
                  <a:moveTo>
                    <a:pt x="1028" y="966"/>
                  </a:moveTo>
                  <a:lnTo>
                    <a:pt x="1028" y="966"/>
                  </a:lnTo>
                  <a:lnTo>
                    <a:pt x="1032" y="966"/>
                  </a:lnTo>
                  <a:lnTo>
                    <a:pt x="1034" y="964"/>
                  </a:lnTo>
                  <a:lnTo>
                    <a:pt x="1030" y="962"/>
                  </a:lnTo>
                  <a:lnTo>
                    <a:pt x="1028" y="962"/>
                  </a:lnTo>
                  <a:lnTo>
                    <a:pt x="1026" y="964"/>
                  </a:lnTo>
                  <a:lnTo>
                    <a:pt x="1026" y="966"/>
                  </a:lnTo>
                  <a:lnTo>
                    <a:pt x="1028" y="966"/>
                  </a:lnTo>
                  <a:close/>
                  <a:moveTo>
                    <a:pt x="1078" y="890"/>
                  </a:moveTo>
                  <a:lnTo>
                    <a:pt x="1078" y="890"/>
                  </a:lnTo>
                  <a:lnTo>
                    <a:pt x="1080" y="892"/>
                  </a:lnTo>
                  <a:lnTo>
                    <a:pt x="1082" y="894"/>
                  </a:lnTo>
                  <a:lnTo>
                    <a:pt x="1088" y="896"/>
                  </a:lnTo>
                  <a:lnTo>
                    <a:pt x="1092" y="896"/>
                  </a:lnTo>
                  <a:lnTo>
                    <a:pt x="1092" y="894"/>
                  </a:lnTo>
                  <a:lnTo>
                    <a:pt x="1088" y="892"/>
                  </a:lnTo>
                  <a:lnTo>
                    <a:pt x="1082" y="890"/>
                  </a:lnTo>
                  <a:lnTo>
                    <a:pt x="1078" y="890"/>
                  </a:lnTo>
                  <a:close/>
                  <a:moveTo>
                    <a:pt x="1054" y="890"/>
                  </a:moveTo>
                  <a:lnTo>
                    <a:pt x="1054" y="890"/>
                  </a:lnTo>
                  <a:lnTo>
                    <a:pt x="1060" y="890"/>
                  </a:lnTo>
                  <a:lnTo>
                    <a:pt x="1062" y="888"/>
                  </a:lnTo>
                  <a:lnTo>
                    <a:pt x="1068" y="878"/>
                  </a:lnTo>
                  <a:lnTo>
                    <a:pt x="1072" y="872"/>
                  </a:lnTo>
                  <a:lnTo>
                    <a:pt x="1074" y="868"/>
                  </a:lnTo>
                  <a:lnTo>
                    <a:pt x="1072" y="868"/>
                  </a:lnTo>
                  <a:lnTo>
                    <a:pt x="1066" y="870"/>
                  </a:lnTo>
                  <a:lnTo>
                    <a:pt x="1054" y="878"/>
                  </a:lnTo>
                  <a:lnTo>
                    <a:pt x="1050" y="882"/>
                  </a:lnTo>
                  <a:lnTo>
                    <a:pt x="1046" y="890"/>
                  </a:lnTo>
                  <a:lnTo>
                    <a:pt x="1044" y="894"/>
                  </a:lnTo>
                  <a:lnTo>
                    <a:pt x="1044" y="896"/>
                  </a:lnTo>
                  <a:lnTo>
                    <a:pt x="1046" y="898"/>
                  </a:lnTo>
                  <a:lnTo>
                    <a:pt x="1048" y="898"/>
                  </a:lnTo>
                  <a:lnTo>
                    <a:pt x="1048" y="894"/>
                  </a:lnTo>
                  <a:lnTo>
                    <a:pt x="1050" y="892"/>
                  </a:lnTo>
                  <a:lnTo>
                    <a:pt x="1054" y="890"/>
                  </a:lnTo>
                  <a:close/>
                  <a:moveTo>
                    <a:pt x="752" y="1276"/>
                  </a:moveTo>
                  <a:lnTo>
                    <a:pt x="752" y="1276"/>
                  </a:lnTo>
                  <a:lnTo>
                    <a:pt x="750" y="1274"/>
                  </a:lnTo>
                  <a:lnTo>
                    <a:pt x="742" y="1274"/>
                  </a:lnTo>
                  <a:lnTo>
                    <a:pt x="738" y="1276"/>
                  </a:lnTo>
                  <a:lnTo>
                    <a:pt x="736" y="1278"/>
                  </a:lnTo>
                  <a:lnTo>
                    <a:pt x="742" y="1282"/>
                  </a:lnTo>
                  <a:lnTo>
                    <a:pt x="748" y="1282"/>
                  </a:lnTo>
                  <a:lnTo>
                    <a:pt x="750" y="1278"/>
                  </a:lnTo>
                  <a:lnTo>
                    <a:pt x="752" y="1276"/>
                  </a:lnTo>
                  <a:close/>
                  <a:moveTo>
                    <a:pt x="1156" y="42"/>
                  </a:moveTo>
                  <a:lnTo>
                    <a:pt x="1156" y="42"/>
                  </a:lnTo>
                  <a:lnTo>
                    <a:pt x="1164" y="44"/>
                  </a:lnTo>
                  <a:lnTo>
                    <a:pt x="1166" y="46"/>
                  </a:lnTo>
                  <a:lnTo>
                    <a:pt x="1164" y="48"/>
                  </a:lnTo>
                  <a:lnTo>
                    <a:pt x="1162" y="48"/>
                  </a:lnTo>
                  <a:lnTo>
                    <a:pt x="1160" y="50"/>
                  </a:lnTo>
                  <a:lnTo>
                    <a:pt x="1162" y="52"/>
                  </a:lnTo>
                  <a:lnTo>
                    <a:pt x="1166" y="56"/>
                  </a:lnTo>
                  <a:lnTo>
                    <a:pt x="1176" y="62"/>
                  </a:lnTo>
                  <a:lnTo>
                    <a:pt x="1186" y="66"/>
                  </a:lnTo>
                  <a:lnTo>
                    <a:pt x="1194" y="68"/>
                  </a:lnTo>
                  <a:lnTo>
                    <a:pt x="1204" y="68"/>
                  </a:lnTo>
                  <a:lnTo>
                    <a:pt x="1214" y="66"/>
                  </a:lnTo>
                  <a:lnTo>
                    <a:pt x="1238" y="62"/>
                  </a:lnTo>
                  <a:lnTo>
                    <a:pt x="1252" y="60"/>
                  </a:lnTo>
                  <a:lnTo>
                    <a:pt x="1270" y="58"/>
                  </a:lnTo>
                  <a:lnTo>
                    <a:pt x="1296" y="58"/>
                  </a:lnTo>
                  <a:lnTo>
                    <a:pt x="1298" y="60"/>
                  </a:lnTo>
                  <a:lnTo>
                    <a:pt x="1294" y="62"/>
                  </a:lnTo>
                  <a:lnTo>
                    <a:pt x="1274" y="66"/>
                  </a:lnTo>
                  <a:lnTo>
                    <a:pt x="1236" y="74"/>
                  </a:lnTo>
                  <a:lnTo>
                    <a:pt x="1220" y="78"/>
                  </a:lnTo>
                  <a:lnTo>
                    <a:pt x="1216" y="80"/>
                  </a:lnTo>
                  <a:lnTo>
                    <a:pt x="1216" y="82"/>
                  </a:lnTo>
                  <a:lnTo>
                    <a:pt x="1216" y="84"/>
                  </a:lnTo>
                  <a:lnTo>
                    <a:pt x="1220" y="86"/>
                  </a:lnTo>
                  <a:lnTo>
                    <a:pt x="1232" y="88"/>
                  </a:lnTo>
                  <a:lnTo>
                    <a:pt x="1270" y="92"/>
                  </a:lnTo>
                  <a:lnTo>
                    <a:pt x="1308" y="94"/>
                  </a:lnTo>
                  <a:lnTo>
                    <a:pt x="1324" y="96"/>
                  </a:lnTo>
                  <a:lnTo>
                    <a:pt x="1336" y="100"/>
                  </a:lnTo>
                  <a:lnTo>
                    <a:pt x="1360" y="110"/>
                  </a:lnTo>
                  <a:lnTo>
                    <a:pt x="1370" y="114"/>
                  </a:lnTo>
                  <a:lnTo>
                    <a:pt x="1380" y="114"/>
                  </a:lnTo>
                  <a:lnTo>
                    <a:pt x="1390" y="112"/>
                  </a:lnTo>
                  <a:lnTo>
                    <a:pt x="1402" y="106"/>
                  </a:lnTo>
                  <a:lnTo>
                    <a:pt x="1412" y="98"/>
                  </a:lnTo>
                  <a:lnTo>
                    <a:pt x="1420" y="96"/>
                  </a:lnTo>
                  <a:lnTo>
                    <a:pt x="1424" y="94"/>
                  </a:lnTo>
                  <a:lnTo>
                    <a:pt x="1430" y="96"/>
                  </a:lnTo>
                  <a:lnTo>
                    <a:pt x="1438" y="98"/>
                  </a:lnTo>
                  <a:lnTo>
                    <a:pt x="1446" y="98"/>
                  </a:lnTo>
                  <a:lnTo>
                    <a:pt x="1456" y="96"/>
                  </a:lnTo>
                  <a:lnTo>
                    <a:pt x="1464" y="92"/>
                  </a:lnTo>
                  <a:lnTo>
                    <a:pt x="1468" y="88"/>
                  </a:lnTo>
                  <a:lnTo>
                    <a:pt x="1468" y="84"/>
                  </a:lnTo>
                  <a:lnTo>
                    <a:pt x="1468" y="80"/>
                  </a:lnTo>
                  <a:lnTo>
                    <a:pt x="1470" y="76"/>
                  </a:lnTo>
                  <a:lnTo>
                    <a:pt x="1476" y="72"/>
                  </a:lnTo>
                  <a:lnTo>
                    <a:pt x="1488" y="66"/>
                  </a:lnTo>
                  <a:lnTo>
                    <a:pt x="1506" y="58"/>
                  </a:lnTo>
                  <a:lnTo>
                    <a:pt x="1516" y="54"/>
                  </a:lnTo>
                  <a:lnTo>
                    <a:pt x="1522" y="48"/>
                  </a:lnTo>
                  <a:lnTo>
                    <a:pt x="1520" y="42"/>
                  </a:lnTo>
                  <a:lnTo>
                    <a:pt x="1516" y="38"/>
                  </a:lnTo>
                  <a:lnTo>
                    <a:pt x="1510" y="34"/>
                  </a:lnTo>
                  <a:lnTo>
                    <a:pt x="1502" y="30"/>
                  </a:lnTo>
                  <a:lnTo>
                    <a:pt x="1492" y="28"/>
                  </a:lnTo>
                  <a:lnTo>
                    <a:pt x="1484" y="28"/>
                  </a:lnTo>
                  <a:lnTo>
                    <a:pt x="1468" y="28"/>
                  </a:lnTo>
                  <a:lnTo>
                    <a:pt x="1450" y="24"/>
                  </a:lnTo>
                  <a:lnTo>
                    <a:pt x="1430" y="18"/>
                  </a:lnTo>
                  <a:lnTo>
                    <a:pt x="1406" y="14"/>
                  </a:lnTo>
                  <a:lnTo>
                    <a:pt x="1394" y="12"/>
                  </a:lnTo>
                  <a:lnTo>
                    <a:pt x="1388" y="14"/>
                  </a:lnTo>
                  <a:lnTo>
                    <a:pt x="1384" y="16"/>
                  </a:lnTo>
                  <a:lnTo>
                    <a:pt x="1382" y="20"/>
                  </a:lnTo>
                  <a:lnTo>
                    <a:pt x="1378" y="28"/>
                  </a:lnTo>
                  <a:lnTo>
                    <a:pt x="1374" y="30"/>
                  </a:lnTo>
                  <a:lnTo>
                    <a:pt x="1366" y="30"/>
                  </a:lnTo>
                  <a:lnTo>
                    <a:pt x="1360" y="28"/>
                  </a:lnTo>
                  <a:lnTo>
                    <a:pt x="1358" y="24"/>
                  </a:lnTo>
                  <a:lnTo>
                    <a:pt x="1358" y="20"/>
                  </a:lnTo>
                  <a:lnTo>
                    <a:pt x="1360" y="16"/>
                  </a:lnTo>
                  <a:lnTo>
                    <a:pt x="1362" y="10"/>
                  </a:lnTo>
                  <a:lnTo>
                    <a:pt x="1362" y="6"/>
                  </a:lnTo>
                  <a:lnTo>
                    <a:pt x="1360" y="4"/>
                  </a:lnTo>
                  <a:lnTo>
                    <a:pt x="1350" y="0"/>
                  </a:lnTo>
                  <a:lnTo>
                    <a:pt x="1344" y="0"/>
                  </a:lnTo>
                  <a:lnTo>
                    <a:pt x="1340" y="2"/>
                  </a:lnTo>
                  <a:lnTo>
                    <a:pt x="1334" y="4"/>
                  </a:lnTo>
                  <a:lnTo>
                    <a:pt x="1332" y="8"/>
                  </a:lnTo>
                  <a:lnTo>
                    <a:pt x="1328" y="14"/>
                  </a:lnTo>
                  <a:lnTo>
                    <a:pt x="1326" y="22"/>
                  </a:lnTo>
                  <a:lnTo>
                    <a:pt x="1324" y="36"/>
                  </a:lnTo>
                  <a:lnTo>
                    <a:pt x="1322" y="40"/>
                  </a:lnTo>
                  <a:lnTo>
                    <a:pt x="1320" y="40"/>
                  </a:lnTo>
                  <a:lnTo>
                    <a:pt x="1318" y="40"/>
                  </a:lnTo>
                  <a:lnTo>
                    <a:pt x="1314" y="36"/>
                  </a:lnTo>
                  <a:lnTo>
                    <a:pt x="1306" y="24"/>
                  </a:lnTo>
                  <a:lnTo>
                    <a:pt x="1300" y="20"/>
                  </a:lnTo>
                  <a:lnTo>
                    <a:pt x="1296" y="18"/>
                  </a:lnTo>
                  <a:lnTo>
                    <a:pt x="1292" y="18"/>
                  </a:lnTo>
                  <a:lnTo>
                    <a:pt x="1286" y="18"/>
                  </a:lnTo>
                  <a:lnTo>
                    <a:pt x="1278" y="20"/>
                  </a:lnTo>
                  <a:lnTo>
                    <a:pt x="1268" y="18"/>
                  </a:lnTo>
                  <a:lnTo>
                    <a:pt x="1252" y="16"/>
                  </a:lnTo>
                  <a:lnTo>
                    <a:pt x="1232" y="8"/>
                  </a:lnTo>
                  <a:lnTo>
                    <a:pt x="1216" y="2"/>
                  </a:lnTo>
                  <a:lnTo>
                    <a:pt x="1208" y="2"/>
                  </a:lnTo>
                  <a:lnTo>
                    <a:pt x="1208" y="4"/>
                  </a:lnTo>
                  <a:lnTo>
                    <a:pt x="1212" y="10"/>
                  </a:lnTo>
                  <a:lnTo>
                    <a:pt x="1216" y="16"/>
                  </a:lnTo>
                  <a:lnTo>
                    <a:pt x="1216" y="20"/>
                  </a:lnTo>
                  <a:lnTo>
                    <a:pt x="1216" y="22"/>
                  </a:lnTo>
                  <a:lnTo>
                    <a:pt x="1212" y="22"/>
                  </a:lnTo>
                  <a:lnTo>
                    <a:pt x="1200" y="16"/>
                  </a:lnTo>
                  <a:lnTo>
                    <a:pt x="1188" y="12"/>
                  </a:lnTo>
                  <a:lnTo>
                    <a:pt x="1182" y="12"/>
                  </a:lnTo>
                  <a:lnTo>
                    <a:pt x="1184" y="14"/>
                  </a:lnTo>
                  <a:lnTo>
                    <a:pt x="1188" y="18"/>
                  </a:lnTo>
                  <a:lnTo>
                    <a:pt x="1192" y="24"/>
                  </a:lnTo>
                  <a:lnTo>
                    <a:pt x="1194" y="28"/>
                  </a:lnTo>
                  <a:lnTo>
                    <a:pt x="1194" y="30"/>
                  </a:lnTo>
                  <a:lnTo>
                    <a:pt x="1190" y="30"/>
                  </a:lnTo>
                  <a:lnTo>
                    <a:pt x="1180" y="28"/>
                  </a:lnTo>
                  <a:lnTo>
                    <a:pt x="1166" y="26"/>
                  </a:lnTo>
                  <a:lnTo>
                    <a:pt x="1154" y="24"/>
                  </a:lnTo>
                  <a:lnTo>
                    <a:pt x="1148" y="24"/>
                  </a:lnTo>
                  <a:lnTo>
                    <a:pt x="1142" y="26"/>
                  </a:lnTo>
                  <a:lnTo>
                    <a:pt x="1142" y="30"/>
                  </a:lnTo>
                  <a:lnTo>
                    <a:pt x="1144" y="34"/>
                  </a:lnTo>
                  <a:lnTo>
                    <a:pt x="1148" y="38"/>
                  </a:lnTo>
                  <a:lnTo>
                    <a:pt x="1156" y="42"/>
                  </a:lnTo>
                  <a:close/>
                  <a:moveTo>
                    <a:pt x="388" y="1446"/>
                  </a:moveTo>
                  <a:lnTo>
                    <a:pt x="388" y="1446"/>
                  </a:lnTo>
                  <a:lnTo>
                    <a:pt x="384" y="1448"/>
                  </a:lnTo>
                  <a:lnTo>
                    <a:pt x="384" y="1450"/>
                  </a:lnTo>
                  <a:lnTo>
                    <a:pt x="384" y="1452"/>
                  </a:lnTo>
                  <a:lnTo>
                    <a:pt x="386" y="1456"/>
                  </a:lnTo>
                  <a:lnTo>
                    <a:pt x="388" y="1454"/>
                  </a:lnTo>
                  <a:lnTo>
                    <a:pt x="390" y="1452"/>
                  </a:lnTo>
                  <a:lnTo>
                    <a:pt x="390" y="1448"/>
                  </a:lnTo>
                  <a:lnTo>
                    <a:pt x="388" y="1446"/>
                  </a:lnTo>
                  <a:close/>
                  <a:moveTo>
                    <a:pt x="164" y="1358"/>
                  </a:moveTo>
                  <a:lnTo>
                    <a:pt x="164" y="1358"/>
                  </a:lnTo>
                  <a:lnTo>
                    <a:pt x="166" y="1356"/>
                  </a:lnTo>
                  <a:lnTo>
                    <a:pt x="168" y="1358"/>
                  </a:lnTo>
                  <a:lnTo>
                    <a:pt x="170" y="1356"/>
                  </a:lnTo>
                  <a:lnTo>
                    <a:pt x="172" y="1354"/>
                  </a:lnTo>
                  <a:lnTo>
                    <a:pt x="170" y="1354"/>
                  </a:lnTo>
                  <a:lnTo>
                    <a:pt x="168" y="1350"/>
                  </a:lnTo>
                  <a:lnTo>
                    <a:pt x="164" y="1346"/>
                  </a:lnTo>
                  <a:lnTo>
                    <a:pt x="164" y="1348"/>
                  </a:lnTo>
                  <a:lnTo>
                    <a:pt x="164" y="1350"/>
                  </a:lnTo>
                  <a:lnTo>
                    <a:pt x="164" y="1352"/>
                  </a:lnTo>
                  <a:lnTo>
                    <a:pt x="164" y="1354"/>
                  </a:lnTo>
                  <a:lnTo>
                    <a:pt x="164" y="1358"/>
                  </a:lnTo>
                  <a:close/>
                  <a:moveTo>
                    <a:pt x="148" y="1644"/>
                  </a:moveTo>
                  <a:lnTo>
                    <a:pt x="148" y="1644"/>
                  </a:lnTo>
                  <a:lnTo>
                    <a:pt x="150" y="1642"/>
                  </a:lnTo>
                  <a:lnTo>
                    <a:pt x="150" y="1640"/>
                  </a:lnTo>
                  <a:lnTo>
                    <a:pt x="152" y="1636"/>
                  </a:lnTo>
                  <a:lnTo>
                    <a:pt x="156" y="1634"/>
                  </a:lnTo>
                  <a:lnTo>
                    <a:pt x="160" y="1634"/>
                  </a:lnTo>
                  <a:lnTo>
                    <a:pt x="162" y="1634"/>
                  </a:lnTo>
                  <a:lnTo>
                    <a:pt x="162" y="1632"/>
                  </a:lnTo>
                  <a:lnTo>
                    <a:pt x="162" y="1630"/>
                  </a:lnTo>
                  <a:lnTo>
                    <a:pt x="164" y="1630"/>
                  </a:lnTo>
                  <a:lnTo>
                    <a:pt x="166" y="1628"/>
                  </a:lnTo>
                  <a:lnTo>
                    <a:pt x="166" y="1626"/>
                  </a:lnTo>
                  <a:lnTo>
                    <a:pt x="164" y="1624"/>
                  </a:lnTo>
                  <a:lnTo>
                    <a:pt x="166" y="1622"/>
                  </a:lnTo>
                  <a:lnTo>
                    <a:pt x="164" y="1620"/>
                  </a:lnTo>
                  <a:lnTo>
                    <a:pt x="166" y="1618"/>
                  </a:lnTo>
                  <a:lnTo>
                    <a:pt x="168" y="1618"/>
                  </a:lnTo>
                  <a:lnTo>
                    <a:pt x="170" y="1618"/>
                  </a:lnTo>
                  <a:lnTo>
                    <a:pt x="174" y="1616"/>
                  </a:lnTo>
                  <a:lnTo>
                    <a:pt x="176" y="1614"/>
                  </a:lnTo>
                  <a:lnTo>
                    <a:pt x="172" y="1614"/>
                  </a:lnTo>
                  <a:lnTo>
                    <a:pt x="168" y="1614"/>
                  </a:lnTo>
                  <a:lnTo>
                    <a:pt x="172" y="1610"/>
                  </a:lnTo>
                  <a:lnTo>
                    <a:pt x="174" y="1606"/>
                  </a:lnTo>
                  <a:lnTo>
                    <a:pt x="174" y="1600"/>
                  </a:lnTo>
                  <a:lnTo>
                    <a:pt x="172" y="1598"/>
                  </a:lnTo>
                  <a:lnTo>
                    <a:pt x="170" y="1598"/>
                  </a:lnTo>
                  <a:lnTo>
                    <a:pt x="164" y="1602"/>
                  </a:lnTo>
                  <a:lnTo>
                    <a:pt x="158" y="1606"/>
                  </a:lnTo>
                  <a:lnTo>
                    <a:pt x="150" y="1610"/>
                  </a:lnTo>
                  <a:lnTo>
                    <a:pt x="148" y="1612"/>
                  </a:lnTo>
                  <a:lnTo>
                    <a:pt x="148" y="1614"/>
                  </a:lnTo>
                  <a:lnTo>
                    <a:pt x="148" y="1616"/>
                  </a:lnTo>
                  <a:lnTo>
                    <a:pt x="148" y="1620"/>
                  </a:lnTo>
                  <a:lnTo>
                    <a:pt x="146" y="1620"/>
                  </a:lnTo>
                  <a:lnTo>
                    <a:pt x="144" y="1618"/>
                  </a:lnTo>
                  <a:lnTo>
                    <a:pt x="142" y="1616"/>
                  </a:lnTo>
                  <a:lnTo>
                    <a:pt x="140" y="1616"/>
                  </a:lnTo>
                  <a:lnTo>
                    <a:pt x="136" y="1622"/>
                  </a:lnTo>
                  <a:lnTo>
                    <a:pt x="136" y="1624"/>
                  </a:lnTo>
                  <a:lnTo>
                    <a:pt x="138" y="1628"/>
                  </a:lnTo>
                  <a:lnTo>
                    <a:pt x="140" y="1630"/>
                  </a:lnTo>
                  <a:lnTo>
                    <a:pt x="138" y="1632"/>
                  </a:lnTo>
                  <a:lnTo>
                    <a:pt x="144" y="1636"/>
                  </a:lnTo>
                  <a:lnTo>
                    <a:pt x="146" y="1636"/>
                  </a:lnTo>
                  <a:lnTo>
                    <a:pt x="142" y="1638"/>
                  </a:lnTo>
                  <a:lnTo>
                    <a:pt x="138" y="1642"/>
                  </a:lnTo>
                  <a:lnTo>
                    <a:pt x="136" y="1644"/>
                  </a:lnTo>
                  <a:lnTo>
                    <a:pt x="138" y="1646"/>
                  </a:lnTo>
                  <a:lnTo>
                    <a:pt x="140" y="1648"/>
                  </a:lnTo>
                  <a:lnTo>
                    <a:pt x="142" y="1648"/>
                  </a:lnTo>
                  <a:lnTo>
                    <a:pt x="144" y="1644"/>
                  </a:lnTo>
                  <a:lnTo>
                    <a:pt x="148" y="1644"/>
                  </a:lnTo>
                  <a:close/>
                  <a:moveTo>
                    <a:pt x="84" y="2020"/>
                  </a:moveTo>
                  <a:lnTo>
                    <a:pt x="84" y="2020"/>
                  </a:lnTo>
                  <a:lnTo>
                    <a:pt x="88" y="2008"/>
                  </a:lnTo>
                  <a:lnTo>
                    <a:pt x="90" y="2008"/>
                  </a:lnTo>
                  <a:lnTo>
                    <a:pt x="92" y="2012"/>
                  </a:lnTo>
                  <a:lnTo>
                    <a:pt x="94" y="2014"/>
                  </a:lnTo>
                  <a:lnTo>
                    <a:pt x="96" y="2014"/>
                  </a:lnTo>
                  <a:lnTo>
                    <a:pt x="106" y="2008"/>
                  </a:lnTo>
                  <a:lnTo>
                    <a:pt x="120" y="2000"/>
                  </a:lnTo>
                  <a:lnTo>
                    <a:pt x="126" y="1996"/>
                  </a:lnTo>
                  <a:lnTo>
                    <a:pt x="132" y="1994"/>
                  </a:lnTo>
                  <a:lnTo>
                    <a:pt x="142" y="1992"/>
                  </a:lnTo>
                  <a:lnTo>
                    <a:pt x="148" y="1990"/>
                  </a:lnTo>
                  <a:lnTo>
                    <a:pt x="152" y="1990"/>
                  </a:lnTo>
                  <a:lnTo>
                    <a:pt x="160" y="1990"/>
                  </a:lnTo>
                  <a:lnTo>
                    <a:pt x="166" y="1992"/>
                  </a:lnTo>
                  <a:lnTo>
                    <a:pt x="168" y="1988"/>
                  </a:lnTo>
                  <a:lnTo>
                    <a:pt x="168" y="1980"/>
                  </a:lnTo>
                  <a:lnTo>
                    <a:pt x="168" y="1974"/>
                  </a:lnTo>
                  <a:lnTo>
                    <a:pt x="172" y="1966"/>
                  </a:lnTo>
                  <a:lnTo>
                    <a:pt x="176" y="1958"/>
                  </a:lnTo>
                  <a:lnTo>
                    <a:pt x="178" y="1950"/>
                  </a:lnTo>
                  <a:lnTo>
                    <a:pt x="180" y="1934"/>
                  </a:lnTo>
                  <a:lnTo>
                    <a:pt x="178" y="1920"/>
                  </a:lnTo>
                  <a:lnTo>
                    <a:pt x="174" y="1906"/>
                  </a:lnTo>
                  <a:lnTo>
                    <a:pt x="168" y="1888"/>
                  </a:lnTo>
                  <a:lnTo>
                    <a:pt x="166" y="1884"/>
                  </a:lnTo>
                  <a:lnTo>
                    <a:pt x="170" y="1884"/>
                  </a:lnTo>
                  <a:lnTo>
                    <a:pt x="172" y="1882"/>
                  </a:lnTo>
                  <a:lnTo>
                    <a:pt x="172" y="1880"/>
                  </a:lnTo>
                  <a:lnTo>
                    <a:pt x="168" y="1874"/>
                  </a:lnTo>
                  <a:lnTo>
                    <a:pt x="172" y="1874"/>
                  </a:lnTo>
                  <a:lnTo>
                    <a:pt x="176" y="1876"/>
                  </a:lnTo>
                  <a:lnTo>
                    <a:pt x="178" y="1878"/>
                  </a:lnTo>
                  <a:lnTo>
                    <a:pt x="180" y="1878"/>
                  </a:lnTo>
                  <a:lnTo>
                    <a:pt x="186" y="1870"/>
                  </a:lnTo>
                  <a:lnTo>
                    <a:pt x="190" y="1866"/>
                  </a:lnTo>
                  <a:lnTo>
                    <a:pt x="194" y="1866"/>
                  </a:lnTo>
                  <a:lnTo>
                    <a:pt x="196" y="1864"/>
                  </a:lnTo>
                  <a:lnTo>
                    <a:pt x="198" y="1862"/>
                  </a:lnTo>
                  <a:lnTo>
                    <a:pt x="196" y="1858"/>
                  </a:lnTo>
                  <a:lnTo>
                    <a:pt x="194" y="1858"/>
                  </a:lnTo>
                  <a:lnTo>
                    <a:pt x="192" y="1858"/>
                  </a:lnTo>
                  <a:lnTo>
                    <a:pt x="194" y="1854"/>
                  </a:lnTo>
                  <a:lnTo>
                    <a:pt x="196" y="1850"/>
                  </a:lnTo>
                  <a:lnTo>
                    <a:pt x="196" y="1848"/>
                  </a:lnTo>
                  <a:lnTo>
                    <a:pt x="196" y="1850"/>
                  </a:lnTo>
                  <a:lnTo>
                    <a:pt x="200" y="1858"/>
                  </a:lnTo>
                  <a:lnTo>
                    <a:pt x="202" y="1858"/>
                  </a:lnTo>
                  <a:lnTo>
                    <a:pt x="204" y="1856"/>
                  </a:lnTo>
                  <a:lnTo>
                    <a:pt x="204" y="1850"/>
                  </a:lnTo>
                  <a:lnTo>
                    <a:pt x="202" y="1844"/>
                  </a:lnTo>
                  <a:lnTo>
                    <a:pt x="198" y="1840"/>
                  </a:lnTo>
                  <a:lnTo>
                    <a:pt x="196" y="1838"/>
                  </a:lnTo>
                  <a:lnTo>
                    <a:pt x="194" y="1838"/>
                  </a:lnTo>
                  <a:lnTo>
                    <a:pt x="186" y="1840"/>
                  </a:lnTo>
                  <a:lnTo>
                    <a:pt x="184" y="1840"/>
                  </a:lnTo>
                  <a:lnTo>
                    <a:pt x="186" y="1838"/>
                  </a:lnTo>
                  <a:lnTo>
                    <a:pt x="192" y="1834"/>
                  </a:lnTo>
                  <a:lnTo>
                    <a:pt x="194" y="1832"/>
                  </a:lnTo>
                  <a:lnTo>
                    <a:pt x="192" y="1828"/>
                  </a:lnTo>
                  <a:lnTo>
                    <a:pt x="190" y="1828"/>
                  </a:lnTo>
                  <a:lnTo>
                    <a:pt x="186" y="1826"/>
                  </a:lnTo>
                  <a:lnTo>
                    <a:pt x="182" y="1820"/>
                  </a:lnTo>
                  <a:lnTo>
                    <a:pt x="176" y="1808"/>
                  </a:lnTo>
                  <a:lnTo>
                    <a:pt x="174" y="1806"/>
                  </a:lnTo>
                  <a:lnTo>
                    <a:pt x="172" y="1804"/>
                  </a:lnTo>
                  <a:lnTo>
                    <a:pt x="164" y="1806"/>
                  </a:lnTo>
                  <a:lnTo>
                    <a:pt x="156" y="1808"/>
                  </a:lnTo>
                  <a:lnTo>
                    <a:pt x="148" y="1808"/>
                  </a:lnTo>
                  <a:lnTo>
                    <a:pt x="142" y="1810"/>
                  </a:lnTo>
                  <a:lnTo>
                    <a:pt x="140" y="1812"/>
                  </a:lnTo>
                  <a:lnTo>
                    <a:pt x="138" y="1814"/>
                  </a:lnTo>
                  <a:lnTo>
                    <a:pt x="130" y="1816"/>
                  </a:lnTo>
                  <a:lnTo>
                    <a:pt x="126" y="1818"/>
                  </a:lnTo>
                  <a:lnTo>
                    <a:pt x="124" y="1822"/>
                  </a:lnTo>
                  <a:lnTo>
                    <a:pt x="122" y="1828"/>
                  </a:lnTo>
                  <a:lnTo>
                    <a:pt x="120" y="1834"/>
                  </a:lnTo>
                  <a:lnTo>
                    <a:pt x="116" y="1836"/>
                  </a:lnTo>
                  <a:lnTo>
                    <a:pt x="112" y="1836"/>
                  </a:lnTo>
                  <a:lnTo>
                    <a:pt x="116" y="1836"/>
                  </a:lnTo>
                  <a:lnTo>
                    <a:pt x="120" y="1832"/>
                  </a:lnTo>
                  <a:lnTo>
                    <a:pt x="122" y="1826"/>
                  </a:lnTo>
                  <a:lnTo>
                    <a:pt x="124" y="1818"/>
                  </a:lnTo>
                  <a:lnTo>
                    <a:pt x="128" y="1816"/>
                  </a:lnTo>
                  <a:lnTo>
                    <a:pt x="132" y="1814"/>
                  </a:lnTo>
                  <a:lnTo>
                    <a:pt x="132" y="1810"/>
                  </a:lnTo>
                  <a:lnTo>
                    <a:pt x="134" y="1808"/>
                  </a:lnTo>
                  <a:lnTo>
                    <a:pt x="138" y="1806"/>
                  </a:lnTo>
                  <a:lnTo>
                    <a:pt x="140" y="1804"/>
                  </a:lnTo>
                  <a:lnTo>
                    <a:pt x="134" y="1798"/>
                  </a:lnTo>
                  <a:lnTo>
                    <a:pt x="130" y="1796"/>
                  </a:lnTo>
                  <a:lnTo>
                    <a:pt x="126" y="1796"/>
                  </a:lnTo>
                  <a:lnTo>
                    <a:pt x="124" y="1798"/>
                  </a:lnTo>
                  <a:lnTo>
                    <a:pt x="122" y="1800"/>
                  </a:lnTo>
                  <a:lnTo>
                    <a:pt x="118" y="1804"/>
                  </a:lnTo>
                  <a:lnTo>
                    <a:pt x="116" y="1804"/>
                  </a:lnTo>
                  <a:lnTo>
                    <a:pt x="112" y="1804"/>
                  </a:lnTo>
                  <a:lnTo>
                    <a:pt x="104" y="1806"/>
                  </a:lnTo>
                  <a:lnTo>
                    <a:pt x="94" y="1810"/>
                  </a:lnTo>
                  <a:lnTo>
                    <a:pt x="86" y="1816"/>
                  </a:lnTo>
                  <a:lnTo>
                    <a:pt x="84" y="1820"/>
                  </a:lnTo>
                  <a:lnTo>
                    <a:pt x="84" y="1824"/>
                  </a:lnTo>
                  <a:lnTo>
                    <a:pt x="84" y="1828"/>
                  </a:lnTo>
                  <a:lnTo>
                    <a:pt x="82" y="1830"/>
                  </a:lnTo>
                  <a:lnTo>
                    <a:pt x="76" y="1834"/>
                  </a:lnTo>
                  <a:lnTo>
                    <a:pt x="70" y="1836"/>
                  </a:lnTo>
                  <a:lnTo>
                    <a:pt x="68" y="1838"/>
                  </a:lnTo>
                  <a:lnTo>
                    <a:pt x="68" y="1840"/>
                  </a:lnTo>
                  <a:lnTo>
                    <a:pt x="70" y="1842"/>
                  </a:lnTo>
                  <a:lnTo>
                    <a:pt x="76" y="1842"/>
                  </a:lnTo>
                  <a:lnTo>
                    <a:pt x="86" y="1842"/>
                  </a:lnTo>
                  <a:lnTo>
                    <a:pt x="94" y="1844"/>
                  </a:lnTo>
                  <a:lnTo>
                    <a:pt x="94" y="1846"/>
                  </a:lnTo>
                  <a:lnTo>
                    <a:pt x="90" y="1848"/>
                  </a:lnTo>
                  <a:lnTo>
                    <a:pt x="82" y="1856"/>
                  </a:lnTo>
                  <a:lnTo>
                    <a:pt x="78" y="1862"/>
                  </a:lnTo>
                  <a:lnTo>
                    <a:pt x="74" y="1866"/>
                  </a:lnTo>
                  <a:lnTo>
                    <a:pt x="70" y="1866"/>
                  </a:lnTo>
                  <a:lnTo>
                    <a:pt x="62" y="1864"/>
                  </a:lnTo>
                  <a:lnTo>
                    <a:pt x="58" y="1866"/>
                  </a:lnTo>
                  <a:lnTo>
                    <a:pt x="54" y="1866"/>
                  </a:lnTo>
                  <a:lnTo>
                    <a:pt x="48" y="1864"/>
                  </a:lnTo>
                  <a:lnTo>
                    <a:pt x="40" y="1860"/>
                  </a:lnTo>
                  <a:lnTo>
                    <a:pt x="30" y="1860"/>
                  </a:lnTo>
                  <a:lnTo>
                    <a:pt x="22" y="1862"/>
                  </a:lnTo>
                  <a:lnTo>
                    <a:pt x="14" y="1868"/>
                  </a:lnTo>
                  <a:lnTo>
                    <a:pt x="14" y="1870"/>
                  </a:lnTo>
                  <a:lnTo>
                    <a:pt x="18" y="1870"/>
                  </a:lnTo>
                  <a:lnTo>
                    <a:pt x="20" y="1870"/>
                  </a:lnTo>
                  <a:lnTo>
                    <a:pt x="20" y="1872"/>
                  </a:lnTo>
                  <a:lnTo>
                    <a:pt x="20" y="1874"/>
                  </a:lnTo>
                  <a:lnTo>
                    <a:pt x="18" y="1878"/>
                  </a:lnTo>
                  <a:lnTo>
                    <a:pt x="16" y="1884"/>
                  </a:lnTo>
                  <a:lnTo>
                    <a:pt x="18" y="1886"/>
                  </a:lnTo>
                  <a:lnTo>
                    <a:pt x="22" y="1888"/>
                  </a:lnTo>
                  <a:lnTo>
                    <a:pt x="28" y="1888"/>
                  </a:lnTo>
                  <a:lnTo>
                    <a:pt x="38" y="1888"/>
                  </a:lnTo>
                  <a:lnTo>
                    <a:pt x="38" y="1890"/>
                  </a:lnTo>
                  <a:lnTo>
                    <a:pt x="34" y="1892"/>
                  </a:lnTo>
                  <a:lnTo>
                    <a:pt x="24" y="1898"/>
                  </a:lnTo>
                  <a:lnTo>
                    <a:pt x="22" y="1900"/>
                  </a:lnTo>
                  <a:lnTo>
                    <a:pt x="20" y="1904"/>
                  </a:lnTo>
                  <a:lnTo>
                    <a:pt x="16" y="1908"/>
                  </a:lnTo>
                  <a:lnTo>
                    <a:pt x="14" y="1912"/>
                  </a:lnTo>
                  <a:lnTo>
                    <a:pt x="16" y="1914"/>
                  </a:lnTo>
                  <a:lnTo>
                    <a:pt x="24" y="1922"/>
                  </a:lnTo>
                  <a:lnTo>
                    <a:pt x="36" y="1928"/>
                  </a:lnTo>
                  <a:lnTo>
                    <a:pt x="40" y="1928"/>
                  </a:lnTo>
                  <a:lnTo>
                    <a:pt x="44" y="1928"/>
                  </a:lnTo>
                  <a:lnTo>
                    <a:pt x="52" y="1926"/>
                  </a:lnTo>
                  <a:lnTo>
                    <a:pt x="58" y="1928"/>
                  </a:lnTo>
                  <a:lnTo>
                    <a:pt x="60" y="1928"/>
                  </a:lnTo>
                  <a:lnTo>
                    <a:pt x="60" y="1930"/>
                  </a:lnTo>
                  <a:lnTo>
                    <a:pt x="50" y="1934"/>
                  </a:lnTo>
                  <a:lnTo>
                    <a:pt x="44" y="1936"/>
                  </a:lnTo>
                  <a:lnTo>
                    <a:pt x="42" y="1938"/>
                  </a:lnTo>
                  <a:lnTo>
                    <a:pt x="42" y="1940"/>
                  </a:lnTo>
                  <a:lnTo>
                    <a:pt x="42" y="1944"/>
                  </a:lnTo>
                  <a:lnTo>
                    <a:pt x="42" y="1948"/>
                  </a:lnTo>
                  <a:lnTo>
                    <a:pt x="40" y="1952"/>
                  </a:lnTo>
                  <a:lnTo>
                    <a:pt x="36" y="1956"/>
                  </a:lnTo>
                  <a:lnTo>
                    <a:pt x="28" y="1962"/>
                  </a:lnTo>
                  <a:lnTo>
                    <a:pt x="22" y="1966"/>
                  </a:lnTo>
                  <a:lnTo>
                    <a:pt x="22" y="1968"/>
                  </a:lnTo>
                  <a:lnTo>
                    <a:pt x="26" y="1968"/>
                  </a:lnTo>
                  <a:lnTo>
                    <a:pt x="30" y="1968"/>
                  </a:lnTo>
                  <a:lnTo>
                    <a:pt x="58" y="1960"/>
                  </a:lnTo>
                  <a:lnTo>
                    <a:pt x="64" y="1960"/>
                  </a:lnTo>
                  <a:lnTo>
                    <a:pt x="66" y="1960"/>
                  </a:lnTo>
                  <a:lnTo>
                    <a:pt x="66" y="1962"/>
                  </a:lnTo>
                  <a:lnTo>
                    <a:pt x="66" y="1964"/>
                  </a:lnTo>
                  <a:lnTo>
                    <a:pt x="62" y="1966"/>
                  </a:lnTo>
                  <a:lnTo>
                    <a:pt x="50" y="1968"/>
                  </a:lnTo>
                  <a:lnTo>
                    <a:pt x="36" y="1970"/>
                  </a:lnTo>
                  <a:lnTo>
                    <a:pt x="28" y="1974"/>
                  </a:lnTo>
                  <a:lnTo>
                    <a:pt x="24" y="1978"/>
                  </a:lnTo>
                  <a:lnTo>
                    <a:pt x="26" y="1982"/>
                  </a:lnTo>
                  <a:lnTo>
                    <a:pt x="28" y="1984"/>
                  </a:lnTo>
                  <a:lnTo>
                    <a:pt x="26" y="1986"/>
                  </a:lnTo>
                  <a:lnTo>
                    <a:pt x="22" y="1984"/>
                  </a:lnTo>
                  <a:lnTo>
                    <a:pt x="14" y="1984"/>
                  </a:lnTo>
                  <a:lnTo>
                    <a:pt x="10" y="1986"/>
                  </a:lnTo>
                  <a:lnTo>
                    <a:pt x="4" y="1988"/>
                  </a:lnTo>
                  <a:lnTo>
                    <a:pt x="0" y="1994"/>
                  </a:lnTo>
                  <a:lnTo>
                    <a:pt x="0" y="1996"/>
                  </a:lnTo>
                  <a:lnTo>
                    <a:pt x="2" y="1996"/>
                  </a:lnTo>
                  <a:lnTo>
                    <a:pt x="6" y="1996"/>
                  </a:lnTo>
                  <a:lnTo>
                    <a:pt x="10" y="1996"/>
                  </a:lnTo>
                  <a:lnTo>
                    <a:pt x="14" y="1996"/>
                  </a:lnTo>
                  <a:lnTo>
                    <a:pt x="14" y="2000"/>
                  </a:lnTo>
                  <a:lnTo>
                    <a:pt x="10" y="2004"/>
                  </a:lnTo>
                  <a:lnTo>
                    <a:pt x="6" y="2010"/>
                  </a:lnTo>
                  <a:lnTo>
                    <a:pt x="4" y="2012"/>
                  </a:lnTo>
                  <a:lnTo>
                    <a:pt x="8" y="2014"/>
                  </a:lnTo>
                  <a:lnTo>
                    <a:pt x="12" y="2016"/>
                  </a:lnTo>
                  <a:lnTo>
                    <a:pt x="18" y="2018"/>
                  </a:lnTo>
                  <a:lnTo>
                    <a:pt x="20" y="2020"/>
                  </a:lnTo>
                  <a:lnTo>
                    <a:pt x="16" y="2024"/>
                  </a:lnTo>
                  <a:lnTo>
                    <a:pt x="14" y="2026"/>
                  </a:lnTo>
                  <a:lnTo>
                    <a:pt x="16" y="2026"/>
                  </a:lnTo>
                  <a:lnTo>
                    <a:pt x="28" y="2022"/>
                  </a:lnTo>
                  <a:lnTo>
                    <a:pt x="36" y="2020"/>
                  </a:lnTo>
                  <a:lnTo>
                    <a:pt x="36" y="2022"/>
                  </a:lnTo>
                  <a:lnTo>
                    <a:pt x="30" y="2026"/>
                  </a:lnTo>
                  <a:lnTo>
                    <a:pt x="28" y="2030"/>
                  </a:lnTo>
                  <a:lnTo>
                    <a:pt x="28" y="2032"/>
                  </a:lnTo>
                  <a:lnTo>
                    <a:pt x="30" y="2034"/>
                  </a:lnTo>
                  <a:lnTo>
                    <a:pt x="38" y="2034"/>
                  </a:lnTo>
                  <a:lnTo>
                    <a:pt x="48" y="2032"/>
                  </a:lnTo>
                  <a:lnTo>
                    <a:pt x="70" y="2028"/>
                  </a:lnTo>
                  <a:lnTo>
                    <a:pt x="78" y="2024"/>
                  </a:lnTo>
                  <a:lnTo>
                    <a:pt x="84" y="2020"/>
                  </a:lnTo>
                  <a:close/>
                  <a:moveTo>
                    <a:pt x="154" y="1672"/>
                  </a:moveTo>
                  <a:lnTo>
                    <a:pt x="154" y="1672"/>
                  </a:lnTo>
                  <a:lnTo>
                    <a:pt x="156" y="1672"/>
                  </a:lnTo>
                  <a:lnTo>
                    <a:pt x="158" y="1670"/>
                  </a:lnTo>
                  <a:lnTo>
                    <a:pt x="162" y="1672"/>
                  </a:lnTo>
                  <a:lnTo>
                    <a:pt x="162" y="1674"/>
                  </a:lnTo>
                  <a:lnTo>
                    <a:pt x="162" y="1676"/>
                  </a:lnTo>
                  <a:lnTo>
                    <a:pt x="162" y="1678"/>
                  </a:lnTo>
                  <a:lnTo>
                    <a:pt x="164" y="1682"/>
                  </a:lnTo>
                  <a:lnTo>
                    <a:pt x="168" y="1684"/>
                  </a:lnTo>
                  <a:lnTo>
                    <a:pt x="170" y="1684"/>
                  </a:lnTo>
                  <a:lnTo>
                    <a:pt x="174" y="1682"/>
                  </a:lnTo>
                  <a:lnTo>
                    <a:pt x="180" y="1682"/>
                  </a:lnTo>
                  <a:lnTo>
                    <a:pt x="182" y="1684"/>
                  </a:lnTo>
                  <a:lnTo>
                    <a:pt x="182" y="1688"/>
                  </a:lnTo>
                  <a:lnTo>
                    <a:pt x="180" y="1692"/>
                  </a:lnTo>
                  <a:lnTo>
                    <a:pt x="180" y="1694"/>
                  </a:lnTo>
                  <a:lnTo>
                    <a:pt x="182" y="1692"/>
                  </a:lnTo>
                  <a:lnTo>
                    <a:pt x="186" y="1688"/>
                  </a:lnTo>
                  <a:lnTo>
                    <a:pt x="192" y="1678"/>
                  </a:lnTo>
                  <a:lnTo>
                    <a:pt x="192" y="1676"/>
                  </a:lnTo>
                  <a:lnTo>
                    <a:pt x="190" y="1676"/>
                  </a:lnTo>
                  <a:lnTo>
                    <a:pt x="184" y="1678"/>
                  </a:lnTo>
                  <a:lnTo>
                    <a:pt x="180" y="1676"/>
                  </a:lnTo>
                  <a:lnTo>
                    <a:pt x="178" y="1674"/>
                  </a:lnTo>
                  <a:lnTo>
                    <a:pt x="176" y="1672"/>
                  </a:lnTo>
                  <a:lnTo>
                    <a:pt x="174" y="1662"/>
                  </a:lnTo>
                  <a:lnTo>
                    <a:pt x="172" y="1654"/>
                  </a:lnTo>
                  <a:lnTo>
                    <a:pt x="170" y="1652"/>
                  </a:lnTo>
                  <a:lnTo>
                    <a:pt x="168" y="1650"/>
                  </a:lnTo>
                  <a:lnTo>
                    <a:pt x="166" y="1650"/>
                  </a:lnTo>
                  <a:lnTo>
                    <a:pt x="166" y="1652"/>
                  </a:lnTo>
                  <a:lnTo>
                    <a:pt x="166" y="1656"/>
                  </a:lnTo>
                  <a:lnTo>
                    <a:pt x="166" y="1662"/>
                  </a:lnTo>
                  <a:lnTo>
                    <a:pt x="166" y="1664"/>
                  </a:lnTo>
                  <a:lnTo>
                    <a:pt x="162" y="1664"/>
                  </a:lnTo>
                  <a:lnTo>
                    <a:pt x="160" y="1660"/>
                  </a:lnTo>
                  <a:lnTo>
                    <a:pt x="158" y="1658"/>
                  </a:lnTo>
                  <a:lnTo>
                    <a:pt x="154" y="1656"/>
                  </a:lnTo>
                  <a:lnTo>
                    <a:pt x="154" y="1658"/>
                  </a:lnTo>
                  <a:lnTo>
                    <a:pt x="154" y="1660"/>
                  </a:lnTo>
                  <a:lnTo>
                    <a:pt x="156" y="1664"/>
                  </a:lnTo>
                  <a:lnTo>
                    <a:pt x="154" y="1666"/>
                  </a:lnTo>
                  <a:lnTo>
                    <a:pt x="150" y="1666"/>
                  </a:lnTo>
                  <a:lnTo>
                    <a:pt x="150" y="1668"/>
                  </a:lnTo>
                  <a:lnTo>
                    <a:pt x="154" y="1672"/>
                  </a:lnTo>
                  <a:close/>
                  <a:moveTo>
                    <a:pt x="146" y="1346"/>
                  </a:moveTo>
                  <a:lnTo>
                    <a:pt x="146" y="1346"/>
                  </a:lnTo>
                  <a:lnTo>
                    <a:pt x="142" y="1346"/>
                  </a:lnTo>
                  <a:lnTo>
                    <a:pt x="144" y="1352"/>
                  </a:lnTo>
                  <a:lnTo>
                    <a:pt x="148" y="1358"/>
                  </a:lnTo>
                  <a:lnTo>
                    <a:pt x="154" y="1362"/>
                  </a:lnTo>
                  <a:lnTo>
                    <a:pt x="158" y="1364"/>
                  </a:lnTo>
                  <a:lnTo>
                    <a:pt x="160" y="1364"/>
                  </a:lnTo>
                  <a:lnTo>
                    <a:pt x="162" y="1362"/>
                  </a:lnTo>
                  <a:lnTo>
                    <a:pt x="160" y="1360"/>
                  </a:lnTo>
                  <a:lnTo>
                    <a:pt x="158" y="1358"/>
                  </a:lnTo>
                  <a:lnTo>
                    <a:pt x="160" y="1358"/>
                  </a:lnTo>
                  <a:lnTo>
                    <a:pt x="160" y="1356"/>
                  </a:lnTo>
                  <a:lnTo>
                    <a:pt x="158" y="1356"/>
                  </a:lnTo>
                  <a:lnTo>
                    <a:pt x="154" y="1354"/>
                  </a:lnTo>
                  <a:lnTo>
                    <a:pt x="154" y="1352"/>
                  </a:lnTo>
                  <a:lnTo>
                    <a:pt x="154" y="1350"/>
                  </a:lnTo>
                  <a:lnTo>
                    <a:pt x="152" y="1350"/>
                  </a:lnTo>
                  <a:lnTo>
                    <a:pt x="148" y="1350"/>
                  </a:lnTo>
                  <a:lnTo>
                    <a:pt x="148" y="1348"/>
                  </a:lnTo>
                  <a:lnTo>
                    <a:pt x="148" y="1346"/>
                  </a:lnTo>
                  <a:lnTo>
                    <a:pt x="146" y="1346"/>
                  </a:lnTo>
                  <a:close/>
                  <a:moveTo>
                    <a:pt x="166" y="1740"/>
                  </a:moveTo>
                  <a:lnTo>
                    <a:pt x="166" y="1740"/>
                  </a:lnTo>
                  <a:lnTo>
                    <a:pt x="166" y="1742"/>
                  </a:lnTo>
                  <a:lnTo>
                    <a:pt x="168" y="1742"/>
                  </a:lnTo>
                  <a:lnTo>
                    <a:pt x="174" y="1740"/>
                  </a:lnTo>
                  <a:lnTo>
                    <a:pt x="188" y="1736"/>
                  </a:lnTo>
                  <a:lnTo>
                    <a:pt x="194" y="1734"/>
                  </a:lnTo>
                  <a:lnTo>
                    <a:pt x="192" y="1732"/>
                  </a:lnTo>
                  <a:lnTo>
                    <a:pt x="190" y="1728"/>
                  </a:lnTo>
                  <a:lnTo>
                    <a:pt x="184" y="1724"/>
                  </a:lnTo>
                  <a:lnTo>
                    <a:pt x="178" y="1722"/>
                  </a:lnTo>
                  <a:lnTo>
                    <a:pt x="176" y="1718"/>
                  </a:lnTo>
                  <a:lnTo>
                    <a:pt x="174" y="1718"/>
                  </a:lnTo>
                  <a:lnTo>
                    <a:pt x="170" y="1720"/>
                  </a:lnTo>
                  <a:lnTo>
                    <a:pt x="168" y="1722"/>
                  </a:lnTo>
                  <a:lnTo>
                    <a:pt x="166" y="1724"/>
                  </a:lnTo>
                  <a:lnTo>
                    <a:pt x="174" y="1728"/>
                  </a:lnTo>
                  <a:lnTo>
                    <a:pt x="176" y="1730"/>
                  </a:lnTo>
                  <a:lnTo>
                    <a:pt x="174" y="1730"/>
                  </a:lnTo>
                  <a:lnTo>
                    <a:pt x="172" y="1732"/>
                  </a:lnTo>
                  <a:lnTo>
                    <a:pt x="172" y="1734"/>
                  </a:lnTo>
                  <a:lnTo>
                    <a:pt x="172" y="1736"/>
                  </a:lnTo>
                  <a:lnTo>
                    <a:pt x="170" y="1736"/>
                  </a:lnTo>
                  <a:lnTo>
                    <a:pt x="168" y="1738"/>
                  </a:lnTo>
                  <a:lnTo>
                    <a:pt x="166" y="1740"/>
                  </a:lnTo>
                  <a:close/>
                  <a:moveTo>
                    <a:pt x="362" y="2084"/>
                  </a:moveTo>
                  <a:lnTo>
                    <a:pt x="362" y="2084"/>
                  </a:lnTo>
                  <a:lnTo>
                    <a:pt x="370" y="2088"/>
                  </a:lnTo>
                  <a:lnTo>
                    <a:pt x="376" y="2088"/>
                  </a:lnTo>
                  <a:lnTo>
                    <a:pt x="380" y="2086"/>
                  </a:lnTo>
                  <a:lnTo>
                    <a:pt x="378" y="2082"/>
                  </a:lnTo>
                  <a:lnTo>
                    <a:pt x="376" y="2080"/>
                  </a:lnTo>
                  <a:lnTo>
                    <a:pt x="372" y="2078"/>
                  </a:lnTo>
                  <a:lnTo>
                    <a:pt x="366" y="2080"/>
                  </a:lnTo>
                  <a:lnTo>
                    <a:pt x="362" y="2084"/>
                  </a:lnTo>
                  <a:close/>
                  <a:moveTo>
                    <a:pt x="174" y="1354"/>
                  </a:moveTo>
                  <a:lnTo>
                    <a:pt x="174" y="1354"/>
                  </a:lnTo>
                  <a:lnTo>
                    <a:pt x="176" y="1352"/>
                  </a:lnTo>
                  <a:lnTo>
                    <a:pt x="176" y="1350"/>
                  </a:lnTo>
                  <a:lnTo>
                    <a:pt x="174" y="1348"/>
                  </a:lnTo>
                  <a:lnTo>
                    <a:pt x="174" y="1350"/>
                  </a:lnTo>
                  <a:lnTo>
                    <a:pt x="172" y="1350"/>
                  </a:lnTo>
                  <a:lnTo>
                    <a:pt x="172" y="1352"/>
                  </a:lnTo>
                  <a:lnTo>
                    <a:pt x="174" y="1354"/>
                  </a:lnTo>
                  <a:close/>
                  <a:moveTo>
                    <a:pt x="168" y="1784"/>
                  </a:moveTo>
                  <a:lnTo>
                    <a:pt x="168" y="1784"/>
                  </a:lnTo>
                  <a:lnTo>
                    <a:pt x="170" y="1784"/>
                  </a:lnTo>
                  <a:lnTo>
                    <a:pt x="176" y="1780"/>
                  </a:lnTo>
                  <a:lnTo>
                    <a:pt x="178" y="1776"/>
                  </a:lnTo>
                  <a:lnTo>
                    <a:pt x="178" y="1772"/>
                  </a:lnTo>
                  <a:lnTo>
                    <a:pt x="176" y="1768"/>
                  </a:lnTo>
                  <a:lnTo>
                    <a:pt x="176" y="1764"/>
                  </a:lnTo>
                  <a:lnTo>
                    <a:pt x="176" y="1762"/>
                  </a:lnTo>
                  <a:lnTo>
                    <a:pt x="174" y="1762"/>
                  </a:lnTo>
                  <a:lnTo>
                    <a:pt x="172" y="1764"/>
                  </a:lnTo>
                  <a:lnTo>
                    <a:pt x="170" y="1766"/>
                  </a:lnTo>
                  <a:lnTo>
                    <a:pt x="168" y="1766"/>
                  </a:lnTo>
                  <a:lnTo>
                    <a:pt x="166" y="1764"/>
                  </a:lnTo>
                  <a:lnTo>
                    <a:pt x="166" y="1766"/>
                  </a:lnTo>
                  <a:lnTo>
                    <a:pt x="162" y="1768"/>
                  </a:lnTo>
                  <a:lnTo>
                    <a:pt x="158" y="1772"/>
                  </a:lnTo>
                  <a:lnTo>
                    <a:pt x="158" y="1774"/>
                  </a:lnTo>
                  <a:lnTo>
                    <a:pt x="160" y="1776"/>
                  </a:lnTo>
                  <a:lnTo>
                    <a:pt x="162" y="1776"/>
                  </a:lnTo>
                  <a:lnTo>
                    <a:pt x="166" y="1774"/>
                  </a:lnTo>
                  <a:lnTo>
                    <a:pt x="168" y="1774"/>
                  </a:lnTo>
                  <a:lnTo>
                    <a:pt x="170" y="1776"/>
                  </a:lnTo>
                  <a:lnTo>
                    <a:pt x="170" y="1778"/>
                  </a:lnTo>
                  <a:lnTo>
                    <a:pt x="168" y="1780"/>
                  </a:lnTo>
                  <a:lnTo>
                    <a:pt x="166" y="1782"/>
                  </a:lnTo>
                  <a:lnTo>
                    <a:pt x="168" y="1784"/>
                  </a:lnTo>
                  <a:close/>
                  <a:moveTo>
                    <a:pt x="190" y="1748"/>
                  </a:moveTo>
                  <a:lnTo>
                    <a:pt x="190" y="1748"/>
                  </a:lnTo>
                  <a:lnTo>
                    <a:pt x="186" y="1752"/>
                  </a:lnTo>
                  <a:lnTo>
                    <a:pt x="182" y="1756"/>
                  </a:lnTo>
                  <a:lnTo>
                    <a:pt x="178" y="1762"/>
                  </a:lnTo>
                  <a:lnTo>
                    <a:pt x="178" y="1768"/>
                  </a:lnTo>
                  <a:lnTo>
                    <a:pt x="180" y="1768"/>
                  </a:lnTo>
                  <a:lnTo>
                    <a:pt x="182" y="1766"/>
                  </a:lnTo>
                  <a:lnTo>
                    <a:pt x="188" y="1758"/>
                  </a:lnTo>
                  <a:lnTo>
                    <a:pt x="192" y="1750"/>
                  </a:lnTo>
                  <a:lnTo>
                    <a:pt x="192" y="1748"/>
                  </a:lnTo>
                  <a:lnTo>
                    <a:pt x="190" y="1748"/>
                  </a:lnTo>
                  <a:close/>
                  <a:moveTo>
                    <a:pt x="700" y="1324"/>
                  </a:moveTo>
                  <a:lnTo>
                    <a:pt x="700" y="1324"/>
                  </a:lnTo>
                  <a:lnTo>
                    <a:pt x="698" y="1322"/>
                  </a:lnTo>
                  <a:lnTo>
                    <a:pt x="694" y="1322"/>
                  </a:lnTo>
                  <a:lnTo>
                    <a:pt x="690" y="1324"/>
                  </a:lnTo>
                  <a:lnTo>
                    <a:pt x="690" y="1326"/>
                  </a:lnTo>
                  <a:lnTo>
                    <a:pt x="692" y="1326"/>
                  </a:lnTo>
                  <a:lnTo>
                    <a:pt x="696" y="1326"/>
                  </a:lnTo>
                  <a:lnTo>
                    <a:pt x="700" y="1326"/>
                  </a:lnTo>
                  <a:lnTo>
                    <a:pt x="700" y="1324"/>
                  </a:lnTo>
                  <a:close/>
                  <a:moveTo>
                    <a:pt x="494" y="1970"/>
                  </a:moveTo>
                  <a:lnTo>
                    <a:pt x="494" y="1970"/>
                  </a:lnTo>
                  <a:lnTo>
                    <a:pt x="492" y="1962"/>
                  </a:lnTo>
                  <a:lnTo>
                    <a:pt x="486" y="1954"/>
                  </a:lnTo>
                  <a:lnTo>
                    <a:pt x="478" y="1948"/>
                  </a:lnTo>
                  <a:lnTo>
                    <a:pt x="470" y="1944"/>
                  </a:lnTo>
                  <a:lnTo>
                    <a:pt x="460" y="1942"/>
                  </a:lnTo>
                  <a:lnTo>
                    <a:pt x="452" y="1942"/>
                  </a:lnTo>
                  <a:lnTo>
                    <a:pt x="446" y="1944"/>
                  </a:lnTo>
                  <a:lnTo>
                    <a:pt x="442" y="1948"/>
                  </a:lnTo>
                  <a:lnTo>
                    <a:pt x="438" y="1954"/>
                  </a:lnTo>
                  <a:lnTo>
                    <a:pt x="434" y="1954"/>
                  </a:lnTo>
                  <a:lnTo>
                    <a:pt x="432" y="1952"/>
                  </a:lnTo>
                  <a:lnTo>
                    <a:pt x="428" y="1950"/>
                  </a:lnTo>
                  <a:lnTo>
                    <a:pt x="424" y="1948"/>
                  </a:lnTo>
                  <a:lnTo>
                    <a:pt x="424" y="1946"/>
                  </a:lnTo>
                  <a:lnTo>
                    <a:pt x="428" y="1942"/>
                  </a:lnTo>
                  <a:lnTo>
                    <a:pt x="434" y="1938"/>
                  </a:lnTo>
                  <a:lnTo>
                    <a:pt x="436" y="1936"/>
                  </a:lnTo>
                  <a:lnTo>
                    <a:pt x="438" y="1932"/>
                  </a:lnTo>
                  <a:lnTo>
                    <a:pt x="434" y="1924"/>
                  </a:lnTo>
                  <a:lnTo>
                    <a:pt x="428" y="1914"/>
                  </a:lnTo>
                  <a:lnTo>
                    <a:pt x="418" y="1906"/>
                  </a:lnTo>
                  <a:lnTo>
                    <a:pt x="410" y="1902"/>
                  </a:lnTo>
                  <a:lnTo>
                    <a:pt x="408" y="1898"/>
                  </a:lnTo>
                  <a:lnTo>
                    <a:pt x="410" y="1898"/>
                  </a:lnTo>
                  <a:lnTo>
                    <a:pt x="418" y="1902"/>
                  </a:lnTo>
                  <a:lnTo>
                    <a:pt x="424" y="1906"/>
                  </a:lnTo>
                  <a:lnTo>
                    <a:pt x="428" y="1906"/>
                  </a:lnTo>
                  <a:lnTo>
                    <a:pt x="430" y="1904"/>
                  </a:lnTo>
                  <a:lnTo>
                    <a:pt x="428" y="1902"/>
                  </a:lnTo>
                  <a:lnTo>
                    <a:pt x="422" y="1894"/>
                  </a:lnTo>
                  <a:lnTo>
                    <a:pt x="418" y="1888"/>
                  </a:lnTo>
                  <a:lnTo>
                    <a:pt x="416" y="1884"/>
                  </a:lnTo>
                  <a:lnTo>
                    <a:pt x="416" y="1876"/>
                  </a:lnTo>
                  <a:lnTo>
                    <a:pt x="416" y="1872"/>
                  </a:lnTo>
                  <a:lnTo>
                    <a:pt x="416" y="1870"/>
                  </a:lnTo>
                  <a:lnTo>
                    <a:pt x="412" y="1868"/>
                  </a:lnTo>
                  <a:lnTo>
                    <a:pt x="408" y="1866"/>
                  </a:lnTo>
                  <a:lnTo>
                    <a:pt x="406" y="1864"/>
                  </a:lnTo>
                  <a:lnTo>
                    <a:pt x="404" y="1858"/>
                  </a:lnTo>
                  <a:lnTo>
                    <a:pt x="400" y="1852"/>
                  </a:lnTo>
                  <a:lnTo>
                    <a:pt x="396" y="1850"/>
                  </a:lnTo>
                  <a:lnTo>
                    <a:pt x="390" y="1848"/>
                  </a:lnTo>
                  <a:lnTo>
                    <a:pt x="380" y="1844"/>
                  </a:lnTo>
                  <a:lnTo>
                    <a:pt x="376" y="1842"/>
                  </a:lnTo>
                  <a:lnTo>
                    <a:pt x="372" y="1836"/>
                  </a:lnTo>
                  <a:lnTo>
                    <a:pt x="366" y="1822"/>
                  </a:lnTo>
                  <a:lnTo>
                    <a:pt x="360" y="1806"/>
                  </a:lnTo>
                  <a:lnTo>
                    <a:pt x="358" y="1794"/>
                  </a:lnTo>
                  <a:lnTo>
                    <a:pt x="356" y="1786"/>
                  </a:lnTo>
                  <a:lnTo>
                    <a:pt x="354" y="1782"/>
                  </a:lnTo>
                  <a:lnTo>
                    <a:pt x="352" y="1780"/>
                  </a:lnTo>
                  <a:lnTo>
                    <a:pt x="346" y="1774"/>
                  </a:lnTo>
                  <a:lnTo>
                    <a:pt x="342" y="1768"/>
                  </a:lnTo>
                  <a:lnTo>
                    <a:pt x="336" y="1762"/>
                  </a:lnTo>
                  <a:lnTo>
                    <a:pt x="322" y="1756"/>
                  </a:lnTo>
                  <a:lnTo>
                    <a:pt x="314" y="1754"/>
                  </a:lnTo>
                  <a:lnTo>
                    <a:pt x="310" y="1754"/>
                  </a:lnTo>
                  <a:lnTo>
                    <a:pt x="308" y="1754"/>
                  </a:lnTo>
                  <a:lnTo>
                    <a:pt x="306" y="1756"/>
                  </a:lnTo>
                  <a:lnTo>
                    <a:pt x="302" y="1758"/>
                  </a:lnTo>
                  <a:lnTo>
                    <a:pt x="298" y="1760"/>
                  </a:lnTo>
                  <a:lnTo>
                    <a:pt x="290" y="1758"/>
                  </a:lnTo>
                  <a:lnTo>
                    <a:pt x="286" y="1758"/>
                  </a:lnTo>
                  <a:lnTo>
                    <a:pt x="288" y="1756"/>
                  </a:lnTo>
                  <a:lnTo>
                    <a:pt x="294" y="1754"/>
                  </a:lnTo>
                  <a:lnTo>
                    <a:pt x="300" y="1748"/>
                  </a:lnTo>
                  <a:lnTo>
                    <a:pt x="302" y="1746"/>
                  </a:lnTo>
                  <a:lnTo>
                    <a:pt x="304" y="1746"/>
                  </a:lnTo>
                  <a:lnTo>
                    <a:pt x="308" y="1746"/>
                  </a:lnTo>
                  <a:lnTo>
                    <a:pt x="316" y="1742"/>
                  </a:lnTo>
                  <a:lnTo>
                    <a:pt x="318" y="1742"/>
                  </a:lnTo>
                  <a:lnTo>
                    <a:pt x="318" y="1740"/>
                  </a:lnTo>
                  <a:lnTo>
                    <a:pt x="316" y="1738"/>
                  </a:lnTo>
                  <a:lnTo>
                    <a:pt x="310" y="1736"/>
                  </a:lnTo>
                  <a:lnTo>
                    <a:pt x="308" y="1734"/>
                  </a:lnTo>
                  <a:lnTo>
                    <a:pt x="308" y="1730"/>
                  </a:lnTo>
                  <a:lnTo>
                    <a:pt x="304" y="1728"/>
                  </a:lnTo>
                  <a:lnTo>
                    <a:pt x="304" y="1726"/>
                  </a:lnTo>
                  <a:lnTo>
                    <a:pt x="306" y="1728"/>
                  </a:lnTo>
                  <a:lnTo>
                    <a:pt x="312" y="1728"/>
                  </a:lnTo>
                  <a:lnTo>
                    <a:pt x="314" y="1728"/>
                  </a:lnTo>
                  <a:lnTo>
                    <a:pt x="318" y="1726"/>
                  </a:lnTo>
                  <a:lnTo>
                    <a:pt x="326" y="1716"/>
                  </a:lnTo>
                  <a:lnTo>
                    <a:pt x="334" y="1696"/>
                  </a:lnTo>
                  <a:lnTo>
                    <a:pt x="342" y="1678"/>
                  </a:lnTo>
                  <a:lnTo>
                    <a:pt x="348" y="1668"/>
                  </a:lnTo>
                  <a:lnTo>
                    <a:pt x="350" y="1664"/>
                  </a:lnTo>
                  <a:lnTo>
                    <a:pt x="348" y="1656"/>
                  </a:lnTo>
                  <a:lnTo>
                    <a:pt x="346" y="1652"/>
                  </a:lnTo>
                  <a:lnTo>
                    <a:pt x="342" y="1650"/>
                  </a:lnTo>
                  <a:lnTo>
                    <a:pt x="332" y="1650"/>
                  </a:lnTo>
                  <a:lnTo>
                    <a:pt x="320" y="1650"/>
                  </a:lnTo>
                  <a:lnTo>
                    <a:pt x="302" y="1650"/>
                  </a:lnTo>
                  <a:lnTo>
                    <a:pt x="286" y="1650"/>
                  </a:lnTo>
                  <a:lnTo>
                    <a:pt x="274" y="1652"/>
                  </a:lnTo>
                  <a:lnTo>
                    <a:pt x="268" y="1656"/>
                  </a:lnTo>
                  <a:lnTo>
                    <a:pt x="262" y="1658"/>
                  </a:lnTo>
                  <a:lnTo>
                    <a:pt x="258" y="1658"/>
                  </a:lnTo>
                  <a:lnTo>
                    <a:pt x="258" y="1654"/>
                  </a:lnTo>
                  <a:lnTo>
                    <a:pt x="268" y="1644"/>
                  </a:lnTo>
                  <a:lnTo>
                    <a:pt x="270" y="1642"/>
                  </a:lnTo>
                  <a:lnTo>
                    <a:pt x="268" y="1642"/>
                  </a:lnTo>
                  <a:lnTo>
                    <a:pt x="264" y="1642"/>
                  </a:lnTo>
                  <a:lnTo>
                    <a:pt x="258" y="1642"/>
                  </a:lnTo>
                  <a:lnTo>
                    <a:pt x="260" y="1640"/>
                  </a:lnTo>
                  <a:lnTo>
                    <a:pt x="270" y="1632"/>
                  </a:lnTo>
                  <a:lnTo>
                    <a:pt x="284" y="1620"/>
                  </a:lnTo>
                  <a:lnTo>
                    <a:pt x="296" y="1608"/>
                  </a:lnTo>
                  <a:lnTo>
                    <a:pt x="300" y="1604"/>
                  </a:lnTo>
                  <a:lnTo>
                    <a:pt x="300" y="1600"/>
                  </a:lnTo>
                  <a:lnTo>
                    <a:pt x="298" y="1598"/>
                  </a:lnTo>
                  <a:lnTo>
                    <a:pt x="298" y="1596"/>
                  </a:lnTo>
                  <a:lnTo>
                    <a:pt x="300" y="1592"/>
                  </a:lnTo>
                  <a:lnTo>
                    <a:pt x="300" y="1590"/>
                  </a:lnTo>
                  <a:lnTo>
                    <a:pt x="292" y="1588"/>
                  </a:lnTo>
                  <a:lnTo>
                    <a:pt x="286" y="1588"/>
                  </a:lnTo>
                  <a:lnTo>
                    <a:pt x="284" y="1590"/>
                  </a:lnTo>
                  <a:lnTo>
                    <a:pt x="284" y="1592"/>
                  </a:lnTo>
                  <a:lnTo>
                    <a:pt x="280" y="1592"/>
                  </a:lnTo>
                  <a:lnTo>
                    <a:pt x="272" y="1592"/>
                  </a:lnTo>
                  <a:lnTo>
                    <a:pt x="262" y="1594"/>
                  </a:lnTo>
                  <a:lnTo>
                    <a:pt x="254" y="1596"/>
                  </a:lnTo>
                  <a:lnTo>
                    <a:pt x="246" y="1596"/>
                  </a:lnTo>
                  <a:lnTo>
                    <a:pt x="242" y="1594"/>
                  </a:lnTo>
                  <a:lnTo>
                    <a:pt x="238" y="1596"/>
                  </a:lnTo>
                  <a:lnTo>
                    <a:pt x="236" y="1596"/>
                  </a:lnTo>
                  <a:lnTo>
                    <a:pt x="232" y="1594"/>
                  </a:lnTo>
                  <a:lnTo>
                    <a:pt x="226" y="1592"/>
                  </a:lnTo>
                  <a:lnTo>
                    <a:pt x="222" y="1590"/>
                  </a:lnTo>
                  <a:lnTo>
                    <a:pt x="218" y="1594"/>
                  </a:lnTo>
                  <a:lnTo>
                    <a:pt x="218" y="1600"/>
                  </a:lnTo>
                  <a:lnTo>
                    <a:pt x="218" y="1602"/>
                  </a:lnTo>
                  <a:lnTo>
                    <a:pt x="218" y="1604"/>
                  </a:lnTo>
                  <a:lnTo>
                    <a:pt x="214" y="1606"/>
                  </a:lnTo>
                  <a:lnTo>
                    <a:pt x="212" y="1606"/>
                  </a:lnTo>
                  <a:lnTo>
                    <a:pt x="216" y="1612"/>
                  </a:lnTo>
                  <a:lnTo>
                    <a:pt x="218" y="1616"/>
                  </a:lnTo>
                  <a:lnTo>
                    <a:pt x="212" y="1616"/>
                  </a:lnTo>
                  <a:lnTo>
                    <a:pt x="206" y="1614"/>
                  </a:lnTo>
                  <a:lnTo>
                    <a:pt x="206" y="1618"/>
                  </a:lnTo>
                  <a:lnTo>
                    <a:pt x="210" y="1622"/>
                  </a:lnTo>
                  <a:lnTo>
                    <a:pt x="210" y="1624"/>
                  </a:lnTo>
                  <a:lnTo>
                    <a:pt x="210" y="1626"/>
                  </a:lnTo>
                  <a:lnTo>
                    <a:pt x="208" y="1626"/>
                  </a:lnTo>
                  <a:lnTo>
                    <a:pt x="204" y="1626"/>
                  </a:lnTo>
                  <a:lnTo>
                    <a:pt x="202" y="1626"/>
                  </a:lnTo>
                  <a:lnTo>
                    <a:pt x="204" y="1628"/>
                  </a:lnTo>
                  <a:lnTo>
                    <a:pt x="206" y="1632"/>
                  </a:lnTo>
                  <a:lnTo>
                    <a:pt x="206" y="1636"/>
                  </a:lnTo>
                  <a:lnTo>
                    <a:pt x="206" y="1638"/>
                  </a:lnTo>
                  <a:lnTo>
                    <a:pt x="202" y="1638"/>
                  </a:lnTo>
                  <a:lnTo>
                    <a:pt x="190" y="1638"/>
                  </a:lnTo>
                  <a:lnTo>
                    <a:pt x="188" y="1640"/>
                  </a:lnTo>
                  <a:lnTo>
                    <a:pt x="188" y="1646"/>
                  </a:lnTo>
                  <a:lnTo>
                    <a:pt x="190" y="1650"/>
                  </a:lnTo>
                  <a:lnTo>
                    <a:pt x="190" y="1654"/>
                  </a:lnTo>
                  <a:lnTo>
                    <a:pt x="188" y="1660"/>
                  </a:lnTo>
                  <a:lnTo>
                    <a:pt x="188" y="1668"/>
                  </a:lnTo>
                  <a:lnTo>
                    <a:pt x="188" y="1672"/>
                  </a:lnTo>
                  <a:lnTo>
                    <a:pt x="190" y="1674"/>
                  </a:lnTo>
                  <a:lnTo>
                    <a:pt x="194" y="1674"/>
                  </a:lnTo>
                  <a:lnTo>
                    <a:pt x="196" y="1676"/>
                  </a:lnTo>
                  <a:lnTo>
                    <a:pt x="194" y="1682"/>
                  </a:lnTo>
                  <a:lnTo>
                    <a:pt x="192" y="1686"/>
                  </a:lnTo>
                  <a:lnTo>
                    <a:pt x="190" y="1690"/>
                  </a:lnTo>
                  <a:lnTo>
                    <a:pt x="188" y="1690"/>
                  </a:lnTo>
                  <a:lnTo>
                    <a:pt x="190" y="1692"/>
                  </a:lnTo>
                  <a:lnTo>
                    <a:pt x="190" y="1694"/>
                  </a:lnTo>
                  <a:lnTo>
                    <a:pt x="190" y="1696"/>
                  </a:lnTo>
                  <a:lnTo>
                    <a:pt x="186" y="1698"/>
                  </a:lnTo>
                  <a:lnTo>
                    <a:pt x="184" y="1700"/>
                  </a:lnTo>
                  <a:lnTo>
                    <a:pt x="188" y="1702"/>
                  </a:lnTo>
                  <a:lnTo>
                    <a:pt x="188" y="1704"/>
                  </a:lnTo>
                  <a:lnTo>
                    <a:pt x="186" y="1706"/>
                  </a:lnTo>
                  <a:lnTo>
                    <a:pt x="182" y="1708"/>
                  </a:lnTo>
                  <a:lnTo>
                    <a:pt x="178" y="1708"/>
                  </a:lnTo>
                  <a:lnTo>
                    <a:pt x="174" y="1708"/>
                  </a:lnTo>
                  <a:lnTo>
                    <a:pt x="172" y="1710"/>
                  </a:lnTo>
                  <a:lnTo>
                    <a:pt x="172" y="1712"/>
                  </a:lnTo>
                  <a:lnTo>
                    <a:pt x="174" y="1714"/>
                  </a:lnTo>
                  <a:lnTo>
                    <a:pt x="182" y="1714"/>
                  </a:lnTo>
                  <a:lnTo>
                    <a:pt x="190" y="1712"/>
                  </a:lnTo>
                  <a:lnTo>
                    <a:pt x="192" y="1714"/>
                  </a:lnTo>
                  <a:lnTo>
                    <a:pt x="184" y="1716"/>
                  </a:lnTo>
                  <a:lnTo>
                    <a:pt x="180" y="1718"/>
                  </a:lnTo>
                  <a:lnTo>
                    <a:pt x="180" y="1720"/>
                  </a:lnTo>
                  <a:lnTo>
                    <a:pt x="184" y="1722"/>
                  </a:lnTo>
                  <a:lnTo>
                    <a:pt x="188" y="1722"/>
                  </a:lnTo>
                  <a:lnTo>
                    <a:pt x="190" y="1722"/>
                  </a:lnTo>
                  <a:lnTo>
                    <a:pt x="192" y="1724"/>
                  </a:lnTo>
                  <a:lnTo>
                    <a:pt x="196" y="1724"/>
                  </a:lnTo>
                  <a:lnTo>
                    <a:pt x="200" y="1720"/>
                  </a:lnTo>
                  <a:lnTo>
                    <a:pt x="208" y="1714"/>
                  </a:lnTo>
                  <a:lnTo>
                    <a:pt x="206" y="1720"/>
                  </a:lnTo>
                  <a:lnTo>
                    <a:pt x="202" y="1726"/>
                  </a:lnTo>
                  <a:lnTo>
                    <a:pt x="202" y="1730"/>
                  </a:lnTo>
                  <a:lnTo>
                    <a:pt x="202" y="1734"/>
                  </a:lnTo>
                  <a:lnTo>
                    <a:pt x="198" y="1738"/>
                  </a:lnTo>
                  <a:lnTo>
                    <a:pt x="196" y="1740"/>
                  </a:lnTo>
                  <a:lnTo>
                    <a:pt x="196" y="1744"/>
                  </a:lnTo>
                  <a:lnTo>
                    <a:pt x="198" y="1748"/>
                  </a:lnTo>
                  <a:lnTo>
                    <a:pt x="194" y="1754"/>
                  </a:lnTo>
                  <a:lnTo>
                    <a:pt x="192" y="1758"/>
                  </a:lnTo>
                  <a:lnTo>
                    <a:pt x="192" y="1762"/>
                  </a:lnTo>
                  <a:lnTo>
                    <a:pt x="194" y="1764"/>
                  </a:lnTo>
                  <a:lnTo>
                    <a:pt x="194" y="1768"/>
                  </a:lnTo>
                  <a:lnTo>
                    <a:pt x="194" y="1772"/>
                  </a:lnTo>
                  <a:lnTo>
                    <a:pt x="194" y="1774"/>
                  </a:lnTo>
                  <a:lnTo>
                    <a:pt x="200" y="1770"/>
                  </a:lnTo>
                  <a:lnTo>
                    <a:pt x="198" y="1774"/>
                  </a:lnTo>
                  <a:lnTo>
                    <a:pt x="194" y="1784"/>
                  </a:lnTo>
                  <a:lnTo>
                    <a:pt x="188" y="1794"/>
                  </a:lnTo>
                  <a:lnTo>
                    <a:pt x="188" y="1800"/>
                  </a:lnTo>
                  <a:lnTo>
                    <a:pt x="192" y="1802"/>
                  </a:lnTo>
                  <a:lnTo>
                    <a:pt x="194" y="1802"/>
                  </a:lnTo>
                  <a:lnTo>
                    <a:pt x="196" y="1800"/>
                  </a:lnTo>
                  <a:lnTo>
                    <a:pt x="198" y="1792"/>
                  </a:lnTo>
                  <a:lnTo>
                    <a:pt x="202" y="1780"/>
                  </a:lnTo>
                  <a:lnTo>
                    <a:pt x="204" y="1776"/>
                  </a:lnTo>
                  <a:lnTo>
                    <a:pt x="206" y="1772"/>
                  </a:lnTo>
                  <a:lnTo>
                    <a:pt x="208" y="1770"/>
                  </a:lnTo>
                  <a:lnTo>
                    <a:pt x="208" y="1768"/>
                  </a:lnTo>
                  <a:lnTo>
                    <a:pt x="204" y="1764"/>
                  </a:lnTo>
                  <a:lnTo>
                    <a:pt x="202" y="1760"/>
                  </a:lnTo>
                  <a:lnTo>
                    <a:pt x="204" y="1758"/>
                  </a:lnTo>
                  <a:lnTo>
                    <a:pt x="206" y="1756"/>
                  </a:lnTo>
                  <a:lnTo>
                    <a:pt x="210" y="1754"/>
                  </a:lnTo>
                  <a:lnTo>
                    <a:pt x="208" y="1756"/>
                  </a:lnTo>
                  <a:lnTo>
                    <a:pt x="208" y="1762"/>
                  </a:lnTo>
                  <a:lnTo>
                    <a:pt x="208" y="1764"/>
                  </a:lnTo>
                  <a:lnTo>
                    <a:pt x="210" y="1766"/>
                  </a:lnTo>
                  <a:lnTo>
                    <a:pt x="214" y="1766"/>
                  </a:lnTo>
                  <a:lnTo>
                    <a:pt x="216" y="1764"/>
                  </a:lnTo>
                  <a:lnTo>
                    <a:pt x="216" y="1762"/>
                  </a:lnTo>
                  <a:lnTo>
                    <a:pt x="220" y="1764"/>
                  </a:lnTo>
                  <a:lnTo>
                    <a:pt x="222" y="1764"/>
                  </a:lnTo>
                  <a:lnTo>
                    <a:pt x="224" y="1758"/>
                  </a:lnTo>
                  <a:lnTo>
                    <a:pt x="224" y="1756"/>
                  </a:lnTo>
                  <a:lnTo>
                    <a:pt x="228" y="1756"/>
                  </a:lnTo>
                  <a:lnTo>
                    <a:pt x="232" y="1758"/>
                  </a:lnTo>
                  <a:lnTo>
                    <a:pt x="238" y="1762"/>
                  </a:lnTo>
                  <a:lnTo>
                    <a:pt x="230" y="1764"/>
                  </a:lnTo>
                  <a:lnTo>
                    <a:pt x="224" y="1766"/>
                  </a:lnTo>
                  <a:lnTo>
                    <a:pt x="224" y="1768"/>
                  </a:lnTo>
                  <a:lnTo>
                    <a:pt x="224" y="1772"/>
                  </a:lnTo>
                  <a:lnTo>
                    <a:pt x="230" y="1780"/>
                  </a:lnTo>
                  <a:lnTo>
                    <a:pt x="234" y="1786"/>
                  </a:lnTo>
                  <a:lnTo>
                    <a:pt x="234" y="1790"/>
                  </a:lnTo>
                  <a:lnTo>
                    <a:pt x="234" y="1794"/>
                  </a:lnTo>
                  <a:lnTo>
                    <a:pt x="230" y="1798"/>
                  </a:lnTo>
                  <a:lnTo>
                    <a:pt x="224" y="1806"/>
                  </a:lnTo>
                  <a:lnTo>
                    <a:pt x="222" y="1810"/>
                  </a:lnTo>
                  <a:lnTo>
                    <a:pt x="220" y="1816"/>
                  </a:lnTo>
                  <a:lnTo>
                    <a:pt x="222" y="1822"/>
                  </a:lnTo>
                  <a:lnTo>
                    <a:pt x="220" y="1822"/>
                  </a:lnTo>
                  <a:lnTo>
                    <a:pt x="216" y="1818"/>
                  </a:lnTo>
                  <a:lnTo>
                    <a:pt x="214" y="1820"/>
                  </a:lnTo>
                  <a:lnTo>
                    <a:pt x="214" y="1822"/>
                  </a:lnTo>
                  <a:lnTo>
                    <a:pt x="214" y="1826"/>
                  </a:lnTo>
                  <a:lnTo>
                    <a:pt x="220" y="1834"/>
                  </a:lnTo>
                  <a:lnTo>
                    <a:pt x="224" y="1840"/>
                  </a:lnTo>
                  <a:lnTo>
                    <a:pt x="224" y="1838"/>
                  </a:lnTo>
                  <a:lnTo>
                    <a:pt x="224" y="1836"/>
                  </a:lnTo>
                  <a:lnTo>
                    <a:pt x="222" y="1830"/>
                  </a:lnTo>
                  <a:lnTo>
                    <a:pt x="224" y="1828"/>
                  </a:lnTo>
                  <a:lnTo>
                    <a:pt x="228" y="1828"/>
                  </a:lnTo>
                  <a:lnTo>
                    <a:pt x="234" y="1832"/>
                  </a:lnTo>
                  <a:lnTo>
                    <a:pt x="240" y="1838"/>
                  </a:lnTo>
                  <a:lnTo>
                    <a:pt x="244" y="1840"/>
                  </a:lnTo>
                  <a:lnTo>
                    <a:pt x="246" y="1838"/>
                  </a:lnTo>
                  <a:lnTo>
                    <a:pt x="246" y="1834"/>
                  </a:lnTo>
                  <a:lnTo>
                    <a:pt x="246" y="1828"/>
                  </a:lnTo>
                  <a:lnTo>
                    <a:pt x="246" y="1826"/>
                  </a:lnTo>
                  <a:lnTo>
                    <a:pt x="246" y="1828"/>
                  </a:lnTo>
                  <a:lnTo>
                    <a:pt x="252" y="1830"/>
                  </a:lnTo>
                  <a:lnTo>
                    <a:pt x="260" y="1834"/>
                  </a:lnTo>
                  <a:lnTo>
                    <a:pt x="264" y="1834"/>
                  </a:lnTo>
                  <a:lnTo>
                    <a:pt x="266" y="1830"/>
                  </a:lnTo>
                  <a:lnTo>
                    <a:pt x="270" y="1826"/>
                  </a:lnTo>
                  <a:lnTo>
                    <a:pt x="274" y="1826"/>
                  </a:lnTo>
                  <a:lnTo>
                    <a:pt x="276" y="1828"/>
                  </a:lnTo>
                  <a:lnTo>
                    <a:pt x="278" y="1824"/>
                  </a:lnTo>
                  <a:lnTo>
                    <a:pt x="282" y="1822"/>
                  </a:lnTo>
                  <a:lnTo>
                    <a:pt x="286" y="1820"/>
                  </a:lnTo>
                  <a:lnTo>
                    <a:pt x="292" y="1820"/>
                  </a:lnTo>
                  <a:lnTo>
                    <a:pt x="292" y="1822"/>
                  </a:lnTo>
                  <a:lnTo>
                    <a:pt x="288" y="1826"/>
                  </a:lnTo>
                  <a:lnTo>
                    <a:pt x="280" y="1838"/>
                  </a:lnTo>
                  <a:lnTo>
                    <a:pt x="276" y="1844"/>
                  </a:lnTo>
                  <a:lnTo>
                    <a:pt x="276" y="1850"/>
                  </a:lnTo>
                  <a:lnTo>
                    <a:pt x="276" y="1854"/>
                  </a:lnTo>
                  <a:lnTo>
                    <a:pt x="278" y="1858"/>
                  </a:lnTo>
                  <a:lnTo>
                    <a:pt x="286" y="1866"/>
                  </a:lnTo>
                  <a:lnTo>
                    <a:pt x="292" y="1872"/>
                  </a:lnTo>
                  <a:lnTo>
                    <a:pt x="294" y="1876"/>
                  </a:lnTo>
                  <a:lnTo>
                    <a:pt x="296" y="1874"/>
                  </a:lnTo>
                  <a:lnTo>
                    <a:pt x="300" y="1872"/>
                  </a:lnTo>
                  <a:lnTo>
                    <a:pt x="302" y="1870"/>
                  </a:lnTo>
                  <a:lnTo>
                    <a:pt x="304" y="1870"/>
                  </a:lnTo>
                  <a:lnTo>
                    <a:pt x="308" y="1870"/>
                  </a:lnTo>
                  <a:lnTo>
                    <a:pt x="308" y="1872"/>
                  </a:lnTo>
                  <a:lnTo>
                    <a:pt x="308" y="1874"/>
                  </a:lnTo>
                  <a:lnTo>
                    <a:pt x="306" y="1878"/>
                  </a:lnTo>
                  <a:lnTo>
                    <a:pt x="306" y="1880"/>
                  </a:lnTo>
                  <a:lnTo>
                    <a:pt x="306" y="1882"/>
                  </a:lnTo>
                  <a:lnTo>
                    <a:pt x="308" y="1882"/>
                  </a:lnTo>
                  <a:lnTo>
                    <a:pt x="306" y="1884"/>
                  </a:lnTo>
                  <a:lnTo>
                    <a:pt x="300" y="1888"/>
                  </a:lnTo>
                  <a:lnTo>
                    <a:pt x="298" y="1890"/>
                  </a:lnTo>
                  <a:lnTo>
                    <a:pt x="298" y="1892"/>
                  </a:lnTo>
                  <a:lnTo>
                    <a:pt x="298" y="1894"/>
                  </a:lnTo>
                  <a:lnTo>
                    <a:pt x="302" y="1896"/>
                  </a:lnTo>
                  <a:lnTo>
                    <a:pt x="304" y="1898"/>
                  </a:lnTo>
                  <a:lnTo>
                    <a:pt x="302" y="1900"/>
                  </a:lnTo>
                  <a:lnTo>
                    <a:pt x="300" y="1902"/>
                  </a:lnTo>
                  <a:lnTo>
                    <a:pt x="300" y="1906"/>
                  </a:lnTo>
                  <a:lnTo>
                    <a:pt x="300" y="1910"/>
                  </a:lnTo>
                  <a:lnTo>
                    <a:pt x="302" y="1916"/>
                  </a:lnTo>
                  <a:lnTo>
                    <a:pt x="308" y="1924"/>
                  </a:lnTo>
                  <a:lnTo>
                    <a:pt x="304" y="1922"/>
                  </a:lnTo>
                  <a:lnTo>
                    <a:pt x="300" y="1918"/>
                  </a:lnTo>
                  <a:lnTo>
                    <a:pt x="296" y="1916"/>
                  </a:lnTo>
                  <a:lnTo>
                    <a:pt x="294" y="1918"/>
                  </a:lnTo>
                  <a:lnTo>
                    <a:pt x="296" y="1922"/>
                  </a:lnTo>
                  <a:lnTo>
                    <a:pt x="298" y="1926"/>
                  </a:lnTo>
                  <a:lnTo>
                    <a:pt x="294" y="1924"/>
                  </a:lnTo>
                  <a:lnTo>
                    <a:pt x="290" y="1922"/>
                  </a:lnTo>
                  <a:lnTo>
                    <a:pt x="286" y="1922"/>
                  </a:lnTo>
                  <a:lnTo>
                    <a:pt x="282" y="1922"/>
                  </a:lnTo>
                  <a:lnTo>
                    <a:pt x="276" y="1924"/>
                  </a:lnTo>
                  <a:lnTo>
                    <a:pt x="272" y="1924"/>
                  </a:lnTo>
                  <a:lnTo>
                    <a:pt x="270" y="1922"/>
                  </a:lnTo>
                  <a:lnTo>
                    <a:pt x="266" y="1924"/>
                  </a:lnTo>
                  <a:lnTo>
                    <a:pt x="264" y="1926"/>
                  </a:lnTo>
                  <a:lnTo>
                    <a:pt x="260" y="1926"/>
                  </a:lnTo>
                  <a:lnTo>
                    <a:pt x="256" y="1928"/>
                  </a:lnTo>
                  <a:lnTo>
                    <a:pt x="252" y="1932"/>
                  </a:lnTo>
                  <a:lnTo>
                    <a:pt x="246" y="1940"/>
                  </a:lnTo>
                  <a:lnTo>
                    <a:pt x="240" y="1944"/>
                  </a:lnTo>
                  <a:lnTo>
                    <a:pt x="236" y="1946"/>
                  </a:lnTo>
                  <a:lnTo>
                    <a:pt x="232" y="1950"/>
                  </a:lnTo>
                  <a:lnTo>
                    <a:pt x="230" y="1956"/>
                  </a:lnTo>
                  <a:lnTo>
                    <a:pt x="234" y="1954"/>
                  </a:lnTo>
                  <a:lnTo>
                    <a:pt x="238" y="1954"/>
                  </a:lnTo>
                  <a:lnTo>
                    <a:pt x="240" y="1954"/>
                  </a:lnTo>
                  <a:lnTo>
                    <a:pt x="244" y="1952"/>
                  </a:lnTo>
                  <a:lnTo>
                    <a:pt x="252" y="1948"/>
                  </a:lnTo>
                  <a:lnTo>
                    <a:pt x="256" y="1946"/>
                  </a:lnTo>
                  <a:lnTo>
                    <a:pt x="258" y="1946"/>
                  </a:lnTo>
                  <a:lnTo>
                    <a:pt x="256" y="1948"/>
                  </a:lnTo>
                  <a:lnTo>
                    <a:pt x="256" y="1954"/>
                  </a:lnTo>
                  <a:lnTo>
                    <a:pt x="258" y="1954"/>
                  </a:lnTo>
                  <a:lnTo>
                    <a:pt x="260" y="1956"/>
                  </a:lnTo>
                  <a:lnTo>
                    <a:pt x="258" y="1960"/>
                  </a:lnTo>
                  <a:lnTo>
                    <a:pt x="256" y="1964"/>
                  </a:lnTo>
                  <a:lnTo>
                    <a:pt x="256" y="1968"/>
                  </a:lnTo>
                  <a:lnTo>
                    <a:pt x="258" y="1974"/>
                  </a:lnTo>
                  <a:lnTo>
                    <a:pt x="258" y="1978"/>
                  </a:lnTo>
                  <a:lnTo>
                    <a:pt x="256" y="1982"/>
                  </a:lnTo>
                  <a:lnTo>
                    <a:pt x="252" y="1986"/>
                  </a:lnTo>
                  <a:lnTo>
                    <a:pt x="246" y="1990"/>
                  </a:lnTo>
                  <a:lnTo>
                    <a:pt x="232" y="1998"/>
                  </a:lnTo>
                  <a:lnTo>
                    <a:pt x="222" y="2000"/>
                  </a:lnTo>
                  <a:lnTo>
                    <a:pt x="216" y="2000"/>
                  </a:lnTo>
                  <a:lnTo>
                    <a:pt x="210" y="2006"/>
                  </a:lnTo>
                  <a:lnTo>
                    <a:pt x="208" y="2008"/>
                  </a:lnTo>
                  <a:lnTo>
                    <a:pt x="208" y="2010"/>
                  </a:lnTo>
                  <a:lnTo>
                    <a:pt x="212" y="2012"/>
                  </a:lnTo>
                  <a:lnTo>
                    <a:pt x="216" y="2012"/>
                  </a:lnTo>
                  <a:lnTo>
                    <a:pt x="216" y="2014"/>
                  </a:lnTo>
                  <a:lnTo>
                    <a:pt x="214" y="2016"/>
                  </a:lnTo>
                  <a:lnTo>
                    <a:pt x="214" y="2020"/>
                  </a:lnTo>
                  <a:lnTo>
                    <a:pt x="216" y="2024"/>
                  </a:lnTo>
                  <a:lnTo>
                    <a:pt x="224" y="2024"/>
                  </a:lnTo>
                  <a:lnTo>
                    <a:pt x="232" y="2022"/>
                  </a:lnTo>
                  <a:lnTo>
                    <a:pt x="240" y="2018"/>
                  </a:lnTo>
                  <a:lnTo>
                    <a:pt x="246" y="2018"/>
                  </a:lnTo>
                  <a:lnTo>
                    <a:pt x="250" y="2022"/>
                  </a:lnTo>
                  <a:lnTo>
                    <a:pt x="250" y="2026"/>
                  </a:lnTo>
                  <a:lnTo>
                    <a:pt x="248" y="2028"/>
                  </a:lnTo>
                  <a:lnTo>
                    <a:pt x="250" y="2030"/>
                  </a:lnTo>
                  <a:lnTo>
                    <a:pt x="256" y="2028"/>
                  </a:lnTo>
                  <a:lnTo>
                    <a:pt x="260" y="2028"/>
                  </a:lnTo>
                  <a:lnTo>
                    <a:pt x="264" y="2028"/>
                  </a:lnTo>
                  <a:lnTo>
                    <a:pt x="270" y="2030"/>
                  </a:lnTo>
                  <a:lnTo>
                    <a:pt x="274" y="2034"/>
                  </a:lnTo>
                  <a:lnTo>
                    <a:pt x="280" y="2038"/>
                  </a:lnTo>
                  <a:lnTo>
                    <a:pt x="284" y="2040"/>
                  </a:lnTo>
                  <a:lnTo>
                    <a:pt x="288" y="2040"/>
                  </a:lnTo>
                  <a:lnTo>
                    <a:pt x="292" y="2038"/>
                  </a:lnTo>
                  <a:lnTo>
                    <a:pt x="298" y="2032"/>
                  </a:lnTo>
                  <a:lnTo>
                    <a:pt x="302" y="2030"/>
                  </a:lnTo>
                  <a:lnTo>
                    <a:pt x="304" y="2028"/>
                  </a:lnTo>
                  <a:lnTo>
                    <a:pt x="310" y="2026"/>
                  </a:lnTo>
                  <a:lnTo>
                    <a:pt x="314" y="2024"/>
                  </a:lnTo>
                  <a:lnTo>
                    <a:pt x="320" y="2020"/>
                  </a:lnTo>
                  <a:lnTo>
                    <a:pt x="326" y="2016"/>
                  </a:lnTo>
                  <a:lnTo>
                    <a:pt x="322" y="2022"/>
                  </a:lnTo>
                  <a:lnTo>
                    <a:pt x="318" y="2026"/>
                  </a:lnTo>
                  <a:lnTo>
                    <a:pt x="312" y="2032"/>
                  </a:lnTo>
                  <a:lnTo>
                    <a:pt x="306" y="2036"/>
                  </a:lnTo>
                  <a:lnTo>
                    <a:pt x="304" y="2044"/>
                  </a:lnTo>
                  <a:lnTo>
                    <a:pt x="302" y="2048"/>
                  </a:lnTo>
                  <a:lnTo>
                    <a:pt x="294" y="2050"/>
                  </a:lnTo>
                  <a:lnTo>
                    <a:pt x="284" y="2050"/>
                  </a:lnTo>
                  <a:lnTo>
                    <a:pt x="280" y="2050"/>
                  </a:lnTo>
                  <a:lnTo>
                    <a:pt x="274" y="2048"/>
                  </a:lnTo>
                  <a:lnTo>
                    <a:pt x="262" y="2048"/>
                  </a:lnTo>
                  <a:lnTo>
                    <a:pt x="256" y="2048"/>
                  </a:lnTo>
                  <a:lnTo>
                    <a:pt x="252" y="2050"/>
                  </a:lnTo>
                  <a:lnTo>
                    <a:pt x="252" y="2052"/>
                  </a:lnTo>
                  <a:lnTo>
                    <a:pt x="252" y="2054"/>
                  </a:lnTo>
                  <a:lnTo>
                    <a:pt x="252" y="2058"/>
                  </a:lnTo>
                  <a:lnTo>
                    <a:pt x="250" y="2058"/>
                  </a:lnTo>
                  <a:lnTo>
                    <a:pt x="246" y="2060"/>
                  </a:lnTo>
                  <a:lnTo>
                    <a:pt x="242" y="2060"/>
                  </a:lnTo>
                  <a:lnTo>
                    <a:pt x="238" y="2062"/>
                  </a:lnTo>
                  <a:lnTo>
                    <a:pt x="238" y="2066"/>
                  </a:lnTo>
                  <a:lnTo>
                    <a:pt x="238" y="2070"/>
                  </a:lnTo>
                  <a:lnTo>
                    <a:pt x="238" y="2074"/>
                  </a:lnTo>
                  <a:lnTo>
                    <a:pt x="236" y="2076"/>
                  </a:lnTo>
                  <a:lnTo>
                    <a:pt x="232" y="2078"/>
                  </a:lnTo>
                  <a:lnTo>
                    <a:pt x="230" y="2082"/>
                  </a:lnTo>
                  <a:lnTo>
                    <a:pt x="230" y="2084"/>
                  </a:lnTo>
                  <a:lnTo>
                    <a:pt x="226" y="2086"/>
                  </a:lnTo>
                  <a:lnTo>
                    <a:pt x="220" y="2092"/>
                  </a:lnTo>
                  <a:lnTo>
                    <a:pt x="214" y="2100"/>
                  </a:lnTo>
                  <a:lnTo>
                    <a:pt x="210" y="2106"/>
                  </a:lnTo>
                  <a:lnTo>
                    <a:pt x="206" y="2106"/>
                  </a:lnTo>
                  <a:lnTo>
                    <a:pt x="202" y="2108"/>
                  </a:lnTo>
                  <a:lnTo>
                    <a:pt x="198" y="2108"/>
                  </a:lnTo>
                  <a:lnTo>
                    <a:pt x="194" y="2108"/>
                  </a:lnTo>
                  <a:lnTo>
                    <a:pt x="192" y="2112"/>
                  </a:lnTo>
                  <a:lnTo>
                    <a:pt x="192" y="2114"/>
                  </a:lnTo>
                  <a:lnTo>
                    <a:pt x="192" y="2118"/>
                  </a:lnTo>
                  <a:lnTo>
                    <a:pt x="194" y="2118"/>
                  </a:lnTo>
                  <a:lnTo>
                    <a:pt x="196" y="2118"/>
                  </a:lnTo>
                  <a:lnTo>
                    <a:pt x="200" y="2116"/>
                  </a:lnTo>
                  <a:lnTo>
                    <a:pt x="202" y="2116"/>
                  </a:lnTo>
                  <a:lnTo>
                    <a:pt x="206" y="2118"/>
                  </a:lnTo>
                  <a:lnTo>
                    <a:pt x="210" y="2122"/>
                  </a:lnTo>
                  <a:lnTo>
                    <a:pt x="212" y="2122"/>
                  </a:lnTo>
                  <a:lnTo>
                    <a:pt x="214" y="2122"/>
                  </a:lnTo>
                  <a:lnTo>
                    <a:pt x="216" y="2120"/>
                  </a:lnTo>
                  <a:lnTo>
                    <a:pt x="216" y="2118"/>
                  </a:lnTo>
                  <a:lnTo>
                    <a:pt x="218" y="2116"/>
                  </a:lnTo>
                  <a:lnTo>
                    <a:pt x="222" y="2112"/>
                  </a:lnTo>
                  <a:lnTo>
                    <a:pt x="226" y="2110"/>
                  </a:lnTo>
                  <a:lnTo>
                    <a:pt x="230" y="2106"/>
                  </a:lnTo>
                  <a:lnTo>
                    <a:pt x="234" y="2102"/>
                  </a:lnTo>
                  <a:lnTo>
                    <a:pt x="244" y="2100"/>
                  </a:lnTo>
                  <a:lnTo>
                    <a:pt x="252" y="2100"/>
                  </a:lnTo>
                  <a:lnTo>
                    <a:pt x="258" y="2102"/>
                  </a:lnTo>
                  <a:lnTo>
                    <a:pt x="270" y="2108"/>
                  </a:lnTo>
                  <a:lnTo>
                    <a:pt x="274" y="2110"/>
                  </a:lnTo>
                  <a:lnTo>
                    <a:pt x="276" y="2108"/>
                  </a:lnTo>
                  <a:lnTo>
                    <a:pt x="280" y="2098"/>
                  </a:lnTo>
                  <a:lnTo>
                    <a:pt x="282" y="2088"/>
                  </a:lnTo>
                  <a:lnTo>
                    <a:pt x="284" y="2086"/>
                  </a:lnTo>
                  <a:lnTo>
                    <a:pt x="286" y="2084"/>
                  </a:lnTo>
                  <a:lnTo>
                    <a:pt x="288" y="2086"/>
                  </a:lnTo>
                  <a:lnTo>
                    <a:pt x="290" y="2084"/>
                  </a:lnTo>
                  <a:lnTo>
                    <a:pt x="298" y="2080"/>
                  </a:lnTo>
                  <a:lnTo>
                    <a:pt x="302" y="2078"/>
                  </a:lnTo>
                  <a:lnTo>
                    <a:pt x="306" y="2078"/>
                  </a:lnTo>
                  <a:lnTo>
                    <a:pt x="312" y="2080"/>
                  </a:lnTo>
                  <a:lnTo>
                    <a:pt x="316" y="2084"/>
                  </a:lnTo>
                  <a:lnTo>
                    <a:pt x="322" y="2088"/>
                  </a:lnTo>
                  <a:lnTo>
                    <a:pt x="324" y="2088"/>
                  </a:lnTo>
                  <a:lnTo>
                    <a:pt x="328" y="2086"/>
                  </a:lnTo>
                  <a:lnTo>
                    <a:pt x="330" y="2086"/>
                  </a:lnTo>
                  <a:lnTo>
                    <a:pt x="334" y="2086"/>
                  </a:lnTo>
                  <a:lnTo>
                    <a:pt x="342" y="2086"/>
                  </a:lnTo>
                  <a:lnTo>
                    <a:pt x="344" y="2084"/>
                  </a:lnTo>
                  <a:lnTo>
                    <a:pt x="346" y="2082"/>
                  </a:lnTo>
                  <a:lnTo>
                    <a:pt x="356" y="2078"/>
                  </a:lnTo>
                  <a:lnTo>
                    <a:pt x="366" y="2076"/>
                  </a:lnTo>
                  <a:lnTo>
                    <a:pt x="368" y="2074"/>
                  </a:lnTo>
                  <a:lnTo>
                    <a:pt x="368" y="2072"/>
                  </a:lnTo>
                  <a:lnTo>
                    <a:pt x="374" y="2074"/>
                  </a:lnTo>
                  <a:lnTo>
                    <a:pt x="380" y="2076"/>
                  </a:lnTo>
                  <a:lnTo>
                    <a:pt x="382" y="2076"/>
                  </a:lnTo>
                  <a:lnTo>
                    <a:pt x="384" y="2074"/>
                  </a:lnTo>
                  <a:lnTo>
                    <a:pt x="386" y="2076"/>
                  </a:lnTo>
                  <a:lnTo>
                    <a:pt x="388" y="2078"/>
                  </a:lnTo>
                  <a:lnTo>
                    <a:pt x="392" y="2078"/>
                  </a:lnTo>
                  <a:lnTo>
                    <a:pt x="400" y="2074"/>
                  </a:lnTo>
                  <a:lnTo>
                    <a:pt x="410" y="2072"/>
                  </a:lnTo>
                  <a:lnTo>
                    <a:pt x="416" y="2074"/>
                  </a:lnTo>
                  <a:lnTo>
                    <a:pt x="422" y="2074"/>
                  </a:lnTo>
                  <a:lnTo>
                    <a:pt x="428" y="2076"/>
                  </a:lnTo>
                  <a:lnTo>
                    <a:pt x="432" y="2076"/>
                  </a:lnTo>
                  <a:lnTo>
                    <a:pt x="440" y="2074"/>
                  </a:lnTo>
                  <a:lnTo>
                    <a:pt x="448" y="2070"/>
                  </a:lnTo>
                  <a:lnTo>
                    <a:pt x="456" y="2068"/>
                  </a:lnTo>
                  <a:lnTo>
                    <a:pt x="460" y="2068"/>
                  </a:lnTo>
                  <a:lnTo>
                    <a:pt x="462" y="2064"/>
                  </a:lnTo>
                  <a:lnTo>
                    <a:pt x="464" y="2060"/>
                  </a:lnTo>
                  <a:lnTo>
                    <a:pt x="470" y="2056"/>
                  </a:lnTo>
                  <a:lnTo>
                    <a:pt x="478" y="2052"/>
                  </a:lnTo>
                  <a:lnTo>
                    <a:pt x="480" y="2048"/>
                  </a:lnTo>
                  <a:lnTo>
                    <a:pt x="480" y="2044"/>
                  </a:lnTo>
                  <a:lnTo>
                    <a:pt x="480" y="2040"/>
                  </a:lnTo>
                  <a:lnTo>
                    <a:pt x="480" y="2038"/>
                  </a:lnTo>
                  <a:lnTo>
                    <a:pt x="478" y="2038"/>
                  </a:lnTo>
                  <a:lnTo>
                    <a:pt x="472" y="2038"/>
                  </a:lnTo>
                  <a:lnTo>
                    <a:pt x="462" y="2040"/>
                  </a:lnTo>
                  <a:lnTo>
                    <a:pt x="456" y="2040"/>
                  </a:lnTo>
                  <a:lnTo>
                    <a:pt x="450" y="2038"/>
                  </a:lnTo>
                  <a:lnTo>
                    <a:pt x="448" y="2036"/>
                  </a:lnTo>
                  <a:lnTo>
                    <a:pt x="450" y="2036"/>
                  </a:lnTo>
                  <a:lnTo>
                    <a:pt x="446" y="2034"/>
                  </a:lnTo>
                  <a:lnTo>
                    <a:pt x="444" y="2032"/>
                  </a:lnTo>
                  <a:lnTo>
                    <a:pt x="448" y="2030"/>
                  </a:lnTo>
                  <a:lnTo>
                    <a:pt x="456" y="2030"/>
                  </a:lnTo>
                  <a:lnTo>
                    <a:pt x="458" y="2028"/>
                  </a:lnTo>
                  <a:lnTo>
                    <a:pt x="460" y="2026"/>
                  </a:lnTo>
                  <a:lnTo>
                    <a:pt x="460" y="2020"/>
                  </a:lnTo>
                  <a:lnTo>
                    <a:pt x="458" y="2020"/>
                  </a:lnTo>
                  <a:lnTo>
                    <a:pt x="456" y="2020"/>
                  </a:lnTo>
                  <a:lnTo>
                    <a:pt x="458" y="2016"/>
                  </a:lnTo>
                  <a:lnTo>
                    <a:pt x="462" y="2014"/>
                  </a:lnTo>
                  <a:lnTo>
                    <a:pt x="464" y="2014"/>
                  </a:lnTo>
                  <a:lnTo>
                    <a:pt x="472" y="2014"/>
                  </a:lnTo>
                  <a:lnTo>
                    <a:pt x="476" y="2014"/>
                  </a:lnTo>
                  <a:lnTo>
                    <a:pt x="476" y="2012"/>
                  </a:lnTo>
                  <a:lnTo>
                    <a:pt x="474" y="2010"/>
                  </a:lnTo>
                  <a:lnTo>
                    <a:pt x="474" y="2008"/>
                  </a:lnTo>
                  <a:lnTo>
                    <a:pt x="474" y="2006"/>
                  </a:lnTo>
                  <a:lnTo>
                    <a:pt x="482" y="2000"/>
                  </a:lnTo>
                  <a:lnTo>
                    <a:pt x="486" y="1996"/>
                  </a:lnTo>
                  <a:lnTo>
                    <a:pt x="490" y="1990"/>
                  </a:lnTo>
                  <a:lnTo>
                    <a:pt x="494" y="1982"/>
                  </a:lnTo>
                  <a:lnTo>
                    <a:pt x="494" y="1970"/>
                  </a:lnTo>
                  <a:close/>
                  <a:moveTo>
                    <a:pt x="662" y="1344"/>
                  </a:moveTo>
                  <a:lnTo>
                    <a:pt x="662" y="1344"/>
                  </a:lnTo>
                  <a:lnTo>
                    <a:pt x="660" y="1344"/>
                  </a:lnTo>
                  <a:lnTo>
                    <a:pt x="656" y="1346"/>
                  </a:lnTo>
                  <a:lnTo>
                    <a:pt x="656" y="1350"/>
                  </a:lnTo>
                  <a:lnTo>
                    <a:pt x="656" y="1354"/>
                  </a:lnTo>
                  <a:lnTo>
                    <a:pt x="660" y="1354"/>
                  </a:lnTo>
                  <a:lnTo>
                    <a:pt x="662" y="1352"/>
                  </a:lnTo>
                  <a:lnTo>
                    <a:pt x="664" y="1348"/>
                  </a:lnTo>
                  <a:lnTo>
                    <a:pt x="664" y="1346"/>
                  </a:lnTo>
                  <a:lnTo>
                    <a:pt x="662" y="1344"/>
                  </a:lnTo>
                  <a:close/>
                  <a:moveTo>
                    <a:pt x="652" y="1354"/>
                  </a:moveTo>
                  <a:lnTo>
                    <a:pt x="652" y="1354"/>
                  </a:lnTo>
                  <a:lnTo>
                    <a:pt x="650" y="1352"/>
                  </a:lnTo>
                  <a:lnTo>
                    <a:pt x="648" y="1352"/>
                  </a:lnTo>
                  <a:lnTo>
                    <a:pt x="646" y="1352"/>
                  </a:lnTo>
                  <a:lnTo>
                    <a:pt x="644" y="1356"/>
                  </a:lnTo>
                  <a:lnTo>
                    <a:pt x="646" y="1358"/>
                  </a:lnTo>
                  <a:lnTo>
                    <a:pt x="648" y="1358"/>
                  </a:lnTo>
                  <a:lnTo>
                    <a:pt x="652" y="1356"/>
                  </a:lnTo>
                  <a:lnTo>
                    <a:pt x="652" y="1354"/>
                  </a:lnTo>
                  <a:close/>
                  <a:moveTo>
                    <a:pt x="150" y="1398"/>
                  </a:moveTo>
                  <a:lnTo>
                    <a:pt x="150" y="1398"/>
                  </a:lnTo>
                  <a:lnTo>
                    <a:pt x="148" y="1396"/>
                  </a:lnTo>
                  <a:lnTo>
                    <a:pt x="146" y="1394"/>
                  </a:lnTo>
                  <a:lnTo>
                    <a:pt x="146" y="1396"/>
                  </a:lnTo>
                  <a:lnTo>
                    <a:pt x="144" y="1398"/>
                  </a:lnTo>
                  <a:lnTo>
                    <a:pt x="146" y="1402"/>
                  </a:lnTo>
                  <a:lnTo>
                    <a:pt x="152" y="1410"/>
                  </a:lnTo>
                  <a:lnTo>
                    <a:pt x="154" y="1412"/>
                  </a:lnTo>
                  <a:lnTo>
                    <a:pt x="156" y="1412"/>
                  </a:lnTo>
                  <a:lnTo>
                    <a:pt x="158" y="1412"/>
                  </a:lnTo>
                  <a:lnTo>
                    <a:pt x="156" y="1410"/>
                  </a:lnTo>
                  <a:lnTo>
                    <a:pt x="154" y="1404"/>
                  </a:lnTo>
                  <a:lnTo>
                    <a:pt x="154" y="1400"/>
                  </a:lnTo>
                  <a:lnTo>
                    <a:pt x="150" y="1398"/>
                  </a:lnTo>
                  <a:close/>
                  <a:moveTo>
                    <a:pt x="732" y="1304"/>
                  </a:moveTo>
                  <a:lnTo>
                    <a:pt x="732" y="1304"/>
                  </a:lnTo>
                  <a:lnTo>
                    <a:pt x="734" y="1302"/>
                  </a:lnTo>
                  <a:lnTo>
                    <a:pt x="732" y="1300"/>
                  </a:lnTo>
                  <a:lnTo>
                    <a:pt x="730" y="1298"/>
                  </a:lnTo>
                  <a:lnTo>
                    <a:pt x="728" y="1300"/>
                  </a:lnTo>
                  <a:lnTo>
                    <a:pt x="726" y="1302"/>
                  </a:lnTo>
                  <a:lnTo>
                    <a:pt x="724" y="1302"/>
                  </a:lnTo>
                  <a:lnTo>
                    <a:pt x="722" y="1300"/>
                  </a:lnTo>
                  <a:lnTo>
                    <a:pt x="720" y="1302"/>
                  </a:lnTo>
                  <a:lnTo>
                    <a:pt x="720" y="1304"/>
                  </a:lnTo>
                  <a:lnTo>
                    <a:pt x="724" y="1306"/>
                  </a:lnTo>
                  <a:lnTo>
                    <a:pt x="732" y="1304"/>
                  </a:lnTo>
                  <a:close/>
                  <a:moveTo>
                    <a:pt x="618" y="1384"/>
                  </a:moveTo>
                  <a:lnTo>
                    <a:pt x="618" y="1384"/>
                  </a:lnTo>
                  <a:lnTo>
                    <a:pt x="622" y="1384"/>
                  </a:lnTo>
                  <a:lnTo>
                    <a:pt x="626" y="1382"/>
                  </a:lnTo>
                  <a:lnTo>
                    <a:pt x="628" y="1380"/>
                  </a:lnTo>
                  <a:lnTo>
                    <a:pt x="628" y="1378"/>
                  </a:lnTo>
                  <a:lnTo>
                    <a:pt x="622" y="1378"/>
                  </a:lnTo>
                  <a:lnTo>
                    <a:pt x="618" y="1378"/>
                  </a:lnTo>
                  <a:lnTo>
                    <a:pt x="616" y="1380"/>
                  </a:lnTo>
                  <a:lnTo>
                    <a:pt x="618" y="1384"/>
                  </a:lnTo>
                  <a:close/>
                  <a:moveTo>
                    <a:pt x="620" y="1456"/>
                  </a:moveTo>
                  <a:lnTo>
                    <a:pt x="620" y="1456"/>
                  </a:lnTo>
                  <a:lnTo>
                    <a:pt x="616" y="1454"/>
                  </a:lnTo>
                  <a:lnTo>
                    <a:pt x="618" y="1456"/>
                  </a:lnTo>
                  <a:lnTo>
                    <a:pt x="622" y="1462"/>
                  </a:lnTo>
                  <a:lnTo>
                    <a:pt x="624" y="1462"/>
                  </a:lnTo>
                  <a:lnTo>
                    <a:pt x="626" y="1464"/>
                  </a:lnTo>
                  <a:lnTo>
                    <a:pt x="624" y="1462"/>
                  </a:lnTo>
                  <a:lnTo>
                    <a:pt x="622" y="1458"/>
                  </a:lnTo>
                  <a:lnTo>
                    <a:pt x="620" y="1456"/>
                  </a:lnTo>
                  <a:close/>
                  <a:moveTo>
                    <a:pt x="630" y="1474"/>
                  </a:moveTo>
                  <a:lnTo>
                    <a:pt x="630" y="1474"/>
                  </a:lnTo>
                  <a:lnTo>
                    <a:pt x="626" y="1468"/>
                  </a:lnTo>
                  <a:lnTo>
                    <a:pt x="622" y="1466"/>
                  </a:lnTo>
                  <a:lnTo>
                    <a:pt x="622" y="1468"/>
                  </a:lnTo>
                  <a:lnTo>
                    <a:pt x="626" y="1474"/>
                  </a:lnTo>
                  <a:lnTo>
                    <a:pt x="628" y="1476"/>
                  </a:lnTo>
                  <a:lnTo>
                    <a:pt x="630" y="1474"/>
                  </a:lnTo>
                  <a:close/>
                  <a:moveTo>
                    <a:pt x="624" y="1490"/>
                  </a:moveTo>
                  <a:lnTo>
                    <a:pt x="624" y="1490"/>
                  </a:lnTo>
                  <a:lnTo>
                    <a:pt x="626" y="1490"/>
                  </a:lnTo>
                  <a:lnTo>
                    <a:pt x="626" y="1486"/>
                  </a:lnTo>
                  <a:lnTo>
                    <a:pt x="624" y="1476"/>
                  </a:lnTo>
                  <a:lnTo>
                    <a:pt x="622" y="1474"/>
                  </a:lnTo>
                  <a:lnTo>
                    <a:pt x="622" y="1476"/>
                  </a:lnTo>
                  <a:lnTo>
                    <a:pt x="622" y="1480"/>
                  </a:lnTo>
                  <a:lnTo>
                    <a:pt x="622" y="1486"/>
                  </a:lnTo>
                  <a:lnTo>
                    <a:pt x="622" y="1490"/>
                  </a:lnTo>
                  <a:lnTo>
                    <a:pt x="624" y="1490"/>
                  </a:lnTo>
                  <a:close/>
                  <a:moveTo>
                    <a:pt x="302" y="1578"/>
                  </a:moveTo>
                  <a:lnTo>
                    <a:pt x="302" y="1578"/>
                  </a:lnTo>
                  <a:lnTo>
                    <a:pt x="300" y="1580"/>
                  </a:lnTo>
                  <a:lnTo>
                    <a:pt x="300" y="1582"/>
                  </a:lnTo>
                  <a:lnTo>
                    <a:pt x="302" y="1582"/>
                  </a:lnTo>
                  <a:lnTo>
                    <a:pt x="304" y="1584"/>
                  </a:lnTo>
                  <a:lnTo>
                    <a:pt x="306" y="1582"/>
                  </a:lnTo>
                  <a:lnTo>
                    <a:pt x="306" y="1580"/>
                  </a:lnTo>
                  <a:lnTo>
                    <a:pt x="304" y="1578"/>
                  </a:lnTo>
                  <a:lnTo>
                    <a:pt x="302" y="1578"/>
                  </a:lnTo>
                  <a:close/>
                  <a:moveTo>
                    <a:pt x="160" y="1386"/>
                  </a:moveTo>
                  <a:lnTo>
                    <a:pt x="160" y="1386"/>
                  </a:lnTo>
                  <a:lnTo>
                    <a:pt x="158" y="1382"/>
                  </a:lnTo>
                  <a:lnTo>
                    <a:pt x="154" y="1378"/>
                  </a:lnTo>
                  <a:lnTo>
                    <a:pt x="150" y="1378"/>
                  </a:lnTo>
                  <a:lnTo>
                    <a:pt x="148" y="1378"/>
                  </a:lnTo>
                  <a:lnTo>
                    <a:pt x="148" y="1380"/>
                  </a:lnTo>
                  <a:lnTo>
                    <a:pt x="148" y="1382"/>
                  </a:lnTo>
                  <a:lnTo>
                    <a:pt x="152" y="1384"/>
                  </a:lnTo>
                  <a:lnTo>
                    <a:pt x="156" y="1386"/>
                  </a:lnTo>
                  <a:lnTo>
                    <a:pt x="160" y="1386"/>
                  </a:lnTo>
                  <a:close/>
                  <a:moveTo>
                    <a:pt x="320" y="1546"/>
                  </a:moveTo>
                  <a:lnTo>
                    <a:pt x="320" y="1546"/>
                  </a:lnTo>
                  <a:lnTo>
                    <a:pt x="318" y="1546"/>
                  </a:lnTo>
                  <a:lnTo>
                    <a:pt x="316" y="1546"/>
                  </a:lnTo>
                  <a:lnTo>
                    <a:pt x="314" y="1548"/>
                  </a:lnTo>
                  <a:lnTo>
                    <a:pt x="312" y="1552"/>
                  </a:lnTo>
                  <a:lnTo>
                    <a:pt x="314" y="1552"/>
                  </a:lnTo>
                  <a:lnTo>
                    <a:pt x="318" y="1552"/>
                  </a:lnTo>
                  <a:lnTo>
                    <a:pt x="318" y="1550"/>
                  </a:lnTo>
                  <a:lnTo>
                    <a:pt x="320" y="1548"/>
                  </a:lnTo>
                  <a:lnTo>
                    <a:pt x="322" y="1546"/>
                  </a:lnTo>
                  <a:lnTo>
                    <a:pt x="320" y="1546"/>
                  </a:lnTo>
                  <a:close/>
                  <a:moveTo>
                    <a:pt x="354" y="1486"/>
                  </a:moveTo>
                  <a:lnTo>
                    <a:pt x="354" y="1486"/>
                  </a:lnTo>
                  <a:lnTo>
                    <a:pt x="356" y="1488"/>
                  </a:lnTo>
                  <a:lnTo>
                    <a:pt x="356" y="1490"/>
                  </a:lnTo>
                  <a:lnTo>
                    <a:pt x="358" y="1488"/>
                  </a:lnTo>
                  <a:lnTo>
                    <a:pt x="362" y="1490"/>
                  </a:lnTo>
                  <a:lnTo>
                    <a:pt x="364" y="1492"/>
                  </a:lnTo>
                  <a:lnTo>
                    <a:pt x="364" y="1490"/>
                  </a:lnTo>
                  <a:lnTo>
                    <a:pt x="366" y="1488"/>
                  </a:lnTo>
                  <a:lnTo>
                    <a:pt x="370" y="1490"/>
                  </a:lnTo>
                  <a:lnTo>
                    <a:pt x="372" y="1492"/>
                  </a:lnTo>
                  <a:lnTo>
                    <a:pt x="372" y="1494"/>
                  </a:lnTo>
                  <a:lnTo>
                    <a:pt x="370" y="1500"/>
                  </a:lnTo>
                  <a:lnTo>
                    <a:pt x="368" y="1506"/>
                  </a:lnTo>
                  <a:lnTo>
                    <a:pt x="368" y="1508"/>
                  </a:lnTo>
                  <a:lnTo>
                    <a:pt x="370" y="1512"/>
                  </a:lnTo>
                  <a:lnTo>
                    <a:pt x="372" y="1512"/>
                  </a:lnTo>
                  <a:lnTo>
                    <a:pt x="372" y="1510"/>
                  </a:lnTo>
                  <a:lnTo>
                    <a:pt x="374" y="1502"/>
                  </a:lnTo>
                  <a:lnTo>
                    <a:pt x="376" y="1496"/>
                  </a:lnTo>
                  <a:lnTo>
                    <a:pt x="374" y="1490"/>
                  </a:lnTo>
                  <a:lnTo>
                    <a:pt x="374" y="1488"/>
                  </a:lnTo>
                  <a:lnTo>
                    <a:pt x="376" y="1484"/>
                  </a:lnTo>
                  <a:lnTo>
                    <a:pt x="380" y="1476"/>
                  </a:lnTo>
                  <a:lnTo>
                    <a:pt x="380" y="1472"/>
                  </a:lnTo>
                  <a:lnTo>
                    <a:pt x="378" y="1474"/>
                  </a:lnTo>
                  <a:lnTo>
                    <a:pt x="376" y="1476"/>
                  </a:lnTo>
                  <a:lnTo>
                    <a:pt x="376" y="1474"/>
                  </a:lnTo>
                  <a:lnTo>
                    <a:pt x="376" y="1472"/>
                  </a:lnTo>
                  <a:lnTo>
                    <a:pt x="374" y="1470"/>
                  </a:lnTo>
                  <a:lnTo>
                    <a:pt x="372" y="1470"/>
                  </a:lnTo>
                  <a:lnTo>
                    <a:pt x="372" y="1472"/>
                  </a:lnTo>
                  <a:lnTo>
                    <a:pt x="370" y="1474"/>
                  </a:lnTo>
                  <a:lnTo>
                    <a:pt x="370" y="1472"/>
                  </a:lnTo>
                  <a:lnTo>
                    <a:pt x="370" y="1462"/>
                  </a:lnTo>
                  <a:lnTo>
                    <a:pt x="370" y="1460"/>
                  </a:lnTo>
                  <a:lnTo>
                    <a:pt x="368" y="1460"/>
                  </a:lnTo>
                  <a:lnTo>
                    <a:pt x="364" y="1464"/>
                  </a:lnTo>
                  <a:lnTo>
                    <a:pt x="358" y="1468"/>
                  </a:lnTo>
                  <a:lnTo>
                    <a:pt x="358" y="1470"/>
                  </a:lnTo>
                  <a:lnTo>
                    <a:pt x="364" y="1474"/>
                  </a:lnTo>
                  <a:lnTo>
                    <a:pt x="368" y="1476"/>
                  </a:lnTo>
                  <a:lnTo>
                    <a:pt x="368" y="1480"/>
                  </a:lnTo>
                  <a:lnTo>
                    <a:pt x="366" y="1482"/>
                  </a:lnTo>
                  <a:lnTo>
                    <a:pt x="360" y="1482"/>
                  </a:lnTo>
                  <a:lnTo>
                    <a:pt x="356" y="1482"/>
                  </a:lnTo>
                  <a:lnTo>
                    <a:pt x="356" y="1484"/>
                  </a:lnTo>
                  <a:lnTo>
                    <a:pt x="354" y="1486"/>
                  </a:lnTo>
                  <a:close/>
                  <a:moveTo>
                    <a:pt x="312" y="1560"/>
                  </a:moveTo>
                  <a:lnTo>
                    <a:pt x="312" y="1560"/>
                  </a:lnTo>
                  <a:lnTo>
                    <a:pt x="312" y="1562"/>
                  </a:lnTo>
                  <a:lnTo>
                    <a:pt x="314" y="1562"/>
                  </a:lnTo>
                  <a:lnTo>
                    <a:pt x="318" y="1560"/>
                  </a:lnTo>
                  <a:lnTo>
                    <a:pt x="316" y="1558"/>
                  </a:lnTo>
                  <a:lnTo>
                    <a:pt x="314" y="1556"/>
                  </a:lnTo>
                  <a:lnTo>
                    <a:pt x="312" y="1560"/>
                  </a:lnTo>
                  <a:close/>
                  <a:moveTo>
                    <a:pt x="744" y="1294"/>
                  </a:moveTo>
                  <a:lnTo>
                    <a:pt x="744" y="1294"/>
                  </a:lnTo>
                  <a:lnTo>
                    <a:pt x="746" y="1296"/>
                  </a:lnTo>
                  <a:lnTo>
                    <a:pt x="748" y="1296"/>
                  </a:lnTo>
                  <a:lnTo>
                    <a:pt x="750" y="1294"/>
                  </a:lnTo>
                  <a:lnTo>
                    <a:pt x="752" y="1292"/>
                  </a:lnTo>
                  <a:lnTo>
                    <a:pt x="748" y="1288"/>
                  </a:lnTo>
                  <a:lnTo>
                    <a:pt x="746" y="1288"/>
                  </a:lnTo>
                  <a:lnTo>
                    <a:pt x="744" y="1290"/>
                  </a:lnTo>
                  <a:lnTo>
                    <a:pt x="744" y="1294"/>
                  </a:lnTo>
                  <a:close/>
                  <a:moveTo>
                    <a:pt x="380" y="1462"/>
                  </a:moveTo>
                  <a:lnTo>
                    <a:pt x="380" y="1462"/>
                  </a:lnTo>
                  <a:lnTo>
                    <a:pt x="382" y="1460"/>
                  </a:lnTo>
                  <a:lnTo>
                    <a:pt x="382" y="1456"/>
                  </a:lnTo>
                  <a:lnTo>
                    <a:pt x="382" y="1454"/>
                  </a:lnTo>
                  <a:lnTo>
                    <a:pt x="380" y="1454"/>
                  </a:lnTo>
                  <a:lnTo>
                    <a:pt x="378" y="1454"/>
                  </a:lnTo>
                  <a:lnTo>
                    <a:pt x="378" y="1456"/>
                  </a:lnTo>
                  <a:lnTo>
                    <a:pt x="376" y="1460"/>
                  </a:lnTo>
                  <a:lnTo>
                    <a:pt x="374" y="1462"/>
                  </a:lnTo>
                  <a:lnTo>
                    <a:pt x="376" y="1468"/>
                  </a:lnTo>
                  <a:lnTo>
                    <a:pt x="378" y="1468"/>
                  </a:lnTo>
                  <a:lnTo>
                    <a:pt x="378" y="1466"/>
                  </a:lnTo>
                  <a:lnTo>
                    <a:pt x="380" y="1464"/>
                  </a:lnTo>
                  <a:lnTo>
                    <a:pt x="380" y="1462"/>
                  </a:lnTo>
                  <a:close/>
                  <a:moveTo>
                    <a:pt x="134" y="1090"/>
                  </a:moveTo>
                  <a:lnTo>
                    <a:pt x="134" y="1090"/>
                  </a:lnTo>
                  <a:lnTo>
                    <a:pt x="148" y="1086"/>
                  </a:lnTo>
                  <a:lnTo>
                    <a:pt x="158" y="1086"/>
                  </a:lnTo>
                  <a:lnTo>
                    <a:pt x="190" y="1088"/>
                  </a:lnTo>
                  <a:lnTo>
                    <a:pt x="200" y="1088"/>
                  </a:lnTo>
                  <a:lnTo>
                    <a:pt x="202" y="1090"/>
                  </a:lnTo>
                  <a:lnTo>
                    <a:pt x="202" y="1092"/>
                  </a:lnTo>
                  <a:lnTo>
                    <a:pt x="198" y="1094"/>
                  </a:lnTo>
                  <a:lnTo>
                    <a:pt x="186" y="1100"/>
                  </a:lnTo>
                  <a:lnTo>
                    <a:pt x="182" y="1104"/>
                  </a:lnTo>
                  <a:lnTo>
                    <a:pt x="180" y="1108"/>
                  </a:lnTo>
                  <a:lnTo>
                    <a:pt x="182" y="1110"/>
                  </a:lnTo>
                  <a:lnTo>
                    <a:pt x="186" y="1112"/>
                  </a:lnTo>
                  <a:lnTo>
                    <a:pt x="196" y="1112"/>
                  </a:lnTo>
                  <a:lnTo>
                    <a:pt x="204" y="1114"/>
                  </a:lnTo>
                  <a:lnTo>
                    <a:pt x="198" y="1118"/>
                  </a:lnTo>
                  <a:lnTo>
                    <a:pt x="190" y="1120"/>
                  </a:lnTo>
                  <a:lnTo>
                    <a:pt x="182" y="1120"/>
                  </a:lnTo>
                  <a:lnTo>
                    <a:pt x="174" y="1118"/>
                  </a:lnTo>
                  <a:lnTo>
                    <a:pt x="166" y="1116"/>
                  </a:lnTo>
                  <a:lnTo>
                    <a:pt x="162" y="1116"/>
                  </a:lnTo>
                  <a:lnTo>
                    <a:pt x="156" y="1120"/>
                  </a:lnTo>
                  <a:lnTo>
                    <a:pt x="150" y="1122"/>
                  </a:lnTo>
                  <a:lnTo>
                    <a:pt x="144" y="1124"/>
                  </a:lnTo>
                  <a:lnTo>
                    <a:pt x="132" y="1124"/>
                  </a:lnTo>
                  <a:lnTo>
                    <a:pt x="122" y="1126"/>
                  </a:lnTo>
                  <a:lnTo>
                    <a:pt x="120" y="1130"/>
                  </a:lnTo>
                  <a:lnTo>
                    <a:pt x="120" y="1132"/>
                  </a:lnTo>
                  <a:lnTo>
                    <a:pt x="122" y="1136"/>
                  </a:lnTo>
                  <a:lnTo>
                    <a:pt x="124" y="1138"/>
                  </a:lnTo>
                  <a:lnTo>
                    <a:pt x="134" y="1136"/>
                  </a:lnTo>
                  <a:lnTo>
                    <a:pt x="152" y="1134"/>
                  </a:lnTo>
                  <a:lnTo>
                    <a:pt x="162" y="1134"/>
                  </a:lnTo>
                  <a:lnTo>
                    <a:pt x="174" y="1136"/>
                  </a:lnTo>
                  <a:lnTo>
                    <a:pt x="180" y="1138"/>
                  </a:lnTo>
                  <a:lnTo>
                    <a:pt x="184" y="1140"/>
                  </a:lnTo>
                  <a:lnTo>
                    <a:pt x="186" y="1142"/>
                  </a:lnTo>
                  <a:lnTo>
                    <a:pt x="186" y="1146"/>
                  </a:lnTo>
                  <a:lnTo>
                    <a:pt x="186" y="1152"/>
                  </a:lnTo>
                  <a:lnTo>
                    <a:pt x="188" y="1154"/>
                  </a:lnTo>
                  <a:lnTo>
                    <a:pt x="190" y="1156"/>
                  </a:lnTo>
                  <a:lnTo>
                    <a:pt x="198" y="1160"/>
                  </a:lnTo>
                  <a:lnTo>
                    <a:pt x="202" y="1166"/>
                  </a:lnTo>
                  <a:lnTo>
                    <a:pt x="202" y="1174"/>
                  </a:lnTo>
                  <a:lnTo>
                    <a:pt x="198" y="1184"/>
                  </a:lnTo>
                  <a:lnTo>
                    <a:pt x="196" y="1186"/>
                  </a:lnTo>
                  <a:lnTo>
                    <a:pt x="190" y="1186"/>
                  </a:lnTo>
                  <a:lnTo>
                    <a:pt x="180" y="1184"/>
                  </a:lnTo>
                  <a:lnTo>
                    <a:pt x="172" y="1184"/>
                  </a:lnTo>
                  <a:lnTo>
                    <a:pt x="170" y="1186"/>
                  </a:lnTo>
                  <a:lnTo>
                    <a:pt x="170" y="1190"/>
                  </a:lnTo>
                  <a:lnTo>
                    <a:pt x="172" y="1196"/>
                  </a:lnTo>
                  <a:lnTo>
                    <a:pt x="174" y="1198"/>
                  </a:lnTo>
                  <a:lnTo>
                    <a:pt x="176" y="1200"/>
                  </a:lnTo>
                  <a:lnTo>
                    <a:pt x="182" y="1202"/>
                  </a:lnTo>
                  <a:lnTo>
                    <a:pt x="196" y="1202"/>
                  </a:lnTo>
                  <a:lnTo>
                    <a:pt x="220" y="1200"/>
                  </a:lnTo>
                  <a:lnTo>
                    <a:pt x="232" y="1200"/>
                  </a:lnTo>
                  <a:lnTo>
                    <a:pt x="242" y="1202"/>
                  </a:lnTo>
                  <a:lnTo>
                    <a:pt x="252" y="1206"/>
                  </a:lnTo>
                  <a:lnTo>
                    <a:pt x="260" y="1208"/>
                  </a:lnTo>
                  <a:lnTo>
                    <a:pt x="274" y="1216"/>
                  </a:lnTo>
                  <a:lnTo>
                    <a:pt x="282" y="1218"/>
                  </a:lnTo>
                  <a:lnTo>
                    <a:pt x="292" y="1220"/>
                  </a:lnTo>
                  <a:lnTo>
                    <a:pt x="300" y="1220"/>
                  </a:lnTo>
                  <a:lnTo>
                    <a:pt x="308" y="1224"/>
                  </a:lnTo>
                  <a:lnTo>
                    <a:pt x="318" y="1228"/>
                  </a:lnTo>
                  <a:lnTo>
                    <a:pt x="322" y="1230"/>
                  </a:lnTo>
                  <a:lnTo>
                    <a:pt x="328" y="1232"/>
                  </a:lnTo>
                  <a:lnTo>
                    <a:pt x="336" y="1232"/>
                  </a:lnTo>
                  <a:lnTo>
                    <a:pt x="346" y="1230"/>
                  </a:lnTo>
                  <a:lnTo>
                    <a:pt x="356" y="1226"/>
                  </a:lnTo>
                  <a:lnTo>
                    <a:pt x="362" y="1222"/>
                  </a:lnTo>
                  <a:lnTo>
                    <a:pt x="368" y="1214"/>
                  </a:lnTo>
                  <a:lnTo>
                    <a:pt x="370" y="1210"/>
                  </a:lnTo>
                  <a:lnTo>
                    <a:pt x="374" y="1206"/>
                  </a:lnTo>
                  <a:lnTo>
                    <a:pt x="380" y="1206"/>
                  </a:lnTo>
                  <a:lnTo>
                    <a:pt x="388" y="1206"/>
                  </a:lnTo>
                  <a:lnTo>
                    <a:pt x="396" y="1204"/>
                  </a:lnTo>
                  <a:lnTo>
                    <a:pt x="404" y="1204"/>
                  </a:lnTo>
                  <a:lnTo>
                    <a:pt x="418" y="1198"/>
                  </a:lnTo>
                  <a:lnTo>
                    <a:pt x="452" y="1176"/>
                  </a:lnTo>
                  <a:lnTo>
                    <a:pt x="462" y="1172"/>
                  </a:lnTo>
                  <a:lnTo>
                    <a:pt x="470" y="1170"/>
                  </a:lnTo>
                  <a:lnTo>
                    <a:pt x="484" y="1168"/>
                  </a:lnTo>
                  <a:lnTo>
                    <a:pt x="488" y="1166"/>
                  </a:lnTo>
                  <a:lnTo>
                    <a:pt x="494" y="1164"/>
                  </a:lnTo>
                  <a:lnTo>
                    <a:pt x="500" y="1160"/>
                  </a:lnTo>
                  <a:lnTo>
                    <a:pt x="504" y="1154"/>
                  </a:lnTo>
                  <a:lnTo>
                    <a:pt x="514" y="1142"/>
                  </a:lnTo>
                  <a:lnTo>
                    <a:pt x="522" y="1136"/>
                  </a:lnTo>
                  <a:lnTo>
                    <a:pt x="528" y="1134"/>
                  </a:lnTo>
                  <a:lnTo>
                    <a:pt x="534" y="1126"/>
                  </a:lnTo>
                  <a:lnTo>
                    <a:pt x="540" y="1112"/>
                  </a:lnTo>
                  <a:lnTo>
                    <a:pt x="542" y="1104"/>
                  </a:lnTo>
                  <a:lnTo>
                    <a:pt x="542" y="1098"/>
                  </a:lnTo>
                  <a:lnTo>
                    <a:pt x="542" y="1090"/>
                  </a:lnTo>
                  <a:lnTo>
                    <a:pt x="538" y="1086"/>
                  </a:lnTo>
                  <a:lnTo>
                    <a:pt x="532" y="1082"/>
                  </a:lnTo>
                  <a:lnTo>
                    <a:pt x="526" y="1080"/>
                  </a:lnTo>
                  <a:lnTo>
                    <a:pt x="518" y="1078"/>
                  </a:lnTo>
                  <a:lnTo>
                    <a:pt x="514" y="1076"/>
                  </a:lnTo>
                  <a:lnTo>
                    <a:pt x="510" y="1072"/>
                  </a:lnTo>
                  <a:lnTo>
                    <a:pt x="506" y="1068"/>
                  </a:lnTo>
                  <a:lnTo>
                    <a:pt x="502" y="1066"/>
                  </a:lnTo>
                  <a:lnTo>
                    <a:pt x="496" y="1068"/>
                  </a:lnTo>
                  <a:lnTo>
                    <a:pt x="494" y="1066"/>
                  </a:lnTo>
                  <a:lnTo>
                    <a:pt x="492" y="1064"/>
                  </a:lnTo>
                  <a:lnTo>
                    <a:pt x="496" y="1058"/>
                  </a:lnTo>
                  <a:lnTo>
                    <a:pt x="500" y="1052"/>
                  </a:lnTo>
                  <a:lnTo>
                    <a:pt x="500" y="1048"/>
                  </a:lnTo>
                  <a:lnTo>
                    <a:pt x="496" y="1046"/>
                  </a:lnTo>
                  <a:lnTo>
                    <a:pt x="492" y="1046"/>
                  </a:lnTo>
                  <a:lnTo>
                    <a:pt x="486" y="1044"/>
                  </a:lnTo>
                  <a:lnTo>
                    <a:pt x="484" y="1044"/>
                  </a:lnTo>
                  <a:lnTo>
                    <a:pt x="484" y="1040"/>
                  </a:lnTo>
                  <a:lnTo>
                    <a:pt x="488" y="1036"/>
                  </a:lnTo>
                  <a:lnTo>
                    <a:pt x="500" y="1028"/>
                  </a:lnTo>
                  <a:lnTo>
                    <a:pt x="500" y="1024"/>
                  </a:lnTo>
                  <a:lnTo>
                    <a:pt x="500" y="1022"/>
                  </a:lnTo>
                  <a:lnTo>
                    <a:pt x="494" y="1022"/>
                  </a:lnTo>
                  <a:lnTo>
                    <a:pt x="484" y="1026"/>
                  </a:lnTo>
                  <a:lnTo>
                    <a:pt x="474" y="1032"/>
                  </a:lnTo>
                  <a:lnTo>
                    <a:pt x="466" y="1036"/>
                  </a:lnTo>
                  <a:lnTo>
                    <a:pt x="462" y="1036"/>
                  </a:lnTo>
                  <a:lnTo>
                    <a:pt x="460" y="1034"/>
                  </a:lnTo>
                  <a:lnTo>
                    <a:pt x="456" y="1028"/>
                  </a:lnTo>
                  <a:lnTo>
                    <a:pt x="450" y="1020"/>
                  </a:lnTo>
                  <a:lnTo>
                    <a:pt x="446" y="1016"/>
                  </a:lnTo>
                  <a:lnTo>
                    <a:pt x="442" y="1012"/>
                  </a:lnTo>
                  <a:lnTo>
                    <a:pt x="436" y="1012"/>
                  </a:lnTo>
                  <a:lnTo>
                    <a:pt x="430" y="1012"/>
                  </a:lnTo>
                  <a:lnTo>
                    <a:pt x="424" y="1014"/>
                  </a:lnTo>
                  <a:lnTo>
                    <a:pt x="420" y="1018"/>
                  </a:lnTo>
                  <a:lnTo>
                    <a:pt x="418" y="1022"/>
                  </a:lnTo>
                  <a:lnTo>
                    <a:pt x="420" y="1026"/>
                  </a:lnTo>
                  <a:lnTo>
                    <a:pt x="424" y="1034"/>
                  </a:lnTo>
                  <a:lnTo>
                    <a:pt x="424" y="1038"/>
                  </a:lnTo>
                  <a:lnTo>
                    <a:pt x="424" y="1040"/>
                  </a:lnTo>
                  <a:lnTo>
                    <a:pt x="420" y="1042"/>
                  </a:lnTo>
                  <a:lnTo>
                    <a:pt x="418" y="1042"/>
                  </a:lnTo>
                  <a:lnTo>
                    <a:pt x="406" y="1038"/>
                  </a:lnTo>
                  <a:lnTo>
                    <a:pt x="402" y="1036"/>
                  </a:lnTo>
                  <a:lnTo>
                    <a:pt x="396" y="1038"/>
                  </a:lnTo>
                  <a:lnTo>
                    <a:pt x="390" y="1046"/>
                  </a:lnTo>
                  <a:lnTo>
                    <a:pt x="386" y="1050"/>
                  </a:lnTo>
                  <a:lnTo>
                    <a:pt x="382" y="1052"/>
                  </a:lnTo>
                  <a:lnTo>
                    <a:pt x="378" y="1052"/>
                  </a:lnTo>
                  <a:lnTo>
                    <a:pt x="374" y="1048"/>
                  </a:lnTo>
                  <a:lnTo>
                    <a:pt x="362" y="1038"/>
                  </a:lnTo>
                  <a:lnTo>
                    <a:pt x="358" y="1038"/>
                  </a:lnTo>
                  <a:lnTo>
                    <a:pt x="356" y="1038"/>
                  </a:lnTo>
                  <a:lnTo>
                    <a:pt x="354" y="1038"/>
                  </a:lnTo>
                  <a:lnTo>
                    <a:pt x="352" y="1042"/>
                  </a:lnTo>
                  <a:lnTo>
                    <a:pt x="352" y="1052"/>
                  </a:lnTo>
                  <a:lnTo>
                    <a:pt x="352" y="1056"/>
                  </a:lnTo>
                  <a:lnTo>
                    <a:pt x="350" y="1058"/>
                  </a:lnTo>
                  <a:lnTo>
                    <a:pt x="350" y="1060"/>
                  </a:lnTo>
                  <a:lnTo>
                    <a:pt x="346" y="1058"/>
                  </a:lnTo>
                  <a:lnTo>
                    <a:pt x="342" y="1052"/>
                  </a:lnTo>
                  <a:lnTo>
                    <a:pt x="338" y="1042"/>
                  </a:lnTo>
                  <a:lnTo>
                    <a:pt x="336" y="1038"/>
                  </a:lnTo>
                  <a:lnTo>
                    <a:pt x="330" y="1036"/>
                  </a:lnTo>
                  <a:lnTo>
                    <a:pt x="326" y="1036"/>
                  </a:lnTo>
                  <a:lnTo>
                    <a:pt x="320" y="1038"/>
                  </a:lnTo>
                  <a:lnTo>
                    <a:pt x="314" y="1042"/>
                  </a:lnTo>
                  <a:lnTo>
                    <a:pt x="308" y="1048"/>
                  </a:lnTo>
                  <a:lnTo>
                    <a:pt x="306" y="1054"/>
                  </a:lnTo>
                  <a:lnTo>
                    <a:pt x="306" y="1060"/>
                  </a:lnTo>
                  <a:lnTo>
                    <a:pt x="304" y="1070"/>
                  </a:lnTo>
                  <a:lnTo>
                    <a:pt x="304" y="1072"/>
                  </a:lnTo>
                  <a:lnTo>
                    <a:pt x="302" y="1072"/>
                  </a:lnTo>
                  <a:lnTo>
                    <a:pt x="294" y="1066"/>
                  </a:lnTo>
                  <a:lnTo>
                    <a:pt x="286" y="1052"/>
                  </a:lnTo>
                  <a:lnTo>
                    <a:pt x="280" y="1044"/>
                  </a:lnTo>
                  <a:lnTo>
                    <a:pt x="276" y="1042"/>
                  </a:lnTo>
                  <a:lnTo>
                    <a:pt x="272" y="1040"/>
                  </a:lnTo>
                  <a:lnTo>
                    <a:pt x="268" y="1042"/>
                  </a:lnTo>
                  <a:lnTo>
                    <a:pt x="266" y="1046"/>
                  </a:lnTo>
                  <a:lnTo>
                    <a:pt x="266" y="1052"/>
                  </a:lnTo>
                  <a:lnTo>
                    <a:pt x="266" y="1056"/>
                  </a:lnTo>
                  <a:lnTo>
                    <a:pt x="268" y="1062"/>
                  </a:lnTo>
                  <a:lnTo>
                    <a:pt x="270" y="1074"/>
                  </a:lnTo>
                  <a:lnTo>
                    <a:pt x="270" y="1078"/>
                  </a:lnTo>
                  <a:lnTo>
                    <a:pt x="270" y="1080"/>
                  </a:lnTo>
                  <a:lnTo>
                    <a:pt x="266" y="1082"/>
                  </a:lnTo>
                  <a:lnTo>
                    <a:pt x="264" y="1082"/>
                  </a:lnTo>
                  <a:lnTo>
                    <a:pt x="260" y="1080"/>
                  </a:lnTo>
                  <a:lnTo>
                    <a:pt x="256" y="1074"/>
                  </a:lnTo>
                  <a:lnTo>
                    <a:pt x="252" y="1070"/>
                  </a:lnTo>
                  <a:lnTo>
                    <a:pt x="248" y="1072"/>
                  </a:lnTo>
                  <a:lnTo>
                    <a:pt x="246" y="1076"/>
                  </a:lnTo>
                  <a:lnTo>
                    <a:pt x="242" y="1082"/>
                  </a:lnTo>
                  <a:lnTo>
                    <a:pt x="240" y="1088"/>
                  </a:lnTo>
                  <a:lnTo>
                    <a:pt x="236" y="1090"/>
                  </a:lnTo>
                  <a:lnTo>
                    <a:pt x="234" y="1092"/>
                  </a:lnTo>
                  <a:lnTo>
                    <a:pt x="232" y="1090"/>
                  </a:lnTo>
                  <a:lnTo>
                    <a:pt x="228" y="1084"/>
                  </a:lnTo>
                  <a:lnTo>
                    <a:pt x="226" y="1076"/>
                  </a:lnTo>
                  <a:lnTo>
                    <a:pt x="226" y="1070"/>
                  </a:lnTo>
                  <a:lnTo>
                    <a:pt x="228" y="1060"/>
                  </a:lnTo>
                  <a:lnTo>
                    <a:pt x="228" y="1058"/>
                  </a:lnTo>
                  <a:lnTo>
                    <a:pt x="228" y="1054"/>
                  </a:lnTo>
                  <a:lnTo>
                    <a:pt x="224" y="1050"/>
                  </a:lnTo>
                  <a:lnTo>
                    <a:pt x="216" y="1046"/>
                  </a:lnTo>
                  <a:lnTo>
                    <a:pt x="204" y="1036"/>
                  </a:lnTo>
                  <a:lnTo>
                    <a:pt x="200" y="1030"/>
                  </a:lnTo>
                  <a:lnTo>
                    <a:pt x="194" y="1026"/>
                  </a:lnTo>
                  <a:lnTo>
                    <a:pt x="184" y="1020"/>
                  </a:lnTo>
                  <a:lnTo>
                    <a:pt x="174" y="1018"/>
                  </a:lnTo>
                  <a:lnTo>
                    <a:pt x="168" y="1018"/>
                  </a:lnTo>
                  <a:lnTo>
                    <a:pt x="162" y="1018"/>
                  </a:lnTo>
                  <a:lnTo>
                    <a:pt x="158" y="1020"/>
                  </a:lnTo>
                  <a:lnTo>
                    <a:pt x="154" y="1024"/>
                  </a:lnTo>
                  <a:lnTo>
                    <a:pt x="152" y="1026"/>
                  </a:lnTo>
                  <a:lnTo>
                    <a:pt x="152" y="1030"/>
                  </a:lnTo>
                  <a:lnTo>
                    <a:pt x="154" y="1032"/>
                  </a:lnTo>
                  <a:lnTo>
                    <a:pt x="162" y="1038"/>
                  </a:lnTo>
                  <a:lnTo>
                    <a:pt x="170" y="1042"/>
                  </a:lnTo>
                  <a:lnTo>
                    <a:pt x="180" y="1048"/>
                  </a:lnTo>
                  <a:lnTo>
                    <a:pt x="186" y="1054"/>
                  </a:lnTo>
                  <a:lnTo>
                    <a:pt x="188" y="1058"/>
                  </a:lnTo>
                  <a:lnTo>
                    <a:pt x="186" y="1058"/>
                  </a:lnTo>
                  <a:lnTo>
                    <a:pt x="178" y="1056"/>
                  </a:lnTo>
                  <a:lnTo>
                    <a:pt x="166" y="1048"/>
                  </a:lnTo>
                  <a:lnTo>
                    <a:pt x="154" y="1040"/>
                  </a:lnTo>
                  <a:lnTo>
                    <a:pt x="148" y="1038"/>
                  </a:lnTo>
                  <a:lnTo>
                    <a:pt x="144" y="1036"/>
                  </a:lnTo>
                  <a:lnTo>
                    <a:pt x="140" y="1038"/>
                  </a:lnTo>
                  <a:lnTo>
                    <a:pt x="136" y="1040"/>
                  </a:lnTo>
                  <a:lnTo>
                    <a:pt x="130" y="1048"/>
                  </a:lnTo>
                  <a:lnTo>
                    <a:pt x="128" y="1058"/>
                  </a:lnTo>
                  <a:lnTo>
                    <a:pt x="128" y="1064"/>
                  </a:lnTo>
                  <a:lnTo>
                    <a:pt x="126" y="1066"/>
                  </a:lnTo>
                  <a:lnTo>
                    <a:pt x="122" y="1068"/>
                  </a:lnTo>
                  <a:lnTo>
                    <a:pt x="118" y="1068"/>
                  </a:lnTo>
                  <a:lnTo>
                    <a:pt x="116" y="1070"/>
                  </a:lnTo>
                  <a:lnTo>
                    <a:pt x="116" y="1074"/>
                  </a:lnTo>
                  <a:lnTo>
                    <a:pt x="114" y="1080"/>
                  </a:lnTo>
                  <a:lnTo>
                    <a:pt x="112" y="1080"/>
                  </a:lnTo>
                  <a:lnTo>
                    <a:pt x="106" y="1078"/>
                  </a:lnTo>
                  <a:lnTo>
                    <a:pt x="102" y="1078"/>
                  </a:lnTo>
                  <a:lnTo>
                    <a:pt x="98" y="1080"/>
                  </a:lnTo>
                  <a:lnTo>
                    <a:pt x="96" y="1082"/>
                  </a:lnTo>
                  <a:lnTo>
                    <a:pt x="96" y="1084"/>
                  </a:lnTo>
                  <a:lnTo>
                    <a:pt x="100" y="1086"/>
                  </a:lnTo>
                  <a:lnTo>
                    <a:pt x="104" y="1090"/>
                  </a:lnTo>
                  <a:lnTo>
                    <a:pt x="118" y="1092"/>
                  </a:lnTo>
                  <a:lnTo>
                    <a:pt x="126" y="1092"/>
                  </a:lnTo>
                  <a:lnTo>
                    <a:pt x="134" y="1090"/>
                  </a:lnTo>
                  <a:close/>
                  <a:moveTo>
                    <a:pt x="306" y="1550"/>
                  </a:moveTo>
                  <a:lnTo>
                    <a:pt x="306" y="1550"/>
                  </a:lnTo>
                  <a:lnTo>
                    <a:pt x="304" y="1546"/>
                  </a:lnTo>
                  <a:lnTo>
                    <a:pt x="302" y="1544"/>
                  </a:lnTo>
                  <a:lnTo>
                    <a:pt x="300" y="1544"/>
                  </a:lnTo>
                  <a:lnTo>
                    <a:pt x="300" y="1546"/>
                  </a:lnTo>
                  <a:lnTo>
                    <a:pt x="302" y="1548"/>
                  </a:lnTo>
                  <a:lnTo>
                    <a:pt x="306" y="1550"/>
                  </a:lnTo>
                  <a:close/>
                  <a:moveTo>
                    <a:pt x="294" y="1582"/>
                  </a:moveTo>
                  <a:lnTo>
                    <a:pt x="294" y="1582"/>
                  </a:lnTo>
                  <a:lnTo>
                    <a:pt x="296" y="1580"/>
                  </a:lnTo>
                  <a:lnTo>
                    <a:pt x="294" y="1576"/>
                  </a:lnTo>
                  <a:lnTo>
                    <a:pt x="290" y="1572"/>
                  </a:lnTo>
                  <a:lnTo>
                    <a:pt x="288" y="1572"/>
                  </a:lnTo>
                  <a:lnTo>
                    <a:pt x="286" y="1574"/>
                  </a:lnTo>
                  <a:lnTo>
                    <a:pt x="286" y="1576"/>
                  </a:lnTo>
                  <a:lnTo>
                    <a:pt x="290" y="1580"/>
                  </a:lnTo>
                  <a:lnTo>
                    <a:pt x="294" y="1582"/>
                  </a:lnTo>
                  <a:close/>
                  <a:moveTo>
                    <a:pt x="134" y="1350"/>
                  </a:moveTo>
                  <a:lnTo>
                    <a:pt x="134" y="1350"/>
                  </a:lnTo>
                  <a:lnTo>
                    <a:pt x="134" y="1354"/>
                  </a:lnTo>
                  <a:lnTo>
                    <a:pt x="134" y="1356"/>
                  </a:lnTo>
                  <a:lnTo>
                    <a:pt x="138" y="1360"/>
                  </a:lnTo>
                  <a:lnTo>
                    <a:pt x="140" y="1362"/>
                  </a:lnTo>
                  <a:lnTo>
                    <a:pt x="144" y="1364"/>
                  </a:lnTo>
                  <a:lnTo>
                    <a:pt x="150" y="1372"/>
                  </a:lnTo>
                  <a:lnTo>
                    <a:pt x="154" y="1374"/>
                  </a:lnTo>
                  <a:lnTo>
                    <a:pt x="154" y="1370"/>
                  </a:lnTo>
                  <a:lnTo>
                    <a:pt x="152" y="1364"/>
                  </a:lnTo>
                  <a:lnTo>
                    <a:pt x="148" y="1360"/>
                  </a:lnTo>
                  <a:lnTo>
                    <a:pt x="146" y="1358"/>
                  </a:lnTo>
                  <a:lnTo>
                    <a:pt x="144" y="1358"/>
                  </a:lnTo>
                  <a:lnTo>
                    <a:pt x="142" y="1354"/>
                  </a:lnTo>
                  <a:lnTo>
                    <a:pt x="140" y="1350"/>
                  </a:lnTo>
                  <a:lnTo>
                    <a:pt x="136" y="1348"/>
                  </a:lnTo>
                  <a:lnTo>
                    <a:pt x="134" y="1348"/>
                  </a:lnTo>
                  <a:lnTo>
                    <a:pt x="134" y="1350"/>
                  </a:lnTo>
                  <a:close/>
                  <a:moveTo>
                    <a:pt x="138" y="1658"/>
                  </a:moveTo>
                  <a:lnTo>
                    <a:pt x="138" y="1658"/>
                  </a:lnTo>
                  <a:lnTo>
                    <a:pt x="140" y="1652"/>
                  </a:lnTo>
                  <a:lnTo>
                    <a:pt x="138" y="1650"/>
                  </a:lnTo>
                  <a:lnTo>
                    <a:pt x="136" y="1650"/>
                  </a:lnTo>
                  <a:lnTo>
                    <a:pt x="132" y="1652"/>
                  </a:lnTo>
                  <a:lnTo>
                    <a:pt x="128" y="1652"/>
                  </a:lnTo>
                  <a:lnTo>
                    <a:pt x="124" y="1652"/>
                  </a:lnTo>
                  <a:lnTo>
                    <a:pt x="122" y="1654"/>
                  </a:lnTo>
                  <a:lnTo>
                    <a:pt x="120" y="1656"/>
                  </a:lnTo>
                  <a:lnTo>
                    <a:pt x="122" y="1656"/>
                  </a:lnTo>
                  <a:lnTo>
                    <a:pt x="126" y="1660"/>
                  </a:lnTo>
                  <a:lnTo>
                    <a:pt x="134" y="1660"/>
                  </a:lnTo>
                  <a:lnTo>
                    <a:pt x="136" y="1660"/>
                  </a:lnTo>
                  <a:lnTo>
                    <a:pt x="138" y="1658"/>
                  </a:lnTo>
                  <a:close/>
                  <a:moveTo>
                    <a:pt x="124" y="1360"/>
                  </a:moveTo>
                  <a:lnTo>
                    <a:pt x="124" y="1360"/>
                  </a:lnTo>
                  <a:lnTo>
                    <a:pt x="122" y="1360"/>
                  </a:lnTo>
                  <a:lnTo>
                    <a:pt x="124" y="1362"/>
                  </a:lnTo>
                  <a:lnTo>
                    <a:pt x="132" y="1368"/>
                  </a:lnTo>
                  <a:lnTo>
                    <a:pt x="134" y="1370"/>
                  </a:lnTo>
                  <a:lnTo>
                    <a:pt x="138" y="1368"/>
                  </a:lnTo>
                  <a:lnTo>
                    <a:pt x="138" y="1366"/>
                  </a:lnTo>
                  <a:lnTo>
                    <a:pt x="136" y="1362"/>
                  </a:lnTo>
                  <a:lnTo>
                    <a:pt x="132" y="1358"/>
                  </a:lnTo>
                  <a:lnTo>
                    <a:pt x="130" y="1358"/>
                  </a:lnTo>
                  <a:lnTo>
                    <a:pt x="124" y="1360"/>
                  </a:lnTo>
                  <a:close/>
                  <a:moveTo>
                    <a:pt x="162" y="1352"/>
                  </a:moveTo>
                  <a:lnTo>
                    <a:pt x="162" y="1352"/>
                  </a:lnTo>
                  <a:lnTo>
                    <a:pt x="162" y="1348"/>
                  </a:lnTo>
                  <a:lnTo>
                    <a:pt x="160" y="1344"/>
                  </a:lnTo>
                  <a:lnTo>
                    <a:pt x="160" y="1350"/>
                  </a:lnTo>
                  <a:lnTo>
                    <a:pt x="160" y="1352"/>
                  </a:lnTo>
                  <a:lnTo>
                    <a:pt x="162" y="1352"/>
                  </a:lnTo>
                  <a:close/>
                  <a:moveTo>
                    <a:pt x="128" y="1670"/>
                  </a:moveTo>
                  <a:lnTo>
                    <a:pt x="128" y="1670"/>
                  </a:lnTo>
                  <a:lnTo>
                    <a:pt x="126" y="1670"/>
                  </a:lnTo>
                  <a:lnTo>
                    <a:pt x="124" y="1672"/>
                  </a:lnTo>
                  <a:lnTo>
                    <a:pt x="122" y="1678"/>
                  </a:lnTo>
                  <a:lnTo>
                    <a:pt x="124" y="1686"/>
                  </a:lnTo>
                  <a:lnTo>
                    <a:pt x="126" y="1688"/>
                  </a:lnTo>
                  <a:lnTo>
                    <a:pt x="128" y="1688"/>
                  </a:lnTo>
                  <a:lnTo>
                    <a:pt x="130" y="1688"/>
                  </a:lnTo>
                  <a:lnTo>
                    <a:pt x="130" y="1684"/>
                  </a:lnTo>
                  <a:lnTo>
                    <a:pt x="128" y="1682"/>
                  </a:lnTo>
                  <a:lnTo>
                    <a:pt x="128" y="1680"/>
                  </a:lnTo>
                  <a:lnTo>
                    <a:pt x="130" y="1678"/>
                  </a:lnTo>
                  <a:lnTo>
                    <a:pt x="132" y="1674"/>
                  </a:lnTo>
                  <a:lnTo>
                    <a:pt x="130" y="1672"/>
                  </a:lnTo>
                  <a:lnTo>
                    <a:pt x="128" y="1670"/>
                  </a:lnTo>
                  <a:close/>
                  <a:moveTo>
                    <a:pt x="238" y="1920"/>
                  </a:moveTo>
                  <a:lnTo>
                    <a:pt x="238" y="1920"/>
                  </a:lnTo>
                  <a:lnTo>
                    <a:pt x="236" y="1924"/>
                  </a:lnTo>
                  <a:lnTo>
                    <a:pt x="238" y="1926"/>
                  </a:lnTo>
                  <a:lnTo>
                    <a:pt x="240" y="1930"/>
                  </a:lnTo>
                  <a:lnTo>
                    <a:pt x="246" y="1930"/>
                  </a:lnTo>
                  <a:lnTo>
                    <a:pt x="248" y="1930"/>
                  </a:lnTo>
                  <a:lnTo>
                    <a:pt x="252" y="1926"/>
                  </a:lnTo>
                  <a:lnTo>
                    <a:pt x="252" y="1924"/>
                  </a:lnTo>
                  <a:lnTo>
                    <a:pt x="254" y="1920"/>
                  </a:lnTo>
                  <a:lnTo>
                    <a:pt x="252" y="1918"/>
                  </a:lnTo>
                  <a:lnTo>
                    <a:pt x="250" y="1916"/>
                  </a:lnTo>
                  <a:lnTo>
                    <a:pt x="248" y="1914"/>
                  </a:lnTo>
                  <a:lnTo>
                    <a:pt x="244" y="1916"/>
                  </a:lnTo>
                  <a:lnTo>
                    <a:pt x="240" y="1916"/>
                  </a:lnTo>
                  <a:lnTo>
                    <a:pt x="238" y="1920"/>
                  </a:lnTo>
                  <a:close/>
                  <a:moveTo>
                    <a:pt x="232" y="1878"/>
                  </a:moveTo>
                  <a:lnTo>
                    <a:pt x="232" y="1878"/>
                  </a:lnTo>
                  <a:lnTo>
                    <a:pt x="236" y="1878"/>
                  </a:lnTo>
                  <a:lnTo>
                    <a:pt x="240" y="1876"/>
                  </a:lnTo>
                  <a:lnTo>
                    <a:pt x="246" y="1870"/>
                  </a:lnTo>
                  <a:lnTo>
                    <a:pt x="248" y="1862"/>
                  </a:lnTo>
                  <a:lnTo>
                    <a:pt x="246" y="1858"/>
                  </a:lnTo>
                  <a:lnTo>
                    <a:pt x="244" y="1856"/>
                  </a:lnTo>
                  <a:lnTo>
                    <a:pt x="240" y="1858"/>
                  </a:lnTo>
                  <a:lnTo>
                    <a:pt x="234" y="1866"/>
                  </a:lnTo>
                  <a:lnTo>
                    <a:pt x="230" y="1874"/>
                  </a:lnTo>
                  <a:lnTo>
                    <a:pt x="230" y="1876"/>
                  </a:lnTo>
                  <a:lnTo>
                    <a:pt x="232" y="1878"/>
                  </a:lnTo>
                  <a:close/>
                  <a:moveTo>
                    <a:pt x="290" y="1568"/>
                  </a:moveTo>
                  <a:lnTo>
                    <a:pt x="290" y="1568"/>
                  </a:lnTo>
                  <a:lnTo>
                    <a:pt x="294" y="1572"/>
                  </a:lnTo>
                  <a:lnTo>
                    <a:pt x="298" y="1572"/>
                  </a:lnTo>
                  <a:lnTo>
                    <a:pt x="302" y="1572"/>
                  </a:lnTo>
                  <a:lnTo>
                    <a:pt x="304" y="1572"/>
                  </a:lnTo>
                  <a:lnTo>
                    <a:pt x="306" y="1574"/>
                  </a:lnTo>
                  <a:lnTo>
                    <a:pt x="310" y="1574"/>
                  </a:lnTo>
                  <a:lnTo>
                    <a:pt x="312" y="1572"/>
                  </a:lnTo>
                  <a:lnTo>
                    <a:pt x="312" y="1570"/>
                  </a:lnTo>
                  <a:lnTo>
                    <a:pt x="310" y="1568"/>
                  </a:lnTo>
                  <a:lnTo>
                    <a:pt x="310" y="1570"/>
                  </a:lnTo>
                  <a:lnTo>
                    <a:pt x="308" y="1570"/>
                  </a:lnTo>
                  <a:lnTo>
                    <a:pt x="308" y="1568"/>
                  </a:lnTo>
                  <a:lnTo>
                    <a:pt x="304" y="1566"/>
                  </a:lnTo>
                  <a:lnTo>
                    <a:pt x="302" y="1566"/>
                  </a:lnTo>
                  <a:lnTo>
                    <a:pt x="300" y="1566"/>
                  </a:lnTo>
                  <a:lnTo>
                    <a:pt x="300" y="1564"/>
                  </a:lnTo>
                  <a:lnTo>
                    <a:pt x="302" y="1560"/>
                  </a:lnTo>
                  <a:lnTo>
                    <a:pt x="300" y="1560"/>
                  </a:lnTo>
                  <a:lnTo>
                    <a:pt x="296" y="1556"/>
                  </a:lnTo>
                  <a:lnTo>
                    <a:pt x="292" y="1556"/>
                  </a:lnTo>
                  <a:lnTo>
                    <a:pt x="290" y="1560"/>
                  </a:lnTo>
                  <a:lnTo>
                    <a:pt x="288" y="1564"/>
                  </a:lnTo>
                  <a:lnTo>
                    <a:pt x="290" y="1568"/>
                  </a:lnTo>
                  <a:close/>
                  <a:moveTo>
                    <a:pt x="208" y="1778"/>
                  </a:moveTo>
                  <a:lnTo>
                    <a:pt x="208" y="1778"/>
                  </a:lnTo>
                  <a:lnTo>
                    <a:pt x="206" y="1784"/>
                  </a:lnTo>
                  <a:lnTo>
                    <a:pt x="206" y="1788"/>
                  </a:lnTo>
                  <a:lnTo>
                    <a:pt x="210" y="1792"/>
                  </a:lnTo>
                  <a:lnTo>
                    <a:pt x="214" y="1792"/>
                  </a:lnTo>
                  <a:lnTo>
                    <a:pt x="216" y="1792"/>
                  </a:lnTo>
                  <a:lnTo>
                    <a:pt x="218" y="1788"/>
                  </a:lnTo>
                  <a:lnTo>
                    <a:pt x="216" y="1782"/>
                  </a:lnTo>
                  <a:lnTo>
                    <a:pt x="212" y="1776"/>
                  </a:lnTo>
                  <a:lnTo>
                    <a:pt x="210" y="1776"/>
                  </a:lnTo>
                  <a:lnTo>
                    <a:pt x="208" y="1778"/>
                  </a:lnTo>
                  <a:close/>
                  <a:moveTo>
                    <a:pt x="618" y="1434"/>
                  </a:moveTo>
                  <a:lnTo>
                    <a:pt x="618" y="1434"/>
                  </a:lnTo>
                  <a:lnTo>
                    <a:pt x="620" y="1434"/>
                  </a:lnTo>
                  <a:lnTo>
                    <a:pt x="622" y="1430"/>
                  </a:lnTo>
                  <a:lnTo>
                    <a:pt x="622" y="1428"/>
                  </a:lnTo>
                  <a:lnTo>
                    <a:pt x="620" y="1426"/>
                  </a:lnTo>
                  <a:lnTo>
                    <a:pt x="616" y="1430"/>
                  </a:lnTo>
                  <a:lnTo>
                    <a:pt x="616" y="1432"/>
                  </a:lnTo>
                  <a:lnTo>
                    <a:pt x="618" y="1434"/>
                  </a:lnTo>
                  <a:close/>
                  <a:moveTo>
                    <a:pt x="882" y="1770"/>
                  </a:moveTo>
                  <a:lnTo>
                    <a:pt x="882" y="1770"/>
                  </a:lnTo>
                  <a:lnTo>
                    <a:pt x="876" y="1774"/>
                  </a:lnTo>
                  <a:lnTo>
                    <a:pt x="870" y="1774"/>
                  </a:lnTo>
                  <a:lnTo>
                    <a:pt x="866" y="1772"/>
                  </a:lnTo>
                  <a:lnTo>
                    <a:pt x="860" y="1774"/>
                  </a:lnTo>
                  <a:lnTo>
                    <a:pt x="860" y="1776"/>
                  </a:lnTo>
                  <a:lnTo>
                    <a:pt x="864" y="1778"/>
                  </a:lnTo>
                  <a:lnTo>
                    <a:pt x="870" y="1782"/>
                  </a:lnTo>
                  <a:lnTo>
                    <a:pt x="870" y="1784"/>
                  </a:lnTo>
                  <a:lnTo>
                    <a:pt x="870" y="1786"/>
                  </a:lnTo>
                  <a:lnTo>
                    <a:pt x="870" y="1788"/>
                  </a:lnTo>
                  <a:lnTo>
                    <a:pt x="872" y="1790"/>
                  </a:lnTo>
                  <a:lnTo>
                    <a:pt x="874" y="1792"/>
                  </a:lnTo>
                  <a:lnTo>
                    <a:pt x="872" y="1796"/>
                  </a:lnTo>
                  <a:lnTo>
                    <a:pt x="870" y="1798"/>
                  </a:lnTo>
                  <a:lnTo>
                    <a:pt x="872" y="1800"/>
                  </a:lnTo>
                  <a:lnTo>
                    <a:pt x="874" y="1800"/>
                  </a:lnTo>
                  <a:lnTo>
                    <a:pt x="876" y="1804"/>
                  </a:lnTo>
                  <a:lnTo>
                    <a:pt x="876" y="1806"/>
                  </a:lnTo>
                  <a:lnTo>
                    <a:pt x="878" y="1806"/>
                  </a:lnTo>
                  <a:lnTo>
                    <a:pt x="882" y="1806"/>
                  </a:lnTo>
                  <a:lnTo>
                    <a:pt x="886" y="1806"/>
                  </a:lnTo>
                  <a:lnTo>
                    <a:pt x="888" y="1808"/>
                  </a:lnTo>
                  <a:lnTo>
                    <a:pt x="892" y="1806"/>
                  </a:lnTo>
                  <a:lnTo>
                    <a:pt x="894" y="1808"/>
                  </a:lnTo>
                  <a:lnTo>
                    <a:pt x="896" y="1810"/>
                  </a:lnTo>
                  <a:lnTo>
                    <a:pt x="896" y="1814"/>
                  </a:lnTo>
                  <a:lnTo>
                    <a:pt x="894" y="1814"/>
                  </a:lnTo>
                  <a:lnTo>
                    <a:pt x="892" y="1814"/>
                  </a:lnTo>
                  <a:lnTo>
                    <a:pt x="890" y="1816"/>
                  </a:lnTo>
                  <a:lnTo>
                    <a:pt x="892" y="1816"/>
                  </a:lnTo>
                  <a:lnTo>
                    <a:pt x="894" y="1818"/>
                  </a:lnTo>
                  <a:lnTo>
                    <a:pt x="898" y="1820"/>
                  </a:lnTo>
                  <a:lnTo>
                    <a:pt x="898" y="1822"/>
                  </a:lnTo>
                  <a:lnTo>
                    <a:pt x="896" y="1824"/>
                  </a:lnTo>
                  <a:lnTo>
                    <a:pt x="896" y="1826"/>
                  </a:lnTo>
                  <a:lnTo>
                    <a:pt x="900" y="1832"/>
                  </a:lnTo>
                  <a:lnTo>
                    <a:pt x="902" y="1836"/>
                  </a:lnTo>
                  <a:lnTo>
                    <a:pt x="904" y="1840"/>
                  </a:lnTo>
                  <a:lnTo>
                    <a:pt x="904" y="1844"/>
                  </a:lnTo>
                  <a:lnTo>
                    <a:pt x="906" y="1846"/>
                  </a:lnTo>
                  <a:lnTo>
                    <a:pt x="906" y="1848"/>
                  </a:lnTo>
                  <a:lnTo>
                    <a:pt x="908" y="1848"/>
                  </a:lnTo>
                  <a:lnTo>
                    <a:pt x="908" y="1844"/>
                  </a:lnTo>
                  <a:lnTo>
                    <a:pt x="908" y="1838"/>
                  </a:lnTo>
                  <a:lnTo>
                    <a:pt x="910" y="1834"/>
                  </a:lnTo>
                  <a:lnTo>
                    <a:pt x="912" y="1832"/>
                  </a:lnTo>
                  <a:lnTo>
                    <a:pt x="912" y="1828"/>
                  </a:lnTo>
                  <a:lnTo>
                    <a:pt x="908" y="1824"/>
                  </a:lnTo>
                  <a:lnTo>
                    <a:pt x="902" y="1822"/>
                  </a:lnTo>
                  <a:lnTo>
                    <a:pt x="904" y="1822"/>
                  </a:lnTo>
                  <a:lnTo>
                    <a:pt x="906" y="1820"/>
                  </a:lnTo>
                  <a:lnTo>
                    <a:pt x="910" y="1820"/>
                  </a:lnTo>
                  <a:lnTo>
                    <a:pt x="912" y="1818"/>
                  </a:lnTo>
                  <a:lnTo>
                    <a:pt x="912" y="1816"/>
                  </a:lnTo>
                  <a:lnTo>
                    <a:pt x="912" y="1812"/>
                  </a:lnTo>
                  <a:lnTo>
                    <a:pt x="912" y="1810"/>
                  </a:lnTo>
                  <a:lnTo>
                    <a:pt x="912" y="1808"/>
                  </a:lnTo>
                  <a:lnTo>
                    <a:pt x="918" y="1804"/>
                  </a:lnTo>
                  <a:lnTo>
                    <a:pt x="924" y="1802"/>
                  </a:lnTo>
                  <a:lnTo>
                    <a:pt x="926" y="1800"/>
                  </a:lnTo>
                  <a:lnTo>
                    <a:pt x="924" y="1798"/>
                  </a:lnTo>
                  <a:lnTo>
                    <a:pt x="918" y="1794"/>
                  </a:lnTo>
                  <a:lnTo>
                    <a:pt x="914" y="1790"/>
                  </a:lnTo>
                  <a:lnTo>
                    <a:pt x="914" y="1788"/>
                  </a:lnTo>
                  <a:lnTo>
                    <a:pt x="916" y="1784"/>
                  </a:lnTo>
                  <a:lnTo>
                    <a:pt x="922" y="1782"/>
                  </a:lnTo>
                  <a:lnTo>
                    <a:pt x="926" y="1782"/>
                  </a:lnTo>
                  <a:lnTo>
                    <a:pt x="928" y="1778"/>
                  </a:lnTo>
                  <a:lnTo>
                    <a:pt x="928" y="1772"/>
                  </a:lnTo>
                  <a:lnTo>
                    <a:pt x="928" y="1764"/>
                  </a:lnTo>
                  <a:lnTo>
                    <a:pt x="930" y="1758"/>
                  </a:lnTo>
                  <a:lnTo>
                    <a:pt x="932" y="1754"/>
                  </a:lnTo>
                  <a:lnTo>
                    <a:pt x="930" y="1752"/>
                  </a:lnTo>
                  <a:lnTo>
                    <a:pt x="920" y="1750"/>
                  </a:lnTo>
                  <a:lnTo>
                    <a:pt x="914" y="1750"/>
                  </a:lnTo>
                  <a:lnTo>
                    <a:pt x="908" y="1752"/>
                  </a:lnTo>
                  <a:lnTo>
                    <a:pt x="904" y="1756"/>
                  </a:lnTo>
                  <a:lnTo>
                    <a:pt x="902" y="1760"/>
                  </a:lnTo>
                  <a:lnTo>
                    <a:pt x="904" y="1762"/>
                  </a:lnTo>
                  <a:lnTo>
                    <a:pt x="904" y="1764"/>
                  </a:lnTo>
                  <a:lnTo>
                    <a:pt x="900" y="1772"/>
                  </a:lnTo>
                  <a:lnTo>
                    <a:pt x="898" y="1776"/>
                  </a:lnTo>
                  <a:lnTo>
                    <a:pt x="896" y="1774"/>
                  </a:lnTo>
                  <a:lnTo>
                    <a:pt x="896" y="1770"/>
                  </a:lnTo>
                  <a:lnTo>
                    <a:pt x="898" y="1762"/>
                  </a:lnTo>
                  <a:lnTo>
                    <a:pt x="896" y="1760"/>
                  </a:lnTo>
                  <a:lnTo>
                    <a:pt x="894" y="1760"/>
                  </a:lnTo>
                  <a:lnTo>
                    <a:pt x="890" y="1760"/>
                  </a:lnTo>
                  <a:lnTo>
                    <a:pt x="884" y="1758"/>
                  </a:lnTo>
                  <a:lnTo>
                    <a:pt x="880" y="1758"/>
                  </a:lnTo>
                  <a:lnTo>
                    <a:pt x="876" y="1758"/>
                  </a:lnTo>
                  <a:lnTo>
                    <a:pt x="878" y="1760"/>
                  </a:lnTo>
                  <a:lnTo>
                    <a:pt x="882" y="1762"/>
                  </a:lnTo>
                  <a:lnTo>
                    <a:pt x="886" y="1764"/>
                  </a:lnTo>
                  <a:lnTo>
                    <a:pt x="884" y="1768"/>
                  </a:lnTo>
                  <a:lnTo>
                    <a:pt x="882" y="1770"/>
                  </a:lnTo>
                  <a:close/>
                  <a:moveTo>
                    <a:pt x="850" y="1762"/>
                  </a:moveTo>
                  <a:lnTo>
                    <a:pt x="850" y="1762"/>
                  </a:lnTo>
                  <a:lnTo>
                    <a:pt x="848" y="1760"/>
                  </a:lnTo>
                  <a:lnTo>
                    <a:pt x="846" y="1764"/>
                  </a:lnTo>
                  <a:lnTo>
                    <a:pt x="848" y="1768"/>
                  </a:lnTo>
                  <a:lnTo>
                    <a:pt x="848" y="1772"/>
                  </a:lnTo>
                  <a:lnTo>
                    <a:pt x="850" y="1772"/>
                  </a:lnTo>
                  <a:lnTo>
                    <a:pt x="850" y="1770"/>
                  </a:lnTo>
                  <a:lnTo>
                    <a:pt x="852" y="1766"/>
                  </a:lnTo>
                  <a:lnTo>
                    <a:pt x="850" y="1762"/>
                  </a:lnTo>
                  <a:close/>
                  <a:moveTo>
                    <a:pt x="834" y="1814"/>
                  </a:moveTo>
                  <a:lnTo>
                    <a:pt x="834" y="1814"/>
                  </a:lnTo>
                  <a:lnTo>
                    <a:pt x="846" y="1816"/>
                  </a:lnTo>
                  <a:lnTo>
                    <a:pt x="852" y="1814"/>
                  </a:lnTo>
                  <a:lnTo>
                    <a:pt x="856" y="1812"/>
                  </a:lnTo>
                  <a:lnTo>
                    <a:pt x="858" y="1808"/>
                  </a:lnTo>
                  <a:lnTo>
                    <a:pt x="858" y="1806"/>
                  </a:lnTo>
                  <a:lnTo>
                    <a:pt x="858" y="1800"/>
                  </a:lnTo>
                  <a:lnTo>
                    <a:pt x="856" y="1794"/>
                  </a:lnTo>
                  <a:lnTo>
                    <a:pt x="856" y="1790"/>
                  </a:lnTo>
                  <a:lnTo>
                    <a:pt x="856" y="1788"/>
                  </a:lnTo>
                  <a:lnTo>
                    <a:pt x="852" y="1784"/>
                  </a:lnTo>
                  <a:lnTo>
                    <a:pt x="850" y="1782"/>
                  </a:lnTo>
                  <a:lnTo>
                    <a:pt x="850" y="1784"/>
                  </a:lnTo>
                  <a:lnTo>
                    <a:pt x="848" y="1786"/>
                  </a:lnTo>
                  <a:lnTo>
                    <a:pt x="840" y="1782"/>
                  </a:lnTo>
                  <a:lnTo>
                    <a:pt x="836" y="1782"/>
                  </a:lnTo>
                  <a:lnTo>
                    <a:pt x="830" y="1784"/>
                  </a:lnTo>
                  <a:lnTo>
                    <a:pt x="824" y="1786"/>
                  </a:lnTo>
                  <a:lnTo>
                    <a:pt x="818" y="1786"/>
                  </a:lnTo>
                  <a:lnTo>
                    <a:pt x="816" y="1786"/>
                  </a:lnTo>
                  <a:lnTo>
                    <a:pt x="814" y="1788"/>
                  </a:lnTo>
                  <a:lnTo>
                    <a:pt x="814" y="1790"/>
                  </a:lnTo>
                  <a:lnTo>
                    <a:pt x="816" y="1792"/>
                  </a:lnTo>
                  <a:lnTo>
                    <a:pt x="820" y="1798"/>
                  </a:lnTo>
                  <a:lnTo>
                    <a:pt x="824" y="1806"/>
                  </a:lnTo>
                  <a:lnTo>
                    <a:pt x="824" y="1810"/>
                  </a:lnTo>
                  <a:lnTo>
                    <a:pt x="826" y="1808"/>
                  </a:lnTo>
                  <a:lnTo>
                    <a:pt x="828" y="1808"/>
                  </a:lnTo>
                  <a:lnTo>
                    <a:pt x="830" y="1808"/>
                  </a:lnTo>
                  <a:lnTo>
                    <a:pt x="830" y="1810"/>
                  </a:lnTo>
                  <a:lnTo>
                    <a:pt x="830" y="1812"/>
                  </a:lnTo>
                  <a:lnTo>
                    <a:pt x="830" y="1814"/>
                  </a:lnTo>
                  <a:lnTo>
                    <a:pt x="834" y="1814"/>
                  </a:lnTo>
                  <a:close/>
                  <a:moveTo>
                    <a:pt x="898" y="1832"/>
                  </a:moveTo>
                  <a:lnTo>
                    <a:pt x="898" y="1832"/>
                  </a:lnTo>
                  <a:lnTo>
                    <a:pt x="894" y="1826"/>
                  </a:lnTo>
                  <a:lnTo>
                    <a:pt x="892" y="1826"/>
                  </a:lnTo>
                  <a:lnTo>
                    <a:pt x="890" y="1828"/>
                  </a:lnTo>
                  <a:lnTo>
                    <a:pt x="890" y="1830"/>
                  </a:lnTo>
                  <a:lnTo>
                    <a:pt x="888" y="1830"/>
                  </a:lnTo>
                  <a:lnTo>
                    <a:pt x="878" y="1824"/>
                  </a:lnTo>
                  <a:lnTo>
                    <a:pt x="872" y="1822"/>
                  </a:lnTo>
                  <a:lnTo>
                    <a:pt x="868" y="1822"/>
                  </a:lnTo>
                  <a:lnTo>
                    <a:pt x="866" y="1826"/>
                  </a:lnTo>
                  <a:lnTo>
                    <a:pt x="866" y="1830"/>
                  </a:lnTo>
                  <a:lnTo>
                    <a:pt x="870" y="1834"/>
                  </a:lnTo>
                  <a:lnTo>
                    <a:pt x="876" y="1838"/>
                  </a:lnTo>
                  <a:lnTo>
                    <a:pt x="886" y="1840"/>
                  </a:lnTo>
                  <a:lnTo>
                    <a:pt x="894" y="1842"/>
                  </a:lnTo>
                  <a:lnTo>
                    <a:pt x="898" y="1842"/>
                  </a:lnTo>
                  <a:lnTo>
                    <a:pt x="900" y="1840"/>
                  </a:lnTo>
                  <a:lnTo>
                    <a:pt x="898" y="1832"/>
                  </a:lnTo>
                  <a:close/>
                  <a:moveTo>
                    <a:pt x="914" y="1822"/>
                  </a:moveTo>
                  <a:lnTo>
                    <a:pt x="914" y="1822"/>
                  </a:lnTo>
                  <a:lnTo>
                    <a:pt x="912" y="1824"/>
                  </a:lnTo>
                  <a:lnTo>
                    <a:pt x="914" y="1826"/>
                  </a:lnTo>
                  <a:lnTo>
                    <a:pt x="918" y="1824"/>
                  </a:lnTo>
                  <a:lnTo>
                    <a:pt x="924" y="1820"/>
                  </a:lnTo>
                  <a:lnTo>
                    <a:pt x="926" y="1820"/>
                  </a:lnTo>
                  <a:lnTo>
                    <a:pt x="926" y="1818"/>
                  </a:lnTo>
                  <a:lnTo>
                    <a:pt x="922" y="1816"/>
                  </a:lnTo>
                  <a:lnTo>
                    <a:pt x="918" y="1816"/>
                  </a:lnTo>
                  <a:lnTo>
                    <a:pt x="914" y="1822"/>
                  </a:lnTo>
                  <a:close/>
                  <a:moveTo>
                    <a:pt x="868" y="1848"/>
                  </a:moveTo>
                  <a:lnTo>
                    <a:pt x="868" y="1848"/>
                  </a:lnTo>
                  <a:lnTo>
                    <a:pt x="866" y="1850"/>
                  </a:lnTo>
                  <a:lnTo>
                    <a:pt x="868" y="1852"/>
                  </a:lnTo>
                  <a:lnTo>
                    <a:pt x="872" y="1854"/>
                  </a:lnTo>
                  <a:lnTo>
                    <a:pt x="876" y="1854"/>
                  </a:lnTo>
                  <a:lnTo>
                    <a:pt x="880" y="1854"/>
                  </a:lnTo>
                  <a:lnTo>
                    <a:pt x="878" y="1852"/>
                  </a:lnTo>
                  <a:lnTo>
                    <a:pt x="876" y="1848"/>
                  </a:lnTo>
                  <a:lnTo>
                    <a:pt x="872" y="1848"/>
                  </a:lnTo>
                  <a:lnTo>
                    <a:pt x="868" y="1848"/>
                  </a:lnTo>
                  <a:close/>
                  <a:moveTo>
                    <a:pt x="1030" y="1820"/>
                  </a:moveTo>
                  <a:lnTo>
                    <a:pt x="1030" y="1820"/>
                  </a:lnTo>
                  <a:lnTo>
                    <a:pt x="1032" y="1818"/>
                  </a:lnTo>
                  <a:lnTo>
                    <a:pt x="1034" y="1814"/>
                  </a:lnTo>
                  <a:lnTo>
                    <a:pt x="1032" y="1810"/>
                  </a:lnTo>
                  <a:lnTo>
                    <a:pt x="1030" y="1808"/>
                  </a:lnTo>
                  <a:lnTo>
                    <a:pt x="1022" y="1802"/>
                  </a:lnTo>
                  <a:lnTo>
                    <a:pt x="1018" y="1800"/>
                  </a:lnTo>
                  <a:lnTo>
                    <a:pt x="1016" y="1802"/>
                  </a:lnTo>
                  <a:lnTo>
                    <a:pt x="1014" y="1806"/>
                  </a:lnTo>
                  <a:lnTo>
                    <a:pt x="1016" y="1812"/>
                  </a:lnTo>
                  <a:lnTo>
                    <a:pt x="1022" y="1818"/>
                  </a:lnTo>
                  <a:lnTo>
                    <a:pt x="1026" y="1820"/>
                  </a:lnTo>
                  <a:lnTo>
                    <a:pt x="1030" y="1820"/>
                  </a:lnTo>
                  <a:close/>
                  <a:moveTo>
                    <a:pt x="952" y="1846"/>
                  </a:moveTo>
                  <a:lnTo>
                    <a:pt x="952" y="1846"/>
                  </a:lnTo>
                  <a:lnTo>
                    <a:pt x="952" y="1848"/>
                  </a:lnTo>
                  <a:lnTo>
                    <a:pt x="954" y="1850"/>
                  </a:lnTo>
                  <a:lnTo>
                    <a:pt x="954" y="1854"/>
                  </a:lnTo>
                  <a:lnTo>
                    <a:pt x="954" y="1856"/>
                  </a:lnTo>
                  <a:lnTo>
                    <a:pt x="952" y="1858"/>
                  </a:lnTo>
                  <a:lnTo>
                    <a:pt x="952" y="1860"/>
                  </a:lnTo>
                  <a:lnTo>
                    <a:pt x="960" y="1866"/>
                  </a:lnTo>
                  <a:lnTo>
                    <a:pt x="962" y="1866"/>
                  </a:lnTo>
                  <a:lnTo>
                    <a:pt x="964" y="1866"/>
                  </a:lnTo>
                  <a:lnTo>
                    <a:pt x="964" y="1864"/>
                  </a:lnTo>
                  <a:lnTo>
                    <a:pt x="964" y="1862"/>
                  </a:lnTo>
                  <a:lnTo>
                    <a:pt x="966" y="1860"/>
                  </a:lnTo>
                  <a:lnTo>
                    <a:pt x="968" y="1858"/>
                  </a:lnTo>
                  <a:lnTo>
                    <a:pt x="972" y="1862"/>
                  </a:lnTo>
                  <a:lnTo>
                    <a:pt x="976" y="1864"/>
                  </a:lnTo>
                  <a:lnTo>
                    <a:pt x="976" y="1862"/>
                  </a:lnTo>
                  <a:lnTo>
                    <a:pt x="976" y="1860"/>
                  </a:lnTo>
                  <a:lnTo>
                    <a:pt x="972" y="1858"/>
                  </a:lnTo>
                  <a:lnTo>
                    <a:pt x="972" y="1856"/>
                  </a:lnTo>
                  <a:lnTo>
                    <a:pt x="972" y="1854"/>
                  </a:lnTo>
                  <a:lnTo>
                    <a:pt x="974" y="1850"/>
                  </a:lnTo>
                  <a:lnTo>
                    <a:pt x="974" y="1846"/>
                  </a:lnTo>
                  <a:lnTo>
                    <a:pt x="972" y="1846"/>
                  </a:lnTo>
                  <a:lnTo>
                    <a:pt x="970" y="1844"/>
                  </a:lnTo>
                  <a:lnTo>
                    <a:pt x="966" y="1842"/>
                  </a:lnTo>
                  <a:lnTo>
                    <a:pt x="964" y="1840"/>
                  </a:lnTo>
                  <a:lnTo>
                    <a:pt x="960" y="1838"/>
                  </a:lnTo>
                  <a:lnTo>
                    <a:pt x="956" y="1840"/>
                  </a:lnTo>
                  <a:lnTo>
                    <a:pt x="954" y="1842"/>
                  </a:lnTo>
                  <a:lnTo>
                    <a:pt x="958" y="1844"/>
                  </a:lnTo>
                  <a:lnTo>
                    <a:pt x="964" y="1846"/>
                  </a:lnTo>
                  <a:lnTo>
                    <a:pt x="966" y="1848"/>
                  </a:lnTo>
                  <a:lnTo>
                    <a:pt x="964" y="1850"/>
                  </a:lnTo>
                  <a:lnTo>
                    <a:pt x="960" y="1850"/>
                  </a:lnTo>
                  <a:lnTo>
                    <a:pt x="952" y="1846"/>
                  </a:lnTo>
                  <a:close/>
                  <a:moveTo>
                    <a:pt x="862" y="1678"/>
                  </a:moveTo>
                  <a:lnTo>
                    <a:pt x="862" y="1678"/>
                  </a:lnTo>
                  <a:lnTo>
                    <a:pt x="864" y="1678"/>
                  </a:lnTo>
                  <a:lnTo>
                    <a:pt x="868" y="1678"/>
                  </a:lnTo>
                  <a:lnTo>
                    <a:pt x="872" y="1674"/>
                  </a:lnTo>
                  <a:lnTo>
                    <a:pt x="872" y="1672"/>
                  </a:lnTo>
                  <a:lnTo>
                    <a:pt x="868" y="1672"/>
                  </a:lnTo>
                  <a:lnTo>
                    <a:pt x="864" y="1674"/>
                  </a:lnTo>
                  <a:lnTo>
                    <a:pt x="862" y="1678"/>
                  </a:lnTo>
                  <a:close/>
                  <a:moveTo>
                    <a:pt x="860" y="1816"/>
                  </a:moveTo>
                  <a:lnTo>
                    <a:pt x="860" y="1816"/>
                  </a:lnTo>
                  <a:lnTo>
                    <a:pt x="860" y="1814"/>
                  </a:lnTo>
                  <a:lnTo>
                    <a:pt x="860" y="1812"/>
                  </a:lnTo>
                  <a:lnTo>
                    <a:pt x="858" y="1814"/>
                  </a:lnTo>
                  <a:lnTo>
                    <a:pt x="856" y="1818"/>
                  </a:lnTo>
                  <a:lnTo>
                    <a:pt x="850" y="1826"/>
                  </a:lnTo>
                  <a:lnTo>
                    <a:pt x="848" y="1830"/>
                  </a:lnTo>
                  <a:lnTo>
                    <a:pt x="848" y="1834"/>
                  </a:lnTo>
                  <a:lnTo>
                    <a:pt x="850" y="1836"/>
                  </a:lnTo>
                  <a:lnTo>
                    <a:pt x="852" y="1836"/>
                  </a:lnTo>
                  <a:lnTo>
                    <a:pt x="854" y="1830"/>
                  </a:lnTo>
                  <a:lnTo>
                    <a:pt x="860" y="1816"/>
                  </a:lnTo>
                  <a:close/>
                  <a:moveTo>
                    <a:pt x="1100" y="2508"/>
                  </a:moveTo>
                  <a:lnTo>
                    <a:pt x="1100" y="2508"/>
                  </a:lnTo>
                  <a:lnTo>
                    <a:pt x="1102" y="2508"/>
                  </a:lnTo>
                  <a:lnTo>
                    <a:pt x="1100" y="2506"/>
                  </a:lnTo>
                  <a:lnTo>
                    <a:pt x="1094" y="2504"/>
                  </a:lnTo>
                  <a:lnTo>
                    <a:pt x="1086" y="2504"/>
                  </a:lnTo>
                  <a:lnTo>
                    <a:pt x="1084" y="2504"/>
                  </a:lnTo>
                  <a:lnTo>
                    <a:pt x="1084" y="2506"/>
                  </a:lnTo>
                  <a:lnTo>
                    <a:pt x="1086" y="2508"/>
                  </a:lnTo>
                  <a:lnTo>
                    <a:pt x="1092" y="2510"/>
                  </a:lnTo>
                  <a:lnTo>
                    <a:pt x="1096" y="2510"/>
                  </a:lnTo>
                  <a:lnTo>
                    <a:pt x="1100" y="2508"/>
                  </a:lnTo>
                  <a:close/>
                  <a:moveTo>
                    <a:pt x="1092" y="2518"/>
                  </a:moveTo>
                  <a:lnTo>
                    <a:pt x="1092" y="2518"/>
                  </a:lnTo>
                  <a:lnTo>
                    <a:pt x="1108" y="2520"/>
                  </a:lnTo>
                  <a:lnTo>
                    <a:pt x="1110" y="2518"/>
                  </a:lnTo>
                  <a:lnTo>
                    <a:pt x="1108" y="2516"/>
                  </a:lnTo>
                  <a:lnTo>
                    <a:pt x="1100" y="2514"/>
                  </a:lnTo>
                  <a:lnTo>
                    <a:pt x="1086" y="2514"/>
                  </a:lnTo>
                  <a:lnTo>
                    <a:pt x="1084" y="2514"/>
                  </a:lnTo>
                  <a:lnTo>
                    <a:pt x="1082" y="2516"/>
                  </a:lnTo>
                  <a:lnTo>
                    <a:pt x="1092" y="2518"/>
                  </a:lnTo>
                  <a:close/>
                  <a:moveTo>
                    <a:pt x="1108" y="1672"/>
                  </a:moveTo>
                  <a:lnTo>
                    <a:pt x="1108" y="1672"/>
                  </a:lnTo>
                  <a:lnTo>
                    <a:pt x="1106" y="1672"/>
                  </a:lnTo>
                  <a:lnTo>
                    <a:pt x="1104" y="1674"/>
                  </a:lnTo>
                  <a:lnTo>
                    <a:pt x="1102" y="1682"/>
                  </a:lnTo>
                  <a:lnTo>
                    <a:pt x="1100" y="1692"/>
                  </a:lnTo>
                  <a:lnTo>
                    <a:pt x="1094" y="1700"/>
                  </a:lnTo>
                  <a:lnTo>
                    <a:pt x="1090" y="1710"/>
                  </a:lnTo>
                  <a:lnTo>
                    <a:pt x="1086" y="1722"/>
                  </a:lnTo>
                  <a:lnTo>
                    <a:pt x="1084" y="1734"/>
                  </a:lnTo>
                  <a:lnTo>
                    <a:pt x="1084" y="1740"/>
                  </a:lnTo>
                  <a:lnTo>
                    <a:pt x="1086" y="1744"/>
                  </a:lnTo>
                  <a:lnTo>
                    <a:pt x="1090" y="1734"/>
                  </a:lnTo>
                  <a:lnTo>
                    <a:pt x="1100" y="1708"/>
                  </a:lnTo>
                  <a:lnTo>
                    <a:pt x="1108" y="1684"/>
                  </a:lnTo>
                  <a:lnTo>
                    <a:pt x="1110" y="1676"/>
                  </a:lnTo>
                  <a:lnTo>
                    <a:pt x="1110" y="1674"/>
                  </a:lnTo>
                  <a:lnTo>
                    <a:pt x="1108" y="1672"/>
                  </a:lnTo>
                  <a:close/>
                  <a:moveTo>
                    <a:pt x="1804" y="2938"/>
                  </a:moveTo>
                  <a:lnTo>
                    <a:pt x="1804" y="2938"/>
                  </a:lnTo>
                  <a:lnTo>
                    <a:pt x="1810" y="2932"/>
                  </a:lnTo>
                  <a:lnTo>
                    <a:pt x="1812" y="2928"/>
                  </a:lnTo>
                  <a:lnTo>
                    <a:pt x="1808" y="2930"/>
                  </a:lnTo>
                  <a:lnTo>
                    <a:pt x="1800" y="2934"/>
                  </a:lnTo>
                  <a:lnTo>
                    <a:pt x="1790" y="2940"/>
                  </a:lnTo>
                  <a:lnTo>
                    <a:pt x="1776" y="2946"/>
                  </a:lnTo>
                  <a:lnTo>
                    <a:pt x="1768" y="2946"/>
                  </a:lnTo>
                  <a:lnTo>
                    <a:pt x="1760" y="2944"/>
                  </a:lnTo>
                  <a:lnTo>
                    <a:pt x="1754" y="2944"/>
                  </a:lnTo>
                  <a:lnTo>
                    <a:pt x="1750" y="2944"/>
                  </a:lnTo>
                  <a:lnTo>
                    <a:pt x="1748" y="2946"/>
                  </a:lnTo>
                  <a:lnTo>
                    <a:pt x="1748" y="2948"/>
                  </a:lnTo>
                  <a:lnTo>
                    <a:pt x="1748" y="2954"/>
                  </a:lnTo>
                  <a:lnTo>
                    <a:pt x="1746" y="2954"/>
                  </a:lnTo>
                  <a:lnTo>
                    <a:pt x="1742" y="2954"/>
                  </a:lnTo>
                  <a:lnTo>
                    <a:pt x="1736" y="2954"/>
                  </a:lnTo>
                  <a:lnTo>
                    <a:pt x="1732" y="2958"/>
                  </a:lnTo>
                  <a:lnTo>
                    <a:pt x="1730" y="2960"/>
                  </a:lnTo>
                  <a:lnTo>
                    <a:pt x="1726" y="2960"/>
                  </a:lnTo>
                  <a:lnTo>
                    <a:pt x="1722" y="2960"/>
                  </a:lnTo>
                  <a:lnTo>
                    <a:pt x="1722" y="2962"/>
                  </a:lnTo>
                  <a:lnTo>
                    <a:pt x="1726" y="2974"/>
                  </a:lnTo>
                  <a:lnTo>
                    <a:pt x="1728" y="2978"/>
                  </a:lnTo>
                  <a:lnTo>
                    <a:pt x="1732" y="2980"/>
                  </a:lnTo>
                  <a:lnTo>
                    <a:pt x="1736" y="2982"/>
                  </a:lnTo>
                  <a:lnTo>
                    <a:pt x="1742" y="2982"/>
                  </a:lnTo>
                  <a:lnTo>
                    <a:pt x="1748" y="2982"/>
                  </a:lnTo>
                  <a:lnTo>
                    <a:pt x="1750" y="2984"/>
                  </a:lnTo>
                  <a:lnTo>
                    <a:pt x="1752" y="2986"/>
                  </a:lnTo>
                  <a:lnTo>
                    <a:pt x="1754" y="2984"/>
                  </a:lnTo>
                  <a:lnTo>
                    <a:pt x="1754" y="2982"/>
                  </a:lnTo>
                  <a:lnTo>
                    <a:pt x="1756" y="2980"/>
                  </a:lnTo>
                  <a:lnTo>
                    <a:pt x="1764" y="2978"/>
                  </a:lnTo>
                  <a:lnTo>
                    <a:pt x="1770" y="2976"/>
                  </a:lnTo>
                  <a:lnTo>
                    <a:pt x="1774" y="2974"/>
                  </a:lnTo>
                  <a:lnTo>
                    <a:pt x="1776" y="2970"/>
                  </a:lnTo>
                  <a:lnTo>
                    <a:pt x="1780" y="2966"/>
                  </a:lnTo>
                  <a:lnTo>
                    <a:pt x="1782" y="2964"/>
                  </a:lnTo>
                  <a:lnTo>
                    <a:pt x="1790" y="2964"/>
                  </a:lnTo>
                  <a:lnTo>
                    <a:pt x="1794" y="2964"/>
                  </a:lnTo>
                  <a:lnTo>
                    <a:pt x="1796" y="2962"/>
                  </a:lnTo>
                  <a:lnTo>
                    <a:pt x="1794" y="2960"/>
                  </a:lnTo>
                  <a:lnTo>
                    <a:pt x="1790" y="2954"/>
                  </a:lnTo>
                  <a:lnTo>
                    <a:pt x="1790" y="2950"/>
                  </a:lnTo>
                  <a:lnTo>
                    <a:pt x="1796" y="2944"/>
                  </a:lnTo>
                  <a:lnTo>
                    <a:pt x="1804" y="2938"/>
                  </a:lnTo>
                  <a:close/>
                  <a:moveTo>
                    <a:pt x="1538" y="2902"/>
                  </a:moveTo>
                  <a:lnTo>
                    <a:pt x="1538" y="2902"/>
                  </a:lnTo>
                  <a:lnTo>
                    <a:pt x="1540" y="2906"/>
                  </a:lnTo>
                  <a:lnTo>
                    <a:pt x="1538" y="2910"/>
                  </a:lnTo>
                  <a:lnTo>
                    <a:pt x="1538" y="2914"/>
                  </a:lnTo>
                  <a:lnTo>
                    <a:pt x="1542" y="2918"/>
                  </a:lnTo>
                  <a:lnTo>
                    <a:pt x="1544" y="2918"/>
                  </a:lnTo>
                  <a:lnTo>
                    <a:pt x="1548" y="2914"/>
                  </a:lnTo>
                  <a:lnTo>
                    <a:pt x="1554" y="2904"/>
                  </a:lnTo>
                  <a:lnTo>
                    <a:pt x="1558" y="2894"/>
                  </a:lnTo>
                  <a:lnTo>
                    <a:pt x="1560" y="2888"/>
                  </a:lnTo>
                  <a:lnTo>
                    <a:pt x="1560" y="2886"/>
                  </a:lnTo>
                  <a:lnTo>
                    <a:pt x="1558" y="2886"/>
                  </a:lnTo>
                  <a:lnTo>
                    <a:pt x="1554" y="2886"/>
                  </a:lnTo>
                  <a:lnTo>
                    <a:pt x="1546" y="2892"/>
                  </a:lnTo>
                  <a:lnTo>
                    <a:pt x="1540" y="2898"/>
                  </a:lnTo>
                  <a:lnTo>
                    <a:pt x="1538" y="2900"/>
                  </a:lnTo>
                  <a:lnTo>
                    <a:pt x="1538" y="2902"/>
                  </a:lnTo>
                  <a:close/>
                  <a:moveTo>
                    <a:pt x="644" y="1508"/>
                  </a:moveTo>
                  <a:lnTo>
                    <a:pt x="644" y="1508"/>
                  </a:lnTo>
                  <a:lnTo>
                    <a:pt x="646" y="1510"/>
                  </a:lnTo>
                  <a:lnTo>
                    <a:pt x="648" y="1508"/>
                  </a:lnTo>
                  <a:lnTo>
                    <a:pt x="650" y="1500"/>
                  </a:lnTo>
                  <a:lnTo>
                    <a:pt x="650" y="1498"/>
                  </a:lnTo>
                  <a:lnTo>
                    <a:pt x="646" y="1498"/>
                  </a:lnTo>
                  <a:lnTo>
                    <a:pt x="640" y="1500"/>
                  </a:lnTo>
                  <a:lnTo>
                    <a:pt x="636" y="1504"/>
                  </a:lnTo>
                  <a:lnTo>
                    <a:pt x="634" y="1510"/>
                  </a:lnTo>
                  <a:lnTo>
                    <a:pt x="636" y="1514"/>
                  </a:lnTo>
                  <a:lnTo>
                    <a:pt x="638" y="1516"/>
                  </a:lnTo>
                  <a:lnTo>
                    <a:pt x="642" y="1518"/>
                  </a:lnTo>
                  <a:lnTo>
                    <a:pt x="644" y="1516"/>
                  </a:lnTo>
                  <a:lnTo>
                    <a:pt x="644" y="1514"/>
                  </a:lnTo>
                  <a:lnTo>
                    <a:pt x="642" y="1508"/>
                  </a:lnTo>
                  <a:lnTo>
                    <a:pt x="640" y="1506"/>
                  </a:lnTo>
                  <a:lnTo>
                    <a:pt x="644" y="1508"/>
                  </a:lnTo>
                  <a:close/>
                  <a:moveTo>
                    <a:pt x="632" y="1558"/>
                  </a:moveTo>
                  <a:lnTo>
                    <a:pt x="632" y="1558"/>
                  </a:lnTo>
                  <a:lnTo>
                    <a:pt x="634" y="1556"/>
                  </a:lnTo>
                  <a:lnTo>
                    <a:pt x="634" y="1554"/>
                  </a:lnTo>
                  <a:lnTo>
                    <a:pt x="634" y="1548"/>
                  </a:lnTo>
                  <a:lnTo>
                    <a:pt x="630" y="1544"/>
                  </a:lnTo>
                  <a:lnTo>
                    <a:pt x="630" y="1546"/>
                  </a:lnTo>
                  <a:lnTo>
                    <a:pt x="630" y="1554"/>
                  </a:lnTo>
                  <a:lnTo>
                    <a:pt x="630" y="1558"/>
                  </a:lnTo>
                  <a:lnTo>
                    <a:pt x="632" y="1558"/>
                  </a:lnTo>
                  <a:close/>
                  <a:moveTo>
                    <a:pt x="628" y="1528"/>
                  </a:moveTo>
                  <a:lnTo>
                    <a:pt x="628" y="1528"/>
                  </a:lnTo>
                  <a:lnTo>
                    <a:pt x="630" y="1528"/>
                  </a:lnTo>
                  <a:lnTo>
                    <a:pt x="630" y="1526"/>
                  </a:lnTo>
                  <a:lnTo>
                    <a:pt x="632" y="1522"/>
                  </a:lnTo>
                  <a:lnTo>
                    <a:pt x="632" y="1520"/>
                  </a:lnTo>
                  <a:lnTo>
                    <a:pt x="634" y="1520"/>
                  </a:lnTo>
                  <a:lnTo>
                    <a:pt x="634" y="1522"/>
                  </a:lnTo>
                  <a:lnTo>
                    <a:pt x="636" y="1522"/>
                  </a:lnTo>
                  <a:lnTo>
                    <a:pt x="638" y="1522"/>
                  </a:lnTo>
                  <a:lnTo>
                    <a:pt x="638" y="1520"/>
                  </a:lnTo>
                  <a:lnTo>
                    <a:pt x="636" y="1518"/>
                  </a:lnTo>
                  <a:lnTo>
                    <a:pt x="632" y="1514"/>
                  </a:lnTo>
                  <a:lnTo>
                    <a:pt x="628" y="1512"/>
                  </a:lnTo>
                  <a:lnTo>
                    <a:pt x="628" y="1516"/>
                  </a:lnTo>
                  <a:lnTo>
                    <a:pt x="628" y="1528"/>
                  </a:lnTo>
                  <a:close/>
                  <a:moveTo>
                    <a:pt x="1186" y="1636"/>
                  </a:moveTo>
                  <a:lnTo>
                    <a:pt x="1186" y="1636"/>
                  </a:lnTo>
                  <a:lnTo>
                    <a:pt x="1180" y="1640"/>
                  </a:lnTo>
                  <a:lnTo>
                    <a:pt x="1176" y="1638"/>
                  </a:lnTo>
                  <a:lnTo>
                    <a:pt x="1174" y="1638"/>
                  </a:lnTo>
                  <a:lnTo>
                    <a:pt x="1164" y="1646"/>
                  </a:lnTo>
                  <a:lnTo>
                    <a:pt x="1156" y="1656"/>
                  </a:lnTo>
                  <a:lnTo>
                    <a:pt x="1150" y="1666"/>
                  </a:lnTo>
                  <a:lnTo>
                    <a:pt x="1150" y="1676"/>
                  </a:lnTo>
                  <a:lnTo>
                    <a:pt x="1154" y="1682"/>
                  </a:lnTo>
                  <a:lnTo>
                    <a:pt x="1154" y="1686"/>
                  </a:lnTo>
                  <a:lnTo>
                    <a:pt x="1154" y="1690"/>
                  </a:lnTo>
                  <a:lnTo>
                    <a:pt x="1154" y="1696"/>
                  </a:lnTo>
                  <a:lnTo>
                    <a:pt x="1154" y="1700"/>
                  </a:lnTo>
                  <a:lnTo>
                    <a:pt x="1158" y="1700"/>
                  </a:lnTo>
                  <a:lnTo>
                    <a:pt x="1162" y="1696"/>
                  </a:lnTo>
                  <a:lnTo>
                    <a:pt x="1166" y="1690"/>
                  </a:lnTo>
                  <a:lnTo>
                    <a:pt x="1170" y="1682"/>
                  </a:lnTo>
                  <a:lnTo>
                    <a:pt x="1178" y="1674"/>
                  </a:lnTo>
                  <a:lnTo>
                    <a:pt x="1182" y="1670"/>
                  </a:lnTo>
                  <a:lnTo>
                    <a:pt x="1184" y="1666"/>
                  </a:lnTo>
                  <a:lnTo>
                    <a:pt x="1182" y="1662"/>
                  </a:lnTo>
                  <a:lnTo>
                    <a:pt x="1180" y="1658"/>
                  </a:lnTo>
                  <a:lnTo>
                    <a:pt x="1180" y="1656"/>
                  </a:lnTo>
                  <a:lnTo>
                    <a:pt x="1182" y="1652"/>
                  </a:lnTo>
                  <a:lnTo>
                    <a:pt x="1186" y="1646"/>
                  </a:lnTo>
                  <a:lnTo>
                    <a:pt x="1194" y="1638"/>
                  </a:lnTo>
                  <a:lnTo>
                    <a:pt x="1198" y="1632"/>
                  </a:lnTo>
                  <a:lnTo>
                    <a:pt x="1196" y="1630"/>
                  </a:lnTo>
                  <a:lnTo>
                    <a:pt x="1194" y="1632"/>
                  </a:lnTo>
                  <a:lnTo>
                    <a:pt x="1186" y="1636"/>
                  </a:lnTo>
                  <a:close/>
                  <a:moveTo>
                    <a:pt x="1058" y="962"/>
                  </a:moveTo>
                  <a:lnTo>
                    <a:pt x="1058" y="962"/>
                  </a:lnTo>
                  <a:lnTo>
                    <a:pt x="1050" y="960"/>
                  </a:lnTo>
                  <a:lnTo>
                    <a:pt x="1048" y="962"/>
                  </a:lnTo>
                  <a:lnTo>
                    <a:pt x="1046" y="964"/>
                  </a:lnTo>
                  <a:lnTo>
                    <a:pt x="1048" y="964"/>
                  </a:lnTo>
                  <a:lnTo>
                    <a:pt x="1054" y="964"/>
                  </a:lnTo>
                  <a:lnTo>
                    <a:pt x="1058" y="962"/>
                  </a:lnTo>
                  <a:close/>
                  <a:moveTo>
                    <a:pt x="1366" y="1568"/>
                  </a:moveTo>
                  <a:lnTo>
                    <a:pt x="1366" y="1568"/>
                  </a:lnTo>
                  <a:lnTo>
                    <a:pt x="1364" y="1566"/>
                  </a:lnTo>
                  <a:lnTo>
                    <a:pt x="1360" y="1564"/>
                  </a:lnTo>
                  <a:lnTo>
                    <a:pt x="1356" y="1564"/>
                  </a:lnTo>
                  <a:lnTo>
                    <a:pt x="1354" y="1566"/>
                  </a:lnTo>
                  <a:lnTo>
                    <a:pt x="1356" y="1568"/>
                  </a:lnTo>
                  <a:lnTo>
                    <a:pt x="1360" y="1570"/>
                  </a:lnTo>
                  <a:lnTo>
                    <a:pt x="1364" y="1570"/>
                  </a:lnTo>
                  <a:lnTo>
                    <a:pt x="1366" y="1568"/>
                  </a:lnTo>
                  <a:close/>
                  <a:moveTo>
                    <a:pt x="1332" y="1588"/>
                  </a:moveTo>
                  <a:lnTo>
                    <a:pt x="1332" y="1588"/>
                  </a:lnTo>
                  <a:lnTo>
                    <a:pt x="1336" y="1586"/>
                  </a:lnTo>
                  <a:lnTo>
                    <a:pt x="1338" y="1584"/>
                  </a:lnTo>
                  <a:lnTo>
                    <a:pt x="1338" y="1582"/>
                  </a:lnTo>
                  <a:lnTo>
                    <a:pt x="1342" y="1580"/>
                  </a:lnTo>
                  <a:lnTo>
                    <a:pt x="1344" y="1582"/>
                  </a:lnTo>
                  <a:lnTo>
                    <a:pt x="1346" y="1580"/>
                  </a:lnTo>
                  <a:lnTo>
                    <a:pt x="1346" y="1578"/>
                  </a:lnTo>
                  <a:lnTo>
                    <a:pt x="1348" y="1578"/>
                  </a:lnTo>
                  <a:lnTo>
                    <a:pt x="1350" y="1578"/>
                  </a:lnTo>
                  <a:lnTo>
                    <a:pt x="1352" y="1576"/>
                  </a:lnTo>
                  <a:lnTo>
                    <a:pt x="1350" y="1574"/>
                  </a:lnTo>
                  <a:lnTo>
                    <a:pt x="1346" y="1570"/>
                  </a:lnTo>
                  <a:lnTo>
                    <a:pt x="1336" y="1562"/>
                  </a:lnTo>
                  <a:lnTo>
                    <a:pt x="1334" y="1562"/>
                  </a:lnTo>
                  <a:lnTo>
                    <a:pt x="1330" y="1566"/>
                  </a:lnTo>
                  <a:lnTo>
                    <a:pt x="1326" y="1568"/>
                  </a:lnTo>
                  <a:lnTo>
                    <a:pt x="1320" y="1570"/>
                  </a:lnTo>
                  <a:lnTo>
                    <a:pt x="1316" y="1570"/>
                  </a:lnTo>
                  <a:lnTo>
                    <a:pt x="1312" y="1570"/>
                  </a:lnTo>
                  <a:lnTo>
                    <a:pt x="1310" y="1572"/>
                  </a:lnTo>
                  <a:lnTo>
                    <a:pt x="1312" y="1574"/>
                  </a:lnTo>
                  <a:lnTo>
                    <a:pt x="1322" y="1574"/>
                  </a:lnTo>
                  <a:lnTo>
                    <a:pt x="1324" y="1574"/>
                  </a:lnTo>
                  <a:lnTo>
                    <a:pt x="1326" y="1576"/>
                  </a:lnTo>
                  <a:lnTo>
                    <a:pt x="1326" y="1580"/>
                  </a:lnTo>
                  <a:lnTo>
                    <a:pt x="1328" y="1584"/>
                  </a:lnTo>
                  <a:lnTo>
                    <a:pt x="1330" y="1586"/>
                  </a:lnTo>
                  <a:lnTo>
                    <a:pt x="1332" y="1588"/>
                  </a:lnTo>
                  <a:close/>
                  <a:moveTo>
                    <a:pt x="1306" y="1608"/>
                  </a:moveTo>
                  <a:lnTo>
                    <a:pt x="1306" y="1608"/>
                  </a:lnTo>
                  <a:lnTo>
                    <a:pt x="1304" y="1610"/>
                  </a:lnTo>
                  <a:lnTo>
                    <a:pt x="1302" y="1612"/>
                  </a:lnTo>
                  <a:lnTo>
                    <a:pt x="1304" y="1616"/>
                  </a:lnTo>
                  <a:lnTo>
                    <a:pt x="1310" y="1618"/>
                  </a:lnTo>
                  <a:lnTo>
                    <a:pt x="1316" y="1622"/>
                  </a:lnTo>
                  <a:lnTo>
                    <a:pt x="1316" y="1624"/>
                  </a:lnTo>
                  <a:lnTo>
                    <a:pt x="1312" y="1628"/>
                  </a:lnTo>
                  <a:lnTo>
                    <a:pt x="1308" y="1630"/>
                  </a:lnTo>
                  <a:lnTo>
                    <a:pt x="1308" y="1634"/>
                  </a:lnTo>
                  <a:lnTo>
                    <a:pt x="1308" y="1636"/>
                  </a:lnTo>
                  <a:lnTo>
                    <a:pt x="1314" y="1636"/>
                  </a:lnTo>
                  <a:lnTo>
                    <a:pt x="1316" y="1634"/>
                  </a:lnTo>
                  <a:lnTo>
                    <a:pt x="1318" y="1630"/>
                  </a:lnTo>
                  <a:lnTo>
                    <a:pt x="1322" y="1620"/>
                  </a:lnTo>
                  <a:lnTo>
                    <a:pt x="1326" y="1618"/>
                  </a:lnTo>
                  <a:lnTo>
                    <a:pt x="1328" y="1616"/>
                  </a:lnTo>
                  <a:lnTo>
                    <a:pt x="1330" y="1616"/>
                  </a:lnTo>
                  <a:lnTo>
                    <a:pt x="1334" y="1618"/>
                  </a:lnTo>
                  <a:lnTo>
                    <a:pt x="1340" y="1614"/>
                  </a:lnTo>
                  <a:lnTo>
                    <a:pt x="1348" y="1610"/>
                  </a:lnTo>
                  <a:lnTo>
                    <a:pt x="1352" y="1604"/>
                  </a:lnTo>
                  <a:lnTo>
                    <a:pt x="1356" y="1602"/>
                  </a:lnTo>
                  <a:lnTo>
                    <a:pt x="1358" y="1602"/>
                  </a:lnTo>
                  <a:lnTo>
                    <a:pt x="1358" y="1604"/>
                  </a:lnTo>
                  <a:lnTo>
                    <a:pt x="1362" y="1604"/>
                  </a:lnTo>
                  <a:lnTo>
                    <a:pt x="1364" y="1602"/>
                  </a:lnTo>
                  <a:lnTo>
                    <a:pt x="1362" y="1602"/>
                  </a:lnTo>
                  <a:lnTo>
                    <a:pt x="1354" y="1596"/>
                  </a:lnTo>
                  <a:lnTo>
                    <a:pt x="1348" y="1594"/>
                  </a:lnTo>
                  <a:lnTo>
                    <a:pt x="1342" y="1594"/>
                  </a:lnTo>
                  <a:lnTo>
                    <a:pt x="1338" y="1594"/>
                  </a:lnTo>
                  <a:lnTo>
                    <a:pt x="1334" y="1592"/>
                  </a:lnTo>
                  <a:lnTo>
                    <a:pt x="1330" y="1590"/>
                  </a:lnTo>
                  <a:lnTo>
                    <a:pt x="1324" y="1592"/>
                  </a:lnTo>
                  <a:lnTo>
                    <a:pt x="1318" y="1594"/>
                  </a:lnTo>
                  <a:lnTo>
                    <a:pt x="1314" y="1600"/>
                  </a:lnTo>
                  <a:lnTo>
                    <a:pt x="1312" y="1602"/>
                  </a:lnTo>
                  <a:lnTo>
                    <a:pt x="1310" y="1602"/>
                  </a:lnTo>
                  <a:lnTo>
                    <a:pt x="1308" y="1598"/>
                  </a:lnTo>
                  <a:lnTo>
                    <a:pt x="1304" y="1598"/>
                  </a:lnTo>
                  <a:lnTo>
                    <a:pt x="1304" y="1600"/>
                  </a:lnTo>
                  <a:lnTo>
                    <a:pt x="1306" y="1604"/>
                  </a:lnTo>
                  <a:lnTo>
                    <a:pt x="1308" y="1606"/>
                  </a:lnTo>
                  <a:lnTo>
                    <a:pt x="1308" y="1608"/>
                  </a:lnTo>
                  <a:lnTo>
                    <a:pt x="1306" y="1608"/>
                  </a:lnTo>
                  <a:close/>
                  <a:moveTo>
                    <a:pt x="1364" y="1596"/>
                  </a:moveTo>
                  <a:lnTo>
                    <a:pt x="1364" y="1596"/>
                  </a:lnTo>
                  <a:lnTo>
                    <a:pt x="1364" y="1592"/>
                  </a:lnTo>
                  <a:lnTo>
                    <a:pt x="1360" y="1590"/>
                  </a:lnTo>
                  <a:lnTo>
                    <a:pt x="1356" y="1588"/>
                  </a:lnTo>
                  <a:lnTo>
                    <a:pt x="1354" y="1588"/>
                  </a:lnTo>
                  <a:lnTo>
                    <a:pt x="1354" y="1592"/>
                  </a:lnTo>
                  <a:lnTo>
                    <a:pt x="1356" y="1596"/>
                  </a:lnTo>
                  <a:lnTo>
                    <a:pt x="1360" y="1598"/>
                  </a:lnTo>
                  <a:lnTo>
                    <a:pt x="1364" y="1596"/>
                  </a:lnTo>
                  <a:close/>
                  <a:moveTo>
                    <a:pt x="1102" y="2532"/>
                  </a:moveTo>
                  <a:lnTo>
                    <a:pt x="1102" y="2532"/>
                  </a:lnTo>
                  <a:lnTo>
                    <a:pt x="1110" y="2530"/>
                  </a:lnTo>
                  <a:lnTo>
                    <a:pt x="1112" y="2530"/>
                  </a:lnTo>
                  <a:lnTo>
                    <a:pt x="1110" y="2528"/>
                  </a:lnTo>
                  <a:lnTo>
                    <a:pt x="1098" y="2526"/>
                  </a:lnTo>
                  <a:lnTo>
                    <a:pt x="1092" y="2528"/>
                  </a:lnTo>
                  <a:lnTo>
                    <a:pt x="1094" y="2530"/>
                  </a:lnTo>
                  <a:lnTo>
                    <a:pt x="1096" y="2532"/>
                  </a:lnTo>
                  <a:lnTo>
                    <a:pt x="1102" y="2532"/>
                  </a:lnTo>
                  <a:close/>
                  <a:moveTo>
                    <a:pt x="470" y="2754"/>
                  </a:moveTo>
                  <a:lnTo>
                    <a:pt x="470" y="2754"/>
                  </a:lnTo>
                  <a:lnTo>
                    <a:pt x="472" y="2756"/>
                  </a:lnTo>
                  <a:lnTo>
                    <a:pt x="476" y="2756"/>
                  </a:lnTo>
                  <a:lnTo>
                    <a:pt x="482" y="2752"/>
                  </a:lnTo>
                  <a:lnTo>
                    <a:pt x="486" y="2746"/>
                  </a:lnTo>
                  <a:lnTo>
                    <a:pt x="486" y="2744"/>
                  </a:lnTo>
                  <a:lnTo>
                    <a:pt x="484" y="2740"/>
                  </a:lnTo>
                  <a:lnTo>
                    <a:pt x="482" y="2740"/>
                  </a:lnTo>
                  <a:lnTo>
                    <a:pt x="480" y="2740"/>
                  </a:lnTo>
                  <a:lnTo>
                    <a:pt x="474" y="2744"/>
                  </a:lnTo>
                  <a:lnTo>
                    <a:pt x="470" y="2750"/>
                  </a:lnTo>
                  <a:lnTo>
                    <a:pt x="470" y="2752"/>
                  </a:lnTo>
                  <a:lnTo>
                    <a:pt x="470" y="2754"/>
                  </a:lnTo>
                  <a:close/>
                  <a:moveTo>
                    <a:pt x="808" y="2632"/>
                  </a:moveTo>
                  <a:lnTo>
                    <a:pt x="808" y="2632"/>
                  </a:lnTo>
                  <a:lnTo>
                    <a:pt x="804" y="2628"/>
                  </a:lnTo>
                  <a:lnTo>
                    <a:pt x="802" y="2626"/>
                  </a:lnTo>
                  <a:lnTo>
                    <a:pt x="798" y="2624"/>
                  </a:lnTo>
                  <a:lnTo>
                    <a:pt x="794" y="2626"/>
                  </a:lnTo>
                  <a:lnTo>
                    <a:pt x="790" y="2628"/>
                  </a:lnTo>
                  <a:lnTo>
                    <a:pt x="776" y="2638"/>
                  </a:lnTo>
                  <a:lnTo>
                    <a:pt x="768" y="2644"/>
                  </a:lnTo>
                  <a:lnTo>
                    <a:pt x="762" y="2646"/>
                  </a:lnTo>
                  <a:lnTo>
                    <a:pt x="758" y="2644"/>
                  </a:lnTo>
                  <a:lnTo>
                    <a:pt x="756" y="2642"/>
                  </a:lnTo>
                  <a:lnTo>
                    <a:pt x="752" y="2640"/>
                  </a:lnTo>
                  <a:lnTo>
                    <a:pt x="750" y="2650"/>
                  </a:lnTo>
                  <a:lnTo>
                    <a:pt x="752" y="2654"/>
                  </a:lnTo>
                  <a:lnTo>
                    <a:pt x="752" y="2658"/>
                  </a:lnTo>
                  <a:lnTo>
                    <a:pt x="756" y="2664"/>
                  </a:lnTo>
                  <a:lnTo>
                    <a:pt x="760" y="2672"/>
                  </a:lnTo>
                  <a:lnTo>
                    <a:pt x="762" y="2678"/>
                  </a:lnTo>
                  <a:lnTo>
                    <a:pt x="762" y="2686"/>
                  </a:lnTo>
                  <a:lnTo>
                    <a:pt x="762" y="2694"/>
                  </a:lnTo>
                  <a:lnTo>
                    <a:pt x="764" y="2698"/>
                  </a:lnTo>
                  <a:lnTo>
                    <a:pt x="764" y="2702"/>
                  </a:lnTo>
                  <a:lnTo>
                    <a:pt x="762" y="2714"/>
                  </a:lnTo>
                  <a:lnTo>
                    <a:pt x="760" y="2728"/>
                  </a:lnTo>
                  <a:lnTo>
                    <a:pt x="764" y="2742"/>
                  </a:lnTo>
                  <a:lnTo>
                    <a:pt x="766" y="2746"/>
                  </a:lnTo>
                  <a:lnTo>
                    <a:pt x="770" y="2750"/>
                  </a:lnTo>
                  <a:lnTo>
                    <a:pt x="774" y="2752"/>
                  </a:lnTo>
                  <a:lnTo>
                    <a:pt x="778" y="2752"/>
                  </a:lnTo>
                  <a:lnTo>
                    <a:pt x="782" y="2752"/>
                  </a:lnTo>
                  <a:lnTo>
                    <a:pt x="784" y="2748"/>
                  </a:lnTo>
                  <a:lnTo>
                    <a:pt x="788" y="2742"/>
                  </a:lnTo>
                  <a:lnTo>
                    <a:pt x="790" y="2738"/>
                  </a:lnTo>
                  <a:lnTo>
                    <a:pt x="792" y="2736"/>
                  </a:lnTo>
                  <a:lnTo>
                    <a:pt x="796" y="2738"/>
                  </a:lnTo>
                  <a:lnTo>
                    <a:pt x="802" y="2740"/>
                  </a:lnTo>
                  <a:lnTo>
                    <a:pt x="806" y="2740"/>
                  </a:lnTo>
                  <a:lnTo>
                    <a:pt x="808" y="2736"/>
                  </a:lnTo>
                  <a:lnTo>
                    <a:pt x="810" y="2726"/>
                  </a:lnTo>
                  <a:lnTo>
                    <a:pt x="814" y="2708"/>
                  </a:lnTo>
                  <a:lnTo>
                    <a:pt x="816" y="2698"/>
                  </a:lnTo>
                  <a:lnTo>
                    <a:pt x="814" y="2690"/>
                  </a:lnTo>
                  <a:lnTo>
                    <a:pt x="812" y="2682"/>
                  </a:lnTo>
                  <a:lnTo>
                    <a:pt x="810" y="2678"/>
                  </a:lnTo>
                  <a:lnTo>
                    <a:pt x="814" y="2672"/>
                  </a:lnTo>
                  <a:lnTo>
                    <a:pt x="818" y="2668"/>
                  </a:lnTo>
                  <a:lnTo>
                    <a:pt x="818" y="2662"/>
                  </a:lnTo>
                  <a:lnTo>
                    <a:pt x="818" y="2652"/>
                  </a:lnTo>
                  <a:lnTo>
                    <a:pt x="814" y="2642"/>
                  </a:lnTo>
                  <a:lnTo>
                    <a:pt x="808" y="2632"/>
                  </a:lnTo>
                  <a:close/>
                  <a:moveTo>
                    <a:pt x="576" y="2694"/>
                  </a:moveTo>
                  <a:lnTo>
                    <a:pt x="576" y="2694"/>
                  </a:lnTo>
                  <a:lnTo>
                    <a:pt x="578" y="2696"/>
                  </a:lnTo>
                  <a:lnTo>
                    <a:pt x="580" y="2696"/>
                  </a:lnTo>
                  <a:lnTo>
                    <a:pt x="584" y="2696"/>
                  </a:lnTo>
                  <a:lnTo>
                    <a:pt x="588" y="2698"/>
                  </a:lnTo>
                  <a:lnTo>
                    <a:pt x="592" y="2702"/>
                  </a:lnTo>
                  <a:lnTo>
                    <a:pt x="594" y="2700"/>
                  </a:lnTo>
                  <a:lnTo>
                    <a:pt x="596" y="2698"/>
                  </a:lnTo>
                  <a:lnTo>
                    <a:pt x="594" y="2692"/>
                  </a:lnTo>
                  <a:lnTo>
                    <a:pt x="594" y="2690"/>
                  </a:lnTo>
                  <a:lnTo>
                    <a:pt x="590" y="2688"/>
                  </a:lnTo>
                  <a:lnTo>
                    <a:pt x="584" y="2686"/>
                  </a:lnTo>
                  <a:lnTo>
                    <a:pt x="578" y="2688"/>
                  </a:lnTo>
                  <a:lnTo>
                    <a:pt x="576" y="2690"/>
                  </a:lnTo>
                  <a:lnTo>
                    <a:pt x="576" y="2694"/>
                  </a:lnTo>
                  <a:close/>
                  <a:moveTo>
                    <a:pt x="1022" y="2792"/>
                  </a:moveTo>
                  <a:lnTo>
                    <a:pt x="1022" y="2792"/>
                  </a:lnTo>
                  <a:lnTo>
                    <a:pt x="1016" y="2792"/>
                  </a:lnTo>
                  <a:lnTo>
                    <a:pt x="1010" y="2794"/>
                  </a:lnTo>
                  <a:lnTo>
                    <a:pt x="998" y="2800"/>
                  </a:lnTo>
                  <a:lnTo>
                    <a:pt x="990" y="2802"/>
                  </a:lnTo>
                  <a:lnTo>
                    <a:pt x="982" y="2802"/>
                  </a:lnTo>
                  <a:lnTo>
                    <a:pt x="974" y="2800"/>
                  </a:lnTo>
                  <a:lnTo>
                    <a:pt x="966" y="2796"/>
                  </a:lnTo>
                  <a:lnTo>
                    <a:pt x="960" y="2790"/>
                  </a:lnTo>
                  <a:lnTo>
                    <a:pt x="954" y="2790"/>
                  </a:lnTo>
                  <a:lnTo>
                    <a:pt x="950" y="2792"/>
                  </a:lnTo>
                  <a:lnTo>
                    <a:pt x="948" y="2794"/>
                  </a:lnTo>
                  <a:lnTo>
                    <a:pt x="944" y="2800"/>
                  </a:lnTo>
                  <a:lnTo>
                    <a:pt x="942" y="2800"/>
                  </a:lnTo>
                  <a:lnTo>
                    <a:pt x="938" y="2794"/>
                  </a:lnTo>
                  <a:lnTo>
                    <a:pt x="936" y="2794"/>
                  </a:lnTo>
                  <a:lnTo>
                    <a:pt x="934" y="2792"/>
                  </a:lnTo>
                  <a:lnTo>
                    <a:pt x="930" y="2796"/>
                  </a:lnTo>
                  <a:lnTo>
                    <a:pt x="926" y="2802"/>
                  </a:lnTo>
                  <a:lnTo>
                    <a:pt x="924" y="2814"/>
                  </a:lnTo>
                  <a:lnTo>
                    <a:pt x="926" y="2820"/>
                  </a:lnTo>
                  <a:lnTo>
                    <a:pt x="930" y="2822"/>
                  </a:lnTo>
                  <a:lnTo>
                    <a:pt x="944" y="2828"/>
                  </a:lnTo>
                  <a:lnTo>
                    <a:pt x="954" y="2832"/>
                  </a:lnTo>
                  <a:lnTo>
                    <a:pt x="966" y="2840"/>
                  </a:lnTo>
                  <a:lnTo>
                    <a:pt x="976" y="2848"/>
                  </a:lnTo>
                  <a:lnTo>
                    <a:pt x="982" y="2850"/>
                  </a:lnTo>
                  <a:lnTo>
                    <a:pt x="986" y="2850"/>
                  </a:lnTo>
                  <a:lnTo>
                    <a:pt x="994" y="2852"/>
                  </a:lnTo>
                  <a:lnTo>
                    <a:pt x="1000" y="2858"/>
                  </a:lnTo>
                  <a:lnTo>
                    <a:pt x="1008" y="2864"/>
                  </a:lnTo>
                  <a:lnTo>
                    <a:pt x="1016" y="2870"/>
                  </a:lnTo>
                  <a:lnTo>
                    <a:pt x="1030" y="2874"/>
                  </a:lnTo>
                  <a:lnTo>
                    <a:pt x="1032" y="2874"/>
                  </a:lnTo>
                  <a:lnTo>
                    <a:pt x="1032" y="2870"/>
                  </a:lnTo>
                  <a:lnTo>
                    <a:pt x="1034" y="2862"/>
                  </a:lnTo>
                  <a:lnTo>
                    <a:pt x="1036" y="2852"/>
                  </a:lnTo>
                  <a:lnTo>
                    <a:pt x="1036" y="2844"/>
                  </a:lnTo>
                  <a:lnTo>
                    <a:pt x="1034" y="2840"/>
                  </a:lnTo>
                  <a:lnTo>
                    <a:pt x="1032" y="2838"/>
                  </a:lnTo>
                  <a:lnTo>
                    <a:pt x="1030" y="2834"/>
                  </a:lnTo>
                  <a:lnTo>
                    <a:pt x="1030" y="2828"/>
                  </a:lnTo>
                  <a:lnTo>
                    <a:pt x="1036" y="2814"/>
                  </a:lnTo>
                  <a:lnTo>
                    <a:pt x="1050" y="2788"/>
                  </a:lnTo>
                  <a:lnTo>
                    <a:pt x="1052" y="2786"/>
                  </a:lnTo>
                  <a:lnTo>
                    <a:pt x="1050" y="2784"/>
                  </a:lnTo>
                  <a:lnTo>
                    <a:pt x="1042" y="2788"/>
                  </a:lnTo>
                  <a:lnTo>
                    <a:pt x="1032" y="2792"/>
                  </a:lnTo>
                  <a:lnTo>
                    <a:pt x="1026" y="2792"/>
                  </a:lnTo>
                  <a:lnTo>
                    <a:pt x="1022" y="2792"/>
                  </a:lnTo>
                  <a:close/>
                  <a:moveTo>
                    <a:pt x="802" y="2526"/>
                  </a:moveTo>
                  <a:lnTo>
                    <a:pt x="802" y="2526"/>
                  </a:lnTo>
                  <a:lnTo>
                    <a:pt x="800" y="2524"/>
                  </a:lnTo>
                  <a:lnTo>
                    <a:pt x="800" y="2526"/>
                  </a:lnTo>
                  <a:lnTo>
                    <a:pt x="798" y="2534"/>
                  </a:lnTo>
                  <a:lnTo>
                    <a:pt x="798" y="2540"/>
                  </a:lnTo>
                  <a:lnTo>
                    <a:pt x="798" y="2542"/>
                  </a:lnTo>
                  <a:lnTo>
                    <a:pt x="794" y="2542"/>
                  </a:lnTo>
                  <a:lnTo>
                    <a:pt x="790" y="2542"/>
                  </a:lnTo>
                  <a:lnTo>
                    <a:pt x="788" y="2542"/>
                  </a:lnTo>
                  <a:lnTo>
                    <a:pt x="782" y="2546"/>
                  </a:lnTo>
                  <a:lnTo>
                    <a:pt x="778" y="2548"/>
                  </a:lnTo>
                  <a:lnTo>
                    <a:pt x="774" y="2550"/>
                  </a:lnTo>
                  <a:lnTo>
                    <a:pt x="772" y="2550"/>
                  </a:lnTo>
                  <a:lnTo>
                    <a:pt x="772" y="2554"/>
                  </a:lnTo>
                  <a:lnTo>
                    <a:pt x="770" y="2568"/>
                  </a:lnTo>
                  <a:lnTo>
                    <a:pt x="770" y="2580"/>
                  </a:lnTo>
                  <a:lnTo>
                    <a:pt x="770" y="2584"/>
                  </a:lnTo>
                  <a:lnTo>
                    <a:pt x="772" y="2586"/>
                  </a:lnTo>
                  <a:lnTo>
                    <a:pt x="776" y="2586"/>
                  </a:lnTo>
                  <a:lnTo>
                    <a:pt x="776" y="2588"/>
                  </a:lnTo>
                  <a:lnTo>
                    <a:pt x="774" y="2592"/>
                  </a:lnTo>
                  <a:lnTo>
                    <a:pt x="772" y="2594"/>
                  </a:lnTo>
                  <a:lnTo>
                    <a:pt x="772" y="2596"/>
                  </a:lnTo>
                  <a:lnTo>
                    <a:pt x="778" y="2596"/>
                  </a:lnTo>
                  <a:lnTo>
                    <a:pt x="780" y="2598"/>
                  </a:lnTo>
                  <a:lnTo>
                    <a:pt x="778" y="2602"/>
                  </a:lnTo>
                  <a:lnTo>
                    <a:pt x="776" y="2604"/>
                  </a:lnTo>
                  <a:lnTo>
                    <a:pt x="776" y="2606"/>
                  </a:lnTo>
                  <a:lnTo>
                    <a:pt x="778" y="2608"/>
                  </a:lnTo>
                  <a:lnTo>
                    <a:pt x="786" y="2612"/>
                  </a:lnTo>
                  <a:lnTo>
                    <a:pt x="788" y="2614"/>
                  </a:lnTo>
                  <a:lnTo>
                    <a:pt x="790" y="2616"/>
                  </a:lnTo>
                  <a:lnTo>
                    <a:pt x="792" y="2616"/>
                  </a:lnTo>
                  <a:lnTo>
                    <a:pt x="794" y="2616"/>
                  </a:lnTo>
                  <a:lnTo>
                    <a:pt x="794" y="2612"/>
                  </a:lnTo>
                  <a:lnTo>
                    <a:pt x="794" y="2610"/>
                  </a:lnTo>
                  <a:lnTo>
                    <a:pt x="796" y="2606"/>
                  </a:lnTo>
                  <a:lnTo>
                    <a:pt x="800" y="2604"/>
                  </a:lnTo>
                  <a:lnTo>
                    <a:pt x="800" y="2600"/>
                  </a:lnTo>
                  <a:lnTo>
                    <a:pt x="802" y="2588"/>
                  </a:lnTo>
                  <a:lnTo>
                    <a:pt x="802" y="2582"/>
                  </a:lnTo>
                  <a:lnTo>
                    <a:pt x="804" y="2578"/>
                  </a:lnTo>
                  <a:lnTo>
                    <a:pt x="808" y="2574"/>
                  </a:lnTo>
                  <a:lnTo>
                    <a:pt x="808" y="2562"/>
                  </a:lnTo>
                  <a:lnTo>
                    <a:pt x="806" y="2552"/>
                  </a:lnTo>
                  <a:lnTo>
                    <a:pt x="804" y="2546"/>
                  </a:lnTo>
                  <a:lnTo>
                    <a:pt x="804" y="2544"/>
                  </a:lnTo>
                  <a:lnTo>
                    <a:pt x="804" y="2540"/>
                  </a:lnTo>
                  <a:lnTo>
                    <a:pt x="804" y="2530"/>
                  </a:lnTo>
                  <a:lnTo>
                    <a:pt x="804" y="2528"/>
                  </a:lnTo>
                  <a:lnTo>
                    <a:pt x="802" y="2526"/>
                  </a:lnTo>
                  <a:close/>
                  <a:moveTo>
                    <a:pt x="550" y="2700"/>
                  </a:moveTo>
                  <a:lnTo>
                    <a:pt x="550" y="2700"/>
                  </a:lnTo>
                  <a:lnTo>
                    <a:pt x="548" y="2696"/>
                  </a:lnTo>
                  <a:lnTo>
                    <a:pt x="544" y="2696"/>
                  </a:lnTo>
                  <a:lnTo>
                    <a:pt x="538" y="2698"/>
                  </a:lnTo>
                  <a:lnTo>
                    <a:pt x="532" y="2702"/>
                  </a:lnTo>
                  <a:lnTo>
                    <a:pt x="520" y="2712"/>
                  </a:lnTo>
                  <a:lnTo>
                    <a:pt x="518" y="2716"/>
                  </a:lnTo>
                  <a:lnTo>
                    <a:pt x="520" y="2718"/>
                  </a:lnTo>
                  <a:lnTo>
                    <a:pt x="520" y="2720"/>
                  </a:lnTo>
                  <a:lnTo>
                    <a:pt x="526" y="2718"/>
                  </a:lnTo>
                  <a:lnTo>
                    <a:pt x="530" y="2718"/>
                  </a:lnTo>
                  <a:lnTo>
                    <a:pt x="532" y="2720"/>
                  </a:lnTo>
                  <a:lnTo>
                    <a:pt x="536" y="2726"/>
                  </a:lnTo>
                  <a:lnTo>
                    <a:pt x="542" y="2730"/>
                  </a:lnTo>
                  <a:lnTo>
                    <a:pt x="546" y="2732"/>
                  </a:lnTo>
                  <a:lnTo>
                    <a:pt x="548" y="2732"/>
                  </a:lnTo>
                  <a:lnTo>
                    <a:pt x="554" y="2726"/>
                  </a:lnTo>
                  <a:lnTo>
                    <a:pt x="562" y="2708"/>
                  </a:lnTo>
                  <a:lnTo>
                    <a:pt x="564" y="2706"/>
                  </a:lnTo>
                  <a:lnTo>
                    <a:pt x="564" y="2704"/>
                  </a:lnTo>
                  <a:lnTo>
                    <a:pt x="558" y="2704"/>
                  </a:lnTo>
                  <a:lnTo>
                    <a:pt x="552" y="2706"/>
                  </a:lnTo>
                  <a:lnTo>
                    <a:pt x="550" y="2704"/>
                  </a:lnTo>
                  <a:lnTo>
                    <a:pt x="550" y="2700"/>
                  </a:lnTo>
                  <a:close/>
                  <a:moveTo>
                    <a:pt x="1254" y="2806"/>
                  </a:moveTo>
                  <a:lnTo>
                    <a:pt x="1254" y="2806"/>
                  </a:lnTo>
                  <a:lnTo>
                    <a:pt x="1252" y="2810"/>
                  </a:lnTo>
                  <a:lnTo>
                    <a:pt x="1254" y="2814"/>
                  </a:lnTo>
                  <a:lnTo>
                    <a:pt x="1260" y="2818"/>
                  </a:lnTo>
                  <a:lnTo>
                    <a:pt x="1264" y="2820"/>
                  </a:lnTo>
                  <a:lnTo>
                    <a:pt x="1266" y="2818"/>
                  </a:lnTo>
                  <a:lnTo>
                    <a:pt x="1266" y="2816"/>
                  </a:lnTo>
                  <a:lnTo>
                    <a:pt x="1264" y="2812"/>
                  </a:lnTo>
                  <a:lnTo>
                    <a:pt x="1258" y="2808"/>
                  </a:lnTo>
                  <a:lnTo>
                    <a:pt x="1254" y="2806"/>
                  </a:lnTo>
                  <a:close/>
                  <a:moveTo>
                    <a:pt x="1410" y="2874"/>
                  </a:moveTo>
                  <a:lnTo>
                    <a:pt x="1410" y="2874"/>
                  </a:lnTo>
                  <a:lnTo>
                    <a:pt x="1412" y="2870"/>
                  </a:lnTo>
                  <a:lnTo>
                    <a:pt x="1410" y="2868"/>
                  </a:lnTo>
                  <a:lnTo>
                    <a:pt x="1408" y="2868"/>
                  </a:lnTo>
                  <a:lnTo>
                    <a:pt x="1402" y="2870"/>
                  </a:lnTo>
                  <a:lnTo>
                    <a:pt x="1402" y="2872"/>
                  </a:lnTo>
                  <a:lnTo>
                    <a:pt x="1400" y="2874"/>
                  </a:lnTo>
                  <a:lnTo>
                    <a:pt x="1402" y="2876"/>
                  </a:lnTo>
                  <a:lnTo>
                    <a:pt x="1406" y="2876"/>
                  </a:lnTo>
                  <a:lnTo>
                    <a:pt x="1410" y="2874"/>
                  </a:lnTo>
                  <a:close/>
                  <a:moveTo>
                    <a:pt x="1214" y="2706"/>
                  </a:moveTo>
                  <a:lnTo>
                    <a:pt x="1214" y="2706"/>
                  </a:lnTo>
                  <a:lnTo>
                    <a:pt x="1214" y="2712"/>
                  </a:lnTo>
                  <a:lnTo>
                    <a:pt x="1218" y="2718"/>
                  </a:lnTo>
                  <a:lnTo>
                    <a:pt x="1224" y="2722"/>
                  </a:lnTo>
                  <a:lnTo>
                    <a:pt x="1230" y="2726"/>
                  </a:lnTo>
                  <a:lnTo>
                    <a:pt x="1232" y="2726"/>
                  </a:lnTo>
                  <a:lnTo>
                    <a:pt x="1230" y="2724"/>
                  </a:lnTo>
                  <a:lnTo>
                    <a:pt x="1228" y="2720"/>
                  </a:lnTo>
                  <a:lnTo>
                    <a:pt x="1224" y="2714"/>
                  </a:lnTo>
                  <a:lnTo>
                    <a:pt x="1222" y="2708"/>
                  </a:lnTo>
                  <a:lnTo>
                    <a:pt x="1222" y="2704"/>
                  </a:lnTo>
                  <a:lnTo>
                    <a:pt x="1218" y="2702"/>
                  </a:lnTo>
                  <a:lnTo>
                    <a:pt x="1216" y="2702"/>
                  </a:lnTo>
                  <a:lnTo>
                    <a:pt x="1214" y="2706"/>
                  </a:lnTo>
                  <a:close/>
                  <a:moveTo>
                    <a:pt x="1468" y="2954"/>
                  </a:moveTo>
                  <a:lnTo>
                    <a:pt x="1468" y="2954"/>
                  </a:lnTo>
                  <a:lnTo>
                    <a:pt x="1464" y="2956"/>
                  </a:lnTo>
                  <a:lnTo>
                    <a:pt x="1462" y="2956"/>
                  </a:lnTo>
                  <a:lnTo>
                    <a:pt x="1460" y="2952"/>
                  </a:lnTo>
                  <a:lnTo>
                    <a:pt x="1460" y="2948"/>
                  </a:lnTo>
                  <a:lnTo>
                    <a:pt x="1456" y="2946"/>
                  </a:lnTo>
                  <a:lnTo>
                    <a:pt x="1452" y="2946"/>
                  </a:lnTo>
                  <a:lnTo>
                    <a:pt x="1446" y="2948"/>
                  </a:lnTo>
                  <a:lnTo>
                    <a:pt x="1442" y="2946"/>
                  </a:lnTo>
                  <a:lnTo>
                    <a:pt x="1434" y="2944"/>
                  </a:lnTo>
                  <a:lnTo>
                    <a:pt x="1424" y="2942"/>
                  </a:lnTo>
                  <a:lnTo>
                    <a:pt x="1418" y="2942"/>
                  </a:lnTo>
                  <a:lnTo>
                    <a:pt x="1410" y="2944"/>
                  </a:lnTo>
                  <a:lnTo>
                    <a:pt x="1406" y="2944"/>
                  </a:lnTo>
                  <a:lnTo>
                    <a:pt x="1402" y="2942"/>
                  </a:lnTo>
                  <a:lnTo>
                    <a:pt x="1398" y="2938"/>
                  </a:lnTo>
                  <a:lnTo>
                    <a:pt x="1396" y="2934"/>
                  </a:lnTo>
                  <a:lnTo>
                    <a:pt x="1394" y="2932"/>
                  </a:lnTo>
                  <a:lnTo>
                    <a:pt x="1392" y="2934"/>
                  </a:lnTo>
                  <a:lnTo>
                    <a:pt x="1390" y="2934"/>
                  </a:lnTo>
                  <a:lnTo>
                    <a:pt x="1386" y="2934"/>
                  </a:lnTo>
                  <a:lnTo>
                    <a:pt x="1382" y="2932"/>
                  </a:lnTo>
                  <a:lnTo>
                    <a:pt x="1380" y="2928"/>
                  </a:lnTo>
                  <a:lnTo>
                    <a:pt x="1378" y="2928"/>
                  </a:lnTo>
                  <a:lnTo>
                    <a:pt x="1378" y="2930"/>
                  </a:lnTo>
                  <a:lnTo>
                    <a:pt x="1376" y="2934"/>
                  </a:lnTo>
                  <a:lnTo>
                    <a:pt x="1374" y="2936"/>
                  </a:lnTo>
                  <a:lnTo>
                    <a:pt x="1372" y="2938"/>
                  </a:lnTo>
                  <a:lnTo>
                    <a:pt x="1372" y="2946"/>
                  </a:lnTo>
                  <a:lnTo>
                    <a:pt x="1372" y="2950"/>
                  </a:lnTo>
                  <a:lnTo>
                    <a:pt x="1376" y="2952"/>
                  </a:lnTo>
                  <a:lnTo>
                    <a:pt x="1388" y="2952"/>
                  </a:lnTo>
                  <a:lnTo>
                    <a:pt x="1402" y="2954"/>
                  </a:lnTo>
                  <a:lnTo>
                    <a:pt x="1410" y="2958"/>
                  </a:lnTo>
                  <a:lnTo>
                    <a:pt x="1418" y="2962"/>
                  </a:lnTo>
                  <a:lnTo>
                    <a:pt x="1422" y="2964"/>
                  </a:lnTo>
                  <a:lnTo>
                    <a:pt x="1428" y="2966"/>
                  </a:lnTo>
                  <a:lnTo>
                    <a:pt x="1440" y="2966"/>
                  </a:lnTo>
                  <a:lnTo>
                    <a:pt x="1452" y="2964"/>
                  </a:lnTo>
                  <a:lnTo>
                    <a:pt x="1468" y="2964"/>
                  </a:lnTo>
                  <a:lnTo>
                    <a:pt x="1476" y="2962"/>
                  </a:lnTo>
                  <a:lnTo>
                    <a:pt x="1480" y="2960"/>
                  </a:lnTo>
                  <a:lnTo>
                    <a:pt x="1482" y="2958"/>
                  </a:lnTo>
                  <a:lnTo>
                    <a:pt x="1484" y="2954"/>
                  </a:lnTo>
                  <a:lnTo>
                    <a:pt x="1482" y="2952"/>
                  </a:lnTo>
                  <a:lnTo>
                    <a:pt x="1478" y="2950"/>
                  </a:lnTo>
                  <a:lnTo>
                    <a:pt x="1474" y="2950"/>
                  </a:lnTo>
                  <a:lnTo>
                    <a:pt x="1468" y="2954"/>
                  </a:lnTo>
                  <a:close/>
                  <a:moveTo>
                    <a:pt x="1518" y="2942"/>
                  </a:moveTo>
                  <a:lnTo>
                    <a:pt x="1518" y="2942"/>
                  </a:lnTo>
                  <a:lnTo>
                    <a:pt x="1520" y="2940"/>
                  </a:lnTo>
                  <a:lnTo>
                    <a:pt x="1520" y="2938"/>
                  </a:lnTo>
                  <a:lnTo>
                    <a:pt x="1518" y="2926"/>
                  </a:lnTo>
                  <a:lnTo>
                    <a:pt x="1516" y="2924"/>
                  </a:lnTo>
                  <a:lnTo>
                    <a:pt x="1516" y="2926"/>
                  </a:lnTo>
                  <a:lnTo>
                    <a:pt x="1514" y="2932"/>
                  </a:lnTo>
                  <a:lnTo>
                    <a:pt x="1514" y="2938"/>
                  </a:lnTo>
                  <a:lnTo>
                    <a:pt x="1516" y="2940"/>
                  </a:lnTo>
                  <a:lnTo>
                    <a:pt x="1518" y="2942"/>
                  </a:lnTo>
                  <a:close/>
                  <a:moveTo>
                    <a:pt x="1252" y="2768"/>
                  </a:moveTo>
                  <a:lnTo>
                    <a:pt x="1252" y="2768"/>
                  </a:lnTo>
                  <a:lnTo>
                    <a:pt x="1254" y="2768"/>
                  </a:lnTo>
                  <a:lnTo>
                    <a:pt x="1256" y="2766"/>
                  </a:lnTo>
                  <a:lnTo>
                    <a:pt x="1256" y="2764"/>
                  </a:lnTo>
                  <a:lnTo>
                    <a:pt x="1254" y="2760"/>
                  </a:lnTo>
                  <a:lnTo>
                    <a:pt x="1254" y="2758"/>
                  </a:lnTo>
                  <a:lnTo>
                    <a:pt x="1252" y="2758"/>
                  </a:lnTo>
                  <a:lnTo>
                    <a:pt x="1250" y="2762"/>
                  </a:lnTo>
                  <a:lnTo>
                    <a:pt x="1248" y="2766"/>
                  </a:lnTo>
                  <a:lnTo>
                    <a:pt x="1250" y="2768"/>
                  </a:lnTo>
                  <a:lnTo>
                    <a:pt x="1252" y="2768"/>
                  </a:lnTo>
                  <a:close/>
                  <a:moveTo>
                    <a:pt x="1256" y="2790"/>
                  </a:moveTo>
                  <a:lnTo>
                    <a:pt x="1256" y="2790"/>
                  </a:lnTo>
                  <a:lnTo>
                    <a:pt x="1254" y="2786"/>
                  </a:lnTo>
                  <a:lnTo>
                    <a:pt x="1252" y="2782"/>
                  </a:lnTo>
                  <a:lnTo>
                    <a:pt x="1252" y="2780"/>
                  </a:lnTo>
                  <a:lnTo>
                    <a:pt x="1250" y="2780"/>
                  </a:lnTo>
                  <a:lnTo>
                    <a:pt x="1248" y="2782"/>
                  </a:lnTo>
                  <a:lnTo>
                    <a:pt x="1244" y="2782"/>
                  </a:lnTo>
                  <a:lnTo>
                    <a:pt x="1242" y="2784"/>
                  </a:lnTo>
                  <a:lnTo>
                    <a:pt x="1242" y="2790"/>
                  </a:lnTo>
                  <a:lnTo>
                    <a:pt x="1244" y="2794"/>
                  </a:lnTo>
                  <a:lnTo>
                    <a:pt x="1246" y="2794"/>
                  </a:lnTo>
                  <a:lnTo>
                    <a:pt x="1250" y="2794"/>
                  </a:lnTo>
                  <a:lnTo>
                    <a:pt x="1256" y="2796"/>
                  </a:lnTo>
                  <a:lnTo>
                    <a:pt x="1260" y="2798"/>
                  </a:lnTo>
                  <a:lnTo>
                    <a:pt x="1260" y="2794"/>
                  </a:lnTo>
                  <a:lnTo>
                    <a:pt x="1256" y="2790"/>
                  </a:lnTo>
                  <a:close/>
                  <a:moveTo>
                    <a:pt x="1348" y="2902"/>
                  </a:moveTo>
                  <a:lnTo>
                    <a:pt x="1348" y="2902"/>
                  </a:lnTo>
                  <a:lnTo>
                    <a:pt x="1352" y="2904"/>
                  </a:lnTo>
                  <a:lnTo>
                    <a:pt x="1352" y="2902"/>
                  </a:lnTo>
                  <a:lnTo>
                    <a:pt x="1352" y="2898"/>
                  </a:lnTo>
                  <a:lnTo>
                    <a:pt x="1350" y="2892"/>
                  </a:lnTo>
                  <a:lnTo>
                    <a:pt x="1346" y="2890"/>
                  </a:lnTo>
                  <a:lnTo>
                    <a:pt x="1344" y="2892"/>
                  </a:lnTo>
                  <a:lnTo>
                    <a:pt x="1346" y="2896"/>
                  </a:lnTo>
                  <a:lnTo>
                    <a:pt x="1348" y="2902"/>
                  </a:lnTo>
                  <a:close/>
                  <a:moveTo>
                    <a:pt x="1448" y="2860"/>
                  </a:moveTo>
                  <a:lnTo>
                    <a:pt x="1448" y="2860"/>
                  </a:lnTo>
                  <a:lnTo>
                    <a:pt x="1450" y="2860"/>
                  </a:lnTo>
                  <a:lnTo>
                    <a:pt x="1452" y="2860"/>
                  </a:lnTo>
                  <a:lnTo>
                    <a:pt x="1454" y="2854"/>
                  </a:lnTo>
                  <a:lnTo>
                    <a:pt x="1452" y="2848"/>
                  </a:lnTo>
                  <a:lnTo>
                    <a:pt x="1452" y="2846"/>
                  </a:lnTo>
                  <a:lnTo>
                    <a:pt x="1448" y="2846"/>
                  </a:lnTo>
                  <a:lnTo>
                    <a:pt x="1446" y="2850"/>
                  </a:lnTo>
                  <a:lnTo>
                    <a:pt x="1444" y="2852"/>
                  </a:lnTo>
                  <a:lnTo>
                    <a:pt x="1446" y="2856"/>
                  </a:lnTo>
                  <a:lnTo>
                    <a:pt x="1448" y="2860"/>
                  </a:lnTo>
                  <a:close/>
                  <a:moveTo>
                    <a:pt x="1440" y="2848"/>
                  </a:moveTo>
                  <a:lnTo>
                    <a:pt x="1440" y="2848"/>
                  </a:lnTo>
                  <a:lnTo>
                    <a:pt x="1438" y="2848"/>
                  </a:lnTo>
                  <a:lnTo>
                    <a:pt x="1434" y="2850"/>
                  </a:lnTo>
                  <a:lnTo>
                    <a:pt x="1434" y="2854"/>
                  </a:lnTo>
                  <a:lnTo>
                    <a:pt x="1436" y="2856"/>
                  </a:lnTo>
                  <a:lnTo>
                    <a:pt x="1438" y="2856"/>
                  </a:lnTo>
                  <a:lnTo>
                    <a:pt x="1440" y="2854"/>
                  </a:lnTo>
                  <a:lnTo>
                    <a:pt x="1440" y="2850"/>
                  </a:lnTo>
                  <a:lnTo>
                    <a:pt x="1440" y="2848"/>
                  </a:lnTo>
                  <a:close/>
                  <a:moveTo>
                    <a:pt x="2822" y="3608"/>
                  </a:moveTo>
                  <a:lnTo>
                    <a:pt x="2822" y="3608"/>
                  </a:lnTo>
                  <a:lnTo>
                    <a:pt x="2818" y="3606"/>
                  </a:lnTo>
                  <a:lnTo>
                    <a:pt x="2814" y="3598"/>
                  </a:lnTo>
                  <a:lnTo>
                    <a:pt x="2802" y="3578"/>
                  </a:lnTo>
                  <a:lnTo>
                    <a:pt x="2798" y="3570"/>
                  </a:lnTo>
                  <a:lnTo>
                    <a:pt x="2792" y="3562"/>
                  </a:lnTo>
                  <a:lnTo>
                    <a:pt x="2786" y="3558"/>
                  </a:lnTo>
                  <a:lnTo>
                    <a:pt x="2782" y="3556"/>
                  </a:lnTo>
                  <a:lnTo>
                    <a:pt x="2780" y="3558"/>
                  </a:lnTo>
                  <a:lnTo>
                    <a:pt x="2776" y="3558"/>
                  </a:lnTo>
                  <a:lnTo>
                    <a:pt x="2774" y="3558"/>
                  </a:lnTo>
                  <a:lnTo>
                    <a:pt x="2768" y="3554"/>
                  </a:lnTo>
                  <a:lnTo>
                    <a:pt x="2762" y="3550"/>
                  </a:lnTo>
                  <a:lnTo>
                    <a:pt x="2756" y="3548"/>
                  </a:lnTo>
                  <a:lnTo>
                    <a:pt x="2746" y="3546"/>
                  </a:lnTo>
                  <a:lnTo>
                    <a:pt x="2738" y="3544"/>
                  </a:lnTo>
                  <a:lnTo>
                    <a:pt x="2728" y="3540"/>
                  </a:lnTo>
                  <a:lnTo>
                    <a:pt x="2720" y="3532"/>
                  </a:lnTo>
                  <a:lnTo>
                    <a:pt x="2712" y="3524"/>
                  </a:lnTo>
                  <a:lnTo>
                    <a:pt x="2706" y="3516"/>
                  </a:lnTo>
                  <a:lnTo>
                    <a:pt x="2700" y="3506"/>
                  </a:lnTo>
                  <a:lnTo>
                    <a:pt x="2696" y="3496"/>
                  </a:lnTo>
                  <a:lnTo>
                    <a:pt x="2694" y="3488"/>
                  </a:lnTo>
                  <a:lnTo>
                    <a:pt x="2694" y="3464"/>
                  </a:lnTo>
                  <a:lnTo>
                    <a:pt x="2694" y="3458"/>
                  </a:lnTo>
                  <a:lnTo>
                    <a:pt x="2692" y="3454"/>
                  </a:lnTo>
                  <a:lnTo>
                    <a:pt x="2692" y="3448"/>
                  </a:lnTo>
                  <a:lnTo>
                    <a:pt x="2694" y="3442"/>
                  </a:lnTo>
                  <a:lnTo>
                    <a:pt x="2696" y="3438"/>
                  </a:lnTo>
                  <a:lnTo>
                    <a:pt x="2696" y="3434"/>
                  </a:lnTo>
                  <a:lnTo>
                    <a:pt x="2696" y="3430"/>
                  </a:lnTo>
                  <a:lnTo>
                    <a:pt x="2698" y="3422"/>
                  </a:lnTo>
                  <a:lnTo>
                    <a:pt x="2700" y="3418"/>
                  </a:lnTo>
                  <a:lnTo>
                    <a:pt x="2698" y="3416"/>
                  </a:lnTo>
                  <a:lnTo>
                    <a:pt x="2696" y="3414"/>
                  </a:lnTo>
                  <a:lnTo>
                    <a:pt x="2694" y="3416"/>
                  </a:lnTo>
                  <a:lnTo>
                    <a:pt x="2692" y="3416"/>
                  </a:lnTo>
                  <a:lnTo>
                    <a:pt x="2692" y="3420"/>
                  </a:lnTo>
                  <a:lnTo>
                    <a:pt x="2694" y="3424"/>
                  </a:lnTo>
                  <a:lnTo>
                    <a:pt x="2692" y="3424"/>
                  </a:lnTo>
                  <a:lnTo>
                    <a:pt x="2688" y="3422"/>
                  </a:lnTo>
                  <a:lnTo>
                    <a:pt x="2686" y="3422"/>
                  </a:lnTo>
                  <a:lnTo>
                    <a:pt x="2684" y="3432"/>
                  </a:lnTo>
                  <a:lnTo>
                    <a:pt x="2680" y="3444"/>
                  </a:lnTo>
                  <a:lnTo>
                    <a:pt x="2678" y="3444"/>
                  </a:lnTo>
                  <a:lnTo>
                    <a:pt x="2676" y="3444"/>
                  </a:lnTo>
                  <a:lnTo>
                    <a:pt x="2674" y="3444"/>
                  </a:lnTo>
                  <a:lnTo>
                    <a:pt x="2670" y="3452"/>
                  </a:lnTo>
                  <a:lnTo>
                    <a:pt x="2666" y="3458"/>
                  </a:lnTo>
                  <a:lnTo>
                    <a:pt x="2660" y="3462"/>
                  </a:lnTo>
                  <a:lnTo>
                    <a:pt x="2654" y="3468"/>
                  </a:lnTo>
                  <a:lnTo>
                    <a:pt x="2646" y="3476"/>
                  </a:lnTo>
                  <a:lnTo>
                    <a:pt x="2638" y="3488"/>
                  </a:lnTo>
                  <a:lnTo>
                    <a:pt x="2628" y="3496"/>
                  </a:lnTo>
                  <a:lnTo>
                    <a:pt x="2614" y="3508"/>
                  </a:lnTo>
                  <a:lnTo>
                    <a:pt x="2616" y="3510"/>
                  </a:lnTo>
                  <a:lnTo>
                    <a:pt x="2618" y="3512"/>
                  </a:lnTo>
                  <a:lnTo>
                    <a:pt x="2618" y="3516"/>
                  </a:lnTo>
                  <a:lnTo>
                    <a:pt x="2614" y="3524"/>
                  </a:lnTo>
                  <a:lnTo>
                    <a:pt x="2606" y="3530"/>
                  </a:lnTo>
                  <a:lnTo>
                    <a:pt x="2598" y="3532"/>
                  </a:lnTo>
                  <a:lnTo>
                    <a:pt x="2588" y="3534"/>
                  </a:lnTo>
                  <a:lnTo>
                    <a:pt x="2578" y="3532"/>
                  </a:lnTo>
                  <a:lnTo>
                    <a:pt x="2558" y="3528"/>
                  </a:lnTo>
                  <a:lnTo>
                    <a:pt x="2546" y="3528"/>
                  </a:lnTo>
                  <a:lnTo>
                    <a:pt x="2538" y="3532"/>
                  </a:lnTo>
                  <a:lnTo>
                    <a:pt x="2522" y="3538"/>
                  </a:lnTo>
                  <a:lnTo>
                    <a:pt x="2514" y="3538"/>
                  </a:lnTo>
                  <a:lnTo>
                    <a:pt x="2512" y="3538"/>
                  </a:lnTo>
                  <a:lnTo>
                    <a:pt x="2510" y="3536"/>
                  </a:lnTo>
                  <a:lnTo>
                    <a:pt x="2510" y="3528"/>
                  </a:lnTo>
                  <a:lnTo>
                    <a:pt x="2510" y="3522"/>
                  </a:lnTo>
                  <a:lnTo>
                    <a:pt x="2506" y="3522"/>
                  </a:lnTo>
                  <a:lnTo>
                    <a:pt x="2502" y="3522"/>
                  </a:lnTo>
                  <a:lnTo>
                    <a:pt x="2496" y="3522"/>
                  </a:lnTo>
                  <a:lnTo>
                    <a:pt x="2492" y="3520"/>
                  </a:lnTo>
                  <a:lnTo>
                    <a:pt x="2490" y="3518"/>
                  </a:lnTo>
                  <a:lnTo>
                    <a:pt x="2492" y="3514"/>
                  </a:lnTo>
                  <a:lnTo>
                    <a:pt x="2496" y="3510"/>
                  </a:lnTo>
                  <a:lnTo>
                    <a:pt x="2496" y="3506"/>
                  </a:lnTo>
                  <a:lnTo>
                    <a:pt x="2492" y="3508"/>
                  </a:lnTo>
                  <a:lnTo>
                    <a:pt x="2490" y="3508"/>
                  </a:lnTo>
                  <a:lnTo>
                    <a:pt x="2488" y="3508"/>
                  </a:lnTo>
                  <a:lnTo>
                    <a:pt x="2486" y="3506"/>
                  </a:lnTo>
                  <a:lnTo>
                    <a:pt x="2488" y="3504"/>
                  </a:lnTo>
                  <a:lnTo>
                    <a:pt x="2490" y="3504"/>
                  </a:lnTo>
                  <a:lnTo>
                    <a:pt x="2494" y="3504"/>
                  </a:lnTo>
                  <a:lnTo>
                    <a:pt x="2496" y="3502"/>
                  </a:lnTo>
                  <a:lnTo>
                    <a:pt x="2498" y="3496"/>
                  </a:lnTo>
                  <a:lnTo>
                    <a:pt x="2502" y="3480"/>
                  </a:lnTo>
                  <a:lnTo>
                    <a:pt x="2502" y="3474"/>
                  </a:lnTo>
                  <a:lnTo>
                    <a:pt x="2500" y="3468"/>
                  </a:lnTo>
                  <a:lnTo>
                    <a:pt x="2496" y="3462"/>
                  </a:lnTo>
                  <a:lnTo>
                    <a:pt x="2496" y="3458"/>
                  </a:lnTo>
                  <a:lnTo>
                    <a:pt x="2498" y="3454"/>
                  </a:lnTo>
                  <a:lnTo>
                    <a:pt x="2500" y="3448"/>
                  </a:lnTo>
                  <a:lnTo>
                    <a:pt x="2498" y="3440"/>
                  </a:lnTo>
                  <a:lnTo>
                    <a:pt x="2494" y="3434"/>
                  </a:lnTo>
                  <a:lnTo>
                    <a:pt x="2490" y="3428"/>
                  </a:lnTo>
                  <a:lnTo>
                    <a:pt x="2486" y="3426"/>
                  </a:lnTo>
                  <a:lnTo>
                    <a:pt x="2484" y="3426"/>
                  </a:lnTo>
                  <a:lnTo>
                    <a:pt x="2480" y="3430"/>
                  </a:lnTo>
                  <a:lnTo>
                    <a:pt x="2476" y="3444"/>
                  </a:lnTo>
                  <a:lnTo>
                    <a:pt x="2470" y="3456"/>
                  </a:lnTo>
                  <a:lnTo>
                    <a:pt x="2470" y="3466"/>
                  </a:lnTo>
                  <a:lnTo>
                    <a:pt x="2468" y="3498"/>
                  </a:lnTo>
                  <a:lnTo>
                    <a:pt x="2464" y="3486"/>
                  </a:lnTo>
                  <a:lnTo>
                    <a:pt x="2460" y="3478"/>
                  </a:lnTo>
                  <a:lnTo>
                    <a:pt x="2458" y="3468"/>
                  </a:lnTo>
                  <a:lnTo>
                    <a:pt x="2452" y="3462"/>
                  </a:lnTo>
                  <a:lnTo>
                    <a:pt x="2448" y="3456"/>
                  </a:lnTo>
                  <a:lnTo>
                    <a:pt x="2448" y="3454"/>
                  </a:lnTo>
                  <a:lnTo>
                    <a:pt x="2448" y="3450"/>
                  </a:lnTo>
                  <a:lnTo>
                    <a:pt x="2444" y="3444"/>
                  </a:lnTo>
                  <a:lnTo>
                    <a:pt x="2442" y="3438"/>
                  </a:lnTo>
                  <a:lnTo>
                    <a:pt x="2442" y="3434"/>
                  </a:lnTo>
                  <a:lnTo>
                    <a:pt x="2442" y="3428"/>
                  </a:lnTo>
                  <a:lnTo>
                    <a:pt x="2444" y="3420"/>
                  </a:lnTo>
                  <a:lnTo>
                    <a:pt x="2442" y="3414"/>
                  </a:lnTo>
                  <a:lnTo>
                    <a:pt x="2440" y="3408"/>
                  </a:lnTo>
                  <a:lnTo>
                    <a:pt x="2438" y="3402"/>
                  </a:lnTo>
                  <a:lnTo>
                    <a:pt x="2438" y="3400"/>
                  </a:lnTo>
                  <a:lnTo>
                    <a:pt x="2442" y="3400"/>
                  </a:lnTo>
                  <a:lnTo>
                    <a:pt x="2444" y="3404"/>
                  </a:lnTo>
                  <a:lnTo>
                    <a:pt x="2448" y="3404"/>
                  </a:lnTo>
                  <a:lnTo>
                    <a:pt x="2448" y="3406"/>
                  </a:lnTo>
                  <a:lnTo>
                    <a:pt x="2446" y="3408"/>
                  </a:lnTo>
                  <a:lnTo>
                    <a:pt x="2444" y="3410"/>
                  </a:lnTo>
                  <a:lnTo>
                    <a:pt x="2448" y="3410"/>
                  </a:lnTo>
                  <a:lnTo>
                    <a:pt x="2450" y="3412"/>
                  </a:lnTo>
                  <a:lnTo>
                    <a:pt x="2448" y="3414"/>
                  </a:lnTo>
                  <a:lnTo>
                    <a:pt x="2450" y="3416"/>
                  </a:lnTo>
                  <a:lnTo>
                    <a:pt x="2454" y="3420"/>
                  </a:lnTo>
                  <a:lnTo>
                    <a:pt x="2456" y="3422"/>
                  </a:lnTo>
                  <a:lnTo>
                    <a:pt x="2458" y="3422"/>
                  </a:lnTo>
                  <a:lnTo>
                    <a:pt x="2460" y="3422"/>
                  </a:lnTo>
                  <a:lnTo>
                    <a:pt x="2460" y="3420"/>
                  </a:lnTo>
                  <a:lnTo>
                    <a:pt x="2460" y="3418"/>
                  </a:lnTo>
                  <a:lnTo>
                    <a:pt x="2462" y="3416"/>
                  </a:lnTo>
                  <a:lnTo>
                    <a:pt x="2464" y="3412"/>
                  </a:lnTo>
                  <a:lnTo>
                    <a:pt x="2466" y="3406"/>
                  </a:lnTo>
                  <a:lnTo>
                    <a:pt x="2466" y="3402"/>
                  </a:lnTo>
                  <a:lnTo>
                    <a:pt x="2468" y="3400"/>
                  </a:lnTo>
                  <a:lnTo>
                    <a:pt x="2468" y="3402"/>
                  </a:lnTo>
                  <a:lnTo>
                    <a:pt x="2474" y="3404"/>
                  </a:lnTo>
                  <a:lnTo>
                    <a:pt x="2476" y="3404"/>
                  </a:lnTo>
                  <a:lnTo>
                    <a:pt x="2476" y="3402"/>
                  </a:lnTo>
                  <a:lnTo>
                    <a:pt x="2478" y="3402"/>
                  </a:lnTo>
                  <a:lnTo>
                    <a:pt x="2480" y="3400"/>
                  </a:lnTo>
                  <a:lnTo>
                    <a:pt x="2480" y="3398"/>
                  </a:lnTo>
                  <a:lnTo>
                    <a:pt x="2482" y="3396"/>
                  </a:lnTo>
                  <a:lnTo>
                    <a:pt x="2482" y="3394"/>
                  </a:lnTo>
                  <a:lnTo>
                    <a:pt x="2482" y="3392"/>
                  </a:lnTo>
                  <a:lnTo>
                    <a:pt x="2482" y="3388"/>
                  </a:lnTo>
                  <a:lnTo>
                    <a:pt x="2480" y="3386"/>
                  </a:lnTo>
                  <a:lnTo>
                    <a:pt x="2482" y="3384"/>
                  </a:lnTo>
                  <a:lnTo>
                    <a:pt x="2480" y="3384"/>
                  </a:lnTo>
                  <a:lnTo>
                    <a:pt x="2478" y="3384"/>
                  </a:lnTo>
                  <a:lnTo>
                    <a:pt x="2478" y="3386"/>
                  </a:lnTo>
                  <a:lnTo>
                    <a:pt x="2476" y="3388"/>
                  </a:lnTo>
                  <a:lnTo>
                    <a:pt x="2472" y="3388"/>
                  </a:lnTo>
                  <a:lnTo>
                    <a:pt x="2470" y="3388"/>
                  </a:lnTo>
                  <a:lnTo>
                    <a:pt x="2468" y="3382"/>
                  </a:lnTo>
                  <a:lnTo>
                    <a:pt x="2466" y="3378"/>
                  </a:lnTo>
                  <a:lnTo>
                    <a:pt x="2468" y="3374"/>
                  </a:lnTo>
                  <a:lnTo>
                    <a:pt x="2468" y="3372"/>
                  </a:lnTo>
                  <a:lnTo>
                    <a:pt x="2466" y="3370"/>
                  </a:lnTo>
                  <a:lnTo>
                    <a:pt x="2464" y="3370"/>
                  </a:lnTo>
                  <a:lnTo>
                    <a:pt x="2464" y="3374"/>
                  </a:lnTo>
                  <a:lnTo>
                    <a:pt x="2462" y="3378"/>
                  </a:lnTo>
                  <a:lnTo>
                    <a:pt x="2462" y="3380"/>
                  </a:lnTo>
                  <a:lnTo>
                    <a:pt x="2460" y="3380"/>
                  </a:lnTo>
                  <a:lnTo>
                    <a:pt x="2456" y="3380"/>
                  </a:lnTo>
                  <a:lnTo>
                    <a:pt x="2452" y="3382"/>
                  </a:lnTo>
                  <a:lnTo>
                    <a:pt x="2450" y="3384"/>
                  </a:lnTo>
                  <a:lnTo>
                    <a:pt x="2446" y="3384"/>
                  </a:lnTo>
                  <a:lnTo>
                    <a:pt x="2444" y="3384"/>
                  </a:lnTo>
                  <a:lnTo>
                    <a:pt x="2444" y="3388"/>
                  </a:lnTo>
                  <a:lnTo>
                    <a:pt x="2442" y="3394"/>
                  </a:lnTo>
                  <a:lnTo>
                    <a:pt x="2434" y="3388"/>
                  </a:lnTo>
                  <a:lnTo>
                    <a:pt x="2422" y="3378"/>
                  </a:lnTo>
                  <a:lnTo>
                    <a:pt x="2414" y="3368"/>
                  </a:lnTo>
                  <a:lnTo>
                    <a:pt x="2410" y="3364"/>
                  </a:lnTo>
                  <a:lnTo>
                    <a:pt x="2410" y="3358"/>
                  </a:lnTo>
                  <a:lnTo>
                    <a:pt x="2410" y="3354"/>
                  </a:lnTo>
                  <a:lnTo>
                    <a:pt x="2408" y="3352"/>
                  </a:lnTo>
                  <a:lnTo>
                    <a:pt x="2402" y="3350"/>
                  </a:lnTo>
                  <a:lnTo>
                    <a:pt x="2394" y="3350"/>
                  </a:lnTo>
                  <a:lnTo>
                    <a:pt x="2392" y="3348"/>
                  </a:lnTo>
                  <a:lnTo>
                    <a:pt x="2392" y="3344"/>
                  </a:lnTo>
                  <a:lnTo>
                    <a:pt x="2390" y="3338"/>
                  </a:lnTo>
                  <a:lnTo>
                    <a:pt x="2386" y="3330"/>
                  </a:lnTo>
                  <a:lnTo>
                    <a:pt x="2382" y="3320"/>
                  </a:lnTo>
                  <a:lnTo>
                    <a:pt x="2376" y="3302"/>
                  </a:lnTo>
                  <a:lnTo>
                    <a:pt x="2370" y="3290"/>
                  </a:lnTo>
                  <a:lnTo>
                    <a:pt x="2366" y="3284"/>
                  </a:lnTo>
                  <a:lnTo>
                    <a:pt x="2364" y="3280"/>
                  </a:lnTo>
                  <a:lnTo>
                    <a:pt x="2362" y="3270"/>
                  </a:lnTo>
                  <a:lnTo>
                    <a:pt x="2360" y="3266"/>
                  </a:lnTo>
                  <a:lnTo>
                    <a:pt x="2358" y="3264"/>
                  </a:lnTo>
                  <a:lnTo>
                    <a:pt x="2352" y="3262"/>
                  </a:lnTo>
                  <a:lnTo>
                    <a:pt x="2346" y="3260"/>
                  </a:lnTo>
                  <a:lnTo>
                    <a:pt x="2346" y="3258"/>
                  </a:lnTo>
                  <a:lnTo>
                    <a:pt x="2346" y="3254"/>
                  </a:lnTo>
                  <a:lnTo>
                    <a:pt x="2350" y="3250"/>
                  </a:lnTo>
                  <a:lnTo>
                    <a:pt x="2354" y="3248"/>
                  </a:lnTo>
                  <a:lnTo>
                    <a:pt x="2360" y="3250"/>
                  </a:lnTo>
                  <a:lnTo>
                    <a:pt x="2362" y="3248"/>
                  </a:lnTo>
                  <a:lnTo>
                    <a:pt x="2362" y="3246"/>
                  </a:lnTo>
                  <a:lnTo>
                    <a:pt x="2354" y="3228"/>
                  </a:lnTo>
                  <a:lnTo>
                    <a:pt x="2354" y="3224"/>
                  </a:lnTo>
                  <a:lnTo>
                    <a:pt x="2356" y="3224"/>
                  </a:lnTo>
                  <a:lnTo>
                    <a:pt x="2364" y="3226"/>
                  </a:lnTo>
                  <a:lnTo>
                    <a:pt x="2372" y="3230"/>
                  </a:lnTo>
                  <a:lnTo>
                    <a:pt x="2376" y="3232"/>
                  </a:lnTo>
                  <a:lnTo>
                    <a:pt x="2378" y="3230"/>
                  </a:lnTo>
                  <a:lnTo>
                    <a:pt x="2384" y="3226"/>
                  </a:lnTo>
                  <a:lnTo>
                    <a:pt x="2390" y="3226"/>
                  </a:lnTo>
                  <a:lnTo>
                    <a:pt x="2392" y="3224"/>
                  </a:lnTo>
                  <a:lnTo>
                    <a:pt x="2394" y="3216"/>
                  </a:lnTo>
                  <a:lnTo>
                    <a:pt x="2396" y="3212"/>
                  </a:lnTo>
                  <a:lnTo>
                    <a:pt x="2398" y="3212"/>
                  </a:lnTo>
                  <a:lnTo>
                    <a:pt x="2406" y="3218"/>
                  </a:lnTo>
                  <a:lnTo>
                    <a:pt x="2412" y="3222"/>
                  </a:lnTo>
                  <a:lnTo>
                    <a:pt x="2416" y="3224"/>
                  </a:lnTo>
                  <a:lnTo>
                    <a:pt x="2424" y="3224"/>
                  </a:lnTo>
                  <a:lnTo>
                    <a:pt x="2430" y="3222"/>
                  </a:lnTo>
                  <a:lnTo>
                    <a:pt x="2436" y="3218"/>
                  </a:lnTo>
                  <a:lnTo>
                    <a:pt x="2438" y="3218"/>
                  </a:lnTo>
                  <a:lnTo>
                    <a:pt x="2440" y="3220"/>
                  </a:lnTo>
                  <a:lnTo>
                    <a:pt x="2442" y="3222"/>
                  </a:lnTo>
                  <a:lnTo>
                    <a:pt x="2444" y="3232"/>
                  </a:lnTo>
                  <a:lnTo>
                    <a:pt x="2448" y="3238"/>
                  </a:lnTo>
                  <a:lnTo>
                    <a:pt x="2452" y="3244"/>
                  </a:lnTo>
                  <a:lnTo>
                    <a:pt x="2452" y="3220"/>
                  </a:lnTo>
                  <a:lnTo>
                    <a:pt x="2414" y="3146"/>
                  </a:lnTo>
                  <a:lnTo>
                    <a:pt x="2378" y="3050"/>
                  </a:lnTo>
                  <a:lnTo>
                    <a:pt x="2372" y="3006"/>
                  </a:lnTo>
                  <a:lnTo>
                    <a:pt x="2378" y="2910"/>
                  </a:lnTo>
                  <a:lnTo>
                    <a:pt x="2378" y="2868"/>
                  </a:lnTo>
                  <a:lnTo>
                    <a:pt x="2392" y="2778"/>
                  </a:lnTo>
                  <a:lnTo>
                    <a:pt x="2386" y="2780"/>
                  </a:lnTo>
                  <a:lnTo>
                    <a:pt x="2382" y="2780"/>
                  </a:lnTo>
                  <a:lnTo>
                    <a:pt x="2380" y="2778"/>
                  </a:lnTo>
                  <a:lnTo>
                    <a:pt x="2380" y="2776"/>
                  </a:lnTo>
                  <a:lnTo>
                    <a:pt x="2378" y="2770"/>
                  </a:lnTo>
                  <a:lnTo>
                    <a:pt x="2376" y="2768"/>
                  </a:lnTo>
                  <a:lnTo>
                    <a:pt x="2374" y="2768"/>
                  </a:lnTo>
                  <a:lnTo>
                    <a:pt x="2376" y="2768"/>
                  </a:lnTo>
                  <a:lnTo>
                    <a:pt x="2378" y="2770"/>
                  </a:lnTo>
                  <a:lnTo>
                    <a:pt x="2380" y="2776"/>
                  </a:lnTo>
                  <a:lnTo>
                    <a:pt x="2380" y="2778"/>
                  </a:lnTo>
                  <a:lnTo>
                    <a:pt x="2382" y="2780"/>
                  </a:lnTo>
                  <a:lnTo>
                    <a:pt x="2386" y="2780"/>
                  </a:lnTo>
                  <a:lnTo>
                    <a:pt x="2392" y="2778"/>
                  </a:lnTo>
                  <a:lnTo>
                    <a:pt x="2390" y="2764"/>
                  </a:lnTo>
                  <a:lnTo>
                    <a:pt x="2394" y="2746"/>
                  </a:lnTo>
                  <a:lnTo>
                    <a:pt x="2390" y="2726"/>
                  </a:lnTo>
                  <a:lnTo>
                    <a:pt x="2386" y="2674"/>
                  </a:lnTo>
                  <a:lnTo>
                    <a:pt x="2384" y="2658"/>
                  </a:lnTo>
                  <a:lnTo>
                    <a:pt x="2386" y="2626"/>
                  </a:lnTo>
                  <a:lnTo>
                    <a:pt x="2360" y="2586"/>
                  </a:lnTo>
                  <a:lnTo>
                    <a:pt x="2336" y="2534"/>
                  </a:lnTo>
                  <a:lnTo>
                    <a:pt x="2284" y="2470"/>
                  </a:lnTo>
                  <a:lnTo>
                    <a:pt x="2274" y="2434"/>
                  </a:lnTo>
                  <a:lnTo>
                    <a:pt x="2302" y="2390"/>
                  </a:lnTo>
                  <a:lnTo>
                    <a:pt x="2334" y="2368"/>
                  </a:lnTo>
                  <a:lnTo>
                    <a:pt x="2352" y="2336"/>
                  </a:lnTo>
                  <a:lnTo>
                    <a:pt x="2346" y="2304"/>
                  </a:lnTo>
                  <a:lnTo>
                    <a:pt x="2318" y="2270"/>
                  </a:lnTo>
                  <a:lnTo>
                    <a:pt x="2280" y="2246"/>
                  </a:lnTo>
                  <a:lnTo>
                    <a:pt x="2264" y="2186"/>
                  </a:lnTo>
                  <a:lnTo>
                    <a:pt x="2274" y="2140"/>
                  </a:lnTo>
                  <a:lnTo>
                    <a:pt x="2288" y="2090"/>
                  </a:lnTo>
                  <a:lnTo>
                    <a:pt x="2290" y="2086"/>
                  </a:lnTo>
                  <a:lnTo>
                    <a:pt x="2296" y="2086"/>
                  </a:lnTo>
                  <a:lnTo>
                    <a:pt x="2308" y="2088"/>
                  </a:lnTo>
                  <a:lnTo>
                    <a:pt x="2328" y="2096"/>
                  </a:lnTo>
                  <a:lnTo>
                    <a:pt x="2370" y="2082"/>
                  </a:lnTo>
                  <a:lnTo>
                    <a:pt x="2376" y="2058"/>
                  </a:lnTo>
                  <a:lnTo>
                    <a:pt x="2440" y="2024"/>
                  </a:lnTo>
                  <a:lnTo>
                    <a:pt x="2384" y="1780"/>
                  </a:lnTo>
                  <a:lnTo>
                    <a:pt x="2264" y="1588"/>
                  </a:lnTo>
                  <a:lnTo>
                    <a:pt x="2204" y="1444"/>
                  </a:lnTo>
                  <a:lnTo>
                    <a:pt x="2204" y="1264"/>
                  </a:lnTo>
                  <a:lnTo>
                    <a:pt x="2212" y="1228"/>
                  </a:lnTo>
                  <a:lnTo>
                    <a:pt x="2224" y="1194"/>
                  </a:lnTo>
                  <a:lnTo>
                    <a:pt x="2232" y="1174"/>
                  </a:lnTo>
                  <a:lnTo>
                    <a:pt x="2240" y="1156"/>
                  </a:lnTo>
                  <a:lnTo>
                    <a:pt x="2248" y="1138"/>
                  </a:lnTo>
                  <a:lnTo>
                    <a:pt x="2258" y="1112"/>
                  </a:lnTo>
                  <a:lnTo>
                    <a:pt x="2282" y="1046"/>
                  </a:lnTo>
                  <a:lnTo>
                    <a:pt x="2276" y="1048"/>
                  </a:lnTo>
                  <a:lnTo>
                    <a:pt x="2274" y="1046"/>
                  </a:lnTo>
                  <a:lnTo>
                    <a:pt x="2270" y="1038"/>
                  </a:lnTo>
                  <a:lnTo>
                    <a:pt x="2266" y="1032"/>
                  </a:lnTo>
                  <a:lnTo>
                    <a:pt x="2262" y="1026"/>
                  </a:lnTo>
                  <a:lnTo>
                    <a:pt x="2256" y="1018"/>
                  </a:lnTo>
                  <a:lnTo>
                    <a:pt x="2246" y="1014"/>
                  </a:lnTo>
                  <a:lnTo>
                    <a:pt x="2236" y="1006"/>
                  </a:lnTo>
                  <a:lnTo>
                    <a:pt x="2234" y="1004"/>
                  </a:lnTo>
                  <a:lnTo>
                    <a:pt x="2232" y="1000"/>
                  </a:lnTo>
                  <a:lnTo>
                    <a:pt x="2234" y="998"/>
                  </a:lnTo>
                  <a:lnTo>
                    <a:pt x="2234" y="994"/>
                  </a:lnTo>
                  <a:lnTo>
                    <a:pt x="2242" y="988"/>
                  </a:lnTo>
                  <a:lnTo>
                    <a:pt x="2250" y="982"/>
                  </a:lnTo>
                  <a:lnTo>
                    <a:pt x="2262" y="978"/>
                  </a:lnTo>
                  <a:lnTo>
                    <a:pt x="2274" y="974"/>
                  </a:lnTo>
                  <a:lnTo>
                    <a:pt x="2286" y="974"/>
                  </a:lnTo>
                  <a:lnTo>
                    <a:pt x="2292" y="974"/>
                  </a:lnTo>
                  <a:lnTo>
                    <a:pt x="2296" y="972"/>
                  </a:lnTo>
                  <a:lnTo>
                    <a:pt x="2298" y="968"/>
                  </a:lnTo>
                  <a:lnTo>
                    <a:pt x="2300" y="966"/>
                  </a:lnTo>
                  <a:lnTo>
                    <a:pt x="2298" y="956"/>
                  </a:lnTo>
                  <a:lnTo>
                    <a:pt x="2294" y="946"/>
                  </a:lnTo>
                  <a:lnTo>
                    <a:pt x="2284" y="936"/>
                  </a:lnTo>
                  <a:lnTo>
                    <a:pt x="2272" y="928"/>
                  </a:lnTo>
                  <a:lnTo>
                    <a:pt x="2258" y="922"/>
                  </a:lnTo>
                  <a:lnTo>
                    <a:pt x="2250" y="922"/>
                  </a:lnTo>
                  <a:lnTo>
                    <a:pt x="2242" y="920"/>
                  </a:lnTo>
                  <a:lnTo>
                    <a:pt x="2224" y="920"/>
                  </a:lnTo>
                  <a:lnTo>
                    <a:pt x="2208" y="918"/>
                  </a:lnTo>
                  <a:lnTo>
                    <a:pt x="2182" y="912"/>
                  </a:lnTo>
                  <a:lnTo>
                    <a:pt x="2174" y="912"/>
                  </a:lnTo>
                  <a:lnTo>
                    <a:pt x="2172" y="912"/>
                  </a:lnTo>
                  <a:lnTo>
                    <a:pt x="2172" y="914"/>
                  </a:lnTo>
                  <a:lnTo>
                    <a:pt x="2174" y="918"/>
                  </a:lnTo>
                  <a:lnTo>
                    <a:pt x="2186" y="928"/>
                  </a:lnTo>
                  <a:lnTo>
                    <a:pt x="2192" y="934"/>
                  </a:lnTo>
                  <a:lnTo>
                    <a:pt x="2196" y="942"/>
                  </a:lnTo>
                  <a:lnTo>
                    <a:pt x="2198" y="948"/>
                  </a:lnTo>
                  <a:lnTo>
                    <a:pt x="2200" y="954"/>
                  </a:lnTo>
                  <a:lnTo>
                    <a:pt x="2196" y="966"/>
                  </a:lnTo>
                  <a:lnTo>
                    <a:pt x="2192" y="978"/>
                  </a:lnTo>
                  <a:lnTo>
                    <a:pt x="2188" y="990"/>
                  </a:lnTo>
                  <a:lnTo>
                    <a:pt x="2186" y="1000"/>
                  </a:lnTo>
                  <a:lnTo>
                    <a:pt x="2186" y="1006"/>
                  </a:lnTo>
                  <a:lnTo>
                    <a:pt x="2188" y="1012"/>
                  </a:lnTo>
                  <a:lnTo>
                    <a:pt x="2194" y="1016"/>
                  </a:lnTo>
                  <a:lnTo>
                    <a:pt x="2200" y="1022"/>
                  </a:lnTo>
                  <a:lnTo>
                    <a:pt x="2212" y="1032"/>
                  </a:lnTo>
                  <a:lnTo>
                    <a:pt x="2216" y="1036"/>
                  </a:lnTo>
                  <a:lnTo>
                    <a:pt x="2218" y="1040"/>
                  </a:lnTo>
                  <a:lnTo>
                    <a:pt x="2216" y="1046"/>
                  </a:lnTo>
                  <a:lnTo>
                    <a:pt x="2214" y="1054"/>
                  </a:lnTo>
                  <a:lnTo>
                    <a:pt x="2208" y="1062"/>
                  </a:lnTo>
                  <a:lnTo>
                    <a:pt x="2204" y="1072"/>
                  </a:lnTo>
                  <a:lnTo>
                    <a:pt x="2200" y="1084"/>
                  </a:lnTo>
                  <a:lnTo>
                    <a:pt x="2202" y="1098"/>
                  </a:lnTo>
                  <a:lnTo>
                    <a:pt x="2202" y="1106"/>
                  </a:lnTo>
                  <a:lnTo>
                    <a:pt x="2200" y="1104"/>
                  </a:lnTo>
                  <a:lnTo>
                    <a:pt x="2192" y="1096"/>
                  </a:lnTo>
                  <a:lnTo>
                    <a:pt x="2180" y="1084"/>
                  </a:lnTo>
                  <a:lnTo>
                    <a:pt x="2166" y="1072"/>
                  </a:lnTo>
                  <a:lnTo>
                    <a:pt x="2156" y="1068"/>
                  </a:lnTo>
                  <a:lnTo>
                    <a:pt x="2148" y="1066"/>
                  </a:lnTo>
                  <a:lnTo>
                    <a:pt x="2136" y="1064"/>
                  </a:lnTo>
                  <a:lnTo>
                    <a:pt x="2126" y="1066"/>
                  </a:lnTo>
                  <a:lnTo>
                    <a:pt x="2114" y="1070"/>
                  </a:lnTo>
                  <a:lnTo>
                    <a:pt x="2102" y="1076"/>
                  </a:lnTo>
                  <a:lnTo>
                    <a:pt x="2078" y="1092"/>
                  </a:lnTo>
                  <a:lnTo>
                    <a:pt x="2056" y="1104"/>
                  </a:lnTo>
                  <a:lnTo>
                    <a:pt x="2040" y="1114"/>
                  </a:lnTo>
                  <a:lnTo>
                    <a:pt x="2028" y="1122"/>
                  </a:lnTo>
                  <a:lnTo>
                    <a:pt x="2022" y="1130"/>
                  </a:lnTo>
                  <a:lnTo>
                    <a:pt x="2020" y="1134"/>
                  </a:lnTo>
                  <a:lnTo>
                    <a:pt x="2022" y="1140"/>
                  </a:lnTo>
                  <a:lnTo>
                    <a:pt x="2026" y="1150"/>
                  </a:lnTo>
                  <a:lnTo>
                    <a:pt x="2040" y="1166"/>
                  </a:lnTo>
                  <a:lnTo>
                    <a:pt x="2052" y="1180"/>
                  </a:lnTo>
                  <a:lnTo>
                    <a:pt x="2054" y="1186"/>
                  </a:lnTo>
                  <a:lnTo>
                    <a:pt x="2054" y="1192"/>
                  </a:lnTo>
                  <a:lnTo>
                    <a:pt x="2054" y="1196"/>
                  </a:lnTo>
                  <a:lnTo>
                    <a:pt x="2050" y="1198"/>
                  </a:lnTo>
                  <a:lnTo>
                    <a:pt x="2046" y="1200"/>
                  </a:lnTo>
                  <a:lnTo>
                    <a:pt x="2040" y="1202"/>
                  </a:lnTo>
                  <a:lnTo>
                    <a:pt x="2026" y="1202"/>
                  </a:lnTo>
                  <a:lnTo>
                    <a:pt x="2006" y="1198"/>
                  </a:lnTo>
                  <a:lnTo>
                    <a:pt x="1984" y="1190"/>
                  </a:lnTo>
                  <a:lnTo>
                    <a:pt x="1958" y="1180"/>
                  </a:lnTo>
                  <a:lnTo>
                    <a:pt x="1934" y="1170"/>
                  </a:lnTo>
                  <a:lnTo>
                    <a:pt x="1916" y="1164"/>
                  </a:lnTo>
                  <a:lnTo>
                    <a:pt x="1900" y="1162"/>
                  </a:lnTo>
                  <a:lnTo>
                    <a:pt x="1892" y="1164"/>
                  </a:lnTo>
                  <a:lnTo>
                    <a:pt x="1888" y="1166"/>
                  </a:lnTo>
                  <a:lnTo>
                    <a:pt x="1886" y="1170"/>
                  </a:lnTo>
                  <a:lnTo>
                    <a:pt x="1886" y="1176"/>
                  </a:lnTo>
                  <a:lnTo>
                    <a:pt x="1892" y="1186"/>
                  </a:lnTo>
                  <a:lnTo>
                    <a:pt x="1900" y="1196"/>
                  </a:lnTo>
                  <a:lnTo>
                    <a:pt x="1912" y="1206"/>
                  </a:lnTo>
                  <a:lnTo>
                    <a:pt x="1924" y="1214"/>
                  </a:lnTo>
                  <a:lnTo>
                    <a:pt x="1946" y="1222"/>
                  </a:lnTo>
                  <a:lnTo>
                    <a:pt x="1954" y="1226"/>
                  </a:lnTo>
                  <a:lnTo>
                    <a:pt x="1956" y="1228"/>
                  </a:lnTo>
                  <a:lnTo>
                    <a:pt x="1956" y="1232"/>
                  </a:lnTo>
                  <a:lnTo>
                    <a:pt x="1952" y="1238"/>
                  </a:lnTo>
                  <a:lnTo>
                    <a:pt x="1940" y="1246"/>
                  </a:lnTo>
                  <a:lnTo>
                    <a:pt x="1926" y="1252"/>
                  </a:lnTo>
                  <a:lnTo>
                    <a:pt x="1920" y="1252"/>
                  </a:lnTo>
                  <a:lnTo>
                    <a:pt x="1916" y="1252"/>
                  </a:lnTo>
                  <a:lnTo>
                    <a:pt x="1908" y="1248"/>
                  </a:lnTo>
                  <a:lnTo>
                    <a:pt x="1902" y="1240"/>
                  </a:lnTo>
                  <a:lnTo>
                    <a:pt x="1894" y="1232"/>
                  </a:lnTo>
                  <a:lnTo>
                    <a:pt x="1886" y="1224"/>
                  </a:lnTo>
                  <a:lnTo>
                    <a:pt x="1874" y="1216"/>
                  </a:lnTo>
                  <a:lnTo>
                    <a:pt x="1868" y="1212"/>
                  </a:lnTo>
                  <a:lnTo>
                    <a:pt x="1858" y="1210"/>
                  </a:lnTo>
                  <a:lnTo>
                    <a:pt x="1844" y="1206"/>
                  </a:lnTo>
                  <a:lnTo>
                    <a:pt x="1836" y="1202"/>
                  </a:lnTo>
                  <a:lnTo>
                    <a:pt x="1832" y="1196"/>
                  </a:lnTo>
                  <a:lnTo>
                    <a:pt x="1832" y="1188"/>
                  </a:lnTo>
                  <a:lnTo>
                    <a:pt x="1832" y="1182"/>
                  </a:lnTo>
                  <a:lnTo>
                    <a:pt x="1830" y="1174"/>
                  </a:lnTo>
                  <a:lnTo>
                    <a:pt x="1826" y="1164"/>
                  </a:lnTo>
                  <a:lnTo>
                    <a:pt x="1818" y="1156"/>
                  </a:lnTo>
                  <a:lnTo>
                    <a:pt x="1814" y="1152"/>
                  </a:lnTo>
                  <a:lnTo>
                    <a:pt x="1812" y="1148"/>
                  </a:lnTo>
                  <a:lnTo>
                    <a:pt x="1812" y="1144"/>
                  </a:lnTo>
                  <a:lnTo>
                    <a:pt x="1812" y="1140"/>
                  </a:lnTo>
                  <a:lnTo>
                    <a:pt x="1816" y="1134"/>
                  </a:lnTo>
                  <a:lnTo>
                    <a:pt x="1822" y="1128"/>
                  </a:lnTo>
                  <a:lnTo>
                    <a:pt x="1826" y="1122"/>
                  </a:lnTo>
                  <a:lnTo>
                    <a:pt x="1830" y="1114"/>
                  </a:lnTo>
                  <a:lnTo>
                    <a:pt x="1828" y="1110"/>
                  </a:lnTo>
                  <a:lnTo>
                    <a:pt x="1826" y="1106"/>
                  </a:lnTo>
                  <a:lnTo>
                    <a:pt x="1822" y="1100"/>
                  </a:lnTo>
                  <a:lnTo>
                    <a:pt x="1816" y="1096"/>
                  </a:lnTo>
                  <a:lnTo>
                    <a:pt x="1800" y="1084"/>
                  </a:lnTo>
                  <a:lnTo>
                    <a:pt x="1784" y="1076"/>
                  </a:lnTo>
                  <a:lnTo>
                    <a:pt x="1758" y="1060"/>
                  </a:lnTo>
                  <a:lnTo>
                    <a:pt x="1746" y="1054"/>
                  </a:lnTo>
                  <a:lnTo>
                    <a:pt x="1738" y="1046"/>
                  </a:lnTo>
                  <a:lnTo>
                    <a:pt x="1730" y="1036"/>
                  </a:lnTo>
                  <a:lnTo>
                    <a:pt x="1726" y="1026"/>
                  </a:lnTo>
                  <a:lnTo>
                    <a:pt x="1724" y="1018"/>
                  </a:lnTo>
                  <a:lnTo>
                    <a:pt x="1726" y="1016"/>
                  </a:lnTo>
                  <a:lnTo>
                    <a:pt x="1736" y="1026"/>
                  </a:lnTo>
                  <a:lnTo>
                    <a:pt x="1746" y="1036"/>
                  </a:lnTo>
                  <a:lnTo>
                    <a:pt x="1762" y="1044"/>
                  </a:lnTo>
                  <a:lnTo>
                    <a:pt x="1782" y="1054"/>
                  </a:lnTo>
                  <a:lnTo>
                    <a:pt x="1808" y="1060"/>
                  </a:lnTo>
                  <a:lnTo>
                    <a:pt x="1836" y="1066"/>
                  </a:lnTo>
                  <a:lnTo>
                    <a:pt x="1864" y="1074"/>
                  </a:lnTo>
                  <a:lnTo>
                    <a:pt x="1920" y="1092"/>
                  </a:lnTo>
                  <a:lnTo>
                    <a:pt x="1948" y="1098"/>
                  </a:lnTo>
                  <a:lnTo>
                    <a:pt x="1962" y="1100"/>
                  </a:lnTo>
                  <a:lnTo>
                    <a:pt x="1976" y="1100"/>
                  </a:lnTo>
                  <a:lnTo>
                    <a:pt x="1990" y="1098"/>
                  </a:lnTo>
                  <a:lnTo>
                    <a:pt x="2002" y="1096"/>
                  </a:lnTo>
                  <a:lnTo>
                    <a:pt x="2016" y="1092"/>
                  </a:lnTo>
                  <a:lnTo>
                    <a:pt x="2030" y="1084"/>
                  </a:lnTo>
                  <a:lnTo>
                    <a:pt x="2052" y="1070"/>
                  </a:lnTo>
                  <a:lnTo>
                    <a:pt x="2072" y="1056"/>
                  </a:lnTo>
                  <a:lnTo>
                    <a:pt x="2084" y="1042"/>
                  </a:lnTo>
                  <a:lnTo>
                    <a:pt x="2090" y="1036"/>
                  </a:lnTo>
                  <a:lnTo>
                    <a:pt x="2092" y="1030"/>
                  </a:lnTo>
                  <a:lnTo>
                    <a:pt x="2094" y="1022"/>
                  </a:lnTo>
                  <a:lnTo>
                    <a:pt x="2092" y="1016"/>
                  </a:lnTo>
                  <a:lnTo>
                    <a:pt x="2090" y="1010"/>
                  </a:lnTo>
                  <a:lnTo>
                    <a:pt x="2086" y="1002"/>
                  </a:lnTo>
                  <a:lnTo>
                    <a:pt x="2080" y="994"/>
                  </a:lnTo>
                  <a:lnTo>
                    <a:pt x="2072" y="988"/>
                  </a:lnTo>
                  <a:lnTo>
                    <a:pt x="2050" y="970"/>
                  </a:lnTo>
                  <a:lnTo>
                    <a:pt x="2010" y="946"/>
                  </a:lnTo>
                  <a:lnTo>
                    <a:pt x="1982" y="934"/>
                  </a:lnTo>
                  <a:lnTo>
                    <a:pt x="1954" y="920"/>
                  </a:lnTo>
                  <a:lnTo>
                    <a:pt x="1910" y="896"/>
                  </a:lnTo>
                  <a:lnTo>
                    <a:pt x="1884" y="882"/>
                  </a:lnTo>
                  <a:lnTo>
                    <a:pt x="1868" y="874"/>
                  </a:lnTo>
                  <a:lnTo>
                    <a:pt x="1854" y="870"/>
                  </a:lnTo>
                  <a:lnTo>
                    <a:pt x="1844" y="870"/>
                  </a:lnTo>
                  <a:lnTo>
                    <a:pt x="1834" y="872"/>
                  </a:lnTo>
                  <a:lnTo>
                    <a:pt x="1822" y="872"/>
                  </a:lnTo>
                  <a:lnTo>
                    <a:pt x="1808" y="870"/>
                  </a:lnTo>
                  <a:lnTo>
                    <a:pt x="1786" y="866"/>
                  </a:lnTo>
                  <a:lnTo>
                    <a:pt x="1768" y="858"/>
                  </a:lnTo>
                  <a:lnTo>
                    <a:pt x="1758" y="852"/>
                  </a:lnTo>
                  <a:lnTo>
                    <a:pt x="1756" y="850"/>
                  </a:lnTo>
                  <a:lnTo>
                    <a:pt x="1756" y="846"/>
                  </a:lnTo>
                  <a:lnTo>
                    <a:pt x="1758" y="844"/>
                  </a:lnTo>
                  <a:lnTo>
                    <a:pt x="1758" y="840"/>
                  </a:lnTo>
                  <a:lnTo>
                    <a:pt x="1752" y="834"/>
                  </a:lnTo>
                  <a:lnTo>
                    <a:pt x="1740" y="828"/>
                  </a:lnTo>
                  <a:lnTo>
                    <a:pt x="1726" y="824"/>
                  </a:lnTo>
                  <a:lnTo>
                    <a:pt x="1718" y="824"/>
                  </a:lnTo>
                  <a:lnTo>
                    <a:pt x="1712" y="826"/>
                  </a:lnTo>
                  <a:lnTo>
                    <a:pt x="1710" y="830"/>
                  </a:lnTo>
                  <a:lnTo>
                    <a:pt x="1706" y="834"/>
                  </a:lnTo>
                  <a:lnTo>
                    <a:pt x="1698" y="838"/>
                  </a:lnTo>
                  <a:lnTo>
                    <a:pt x="1686" y="838"/>
                  </a:lnTo>
                  <a:lnTo>
                    <a:pt x="1666" y="834"/>
                  </a:lnTo>
                  <a:lnTo>
                    <a:pt x="1658" y="832"/>
                  </a:lnTo>
                  <a:lnTo>
                    <a:pt x="1652" y="832"/>
                  </a:lnTo>
                  <a:lnTo>
                    <a:pt x="1648" y="832"/>
                  </a:lnTo>
                  <a:lnTo>
                    <a:pt x="1644" y="828"/>
                  </a:lnTo>
                  <a:lnTo>
                    <a:pt x="1640" y="828"/>
                  </a:lnTo>
                  <a:lnTo>
                    <a:pt x="1638" y="830"/>
                  </a:lnTo>
                  <a:lnTo>
                    <a:pt x="1636" y="834"/>
                  </a:lnTo>
                  <a:lnTo>
                    <a:pt x="1630" y="836"/>
                  </a:lnTo>
                  <a:lnTo>
                    <a:pt x="1620" y="838"/>
                  </a:lnTo>
                  <a:lnTo>
                    <a:pt x="1618" y="838"/>
                  </a:lnTo>
                  <a:lnTo>
                    <a:pt x="1618" y="834"/>
                  </a:lnTo>
                  <a:lnTo>
                    <a:pt x="1622" y="830"/>
                  </a:lnTo>
                  <a:lnTo>
                    <a:pt x="1622" y="826"/>
                  </a:lnTo>
                  <a:lnTo>
                    <a:pt x="1620" y="822"/>
                  </a:lnTo>
                  <a:lnTo>
                    <a:pt x="1618" y="820"/>
                  </a:lnTo>
                  <a:lnTo>
                    <a:pt x="1614" y="818"/>
                  </a:lnTo>
                  <a:lnTo>
                    <a:pt x="1608" y="818"/>
                  </a:lnTo>
                  <a:lnTo>
                    <a:pt x="1598" y="816"/>
                  </a:lnTo>
                  <a:lnTo>
                    <a:pt x="1590" y="814"/>
                  </a:lnTo>
                  <a:lnTo>
                    <a:pt x="1586" y="812"/>
                  </a:lnTo>
                  <a:lnTo>
                    <a:pt x="1580" y="810"/>
                  </a:lnTo>
                  <a:lnTo>
                    <a:pt x="1576" y="810"/>
                  </a:lnTo>
                  <a:lnTo>
                    <a:pt x="1580" y="808"/>
                  </a:lnTo>
                  <a:lnTo>
                    <a:pt x="1592" y="808"/>
                  </a:lnTo>
                  <a:lnTo>
                    <a:pt x="1612" y="812"/>
                  </a:lnTo>
                  <a:lnTo>
                    <a:pt x="1624" y="812"/>
                  </a:lnTo>
                  <a:lnTo>
                    <a:pt x="1634" y="812"/>
                  </a:lnTo>
                  <a:lnTo>
                    <a:pt x="1640" y="810"/>
                  </a:lnTo>
                  <a:lnTo>
                    <a:pt x="1646" y="808"/>
                  </a:lnTo>
                  <a:lnTo>
                    <a:pt x="1654" y="800"/>
                  </a:lnTo>
                  <a:lnTo>
                    <a:pt x="1658" y="800"/>
                  </a:lnTo>
                  <a:lnTo>
                    <a:pt x="1662" y="800"/>
                  </a:lnTo>
                  <a:lnTo>
                    <a:pt x="1668" y="800"/>
                  </a:lnTo>
                  <a:lnTo>
                    <a:pt x="1672" y="798"/>
                  </a:lnTo>
                  <a:lnTo>
                    <a:pt x="1674" y="796"/>
                  </a:lnTo>
                  <a:lnTo>
                    <a:pt x="1676" y="794"/>
                  </a:lnTo>
                  <a:lnTo>
                    <a:pt x="1676" y="790"/>
                  </a:lnTo>
                  <a:lnTo>
                    <a:pt x="1674" y="788"/>
                  </a:lnTo>
                  <a:lnTo>
                    <a:pt x="1672" y="786"/>
                  </a:lnTo>
                  <a:lnTo>
                    <a:pt x="1668" y="786"/>
                  </a:lnTo>
                  <a:lnTo>
                    <a:pt x="1660" y="786"/>
                  </a:lnTo>
                  <a:lnTo>
                    <a:pt x="1658" y="782"/>
                  </a:lnTo>
                  <a:lnTo>
                    <a:pt x="1656" y="780"/>
                  </a:lnTo>
                  <a:lnTo>
                    <a:pt x="1650" y="778"/>
                  </a:lnTo>
                  <a:lnTo>
                    <a:pt x="1648" y="776"/>
                  </a:lnTo>
                  <a:lnTo>
                    <a:pt x="1644" y="774"/>
                  </a:lnTo>
                  <a:lnTo>
                    <a:pt x="1640" y="770"/>
                  </a:lnTo>
                  <a:lnTo>
                    <a:pt x="1636" y="766"/>
                  </a:lnTo>
                  <a:lnTo>
                    <a:pt x="1634" y="766"/>
                  </a:lnTo>
                  <a:lnTo>
                    <a:pt x="1630" y="768"/>
                  </a:lnTo>
                  <a:lnTo>
                    <a:pt x="1624" y="768"/>
                  </a:lnTo>
                  <a:lnTo>
                    <a:pt x="1624" y="766"/>
                  </a:lnTo>
                  <a:lnTo>
                    <a:pt x="1620" y="764"/>
                  </a:lnTo>
                  <a:lnTo>
                    <a:pt x="1614" y="766"/>
                  </a:lnTo>
                  <a:lnTo>
                    <a:pt x="1606" y="768"/>
                  </a:lnTo>
                  <a:lnTo>
                    <a:pt x="1606" y="764"/>
                  </a:lnTo>
                  <a:lnTo>
                    <a:pt x="1606" y="762"/>
                  </a:lnTo>
                  <a:lnTo>
                    <a:pt x="1606" y="760"/>
                  </a:lnTo>
                  <a:lnTo>
                    <a:pt x="1602" y="758"/>
                  </a:lnTo>
                  <a:lnTo>
                    <a:pt x="1596" y="756"/>
                  </a:lnTo>
                  <a:lnTo>
                    <a:pt x="1588" y="754"/>
                  </a:lnTo>
                  <a:lnTo>
                    <a:pt x="1582" y="754"/>
                  </a:lnTo>
                  <a:lnTo>
                    <a:pt x="1578" y="758"/>
                  </a:lnTo>
                  <a:lnTo>
                    <a:pt x="1574" y="760"/>
                  </a:lnTo>
                  <a:lnTo>
                    <a:pt x="1572" y="766"/>
                  </a:lnTo>
                  <a:lnTo>
                    <a:pt x="1570" y="770"/>
                  </a:lnTo>
                  <a:lnTo>
                    <a:pt x="1570" y="780"/>
                  </a:lnTo>
                  <a:lnTo>
                    <a:pt x="1572" y="786"/>
                  </a:lnTo>
                  <a:lnTo>
                    <a:pt x="1568" y="786"/>
                  </a:lnTo>
                  <a:lnTo>
                    <a:pt x="1564" y="782"/>
                  </a:lnTo>
                  <a:lnTo>
                    <a:pt x="1560" y="782"/>
                  </a:lnTo>
                  <a:lnTo>
                    <a:pt x="1558" y="782"/>
                  </a:lnTo>
                  <a:lnTo>
                    <a:pt x="1550" y="784"/>
                  </a:lnTo>
                  <a:lnTo>
                    <a:pt x="1548" y="784"/>
                  </a:lnTo>
                  <a:lnTo>
                    <a:pt x="1548" y="782"/>
                  </a:lnTo>
                  <a:lnTo>
                    <a:pt x="1554" y="778"/>
                  </a:lnTo>
                  <a:lnTo>
                    <a:pt x="1560" y="772"/>
                  </a:lnTo>
                  <a:lnTo>
                    <a:pt x="1564" y="768"/>
                  </a:lnTo>
                  <a:lnTo>
                    <a:pt x="1564" y="766"/>
                  </a:lnTo>
                  <a:lnTo>
                    <a:pt x="1562" y="766"/>
                  </a:lnTo>
                  <a:lnTo>
                    <a:pt x="1556" y="766"/>
                  </a:lnTo>
                  <a:lnTo>
                    <a:pt x="1554" y="766"/>
                  </a:lnTo>
                  <a:lnTo>
                    <a:pt x="1554" y="762"/>
                  </a:lnTo>
                  <a:lnTo>
                    <a:pt x="1558" y="758"/>
                  </a:lnTo>
                  <a:lnTo>
                    <a:pt x="1564" y="756"/>
                  </a:lnTo>
                  <a:lnTo>
                    <a:pt x="1572" y="752"/>
                  </a:lnTo>
                  <a:lnTo>
                    <a:pt x="1574" y="750"/>
                  </a:lnTo>
                  <a:lnTo>
                    <a:pt x="1574" y="748"/>
                  </a:lnTo>
                  <a:lnTo>
                    <a:pt x="1572" y="746"/>
                  </a:lnTo>
                  <a:lnTo>
                    <a:pt x="1570" y="746"/>
                  </a:lnTo>
                  <a:lnTo>
                    <a:pt x="1566" y="746"/>
                  </a:lnTo>
                  <a:lnTo>
                    <a:pt x="1562" y="746"/>
                  </a:lnTo>
                  <a:lnTo>
                    <a:pt x="1560" y="746"/>
                  </a:lnTo>
                  <a:lnTo>
                    <a:pt x="1560" y="742"/>
                  </a:lnTo>
                  <a:lnTo>
                    <a:pt x="1560" y="740"/>
                  </a:lnTo>
                  <a:lnTo>
                    <a:pt x="1558" y="740"/>
                  </a:lnTo>
                  <a:lnTo>
                    <a:pt x="1554" y="740"/>
                  </a:lnTo>
                  <a:lnTo>
                    <a:pt x="1548" y="742"/>
                  </a:lnTo>
                  <a:lnTo>
                    <a:pt x="1544" y="742"/>
                  </a:lnTo>
                  <a:lnTo>
                    <a:pt x="1540" y="740"/>
                  </a:lnTo>
                  <a:lnTo>
                    <a:pt x="1538" y="738"/>
                  </a:lnTo>
                  <a:lnTo>
                    <a:pt x="1536" y="738"/>
                  </a:lnTo>
                  <a:lnTo>
                    <a:pt x="1534" y="740"/>
                  </a:lnTo>
                  <a:lnTo>
                    <a:pt x="1532" y="744"/>
                  </a:lnTo>
                  <a:lnTo>
                    <a:pt x="1530" y="744"/>
                  </a:lnTo>
                  <a:lnTo>
                    <a:pt x="1528" y="744"/>
                  </a:lnTo>
                  <a:lnTo>
                    <a:pt x="1524" y="742"/>
                  </a:lnTo>
                  <a:lnTo>
                    <a:pt x="1522" y="744"/>
                  </a:lnTo>
                  <a:lnTo>
                    <a:pt x="1518" y="746"/>
                  </a:lnTo>
                  <a:lnTo>
                    <a:pt x="1518" y="750"/>
                  </a:lnTo>
                  <a:lnTo>
                    <a:pt x="1518" y="752"/>
                  </a:lnTo>
                  <a:lnTo>
                    <a:pt x="1520" y="752"/>
                  </a:lnTo>
                  <a:lnTo>
                    <a:pt x="1524" y="754"/>
                  </a:lnTo>
                  <a:lnTo>
                    <a:pt x="1530" y="754"/>
                  </a:lnTo>
                  <a:lnTo>
                    <a:pt x="1528" y="756"/>
                  </a:lnTo>
                  <a:lnTo>
                    <a:pt x="1522" y="760"/>
                  </a:lnTo>
                  <a:lnTo>
                    <a:pt x="1522" y="762"/>
                  </a:lnTo>
                  <a:lnTo>
                    <a:pt x="1520" y="764"/>
                  </a:lnTo>
                  <a:lnTo>
                    <a:pt x="1516" y="766"/>
                  </a:lnTo>
                  <a:lnTo>
                    <a:pt x="1516" y="768"/>
                  </a:lnTo>
                  <a:lnTo>
                    <a:pt x="1514" y="772"/>
                  </a:lnTo>
                  <a:lnTo>
                    <a:pt x="1512" y="772"/>
                  </a:lnTo>
                  <a:lnTo>
                    <a:pt x="1510" y="774"/>
                  </a:lnTo>
                  <a:lnTo>
                    <a:pt x="1510" y="780"/>
                  </a:lnTo>
                  <a:lnTo>
                    <a:pt x="1510" y="782"/>
                  </a:lnTo>
                  <a:lnTo>
                    <a:pt x="1510" y="784"/>
                  </a:lnTo>
                  <a:lnTo>
                    <a:pt x="1504" y="786"/>
                  </a:lnTo>
                  <a:lnTo>
                    <a:pt x="1496" y="790"/>
                  </a:lnTo>
                  <a:lnTo>
                    <a:pt x="1492" y="792"/>
                  </a:lnTo>
                  <a:lnTo>
                    <a:pt x="1490" y="790"/>
                  </a:lnTo>
                  <a:lnTo>
                    <a:pt x="1492" y="784"/>
                  </a:lnTo>
                  <a:lnTo>
                    <a:pt x="1494" y="776"/>
                  </a:lnTo>
                  <a:lnTo>
                    <a:pt x="1496" y="770"/>
                  </a:lnTo>
                  <a:lnTo>
                    <a:pt x="1496" y="766"/>
                  </a:lnTo>
                  <a:lnTo>
                    <a:pt x="1498" y="760"/>
                  </a:lnTo>
                  <a:lnTo>
                    <a:pt x="1500" y="754"/>
                  </a:lnTo>
                  <a:lnTo>
                    <a:pt x="1498" y="750"/>
                  </a:lnTo>
                  <a:lnTo>
                    <a:pt x="1494" y="750"/>
                  </a:lnTo>
                  <a:lnTo>
                    <a:pt x="1490" y="752"/>
                  </a:lnTo>
                  <a:lnTo>
                    <a:pt x="1480" y="762"/>
                  </a:lnTo>
                  <a:lnTo>
                    <a:pt x="1456" y="784"/>
                  </a:lnTo>
                  <a:lnTo>
                    <a:pt x="1450" y="790"/>
                  </a:lnTo>
                  <a:lnTo>
                    <a:pt x="1450" y="794"/>
                  </a:lnTo>
                  <a:lnTo>
                    <a:pt x="1450" y="798"/>
                  </a:lnTo>
                  <a:lnTo>
                    <a:pt x="1446" y="804"/>
                  </a:lnTo>
                  <a:lnTo>
                    <a:pt x="1440" y="810"/>
                  </a:lnTo>
                  <a:lnTo>
                    <a:pt x="1436" y="810"/>
                  </a:lnTo>
                  <a:lnTo>
                    <a:pt x="1434" y="810"/>
                  </a:lnTo>
                  <a:lnTo>
                    <a:pt x="1432" y="810"/>
                  </a:lnTo>
                  <a:lnTo>
                    <a:pt x="1428" y="812"/>
                  </a:lnTo>
                  <a:lnTo>
                    <a:pt x="1426" y="812"/>
                  </a:lnTo>
                  <a:lnTo>
                    <a:pt x="1428" y="808"/>
                  </a:lnTo>
                  <a:lnTo>
                    <a:pt x="1432" y="802"/>
                  </a:lnTo>
                  <a:lnTo>
                    <a:pt x="1436" y="798"/>
                  </a:lnTo>
                  <a:lnTo>
                    <a:pt x="1436" y="794"/>
                  </a:lnTo>
                  <a:lnTo>
                    <a:pt x="1436" y="792"/>
                  </a:lnTo>
                  <a:lnTo>
                    <a:pt x="1438" y="790"/>
                  </a:lnTo>
                  <a:lnTo>
                    <a:pt x="1442" y="784"/>
                  </a:lnTo>
                  <a:lnTo>
                    <a:pt x="1440" y="782"/>
                  </a:lnTo>
                  <a:lnTo>
                    <a:pt x="1440" y="778"/>
                  </a:lnTo>
                  <a:lnTo>
                    <a:pt x="1448" y="770"/>
                  </a:lnTo>
                  <a:lnTo>
                    <a:pt x="1466" y="756"/>
                  </a:lnTo>
                  <a:lnTo>
                    <a:pt x="1466" y="754"/>
                  </a:lnTo>
                  <a:lnTo>
                    <a:pt x="1458" y="754"/>
                  </a:lnTo>
                  <a:lnTo>
                    <a:pt x="1454" y="752"/>
                  </a:lnTo>
                  <a:lnTo>
                    <a:pt x="1450" y="752"/>
                  </a:lnTo>
                  <a:lnTo>
                    <a:pt x="1446" y="748"/>
                  </a:lnTo>
                  <a:lnTo>
                    <a:pt x="1446" y="746"/>
                  </a:lnTo>
                  <a:lnTo>
                    <a:pt x="1444" y="752"/>
                  </a:lnTo>
                  <a:lnTo>
                    <a:pt x="1442" y="758"/>
                  </a:lnTo>
                  <a:lnTo>
                    <a:pt x="1442" y="760"/>
                  </a:lnTo>
                  <a:lnTo>
                    <a:pt x="1440" y="758"/>
                  </a:lnTo>
                  <a:lnTo>
                    <a:pt x="1438" y="754"/>
                  </a:lnTo>
                  <a:lnTo>
                    <a:pt x="1434" y="750"/>
                  </a:lnTo>
                  <a:lnTo>
                    <a:pt x="1430" y="748"/>
                  </a:lnTo>
                  <a:lnTo>
                    <a:pt x="1426" y="750"/>
                  </a:lnTo>
                  <a:lnTo>
                    <a:pt x="1424" y="750"/>
                  </a:lnTo>
                  <a:lnTo>
                    <a:pt x="1420" y="748"/>
                  </a:lnTo>
                  <a:lnTo>
                    <a:pt x="1418" y="746"/>
                  </a:lnTo>
                  <a:lnTo>
                    <a:pt x="1414" y="746"/>
                  </a:lnTo>
                  <a:lnTo>
                    <a:pt x="1412" y="748"/>
                  </a:lnTo>
                  <a:lnTo>
                    <a:pt x="1414" y="752"/>
                  </a:lnTo>
                  <a:lnTo>
                    <a:pt x="1416" y="754"/>
                  </a:lnTo>
                  <a:lnTo>
                    <a:pt x="1416" y="758"/>
                  </a:lnTo>
                  <a:lnTo>
                    <a:pt x="1414" y="760"/>
                  </a:lnTo>
                  <a:lnTo>
                    <a:pt x="1408" y="758"/>
                  </a:lnTo>
                  <a:lnTo>
                    <a:pt x="1402" y="754"/>
                  </a:lnTo>
                  <a:lnTo>
                    <a:pt x="1400" y="756"/>
                  </a:lnTo>
                  <a:lnTo>
                    <a:pt x="1402" y="760"/>
                  </a:lnTo>
                  <a:lnTo>
                    <a:pt x="1410" y="764"/>
                  </a:lnTo>
                  <a:lnTo>
                    <a:pt x="1418" y="768"/>
                  </a:lnTo>
                  <a:lnTo>
                    <a:pt x="1422" y="770"/>
                  </a:lnTo>
                  <a:lnTo>
                    <a:pt x="1418" y="772"/>
                  </a:lnTo>
                  <a:lnTo>
                    <a:pt x="1410" y="770"/>
                  </a:lnTo>
                  <a:lnTo>
                    <a:pt x="1404" y="768"/>
                  </a:lnTo>
                  <a:lnTo>
                    <a:pt x="1402" y="768"/>
                  </a:lnTo>
                  <a:lnTo>
                    <a:pt x="1402" y="770"/>
                  </a:lnTo>
                  <a:lnTo>
                    <a:pt x="1400" y="774"/>
                  </a:lnTo>
                  <a:lnTo>
                    <a:pt x="1396" y="778"/>
                  </a:lnTo>
                  <a:lnTo>
                    <a:pt x="1388" y="782"/>
                  </a:lnTo>
                  <a:lnTo>
                    <a:pt x="1376" y="790"/>
                  </a:lnTo>
                  <a:lnTo>
                    <a:pt x="1372" y="792"/>
                  </a:lnTo>
                  <a:lnTo>
                    <a:pt x="1372" y="794"/>
                  </a:lnTo>
                  <a:lnTo>
                    <a:pt x="1366" y="798"/>
                  </a:lnTo>
                  <a:lnTo>
                    <a:pt x="1362" y="800"/>
                  </a:lnTo>
                  <a:lnTo>
                    <a:pt x="1360" y="802"/>
                  </a:lnTo>
                  <a:lnTo>
                    <a:pt x="1360" y="804"/>
                  </a:lnTo>
                  <a:lnTo>
                    <a:pt x="1362" y="808"/>
                  </a:lnTo>
                  <a:lnTo>
                    <a:pt x="1360" y="810"/>
                  </a:lnTo>
                  <a:lnTo>
                    <a:pt x="1358" y="810"/>
                  </a:lnTo>
                  <a:lnTo>
                    <a:pt x="1358" y="812"/>
                  </a:lnTo>
                  <a:lnTo>
                    <a:pt x="1362" y="816"/>
                  </a:lnTo>
                  <a:lnTo>
                    <a:pt x="1368" y="818"/>
                  </a:lnTo>
                  <a:lnTo>
                    <a:pt x="1370" y="818"/>
                  </a:lnTo>
                  <a:lnTo>
                    <a:pt x="1368" y="818"/>
                  </a:lnTo>
                  <a:lnTo>
                    <a:pt x="1362" y="818"/>
                  </a:lnTo>
                  <a:lnTo>
                    <a:pt x="1356" y="818"/>
                  </a:lnTo>
                  <a:lnTo>
                    <a:pt x="1350" y="816"/>
                  </a:lnTo>
                  <a:lnTo>
                    <a:pt x="1350" y="814"/>
                  </a:lnTo>
                  <a:lnTo>
                    <a:pt x="1350" y="810"/>
                  </a:lnTo>
                  <a:lnTo>
                    <a:pt x="1350" y="806"/>
                  </a:lnTo>
                  <a:lnTo>
                    <a:pt x="1350" y="804"/>
                  </a:lnTo>
                  <a:lnTo>
                    <a:pt x="1342" y="802"/>
                  </a:lnTo>
                  <a:lnTo>
                    <a:pt x="1334" y="800"/>
                  </a:lnTo>
                  <a:lnTo>
                    <a:pt x="1326" y="800"/>
                  </a:lnTo>
                  <a:lnTo>
                    <a:pt x="1324" y="798"/>
                  </a:lnTo>
                  <a:lnTo>
                    <a:pt x="1322" y="798"/>
                  </a:lnTo>
                  <a:lnTo>
                    <a:pt x="1320" y="796"/>
                  </a:lnTo>
                  <a:lnTo>
                    <a:pt x="1318" y="798"/>
                  </a:lnTo>
                  <a:lnTo>
                    <a:pt x="1312" y="796"/>
                  </a:lnTo>
                  <a:lnTo>
                    <a:pt x="1308" y="794"/>
                  </a:lnTo>
                  <a:lnTo>
                    <a:pt x="1306" y="794"/>
                  </a:lnTo>
                  <a:lnTo>
                    <a:pt x="1306" y="796"/>
                  </a:lnTo>
                  <a:lnTo>
                    <a:pt x="1304" y="802"/>
                  </a:lnTo>
                  <a:lnTo>
                    <a:pt x="1302" y="808"/>
                  </a:lnTo>
                  <a:lnTo>
                    <a:pt x="1300" y="802"/>
                  </a:lnTo>
                  <a:lnTo>
                    <a:pt x="1298" y="800"/>
                  </a:lnTo>
                  <a:lnTo>
                    <a:pt x="1294" y="796"/>
                  </a:lnTo>
                  <a:lnTo>
                    <a:pt x="1290" y="796"/>
                  </a:lnTo>
                  <a:lnTo>
                    <a:pt x="1284" y="798"/>
                  </a:lnTo>
                  <a:lnTo>
                    <a:pt x="1278" y="802"/>
                  </a:lnTo>
                  <a:lnTo>
                    <a:pt x="1280" y="804"/>
                  </a:lnTo>
                  <a:lnTo>
                    <a:pt x="1286" y="806"/>
                  </a:lnTo>
                  <a:lnTo>
                    <a:pt x="1288" y="808"/>
                  </a:lnTo>
                  <a:lnTo>
                    <a:pt x="1290" y="810"/>
                  </a:lnTo>
                  <a:lnTo>
                    <a:pt x="1294" y="812"/>
                  </a:lnTo>
                  <a:lnTo>
                    <a:pt x="1298" y="812"/>
                  </a:lnTo>
                  <a:lnTo>
                    <a:pt x="1302" y="814"/>
                  </a:lnTo>
                  <a:lnTo>
                    <a:pt x="1304" y="816"/>
                  </a:lnTo>
                  <a:lnTo>
                    <a:pt x="1308" y="816"/>
                  </a:lnTo>
                  <a:lnTo>
                    <a:pt x="1310" y="818"/>
                  </a:lnTo>
                  <a:lnTo>
                    <a:pt x="1308" y="820"/>
                  </a:lnTo>
                  <a:lnTo>
                    <a:pt x="1306" y="822"/>
                  </a:lnTo>
                  <a:lnTo>
                    <a:pt x="1306" y="824"/>
                  </a:lnTo>
                  <a:lnTo>
                    <a:pt x="1312" y="832"/>
                  </a:lnTo>
                  <a:lnTo>
                    <a:pt x="1314" y="836"/>
                  </a:lnTo>
                  <a:lnTo>
                    <a:pt x="1312" y="836"/>
                  </a:lnTo>
                  <a:lnTo>
                    <a:pt x="1296" y="824"/>
                  </a:lnTo>
                  <a:lnTo>
                    <a:pt x="1286" y="818"/>
                  </a:lnTo>
                  <a:lnTo>
                    <a:pt x="1280" y="816"/>
                  </a:lnTo>
                  <a:lnTo>
                    <a:pt x="1278" y="818"/>
                  </a:lnTo>
                  <a:lnTo>
                    <a:pt x="1278" y="822"/>
                  </a:lnTo>
                  <a:lnTo>
                    <a:pt x="1280" y="822"/>
                  </a:lnTo>
                  <a:lnTo>
                    <a:pt x="1280" y="824"/>
                  </a:lnTo>
                  <a:lnTo>
                    <a:pt x="1276" y="826"/>
                  </a:lnTo>
                  <a:lnTo>
                    <a:pt x="1274" y="826"/>
                  </a:lnTo>
                  <a:lnTo>
                    <a:pt x="1272" y="826"/>
                  </a:lnTo>
                  <a:lnTo>
                    <a:pt x="1272" y="824"/>
                  </a:lnTo>
                  <a:lnTo>
                    <a:pt x="1274" y="822"/>
                  </a:lnTo>
                  <a:lnTo>
                    <a:pt x="1272" y="822"/>
                  </a:lnTo>
                  <a:lnTo>
                    <a:pt x="1266" y="824"/>
                  </a:lnTo>
                  <a:lnTo>
                    <a:pt x="1252" y="834"/>
                  </a:lnTo>
                  <a:lnTo>
                    <a:pt x="1252" y="836"/>
                  </a:lnTo>
                  <a:lnTo>
                    <a:pt x="1250" y="838"/>
                  </a:lnTo>
                  <a:lnTo>
                    <a:pt x="1248" y="846"/>
                  </a:lnTo>
                  <a:lnTo>
                    <a:pt x="1246" y="850"/>
                  </a:lnTo>
                  <a:lnTo>
                    <a:pt x="1244" y="856"/>
                  </a:lnTo>
                  <a:lnTo>
                    <a:pt x="1238" y="862"/>
                  </a:lnTo>
                  <a:lnTo>
                    <a:pt x="1228" y="868"/>
                  </a:lnTo>
                  <a:lnTo>
                    <a:pt x="1238" y="856"/>
                  </a:lnTo>
                  <a:lnTo>
                    <a:pt x="1242" y="844"/>
                  </a:lnTo>
                  <a:lnTo>
                    <a:pt x="1244" y="832"/>
                  </a:lnTo>
                  <a:lnTo>
                    <a:pt x="1244" y="824"/>
                  </a:lnTo>
                  <a:lnTo>
                    <a:pt x="1242" y="820"/>
                  </a:lnTo>
                  <a:lnTo>
                    <a:pt x="1240" y="822"/>
                  </a:lnTo>
                  <a:lnTo>
                    <a:pt x="1238" y="824"/>
                  </a:lnTo>
                  <a:lnTo>
                    <a:pt x="1236" y="826"/>
                  </a:lnTo>
                  <a:lnTo>
                    <a:pt x="1236" y="824"/>
                  </a:lnTo>
                  <a:lnTo>
                    <a:pt x="1232" y="822"/>
                  </a:lnTo>
                  <a:lnTo>
                    <a:pt x="1230" y="822"/>
                  </a:lnTo>
                  <a:lnTo>
                    <a:pt x="1224" y="834"/>
                  </a:lnTo>
                  <a:lnTo>
                    <a:pt x="1222" y="840"/>
                  </a:lnTo>
                  <a:lnTo>
                    <a:pt x="1222" y="842"/>
                  </a:lnTo>
                  <a:lnTo>
                    <a:pt x="1222" y="844"/>
                  </a:lnTo>
                  <a:lnTo>
                    <a:pt x="1220" y="846"/>
                  </a:lnTo>
                  <a:lnTo>
                    <a:pt x="1216" y="848"/>
                  </a:lnTo>
                  <a:lnTo>
                    <a:pt x="1214" y="848"/>
                  </a:lnTo>
                  <a:lnTo>
                    <a:pt x="1214" y="846"/>
                  </a:lnTo>
                  <a:lnTo>
                    <a:pt x="1216" y="840"/>
                  </a:lnTo>
                  <a:lnTo>
                    <a:pt x="1218" y="836"/>
                  </a:lnTo>
                  <a:lnTo>
                    <a:pt x="1216" y="832"/>
                  </a:lnTo>
                  <a:lnTo>
                    <a:pt x="1214" y="830"/>
                  </a:lnTo>
                  <a:lnTo>
                    <a:pt x="1212" y="830"/>
                  </a:lnTo>
                  <a:lnTo>
                    <a:pt x="1204" y="832"/>
                  </a:lnTo>
                  <a:lnTo>
                    <a:pt x="1198" y="836"/>
                  </a:lnTo>
                  <a:lnTo>
                    <a:pt x="1186" y="844"/>
                  </a:lnTo>
                  <a:lnTo>
                    <a:pt x="1184" y="846"/>
                  </a:lnTo>
                  <a:lnTo>
                    <a:pt x="1188" y="848"/>
                  </a:lnTo>
                  <a:lnTo>
                    <a:pt x="1188" y="850"/>
                  </a:lnTo>
                  <a:lnTo>
                    <a:pt x="1188" y="854"/>
                  </a:lnTo>
                  <a:lnTo>
                    <a:pt x="1188" y="856"/>
                  </a:lnTo>
                  <a:lnTo>
                    <a:pt x="1190" y="858"/>
                  </a:lnTo>
                  <a:lnTo>
                    <a:pt x="1196" y="860"/>
                  </a:lnTo>
                  <a:lnTo>
                    <a:pt x="1200" y="862"/>
                  </a:lnTo>
                  <a:lnTo>
                    <a:pt x="1204" y="864"/>
                  </a:lnTo>
                  <a:lnTo>
                    <a:pt x="1208" y="868"/>
                  </a:lnTo>
                  <a:lnTo>
                    <a:pt x="1210" y="876"/>
                  </a:lnTo>
                  <a:lnTo>
                    <a:pt x="1200" y="872"/>
                  </a:lnTo>
                  <a:lnTo>
                    <a:pt x="1198" y="870"/>
                  </a:lnTo>
                  <a:lnTo>
                    <a:pt x="1200" y="868"/>
                  </a:lnTo>
                  <a:lnTo>
                    <a:pt x="1202" y="868"/>
                  </a:lnTo>
                  <a:lnTo>
                    <a:pt x="1196" y="864"/>
                  </a:lnTo>
                  <a:lnTo>
                    <a:pt x="1190" y="862"/>
                  </a:lnTo>
                  <a:lnTo>
                    <a:pt x="1186" y="860"/>
                  </a:lnTo>
                  <a:lnTo>
                    <a:pt x="1182" y="854"/>
                  </a:lnTo>
                  <a:lnTo>
                    <a:pt x="1180" y="852"/>
                  </a:lnTo>
                  <a:lnTo>
                    <a:pt x="1174" y="852"/>
                  </a:lnTo>
                  <a:lnTo>
                    <a:pt x="1166" y="854"/>
                  </a:lnTo>
                  <a:lnTo>
                    <a:pt x="1166" y="856"/>
                  </a:lnTo>
                  <a:lnTo>
                    <a:pt x="1174" y="862"/>
                  </a:lnTo>
                  <a:lnTo>
                    <a:pt x="1178" y="866"/>
                  </a:lnTo>
                  <a:lnTo>
                    <a:pt x="1176" y="868"/>
                  </a:lnTo>
                  <a:lnTo>
                    <a:pt x="1172" y="868"/>
                  </a:lnTo>
                  <a:lnTo>
                    <a:pt x="1168" y="862"/>
                  </a:lnTo>
                  <a:lnTo>
                    <a:pt x="1158" y="854"/>
                  </a:lnTo>
                  <a:lnTo>
                    <a:pt x="1154" y="854"/>
                  </a:lnTo>
                  <a:lnTo>
                    <a:pt x="1154" y="858"/>
                  </a:lnTo>
                  <a:lnTo>
                    <a:pt x="1154" y="860"/>
                  </a:lnTo>
                  <a:lnTo>
                    <a:pt x="1154" y="862"/>
                  </a:lnTo>
                  <a:lnTo>
                    <a:pt x="1152" y="864"/>
                  </a:lnTo>
                  <a:lnTo>
                    <a:pt x="1150" y="868"/>
                  </a:lnTo>
                  <a:lnTo>
                    <a:pt x="1150" y="872"/>
                  </a:lnTo>
                  <a:lnTo>
                    <a:pt x="1152" y="876"/>
                  </a:lnTo>
                  <a:lnTo>
                    <a:pt x="1152" y="878"/>
                  </a:lnTo>
                  <a:lnTo>
                    <a:pt x="1146" y="880"/>
                  </a:lnTo>
                  <a:lnTo>
                    <a:pt x="1138" y="884"/>
                  </a:lnTo>
                  <a:lnTo>
                    <a:pt x="1134" y="886"/>
                  </a:lnTo>
                  <a:lnTo>
                    <a:pt x="1130" y="888"/>
                  </a:lnTo>
                  <a:lnTo>
                    <a:pt x="1128" y="892"/>
                  </a:lnTo>
                  <a:lnTo>
                    <a:pt x="1128" y="894"/>
                  </a:lnTo>
                  <a:lnTo>
                    <a:pt x="1134" y="896"/>
                  </a:lnTo>
                  <a:lnTo>
                    <a:pt x="1138" y="898"/>
                  </a:lnTo>
                  <a:lnTo>
                    <a:pt x="1132" y="900"/>
                  </a:lnTo>
                  <a:lnTo>
                    <a:pt x="1122" y="902"/>
                  </a:lnTo>
                  <a:lnTo>
                    <a:pt x="1120" y="906"/>
                  </a:lnTo>
                  <a:lnTo>
                    <a:pt x="1118" y="908"/>
                  </a:lnTo>
                  <a:lnTo>
                    <a:pt x="1114" y="912"/>
                  </a:lnTo>
                  <a:lnTo>
                    <a:pt x="1108" y="912"/>
                  </a:lnTo>
                  <a:lnTo>
                    <a:pt x="1102" y="912"/>
                  </a:lnTo>
                  <a:lnTo>
                    <a:pt x="1096" y="916"/>
                  </a:lnTo>
                  <a:lnTo>
                    <a:pt x="1090" y="924"/>
                  </a:lnTo>
                  <a:lnTo>
                    <a:pt x="1088" y="928"/>
                  </a:lnTo>
                  <a:lnTo>
                    <a:pt x="1088" y="930"/>
                  </a:lnTo>
                  <a:lnTo>
                    <a:pt x="1092" y="930"/>
                  </a:lnTo>
                  <a:lnTo>
                    <a:pt x="1096" y="928"/>
                  </a:lnTo>
                  <a:lnTo>
                    <a:pt x="1106" y="926"/>
                  </a:lnTo>
                  <a:lnTo>
                    <a:pt x="1108" y="926"/>
                  </a:lnTo>
                  <a:lnTo>
                    <a:pt x="1108" y="930"/>
                  </a:lnTo>
                  <a:lnTo>
                    <a:pt x="1112" y="930"/>
                  </a:lnTo>
                  <a:lnTo>
                    <a:pt x="1124" y="924"/>
                  </a:lnTo>
                  <a:lnTo>
                    <a:pt x="1128" y="924"/>
                  </a:lnTo>
                  <a:lnTo>
                    <a:pt x="1130" y="924"/>
                  </a:lnTo>
                  <a:lnTo>
                    <a:pt x="1128" y="928"/>
                  </a:lnTo>
                  <a:lnTo>
                    <a:pt x="1120" y="932"/>
                  </a:lnTo>
                  <a:lnTo>
                    <a:pt x="1110" y="936"/>
                  </a:lnTo>
                  <a:lnTo>
                    <a:pt x="1102" y="936"/>
                  </a:lnTo>
                  <a:lnTo>
                    <a:pt x="1100" y="936"/>
                  </a:lnTo>
                  <a:lnTo>
                    <a:pt x="1096" y="934"/>
                  </a:lnTo>
                  <a:lnTo>
                    <a:pt x="1088" y="934"/>
                  </a:lnTo>
                  <a:lnTo>
                    <a:pt x="1078" y="936"/>
                  </a:lnTo>
                  <a:lnTo>
                    <a:pt x="1072" y="938"/>
                  </a:lnTo>
                  <a:lnTo>
                    <a:pt x="1070" y="940"/>
                  </a:lnTo>
                  <a:lnTo>
                    <a:pt x="1074" y="942"/>
                  </a:lnTo>
                  <a:lnTo>
                    <a:pt x="1076" y="944"/>
                  </a:lnTo>
                  <a:lnTo>
                    <a:pt x="1076" y="946"/>
                  </a:lnTo>
                  <a:lnTo>
                    <a:pt x="1080" y="948"/>
                  </a:lnTo>
                  <a:lnTo>
                    <a:pt x="1086" y="948"/>
                  </a:lnTo>
                  <a:lnTo>
                    <a:pt x="1084" y="952"/>
                  </a:lnTo>
                  <a:lnTo>
                    <a:pt x="1080" y="958"/>
                  </a:lnTo>
                  <a:lnTo>
                    <a:pt x="1078" y="960"/>
                  </a:lnTo>
                  <a:lnTo>
                    <a:pt x="1076" y="964"/>
                  </a:lnTo>
                  <a:lnTo>
                    <a:pt x="1076" y="968"/>
                  </a:lnTo>
                  <a:lnTo>
                    <a:pt x="1074" y="966"/>
                  </a:lnTo>
                  <a:lnTo>
                    <a:pt x="1070" y="960"/>
                  </a:lnTo>
                  <a:lnTo>
                    <a:pt x="1070" y="954"/>
                  </a:lnTo>
                  <a:lnTo>
                    <a:pt x="1070" y="948"/>
                  </a:lnTo>
                  <a:lnTo>
                    <a:pt x="1068" y="944"/>
                  </a:lnTo>
                  <a:lnTo>
                    <a:pt x="1066" y="944"/>
                  </a:lnTo>
                  <a:lnTo>
                    <a:pt x="1064" y="948"/>
                  </a:lnTo>
                  <a:lnTo>
                    <a:pt x="1060" y="954"/>
                  </a:lnTo>
                  <a:lnTo>
                    <a:pt x="1058" y="954"/>
                  </a:lnTo>
                  <a:lnTo>
                    <a:pt x="1056" y="954"/>
                  </a:lnTo>
                  <a:lnTo>
                    <a:pt x="1056" y="952"/>
                  </a:lnTo>
                  <a:lnTo>
                    <a:pt x="1052" y="950"/>
                  </a:lnTo>
                  <a:lnTo>
                    <a:pt x="1046" y="952"/>
                  </a:lnTo>
                  <a:lnTo>
                    <a:pt x="1042" y="956"/>
                  </a:lnTo>
                  <a:lnTo>
                    <a:pt x="1040" y="956"/>
                  </a:lnTo>
                  <a:lnTo>
                    <a:pt x="1040" y="958"/>
                  </a:lnTo>
                  <a:lnTo>
                    <a:pt x="1042" y="960"/>
                  </a:lnTo>
                  <a:lnTo>
                    <a:pt x="1044" y="960"/>
                  </a:lnTo>
                  <a:lnTo>
                    <a:pt x="1048" y="958"/>
                  </a:lnTo>
                  <a:lnTo>
                    <a:pt x="1054" y="958"/>
                  </a:lnTo>
                  <a:lnTo>
                    <a:pt x="1062" y="960"/>
                  </a:lnTo>
                  <a:lnTo>
                    <a:pt x="1064" y="962"/>
                  </a:lnTo>
                  <a:lnTo>
                    <a:pt x="1064" y="964"/>
                  </a:lnTo>
                  <a:lnTo>
                    <a:pt x="1060" y="966"/>
                  </a:lnTo>
                  <a:lnTo>
                    <a:pt x="1050" y="966"/>
                  </a:lnTo>
                  <a:lnTo>
                    <a:pt x="1032" y="970"/>
                  </a:lnTo>
                  <a:lnTo>
                    <a:pt x="1020" y="974"/>
                  </a:lnTo>
                  <a:lnTo>
                    <a:pt x="1018" y="976"/>
                  </a:lnTo>
                  <a:lnTo>
                    <a:pt x="1020" y="978"/>
                  </a:lnTo>
                  <a:lnTo>
                    <a:pt x="1022" y="980"/>
                  </a:lnTo>
                  <a:lnTo>
                    <a:pt x="1018" y="984"/>
                  </a:lnTo>
                  <a:lnTo>
                    <a:pt x="1016" y="986"/>
                  </a:lnTo>
                  <a:lnTo>
                    <a:pt x="1020" y="988"/>
                  </a:lnTo>
                  <a:lnTo>
                    <a:pt x="1026" y="988"/>
                  </a:lnTo>
                  <a:lnTo>
                    <a:pt x="1030" y="986"/>
                  </a:lnTo>
                  <a:lnTo>
                    <a:pt x="1036" y="980"/>
                  </a:lnTo>
                  <a:lnTo>
                    <a:pt x="1042" y="976"/>
                  </a:lnTo>
                  <a:lnTo>
                    <a:pt x="1046" y="976"/>
                  </a:lnTo>
                  <a:lnTo>
                    <a:pt x="1052" y="976"/>
                  </a:lnTo>
                  <a:lnTo>
                    <a:pt x="1060" y="980"/>
                  </a:lnTo>
                  <a:lnTo>
                    <a:pt x="1058" y="980"/>
                  </a:lnTo>
                  <a:lnTo>
                    <a:pt x="1050" y="980"/>
                  </a:lnTo>
                  <a:lnTo>
                    <a:pt x="1040" y="982"/>
                  </a:lnTo>
                  <a:lnTo>
                    <a:pt x="1034" y="986"/>
                  </a:lnTo>
                  <a:lnTo>
                    <a:pt x="1034" y="988"/>
                  </a:lnTo>
                  <a:lnTo>
                    <a:pt x="1036" y="990"/>
                  </a:lnTo>
                  <a:lnTo>
                    <a:pt x="1034" y="990"/>
                  </a:lnTo>
                  <a:lnTo>
                    <a:pt x="1026" y="992"/>
                  </a:lnTo>
                  <a:lnTo>
                    <a:pt x="1016" y="996"/>
                  </a:lnTo>
                  <a:lnTo>
                    <a:pt x="1016" y="998"/>
                  </a:lnTo>
                  <a:lnTo>
                    <a:pt x="1020" y="1002"/>
                  </a:lnTo>
                  <a:lnTo>
                    <a:pt x="1022" y="1002"/>
                  </a:lnTo>
                  <a:lnTo>
                    <a:pt x="1022" y="1004"/>
                  </a:lnTo>
                  <a:lnTo>
                    <a:pt x="1020" y="1006"/>
                  </a:lnTo>
                  <a:lnTo>
                    <a:pt x="1016" y="1004"/>
                  </a:lnTo>
                  <a:lnTo>
                    <a:pt x="1014" y="1002"/>
                  </a:lnTo>
                  <a:lnTo>
                    <a:pt x="1010" y="1004"/>
                  </a:lnTo>
                  <a:lnTo>
                    <a:pt x="1004" y="1012"/>
                  </a:lnTo>
                  <a:lnTo>
                    <a:pt x="1008" y="1014"/>
                  </a:lnTo>
                  <a:lnTo>
                    <a:pt x="1012" y="1014"/>
                  </a:lnTo>
                  <a:lnTo>
                    <a:pt x="1016" y="1012"/>
                  </a:lnTo>
                  <a:lnTo>
                    <a:pt x="1024" y="1012"/>
                  </a:lnTo>
                  <a:lnTo>
                    <a:pt x="1036" y="1012"/>
                  </a:lnTo>
                  <a:lnTo>
                    <a:pt x="1050" y="1016"/>
                  </a:lnTo>
                  <a:lnTo>
                    <a:pt x="1048" y="1016"/>
                  </a:lnTo>
                  <a:lnTo>
                    <a:pt x="1046" y="1018"/>
                  </a:lnTo>
                  <a:lnTo>
                    <a:pt x="1046" y="1022"/>
                  </a:lnTo>
                  <a:lnTo>
                    <a:pt x="1046" y="1024"/>
                  </a:lnTo>
                  <a:lnTo>
                    <a:pt x="1044" y="1022"/>
                  </a:lnTo>
                  <a:lnTo>
                    <a:pt x="1038" y="1018"/>
                  </a:lnTo>
                  <a:lnTo>
                    <a:pt x="1034" y="1016"/>
                  </a:lnTo>
                  <a:lnTo>
                    <a:pt x="1028" y="1016"/>
                  </a:lnTo>
                  <a:lnTo>
                    <a:pt x="1020" y="1016"/>
                  </a:lnTo>
                  <a:lnTo>
                    <a:pt x="1014" y="1018"/>
                  </a:lnTo>
                  <a:lnTo>
                    <a:pt x="1008" y="1020"/>
                  </a:lnTo>
                  <a:lnTo>
                    <a:pt x="1002" y="1020"/>
                  </a:lnTo>
                  <a:lnTo>
                    <a:pt x="998" y="1020"/>
                  </a:lnTo>
                  <a:lnTo>
                    <a:pt x="996" y="1020"/>
                  </a:lnTo>
                  <a:lnTo>
                    <a:pt x="994" y="1022"/>
                  </a:lnTo>
                  <a:lnTo>
                    <a:pt x="990" y="1022"/>
                  </a:lnTo>
                  <a:lnTo>
                    <a:pt x="988" y="1024"/>
                  </a:lnTo>
                  <a:lnTo>
                    <a:pt x="988" y="1026"/>
                  </a:lnTo>
                  <a:lnTo>
                    <a:pt x="988" y="1028"/>
                  </a:lnTo>
                  <a:lnTo>
                    <a:pt x="988" y="1030"/>
                  </a:lnTo>
                  <a:lnTo>
                    <a:pt x="986" y="1032"/>
                  </a:lnTo>
                  <a:lnTo>
                    <a:pt x="982" y="1034"/>
                  </a:lnTo>
                  <a:lnTo>
                    <a:pt x="976" y="1034"/>
                  </a:lnTo>
                  <a:lnTo>
                    <a:pt x="968" y="1036"/>
                  </a:lnTo>
                  <a:lnTo>
                    <a:pt x="970" y="1038"/>
                  </a:lnTo>
                  <a:lnTo>
                    <a:pt x="974" y="1042"/>
                  </a:lnTo>
                  <a:lnTo>
                    <a:pt x="974" y="1044"/>
                  </a:lnTo>
                  <a:lnTo>
                    <a:pt x="972" y="1046"/>
                  </a:lnTo>
                  <a:lnTo>
                    <a:pt x="966" y="1050"/>
                  </a:lnTo>
                  <a:lnTo>
                    <a:pt x="964" y="1050"/>
                  </a:lnTo>
                  <a:lnTo>
                    <a:pt x="962" y="1050"/>
                  </a:lnTo>
                  <a:lnTo>
                    <a:pt x="956" y="1052"/>
                  </a:lnTo>
                  <a:lnTo>
                    <a:pt x="954" y="1056"/>
                  </a:lnTo>
                  <a:lnTo>
                    <a:pt x="956" y="1058"/>
                  </a:lnTo>
                  <a:lnTo>
                    <a:pt x="958" y="1058"/>
                  </a:lnTo>
                  <a:lnTo>
                    <a:pt x="958" y="1060"/>
                  </a:lnTo>
                  <a:lnTo>
                    <a:pt x="954" y="1062"/>
                  </a:lnTo>
                  <a:lnTo>
                    <a:pt x="954" y="1064"/>
                  </a:lnTo>
                  <a:lnTo>
                    <a:pt x="956" y="1066"/>
                  </a:lnTo>
                  <a:lnTo>
                    <a:pt x="954" y="1064"/>
                  </a:lnTo>
                  <a:lnTo>
                    <a:pt x="950" y="1064"/>
                  </a:lnTo>
                  <a:lnTo>
                    <a:pt x="946" y="1064"/>
                  </a:lnTo>
                  <a:lnTo>
                    <a:pt x="946" y="1066"/>
                  </a:lnTo>
                  <a:lnTo>
                    <a:pt x="948" y="1068"/>
                  </a:lnTo>
                  <a:lnTo>
                    <a:pt x="950" y="1070"/>
                  </a:lnTo>
                  <a:lnTo>
                    <a:pt x="950" y="1072"/>
                  </a:lnTo>
                  <a:lnTo>
                    <a:pt x="948" y="1076"/>
                  </a:lnTo>
                  <a:lnTo>
                    <a:pt x="948" y="1080"/>
                  </a:lnTo>
                  <a:lnTo>
                    <a:pt x="954" y="1080"/>
                  </a:lnTo>
                  <a:lnTo>
                    <a:pt x="958" y="1080"/>
                  </a:lnTo>
                  <a:lnTo>
                    <a:pt x="954" y="1082"/>
                  </a:lnTo>
                  <a:lnTo>
                    <a:pt x="948" y="1084"/>
                  </a:lnTo>
                  <a:lnTo>
                    <a:pt x="946" y="1086"/>
                  </a:lnTo>
                  <a:lnTo>
                    <a:pt x="954" y="1086"/>
                  </a:lnTo>
                  <a:lnTo>
                    <a:pt x="964" y="1084"/>
                  </a:lnTo>
                  <a:lnTo>
                    <a:pt x="988" y="1078"/>
                  </a:lnTo>
                  <a:lnTo>
                    <a:pt x="994" y="1078"/>
                  </a:lnTo>
                  <a:lnTo>
                    <a:pt x="990" y="1080"/>
                  </a:lnTo>
                  <a:lnTo>
                    <a:pt x="982" y="1084"/>
                  </a:lnTo>
                  <a:lnTo>
                    <a:pt x="972" y="1086"/>
                  </a:lnTo>
                  <a:lnTo>
                    <a:pt x="954" y="1090"/>
                  </a:lnTo>
                  <a:lnTo>
                    <a:pt x="946" y="1092"/>
                  </a:lnTo>
                  <a:lnTo>
                    <a:pt x="936" y="1094"/>
                  </a:lnTo>
                  <a:lnTo>
                    <a:pt x="932" y="1096"/>
                  </a:lnTo>
                  <a:lnTo>
                    <a:pt x="936" y="1096"/>
                  </a:lnTo>
                  <a:lnTo>
                    <a:pt x="942" y="1098"/>
                  </a:lnTo>
                  <a:lnTo>
                    <a:pt x="944" y="1098"/>
                  </a:lnTo>
                  <a:lnTo>
                    <a:pt x="946" y="1100"/>
                  </a:lnTo>
                  <a:lnTo>
                    <a:pt x="944" y="1104"/>
                  </a:lnTo>
                  <a:lnTo>
                    <a:pt x="940" y="1106"/>
                  </a:lnTo>
                  <a:lnTo>
                    <a:pt x="934" y="1108"/>
                  </a:lnTo>
                  <a:lnTo>
                    <a:pt x="932" y="1114"/>
                  </a:lnTo>
                  <a:lnTo>
                    <a:pt x="930" y="1118"/>
                  </a:lnTo>
                  <a:lnTo>
                    <a:pt x="928" y="1120"/>
                  </a:lnTo>
                  <a:lnTo>
                    <a:pt x="924" y="1122"/>
                  </a:lnTo>
                  <a:lnTo>
                    <a:pt x="920" y="1122"/>
                  </a:lnTo>
                  <a:lnTo>
                    <a:pt x="920" y="1128"/>
                  </a:lnTo>
                  <a:lnTo>
                    <a:pt x="922" y="1132"/>
                  </a:lnTo>
                  <a:lnTo>
                    <a:pt x="924" y="1134"/>
                  </a:lnTo>
                  <a:lnTo>
                    <a:pt x="926" y="1134"/>
                  </a:lnTo>
                  <a:lnTo>
                    <a:pt x="928" y="1138"/>
                  </a:lnTo>
                  <a:lnTo>
                    <a:pt x="928" y="1140"/>
                  </a:lnTo>
                  <a:lnTo>
                    <a:pt x="928" y="1142"/>
                  </a:lnTo>
                  <a:lnTo>
                    <a:pt x="922" y="1146"/>
                  </a:lnTo>
                  <a:lnTo>
                    <a:pt x="918" y="1150"/>
                  </a:lnTo>
                  <a:lnTo>
                    <a:pt x="918" y="1152"/>
                  </a:lnTo>
                  <a:lnTo>
                    <a:pt x="920" y="1152"/>
                  </a:lnTo>
                  <a:lnTo>
                    <a:pt x="922" y="1156"/>
                  </a:lnTo>
                  <a:lnTo>
                    <a:pt x="922" y="1160"/>
                  </a:lnTo>
                  <a:lnTo>
                    <a:pt x="918" y="1164"/>
                  </a:lnTo>
                  <a:lnTo>
                    <a:pt x="910" y="1166"/>
                  </a:lnTo>
                  <a:lnTo>
                    <a:pt x="904" y="1168"/>
                  </a:lnTo>
                  <a:lnTo>
                    <a:pt x="900" y="1168"/>
                  </a:lnTo>
                  <a:lnTo>
                    <a:pt x="898" y="1170"/>
                  </a:lnTo>
                  <a:lnTo>
                    <a:pt x="892" y="1172"/>
                  </a:lnTo>
                  <a:lnTo>
                    <a:pt x="888" y="1174"/>
                  </a:lnTo>
                  <a:lnTo>
                    <a:pt x="884" y="1174"/>
                  </a:lnTo>
                  <a:lnTo>
                    <a:pt x="880" y="1176"/>
                  </a:lnTo>
                  <a:lnTo>
                    <a:pt x="876" y="1176"/>
                  </a:lnTo>
                  <a:lnTo>
                    <a:pt x="866" y="1176"/>
                  </a:lnTo>
                  <a:lnTo>
                    <a:pt x="862" y="1176"/>
                  </a:lnTo>
                  <a:lnTo>
                    <a:pt x="860" y="1178"/>
                  </a:lnTo>
                  <a:lnTo>
                    <a:pt x="860" y="1180"/>
                  </a:lnTo>
                  <a:lnTo>
                    <a:pt x="864" y="1180"/>
                  </a:lnTo>
                  <a:lnTo>
                    <a:pt x="868" y="1180"/>
                  </a:lnTo>
                  <a:lnTo>
                    <a:pt x="876" y="1180"/>
                  </a:lnTo>
                  <a:lnTo>
                    <a:pt x="878" y="1182"/>
                  </a:lnTo>
                  <a:lnTo>
                    <a:pt x="880" y="1184"/>
                  </a:lnTo>
                  <a:lnTo>
                    <a:pt x="878" y="1186"/>
                  </a:lnTo>
                  <a:lnTo>
                    <a:pt x="878" y="1188"/>
                  </a:lnTo>
                  <a:lnTo>
                    <a:pt x="886" y="1184"/>
                  </a:lnTo>
                  <a:lnTo>
                    <a:pt x="892" y="1182"/>
                  </a:lnTo>
                  <a:lnTo>
                    <a:pt x="892" y="1184"/>
                  </a:lnTo>
                  <a:lnTo>
                    <a:pt x="890" y="1186"/>
                  </a:lnTo>
                  <a:lnTo>
                    <a:pt x="886" y="1190"/>
                  </a:lnTo>
                  <a:lnTo>
                    <a:pt x="884" y="1190"/>
                  </a:lnTo>
                  <a:lnTo>
                    <a:pt x="882" y="1192"/>
                  </a:lnTo>
                  <a:lnTo>
                    <a:pt x="886" y="1194"/>
                  </a:lnTo>
                  <a:lnTo>
                    <a:pt x="890" y="1196"/>
                  </a:lnTo>
                  <a:lnTo>
                    <a:pt x="890" y="1198"/>
                  </a:lnTo>
                  <a:lnTo>
                    <a:pt x="890" y="1200"/>
                  </a:lnTo>
                  <a:lnTo>
                    <a:pt x="886" y="1204"/>
                  </a:lnTo>
                  <a:lnTo>
                    <a:pt x="886" y="1206"/>
                  </a:lnTo>
                  <a:lnTo>
                    <a:pt x="884" y="1208"/>
                  </a:lnTo>
                  <a:lnTo>
                    <a:pt x="878" y="1208"/>
                  </a:lnTo>
                  <a:lnTo>
                    <a:pt x="874" y="1208"/>
                  </a:lnTo>
                  <a:lnTo>
                    <a:pt x="872" y="1208"/>
                  </a:lnTo>
                  <a:lnTo>
                    <a:pt x="870" y="1204"/>
                  </a:lnTo>
                  <a:lnTo>
                    <a:pt x="868" y="1198"/>
                  </a:lnTo>
                  <a:lnTo>
                    <a:pt x="866" y="1198"/>
                  </a:lnTo>
                  <a:lnTo>
                    <a:pt x="864" y="1198"/>
                  </a:lnTo>
                  <a:lnTo>
                    <a:pt x="862" y="1198"/>
                  </a:lnTo>
                  <a:lnTo>
                    <a:pt x="862" y="1200"/>
                  </a:lnTo>
                  <a:lnTo>
                    <a:pt x="862" y="1202"/>
                  </a:lnTo>
                  <a:lnTo>
                    <a:pt x="860" y="1204"/>
                  </a:lnTo>
                  <a:lnTo>
                    <a:pt x="852" y="1204"/>
                  </a:lnTo>
                  <a:lnTo>
                    <a:pt x="848" y="1208"/>
                  </a:lnTo>
                  <a:lnTo>
                    <a:pt x="846" y="1210"/>
                  </a:lnTo>
                  <a:lnTo>
                    <a:pt x="846" y="1214"/>
                  </a:lnTo>
                  <a:lnTo>
                    <a:pt x="846" y="1216"/>
                  </a:lnTo>
                  <a:lnTo>
                    <a:pt x="844" y="1218"/>
                  </a:lnTo>
                  <a:lnTo>
                    <a:pt x="840" y="1220"/>
                  </a:lnTo>
                  <a:lnTo>
                    <a:pt x="834" y="1222"/>
                  </a:lnTo>
                  <a:lnTo>
                    <a:pt x="832" y="1224"/>
                  </a:lnTo>
                  <a:lnTo>
                    <a:pt x="830" y="1228"/>
                  </a:lnTo>
                  <a:lnTo>
                    <a:pt x="828" y="1234"/>
                  </a:lnTo>
                  <a:lnTo>
                    <a:pt x="824" y="1240"/>
                  </a:lnTo>
                  <a:lnTo>
                    <a:pt x="818" y="1246"/>
                  </a:lnTo>
                  <a:lnTo>
                    <a:pt x="812" y="1250"/>
                  </a:lnTo>
                  <a:lnTo>
                    <a:pt x="808" y="1252"/>
                  </a:lnTo>
                  <a:lnTo>
                    <a:pt x="806" y="1256"/>
                  </a:lnTo>
                  <a:lnTo>
                    <a:pt x="806" y="1258"/>
                  </a:lnTo>
                  <a:lnTo>
                    <a:pt x="806" y="1260"/>
                  </a:lnTo>
                  <a:lnTo>
                    <a:pt x="810" y="1260"/>
                  </a:lnTo>
                  <a:lnTo>
                    <a:pt x="816" y="1258"/>
                  </a:lnTo>
                  <a:lnTo>
                    <a:pt x="818" y="1258"/>
                  </a:lnTo>
                  <a:lnTo>
                    <a:pt x="818" y="1262"/>
                  </a:lnTo>
                  <a:lnTo>
                    <a:pt x="820" y="1262"/>
                  </a:lnTo>
                  <a:lnTo>
                    <a:pt x="822" y="1264"/>
                  </a:lnTo>
                  <a:lnTo>
                    <a:pt x="822" y="1268"/>
                  </a:lnTo>
                  <a:lnTo>
                    <a:pt x="824" y="1270"/>
                  </a:lnTo>
                  <a:lnTo>
                    <a:pt x="826" y="1270"/>
                  </a:lnTo>
                  <a:lnTo>
                    <a:pt x="834" y="1270"/>
                  </a:lnTo>
                  <a:lnTo>
                    <a:pt x="848" y="1264"/>
                  </a:lnTo>
                  <a:lnTo>
                    <a:pt x="862" y="1254"/>
                  </a:lnTo>
                  <a:lnTo>
                    <a:pt x="868" y="1250"/>
                  </a:lnTo>
                  <a:lnTo>
                    <a:pt x="868" y="1246"/>
                  </a:lnTo>
                  <a:lnTo>
                    <a:pt x="864" y="1244"/>
                  </a:lnTo>
                  <a:lnTo>
                    <a:pt x="858" y="1244"/>
                  </a:lnTo>
                  <a:lnTo>
                    <a:pt x="862" y="1242"/>
                  </a:lnTo>
                  <a:lnTo>
                    <a:pt x="870" y="1238"/>
                  </a:lnTo>
                  <a:lnTo>
                    <a:pt x="874" y="1236"/>
                  </a:lnTo>
                  <a:lnTo>
                    <a:pt x="876" y="1234"/>
                  </a:lnTo>
                  <a:lnTo>
                    <a:pt x="880" y="1236"/>
                  </a:lnTo>
                  <a:lnTo>
                    <a:pt x="884" y="1236"/>
                  </a:lnTo>
                  <a:lnTo>
                    <a:pt x="884" y="1238"/>
                  </a:lnTo>
                  <a:lnTo>
                    <a:pt x="878" y="1240"/>
                  </a:lnTo>
                  <a:lnTo>
                    <a:pt x="874" y="1242"/>
                  </a:lnTo>
                  <a:lnTo>
                    <a:pt x="872" y="1244"/>
                  </a:lnTo>
                  <a:lnTo>
                    <a:pt x="874" y="1246"/>
                  </a:lnTo>
                  <a:lnTo>
                    <a:pt x="880" y="1248"/>
                  </a:lnTo>
                  <a:lnTo>
                    <a:pt x="884" y="1250"/>
                  </a:lnTo>
                  <a:lnTo>
                    <a:pt x="880" y="1254"/>
                  </a:lnTo>
                  <a:lnTo>
                    <a:pt x="860" y="1262"/>
                  </a:lnTo>
                  <a:lnTo>
                    <a:pt x="854" y="1266"/>
                  </a:lnTo>
                  <a:lnTo>
                    <a:pt x="858" y="1268"/>
                  </a:lnTo>
                  <a:lnTo>
                    <a:pt x="856" y="1268"/>
                  </a:lnTo>
                  <a:lnTo>
                    <a:pt x="856" y="1270"/>
                  </a:lnTo>
                  <a:lnTo>
                    <a:pt x="856" y="1272"/>
                  </a:lnTo>
                  <a:lnTo>
                    <a:pt x="858" y="1272"/>
                  </a:lnTo>
                  <a:lnTo>
                    <a:pt x="862" y="1274"/>
                  </a:lnTo>
                  <a:lnTo>
                    <a:pt x="860" y="1276"/>
                  </a:lnTo>
                  <a:lnTo>
                    <a:pt x="856" y="1276"/>
                  </a:lnTo>
                  <a:lnTo>
                    <a:pt x="852" y="1276"/>
                  </a:lnTo>
                  <a:lnTo>
                    <a:pt x="844" y="1276"/>
                  </a:lnTo>
                  <a:lnTo>
                    <a:pt x="836" y="1276"/>
                  </a:lnTo>
                  <a:lnTo>
                    <a:pt x="830" y="1276"/>
                  </a:lnTo>
                  <a:lnTo>
                    <a:pt x="826" y="1280"/>
                  </a:lnTo>
                  <a:lnTo>
                    <a:pt x="822" y="1282"/>
                  </a:lnTo>
                  <a:lnTo>
                    <a:pt x="822" y="1276"/>
                  </a:lnTo>
                  <a:lnTo>
                    <a:pt x="818" y="1268"/>
                  </a:lnTo>
                  <a:lnTo>
                    <a:pt x="814" y="1262"/>
                  </a:lnTo>
                  <a:lnTo>
                    <a:pt x="810" y="1262"/>
                  </a:lnTo>
                  <a:lnTo>
                    <a:pt x="806" y="1266"/>
                  </a:lnTo>
                  <a:lnTo>
                    <a:pt x="798" y="1268"/>
                  </a:lnTo>
                  <a:lnTo>
                    <a:pt x="796" y="1268"/>
                  </a:lnTo>
                  <a:lnTo>
                    <a:pt x="794" y="1270"/>
                  </a:lnTo>
                  <a:lnTo>
                    <a:pt x="792" y="1274"/>
                  </a:lnTo>
                  <a:lnTo>
                    <a:pt x="792" y="1276"/>
                  </a:lnTo>
                  <a:lnTo>
                    <a:pt x="790" y="1274"/>
                  </a:lnTo>
                  <a:lnTo>
                    <a:pt x="784" y="1274"/>
                  </a:lnTo>
                  <a:lnTo>
                    <a:pt x="778" y="1274"/>
                  </a:lnTo>
                  <a:lnTo>
                    <a:pt x="762" y="1280"/>
                  </a:lnTo>
                  <a:lnTo>
                    <a:pt x="760" y="1282"/>
                  </a:lnTo>
                  <a:lnTo>
                    <a:pt x="760" y="1284"/>
                  </a:lnTo>
                  <a:lnTo>
                    <a:pt x="766" y="1288"/>
                  </a:lnTo>
                  <a:lnTo>
                    <a:pt x="768" y="1290"/>
                  </a:lnTo>
                  <a:lnTo>
                    <a:pt x="768" y="1292"/>
                  </a:lnTo>
                  <a:lnTo>
                    <a:pt x="766" y="1294"/>
                  </a:lnTo>
                  <a:lnTo>
                    <a:pt x="760" y="1294"/>
                  </a:lnTo>
                  <a:lnTo>
                    <a:pt x="754" y="1296"/>
                  </a:lnTo>
                  <a:lnTo>
                    <a:pt x="752" y="1298"/>
                  </a:lnTo>
                  <a:lnTo>
                    <a:pt x="752" y="1300"/>
                  </a:lnTo>
                  <a:lnTo>
                    <a:pt x="756" y="1302"/>
                  </a:lnTo>
                  <a:lnTo>
                    <a:pt x="746" y="1300"/>
                  </a:lnTo>
                  <a:lnTo>
                    <a:pt x="738" y="1298"/>
                  </a:lnTo>
                  <a:lnTo>
                    <a:pt x="742" y="1300"/>
                  </a:lnTo>
                  <a:lnTo>
                    <a:pt x="744" y="1304"/>
                  </a:lnTo>
                  <a:lnTo>
                    <a:pt x="744" y="1306"/>
                  </a:lnTo>
                  <a:lnTo>
                    <a:pt x="740" y="1308"/>
                  </a:lnTo>
                  <a:lnTo>
                    <a:pt x="728" y="1308"/>
                  </a:lnTo>
                  <a:lnTo>
                    <a:pt x="716" y="1308"/>
                  </a:lnTo>
                  <a:lnTo>
                    <a:pt x="708" y="1306"/>
                  </a:lnTo>
                  <a:lnTo>
                    <a:pt x="704" y="1308"/>
                  </a:lnTo>
                  <a:lnTo>
                    <a:pt x="702" y="1310"/>
                  </a:lnTo>
                  <a:lnTo>
                    <a:pt x="702" y="1316"/>
                  </a:lnTo>
                  <a:lnTo>
                    <a:pt x="704" y="1318"/>
                  </a:lnTo>
                  <a:lnTo>
                    <a:pt x="708" y="1320"/>
                  </a:lnTo>
                  <a:lnTo>
                    <a:pt x="712" y="1320"/>
                  </a:lnTo>
                  <a:lnTo>
                    <a:pt x="718" y="1320"/>
                  </a:lnTo>
                  <a:lnTo>
                    <a:pt x="726" y="1318"/>
                  </a:lnTo>
                  <a:lnTo>
                    <a:pt x="724" y="1320"/>
                  </a:lnTo>
                  <a:lnTo>
                    <a:pt x="720" y="1324"/>
                  </a:lnTo>
                  <a:lnTo>
                    <a:pt x="720" y="1328"/>
                  </a:lnTo>
                  <a:lnTo>
                    <a:pt x="722" y="1332"/>
                  </a:lnTo>
                  <a:lnTo>
                    <a:pt x="724" y="1334"/>
                  </a:lnTo>
                  <a:lnTo>
                    <a:pt x="718" y="1332"/>
                  </a:lnTo>
                  <a:lnTo>
                    <a:pt x="704" y="1328"/>
                  </a:lnTo>
                  <a:lnTo>
                    <a:pt x="696" y="1328"/>
                  </a:lnTo>
                  <a:lnTo>
                    <a:pt x="686" y="1330"/>
                  </a:lnTo>
                  <a:lnTo>
                    <a:pt x="678" y="1334"/>
                  </a:lnTo>
                  <a:lnTo>
                    <a:pt x="676" y="1336"/>
                  </a:lnTo>
                  <a:lnTo>
                    <a:pt x="678" y="1336"/>
                  </a:lnTo>
                  <a:lnTo>
                    <a:pt x="682" y="1338"/>
                  </a:lnTo>
                  <a:lnTo>
                    <a:pt x="694" y="1340"/>
                  </a:lnTo>
                  <a:lnTo>
                    <a:pt x="698" y="1342"/>
                  </a:lnTo>
                  <a:lnTo>
                    <a:pt x="702" y="1344"/>
                  </a:lnTo>
                  <a:lnTo>
                    <a:pt x="704" y="1348"/>
                  </a:lnTo>
                  <a:lnTo>
                    <a:pt x="700" y="1346"/>
                  </a:lnTo>
                  <a:lnTo>
                    <a:pt x="696" y="1344"/>
                  </a:lnTo>
                  <a:lnTo>
                    <a:pt x="692" y="1344"/>
                  </a:lnTo>
                  <a:lnTo>
                    <a:pt x="684" y="1344"/>
                  </a:lnTo>
                  <a:lnTo>
                    <a:pt x="676" y="1346"/>
                  </a:lnTo>
                  <a:lnTo>
                    <a:pt x="668" y="1350"/>
                  </a:lnTo>
                  <a:lnTo>
                    <a:pt x="664" y="1354"/>
                  </a:lnTo>
                  <a:lnTo>
                    <a:pt x="662" y="1356"/>
                  </a:lnTo>
                  <a:lnTo>
                    <a:pt x="662" y="1358"/>
                  </a:lnTo>
                  <a:lnTo>
                    <a:pt x="664" y="1358"/>
                  </a:lnTo>
                  <a:lnTo>
                    <a:pt x="658" y="1358"/>
                  </a:lnTo>
                  <a:lnTo>
                    <a:pt x="654" y="1358"/>
                  </a:lnTo>
                  <a:lnTo>
                    <a:pt x="652" y="1358"/>
                  </a:lnTo>
                  <a:lnTo>
                    <a:pt x="652" y="1360"/>
                  </a:lnTo>
                  <a:lnTo>
                    <a:pt x="654" y="1362"/>
                  </a:lnTo>
                  <a:lnTo>
                    <a:pt x="652" y="1364"/>
                  </a:lnTo>
                  <a:lnTo>
                    <a:pt x="646" y="1362"/>
                  </a:lnTo>
                  <a:lnTo>
                    <a:pt x="628" y="1360"/>
                  </a:lnTo>
                  <a:lnTo>
                    <a:pt x="628" y="1362"/>
                  </a:lnTo>
                  <a:lnTo>
                    <a:pt x="632" y="1366"/>
                  </a:lnTo>
                  <a:lnTo>
                    <a:pt x="632" y="1368"/>
                  </a:lnTo>
                  <a:lnTo>
                    <a:pt x="626" y="1370"/>
                  </a:lnTo>
                  <a:lnTo>
                    <a:pt x="622" y="1370"/>
                  </a:lnTo>
                  <a:lnTo>
                    <a:pt x="624" y="1372"/>
                  </a:lnTo>
                  <a:lnTo>
                    <a:pt x="628" y="1374"/>
                  </a:lnTo>
                  <a:lnTo>
                    <a:pt x="632" y="1376"/>
                  </a:lnTo>
                  <a:lnTo>
                    <a:pt x="644" y="1376"/>
                  </a:lnTo>
                  <a:lnTo>
                    <a:pt x="660" y="1378"/>
                  </a:lnTo>
                  <a:lnTo>
                    <a:pt x="666" y="1378"/>
                  </a:lnTo>
                  <a:lnTo>
                    <a:pt x="674" y="1382"/>
                  </a:lnTo>
                  <a:lnTo>
                    <a:pt x="682" y="1386"/>
                  </a:lnTo>
                  <a:lnTo>
                    <a:pt x="680" y="1386"/>
                  </a:lnTo>
                  <a:lnTo>
                    <a:pt x="672" y="1384"/>
                  </a:lnTo>
                  <a:lnTo>
                    <a:pt x="668" y="1384"/>
                  </a:lnTo>
                  <a:lnTo>
                    <a:pt x="664" y="1386"/>
                  </a:lnTo>
                  <a:lnTo>
                    <a:pt x="662" y="1386"/>
                  </a:lnTo>
                  <a:lnTo>
                    <a:pt x="660" y="1386"/>
                  </a:lnTo>
                  <a:lnTo>
                    <a:pt x="654" y="1382"/>
                  </a:lnTo>
                  <a:lnTo>
                    <a:pt x="648" y="1380"/>
                  </a:lnTo>
                  <a:lnTo>
                    <a:pt x="644" y="1378"/>
                  </a:lnTo>
                  <a:lnTo>
                    <a:pt x="638" y="1380"/>
                  </a:lnTo>
                  <a:lnTo>
                    <a:pt x="630" y="1384"/>
                  </a:lnTo>
                  <a:lnTo>
                    <a:pt x="624" y="1390"/>
                  </a:lnTo>
                  <a:lnTo>
                    <a:pt x="622" y="1394"/>
                  </a:lnTo>
                  <a:lnTo>
                    <a:pt x="624" y="1396"/>
                  </a:lnTo>
                  <a:lnTo>
                    <a:pt x="626" y="1398"/>
                  </a:lnTo>
                  <a:lnTo>
                    <a:pt x="632" y="1404"/>
                  </a:lnTo>
                  <a:lnTo>
                    <a:pt x="628" y="1406"/>
                  </a:lnTo>
                  <a:lnTo>
                    <a:pt x="622" y="1410"/>
                  </a:lnTo>
                  <a:lnTo>
                    <a:pt x="622" y="1412"/>
                  </a:lnTo>
                  <a:lnTo>
                    <a:pt x="624" y="1412"/>
                  </a:lnTo>
                  <a:lnTo>
                    <a:pt x="628" y="1416"/>
                  </a:lnTo>
                  <a:lnTo>
                    <a:pt x="626" y="1418"/>
                  </a:lnTo>
                  <a:lnTo>
                    <a:pt x="626" y="1420"/>
                  </a:lnTo>
                  <a:lnTo>
                    <a:pt x="624" y="1424"/>
                  </a:lnTo>
                  <a:lnTo>
                    <a:pt x="626" y="1426"/>
                  </a:lnTo>
                  <a:lnTo>
                    <a:pt x="628" y="1428"/>
                  </a:lnTo>
                  <a:lnTo>
                    <a:pt x="632" y="1430"/>
                  </a:lnTo>
                  <a:lnTo>
                    <a:pt x="636" y="1430"/>
                  </a:lnTo>
                  <a:lnTo>
                    <a:pt x="642" y="1430"/>
                  </a:lnTo>
                  <a:lnTo>
                    <a:pt x="648" y="1428"/>
                  </a:lnTo>
                  <a:lnTo>
                    <a:pt x="654" y="1424"/>
                  </a:lnTo>
                  <a:lnTo>
                    <a:pt x="660" y="1424"/>
                  </a:lnTo>
                  <a:lnTo>
                    <a:pt x="670" y="1426"/>
                  </a:lnTo>
                  <a:lnTo>
                    <a:pt x="678" y="1428"/>
                  </a:lnTo>
                  <a:lnTo>
                    <a:pt x="680" y="1426"/>
                  </a:lnTo>
                  <a:lnTo>
                    <a:pt x="684" y="1422"/>
                  </a:lnTo>
                  <a:lnTo>
                    <a:pt x="686" y="1420"/>
                  </a:lnTo>
                  <a:lnTo>
                    <a:pt x="688" y="1418"/>
                  </a:lnTo>
                  <a:lnTo>
                    <a:pt x="692" y="1420"/>
                  </a:lnTo>
                  <a:lnTo>
                    <a:pt x="700" y="1424"/>
                  </a:lnTo>
                  <a:lnTo>
                    <a:pt x="704" y="1426"/>
                  </a:lnTo>
                  <a:lnTo>
                    <a:pt x="710" y="1426"/>
                  </a:lnTo>
                  <a:lnTo>
                    <a:pt x="720" y="1424"/>
                  </a:lnTo>
                  <a:lnTo>
                    <a:pt x="726" y="1424"/>
                  </a:lnTo>
                  <a:lnTo>
                    <a:pt x="726" y="1426"/>
                  </a:lnTo>
                  <a:lnTo>
                    <a:pt x="724" y="1426"/>
                  </a:lnTo>
                  <a:lnTo>
                    <a:pt x="716" y="1430"/>
                  </a:lnTo>
                  <a:lnTo>
                    <a:pt x="710" y="1432"/>
                  </a:lnTo>
                  <a:lnTo>
                    <a:pt x="708" y="1434"/>
                  </a:lnTo>
                  <a:lnTo>
                    <a:pt x="708" y="1436"/>
                  </a:lnTo>
                  <a:lnTo>
                    <a:pt x="708" y="1438"/>
                  </a:lnTo>
                  <a:lnTo>
                    <a:pt x="708" y="1440"/>
                  </a:lnTo>
                  <a:lnTo>
                    <a:pt x="700" y="1434"/>
                  </a:lnTo>
                  <a:lnTo>
                    <a:pt x="694" y="1428"/>
                  </a:lnTo>
                  <a:lnTo>
                    <a:pt x="690" y="1428"/>
                  </a:lnTo>
                  <a:lnTo>
                    <a:pt x="688" y="1428"/>
                  </a:lnTo>
                  <a:lnTo>
                    <a:pt x="686" y="1430"/>
                  </a:lnTo>
                  <a:lnTo>
                    <a:pt x="682" y="1434"/>
                  </a:lnTo>
                  <a:lnTo>
                    <a:pt x="680" y="1434"/>
                  </a:lnTo>
                  <a:lnTo>
                    <a:pt x="676" y="1432"/>
                  </a:lnTo>
                  <a:lnTo>
                    <a:pt x="672" y="1430"/>
                  </a:lnTo>
                  <a:lnTo>
                    <a:pt x="666" y="1430"/>
                  </a:lnTo>
                  <a:lnTo>
                    <a:pt x="656" y="1432"/>
                  </a:lnTo>
                  <a:lnTo>
                    <a:pt x="646" y="1436"/>
                  </a:lnTo>
                  <a:lnTo>
                    <a:pt x="640" y="1436"/>
                  </a:lnTo>
                  <a:lnTo>
                    <a:pt x="636" y="1436"/>
                  </a:lnTo>
                  <a:lnTo>
                    <a:pt x="626" y="1434"/>
                  </a:lnTo>
                  <a:lnTo>
                    <a:pt x="624" y="1436"/>
                  </a:lnTo>
                  <a:lnTo>
                    <a:pt x="626" y="1442"/>
                  </a:lnTo>
                  <a:lnTo>
                    <a:pt x="626" y="1446"/>
                  </a:lnTo>
                  <a:lnTo>
                    <a:pt x="626" y="1448"/>
                  </a:lnTo>
                  <a:lnTo>
                    <a:pt x="632" y="1448"/>
                  </a:lnTo>
                  <a:lnTo>
                    <a:pt x="636" y="1448"/>
                  </a:lnTo>
                  <a:lnTo>
                    <a:pt x="636" y="1450"/>
                  </a:lnTo>
                  <a:lnTo>
                    <a:pt x="638" y="1454"/>
                  </a:lnTo>
                  <a:lnTo>
                    <a:pt x="636" y="1456"/>
                  </a:lnTo>
                  <a:lnTo>
                    <a:pt x="630" y="1454"/>
                  </a:lnTo>
                  <a:lnTo>
                    <a:pt x="626" y="1454"/>
                  </a:lnTo>
                  <a:lnTo>
                    <a:pt x="624" y="1454"/>
                  </a:lnTo>
                  <a:lnTo>
                    <a:pt x="626" y="1458"/>
                  </a:lnTo>
                  <a:lnTo>
                    <a:pt x="628" y="1460"/>
                  </a:lnTo>
                  <a:lnTo>
                    <a:pt x="630" y="1462"/>
                  </a:lnTo>
                  <a:lnTo>
                    <a:pt x="634" y="1462"/>
                  </a:lnTo>
                  <a:lnTo>
                    <a:pt x="638" y="1462"/>
                  </a:lnTo>
                  <a:lnTo>
                    <a:pt x="640" y="1464"/>
                  </a:lnTo>
                  <a:lnTo>
                    <a:pt x="638" y="1468"/>
                  </a:lnTo>
                  <a:lnTo>
                    <a:pt x="638" y="1472"/>
                  </a:lnTo>
                  <a:lnTo>
                    <a:pt x="636" y="1476"/>
                  </a:lnTo>
                  <a:lnTo>
                    <a:pt x="630" y="1478"/>
                  </a:lnTo>
                  <a:lnTo>
                    <a:pt x="626" y="1480"/>
                  </a:lnTo>
                  <a:lnTo>
                    <a:pt x="626" y="1482"/>
                  </a:lnTo>
                  <a:lnTo>
                    <a:pt x="636" y="1490"/>
                  </a:lnTo>
                  <a:lnTo>
                    <a:pt x="638" y="1492"/>
                  </a:lnTo>
                  <a:lnTo>
                    <a:pt x="642" y="1490"/>
                  </a:lnTo>
                  <a:lnTo>
                    <a:pt x="646" y="1488"/>
                  </a:lnTo>
                  <a:lnTo>
                    <a:pt x="648" y="1490"/>
                  </a:lnTo>
                  <a:lnTo>
                    <a:pt x="650" y="1494"/>
                  </a:lnTo>
                  <a:lnTo>
                    <a:pt x="652" y="1492"/>
                  </a:lnTo>
                  <a:lnTo>
                    <a:pt x="654" y="1492"/>
                  </a:lnTo>
                  <a:lnTo>
                    <a:pt x="654" y="1496"/>
                  </a:lnTo>
                  <a:lnTo>
                    <a:pt x="654" y="1500"/>
                  </a:lnTo>
                  <a:lnTo>
                    <a:pt x="654" y="1502"/>
                  </a:lnTo>
                  <a:lnTo>
                    <a:pt x="656" y="1502"/>
                  </a:lnTo>
                  <a:lnTo>
                    <a:pt x="658" y="1502"/>
                  </a:lnTo>
                  <a:lnTo>
                    <a:pt x="658" y="1500"/>
                  </a:lnTo>
                  <a:lnTo>
                    <a:pt x="660" y="1494"/>
                  </a:lnTo>
                  <a:lnTo>
                    <a:pt x="662" y="1488"/>
                  </a:lnTo>
                  <a:lnTo>
                    <a:pt x="662" y="1486"/>
                  </a:lnTo>
                  <a:lnTo>
                    <a:pt x="666" y="1486"/>
                  </a:lnTo>
                  <a:lnTo>
                    <a:pt x="668" y="1486"/>
                  </a:lnTo>
                  <a:lnTo>
                    <a:pt x="670" y="1488"/>
                  </a:lnTo>
                  <a:lnTo>
                    <a:pt x="666" y="1496"/>
                  </a:lnTo>
                  <a:lnTo>
                    <a:pt x="660" y="1504"/>
                  </a:lnTo>
                  <a:lnTo>
                    <a:pt x="654" y="1508"/>
                  </a:lnTo>
                  <a:lnTo>
                    <a:pt x="652" y="1510"/>
                  </a:lnTo>
                  <a:lnTo>
                    <a:pt x="650" y="1512"/>
                  </a:lnTo>
                  <a:lnTo>
                    <a:pt x="654" y="1514"/>
                  </a:lnTo>
                  <a:lnTo>
                    <a:pt x="658" y="1518"/>
                  </a:lnTo>
                  <a:lnTo>
                    <a:pt x="658" y="1520"/>
                  </a:lnTo>
                  <a:lnTo>
                    <a:pt x="656" y="1522"/>
                  </a:lnTo>
                  <a:lnTo>
                    <a:pt x="650" y="1524"/>
                  </a:lnTo>
                  <a:lnTo>
                    <a:pt x="648" y="1522"/>
                  </a:lnTo>
                  <a:lnTo>
                    <a:pt x="644" y="1522"/>
                  </a:lnTo>
                  <a:lnTo>
                    <a:pt x="636" y="1526"/>
                  </a:lnTo>
                  <a:lnTo>
                    <a:pt x="632" y="1530"/>
                  </a:lnTo>
                  <a:lnTo>
                    <a:pt x="632" y="1536"/>
                  </a:lnTo>
                  <a:lnTo>
                    <a:pt x="632" y="1540"/>
                  </a:lnTo>
                  <a:lnTo>
                    <a:pt x="634" y="1544"/>
                  </a:lnTo>
                  <a:lnTo>
                    <a:pt x="640" y="1548"/>
                  </a:lnTo>
                  <a:lnTo>
                    <a:pt x="644" y="1548"/>
                  </a:lnTo>
                  <a:lnTo>
                    <a:pt x="646" y="1548"/>
                  </a:lnTo>
                  <a:lnTo>
                    <a:pt x="646" y="1546"/>
                  </a:lnTo>
                  <a:lnTo>
                    <a:pt x="648" y="1546"/>
                  </a:lnTo>
                  <a:lnTo>
                    <a:pt x="650" y="1546"/>
                  </a:lnTo>
                  <a:lnTo>
                    <a:pt x="654" y="1548"/>
                  </a:lnTo>
                  <a:lnTo>
                    <a:pt x="656" y="1544"/>
                  </a:lnTo>
                  <a:lnTo>
                    <a:pt x="658" y="1542"/>
                  </a:lnTo>
                  <a:lnTo>
                    <a:pt x="660" y="1540"/>
                  </a:lnTo>
                  <a:lnTo>
                    <a:pt x="664" y="1542"/>
                  </a:lnTo>
                  <a:lnTo>
                    <a:pt x="666" y="1544"/>
                  </a:lnTo>
                  <a:lnTo>
                    <a:pt x="664" y="1548"/>
                  </a:lnTo>
                  <a:lnTo>
                    <a:pt x="662" y="1548"/>
                  </a:lnTo>
                  <a:lnTo>
                    <a:pt x="660" y="1550"/>
                  </a:lnTo>
                  <a:lnTo>
                    <a:pt x="660" y="1552"/>
                  </a:lnTo>
                  <a:lnTo>
                    <a:pt x="662" y="1554"/>
                  </a:lnTo>
                  <a:lnTo>
                    <a:pt x="664" y="1556"/>
                  </a:lnTo>
                  <a:lnTo>
                    <a:pt x="662" y="1558"/>
                  </a:lnTo>
                  <a:lnTo>
                    <a:pt x="660" y="1560"/>
                  </a:lnTo>
                  <a:lnTo>
                    <a:pt x="660" y="1562"/>
                  </a:lnTo>
                  <a:lnTo>
                    <a:pt x="662" y="1564"/>
                  </a:lnTo>
                  <a:lnTo>
                    <a:pt x="662" y="1568"/>
                  </a:lnTo>
                  <a:lnTo>
                    <a:pt x="658" y="1570"/>
                  </a:lnTo>
                  <a:lnTo>
                    <a:pt x="654" y="1572"/>
                  </a:lnTo>
                  <a:lnTo>
                    <a:pt x="652" y="1570"/>
                  </a:lnTo>
                  <a:lnTo>
                    <a:pt x="648" y="1568"/>
                  </a:lnTo>
                  <a:lnTo>
                    <a:pt x="646" y="1566"/>
                  </a:lnTo>
                  <a:lnTo>
                    <a:pt x="644" y="1576"/>
                  </a:lnTo>
                  <a:lnTo>
                    <a:pt x="642" y="1586"/>
                  </a:lnTo>
                  <a:lnTo>
                    <a:pt x="646" y="1592"/>
                  </a:lnTo>
                  <a:lnTo>
                    <a:pt x="652" y="1598"/>
                  </a:lnTo>
                  <a:lnTo>
                    <a:pt x="658" y="1600"/>
                  </a:lnTo>
                  <a:lnTo>
                    <a:pt x="662" y="1600"/>
                  </a:lnTo>
                  <a:lnTo>
                    <a:pt x="664" y="1604"/>
                  </a:lnTo>
                  <a:lnTo>
                    <a:pt x="668" y="1608"/>
                  </a:lnTo>
                  <a:lnTo>
                    <a:pt x="674" y="1612"/>
                  </a:lnTo>
                  <a:lnTo>
                    <a:pt x="688" y="1616"/>
                  </a:lnTo>
                  <a:lnTo>
                    <a:pt x="690" y="1618"/>
                  </a:lnTo>
                  <a:lnTo>
                    <a:pt x="688" y="1620"/>
                  </a:lnTo>
                  <a:lnTo>
                    <a:pt x="688" y="1624"/>
                  </a:lnTo>
                  <a:lnTo>
                    <a:pt x="690" y="1626"/>
                  </a:lnTo>
                  <a:lnTo>
                    <a:pt x="692" y="1628"/>
                  </a:lnTo>
                  <a:lnTo>
                    <a:pt x="694" y="1628"/>
                  </a:lnTo>
                  <a:lnTo>
                    <a:pt x="696" y="1626"/>
                  </a:lnTo>
                  <a:lnTo>
                    <a:pt x="700" y="1626"/>
                  </a:lnTo>
                  <a:lnTo>
                    <a:pt x="704" y="1630"/>
                  </a:lnTo>
                  <a:lnTo>
                    <a:pt x="706" y="1632"/>
                  </a:lnTo>
                  <a:lnTo>
                    <a:pt x="710" y="1630"/>
                  </a:lnTo>
                  <a:lnTo>
                    <a:pt x="720" y="1628"/>
                  </a:lnTo>
                  <a:lnTo>
                    <a:pt x="734" y="1628"/>
                  </a:lnTo>
                  <a:lnTo>
                    <a:pt x="746" y="1626"/>
                  </a:lnTo>
                  <a:lnTo>
                    <a:pt x="752" y="1624"/>
                  </a:lnTo>
                  <a:lnTo>
                    <a:pt x="756" y="1620"/>
                  </a:lnTo>
                  <a:lnTo>
                    <a:pt x="760" y="1618"/>
                  </a:lnTo>
                  <a:lnTo>
                    <a:pt x="766" y="1614"/>
                  </a:lnTo>
                  <a:lnTo>
                    <a:pt x="774" y="1608"/>
                  </a:lnTo>
                  <a:lnTo>
                    <a:pt x="780" y="1600"/>
                  </a:lnTo>
                  <a:lnTo>
                    <a:pt x="782" y="1596"/>
                  </a:lnTo>
                  <a:lnTo>
                    <a:pt x="784" y="1594"/>
                  </a:lnTo>
                  <a:lnTo>
                    <a:pt x="790" y="1592"/>
                  </a:lnTo>
                  <a:lnTo>
                    <a:pt x="792" y="1592"/>
                  </a:lnTo>
                  <a:lnTo>
                    <a:pt x="794" y="1588"/>
                  </a:lnTo>
                  <a:lnTo>
                    <a:pt x="794" y="1586"/>
                  </a:lnTo>
                  <a:lnTo>
                    <a:pt x="796" y="1586"/>
                  </a:lnTo>
                  <a:lnTo>
                    <a:pt x="800" y="1584"/>
                  </a:lnTo>
                  <a:lnTo>
                    <a:pt x="804" y="1582"/>
                  </a:lnTo>
                  <a:lnTo>
                    <a:pt x="800" y="1578"/>
                  </a:lnTo>
                  <a:lnTo>
                    <a:pt x="798" y="1576"/>
                  </a:lnTo>
                  <a:lnTo>
                    <a:pt x="802" y="1574"/>
                  </a:lnTo>
                  <a:lnTo>
                    <a:pt x="810" y="1572"/>
                  </a:lnTo>
                  <a:lnTo>
                    <a:pt x="812" y="1570"/>
                  </a:lnTo>
                  <a:lnTo>
                    <a:pt x="812" y="1566"/>
                  </a:lnTo>
                  <a:lnTo>
                    <a:pt x="812" y="1562"/>
                  </a:lnTo>
                  <a:lnTo>
                    <a:pt x="816" y="1564"/>
                  </a:lnTo>
                  <a:lnTo>
                    <a:pt x="820" y="1568"/>
                  </a:lnTo>
                  <a:lnTo>
                    <a:pt x="822" y="1570"/>
                  </a:lnTo>
                  <a:lnTo>
                    <a:pt x="824" y="1568"/>
                  </a:lnTo>
                  <a:lnTo>
                    <a:pt x="828" y="1566"/>
                  </a:lnTo>
                  <a:lnTo>
                    <a:pt x="834" y="1566"/>
                  </a:lnTo>
                  <a:lnTo>
                    <a:pt x="838" y="1564"/>
                  </a:lnTo>
                  <a:lnTo>
                    <a:pt x="838" y="1558"/>
                  </a:lnTo>
                  <a:lnTo>
                    <a:pt x="838" y="1554"/>
                  </a:lnTo>
                  <a:lnTo>
                    <a:pt x="840" y="1552"/>
                  </a:lnTo>
                  <a:lnTo>
                    <a:pt x="844" y="1550"/>
                  </a:lnTo>
                  <a:lnTo>
                    <a:pt x="846" y="1548"/>
                  </a:lnTo>
                  <a:lnTo>
                    <a:pt x="842" y="1540"/>
                  </a:lnTo>
                  <a:lnTo>
                    <a:pt x="840" y="1536"/>
                  </a:lnTo>
                  <a:lnTo>
                    <a:pt x="838" y="1532"/>
                  </a:lnTo>
                  <a:lnTo>
                    <a:pt x="840" y="1528"/>
                  </a:lnTo>
                  <a:lnTo>
                    <a:pt x="844" y="1532"/>
                  </a:lnTo>
                  <a:lnTo>
                    <a:pt x="846" y="1534"/>
                  </a:lnTo>
                  <a:lnTo>
                    <a:pt x="848" y="1534"/>
                  </a:lnTo>
                  <a:lnTo>
                    <a:pt x="850" y="1530"/>
                  </a:lnTo>
                  <a:lnTo>
                    <a:pt x="850" y="1528"/>
                  </a:lnTo>
                  <a:lnTo>
                    <a:pt x="852" y="1530"/>
                  </a:lnTo>
                  <a:lnTo>
                    <a:pt x="852" y="1536"/>
                  </a:lnTo>
                  <a:lnTo>
                    <a:pt x="850" y="1538"/>
                  </a:lnTo>
                  <a:lnTo>
                    <a:pt x="850" y="1540"/>
                  </a:lnTo>
                  <a:lnTo>
                    <a:pt x="852" y="1542"/>
                  </a:lnTo>
                  <a:lnTo>
                    <a:pt x="854" y="1548"/>
                  </a:lnTo>
                  <a:lnTo>
                    <a:pt x="854" y="1552"/>
                  </a:lnTo>
                  <a:lnTo>
                    <a:pt x="856" y="1554"/>
                  </a:lnTo>
                  <a:lnTo>
                    <a:pt x="862" y="1556"/>
                  </a:lnTo>
                  <a:lnTo>
                    <a:pt x="866" y="1556"/>
                  </a:lnTo>
                  <a:lnTo>
                    <a:pt x="866" y="1558"/>
                  </a:lnTo>
                  <a:lnTo>
                    <a:pt x="868" y="1558"/>
                  </a:lnTo>
                  <a:lnTo>
                    <a:pt x="876" y="1560"/>
                  </a:lnTo>
                  <a:lnTo>
                    <a:pt x="874" y="1564"/>
                  </a:lnTo>
                  <a:lnTo>
                    <a:pt x="872" y="1566"/>
                  </a:lnTo>
                  <a:lnTo>
                    <a:pt x="872" y="1570"/>
                  </a:lnTo>
                  <a:lnTo>
                    <a:pt x="874" y="1576"/>
                  </a:lnTo>
                  <a:lnTo>
                    <a:pt x="876" y="1584"/>
                  </a:lnTo>
                  <a:lnTo>
                    <a:pt x="876" y="1594"/>
                  </a:lnTo>
                  <a:lnTo>
                    <a:pt x="876" y="1602"/>
                  </a:lnTo>
                  <a:lnTo>
                    <a:pt x="876" y="1608"/>
                  </a:lnTo>
                  <a:lnTo>
                    <a:pt x="878" y="1612"/>
                  </a:lnTo>
                  <a:lnTo>
                    <a:pt x="882" y="1616"/>
                  </a:lnTo>
                  <a:lnTo>
                    <a:pt x="886" y="1616"/>
                  </a:lnTo>
                  <a:lnTo>
                    <a:pt x="890" y="1614"/>
                  </a:lnTo>
                  <a:lnTo>
                    <a:pt x="896" y="1610"/>
                  </a:lnTo>
                  <a:lnTo>
                    <a:pt x="898" y="1612"/>
                  </a:lnTo>
                  <a:lnTo>
                    <a:pt x="900" y="1614"/>
                  </a:lnTo>
                  <a:lnTo>
                    <a:pt x="902" y="1618"/>
                  </a:lnTo>
                  <a:lnTo>
                    <a:pt x="902" y="1622"/>
                  </a:lnTo>
                  <a:lnTo>
                    <a:pt x="900" y="1628"/>
                  </a:lnTo>
                  <a:lnTo>
                    <a:pt x="896" y="1638"/>
                  </a:lnTo>
                  <a:lnTo>
                    <a:pt x="898" y="1644"/>
                  </a:lnTo>
                  <a:lnTo>
                    <a:pt x="900" y="1652"/>
                  </a:lnTo>
                  <a:lnTo>
                    <a:pt x="906" y="1672"/>
                  </a:lnTo>
                  <a:lnTo>
                    <a:pt x="916" y="1694"/>
                  </a:lnTo>
                  <a:lnTo>
                    <a:pt x="928" y="1710"/>
                  </a:lnTo>
                  <a:lnTo>
                    <a:pt x="932" y="1716"/>
                  </a:lnTo>
                  <a:lnTo>
                    <a:pt x="936" y="1716"/>
                  </a:lnTo>
                  <a:lnTo>
                    <a:pt x="942" y="1716"/>
                  </a:lnTo>
                  <a:lnTo>
                    <a:pt x="944" y="1718"/>
                  </a:lnTo>
                  <a:lnTo>
                    <a:pt x="944" y="1720"/>
                  </a:lnTo>
                  <a:lnTo>
                    <a:pt x="942" y="1726"/>
                  </a:lnTo>
                  <a:lnTo>
                    <a:pt x="934" y="1728"/>
                  </a:lnTo>
                  <a:lnTo>
                    <a:pt x="932" y="1730"/>
                  </a:lnTo>
                  <a:lnTo>
                    <a:pt x="934" y="1732"/>
                  </a:lnTo>
                  <a:lnTo>
                    <a:pt x="936" y="1738"/>
                  </a:lnTo>
                  <a:lnTo>
                    <a:pt x="938" y="1742"/>
                  </a:lnTo>
                  <a:lnTo>
                    <a:pt x="932" y="1740"/>
                  </a:lnTo>
                  <a:lnTo>
                    <a:pt x="926" y="1740"/>
                  </a:lnTo>
                  <a:lnTo>
                    <a:pt x="934" y="1752"/>
                  </a:lnTo>
                  <a:lnTo>
                    <a:pt x="940" y="1760"/>
                  </a:lnTo>
                  <a:lnTo>
                    <a:pt x="944" y="1768"/>
                  </a:lnTo>
                  <a:lnTo>
                    <a:pt x="946" y="1778"/>
                  </a:lnTo>
                  <a:lnTo>
                    <a:pt x="946" y="1782"/>
                  </a:lnTo>
                  <a:lnTo>
                    <a:pt x="944" y="1786"/>
                  </a:lnTo>
                  <a:lnTo>
                    <a:pt x="940" y="1792"/>
                  </a:lnTo>
                  <a:lnTo>
                    <a:pt x="942" y="1796"/>
                  </a:lnTo>
                  <a:lnTo>
                    <a:pt x="946" y="1798"/>
                  </a:lnTo>
                  <a:lnTo>
                    <a:pt x="954" y="1798"/>
                  </a:lnTo>
                  <a:lnTo>
                    <a:pt x="972" y="1796"/>
                  </a:lnTo>
                  <a:lnTo>
                    <a:pt x="982" y="1794"/>
                  </a:lnTo>
                  <a:lnTo>
                    <a:pt x="990" y="1794"/>
                  </a:lnTo>
                  <a:lnTo>
                    <a:pt x="996" y="1794"/>
                  </a:lnTo>
                  <a:lnTo>
                    <a:pt x="998" y="1788"/>
                  </a:lnTo>
                  <a:lnTo>
                    <a:pt x="1000" y="1774"/>
                  </a:lnTo>
                  <a:lnTo>
                    <a:pt x="1000" y="1768"/>
                  </a:lnTo>
                  <a:lnTo>
                    <a:pt x="1002" y="1760"/>
                  </a:lnTo>
                  <a:lnTo>
                    <a:pt x="1004" y="1756"/>
                  </a:lnTo>
                  <a:lnTo>
                    <a:pt x="1010" y="1756"/>
                  </a:lnTo>
                  <a:lnTo>
                    <a:pt x="1018" y="1756"/>
                  </a:lnTo>
                  <a:lnTo>
                    <a:pt x="1018" y="1754"/>
                  </a:lnTo>
                  <a:lnTo>
                    <a:pt x="1018" y="1752"/>
                  </a:lnTo>
                  <a:lnTo>
                    <a:pt x="1020" y="1750"/>
                  </a:lnTo>
                  <a:lnTo>
                    <a:pt x="1024" y="1748"/>
                  </a:lnTo>
                  <a:lnTo>
                    <a:pt x="1034" y="1746"/>
                  </a:lnTo>
                  <a:lnTo>
                    <a:pt x="1042" y="1746"/>
                  </a:lnTo>
                  <a:lnTo>
                    <a:pt x="1050" y="1746"/>
                  </a:lnTo>
                  <a:lnTo>
                    <a:pt x="1058" y="1750"/>
                  </a:lnTo>
                  <a:lnTo>
                    <a:pt x="1062" y="1750"/>
                  </a:lnTo>
                  <a:lnTo>
                    <a:pt x="1064" y="1750"/>
                  </a:lnTo>
                  <a:lnTo>
                    <a:pt x="1070" y="1736"/>
                  </a:lnTo>
                  <a:lnTo>
                    <a:pt x="1076" y="1720"/>
                  </a:lnTo>
                  <a:lnTo>
                    <a:pt x="1082" y="1708"/>
                  </a:lnTo>
                  <a:lnTo>
                    <a:pt x="1086" y="1700"/>
                  </a:lnTo>
                  <a:lnTo>
                    <a:pt x="1088" y="1692"/>
                  </a:lnTo>
                  <a:lnTo>
                    <a:pt x="1088" y="1684"/>
                  </a:lnTo>
                  <a:lnTo>
                    <a:pt x="1090" y="1676"/>
                  </a:lnTo>
                  <a:lnTo>
                    <a:pt x="1092" y="1666"/>
                  </a:lnTo>
                  <a:lnTo>
                    <a:pt x="1092" y="1658"/>
                  </a:lnTo>
                  <a:lnTo>
                    <a:pt x="1090" y="1654"/>
                  </a:lnTo>
                  <a:lnTo>
                    <a:pt x="1092" y="1650"/>
                  </a:lnTo>
                  <a:lnTo>
                    <a:pt x="1094" y="1644"/>
                  </a:lnTo>
                  <a:lnTo>
                    <a:pt x="1098" y="1638"/>
                  </a:lnTo>
                  <a:lnTo>
                    <a:pt x="1098" y="1634"/>
                  </a:lnTo>
                  <a:lnTo>
                    <a:pt x="1098" y="1632"/>
                  </a:lnTo>
                  <a:lnTo>
                    <a:pt x="1096" y="1626"/>
                  </a:lnTo>
                  <a:lnTo>
                    <a:pt x="1098" y="1622"/>
                  </a:lnTo>
                  <a:lnTo>
                    <a:pt x="1100" y="1618"/>
                  </a:lnTo>
                  <a:lnTo>
                    <a:pt x="1098" y="1610"/>
                  </a:lnTo>
                  <a:lnTo>
                    <a:pt x="1096" y="1606"/>
                  </a:lnTo>
                  <a:lnTo>
                    <a:pt x="1096" y="1604"/>
                  </a:lnTo>
                  <a:lnTo>
                    <a:pt x="1098" y="1604"/>
                  </a:lnTo>
                  <a:lnTo>
                    <a:pt x="1100" y="1602"/>
                  </a:lnTo>
                  <a:lnTo>
                    <a:pt x="1102" y="1600"/>
                  </a:lnTo>
                  <a:lnTo>
                    <a:pt x="1100" y="1598"/>
                  </a:lnTo>
                  <a:lnTo>
                    <a:pt x="1100" y="1596"/>
                  </a:lnTo>
                  <a:lnTo>
                    <a:pt x="1102" y="1592"/>
                  </a:lnTo>
                  <a:lnTo>
                    <a:pt x="1112" y="1588"/>
                  </a:lnTo>
                  <a:lnTo>
                    <a:pt x="1124" y="1582"/>
                  </a:lnTo>
                  <a:lnTo>
                    <a:pt x="1130" y="1578"/>
                  </a:lnTo>
                  <a:lnTo>
                    <a:pt x="1132" y="1574"/>
                  </a:lnTo>
                  <a:lnTo>
                    <a:pt x="1134" y="1570"/>
                  </a:lnTo>
                  <a:lnTo>
                    <a:pt x="1134" y="1568"/>
                  </a:lnTo>
                  <a:lnTo>
                    <a:pt x="1138" y="1572"/>
                  </a:lnTo>
                  <a:lnTo>
                    <a:pt x="1142" y="1576"/>
                  </a:lnTo>
                  <a:lnTo>
                    <a:pt x="1144" y="1574"/>
                  </a:lnTo>
                  <a:lnTo>
                    <a:pt x="1146" y="1572"/>
                  </a:lnTo>
                  <a:lnTo>
                    <a:pt x="1152" y="1566"/>
                  </a:lnTo>
                  <a:lnTo>
                    <a:pt x="1158" y="1562"/>
                  </a:lnTo>
                  <a:lnTo>
                    <a:pt x="1164" y="1560"/>
                  </a:lnTo>
                  <a:lnTo>
                    <a:pt x="1164" y="1558"/>
                  </a:lnTo>
                  <a:lnTo>
                    <a:pt x="1164" y="1556"/>
                  </a:lnTo>
                  <a:lnTo>
                    <a:pt x="1166" y="1554"/>
                  </a:lnTo>
                  <a:lnTo>
                    <a:pt x="1170" y="1552"/>
                  </a:lnTo>
                  <a:lnTo>
                    <a:pt x="1172" y="1550"/>
                  </a:lnTo>
                  <a:lnTo>
                    <a:pt x="1172" y="1548"/>
                  </a:lnTo>
                  <a:lnTo>
                    <a:pt x="1172" y="1546"/>
                  </a:lnTo>
                  <a:lnTo>
                    <a:pt x="1170" y="1542"/>
                  </a:lnTo>
                  <a:lnTo>
                    <a:pt x="1168" y="1540"/>
                  </a:lnTo>
                  <a:lnTo>
                    <a:pt x="1164" y="1540"/>
                  </a:lnTo>
                  <a:lnTo>
                    <a:pt x="1152" y="1546"/>
                  </a:lnTo>
                  <a:lnTo>
                    <a:pt x="1144" y="1550"/>
                  </a:lnTo>
                  <a:lnTo>
                    <a:pt x="1136" y="1550"/>
                  </a:lnTo>
                  <a:lnTo>
                    <a:pt x="1128" y="1550"/>
                  </a:lnTo>
                  <a:lnTo>
                    <a:pt x="1122" y="1546"/>
                  </a:lnTo>
                  <a:lnTo>
                    <a:pt x="1112" y="1540"/>
                  </a:lnTo>
                  <a:lnTo>
                    <a:pt x="1104" y="1538"/>
                  </a:lnTo>
                  <a:lnTo>
                    <a:pt x="1094" y="1538"/>
                  </a:lnTo>
                  <a:lnTo>
                    <a:pt x="1086" y="1538"/>
                  </a:lnTo>
                  <a:lnTo>
                    <a:pt x="1076" y="1538"/>
                  </a:lnTo>
                  <a:lnTo>
                    <a:pt x="1084" y="1534"/>
                  </a:lnTo>
                  <a:lnTo>
                    <a:pt x="1092" y="1530"/>
                  </a:lnTo>
                  <a:lnTo>
                    <a:pt x="1098" y="1530"/>
                  </a:lnTo>
                  <a:lnTo>
                    <a:pt x="1110" y="1530"/>
                  </a:lnTo>
                  <a:lnTo>
                    <a:pt x="1118" y="1534"/>
                  </a:lnTo>
                  <a:lnTo>
                    <a:pt x="1122" y="1534"/>
                  </a:lnTo>
                  <a:lnTo>
                    <a:pt x="1124" y="1532"/>
                  </a:lnTo>
                  <a:lnTo>
                    <a:pt x="1126" y="1532"/>
                  </a:lnTo>
                  <a:lnTo>
                    <a:pt x="1128" y="1532"/>
                  </a:lnTo>
                  <a:lnTo>
                    <a:pt x="1134" y="1538"/>
                  </a:lnTo>
                  <a:lnTo>
                    <a:pt x="1142" y="1544"/>
                  </a:lnTo>
                  <a:lnTo>
                    <a:pt x="1146" y="1544"/>
                  </a:lnTo>
                  <a:lnTo>
                    <a:pt x="1150" y="1542"/>
                  </a:lnTo>
                  <a:lnTo>
                    <a:pt x="1178" y="1528"/>
                  </a:lnTo>
                  <a:lnTo>
                    <a:pt x="1190" y="1518"/>
                  </a:lnTo>
                  <a:lnTo>
                    <a:pt x="1192" y="1516"/>
                  </a:lnTo>
                  <a:lnTo>
                    <a:pt x="1192" y="1512"/>
                  </a:lnTo>
                  <a:lnTo>
                    <a:pt x="1184" y="1500"/>
                  </a:lnTo>
                  <a:lnTo>
                    <a:pt x="1178" y="1496"/>
                  </a:lnTo>
                  <a:lnTo>
                    <a:pt x="1172" y="1496"/>
                  </a:lnTo>
                  <a:lnTo>
                    <a:pt x="1168" y="1496"/>
                  </a:lnTo>
                  <a:lnTo>
                    <a:pt x="1168" y="1494"/>
                  </a:lnTo>
                  <a:lnTo>
                    <a:pt x="1168" y="1490"/>
                  </a:lnTo>
                  <a:lnTo>
                    <a:pt x="1170" y="1484"/>
                  </a:lnTo>
                  <a:lnTo>
                    <a:pt x="1168" y="1482"/>
                  </a:lnTo>
                  <a:lnTo>
                    <a:pt x="1164" y="1480"/>
                  </a:lnTo>
                  <a:lnTo>
                    <a:pt x="1158" y="1476"/>
                  </a:lnTo>
                  <a:lnTo>
                    <a:pt x="1154" y="1472"/>
                  </a:lnTo>
                  <a:lnTo>
                    <a:pt x="1148" y="1468"/>
                  </a:lnTo>
                  <a:lnTo>
                    <a:pt x="1144" y="1466"/>
                  </a:lnTo>
                  <a:lnTo>
                    <a:pt x="1138" y="1468"/>
                  </a:lnTo>
                  <a:lnTo>
                    <a:pt x="1132" y="1468"/>
                  </a:lnTo>
                  <a:lnTo>
                    <a:pt x="1132" y="1466"/>
                  </a:lnTo>
                  <a:lnTo>
                    <a:pt x="1132" y="1462"/>
                  </a:lnTo>
                  <a:lnTo>
                    <a:pt x="1130" y="1462"/>
                  </a:lnTo>
                  <a:lnTo>
                    <a:pt x="1126" y="1460"/>
                  </a:lnTo>
                  <a:lnTo>
                    <a:pt x="1124" y="1460"/>
                  </a:lnTo>
                  <a:lnTo>
                    <a:pt x="1122" y="1458"/>
                  </a:lnTo>
                  <a:lnTo>
                    <a:pt x="1118" y="1450"/>
                  </a:lnTo>
                  <a:lnTo>
                    <a:pt x="1116" y="1440"/>
                  </a:lnTo>
                  <a:lnTo>
                    <a:pt x="1116" y="1428"/>
                  </a:lnTo>
                  <a:lnTo>
                    <a:pt x="1116" y="1416"/>
                  </a:lnTo>
                  <a:lnTo>
                    <a:pt x="1116" y="1406"/>
                  </a:lnTo>
                  <a:lnTo>
                    <a:pt x="1120" y="1398"/>
                  </a:lnTo>
                  <a:lnTo>
                    <a:pt x="1120" y="1396"/>
                  </a:lnTo>
                  <a:lnTo>
                    <a:pt x="1124" y="1396"/>
                  </a:lnTo>
                  <a:lnTo>
                    <a:pt x="1126" y="1394"/>
                  </a:lnTo>
                  <a:lnTo>
                    <a:pt x="1128" y="1392"/>
                  </a:lnTo>
                  <a:lnTo>
                    <a:pt x="1126" y="1386"/>
                  </a:lnTo>
                  <a:lnTo>
                    <a:pt x="1126" y="1374"/>
                  </a:lnTo>
                  <a:lnTo>
                    <a:pt x="1126" y="1368"/>
                  </a:lnTo>
                  <a:lnTo>
                    <a:pt x="1128" y="1360"/>
                  </a:lnTo>
                  <a:lnTo>
                    <a:pt x="1132" y="1356"/>
                  </a:lnTo>
                  <a:lnTo>
                    <a:pt x="1132" y="1352"/>
                  </a:lnTo>
                  <a:lnTo>
                    <a:pt x="1130" y="1352"/>
                  </a:lnTo>
                  <a:lnTo>
                    <a:pt x="1128" y="1350"/>
                  </a:lnTo>
                  <a:lnTo>
                    <a:pt x="1124" y="1350"/>
                  </a:lnTo>
                  <a:lnTo>
                    <a:pt x="1122" y="1348"/>
                  </a:lnTo>
                  <a:lnTo>
                    <a:pt x="1122" y="1342"/>
                  </a:lnTo>
                  <a:lnTo>
                    <a:pt x="1122" y="1336"/>
                  </a:lnTo>
                  <a:lnTo>
                    <a:pt x="1124" y="1338"/>
                  </a:lnTo>
                  <a:lnTo>
                    <a:pt x="1130" y="1340"/>
                  </a:lnTo>
                  <a:lnTo>
                    <a:pt x="1136" y="1340"/>
                  </a:lnTo>
                  <a:lnTo>
                    <a:pt x="1142" y="1338"/>
                  </a:lnTo>
                  <a:lnTo>
                    <a:pt x="1148" y="1334"/>
                  </a:lnTo>
                  <a:lnTo>
                    <a:pt x="1148" y="1332"/>
                  </a:lnTo>
                  <a:lnTo>
                    <a:pt x="1148" y="1330"/>
                  </a:lnTo>
                  <a:lnTo>
                    <a:pt x="1146" y="1326"/>
                  </a:lnTo>
                  <a:lnTo>
                    <a:pt x="1144" y="1324"/>
                  </a:lnTo>
                  <a:lnTo>
                    <a:pt x="1142" y="1322"/>
                  </a:lnTo>
                  <a:lnTo>
                    <a:pt x="1144" y="1322"/>
                  </a:lnTo>
                  <a:lnTo>
                    <a:pt x="1152" y="1320"/>
                  </a:lnTo>
                  <a:lnTo>
                    <a:pt x="1160" y="1318"/>
                  </a:lnTo>
                  <a:lnTo>
                    <a:pt x="1166" y="1312"/>
                  </a:lnTo>
                  <a:lnTo>
                    <a:pt x="1170" y="1308"/>
                  </a:lnTo>
                  <a:lnTo>
                    <a:pt x="1172" y="1302"/>
                  </a:lnTo>
                  <a:lnTo>
                    <a:pt x="1178" y="1294"/>
                  </a:lnTo>
                  <a:lnTo>
                    <a:pt x="1180" y="1292"/>
                  </a:lnTo>
                  <a:lnTo>
                    <a:pt x="1186" y="1292"/>
                  </a:lnTo>
                  <a:lnTo>
                    <a:pt x="1190" y="1294"/>
                  </a:lnTo>
                  <a:lnTo>
                    <a:pt x="1194" y="1292"/>
                  </a:lnTo>
                  <a:lnTo>
                    <a:pt x="1196" y="1286"/>
                  </a:lnTo>
                  <a:lnTo>
                    <a:pt x="1200" y="1278"/>
                  </a:lnTo>
                  <a:lnTo>
                    <a:pt x="1204" y="1274"/>
                  </a:lnTo>
                  <a:lnTo>
                    <a:pt x="1208" y="1274"/>
                  </a:lnTo>
                  <a:lnTo>
                    <a:pt x="1214" y="1274"/>
                  </a:lnTo>
                  <a:lnTo>
                    <a:pt x="1218" y="1274"/>
                  </a:lnTo>
                  <a:lnTo>
                    <a:pt x="1222" y="1268"/>
                  </a:lnTo>
                  <a:lnTo>
                    <a:pt x="1226" y="1264"/>
                  </a:lnTo>
                  <a:lnTo>
                    <a:pt x="1228" y="1264"/>
                  </a:lnTo>
                  <a:lnTo>
                    <a:pt x="1232" y="1264"/>
                  </a:lnTo>
                  <a:lnTo>
                    <a:pt x="1236" y="1264"/>
                  </a:lnTo>
                  <a:lnTo>
                    <a:pt x="1238" y="1264"/>
                  </a:lnTo>
                  <a:lnTo>
                    <a:pt x="1240" y="1260"/>
                  </a:lnTo>
                  <a:lnTo>
                    <a:pt x="1244" y="1254"/>
                  </a:lnTo>
                  <a:lnTo>
                    <a:pt x="1246" y="1254"/>
                  </a:lnTo>
                  <a:lnTo>
                    <a:pt x="1250" y="1254"/>
                  </a:lnTo>
                  <a:lnTo>
                    <a:pt x="1254" y="1252"/>
                  </a:lnTo>
                  <a:lnTo>
                    <a:pt x="1258" y="1250"/>
                  </a:lnTo>
                  <a:lnTo>
                    <a:pt x="1262" y="1240"/>
                  </a:lnTo>
                  <a:lnTo>
                    <a:pt x="1268" y="1226"/>
                  </a:lnTo>
                  <a:lnTo>
                    <a:pt x="1274" y="1220"/>
                  </a:lnTo>
                  <a:lnTo>
                    <a:pt x="1284" y="1214"/>
                  </a:lnTo>
                  <a:lnTo>
                    <a:pt x="1290" y="1208"/>
                  </a:lnTo>
                  <a:lnTo>
                    <a:pt x="1292" y="1206"/>
                  </a:lnTo>
                  <a:lnTo>
                    <a:pt x="1292" y="1204"/>
                  </a:lnTo>
                  <a:lnTo>
                    <a:pt x="1290" y="1202"/>
                  </a:lnTo>
                  <a:lnTo>
                    <a:pt x="1284" y="1198"/>
                  </a:lnTo>
                  <a:lnTo>
                    <a:pt x="1280" y="1194"/>
                  </a:lnTo>
                  <a:lnTo>
                    <a:pt x="1276" y="1190"/>
                  </a:lnTo>
                  <a:lnTo>
                    <a:pt x="1276" y="1184"/>
                  </a:lnTo>
                  <a:lnTo>
                    <a:pt x="1276" y="1180"/>
                  </a:lnTo>
                  <a:lnTo>
                    <a:pt x="1282" y="1174"/>
                  </a:lnTo>
                  <a:lnTo>
                    <a:pt x="1288" y="1168"/>
                  </a:lnTo>
                  <a:lnTo>
                    <a:pt x="1290" y="1164"/>
                  </a:lnTo>
                  <a:lnTo>
                    <a:pt x="1292" y="1156"/>
                  </a:lnTo>
                  <a:lnTo>
                    <a:pt x="1292" y="1150"/>
                  </a:lnTo>
                  <a:lnTo>
                    <a:pt x="1294" y="1146"/>
                  </a:lnTo>
                  <a:lnTo>
                    <a:pt x="1298" y="1144"/>
                  </a:lnTo>
                  <a:lnTo>
                    <a:pt x="1300" y="1144"/>
                  </a:lnTo>
                  <a:lnTo>
                    <a:pt x="1306" y="1142"/>
                  </a:lnTo>
                  <a:lnTo>
                    <a:pt x="1310" y="1140"/>
                  </a:lnTo>
                  <a:lnTo>
                    <a:pt x="1310" y="1138"/>
                  </a:lnTo>
                  <a:lnTo>
                    <a:pt x="1314" y="1132"/>
                  </a:lnTo>
                  <a:lnTo>
                    <a:pt x="1320" y="1126"/>
                  </a:lnTo>
                  <a:lnTo>
                    <a:pt x="1338" y="1114"/>
                  </a:lnTo>
                  <a:lnTo>
                    <a:pt x="1340" y="1112"/>
                  </a:lnTo>
                  <a:lnTo>
                    <a:pt x="1344" y="1112"/>
                  </a:lnTo>
                  <a:lnTo>
                    <a:pt x="1346" y="1116"/>
                  </a:lnTo>
                  <a:lnTo>
                    <a:pt x="1348" y="1118"/>
                  </a:lnTo>
                  <a:lnTo>
                    <a:pt x="1350" y="1120"/>
                  </a:lnTo>
                  <a:lnTo>
                    <a:pt x="1354" y="1120"/>
                  </a:lnTo>
                  <a:lnTo>
                    <a:pt x="1358" y="1118"/>
                  </a:lnTo>
                  <a:lnTo>
                    <a:pt x="1364" y="1116"/>
                  </a:lnTo>
                  <a:lnTo>
                    <a:pt x="1368" y="1116"/>
                  </a:lnTo>
                  <a:lnTo>
                    <a:pt x="1378" y="1116"/>
                  </a:lnTo>
                  <a:lnTo>
                    <a:pt x="1386" y="1116"/>
                  </a:lnTo>
                  <a:lnTo>
                    <a:pt x="1392" y="1116"/>
                  </a:lnTo>
                  <a:lnTo>
                    <a:pt x="1396" y="1114"/>
                  </a:lnTo>
                  <a:lnTo>
                    <a:pt x="1408" y="1116"/>
                  </a:lnTo>
                  <a:lnTo>
                    <a:pt x="1414" y="1120"/>
                  </a:lnTo>
                  <a:lnTo>
                    <a:pt x="1418" y="1124"/>
                  </a:lnTo>
                  <a:lnTo>
                    <a:pt x="1428" y="1126"/>
                  </a:lnTo>
                  <a:lnTo>
                    <a:pt x="1438" y="1130"/>
                  </a:lnTo>
                  <a:lnTo>
                    <a:pt x="1440" y="1134"/>
                  </a:lnTo>
                  <a:lnTo>
                    <a:pt x="1442" y="1136"/>
                  </a:lnTo>
                  <a:lnTo>
                    <a:pt x="1442" y="1144"/>
                  </a:lnTo>
                  <a:lnTo>
                    <a:pt x="1440" y="1154"/>
                  </a:lnTo>
                  <a:lnTo>
                    <a:pt x="1440" y="1162"/>
                  </a:lnTo>
                  <a:lnTo>
                    <a:pt x="1442" y="1166"/>
                  </a:lnTo>
                  <a:lnTo>
                    <a:pt x="1446" y="1168"/>
                  </a:lnTo>
                  <a:lnTo>
                    <a:pt x="1444" y="1174"/>
                  </a:lnTo>
                  <a:lnTo>
                    <a:pt x="1442" y="1176"/>
                  </a:lnTo>
                  <a:lnTo>
                    <a:pt x="1440" y="1176"/>
                  </a:lnTo>
                  <a:lnTo>
                    <a:pt x="1434" y="1176"/>
                  </a:lnTo>
                  <a:lnTo>
                    <a:pt x="1422" y="1178"/>
                  </a:lnTo>
                  <a:lnTo>
                    <a:pt x="1416" y="1180"/>
                  </a:lnTo>
                  <a:lnTo>
                    <a:pt x="1412" y="1184"/>
                  </a:lnTo>
                  <a:lnTo>
                    <a:pt x="1406" y="1196"/>
                  </a:lnTo>
                  <a:lnTo>
                    <a:pt x="1398" y="1208"/>
                  </a:lnTo>
                  <a:lnTo>
                    <a:pt x="1390" y="1216"/>
                  </a:lnTo>
                  <a:lnTo>
                    <a:pt x="1382" y="1222"/>
                  </a:lnTo>
                  <a:lnTo>
                    <a:pt x="1372" y="1228"/>
                  </a:lnTo>
                  <a:lnTo>
                    <a:pt x="1368" y="1232"/>
                  </a:lnTo>
                  <a:lnTo>
                    <a:pt x="1366" y="1236"/>
                  </a:lnTo>
                  <a:lnTo>
                    <a:pt x="1366" y="1238"/>
                  </a:lnTo>
                  <a:lnTo>
                    <a:pt x="1366" y="1242"/>
                  </a:lnTo>
                  <a:lnTo>
                    <a:pt x="1358" y="1244"/>
                  </a:lnTo>
                  <a:lnTo>
                    <a:pt x="1354" y="1246"/>
                  </a:lnTo>
                  <a:lnTo>
                    <a:pt x="1350" y="1248"/>
                  </a:lnTo>
                  <a:lnTo>
                    <a:pt x="1346" y="1254"/>
                  </a:lnTo>
                  <a:lnTo>
                    <a:pt x="1344" y="1258"/>
                  </a:lnTo>
                  <a:lnTo>
                    <a:pt x="1342" y="1260"/>
                  </a:lnTo>
                  <a:lnTo>
                    <a:pt x="1338" y="1260"/>
                  </a:lnTo>
                  <a:lnTo>
                    <a:pt x="1334" y="1260"/>
                  </a:lnTo>
                  <a:lnTo>
                    <a:pt x="1332" y="1260"/>
                  </a:lnTo>
                  <a:lnTo>
                    <a:pt x="1328" y="1264"/>
                  </a:lnTo>
                  <a:lnTo>
                    <a:pt x="1326" y="1268"/>
                  </a:lnTo>
                  <a:lnTo>
                    <a:pt x="1324" y="1270"/>
                  </a:lnTo>
                  <a:lnTo>
                    <a:pt x="1322" y="1270"/>
                  </a:lnTo>
                  <a:lnTo>
                    <a:pt x="1320" y="1272"/>
                  </a:lnTo>
                  <a:lnTo>
                    <a:pt x="1318" y="1272"/>
                  </a:lnTo>
                  <a:lnTo>
                    <a:pt x="1318" y="1278"/>
                  </a:lnTo>
                  <a:lnTo>
                    <a:pt x="1318" y="1286"/>
                  </a:lnTo>
                  <a:lnTo>
                    <a:pt x="1318" y="1288"/>
                  </a:lnTo>
                  <a:lnTo>
                    <a:pt x="1314" y="1292"/>
                  </a:lnTo>
                  <a:lnTo>
                    <a:pt x="1310" y="1294"/>
                  </a:lnTo>
                  <a:lnTo>
                    <a:pt x="1308" y="1294"/>
                  </a:lnTo>
                  <a:lnTo>
                    <a:pt x="1300" y="1292"/>
                  </a:lnTo>
                  <a:lnTo>
                    <a:pt x="1294" y="1290"/>
                  </a:lnTo>
                  <a:lnTo>
                    <a:pt x="1292" y="1292"/>
                  </a:lnTo>
                  <a:lnTo>
                    <a:pt x="1290" y="1296"/>
                  </a:lnTo>
                  <a:lnTo>
                    <a:pt x="1290" y="1300"/>
                  </a:lnTo>
                  <a:lnTo>
                    <a:pt x="1286" y="1304"/>
                  </a:lnTo>
                  <a:lnTo>
                    <a:pt x="1278" y="1314"/>
                  </a:lnTo>
                  <a:lnTo>
                    <a:pt x="1276" y="1322"/>
                  </a:lnTo>
                  <a:lnTo>
                    <a:pt x="1274" y="1328"/>
                  </a:lnTo>
                  <a:lnTo>
                    <a:pt x="1274" y="1338"/>
                  </a:lnTo>
                  <a:lnTo>
                    <a:pt x="1278" y="1346"/>
                  </a:lnTo>
                  <a:lnTo>
                    <a:pt x="1282" y="1354"/>
                  </a:lnTo>
                  <a:lnTo>
                    <a:pt x="1282" y="1360"/>
                  </a:lnTo>
                  <a:lnTo>
                    <a:pt x="1282" y="1364"/>
                  </a:lnTo>
                  <a:lnTo>
                    <a:pt x="1280" y="1366"/>
                  </a:lnTo>
                  <a:lnTo>
                    <a:pt x="1278" y="1368"/>
                  </a:lnTo>
                  <a:lnTo>
                    <a:pt x="1278" y="1372"/>
                  </a:lnTo>
                  <a:lnTo>
                    <a:pt x="1280" y="1378"/>
                  </a:lnTo>
                  <a:lnTo>
                    <a:pt x="1288" y="1388"/>
                  </a:lnTo>
                  <a:lnTo>
                    <a:pt x="1292" y="1394"/>
                  </a:lnTo>
                  <a:lnTo>
                    <a:pt x="1294" y="1396"/>
                  </a:lnTo>
                  <a:lnTo>
                    <a:pt x="1294" y="1398"/>
                  </a:lnTo>
                  <a:lnTo>
                    <a:pt x="1292" y="1400"/>
                  </a:lnTo>
                  <a:lnTo>
                    <a:pt x="1288" y="1402"/>
                  </a:lnTo>
                  <a:lnTo>
                    <a:pt x="1286" y="1404"/>
                  </a:lnTo>
                  <a:lnTo>
                    <a:pt x="1286" y="1406"/>
                  </a:lnTo>
                  <a:lnTo>
                    <a:pt x="1288" y="1416"/>
                  </a:lnTo>
                  <a:lnTo>
                    <a:pt x="1288" y="1424"/>
                  </a:lnTo>
                  <a:lnTo>
                    <a:pt x="1282" y="1444"/>
                  </a:lnTo>
                  <a:lnTo>
                    <a:pt x="1280" y="1456"/>
                  </a:lnTo>
                  <a:lnTo>
                    <a:pt x="1280" y="1462"/>
                  </a:lnTo>
                  <a:lnTo>
                    <a:pt x="1282" y="1464"/>
                  </a:lnTo>
                  <a:lnTo>
                    <a:pt x="1286" y="1466"/>
                  </a:lnTo>
                  <a:lnTo>
                    <a:pt x="1298" y="1470"/>
                  </a:lnTo>
                  <a:lnTo>
                    <a:pt x="1322" y="1476"/>
                  </a:lnTo>
                  <a:lnTo>
                    <a:pt x="1328" y="1478"/>
                  </a:lnTo>
                  <a:lnTo>
                    <a:pt x="1330" y="1480"/>
                  </a:lnTo>
                  <a:lnTo>
                    <a:pt x="1328" y="1484"/>
                  </a:lnTo>
                  <a:lnTo>
                    <a:pt x="1328" y="1492"/>
                  </a:lnTo>
                  <a:lnTo>
                    <a:pt x="1328" y="1500"/>
                  </a:lnTo>
                  <a:lnTo>
                    <a:pt x="1330" y="1504"/>
                  </a:lnTo>
                  <a:lnTo>
                    <a:pt x="1334" y="1504"/>
                  </a:lnTo>
                  <a:lnTo>
                    <a:pt x="1336" y="1504"/>
                  </a:lnTo>
                  <a:lnTo>
                    <a:pt x="1340" y="1500"/>
                  </a:lnTo>
                  <a:lnTo>
                    <a:pt x="1346" y="1494"/>
                  </a:lnTo>
                  <a:lnTo>
                    <a:pt x="1352" y="1494"/>
                  </a:lnTo>
                  <a:lnTo>
                    <a:pt x="1354" y="1496"/>
                  </a:lnTo>
                  <a:lnTo>
                    <a:pt x="1354" y="1498"/>
                  </a:lnTo>
                  <a:lnTo>
                    <a:pt x="1354" y="1500"/>
                  </a:lnTo>
                  <a:lnTo>
                    <a:pt x="1352" y="1506"/>
                  </a:lnTo>
                  <a:lnTo>
                    <a:pt x="1346" y="1512"/>
                  </a:lnTo>
                  <a:lnTo>
                    <a:pt x="1346" y="1516"/>
                  </a:lnTo>
                  <a:lnTo>
                    <a:pt x="1352" y="1514"/>
                  </a:lnTo>
                  <a:lnTo>
                    <a:pt x="1366" y="1508"/>
                  </a:lnTo>
                  <a:lnTo>
                    <a:pt x="1376" y="1504"/>
                  </a:lnTo>
                  <a:lnTo>
                    <a:pt x="1390" y="1504"/>
                  </a:lnTo>
                  <a:lnTo>
                    <a:pt x="1408" y="1500"/>
                  </a:lnTo>
                  <a:lnTo>
                    <a:pt x="1436" y="1488"/>
                  </a:lnTo>
                  <a:lnTo>
                    <a:pt x="1448" y="1484"/>
                  </a:lnTo>
                  <a:lnTo>
                    <a:pt x="1454" y="1484"/>
                  </a:lnTo>
                  <a:lnTo>
                    <a:pt x="1458" y="1484"/>
                  </a:lnTo>
                  <a:lnTo>
                    <a:pt x="1462" y="1484"/>
                  </a:lnTo>
                  <a:lnTo>
                    <a:pt x="1466" y="1486"/>
                  </a:lnTo>
                  <a:lnTo>
                    <a:pt x="1470" y="1482"/>
                  </a:lnTo>
                  <a:lnTo>
                    <a:pt x="1476" y="1476"/>
                  </a:lnTo>
                  <a:lnTo>
                    <a:pt x="1478" y="1476"/>
                  </a:lnTo>
                  <a:lnTo>
                    <a:pt x="1484" y="1478"/>
                  </a:lnTo>
                  <a:lnTo>
                    <a:pt x="1490" y="1476"/>
                  </a:lnTo>
                  <a:lnTo>
                    <a:pt x="1498" y="1474"/>
                  </a:lnTo>
                  <a:lnTo>
                    <a:pt x="1506" y="1472"/>
                  </a:lnTo>
                  <a:lnTo>
                    <a:pt x="1512" y="1470"/>
                  </a:lnTo>
                  <a:lnTo>
                    <a:pt x="1522" y="1470"/>
                  </a:lnTo>
                  <a:lnTo>
                    <a:pt x="1532" y="1470"/>
                  </a:lnTo>
                  <a:lnTo>
                    <a:pt x="1538" y="1470"/>
                  </a:lnTo>
                  <a:lnTo>
                    <a:pt x="1546" y="1466"/>
                  </a:lnTo>
                  <a:lnTo>
                    <a:pt x="1550" y="1468"/>
                  </a:lnTo>
                  <a:lnTo>
                    <a:pt x="1556" y="1468"/>
                  </a:lnTo>
                  <a:lnTo>
                    <a:pt x="1566" y="1462"/>
                  </a:lnTo>
                  <a:lnTo>
                    <a:pt x="1574" y="1456"/>
                  </a:lnTo>
                  <a:lnTo>
                    <a:pt x="1578" y="1454"/>
                  </a:lnTo>
                  <a:lnTo>
                    <a:pt x="1580" y="1456"/>
                  </a:lnTo>
                  <a:lnTo>
                    <a:pt x="1582" y="1458"/>
                  </a:lnTo>
                  <a:lnTo>
                    <a:pt x="1578" y="1458"/>
                  </a:lnTo>
                  <a:lnTo>
                    <a:pt x="1576" y="1462"/>
                  </a:lnTo>
                  <a:lnTo>
                    <a:pt x="1578" y="1466"/>
                  </a:lnTo>
                  <a:lnTo>
                    <a:pt x="1580" y="1470"/>
                  </a:lnTo>
                  <a:lnTo>
                    <a:pt x="1578" y="1472"/>
                  </a:lnTo>
                  <a:lnTo>
                    <a:pt x="1572" y="1470"/>
                  </a:lnTo>
                  <a:lnTo>
                    <a:pt x="1568" y="1468"/>
                  </a:lnTo>
                  <a:lnTo>
                    <a:pt x="1572" y="1474"/>
                  </a:lnTo>
                  <a:lnTo>
                    <a:pt x="1578" y="1480"/>
                  </a:lnTo>
                  <a:lnTo>
                    <a:pt x="1582" y="1480"/>
                  </a:lnTo>
                  <a:lnTo>
                    <a:pt x="1584" y="1482"/>
                  </a:lnTo>
                  <a:lnTo>
                    <a:pt x="1588" y="1486"/>
                  </a:lnTo>
                  <a:lnTo>
                    <a:pt x="1592" y="1490"/>
                  </a:lnTo>
                  <a:lnTo>
                    <a:pt x="1596" y="1490"/>
                  </a:lnTo>
                  <a:lnTo>
                    <a:pt x="1608" y="1490"/>
                  </a:lnTo>
                  <a:lnTo>
                    <a:pt x="1618" y="1490"/>
                  </a:lnTo>
                  <a:lnTo>
                    <a:pt x="1622" y="1492"/>
                  </a:lnTo>
                  <a:lnTo>
                    <a:pt x="1626" y="1494"/>
                  </a:lnTo>
                  <a:lnTo>
                    <a:pt x="1628" y="1498"/>
                  </a:lnTo>
                  <a:lnTo>
                    <a:pt x="1632" y="1500"/>
                  </a:lnTo>
                  <a:lnTo>
                    <a:pt x="1638" y="1502"/>
                  </a:lnTo>
                  <a:lnTo>
                    <a:pt x="1642" y="1504"/>
                  </a:lnTo>
                  <a:lnTo>
                    <a:pt x="1642" y="1508"/>
                  </a:lnTo>
                  <a:lnTo>
                    <a:pt x="1638" y="1510"/>
                  </a:lnTo>
                  <a:lnTo>
                    <a:pt x="1634" y="1510"/>
                  </a:lnTo>
                  <a:lnTo>
                    <a:pt x="1610" y="1504"/>
                  </a:lnTo>
                  <a:lnTo>
                    <a:pt x="1602" y="1502"/>
                  </a:lnTo>
                  <a:lnTo>
                    <a:pt x="1596" y="1504"/>
                  </a:lnTo>
                  <a:lnTo>
                    <a:pt x="1594" y="1506"/>
                  </a:lnTo>
                  <a:lnTo>
                    <a:pt x="1592" y="1510"/>
                  </a:lnTo>
                  <a:lnTo>
                    <a:pt x="1590" y="1512"/>
                  </a:lnTo>
                  <a:lnTo>
                    <a:pt x="1588" y="1516"/>
                  </a:lnTo>
                  <a:lnTo>
                    <a:pt x="1584" y="1516"/>
                  </a:lnTo>
                  <a:lnTo>
                    <a:pt x="1578" y="1514"/>
                  </a:lnTo>
                  <a:lnTo>
                    <a:pt x="1574" y="1512"/>
                  </a:lnTo>
                  <a:lnTo>
                    <a:pt x="1570" y="1514"/>
                  </a:lnTo>
                  <a:lnTo>
                    <a:pt x="1568" y="1516"/>
                  </a:lnTo>
                  <a:lnTo>
                    <a:pt x="1568" y="1518"/>
                  </a:lnTo>
                  <a:lnTo>
                    <a:pt x="1568" y="1522"/>
                  </a:lnTo>
                  <a:lnTo>
                    <a:pt x="1568" y="1524"/>
                  </a:lnTo>
                  <a:lnTo>
                    <a:pt x="1564" y="1524"/>
                  </a:lnTo>
                  <a:lnTo>
                    <a:pt x="1560" y="1520"/>
                  </a:lnTo>
                  <a:lnTo>
                    <a:pt x="1556" y="1518"/>
                  </a:lnTo>
                  <a:lnTo>
                    <a:pt x="1552" y="1516"/>
                  </a:lnTo>
                  <a:lnTo>
                    <a:pt x="1552" y="1518"/>
                  </a:lnTo>
                  <a:lnTo>
                    <a:pt x="1552" y="1520"/>
                  </a:lnTo>
                  <a:lnTo>
                    <a:pt x="1554" y="1530"/>
                  </a:lnTo>
                  <a:lnTo>
                    <a:pt x="1554" y="1534"/>
                  </a:lnTo>
                  <a:lnTo>
                    <a:pt x="1552" y="1536"/>
                  </a:lnTo>
                  <a:lnTo>
                    <a:pt x="1540" y="1540"/>
                  </a:lnTo>
                  <a:lnTo>
                    <a:pt x="1530" y="1542"/>
                  </a:lnTo>
                  <a:lnTo>
                    <a:pt x="1518" y="1540"/>
                  </a:lnTo>
                  <a:lnTo>
                    <a:pt x="1508" y="1536"/>
                  </a:lnTo>
                  <a:lnTo>
                    <a:pt x="1498" y="1532"/>
                  </a:lnTo>
                  <a:lnTo>
                    <a:pt x="1488" y="1530"/>
                  </a:lnTo>
                  <a:lnTo>
                    <a:pt x="1476" y="1528"/>
                  </a:lnTo>
                  <a:lnTo>
                    <a:pt x="1460" y="1526"/>
                  </a:lnTo>
                  <a:lnTo>
                    <a:pt x="1454" y="1524"/>
                  </a:lnTo>
                  <a:lnTo>
                    <a:pt x="1450" y="1524"/>
                  </a:lnTo>
                  <a:lnTo>
                    <a:pt x="1448" y="1526"/>
                  </a:lnTo>
                  <a:lnTo>
                    <a:pt x="1448" y="1528"/>
                  </a:lnTo>
                  <a:lnTo>
                    <a:pt x="1446" y="1532"/>
                  </a:lnTo>
                  <a:lnTo>
                    <a:pt x="1442" y="1534"/>
                  </a:lnTo>
                  <a:lnTo>
                    <a:pt x="1436" y="1534"/>
                  </a:lnTo>
                  <a:lnTo>
                    <a:pt x="1422" y="1534"/>
                  </a:lnTo>
                  <a:lnTo>
                    <a:pt x="1408" y="1534"/>
                  </a:lnTo>
                  <a:lnTo>
                    <a:pt x="1398" y="1538"/>
                  </a:lnTo>
                  <a:lnTo>
                    <a:pt x="1394" y="1542"/>
                  </a:lnTo>
                  <a:lnTo>
                    <a:pt x="1392" y="1544"/>
                  </a:lnTo>
                  <a:lnTo>
                    <a:pt x="1390" y="1548"/>
                  </a:lnTo>
                  <a:lnTo>
                    <a:pt x="1388" y="1550"/>
                  </a:lnTo>
                  <a:lnTo>
                    <a:pt x="1380" y="1552"/>
                  </a:lnTo>
                  <a:lnTo>
                    <a:pt x="1374" y="1554"/>
                  </a:lnTo>
                  <a:lnTo>
                    <a:pt x="1372" y="1558"/>
                  </a:lnTo>
                  <a:lnTo>
                    <a:pt x="1370" y="1562"/>
                  </a:lnTo>
                  <a:lnTo>
                    <a:pt x="1368" y="1572"/>
                  </a:lnTo>
                  <a:lnTo>
                    <a:pt x="1368" y="1580"/>
                  </a:lnTo>
                  <a:lnTo>
                    <a:pt x="1370" y="1588"/>
                  </a:lnTo>
                  <a:lnTo>
                    <a:pt x="1372" y="1594"/>
                  </a:lnTo>
                  <a:lnTo>
                    <a:pt x="1378" y="1604"/>
                  </a:lnTo>
                  <a:lnTo>
                    <a:pt x="1382" y="1610"/>
                  </a:lnTo>
                  <a:lnTo>
                    <a:pt x="1386" y="1614"/>
                  </a:lnTo>
                  <a:lnTo>
                    <a:pt x="1390" y="1614"/>
                  </a:lnTo>
                  <a:lnTo>
                    <a:pt x="1396" y="1614"/>
                  </a:lnTo>
                  <a:lnTo>
                    <a:pt x="1402" y="1610"/>
                  </a:lnTo>
                  <a:lnTo>
                    <a:pt x="1410" y="1606"/>
                  </a:lnTo>
                  <a:lnTo>
                    <a:pt x="1410" y="1608"/>
                  </a:lnTo>
                  <a:lnTo>
                    <a:pt x="1410" y="1610"/>
                  </a:lnTo>
                  <a:lnTo>
                    <a:pt x="1402" y="1640"/>
                  </a:lnTo>
                  <a:lnTo>
                    <a:pt x="1402" y="1646"/>
                  </a:lnTo>
                  <a:lnTo>
                    <a:pt x="1404" y="1654"/>
                  </a:lnTo>
                  <a:lnTo>
                    <a:pt x="1406" y="1668"/>
                  </a:lnTo>
                  <a:lnTo>
                    <a:pt x="1408" y="1676"/>
                  </a:lnTo>
                  <a:lnTo>
                    <a:pt x="1406" y="1682"/>
                  </a:lnTo>
                  <a:lnTo>
                    <a:pt x="1402" y="1686"/>
                  </a:lnTo>
                  <a:lnTo>
                    <a:pt x="1392" y="1692"/>
                  </a:lnTo>
                  <a:lnTo>
                    <a:pt x="1380" y="1694"/>
                  </a:lnTo>
                  <a:lnTo>
                    <a:pt x="1370" y="1694"/>
                  </a:lnTo>
                  <a:lnTo>
                    <a:pt x="1364" y="1690"/>
                  </a:lnTo>
                  <a:lnTo>
                    <a:pt x="1360" y="1684"/>
                  </a:lnTo>
                  <a:lnTo>
                    <a:pt x="1354" y="1672"/>
                  </a:lnTo>
                  <a:lnTo>
                    <a:pt x="1348" y="1666"/>
                  </a:lnTo>
                  <a:lnTo>
                    <a:pt x="1342" y="1662"/>
                  </a:lnTo>
                  <a:lnTo>
                    <a:pt x="1336" y="1660"/>
                  </a:lnTo>
                  <a:lnTo>
                    <a:pt x="1334" y="1656"/>
                  </a:lnTo>
                  <a:lnTo>
                    <a:pt x="1332" y="1652"/>
                  </a:lnTo>
                  <a:lnTo>
                    <a:pt x="1332" y="1650"/>
                  </a:lnTo>
                  <a:lnTo>
                    <a:pt x="1332" y="1648"/>
                  </a:lnTo>
                  <a:lnTo>
                    <a:pt x="1324" y="1648"/>
                  </a:lnTo>
                  <a:lnTo>
                    <a:pt x="1302" y="1656"/>
                  </a:lnTo>
                  <a:lnTo>
                    <a:pt x="1294" y="1660"/>
                  </a:lnTo>
                  <a:lnTo>
                    <a:pt x="1292" y="1664"/>
                  </a:lnTo>
                  <a:lnTo>
                    <a:pt x="1286" y="1674"/>
                  </a:lnTo>
                  <a:lnTo>
                    <a:pt x="1284" y="1678"/>
                  </a:lnTo>
                  <a:lnTo>
                    <a:pt x="1286" y="1684"/>
                  </a:lnTo>
                  <a:lnTo>
                    <a:pt x="1286" y="1688"/>
                  </a:lnTo>
                  <a:lnTo>
                    <a:pt x="1286" y="1690"/>
                  </a:lnTo>
                  <a:lnTo>
                    <a:pt x="1280" y="1694"/>
                  </a:lnTo>
                  <a:lnTo>
                    <a:pt x="1274" y="1700"/>
                  </a:lnTo>
                  <a:lnTo>
                    <a:pt x="1272" y="1704"/>
                  </a:lnTo>
                  <a:lnTo>
                    <a:pt x="1270" y="1710"/>
                  </a:lnTo>
                  <a:lnTo>
                    <a:pt x="1266" y="1720"/>
                  </a:lnTo>
                  <a:lnTo>
                    <a:pt x="1266" y="1732"/>
                  </a:lnTo>
                  <a:lnTo>
                    <a:pt x="1268" y="1752"/>
                  </a:lnTo>
                  <a:lnTo>
                    <a:pt x="1268" y="1766"/>
                  </a:lnTo>
                  <a:lnTo>
                    <a:pt x="1270" y="1772"/>
                  </a:lnTo>
                  <a:lnTo>
                    <a:pt x="1274" y="1776"/>
                  </a:lnTo>
                  <a:lnTo>
                    <a:pt x="1278" y="1782"/>
                  </a:lnTo>
                  <a:lnTo>
                    <a:pt x="1280" y="1790"/>
                  </a:lnTo>
                  <a:lnTo>
                    <a:pt x="1280" y="1804"/>
                  </a:lnTo>
                  <a:lnTo>
                    <a:pt x="1278" y="1806"/>
                  </a:lnTo>
                  <a:lnTo>
                    <a:pt x="1276" y="1808"/>
                  </a:lnTo>
                  <a:lnTo>
                    <a:pt x="1276" y="1816"/>
                  </a:lnTo>
                  <a:lnTo>
                    <a:pt x="1278" y="1818"/>
                  </a:lnTo>
                  <a:lnTo>
                    <a:pt x="1276" y="1822"/>
                  </a:lnTo>
                  <a:lnTo>
                    <a:pt x="1270" y="1824"/>
                  </a:lnTo>
                  <a:lnTo>
                    <a:pt x="1264" y="1826"/>
                  </a:lnTo>
                  <a:lnTo>
                    <a:pt x="1258" y="1824"/>
                  </a:lnTo>
                  <a:lnTo>
                    <a:pt x="1256" y="1824"/>
                  </a:lnTo>
                  <a:lnTo>
                    <a:pt x="1256" y="1822"/>
                  </a:lnTo>
                  <a:lnTo>
                    <a:pt x="1258" y="1816"/>
                  </a:lnTo>
                  <a:lnTo>
                    <a:pt x="1268" y="1804"/>
                  </a:lnTo>
                  <a:lnTo>
                    <a:pt x="1270" y="1800"/>
                  </a:lnTo>
                  <a:lnTo>
                    <a:pt x="1268" y="1800"/>
                  </a:lnTo>
                  <a:lnTo>
                    <a:pt x="1256" y="1814"/>
                  </a:lnTo>
                  <a:lnTo>
                    <a:pt x="1248" y="1820"/>
                  </a:lnTo>
                  <a:lnTo>
                    <a:pt x="1246" y="1822"/>
                  </a:lnTo>
                  <a:lnTo>
                    <a:pt x="1240" y="1820"/>
                  </a:lnTo>
                  <a:lnTo>
                    <a:pt x="1232" y="1820"/>
                  </a:lnTo>
                  <a:lnTo>
                    <a:pt x="1226" y="1822"/>
                  </a:lnTo>
                  <a:lnTo>
                    <a:pt x="1224" y="1824"/>
                  </a:lnTo>
                  <a:lnTo>
                    <a:pt x="1224" y="1830"/>
                  </a:lnTo>
                  <a:lnTo>
                    <a:pt x="1224" y="1836"/>
                  </a:lnTo>
                  <a:lnTo>
                    <a:pt x="1224" y="1840"/>
                  </a:lnTo>
                  <a:lnTo>
                    <a:pt x="1220" y="1846"/>
                  </a:lnTo>
                  <a:lnTo>
                    <a:pt x="1214" y="1852"/>
                  </a:lnTo>
                  <a:lnTo>
                    <a:pt x="1202" y="1858"/>
                  </a:lnTo>
                  <a:lnTo>
                    <a:pt x="1188" y="1860"/>
                  </a:lnTo>
                  <a:lnTo>
                    <a:pt x="1182" y="1858"/>
                  </a:lnTo>
                  <a:lnTo>
                    <a:pt x="1176" y="1856"/>
                  </a:lnTo>
                  <a:lnTo>
                    <a:pt x="1172" y="1854"/>
                  </a:lnTo>
                  <a:lnTo>
                    <a:pt x="1170" y="1848"/>
                  </a:lnTo>
                  <a:lnTo>
                    <a:pt x="1166" y="1836"/>
                  </a:lnTo>
                  <a:lnTo>
                    <a:pt x="1172" y="1840"/>
                  </a:lnTo>
                  <a:lnTo>
                    <a:pt x="1180" y="1844"/>
                  </a:lnTo>
                  <a:lnTo>
                    <a:pt x="1184" y="1844"/>
                  </a:lnTo>
                  <a:lnTo>
                    <a:pt x="1184" y="1842"/>
                  </a:lnTo>
                  <a:lnTo>
                    <a:pt x="1180" y="1840"/>
                  </a:lnTo>
                  <a:lnTo>
                    <a:pt x="1168" y="1832"/>
                  </a:lnTo>
                  <a:lnTo>
                    <a:pt x="1160" y="1828"/>
                  </a:lnTo>
                  <a:lnTo>
                    <a:pt x="1152" y="1828"/>
                  </a:lnTo>
                  <a:lnTo>
                    <a:pt x="1136" y="1832"/>
                  </a:lnTo>
                  <a:lnTo>
                    <a:pt x="1118" y="1836"/>
                  </a:lnTo>
                  <a:lnTo>
                    <a:pt x="1112" y="1838"/>
                  </a:lnTo>
                  <a:lnTo>
                    <a:pt x="1110" y="1840"/>
                  </a:lnTo>
                  <a:lnTo>
                    <a:pt x="1098" y="1844"/>
                  </a:lnTo>
                  <a:lnTo>
                    <a:pt x="1090" y="1848"/>
                  </a:lnTo>
                  <a:lnTo>
                    <a:pt x="1086" y="1850"/>
                  </a:lnTo>
                  <a:lnTo>
                    <a:pt x="1082" y="1856"/>
                  </a:lnTo>
                  <a:lnTo>
                    <a:pt x="1080" y="1858"/>
                  </a:lnTo>
                  <a:lnTo>
                    <a:pt x="1074" y="1862"/>
                  </a:lnTo>
                  <a:lnTo>
                    <a:pt x="1066" y="1864"/>
                  </a:lnTo>
                  <a:lnTo>
                    <a:pt x="1054" y="1868"/>
                  </a:lnTo>
                  <a:lnTo>
                    <a:pt x="1034" y="1874"/>
                  </a:lnTo>
                  <a:lnTo>
                    <a:pt x="1020" y="1880"/>
                  </a:lnTo>
                  <a:lnTo>
                    <a:pt x="1008" y="1884"/>
                  </a:lnTo>
                  <a:lnTo>
                    <a:pt x="1002" y="1884"/>
                  </a:lnTo>
                  <a:lnTo>
                    <a:pt x="996" y="1884"/>
                  </a:lnTo>
                  <a:lnTo>
                    <a:pt x="992" y="1882"/>
                  </a:lnTo>
                  <a:lnTo>
                    <a:pt x="986" y="1878"/>
                  </a:lnTo>
                  <a:lnTo>
                    <a:pt x="980" y="1870"/>
                  </a:lnTo>
                  <a:lnTo>
                    <a:pt x="978" y="1870"/>
                  </a:lnTo>
                  <a:lnTo>
                    <a:pt x="980" y="1874"/>
                  </a:lnTo>
                  <a:lnTo>
                    <a:pt x="984" y="1884"/>
                  </a:lnTo>
                  <a:lnTo>
                    <a:pt x="984" y="1886"/>
                  </a:lnTo>
                  <a:lnTo>
                    <a:pt x="984" y="1888"/>
                  </a:lnTo>
                  <a:lnTo>
                    <a:pt x="982" y="1888"/>
                  </a:lnTo>
                  <a:lnTo>
                    <a:pt x="982" y="1890"/>
                  </a:lnTo>
                  <a:lnTo>
                    <a:pt x="984" y="1890"/>
                  </a:lnTo>
                  <a:lnTo>
                    <a:pt x="988" y="1890"/>
                  </a:lnTo>
                  <a:lnTo>
                    <a:pt x="992" y="1888"/>
                  </a:lnTo>
                  <a:lnTo>
                    <a:pt x="996" y="1890"/>
                  </a:lnTo>
                  <a:lnTo>
                    <a:pt x="998" y="1892"/>
                  </a:lnTo>
                  <a:lnTo>
                    <a:pt x="1002" y="1892"/>
                  </a:lnTo>
                  <a:lnTo>
                    <a:pt x="1004" y="1890"/>
                  </a:lnTo>
                  <a:lnTo>
                    <a:pt x="1008" y="1890"/>
                  </a:lnTo>
                  <a:lnTo>
                    <a:pt x="1010" y="1894"/>
                  </a:lnTo>
                  <a:lnTo>
                    <a:pt x="1010" y="1900"/>
                  </a:lnTo>
                  <a:lnTo>
                    <a:pt x="1010" y="1902"/>
                  </a:lnTo>
                  <a:lnTo>
                    <a:pt x="1008" y="1902"/>
                  </a:lnTo>
                  <a:lnTo>
                    <a:pt x="1004" y="1900"/>
                  </a:lnTo>
                  <a:lnTo>
                    <a:pt x="998" y="1898"/>
                  </a:lnTo>
                  <a:lnTo>
                    <a:pt x="996" y="1898"/>
                  </a:lnTo>
                  <a:lnTo>
                    <a:pt x="986" y="1896"/>
                  </a:lnTo>
                  <a:lnTo>
                    <a:pt x="980" y="1892"/>
                  </a:lnTo>
                  <a:lnTo>
                    <a:pt x="980" y="1890"/>
                  </a:lnTo>
                  <a:lnTo>
                    <a:pt x="980" y="1886"/>
                  </a:lnTo>
                  <a:lnTo>
                    <a:pt x="980" y="1884"/>
                  </a:lnTo>
                  <a:lnTo>
                    <a:pt x="978" y="1882"/>
                  </a:lnTo>
                  <a:lnTo>
                    <a:pt x="976" y="1878"/>
                  </a:lnTo>
                  <a:lnTo>
                    <a:pt x="976" y="1872"/>
                  </a:lnTo>
                  <a:lnTo>
                    <a:pt x="976" y="1870"/>
                  </a:lnTo>
                  <a:lnTo>
                    <a:pt x="974" y="1870"/>
                  </a:lnTo>
                  <a:lnTo>
                    <a:pt x="970" y="1872"/>
                  </a:lnTo>
                  <a:lnTo>
                    <a:pt x="962" y="1872"/>
                  </a:lnTo>
                  <a:lnTo>
                    <a:pt x="958" y="1870"/>
                  </a:lnTo>
                  <a:lnTo>
                    <a:pt x="954" y="1868"/>
                  </a:lnTo>
                  <a:lnTo>
                    <a:pt x="950" y="1860"/>
                  </a:lnTo>
                  <a:lnTo>
                    <a:pt x="948" y="1856"/>
                  </a:lnTo>
                  <a:lnTo>
                    <a:pt x="946" y="1854"/>
                  </a:lnTo>
                  <a:lnTo>
                    <a:pt x="944" y="1854"/>
                  </a:lnTo>
                  <a:lnTo>
                    <a:pt x="938" y="1854"/>
                  </a:lnTo>
                  <a:lnTo>
                    <a:pt x="932" y="1852"/>
                  </a:lnTo>
                  <a:lnTo>
                    <a:pt x="930" y="1850"/>
                  </a:lnTo>
                  <a:lnTo>
                    <a:pt x="926" y="1850"/>
                  </a:lnTo>
                  <a:lnTo>
                    <a:pt x="924" y="1854"/>
                  </a:lnTo>
                  <a:lnTo>
                    <a:pt x="920" y="1862"/>
                  </a:lnTo>
                  <a:lnTo>
                    <a:pt x="912" y="1868"/>
                  </a:lnTo>
                  <a:lnTo>
                    <a:pt x="908" y="1870"/>
                  </a:lnTo>
                  <a:lnTo>
                    <a:pt x="900" y="1870"/>
                  </a:lnTo>
                  <a:lnTo>
                    <a:pt x="894" y="1872"/>
                  </a:lnTo>
                  <a:lnTo>
                    <a:pt x="890" y="1874"/>
                  </a:lnTo>
                  <a:lnTo>
                    <a:pt x="886" y="1880"/>
                  </a:lnTo>
                  <a:lnTo>
                    <a:pt x="884" y="1884"/>
                  </a:lnTo>
                  <a:lnTo>
                    <a:pt x="882" y="1884"/>
                  </a:lnTo>
                  <a:lnTo>
                    <a:pt x="878" y="1882"/>
                  </a:lnTo>
                  <a:lnTo>
                    <a:pt x="874" y="1880"/>
                  </a:lnTo>
                  <a:lnTo>
                    <a:pt x="870" y="1880"/>
                  </a:lnTo>
                  <a:lnTo>
                    <a:pt x="864" y="1882"/>
                  </a:lnTo>
                  <a:lnTo>
                    <a:pt x="860" y="1882"/>
                  </a:lnTo>
                  <a:lnTo>
                    <a:pt x="858" y="1882"/>
                  </a:lnTo>
                  <a:lnTo>
                    <a:pt x="856" y="1880"/>
                  </a:lnTo>
                  <a:lnTo>
                    <a:pt x="856" y="1878"/>
                  </a:lnTo>
                  <a:lnTo>
                    <a:pt x="858" y="1876"/>
                  </a:lnTo>
                  <a:lnTo>
                    <a:pt x="864" y="1872"/>
                  </a:lnTo>
                  <a:lnTo>
                    <a:pt x="870" y="1870"/>
                  </a:lnTo>
                  <a:lnTo>
                    <a:pt x="870" y="1868"/>
                  </a:lnTo>
                  <a:lnTo>
                    <a:pt x="870" y="1864"/>
                  </a:lnTo>
                  <a:lnTo>
                    <a:pt x="870" y="1862"/>
                  </a:lnTo>
                  <a:lnTo>
                    <a:pt x="870" y="1858"/>
                  </a:lnTo>
                  <a:lnTo>
                    <a:pt x="870" y="1856"/>
                  </a:lnTo>
                  <a:lnTo>
                    <a:pt x="862" y="1858"/>
                  </a:lnTo>
                  <a:lnTo>
                    <a:pt x="856" y="1860"/>
                  </a:lnTo>
                  <a:lnTo>
                    <a:pt x="852" y="1860"/>
                  </a:lnTo>
                  <a:lnTo>
                    <a:pt x="848" y="1860"/>
                  </a:lnTo>
                  <a:lnTo>
                    <a:pt x="846" y="1858"/>
                  </a:lnTo>
                  <a:lnTo>
                    <a:pt x="842" y="1854"/>
                  </a:lnTo>
                  <a:lnTo>
                    <a:pt x="840" y="1854"/>
                  </a:lnTo>
                  <a:lnTo>
                    <a:pt x="838" y="1854"/>
                  </a:lnTo>
                  <a:lnTo>
                    <a:pt x="834" y="1856"/>
                  </a:lnTo>
                  <a:lnTo>
                    <a:pt x="832" y="1854"/>
                  </a:lnTo>
                  <a:lnTo>
                    <a:pt x="830" y="1852"/>
                  </a:lnTo>
                  <a:lnTo>
                    <a:pt x="826" y="1850"/>
                  </a:lnTo>
                  <a:lnTo>
                    <a:pt x="822" y="1850"/>
                  </a:lnTo>
                  <a:lnTo>
                    <a:pt x="824" y="1848"/>
                  </a:lnTo>
                  <a:lnTo>
                    <a:pt x="826" y="1844"/>
                  </a:lnTo>
                  <a:lnTo>
                    <a:pt x="828" y="1842"/>
                  </a:lnTo>
                  <a:lnTo>
                    <a:pt x="826" y="1838"/>
                  </a:lnTo>
                  <a:lnTo>
                    <a:pt x="824" y="1834"/>
                  </a:lnTo>
                  <a:lnTo>
                    <a:pt x="822" y="1832"/>
                  </a:lnTo>
                  <a:lnTo>
                    <a:pt x="820" y="1834"/>
                  </a:lnTo>
                  <a:lnTo>
                    <a:pt x="816" y="1832"/>
                  </a:lnTo>
                  <a:lnTo>
                    <a:pt x="812" y="1830"/>
                  </a:lnTo>
                  <a:lnTo>
                    <a:pt x="808" y="1830"/>
                  </a:lnTo>
                  <a:lnTo>
                    <a:pt x="806" y="1832"/>
                  </a:lnTo>
                  <a:lnTo>
                    <a:pt x="802" y="1830"/>
                  </a:lnTo>
                  <a:lnTo>
                    <a:pt x="808" y="1826"/>
                  </a:lnTo>
                  <a:lnTo>
                    <a:pt x="810" y="1824"/>
                  </a:lnTo>
                  <a:lnTo>
                    <a:pt x="810" y="1826"/>
                  </a:lnTo>
                  <a:lnTo>
                    <a:pt x="812" y="1828"/>
                  </a:lnTo>
                  <a:lnTo>
                    <a:pt x="816" y="1828"/>
                  </a:lnTo>
                  <a:lnTo>
                    <a:pt x="818" y="1826"/>
                  </a:lnTo>
                  <a:lnTo>
                    <a:pt x="820" y="1826"/>
                  </a:lnTo>
                  <a:lnTo>
                    <a:pt x="824" y="1828"/>
                  </a:lnTo>
                  <a:lnTo>
                    <a:pt x="826" y="1826"/>
                  </a:lnTo>
                  <a:lnTo>
                    <a:pt x="828" y="1824"/>
                  </a:lnTo>
                  <a:lnTo>
                    <a:pt x="828" y="1822"/>
                  </a:lnTo>
                  <a:lnTo>
                    <a:pt x="822" y="1818"/>
                  </a:lnTo>
                  <a:lnTo>
                    <a:pt x="816" y="1814"/>
                  </a:lnTo>
                  <a:lnTo>
                    <a:pt x="812" y="1816"/>
                  </a:lnTo>
                  <a:lnTo>
                    <a:pt x="810" y="1818"/>
                  </a:lnTo>
                  <a:lnTo>
                    <a:pt x="806" y="1814"/>
                  </a:lnTo>
                  <a:lnTo>
                    <a:pt x="806" y="1812"/>
                  </a:lnTo>
                  <a:lnTo>
                    <a:pt x="806" y="1810"/>
                  </a:lnTo>
                  <a:lnTo>
                    <a:pt x="810" y="1808"/>
                  </a:lnTo>
                  <a:lnTo>
                    <a:pt x="812" y="1804"/>
                  </a:lnTo>
                  <a:lnTo>
                    <a:pt x="814" y="1804"/>
                  </a:lnTo>
                  <a:lnTo>
                    <a:pt x="812" y="1802"/>
                  </a:lnTo>
                  <a:lnTo>
                    <a:pt x="810" y="1798"/>
                  </a:lnTo>
                  <a:lnTo>
                    <a:pt x="810" y="1794"/>
                  </a:lnTo>
                  <a:lnTo>
                    <a:pt x="810" y="1792"/>
                  </a:lnTo>
                  <a:lnTo>
                    <a:pt x="808" y="1790"/>
                  </a:lnTo>
                  <a:lnTo>
                    <a:pt x="808" y="1788"/>
                  </a:lnTo>
                  <a:lnTo>
                    <a:pt x="808" y="1786"/>
                  </a:lnTo>
                  <a:lnTo>
                    <a:pt x="814" y="1784"/>
                  </a:lnTo>
                  <a:lnTo>
                    <a:pt x="818" y="1782"/>
                  </a:lnTo>
                  <a:lnTo>
                    <a:pt x="818" y="1780"/>
                  </a:lnTo>
                  <a:lnTo>
                    <a:pt x="818" y="1778"/>
                  </a:lnTo>
                  <a:lnTo>
                    <a:pt x="818" y="1776"/>
                  </a:lnTo>
                  <a:lnTo>
                    <a:pt x="822" y="1776"/>
                  </a:lnTo>
                  <a:lnTo>
                    <a:pt x="826" y="1774"/>
                  </a:lnTo>
                  <a:lnTo>
                    <a:pt x="826" y="1772"/>
                  </a:lnTo>
                  <a:lnTo>
                    <a:pt x="824" y="1768"/>
                  </a:lnTo>
                  <a:lnTo>
                    <a:pt x="820" y="1764"/>
                  </a:lnTo>
                  <a:lnTo>
                    <a:pt x="824" y="1766"/>
                  </a:lnTo>
                  <a:lnTo>
                    <a:pt x="828" y="1768"/>
                  </a:lnTo>
                  <a:lnTo>
                    <a:pt x="832" y="1768"/>
                  </a:lnTo>
                  <a:lnTo>
                    <a:pt x="834" y="1766"/>
                  </a:lnTo>
                  <a:lnTo>
                    <a:pt x="834" y="1764"/>
                  </a:lnTo>
                  <a:lnTo>
                    <a:pt x="834" y="1760"/>
                  </a:lnTo>
                  <a:lnTo>
                    <a:pt x="834" y="1750"/>
                  </a:lnTo>
                  <a:lnTo>
                    <a:pt x="836" y="1742"/>
                  </a:lnTo>
                  <a:lnTo>
                    <a:pt x="836" y="1740"/>
                  </a:lnTo>
                  <a:lnTo>
                    <a:pt x="840" y="1738"/>
                  </a:lnTo>
                  <a:lnTo>
                    <a:pt x="844" y="1738"/>
                  </a:lnTo>
                  <a:lnTo>
                    <a:pt x="844" y="1742"/>
                  </a:lnTo>
                  <a:lnTo>
                    <a:pt x="842" y="1744"/>
                  </a:lnTo>
                  <a:lnTo>
                    <a:pt x="842" y="1746"/>
                  </a:lnTo>
                  <a:lnTo>
                    <a:pt x="844" y="1748"/>
                  </a:lnTo>
                  <a:lnTo>
                    <a:pt x="848" y="1750"/>
                  </a:lnTo>
                  <a:lnTo>
                    <a:pt x="848" y="1748"/>
                  </a:lnTo>
                  <a:lnTo>
                    <a:pt x="850" y="1746"/>
                  </a:lnTo>
                  <a:lnTo>
                    <a:pt x="852" y="1746"/>
                  </a:lnTo>
                  <a:lnTo>
                    <a:pt x="854" y="1748"/>
                  </a:lnTo>
                  <a:lnTo>
                    <a:pt x="856" y="1746"/>
                  </a:lnTo>
                  <a:lnTo>
                    <a:pt x="858" y="1744"/>
                  </a:lnTo>
                  <a:lnTo>
                    <a:pt x="864" y="1732"/>
                  </a:lnTo>
                  <a:lnTo>
                    <a:pt x="864" y="1730"/>
                  </a:lnTo>
                  <a:lnTo>
                    <a:pt x="864" y="1728"/>
                  </a:lnTo>
                  <a:lnTo>
                    <a:pt x="858" y="1726"/>
                  </a:lnTo>
                  <a:lnTo>
                    <a:pt x="844" y="1724"/>
                  </a:lnTo>
                  <a:lnTo>
                    <a:pt x="840" y="1722"/>
                  </a:lnTo>
                  <a:lnTo>
                    <a:pt x="838" y="1722"/>
                  </a:lnTo>
                  <a:lnTo>
                    <a:pt x="840" y="1718"/>
                  </a:lnTo>
                  <a:lnTo>
                    <a:pt x="842" y="1714"/>
                  </a:lnTo>
                  <a:lnTo>
                    <a:pt x="840" y="1710"/>
                  </a:lnTo>
                  <a:lnTo>
                    <a:pt x="838" y="1706"/>
                  </a:lnTo>
                  <a:lnTo>
                    <a:pt x="838" y="1700"/>
                  </a:lnTo>
                  <a:lnTo>
                    <a:pt x="840" y="1690"/>
                  </a:lnTo>
                  <a:lnTo>
                    <a:pt x="842" y="1686"/>
                  </a:lnTo>
                  <a:lnTo>
                    <a:pt x="844" y="1684"/>
                  </a:lnTo>
                  <a:lnTo>
                    <a:pt x="846" y="1680"/>
                  </a:lnTo>
                  <a:lnTo>
                    <a:pt x="848" y="1676"/>
                  </a:lnTo>
                  <a:lnTo>
                    <a:pt x="848" y="1670"/>
                  </a:lnTo>
                  <a:lnTo>
                    <a:pt x="846" y="1662"/>
                  </a:lnTo>
                  <a:lnTo>
                    <a:pt x="844" y="1658"/>
                  </a:lnTo>
                  <a:lnTo>
                    <a:pt x="844" y="1656"/>
                  </a:lnTo>
                  <a:lnTo>
                    <a:pt x="846" y="1652"/>
                  </a:lnTo>
                  <a:lnTo>
                    <a:pt x="850" y="1648"/>
                  </a:lnTo>
                  <a:lnTo>
                    <a:pt x="850" y="1646"/>
                  </a:lnTo>
                  <a:lnTo>
                    <a:pt x="846" y="1646"/>
                  </a:lnTo>
                  <a:lnTo>
                    <a:pt x="844" y="1650"/>
                  </a:lnTo>
                  <a:lnTo>
                    <a:pt x="838" y="1654"/>
                  </a:lnTo>
                  <a:lnTo>
                    <a:pt x="830" y="1656"/>
                  </a:lnTo>
                  <a:lnTo>
                    <a:pt x="824" y="1658"/>
                  </a:lnTo>
                  <a:lnTo>
                    <a:pt x="822" y="1660"/>
                  </a:lnTo>
                  <a:lnTo>
                    <a:pt x="814" y="1672"/>
                  </a:lnTo>
                  <a:lnTo>
                    <a:pt x="810" y="1676"/>
                  </a:lnTo>
                  <a:lnTo>
                    <a:pt x="804" y="1680"/>
                  </a:lnTo>
                  <a:lnTo>
                    <a:pt x="796" y="1684"/>
                  </a:lnTo>
                  <a:lnTo>
                    <a:pt x="786" y="1686"/>
                  </a:lnTo>
                  <a:lnTo>
                    <a:pt x="776" y="1686"/>
                  </a:lnTo>
                  <a:lnTo>
                    <a:pt x="768" y="1690"/>
                  </a:lnTo>
                  <a:lnTo>
                    <a:pt x="762" y="1694"/>
                  </a:lnTo>
                  <a:lnTo>
                    <a:pt x="758" y="1700"/>
                  </a:lnTo>
                  <a:lnTo>
                    <a:pt x="754" y="1708"/>
                  </a:lnTo>
                  <a:lnTo>
                    <a:pt x="752" y="1718"/>
                  </a:lnTo>
                  <a:lnTo>
                    <a:pt x="748" y="1736"/>
                  </a:lnTo>
                  <a:lnTo>
                    <a:pt x="748" y="1752"/>
                  </a:lnTo>
                  <a:lnTo>
                    <a:pt x="750" y="1762"/>
                  </a:lnTo>
                  <a:lnTo>
                    <a:pt x="752" y="1770"/>
                  </a:lnTo>
                  <a:lnTo>
                    <a:pt x="750" y="1778"/>
                  </a:lnTo>
                  <a:lnTo>
                    <a:pt x="746" y="1784"/>
                  </a:lnTo>
                  <a:lnTo>
                    <a:pt x="748" y="1786"/>
                  </a:lnTo>
                  <a:lnTo>
                    <a:pt x="750" y="1786"/>
                  </a:lnTo>
                  <a:lnTo>
                    <a:pt x="754" y="1790"/>
                  </a:lnTo>
                  <a:lnTo>
                    <a:pt x="758" y="1792"/>
                  </a:lnTo>
                  <a:lnTo>
                    <a:pt x="758" y="1790"/>
                  </a:lnTo>
                  <a:lnTo>
                    <a:pt x="758" y="1788"/>
                  </a:lnTo>
                  <a:lnTo>
                    <a:pt x="762" y="1790"/>
                  </a:lnTo>
                  <a:lnTo>
                    <a:pt x="764" y="1792"/>
                  </a:lnTo>
                  <a:lnTo>
                    <a:pt x="768" y="1792"/>
                  </a:lnTo>
                  <a:lnTo>
                    <a:pt x="772" y="1796"/>
                  </a:lnTo>
                  <a:lnTo>
                    <a:pt x="772" y="1804"/>
                  </a:lnTo>
                  <a:lnTo>
                    <a:pt x="770" y="1810"/>
                  </a:lnTo>
                  <a:lnTo>
                    <a:pt x="768" y="1808"/>
                  </a:lnTo>
                  <a:lnTo>
                    <a:pt x="766" y="1806"/>
                  </a:lnTo>
                  <a:lnTo>
                    <a:pt x="764" y="1806"/>
                  </a:lnTo>
                  <a:lnTo>
                    <a:pt x="764" y="1810"/>
                  </a:lnTo>
                  <a:lnTo>
                    <a:pt x="764" y="1814"/>
                  </a:lnTo>
                  <a:lnTo>
                    <a:pt x="768" y="1812"/>
                  </a:lnTo>
                  <a:lnTo>
                    <a:pt x="770" y="1812"/>
                  </a:lnTo>
                  <a:lnTo>
                    <a:pt x="770" y="1814"/>
                  </a:lnTo>
                  <a:lnTo>
                    <a:pt x="770" y="1826"/>
                  </a:lnTo>
                  <a:lnTo>
                    <a:pt x="770" y="1830"/>
                  </a:lnTo>
                  <a:lnTo>
                    <a:pt x="774" y="1836"/>
                  </a:lnTo>
                  <a:lnTo>
                    <a:pt x="784" y="1848"/>
                  </a:lnTo>
                  <a:lnTo>
                    <a:pt x="786" y="1850"/>
                  </a:lnTo>
                  <a:lnTo>
                    <a:pt x="786" y="1852"/>
                  </a:lnTo>
                  <a:lnTo>
                    <a:pt x="782" y="1854"/>
                  </a:lnTo>
                  <a:lnTo>
                    <a:pt x="774" y="1856"/>
                  </a:lnTo>
                  <a:lnTo>
                    <a:pt x="772" y="1858"/>
                  </a:lnTo>
                  <a:lnTo>
                    <a:pt x="770" y="1860"/>
                  </a:lnTo>
                  <a:lnTo>
                    <a:pt x="770" y="1864"/>
                  </a:lnTo>
                  <a:lnTo>
                    <a:pt x="776" y="1864"/>
                  </a:lnTo>
                  <a:lnTo>
                    <a:pt x="780" y="1862"/>
                  </a:lnTo>
                  <a:lnTo>
                    <a:pt x="780" y="1864"/>
                  </a:lnTo>
                  <a:lnTo>
                    <a:pt x="778" y="1866"/>
                  </a:lnTo>
                  <a:lnTo>
                    <a:pt x="778" y="1870"/>
                  </a:lnTo>
                  <a:lnTo>
                    <a:pt x="778" y="1872"/>
                  </a:lnTo>
                  <a:lnTo>
                    <a:pt x="782" y="1874"/>
                  </a:lnTo>
                  <a:lnTo>
                    <a:pt x="786" y="1876"/>
                  </a:lnTo>
                  <a:lnTo>
                    <a:pt x="784" y="1878"/>
                  </a:lnTo>
                  <a:lnTo>
                    <a:pt x="780" y="1880"/>
                  </a:lnTo>
                  <a:lnTo>
                    <a:pt x="780" y="1882"/>
                  </a:lnTo>
                  <a:lnTo>
                    <a:pt x="782" y="1886"/>
                  </a:lnTo>
                  <a:lnTo>
                    <a:pt x="790" y="1886"/>
                  </a:lnTo>
                  <a:lnTo>
                    <a:pt x="798" y="1890"/>
                  </a:lnTo>
                  <a:lnTo>
                    <a:pt x="804" y="1894"/>
                  </a:lnTo>
                  <a:lnTo>
                    <a:pt x="804" y="1898"/>
                  </a:lnTo>
                  <a:lnTo>
                    <a:pt x="800" y="1896"/>
                  </a:lnTo>
                  <a:lnTo>
                    <a:pt x="794" y="1892"/>
                  </a:lnTo>
                  <a:lnTo>
                    <a:pt x="786" y="1890"/>
                  </a:lnTo>
                  <a:lnTo>
                    <a:pt x="780" y="1890"/>
                  </a:lnTo>
                  <a:lnTo>
                    <a:pt x="772" y="1888"/>
                  </a:lnTo>
                  <a:lnTo>
                    <a:pt x="770" y="1888"/>
                  </a:lnTo>
                  <a:lnTo>
                    <a:pt x="768" y="1890"/>
                  </a:lnTo>
                  <a:lnTo>
                    <a:pt x="768" y="1900"/>
                  </a:lnTo>
                  <a:lnTo>
                    <a:pt x="770" y="1910"/>
                  </a:lnTo>
                  <a:lnTo>
                    <a:pt x="768" y="1916"/>
                  </a:lnTo>
                  <a:lnTo>
                    <a:pt x="766" y="1918"/>
                  </a:lnTo>
                  <a:lnTo>
                    <a:pt x="764" y="1920"/>
                  </a:lnTo>
                  <a:lnTo>
                    <a:pt x="764" y="1918"/>
                  </a:lnTo>
                  <a:lnTo>
                    <a:pt x="764" y="1914"/>
                  </a:lnTo>
                  <a:lnTo>
                    <a:pt x="764" y="1908"/>
                  </a:lnTo>
                  <a:lnTo>
                    <a:pt x="764" y="1906"/>
                  </a:lnTo>
                  <a:lnTo>
                    <a:pt x="762" y="1904"/>
                  </a:lnTo>
                  <a:lnTo>
                    <a:pt x="758" y="1904"/>
                  </a:lnTo>
                  <a:lnTo>
                    <a:pt x="756" y="1906"/>
                  </a:lnTo>
                  <a:lnTo>
                    <a:pt x="756" y="1912"/>
                  </a:lnTo>
                  <a:lnTo>
                    <a:pt x="754" y="1916"/>
                  </a:lnTo>
                  <a:lnTo>
                    <a:pt x="750" y="1914"/>
                  </a:lnTo>
                  <a:lnTo>
                    <a:pt x="748" y="1912"/>
                  </a:lnTo>
                  <a:lnTo>
                    <a:pt x="748" y="1910"/>
                  </a:lnTo>
                  <a:lnTo>
                    <a:pt x="750" y="1904"/>
                  </a:lnTo>
                  <a:lnTo>
                    <a:pt x="748" y="1902"/>
                  </a:lnTo>
                  <a:lnTo>
                    <a:pt x="746" y="1900"/>
                  </a:lnTo>
                  <a:lnTo>
                    <a:pt x="742" y="1898"/>
                  </a:lnTo>
                  <a:lnTo>
                    <a:pt x="734" y="1898"/>
                  </a:lnTo>
                  <a:lnTo>
                    <a:pt x="720" y="1898"/>
                  </a:lnTo>
                  <a:lnTo>
                    <a:pt x="714" y="1900"/>
                  </a:lnTo>
                  <a:lnTo>
                    <a:pt x="710" y="1906"/>
                  </a:lnTo>
                  <a:lnTo>
                    <a:pt x="708" y="1914"/>
                  </a:lnTo>
                  <a:lnTo>
                    <a:pt x="706" y="1916"/>
                  </a:lnTo>
                  <a:lnTo>
                    <a:pt x="706" y="1920"/>
                  </a:lnTo>
                  <a:lnTo>
                    <a:pt x="710" y="1922"/>
                  </a:lnTo>
                  <a:lnTo>
                    <a:pt x="714" y="1922"/>
                  </a:lnTo>
                  <a:lnTo>
                    <a:pt x="714" y="1924"/>
                  </a:lnTo>
                  <a:lnTo>
                    <a:pt x="712" y="1926"/>
                  </a:lnTo>
                  <a:lnTo>
                    <a:pt x="708" y="1926"/>
                  </a:lnTo>
                  <a:lnTo>
                    <a:pt x="706" y="1926"/>
                  </a:lnTo>
                  <a:lnTo>
                    <a:pt x="700" y="1918"/>
                  </a:lnTo>
                  <a:lnTo>
                    <a:pt x="696" y="1914"/>
                  </a:lnTo>
                  <a:lnTo>
                    <a:pt x="688" y="1914"/>
                  </a:lnTo>
                  <a:lnTo>
                    <a:pt x="664" y="1918"/>
                  </a:lnTo>
                  <a:lnTo>
                    <a:pt x="654" y="1920"/>
                  </a:lnTo>
                  <a:lnTo>
                    <a:pt x="646" y="1924"/>
                  </a:lnTo>
                  <a:lnTo>
                    <a:pt x="640" y="1926"/>
                  </a:lnTo>
                  <a:lnTo>
                    <a:pt x="636" y="1930"/>
                  </a:lnTo>
                  <a:lnTo>
                    <a:pt x="634" y="1934"/>
                  </a:lnTo>
                  <a:lnTo>
                    <a:pt x="634" y="1938"/>
                  </a:lnTo>
                  <a:lnTo>
                    <a:pt x="634" y="1940"/>
                  </a:lnTo>
                  <a:lnTo>
                    <a:pt x="636" y="1940"/>
                  </a:lnTo>
                  <a:lnTo>
                    <a:pt x="638" y="1940"/>
                  </a:lnTo>
                  <a:lnTo>
                    <a:pt x="640" y="1942"/>
                  </a:lnTo>
                  <a:lnTo>
                    <a:pt x="640" y="1946"/>
                  </a:lnTo>
                  <a:lnTo>
                    <a:pt x="640" y="1950"/>
                  </a:lnTo>
                  <a:lnTo>
                    <a:pt x="642" y="1950"/>
                  </a:lnTo>
                  <a:lnTo>
                    <a:pt x="644" y="1952"/>
                  </a:lnTo>
                  <a:lnTo>
                    <a:pt x="646" y="1952"/>
                  </a:lnTo>
                  <a:lnTo>
                    <a:pt x="646" y="1954"/>
                  </a:lnTo>
                  <a:lnTo>
                    <a:pt x="646" y="1958"/>
                  </a:lnTo>
                  <a:lnTo>
                    <a:pt x="646" y="1962"/>
                  </a:lnTo>
                  <a:lnTo>
                    <a:pt x="648" y="1964"/>
                  </a:lnTo>
                  <a:lnTo>
                    <a:pt x="650" y="1966"/>
                  </a:lnTo>
                  <a:lnTo>
                    <a:pt x="654" y="1968"/>
                  </a:lnTo>
                  <a:lnTo>
                    <a:pt x="656" y="1972"/>
                  </a:lnTo>
                  <a:lnTo>
                    <a:pt x="654" y="1976"/>
                  </a:lnTo>
                  <a:lnTo>
                    <a:pt x="652" y="1980"/>
                  </a:lnTo>
                  <a:lnTo>
                    <a:pt x="648" y="1984"/>
                  </a:lnTo>
                  <a:lnTo>
                    <a:pt x="644" y="1986"/>
                  </a:lnTo>
                  <a:lnTo>
                    <a:pt x="638" y="1988"/>
                  </a:lnTo>
                  <a:lnTo>
                    <a:pt x="634" y="1986"/>
                  </a:lnTo>
                  <a:lnTo>
                    <a:pt x="628" y="1980"/>
                  </a:lnTo>
                  <a:lnTo>
                    <a:pt x="624" y="1974"/>
                  </a:lnTo>
                  <a:lnTo>
                    <a:pt x="624" y="1970"/>
                  </a:lnTo>
                  <a:lnTo>
                    <a:pt x="624" y="1968"/>
                  </a:lnTo>
                  <a:lnTo>
                    <a:pt x="626" y="1966"/>
                  </a:lnTo>
                  <a:lnTo>
                    <a:pt x="630" y="1964"/>
                  </a:lnTo>
                  <a:lnTo>
                    <a:pt x="634" y="1960"/>
                  </a:lnTo>
                  <a:lnTo>
                    <a:pt x="632" y="1958"/>
                  </a:lnTo>
                  <a:lnTo>
                    <a:pt x="628" y="1956"/>
                  </a:lnTo>
                  <a:lnTo>
                    <a:pt x="626" y="1952"/>
                  </a:lnTo>
                  <a:lnTo>
                    <a:pt x="626" y="1946"/>
                  </a:lnTo>
                  <a:lnTo>
                    <a:pt x="630" y="1942"/>
                  </a:lnTo>
                  <a:lnTo>
                    <a:pt x="630" y="1940"/>
                  </a:lnTo>
                  <a:lnTo>
                    <a:pt x="628" y="1940"/>
                  </a:lnTo>
                  <a:lnTo>
                    <a:pt x="618" y="1946"/>
                  </a:lnTo>
                  <a:lnTo>
                    <a:pt x="614" y="1944"/>
                  </a:lnTo>
                  <a:lnTo>
                    <a:pt x="612" y="1946"/>
                  </a:lnTo>
                  <a:lnTo>
                    <a:pt x="610" y="1954"/>
                  </a:lnTo>
                  <a:lnTo>
                    <a:pt x="606" y="1968"/>
                  </a:lnTo>
                  <a:lnTo>
                    <a:pt x="604" y="1978"/>
                  </a:lnTo>
                  <a:lnTo>
                    <a:pt x="600" y="1986"/>
                  </a:lnTo>
                  <a:lnTo>
                    <a:pt x="592" y="2000"/>
                  </a:lnTo>
                  <a:lnTo>
                    <a:pt x="588" y="2004"/>
                  </a:lnTo>
                  <a:lnTo>
                    <a:pt x="586" y="2004"/>
                  </a:lnTo>
                  <a:lnTo>
                    <a:pt x="586" y="2008"/>
                  </a:lnTo>
                  <a:lnTo>
                    <a:pt x="586" y="2010"/>
                  </a:lnTo>
                  <a:lnTo>
                    <a:pt x="584" y="2012"/>
                  </a:lnTo>
                  <a:lnTo>
                    <a:pt x="578" y="2014"/>
                  </a:lnTo>
                  <a:lnTo>
                    <a:pt x="572" y="2016"/>
                  </a:lnTo>
                  <a:lnTo>
                    <a:pt x="570" y="2018"/>
                  </a:lnTo>
                  <a:lnTo>
                    <a:pt x="572" y="2020"/>
                  </a:lnTo>
                  <a:lnTo>
                    <a:pt x="578" y="2024"/>
                  </a:lnTo>
                  <a:lnTo>
                    <a:pt x="586" y="2024"/>
                  </a:lnTo>
                  <a:lnTo>
                    <a:pt x="590" y="2026"/>
                  </a:lnTo>
                  <a:lnTo>
                    <a:pt x="584" y="2030"/>
                  </a:lnTo>
                  <a:lnTo>
                    <a:pt x="570" y="2026"/>
                  </a:lnTo>
                  <a:lnTo>
                    <a:pt x="564" y="2026"/>
                  </a:lnTo>
                  <a:lnTo>
                    <a:pt x="562" y="2028"/>
                  </a:lnTo>
                  <a:lnTo>
                    <a:pt x="562" y="2030"/>
                  </a:lnTo>
                  <a:lnTo>
                    <a:pt x="562" y="2032"/>
                  </a:lnTo>
                  <a:lnTo>
                    <a:pt x="568" y="2034"/>
                  </a:lnTo>
                  <a:lnTo>
                    <a:pt x="574" y="2036"/>
                  </a:lnTo>
                  <a:lnTo>
                    <a:pt x="580" y="2036"/>
                  </a:lnTo>
                  <a:lnTo>
                    <a:pt x="586" y="2036"/>
                  </a:lnTo>
                  <a:lnTo>
                    <a:pt x="588" y="2036"/>
                  </a:lnTo>
                  <a:lnTo>
                    <a:pt x="588" y="2038"/>
                  </a:lnTo>
                  <a:lnTo>
                    <a:pt x="588" y="2040"/>
                  </a:lnTo>
                  <a:lnTo>
                    <a:pt x="580" y="2042"/>
                  </a:lnTo>
                  <a:lnTo>
                    <a:pt x="576" y="2042"/>
                  </a:lnTo>
                  <a:lnTo>
                    <a:pt x="572" y="2042"/>
                  </a:lnTo>
                  <a:lnTo>
                    <a:pt x="566" y="2038"/>
                  </a:lnTo>
                  <a:lnTo>
                    <a:pt x="564" y="2038"/>
                  </a:lnTo>
                  <a:lnTo>
                    <a:pt x="558" y="2040"/>
                  </a:lnTo>
                  <a:lnTo>
                    <a:pt x="550" y="2044"/>
                  </a:lnTo>
                  <a:lnTo>
                    <a:pt x="540" y="2048"/>
                  </a:lnTo>
                  <a:lnTo>
                    <a:pt x="532" y="2054"/>
                  </a:lnTo>
                  <a:lnTo>
                    <a:pt x="524" y="2058"/>
                  </a:lnTo>
                  <a:lnTo>
                    <a:pt x="504" y="2060"/>
                  </a:lnTo>
                  <a:lnTo>
                    <a:pt x="492" y="2064"/>
                  </a:lnTo>
                  <a:lnTo>
                    <a:pt x="488" y="2068"/>
                  </a:lnTo>
                  <a:lnTo>
                    <a:pt x="486" y="2070"/>
                  </a:lnTo>
                  <a:lnTo>
                    <a:pt x="484" y="2074"/>
                  </a:lnTo>
                  <a:lnTo>
                    <a:pt x="484" y="2078"/>
                  </a:lnTo>
                  <a:lnTo>
                    <a:pt x="486" y="2086"/>
                  </a:lnTo>
                  <a:lnTo>
                    <a:pt x="484" y="2090"/>
                  </a:lnTo>
                  <a:lnTo>
                    <a:pt x="484" y="2094"/>
                  </a:lnTo>
                  <a:lnTo>
                    <a:pt x="486" y="2098"/>
                  </a:lnTo>
                  <a:lnTo>
                    <a:pt x="486" y="2100"/>
                  </a:lnTo>
                  <a:lnTo>
                    <a:pt x="484" y="2100"/>
                  </a:lnTo>
                  <a:lnTo>
                    <a:pt x="484" y="2102"/>
                  </a:lnTo>
                  <a:lnTo>
                    <a:pt x="486" y="2106"/>
                  </a:lnTo>
                  <a:lnTo>
                    <a:pt x="488" y="2108"/>
                  </a:lnTo>
                  <a:lnTo>
                    <a:pt x="486" y="2110"/>
                  </a:lnTo>
                  <a:lnTo>
                    <a:pt x="482" y="2112"/>
                  </a:lnTo>
                  <a:lnTo>
                    <a:pt x="480" y="2114"/>
                  </a:lnTo>
                  <a:lnTo>
                    <a:pt x="478" y="2118"/>
                  </a:lnTo>
                  <a:lnTo>
                    <a:pt x="472" y="2120"/>
                  </a:lnTo>
                  <a:lnTo>
                    <a:pt x="444" y="2132"/>
                  </a:lnTo>
                  <a:lnTo>
                    <a:pt x="434" y="2136"/>
                  </a:lnTo>
                  <a:lnTo>
                    <a:pt x="428" y="2140"/>
                  </a:lnTo>
                  <a:lnTo>
                    <a:pt x="426" y="2144"/>
                  </a:lnTo>
                  <a:lnTo>
                    <a:pt x="426" y="2146"/>
                  </a:lnTo>
                  <a:lnTo>
                    <a:pt x="426" y="2150"/>
                  </a:lnTo>
                  <a:lnTo>
                    <a:pt x="428" y="2152"/>
                  </a:lnTo>
                  <a:lnTo>
                    <a:pt x="432" y="2154"/>
                  </a:lnTo>
                  <a:lnTo>
                    <a:pt x="434" y="2154"/>
                  </a:lnTo>
                  <a:lnTo>
                    <a:pt x="432" y="2156"/>
                  </a:lnTo>
                  <a:lnTo>
                    <a:pt x="420" y="2162"/>
                  </a:lnTo>
                  <a:lnTo>
                    <a:pt x="416" y="2164"/>
                  </a:lnTo>
                  <a:lnTo>
                    <a:pt x="412" y="2164"/>
                  </a:lnTo>
                  <a:lnTo>
                    <a:pt x="402" y="2162"/>
                  </a:lnTo>
                  <a:lnTo>
                    <a:pt x="392" y="2158"/>
                  </a:lnTo>
                  <a:lnTo>
                    <a:pt x="384" y="2158"/>
                  </a:lnTo>
                  <a:lnTo>
                    <a:pt x="376" y="2160"/>
                  </a:lnTo>
                  <a:lnTo>
                    <a:pt x="374" y="2160"/>
                  </a:lnTo>
                  <a:lnTo>
                    <a:pt x="372" y="2156"/>
                  </a:lnTo>
                  <a:lnTo>
                    <a:pt x="372" y="2148"/>
                  </a:lnTo>
                  <a:lnTo>
                    <a:pt x="370" y="2142"/>
                  </a:lnTo>
                  <a:lnTo>
                    <a:pt x="368" y="2140"/>
                  </a:lnTo>
                  <a:lnTo>
                    <a:pt x="364" y="2140"/>
                  </a:lnTo>
                  <a:lnTo>
                    <a:pt x="356" y="2140"/>
                  </a:lnTo>
                  <a:lnTo>
                    <a:pt x="348" y="2140"/>
                  </a:lnTo>
                  <a:lnTo>
                    <a:pt x="346" y="2138"/>
                  </a:lnTo>
                  <a:lnTo>
                    <a:pt x="346" y="2142"/>
                  </a:lnTo>
                  <a:lnTo>
                    <a:pt x="348" y="2148"/>
                  </a:lnTo>
                  <a:lnTo>
                    <a:pt x="348" y="2152"/>
                  </a:lnTo>
                  <a:lnTo>
                    <a:pt x="348" y="2156"/>
                  </a:lnTo>
                  <a:lnTo>
                    <a:pt x="352" y="2160"/>
                  </a:lnTo>
                  <a:lnTo>
                    <a:pt x="356" y="2164"/>
                  </a:lnTo>
                  <a:lnTo>
                    <a:pt x="358" y="2172"/>
                  </a:lnTo>
                  <a:lnTo>
                    <a:pt x="360" y="2180"/>
                  </a:lnTo>
                  <a:lnTo>
                    <a:pt x="360" y="2188"/>
                  </a:lnTo>
                  <a:lnTo>
                    <a:pt x="360" y="2192"/>
                  </a:lnTo>
                  <a:lnTo>
                    <a:pt x="360" y="2194"/>
                  </a:lnTo>
                  <a:lnTo>
                    <a:pt x="362" y="2200"/>
                  </a:lnTo>
                  <a:lnTo>
                    <a:pt x="364" y="2202"/>
                  </a:lnTo>
                  <a:lnTo>
                    <a:pt x="358" y="2204"/>
                  </a:lnTo>
                  <a:lnTo>
                    <a:pt x="352" y="2204"/>
                  </a:lnTo>
                  <a:lnTo>
                    <a:pt x="350" y="2202"/>
                  </a:lnTo>
                  <a:lnTo>
                    <a:pt x="348" y="2198"/>
                  </a:lnTo>
                  <a:lnTo>
                    <a:pt x="346" y="2198"/>
                  </a:lnTo>
                  <a:lnTo>
                    <a:pt x="344" y="2198"/>
                  </a:lnTo>
                  <a:lnTo>
                    <a:pt x="344" y="2200"/>
                  </a:lnTo>
                  <a:lnTo>
                    <a:pt x="342" y="2202"/>
                  </a:lnTo>
                  <a:lnTo>
                    <a:pt x="338" y="2202"/>
                  </a:lnTo>
                  <a:lnTo>
                    <a:pt x="334" y="2202"/>
                  </a:lnTo>
                  <a:lnTo>
                    <a:pt x="332" y="2200"/>
                  </a:lnTo>
                  <a:lnTo>
                    <a:pt x="330" y="2198"/>
                  </a:lnTo>
                  <a:lnTo>
                    <a:pt x="326" y="2200"/>
                  </a:lnTo>
                  <a:lnTo>
                    <a:pt x="318" y="2206"/>
                  </a:lnTo>
                  <a:lnTo>
                    <a:pt x="314" y="2208"/>
                  </a:lnTo>
                  <a:lnTo>
                    <a:pt x="310" y="2206"/>
                  </a:lnTo>
                  <a:lnTo>
                    <a:pt x="302" y="2192"/>
                  </a:lnTo>
                  <a:lnTo>
                    <a:pt x="298" y="2186"/>
                  </a:lnTo>
                  <a:lnTo>
                    <a:pt x="296" y="2186"/>
                  </a:lnTo>
                  <a:lnTo>
                    <a:pt x="292" y="2188"/>
                  </a:lnTo>
                  <a:lnTo>
                    <a:pt x="286" y="2190"/>
                  </a:lnTo>
                  <a:lnTo>
                    <a:pt x="282" y="2190"/>
                  </a:lnTo>
                  <a:lnTo>
                    <a:pt x="280" y="2190"/>
                  </a:lnTo>
                  <a:lnTo>
                    <a:pt x="278" y="2194"/>
                  </a:lnTo>
                  <a:lnTo>
                    <a:pt x="278" y="2198"/>
                  </a:lnTo>
                  <a:lnTo>
                    <a:pt x="276" y="2200"/>
                  </a:lnTo>
                  <a:lnTo>
                    <a:pt x="270" y="2200"/>
                  </a:lnTo>
                  <a:lnTo>
                    <a:pt x="264" y="2198"/>
                  </a:lnTo>
                  <a:lnTo>
                    <a:pt x="260" y="2196"/>
                  </a:lnTo>
                  <a:lnTo>
                    <a:pt x="258" y="2198"/>
                  </a:lnTo>
                  <a:lnTo>
                    <a:pt x="250" y="2200"/>
                  </a:lnTo>
                  <a:lnTo>
                    <a:pt x="240" y="2202"/>
                  </a:lnTo>
                  <a:lnTo>
                    <a:pt x="234" y="2206"/>
                  </a:lnTo>
                  <a:lnTo>
                    <a:pt x="230" y="2212"/>
                  </a:lnTo>
                  <a:lnTo>
                    <a:pt x="230" y="2216"/>
                  </a:lnTo>
                  <a:lnTo>
                    <a:pt x="232" y="2218"/>
                  </a:lnTo>
                  <a:lnTo>
                    <a:pt x="236" y="2218"/>
                  </a:lnTo>
                  <a:lnTo>
                    <a:pt x="240" y="2218"/>
                  </a:lnTo>
                  <a:lnTo>
                    <a:pt x="244" y="2218"/>
                  </a:lnTo>
                  <a:lnTo>
                    <a:pt x="246" y="2220"/>
                  </a:lnTo>
                  <a:lnTo>
                    <a:pt x="242" y="2220"/>
                  </a:lnTo>
                  <a:lnTo>
                    <a:pt x="238" y="2222"/>
                  </a:lnTo>
                  <a:lnTo>
                    <a:pt x="238" y="2224"/>
                  </a:lnTo>
                  <a:lnTo>
                    <a:pt x="236" y="2226"/>
                  </a:lnTo>
                  <a:lnTo>
                    <a:pt x="238" y="2228"/>
                  </a:lnTo>
                  <a:lnTo>
                    <a:pt x="242" y="2228"/>
                  </a:lnTo>
                  <a:lnTo>
                    <a:pt x="246" y="2228"/>
                  </a:lnTo>
                  <a:lnTo>
                    <a:pt x="250" y="2230"/>
                  </a:lnTo>
                  <a:lnTo>
                    <a:pt x="246" y="2232"/>
                  </a:lnTo>
                  <a:lnTo>
                    <a:pt x="240" y="2234"/>
                  </a:lnTo>
                  <a:lnTo>
                    <a:pt x="234" y="2234"/>
                  </a:lnTo>
                  <a:lnTo>
                    <a:pt x="234" y="2236"/>
                  </a:lnTo>
                  <a:lnTo>
                    <a:pt x="236" y="2238"/>
                  </a:lnTo>
                  <a:lnTo>
                    <a:pt x="242" y="2244"/>
                  </a:lnTo>
                  <a:lnTo>
                    <a:pt x="244" y="2248"/>
                  </a:lnTo>
                  <a:lnTo>
                    <a:pt x="248" y="2250"/>
                  </a:lnTo>
                  <a:lnTo>
                    <a:pt x="252" y="2250"/>
                  </a:lnTo>
                  <a:lnTo>
                    <a:pt x="258" y="2248"/>
                  </a:lnTo>
                  <a:lnTo>
                    <a:pt x="264" y="2248"/>
                  </a:lnTo>
                  <a:lnTo>
                    <a:pt x="280" y="2254"/>
                  </a:lnTo>
                  <a:lnTo>
                    <a:pt x="286" y="2258"/>
                  </a:lnTo>
                  <a:lnTo>
                    <a:pt x="292" y="2260"/>
                  </a:lnTo>
                  <a:lnTo>
                    <a:pt x="296" y="2262"/>
                  </a:lnTo>
                  <a:lnTo>
                    <a:pt x="302" y="2262"/>
                  </a:lnTo>
                  <a:lnTo>
                    <a:pt x="306" y="2262"/>
                  </a:lnTo>
                  <a:lnTo>
                    <a:pt x="306" y="2266"/>
                  </a:lnTo>
                  <a:lnTo>
                    <a:pt x="306" y="2268"/>
                  </a:lnTo>
                  <a:lnTo>
                    <a:pt x="314" y="2268"/>
                  </a:lnTo>
                  <a:lnTo>
                    <a:pt x="318" y="2268"/>
                  </a:lnTo>
                  <a:lnTo>
                    <a:pt x="322" y="2268"/>
                  </a:lnTo>
                  <a:lnTo>
                    <a:pt x="324" y="2270"/>
                  </a:lnTo>
                  <a:lnTo>
                    <a:pt x="322" y="2272"/>
                  </a:lnTo>
                  <a:lnTo>
                    <a:pt x="320" y="2276"/>
                  </a:lnTo>
                  <a:lnTo>
                    <a:pt x="320" y="2280"/>
                  </a:lnTo>
                  <a:lnTo>
                    <a:pt x="322" y="2282"/>
                  </a:lnTo>
                  <a:lnTo>
                    <a:pt x="330" y="2282"/>
                  </a:lnTo>
                  <a:lnTo>
                    <a:pt x="334" y="2282"/>
                  </a:lnTo>
                  <a:lnTo>
                    <a:pt x="334" y="2286"/>
                  </a:lnTo>
                  <a:lnTo>
                    <a:pt x="332" y="2290"/>
                  </a:lnTo>
                  <a:lnTo>
                    <a:pt x="334" y="2290"/>
                  </a:lnTo>
                  <a:lnTo>
                    <a:pt x="336" y="2292"/>
                  </a:lnTo>
                  <a:lnTo>
                    <a:pt x="340" y="2292"/>
                  </a:lnTo>
                  <a:lnTo>
                    <a:pt x="342" y="2294"/>
                  </a:lnTo>
                  <a:lnTo>
                    <a:pt x="342" y="2298"/>
                  </a:lnTo>
                  <a:lnTo>
                    <a:pt x="338" y="2300"/>
                  </a:lnTo>
                  <a:lnTo>
                    <a:pt x="336" y="2302"/>
                  </a:lnTo>
                  <a:lnTo>
                    <a:pt x="336" y="2306"/>
                  </a:lnTo>
                  <a:lnTo>
                    <a:pt x="340" y="2314"/>
                  </a:lnTo>
                  <a:lnTo>
                    <a:pt x="348" y="2324"/>
                  </a:lnTo>
                  <a:lnTo>
                    <a:pt x="358" y="2332"/>
                  </a:lnTo>
                  <a:lnTo>
                    <a:pt x="368" y="2336"/>
                  </a:lnTo>
                  <a:lnTo>
                    <a:pt x="374" y="2338"/>
                  </a:lnTo>
                  <a:lnTo>
                    <a:pt x="376" y="2338"/>
                  </a:lnTo>
                  <a:lnTo>
                    <a:pt x="374" y="2342"/>
                  </a:lnTo>
                  <a:lnTo>
                    <a:pt x="374" y="2346"/>
                  </a:lnTo>
                  <a:lnTo>
                    <a:pt x="376" y="2348"/>
                  </a:lnTo>
                  <a:lnTo>
                    <a:pt x="378" y="2352"/>
                  </a:lnTo>
                  <a:lnTo>
                    <a:pt x="378" y="2360"/>
                  </a:lnTo>
                  <a:lnTo>
                    <a:pt x="376" y="2364"/>
                  </a:lnTo>
                  <a:lnTo>
                    <a:pt x="374" y="2366"/>
                  </a:lnTo>
                  <a:lnTo>
                    <a:pt x="370" y="2368"/>
                  </a:lnTo>
                  <a:lnTo>
                    <a:pt x="370" y="2370"/>
                  </a:lnTo>
                  <a:lnTo>
                    <a:pt x="378" y="2376"/>
                  </a:lnTo>
                  <a:lnTo>
                    <a:pt x="388" y="2382"/>
                  </a:lnTo>
                  <a:lnTo>
                    <a:pt x="392" y="2388"/>
                  </a:lnTo>
                  <a:lnTo>
                    <a:pt x="394" y="2396"/>
                  </a:lnTo>
                  <a:lnTo>
                    <a:pt x="394" y="2402"/>
                  </a:lnTo>
                  <a:lnTo>
                    <a:pt x="394" y="2404"/>
                  </a:lnTo>
                  <a:lnTo>
                    <a:pt x="392" y="2398"/>
                  </a:lnTo>
                  <a:lnTo>
                    <a:pt x="388" y="2388"/>
                  </a:lnTo>
                  <a:lnTo>
                    <a:pt x="384" y="2384"/>
                  </a:lnTo>
                  <a:lnTo>
                    <a:pt x="380" y="2382"/>
                  </a:lnTo>
                  <a:lnTo>
                    <a:pt x="378" y="2390"/>
                  </a:lnTo>
                  <a:lnTo>
                    <a:pt x="372" y="2410"/>
                  </a:lnTo>
                  <a:lnTo>
                    <a:pt x="370" y="2426"/>
                  </a:lnTo>
                  <a:lnTo>
                    <a:pt x="372" y="2428"/>
                  </a:lnTo>
                  <a:lnTo>
                    <a:pt x="374" y="2426"/>
                  </a:lnTo>
                  <a:lnTo>
                    <a:pt x="376" y="2426"/>
                  </a:lnTo>
                  <a:lnTo>
                    <a:pt x="378" y="2426"/>
                  </a:lnTo>
                  <a:lnTo>
                    <a:pt x="378" y="2430"/>
                  </a:lnTo>
                  <a:lnTo>
                    <a:pt x="376" y="2432"/>
                  </a:lnTo>
                  <a:lnTo>
                    <a:pt x="374" y="2432"/>
                  </a:lnTo>
                  <a:lnTo>
                    <a:pt x="372" y="2436"/>
                  </a:lnTo>
                  <a:lnTo>
                    <a:pt x="370" y="2460"/>
                  </a:lnTo>
                  <a:lnTo>
                    <a:pt x="366" y="2480"/>
                  </a:lnTo>
                  <a:lnTo>
                    <a:pt x="362" y="2492"/>
                  </a:lnTo>
                  <a:lnTo>
                    <a:pt x="358" y="2500"/>
                  </a:lnTo>
                  <a:lnTo>
                    <a:pt x="352" y="2502"/>
                  </a:lnTo>
                  <a:lnTo>
                    <a:pt x="342" y="2506"/>
                  </a:lnTo>
                  <a:lnTo>
                    <a:pt x="334" y="2506"/>
                  </a:lnTo>
                  <a:lnTo>
                    <a:pt x="326" y="2504"/>
                  </a:lnTo>
                  <a:lnTo>
                    <a:pt x="314" y="2500"/>
                  </a:lnTo>
                  <a:lnTo>
                    <a:pt x="308" y="2500"/>
                  </a:lnTo>
                  <a:lnTo>
                    <a:pt x="300" y="2502"/>
                  </a:lnTo>
                  <a:lnTo>
                    <a:pt x="286" y="2498"/>
                  </a:lnTo>
                  <a:lnTo>
                    <a:pt x="278" y="2496"/>
                  </a:lnTo>
                  <a:lnTo>
                    <a:pt x="270" y="2496"/>
                  </a:lnTo>
                  <a:lnTo>
                    <a:pt x="252" y="2498"/>
                  </a:lnTo>
                  <a:lnTo>
                    <a:pt x="232" y="2498"/>
                  </a:lnTo>
                  <a:lnTo>
                    <a:pt x="220" y="2498"/>
                  </a:lnTo>
                  <a:lnTo>
                    <a:pt x="206" y="2494"/>
                  </a:lnTo>
                  <a:lnTo>
                    <a:pt x="192" y="2490"/>
                  </a:lnTo>
                  <a:lnTo>
                    <a:pt x="182" y="2490"/>
                  </a:lnTo>
                  <a:lnTo>
                    <a:pt x="172" y="2492"/>
                  </a:lnTo>
                  <a:lnTo>
                    <a:pt x="154" y="2492"/>
                  </a:lnTo>
                  <a:lnTo>
                    <a:pt x="142" y="2492"/>
                  </a:lnTo>
                  <a:lnTo>
                    <a:pt x="134" y="2490"/>
                  </a:lnTo>
                  <a:lnTo>
                    <a:pt x="120" y="2486"/>
                  </a:lnTo>
                  <a:lnTo>
                    <a:pt x="110" y="2482"/>
                  </a:lnTo>
                  <a:lnTo>
                    <a:pt x="104" y="2484"/>
                  </a:lnTo>
                  <a:lnTo>
                    <a:pt x="98" y="2486"/>
                  </a:lnTo>
                  <a:lnTo>
                    <a:pt x="92" y="2490"/>
                  </a:lnTo>
                  <a:lnTo>
                    <a:pt x="88" y="2492"/>
                  </a:lnTo>
                  <a:lnTo>
                    <a:pt x="86" y="2500"/>
                  </a:lnTo>
                  <a:lnTo>
                    <a:pt x="86" y="2504"/>
                  </a:lnTo>
                  <a:lnTo>
                    <a:pt x="82" y="2506"/>
                  </a:lnTo>
                  <a:lnTo>
                    <a:pt x="78" y="2506"/>
                  </a:lnTo>
                  <a:lnTo>
                    <a:pt x="72" y="2506"/>
                  </a:lnTo>
                  <a:lnTo>
                    <a:pt x="66" y="2508"/>
                  </a:lnTo>
                  <a:lnTo>
                    <a:pt x="54" y="2516"/>
                  </a:lnTo>
                  <a:lnTo>
                    <a:pt x="50" y="2520"/>
                  </a:lnTo>
                  <a:lnTo>
                    <a:pt x="48" y="2524"/>
                  </a:lnTo>
                  <a:lnTo>
                    <a:pt x="48" y="2528"/>
                  </a:lnTo>
                  <a:lnTo>
                    <a:pt x="50" y="2530"/>
                  </a:lnTo>
                  <a:lnTo>
                    <a:pt x="54" y="2534"/>
                  </a:lnTo>
                  <a:lnTo>
                    <a:pt x="56" y="2540"/>
                  </a:lnTo>
                  <a:lnTo>
                    <a:pt x="58" y="2546"/>
                  </a:lnTo>
                  <a:lnTo>
                    <a:pt x="60" y="2552"/>
                  </a:lnTo>
                  <a:lnTo>
                    <a:pt x="64" y="2560"/>
                  </a:lnTo>
                  <a:lnTo>
                    <a:pt x="64" y="2570"/>
                  </a:lnTo>
                  <a:lnTo>
                    <a:pt x="64" y="2578"/>
                  </a:lnTo>
                  <a:lnTo>
                    <a:pt x="66" y="2588"/>
                  </a:lnTo>
                  <a:lnTo>
                    <a:pt x="64" y="2594"/>
                  </a:lnTo>
                  <a:lnTo>
                    <a:pt x="66" y="2596"/>
                  </a:lnTo>
                  <a:lnTo>
                    <a:pt x="68" y="2600"/>
                  </a:lnTo>
                  <a:lnTo>
                    <a:pt x="66" y="2602"/>
                  </a:lnTo>
                  <a:lnTo>
                    <a:pt x="66" y="2606"/>
                  </a:lnTo>
                  <a:lnTo>
                    <a:pt x="66" y="2612"/>
                  </a:lnTo>
                  <a:lnTo>
                    <a:pt x="74" y="2628"/>
                  </a:lnTo>
                  <a:lnTo>
                    <a:pt x="74" y="2632"/>
                  </a:lnTo>
                  <a:lnTo>
                    <a:pt x="74" y="2640"/>
                  </a:lnTo>
                  <a:lnTo>
                    <a:pt x="70" y="2654"/>
                  </a:lnTo>
                  <a:lnTo>
                    <a:pt x="66" y="2670"/>
                  </a:lnTo>
                  <a:lnTo>
                    <a:pt x="64" y="2680"/>
                  </a:lnTo>
                  <a:lnTo>
                    <a:pt x="66" y="2684"/>
                  </a:lnTo>
                  <a:lnTo>
                    <a:pt x="64" y="2688"/>
                  </a:lnTo>
                  <a:lnTo>
                    <a:pt x="60" y="2694"/>
                  </a:lnTo>
                  <a:lnTo>
                    <a:pt x="56" y="2708"/>
                  </a:lnTo>
                  <a:lnTo>
                    <a:pt x="54" y="2716"/>
                  </a:lnTo>
                  <a:lnTo>
                    <a:pt x="50" y="2720"/>
                  </a:lnTo>
                  <a:lnTo>
                    <a:pt x="46" y="2724"/>
                  </a:lnTo>
                  <a:lnTo>
                    <a:pt x="44" y="2726"/>
                  </a:lnTo>
                  <a:lnTo>
                    <a:pt x="44" y="2730"/>
                  </a:lnTo>
                  <a:lnTo>
                    <a:pt x="44" y="2734"/>
                  </a:lnTo>
                  <a:lnTo>
                    <a:pt x="44" y="2740"/>
                  </a:lnTo>
                  <a:lnTo>
                    <a:pt x="40" y="2750"/>
                  </a:lnTo>
                  <a:lnTo>
                    <a:pt x="38" y="2756"/>
                  </a:lnTo>
                  <a:lnTo>
                    <a:pt x="38" y="2760"/>
                  </a:lnTo>
                  <a:lnTo>
                    <a:pt x="40" y="2762"/>
                  </a:lnTo>
                  <a:lnTo>
                    <a:pt x="44" y="2764"/>
                  </a:lnTo>
                  <a:lnTo>
                    <a:pt x="52" y="2764"/>
                  </a:lnTo>
                  <a:lnTo>
                    <a:pt x="50" y="2766"/>
                  </a:lnTo>
                  <a:lnTo>
                    <a:pt x="50" y="2770"/>
                  </a:lnTo>
                  <a:lnTo>
                    <a:pt x="50" y="2772"/>
                  </a:lnTo>
                  <a:lnTo>
                    <a:pt x="50" y="2776"/>
                  </a:lnTo>
                  <a:lnTo>
                    <a:pt x="50" y="2778"/>
                  </a:lnTo>
                  <a:lnTo>
                    <a:pt x="52" y="2778"/>
                  </a:lnTo>
                  <a:lnTo>
                    <a:pt x="58" y="2776"/>
                  </a:lnTo>
                  <a:lnTo>
                    <a:pt x="64" y="2778"/>
                  </a:lnTo>
                  <a:lnTo>
                    <a:pt x="66" y="2780"/>
                  </a:lnTo>
                  <a:lnTo>
                    <a:pt x="66" y="2782"/>
                  </a:lnTo>
                  <a:lnTo>
                    <a:pt x="68" y="2788"/>
                  </a:lnTo>
                  <a:lnTo>
                    <a:pt x="66" y="2794"/>
                  </a:lnTo>
                  <a:lnTo>
                    <a:pt x="64" y="2804"/>
                  </a:lnTo>
                  <a:lnTo>
                    <a:pt x="66" y="2810"/>
                  </a:lnTo>
                  <a:lnTo>
                    <a:pt x="66" y="2820"/>
                  </a:lnTo>
                  <a:lnTo>
                    <a:pt x="62" y="2842"/>
                  </a:lnTo>
                  <a:lnTo>
                    <a:pt x="60" y="2856"/>
                  </a:lnTo>
                  <a:lnTo>
                    <a:pt x="62" y="2856"/>
                  </a:lnTo>
                  <a:lnTo>
                    <a:pt x="64" y="2856"/>
                  </a:lnTo>
                  <a:lnTo>
                    <a:pt x="68" y="2852"/>
                  </a:lnTo>
                  <a:lnTo>
                    <a:pt x="72" y="2850"/>
                  </a:lnTo>
                  <a:lnTo>
                    <a:pt x="80" y="2850"/>
                  </a:lnTo>
                  <a:lnTo>
                    <a:pt x="92" y="2854"/>
                  </a:lnTo>
                  <a:lnTo>
                    <a:pt x="104" y="2858"/>
                  </a:lnTo>
                  <a:lnTo>
                    <a:pt x="110" y="2856"/>
                  </a:lnTo>
                  <a:lnTo>
                    <a:pt x="114" y="2852"/>
                  </a:lnTo>
                  <a:lnTo>
                    <a:pt x="124" y="2846"/>
                  </a:lnTo>
                  <a:lnTo>
                    <a:pt x="130" y="2844"/>
                  </a:lnTo>
                  <a:lnTo>
                    <a:pt x="136" y="2844"/>
                  </a:lnTo>
                  <a:lnTo>
                    <a:pt x="142" y="2846"/>
                  </a:lnTo>
                  <a:lnTo>
                    <a:pt x="148" y="2850"/>
                  </a:lnTo>
                  <a:lnTo>
                    <a:pt x="158" y="2858"/>
                  </a:lnTo>
                  <a:lnTo>
                    <a:pt x="160" y="2862"/>
                  </a:lnTo>
                  <a:lnTo>
                    <a:pt x="162" y="2866"/>
                  </a:lnTo>
                  <a:lnTo>
                    <a:pt x="162" y="2874"/>
                  </a:lnTo>
                  <a:lnTo>
                    <a:pt x="166" y="2882"/>
                  </a:lnTo>
                  <a:lnTo>
                    <a:pt x="174" y="2892"/>
                  </a:lnTo>
                  <a:lnTo>
                    <a:pt x="182" y="2902"/>
                  </a:lnTo>
                  <a:lnTo>
                    <a:pt x="190" y="2908"/>
                  </a:lnTo>
                  <a:lnTo>
                    <a:pt x="196" y="2910"/>
                  </a:lnTo>
                  <a:lnTo>
                    <a:pt x="198" y="2910"/>
                  </a:lnTo>
                  <a:lnTo>
                    <a:pt x="202" y="2906"/>
                  </a:lnTo>
                  <a:lnTo>
                    <a:pt x="206" y="2902"/>
                  </a:lnTo>
                  <a:lnTo>
                    <a:pt x="208" y="2898"/>
                  </a:lnTo>
                  <a:lnTo>
                    <a:pt x="212" y="2892"/>
                  </a:lnTo>
                  <a:lnTo>
                    <a:pt x="214" y="2888"/>
                  </a:lnTo>
                  <a:lnTo>
                    <a:pt x="218" y="2886"/>
                  </a:lnTo>
                  <a:lnTo>
                    <a:pt x="228" y="2884"/>
                  </a:lnTo>
                  <a:lnTo>
                    <a:pt x="236" y="2884"/>
                  </a:lnTo>
                  <a:lnTo>
                    <a:pt x="238" y="2882"/>
                  </a:lnTo>
                  <a:lnTo>
                    <a:pt x="240" y="2880"/>
                  </a:lnTo>
                  <a:lnTo>
                    <a:pt x="246" y="2874"/>
                  </a:lnTo>
                  <a:lnTo>
                    <a:pt x="254" y="2868"/>
                  </a:lnTo>
                  <a:lnTo>
                    <a:pt x="264" y="2868"/>
                  </a:lnTo>
                  <a:lnTo>
                    <a:pt x="270" y="2868"/>
                  </a:lnTo>
                  <a:lnTo>
                    <a:pt x="276" y="2870"/>
                  </a:lnTo>
                  <a:lnTo>
                    <a:pt x="284" y="2872"/>
                  </a:lnTo>
                  <a:lnTo>
                    <a:pt x="292" y="2874"/>
                  </a:lnTo>
                  <a:lnTo>
                    <a:pt x="310" y="2870"/>
                  </a:lnTo>
                  <a:lnTo>
                    <a:pt x="322" y="2868"/>
                  </a:lnTo>
                  <a:lnTo>
                    <a:pt x="328" y="2866"/>
                  </a:lnTo>
                  <a:lnTo>
                    <a:pt x="332" y="2868"/>
                  </a:lnTo>
                  <a:lnTo>
                    <a:pt x="336" y="2870"/>
                  </a:lnTo>
                  <a:lnTo>
                    <a:pt x="340" y="2866"/>
                  </a:lnTo>
                  <a:lnTo>
                    <a:pt x="346" y="2852"/>
                  </a:lnTo>
                  <a:lnTo>
                    <a:pt x="350" y="2844"/>
                  </a:lnTo>
                  <a:lnTo>
                    <a:pt x="356" y="2836"/>
                  </a:lnTo>
                  <a:lnTo>
                    <a:pt x="364" y="2830"/>
                  </a:lnTo>
                  <a:lnTo>
                    <a:pt x="374" y="2828"/>
                  </a:lnTo>
                  <a:lnTo>
                    <a:pt x="390" y="2826"/>
                  </a:lnTo>
                  <a:lnTo>
                    <a:pt x="392" y="2824"/>
                  </a:lnTo>
                  <a:lnTo>
                    <a:pt x="390" y="2818"/>
                  </a:lnTo>
                  <a:lnTo>
                    <a:pt x="392" y="2808"/>
                  </a:lnTo>
                  <a:lnTo>
                    <a:pt x="396" y="2798"/>
                  </a:lnTo>
                  <a:lnTo>
                    <a:pt x="402" y="2788"/>
                  </a:lnTo>
                  <a:lnTo>
                    <a:pt x="410" y="2780"/>
                  </a:lnTo>
                  <a:lnTo>
                    <a:pt x="424" y="2768"/>
                  </a:lnTo>
                  <a:lnTo>
                    <a:pt x="428" y="2764"/>
                  </a:lnTo>
                  <a:lnTo>
                    <a:pt x="430" y="2760"/>
                  </a:lnTo>
                  <a:lnTo>
                    <a:pt x="428" y="2756"/>
                  </a:lnTo>
                  <a:lnTo>
                    <a:pt x="422" y="2752"/>
                  </a:lnTo>
                  <a:lnTo>
                    <a:pt x="416" y="2746"/>
                  </a:lnTo>
                  <a:lnTo>
                    <a:pt x="412" y="2740"/>
                  </a:lnTo>
                  <a:lnTo>
                    <a:pt x="410" y="2734"/>
                  </a:lnTo>
                  <a:lnTo>
                    <a:pt x="410" y="2724"/>
                  </a:lnTo>
                  <a:lnTo>
                    <a:pt x="412" y="2714"/>
                  </a:lnTo>
                  <a:lnTo>
                    <a:pt x="418" y="2702"/>
                  </a:lnTo>
                  <a:lnTo>
                    <a:pt x="424" y="2690"/>
                  </a:lnTo>
                  <a:lnTo>
                    <a:pt x="438" y="2670"/>
                  </a:lnTo>
                  <a:lnTo>
                    <a:pt x="446" y="2664"/>
                  </a:lnTo>
                  <a:lnTo>
                    <a:pt x="450" y="2660"/>
                  </a:lnTo>
                  <a:lnTo>
                    <a:pt x="460" y="2656"/>
                  </a:lnTo>
                  <a:lnTo>
                    <a:pt x="460" y="2654"/>
                  </a:lnTo>
                  <a:lnTo>
                    <a:pt x="460" y="2652"/>
                  </a:lnTo>
                  <a:lnTo>
                    <a:pt x="454" y="2648"/>
                  </a:lnTo>
                  <a:lnTo>
                    <a:pt x="454" y="2646"/>
                  </a:lnTo>
                  <a:lnTo>
                    <a:pt x="454" y="2642"/>
                  </a:lnTo>
                  <a:lnTo>
                    <a:pt x="458" y="2638"/>
                  </a:lnTo>
                  <a:lnTo>
                    <a:pt x="466" y="2634"/>
                  </a:lnTo>
                  <a:lnTo>
                    <a:pt x="484" y="2628"/>
                  </a:lnTo>
                  <a:lnTo>
                    <a:pt x="502" y="2624"/>
                  </a:lnTo>
                  <a:lnTo>
                    <a:pt x="508" y="2620"/>
                  </a:lnTo>
                  <a:lnTo>
                    <a:pt x="510" y="2616"/>
                  </a:lnTo>
                  <a:lnTo>
                    <a:pt x="514" y="2612"/>
                  </a:lnTo>
                  <a:lnTo>
                    <a:pt x="520" y="2608"/>
                  </a:lnTo>
                  <a:lnTo>
                    <a:pt x="536" y="2600"/>
                  </a:lnTo>
                  <a:lnTo>
                    <a:pt x="544" y="2596"/>
                  </a:lnTo>
                  <a:lnTo>
                    <a:pt x="550" y="2590"/>
                  </a:lnTo>
                  <a:lnTo>
                    <a:pt x="552" y="2584"/>
                  </a:lnTo>
                  <a:lnTo>
                    <a:pt x="552" y="2580"/>
                  </a:lnTo>
                  <a:lnTo>
                    <a:pt x="550" y="2576"/>
                  </a:lnTo>
                  <a:lnTo>
                    <a:pt x="550" y="2572"/>
                  </a:lnTo>
                  <a:lnTo>
                    <a:pt x="550" y="2570"/>
                  </a:lnTo>
                  <a:lnTo>
                    <a:pt x="554" y="2566"/>
                  </a:lnTo>
                  <a:lnTo>
                    <a:pt x="556" y="2566"/>
                  </a:lnTo>
                  <a:lnTo>
                    <a:pt x="556" y="2562"/>
                  </a:lnTo>
                  <a:lnTo>
                    <a:pt x="554" y="2560"/>
                  </a:lnTo>
                  <a:lnTo>
                    <a:pt x="548" y="2554"/>
                  </a:lnTo>
                  <a:lnTo>
                    <a:pt x="548" y="2542"/>
                  </a:lnTo>
                  <a:lnTo>
                    <a:pt x="548" y="2536"/>
                  </a:lnTo>
                  <a:lnTo>
                    <a:pt x="548" y="2532"/>
                  </a:lnTo>
                  <a:lnTo>
                    <a:pt x="548" y="2524"/>
                  </a:lnTo>
                  <a:lnTo>
                    <a:pt x="548" y="2518"/>
                  </a:lnTo>
                  <a:lnTo>
                    <a:pt x="550" y="2514"/>
                  </a:lnTo>
                  <a:lnTo>
                    <a:pt x="556" y="2510"/>
                  </a:lnTo>
                  <a:lnTo>
                    <a:pt x="564" y="2508"/>
                  </a:lnTo>
                  <a:lnTo>
                    <a:pt x="572" y="2502"/>
                  </a:lnTo>
                  <a:lnTo>
                    <a:pt x="584" y="2494"/>
                  </a:lnTo>
                  <a:lnTo>
                    <a:pt x="586" y="2494"/>
                  </a:lnTo>
                  <a:lnTo>
                    <a:pt x="588" y="2494"/>
                  </a:lnTo>
                  <a:lnTo>
                    <a:pt x="590" y="2498"/>
                  </a:lnTo>
                  <a:lnTo>
                    <a:pt x="592" y="2500"/>
                  </a:lnTo>
                  <a:lnTo>
                    <a:pt x="598" y="2502"/>
                  </a:lnTo>
                  <a:lnTo>
                    <a:pt x="604" y="2502"/>
                  </a:lnTo>
                  <a:lnTo>
                    <a:pt x="608" y="2504"/>
                  </a:lnTo>
                  <a:lnTo>
                    <a:pt x="610" y="2506"/>
                  </a:lnTo>
                  <a:lnTo>
                    <a:pt x="616" y="2506"/>
                  </a:lnTo>
                  <a:lnTo>
                    <a:pt x="626" y="2504"/>
                  </a:lnTo>
                  <a:lnTo>
                    <a:pt x="630" y="2504"/>
                  </a:lnTo>
                  <a:lnTo>
                    <a:pt x="634" y="2506"/>
                  </a:lnTo>
                  <a:lnTo>
                    <a:pt x="640" y="2512"/>
                  </a:lnTo>
                  <a:lnTo>
                    <a:pt x="644" y="2516"/>
                  </a:lnTo>
                  <a:lnTo>
                    <a:pt x="646" y="2516"/>
                  </a:lnTo>
                  <a:lnTo>
                    <a:pt x="650" y="2514"/>
                  </a:lnTo>
                  <a:lnTo>
                    <a:pt x="654" y="2516"/>
                  </a:lnTo>
                  <a:lnTo>
                    <a:pt x="656" y="2518"/>
                  </a:lnTo>
                  <a:lnTo>
                    <a:pt x="660" y="2520"/>
                  </a:lnTo>
                  <a:lnTo>
                    <a:pt x="664" y="2520"/>
                  </a:lnTo>
                  <a:lnTo>
                    <a:pt x="678" y="2518"/>
                  </a:lnTo>
                  <a:lnTo>
                    <a:pt x="690" y="2512"/>
                  </a:lnTo>
                  <a:lnTo>
                    <a:pt x="692" y="2508"/>
                  </a:lnTo>
                  <a:lnTo>
                    <a:pt x="694" y="2506"/>
                  </a:lnTo>
                  <a:lnTo>
                    <a:pt x="694" y="2502"/>
                  </a:lnTo>
                  <a:lnTo>
                    <a:pt x="696" y="2500"/>
                  </a:lnTo>
                  <a:lnTo>
                    <a:pt x="704" y="2494"/>
                  </a:lnTo>
                  <a:lnTo>
                    <a:pt x="726" y="2482"/>
                  </a:lnTo>
                  <a:lnTo>
                    <a:pt x="738" y="2476"/>
                  </a:lnTo>
                  <a:lnTo>
                    <a:pt x="748" y="2472"/>
                  </a:lnTo>
                  <a:lnTo>
                    <a:pt x="754" y="2466"/>
                  </a:lnTo>
                  <a:lnTo>
                    <a:pt x="758" y="2462"/>
                  </a:lnTo>
                  <a:lnTo>
                    <a:pt x="762" y="2452"/>
                  </a:lnTo>
                  <a:lnTo>
                    <a:pt x="766" y="2448"/>
                  </a:lnTo>
                  <a:lnTo>
                    <a:pt x="774" y="2444"/>
                  </a:lnTo>
                  <a:lnTo>
                    <a:pt x="780" y="2444"/>
                  </a:lnTo>
                  <a:lnTo>
                    <a:pt x="786" y="2444"/>
                  </a:lnTo>
                  <a:lnTo>
                    <a:pt x="792" y="2448"/>
                  </a:lnTo>
                  <a:lnTo>
                    <a:pt x="798" y="2454"/>
                  </a:lnTo>
                  <a:lnTo>
                    <a:pt x="808" y="2462"/>
                  </a:lnTo>
                  <a:lnTo>
                    <a:pt x="814" y="2466"/>
                  </a:lnTo>
                  <a:lnTo>
                    <a:pt x="820" y="2466"/>
                  </a:lnTo>
                  <a:lnTo>
                    <a:pt x="826" y="2466"/>
                  </a:lnTo>
                  <a:lnTo>
                    <a:pt x="830" y="2468"/>
                  </a:lnTo>
                  <a:lnTo>
                    <a:pt x="832" y="2474"/>
                  </a:lnTo>
                  <a:lnTo>
                    <a:pt x="834" y="2480"/>
                  </a:lnTo>
                  <a:lnTo>
                    <a:pt x="836" y="2494"/>
                  </a:lnTo>
                  <a:lnTo>
                    <a:pt x="838" y="2500"/>
                  </a:lnTo>
                  <a:lnTo>
                    <a:pt x="842" y="2504"/>
                  </a:lnTo>
                  <a:lnTo>
                    <a:pt x="844" y="2508"/>
                  </a:lnTo>
                  <a:lnTo>
                    <a:pt x="846" y="2512"/>
                  </a:lnTo>
                  <a:lnTo>
                    <a:pt x="846" y="2518"/>
                  </a:lnTo>
                  <a:lnTo>
                    <a:pt x="846" y="2522"/>
                  </a:lnTo>
                  <a:lnTo>
                    <a:pt x="846" y="2526"/>
                  </a:lnTo>
                  <a:lnTo>
                    <a:pt x="848" y="2530"/>
                  </a:lnTo>
                  <a:lnTo>
                    <a:pt x="854" y="2536"/>
                  </a:lnTo>
                  <a:lnTo>
                    <a:pt x="870" y="2546"/>
                  </a:lnTo>
                  <a:lnTo>
                    <a:pt x="872" y="2550"/>
                  </a:lnTo>
                  <a:lnTo>
                    <a:pt x="872" y="2556"/>
                  </a:lnTo>
                  <a:lnTo>
                    <a:pt x="872" y="2560"/>
                  </a:lnTo>
                  <a:lnTo>
                    <a:pt x="874" y="2562"/>
                  </a:lnTo>
                  <a:lnTo>
                    <a:pt x="882" y="2564"/>
                  </a:lnTo>
                  <a:lnTo>
                    <a:pt x="890" y="2566"/>
                  </a:lnTo>
                  <a:lnTo>
                    <a:pt x="894" y="2570"/>
                  </a:lnTo>
                  <a:lnTo>
                    <a:pt x="898" y="2576"/>
                  </a:lnTo>
                  <a:lnTo>
                    <a:pt x="902" y="2584"/>
                  </a:lnTo>
                  <a:lnTo>
                    <a:pt x="906" y="2586"/>
                  </a:lnTo>
                  <a:lnTo>
                    <a:pt x="910" y="2588"/>
                  </a:lnTo>
                  <a:lnTo>
                    <a:pt x="920" y="2598"/>
                  </a:lnTo>
                  <a:lnTo>
                    <a:pt x="932" y="2612"/>
                  </a:lnTo>
                  <a:lnTo>
                    <a:pt x="944" y="2620"/>
                  </a:lnTo>
                  <a:lnTo>
                    <a:pt x="956" y="2624"/>
                  </a:lnTo>
                  <a:lnTo>
                    <a:pt x="970" y="2624"/>
                  </a:lnTo>
                  <a:lnTo>
                    <a:pt x="974" y="2626"/>
                  </a:lnTo>
                  <a:lnTo>
                    <a:pt x="978" y="2628"/>
                  </a:lnTo>
                  <a:lnTo>
                    <a:pt x="982" y="2638"/>
                  </a:lnTo>
                  <a:lnTo>
                    <a:pt x="988" y="2646"/>
                  </a:lnTo>
                  <a:lnTo>
                    <a:pt x="990" y="2650"/>
                  </a:lnTo>
                  <a:lnTo>
                    <a:pt x="996" y="2650"/>
                  </a:lnTo>
                  <a:lnTo>
                    <a:pt x="1002" y="2650"/>
                  </a:lnTo>
                  <a:lnTo>
                    <a:pt x="1004" y="2650"/>
                  </a:lnTo>
                  <a:lnTo>
                    <a:pt x="1004" y="2656"/>
                  </a:lnTo>
                  <a:lnTo>
                    <a:pt x="1002" y="2658"/>
                  </a:lnTo>
                  <a:lnTo>
                    <a:pt x="1004" y="2658"/>
                  </a:lnTo>
                  <a:lnTo>
                    <a:pt x="1006" y="2660"/>
                  </a:lnTo>
                  <a:lnTo>
                    <a:pt x="1012" y="2658"/>
                  </a:lnTo>
                  <a:lnTo>
                    <a:pt x="1018" y="2658"/>
                  </a:lnTo>
                  <a:lnTo>
                    <a:pt x="1020" y="2660"/>
                  </a:lnTo>
                  <a:lnTo>
                    <a:pt x="1022" y="2662"/>
                  </a:lnTo>
                  <a:lnTo>
                    <a:pt x="1022" y="2666"/>
                  </a:lnTo>
                  <a:lnTo>
                    <a:pt x="1022" y="2674"/>
                  </a:lnTo>
                  <a:lnTo>
                    <a:pt x="1024" y="2680"/>
                  </a:lnTo>
                  <a:lnTo>
                    <a:pt x="1030" y="2684"/>
                  </a:lnTo>
                  <a:lnTo>
                    <a:pt x="1040" y="2690"/>
                  </a:lnTo>
                  <a:lnTo>
                    <a:pt x="1050" y="2694"/>
                  </a:lnTo>
                  <a:lnTo>
                    <a:pt x="1054" y="2698"/>
                  </a:lnTo>
                  <a:lnTo>
                    <a:pt x="1058" y="2702"/>
                  </a:lnTo>
                  <a:lnTo>
                    <a:pt x="1062" y="2710"/>
                  </a:lnTo>
                  <a:lnTo>
                    <a:pt x="1066" y="2720"/>
                  </a:lnTo>
                  <a:lnTo>
                    <a:pt x="1070" y="2740"/>
                  </a:lnTo>
                  <a:lnTo>
                    <a:pt x="1072" y="2752"/>
                  </a:lnTo>
                  <a:lnTo>
                    <a:pt x="1072" y="2758"/>
                  </a:lnTo>
                  <a:lnTo>
                    <a:pt x="1066" y="2762"/>
                  </a:lnTo>
                  <a:lnTo>
                    <a:pt x="1064" y="2768"/>
                  </a:lnTo>
                  <a:lnTo>
                    <a:pt x="1064" y="2772"/>
                  </a:lnTo>
                  <a:lnTo>
                    <a:pt x="1062" y="2776"/>
                  </a:lnTo>
                  <a:lnTo>
                    <a:pt x="1060" y="2784"/>
                  </a:lnTo>
                  <a:lnTo>
                    <a:pt x="1054" y="2790"/>
                  </a:lnTo>
                  <a:lnTo>
                    <a:pt x="1052" y="2796"/>
                  </a:lnTo>
                  <a:lnTo>
                    <a:pt x="1054" y="2802"/>
                  </a:lnTo>
                  <a:lnTo>
                    <a:pt x="1058" y="2806"/>
                  </a:lnTo>
                  <a:lnTo>
                    <a:pt x="1064" y="2808"/>
                  </a:lnTo>
                  <a:lnTo>
                    <a:pt x="1068" y="2808"/>
                  </a:lnTo>
                  <a:lnTo>
                    <a:pt x="1070" y="2806"/>
                  </a:lnTo>
                  <a:lnTo>
                    <a:pt x="1072" y="2804"/>
                  </a:lnTo>
                  <a:lnTo>
                    <a:pt x="1076" y="2794"/>
                  </a:lnTo>
                  <a:lnTo>
                    <a:pt x="1084" y="2784"/>
                  </a:lnTo>
                  <a:lnTo>
                    <a:pt x="1088" y="2780"/>
                  </a:lnTo>
                  <a:lnTo>
                    <a:pt x="1090" y="2776"/>
                  </a:lnTo>
                  <a:lnTo>
                    <a:pt x="1092" y="2768"/>
                  </a:lnTo>
                  <a:lnTo>
                    <a:pt x="1096" y="2760"/>
                  </a:lnTo>
                  <a:lnTo>
                    <a:pt x="1098" y="2756"/>
                  </a:lnTo>
                  <a:lnTo>
                    <a:pt x="1104" y="2752"/>
                  </a:lnTo>
                  <a:lnTo>
                    <a:pt x="1110" y="2748"/>
                  </a:lnTo>
                  <a:lnTo>
                    <a:pt x="1114" y="2742"/>
                  </a:lnTo>
                  <a:lnTo>
                    <a:pt x="1116" y="2738"/>
                  </a:lnTo>
                  <a:lnTo>
                    <a:pt x="1114" y="2732"/>
                  </a:lnTo>
                  <a:lnTo>
                    <a:pt x="1112" y="2726"/>
                  </a:lnTo>
                  <a:lnTo>
                    <a:pt x="1108" y="2722"/>
                  </a:lnTo>
                  <a:lnTo>
                    <a:pt x="1104" y="2718"/>
                  </a:lnTo>
                  <a:lnTo>
                    <a:pt x="1098" y="2716"/>
                  </a:lnTo>
                  <a:lnTo>
                    <a:pt x="1090" y="2712"/>
                  </a:lnTo>
                  <a:lnTo>
                    <a:pt x="1086" y="2708"/>
                  </a:lnTo>
                  <a:lnTo>
                    <a:pt x="1086" y="2704"/>
                  </a:lnTo>
                  <a:lnTo>
                    <a:pt x="1090" y="2698"/>
                  </a:lnTo>
                  <a:lnTo>
                    <a:pt x="1092" y="2692"/>
                  </a:lnTo>
                  <a:lnTo>
                    <a:pt x="1094" y="2684"/>
                  </a:lnTo>
                  <a:lnTo>
                    <a:pt x="1096" y="2676"/>
                  </a:lnTo>
                  <a:lnTo>
                    <a:pt x="1100" y="2672"/>
                  </a:lnTo>
                  <a:lnTo>
                    <a:pt x="1104" y="2670"/>
                  </a:lnTo>
                  <a:lnTo>
                    <a:pt x="1112" y="2666"/>
                  </a:lnTo>
                  <a:lnTo>
                    <a:pt x="1116" y="2668"/>
                  </a:lnTo>
                  <a:lnTo>
                    <a:pt x="1124" y="2670"/>
                  </a:lnTo>
                  <a:lnTo>
                    <a:pt x="1134" y="2672"/>
                  </a:lnTo>
                  <a:lnTo>
                    <a:pt x="1140" y="2674"/>
                  </a:lnTo>
                  <a:lnTo>
                    <a:pt x="1144" y="2678"/>
                  </a:lnTo>
                  <a:lnTo>
                    <a:pt x="1148" y="2688"/>
                  </a:lnTo>
                  <a:lnTo>
                    <a:pt x="1150" y="2696"/>
                  </a:lnTo>
                  <a:lnTo>
                    <a:pt x="1154" y="2700"/>
                  </a:lnTo>
                  <a:lnTo>
                    <a:pt x="1158" y="2702"/>
                  </a:lnTo>
                  <a:lnTo>
                    <a:pt x="1166" y="2702"/>
                  </a:lnTo>
                  <a:lnTo>
                    <a:pt x="1166" y="2700"/>
                  </a:lnTo>
                  <a:lnTo>
                    <a:pt x="1166" y="2696"/>
                  </a:lnTo>
                  <a:lnTo>
                    <a:pt x="1168" y="2688"/>
                  </a:lnTo>
                  <a:lnTo>
                    <a:pt x="1168" y="2684"/>
                  </a:lnTo>
                  <a:lnTo>
                    <a:pt x="1168" y="2678"/>
                  </a:lnTo>
                  <a:lnTo>
                    <a:pt x="1166" y="2674"/>
                  </a:lnTo>
                  <a:lnTo>
                    <a:pt x="1162" y="2670"/>
                  </a:lnTo>
                  <a:lnTo>
                    <a:pt x="1152" y="2662"/>
                  </a:lnTo>
                  <a:lnTo>
                    <a:pt x="1142" y="2654"/>
                  </a:lnTo>
                  <a:lnTo>
                    <a:pt x="1126" y="2646"/>
                  </a:lnTo>
                  <a:lnTo>
                    <a:pt x="1120" y="2642"/>
                  </a:lnTo>
                  <a:lnTo>
                    <a:pt x="1114" y="2636"/>
                  </a:lnTo>
                  <a:lnTo>
                    <a:pt x="1110" y="2632"/>
                  </a:lnTo>
                  <a:lnTo>
                    <a:pt x="1102" y="2628"/>
                  </a:lnTo>
                  <a:lnTo>
                    <a:pt x="1082" y="2620"/>
                  </a:lnTo>
                  <a:lnTo>
                    <a:pt x="1074" y="2616"/>
                  </a:lnTo>
                  <a:lnTo>
                    <a:pt x="1068" y="2610"/>
                  </a:lnTo>
                  <a:lnTo>
                    <a:pt x="1066" y="2606"/>
                  </a:lnTo>
                  <a:lnTo>
                    <a:pt x="1066" y="2602"/>
                  </a:lnTo>
                  <a:lnTo>
                    <a:pt x="1070" y="2600"/>
                  </a:lnTo>
                  <a:lnTo>
                    <a:pt x="1074" y="2594"/>
                  </a:lnTo>
                  <a:lnTo>
                    <a:pt x="1076" y="2592"/>
                  </a:lnTo>
                  <a:lnTo>
                    <a:pt x="1074" y="2590"/>
                  </a:lnTo>
                  <a:lnTo>
                    <a:pt x="1068" y="2588"/>
                  </a:lnTo>
                  <a:lnTo>
                    <a:pt x="1060" y="2586"/>
                  </a:lnTo>
                  <a:lnTo>
                    <a:pt x="1036" y="2584"/>
                  </a:lnTo>
                  <a:lnTo>
                    <a:pt x="1026" y="2580"/>
                  </a:lnTo>
                  <a:lnTo>
                    <a:pt x="1016" y="2576"/>
                  </a:lnTo>
                  <a:lnTo>
                    <a:pt x="1002" y="2560"/>
                  </a:lnTo>
                  <a:lnTo>
                    <a:pt x="990" y="2544"/>
                  </a:lnTo>
                  <a:lnTo>
                    <a:pt x="984" y="2530"/>
                  </a:lnTo>
                  <a:lnTo>
                    <a:pt x="978" y="2518"/>
                  </a:lnTo>
                  <a:lnTo>
                    <a:pt x="974" y="2498"/>
                  </a:lnTo>
                  <a:lnTo>
                    <a:pt x="970" y="2492"/>
                  </a:lnTo>
                  <a:lnTo>
                    <a:pt x="966" y="2490"/>
                  </a:lnTo>
                  <a:lnTo>
                    <a:pt x="958" y="2488"/>
                  </a:lnTo>
                  <a:lnTo>
                    <a:pt x="950" y="2484"/>
                  </a:lnTo>
                  <a:lnTo>
                    <a:pt x="944" y="2476"/>
                  </a:lnTo>
                  <a:lnTo>
                    <a:pt x="934" y="2468"/>
                  </a:lnTo>
                  <a:lnTo>
                    <a:pt x="928" y="2462"/>
                  </a:lnTo>
                  <a:lnTo>
                    <a:pt x="922" y="2456"/>
                  </a:lnTo>
                  <a:lnTo>
                    <a:pt x="920" y="2448"/>
                  </a:lnTo>
                  <a:lnTo>
                    <a:pt x="918" y="2442"/>
                  </a:lnTo>
                  <a:lnTo>
                    <a:pt x="916" y="2434"/>
                  </a:lnTo>
                  <a:lnTo>
                    <a:pt x="918" y="2428"/>
                  </a:lnTo>
                  <a:lnTo>
                    <a:pt x="920" y="2424"/>
                  </a:lnTo>
                  <a:lnTo>
                    <a:pt x="922" y="2422"/>
                  </a:lnTo>
                  <a:lnTo>
                    <a:pt x="926" y="2420"/>
                  </a:lnTo>
                  <a:lnTo>
                    <a:pt x="928" y="2418"/>
                  </a:lnTo>
                  <a:lnTo>
                    <a:pt x="926" y="2414"/>
                  </a:lnTo>
                  <a:lnTo>
                    <a:pt x="918" y="2400"/>
                  </a:lnTo>
                  <a:lnTo>
                    <a:pt x="914" y="2394"/>
                  </a:lnTo>
                  <a:lnTo>
                    <a:pt x="916" y="2388"/>
                  </a:lnTo>
                  <a:lnTo>
                    <a:pt x="920" y="2384"/>
                  </a:lnTo>
                  <a:lnTo>
                    <a:pt x="924" y="2386"/>
                  </a:lnTo>
                  <a:lnTo>
                    <a:pt x="926" y="2388"/>
                  </a:lnTo>
                  <a:lnTo>
                    <a:pt x="930" y="2388"/>
                  </a:lnTo>
                  <a:lnTo>
                    <a:pt x="934" y="2384"/>
                  </a:lnTo>
                  <a:lnTo>
                    <a:pt x="940" y="2378"/>
                  </a:lnTo>
                  <a:lnTo>
                    <a:pt x="950" y="2372"/>
                  </a:lnTo>
                  <a:lnTo>
                    <a:pt x="956" y="2370"/>
                  </a:lnTo>
                  <a:lnTo>
                    <a:pt x="958" y="2372"/>
                  </a:lnTo>
                  <a:lnTo>
                    <a:pt x="960" y="2374"/>
                  </a:lnTo>
                  <a:lnTo>
                    <a:pt x="966" y="2374"/>
                  </a:lnTo>
                  <a:lnTo>
                    <a:pt x="972" y="2372"/>
                  </a:lnTo>
                  <a:lnTo>
                    <a:pt x="974" y="2374"/>
                  </a:lnTo>
                  <a:lnTo>
                    <a:pt x="974" y="2378"/>
                  </a:lnTo>
                  <a:lnTo>
                    <a:pt x="974" y="2380"/>
                  </a:lnTo>
                  <a:lnTo>
                    <a:pt x="972" y="2382"/>
                  </a:lnTo>
                  <a:lnTo>
                    <a:pt x="970" y="2382"/>
                  </a:lnTo>
                  <a:lnTo>
                    <a:pt x="968" y="2384"/>
                  </a:lnTo>
                  <a:lnTo>
                    <a:pt x="968" y="2386"/>
                  </a:lnTo>
                  <a:lnTo>
                    <a:pt x="970" y="2398"/>
                  </a:lnTo>
                  <a:lnTo>
                    <a:pt x="976" y="2414"/>
                  </a:lnTo>
                  <a:lnTo>
                    <a:pt x="982" y="2426"/>
                  </a:lnTo>
                  <a:lnTo>
                    <a:pt x="986" y="2428"/>
                  </a:lnTo>
                  <a:lnTo>
                    <a:pt x="988" y="2424"/>
                  </a:lnTo>
                  <a:lnTo>
                    <a:pt x="994" y="2402"/>
                  </a:lnTo>
                  <a:lnTo>
                    <a:pt x="996" y="2398"/>
                  </a:lnTo>
                  <a:lnTo>
                    <a:pt x="1000" y="2394"/>
                  </a:lnTo>
                  <a:lnTo>
                    <a:pt x="1004" y="2394"/>
                  </a:lnTo>
                  <a:lnTo>
                    <a:pt x="1008" y="2398"/>
                  </a:lnTo>
                  <a:lnTo>
                    <a:pt x="1016" y="2404"/>
                  </a:lnTo>
                  <a:lnTo>
                    <a:pt x="1020" y="2410"/>
                  </a:lnTo>
                  <a:lnTo>
                    <a:pt x="1022" y="2414"/>
                  </a:lnTo>
                  <a:lnTo>
                    <a:pt x="1022" y="2420"/>
                  </a:lnTo>
                  <a:lnTo>
                    <a:pt x="1024" y="2428"/>
                  </a:lnTo>
                  <a:lnTo>
                    <a:pt x="1026" y="2434"/>
                  </a:lnTo>
                  <a:lnTo>
                    <a:pt x="1030" y="2440"/>
                  </a:lnTo>
                  <a:lnTo>
                    <a:pt x="1034" y="2446"/>
                  </a:lnTo>
                  <a:lnTo>
                    <a:pt x="1036" y="2450"/>
                  </a:lnTo>
                  <a:lnTo>
                    <a:pt x="1036" y="2452"/>
                  </a:lnTo>
                  <a:lnTo>
                    <a:pt x="1034" y="2454"/>
                  </a:lnTo>
                  <a:lnTo>
                    <a:pt x="1034" y="2456"/>
                  </a:lnTo>
                  <a:lnTo>
                    <a:pt x="1034" y="2460"/>
                  </a:lnTo>
                  <a:lnTo>
                    <a:pt x="1038" y="2464"/>
                  </a:lnTo>
                  <a:lnTo>
                    <a:pt x="1046" y="2472"/>
                  </a:lnTo>
                  <a:lnTo>
                    <a:pt x="1056" y="2480"/>
                  </a:lnTo>
                  <a:lnTo>
                    <a:pt x="1062" y="2486"/>
                  </a:lnTo>
                  <a:lnTo>
                    <a:pt x="1066" y="2494"/>
                  </a:lnTo>
                  <a:lnTo>
                    <a:pt x="1066" y="2496"/>
                  </a:lnTo>
                  <a:lnTo>
                    <a:pt x="1068" y="2496"/>
                  </a:lnTo>
                  <a:lnTo>
                    <a:pt x="1076" y="2496"/>
                  </a:lnTo>
                  <a:lnTo>
                    <a:pt x="1084" y="2496"/>
                  </a:lnTo>
                  <a:lnTo>
                    <a:pt x="1090" y="2498"/>
                  </a:lnTo>
                  <a:lnTo>
                    <a:pt x="1102" y="2504"/>
                  </a:lnTo>
                  <a:lnTo>
                    <a:pt x="1114" y="2516"/>
                  </a:lnTo>
                  <a:lnTo>
                    <a:pt x="1128" y="2528"/>
                  </a:lnTo>
                  <a:lnTo>
                    <a:pt x="1114" y="2524"/>
                  </a:lnTo>
                  <a:lnTo>
                    <a:pt x="1110" y="2524"/>
                  </a:lnTo>
                  <a:lnTo>
                    <a:pt x="1110" y="2526"/>
                  </a:lnTo>
                  <a:lnTo>
                    <a:pt x="1116" y="2530"/>
                  </a:lnTo>
                  <a:lnTo>
                    <a:pt x="1134" y="2536"/>
                  </a:lnTo>
                  <a:lnTo>
                    <a:pt x="1144" y="2540"/>
                  </a:lnTo>
                  <a:lnTo>
                    <a:pt x="1152" y="2544"/>
                  </a:lnTo>
                  <a:lnTo>
                    <a:pt x="1160" y="2552"/>
                  </a:lnTo>
                  <a:lnTo>
                    <a:pt x="1162" y="2558"/>
                  </a:lnTo>
                  <a:lnTo>
                    <a:pt x="1164" y="2560"/>
                  </a:lnTo>
                  <a:lnTo>
                    <a:pt x="1166" y="2560"/>
                  </a:lnTo>
                  <a:lnTo>
                    <a:pt x="1174" y="2560"/>
                  </a:lnTo>
                  <a:lnTo>
                    <a:pt x="1176" y="2562"/>
                  </a:lnTo>
                  <a:lnTo>
                    <a:pt x="1184" y="2566"/>
                  </a:lnTo>
                  <a:lnTo>
                    <a:pt x="1188" y="2568"/>
                  </a:lnTo>
                  <a:lnTo>
                    <a:pt x="1190" y="2574"/>
                  </a:lnTo>
                  <a:lnTo>
                    <a:pt x="1190" y="2582"/>
                  </a:lnTo>
                  <a:lnTo>
                    <a:pt x="1192" y="2584"/>
                  </a:lnTo>
                  <a:lnTo>
                    <a:pt x="1196" y="2586"/>
                  </a:lnTo>
                  <a:lnTo>
                    <a:pt x="1204" y="2588"/>
                  </a:lnTo>
                  <a:lnTo>
                    <a:pt x="1208" y="2590"/>
                  </a:lnTo>
                  <a:lnTo>
                    <a:pt x="1208" y="2596"/>
                  </a:lnTo>
                  <a:lnTo>
                    <a:pt x="1208" y="2610"/>
                  </a:lnTo>
                  <a:lnTo>
                    <a:pt x="1206" y="2626"/>
                  </a:lnTo>
                  <a:lnTo>
                    <a:pt x="1206" y="2632"/>
                  </a:lnTo>
                  <a:lnTo>
                    <a:pt x="1206" y="2636"/>
                  </a:lnTo>
                  <a:lnTo>
                    <a:pt x="1206" y="2638"/>
                  </a:lnTo>
                  <a:lnTo>
                    <a:pt x="1206" y="2640"/>
                  </a:lnTo>
                  <a:lnTo>
                    <a:pt x="1204" y="2646"/>
                  </a:lnTo>
                  <a:lnTo>
                    <a:pt x="1200" y="2652"/>
                  </a:lnTo>
                  <a:lnTo>
                    <a:pt x="1200" y="2656"/>
                  </a:lnTo>
                  <a:lnTo>
                    <a:pt x="1202" y="2662"/>
                  </a:lnTo>
                  <a:lnTo>
                    <a:pt x="1202" y="2666"/>
                  </a:lnTo>
                  <a:lnTo>
                    <a:pt x="1202" y="2670"/>
                  </a:lnTo>
                  <a:lnTo>
                    <a:pt x="1202" y="2672"/>
                  </a:lnTo>
                  <a:lnTo>
                    <a:pt x="1200" y="2674"/>
                  </a:lnTo>
                  <a:lnTo>
                    <a:pt x="1202" y="2674"/>
                  </a:lnTo>
                  <a:lnTo>
                    <a:pt x="1208" y="2680"/>
                  </a:lnTo>
                  <a:lnTo>
                    <a:pt x="1216" y="2686"/>
                  </a:lnTo>
                  <a:lnTo>
                    <a:pt x="1222" y="2690"/>
                  </a:lnTo>
                  <a:lnTo>
                    <a:pt x="1224" y="2696"/>
                  </a:lnTo>
                  <a:lnTo>
                    <a:pt x="1224" y="2700"/>
                  </a:lnTo>
                  <a:lnTo>
                    <a:pt x="1226" y="2706"/>
                  </a:lnTo>
                  <a:lnTo>
                    <a:pt x="1228" y="2708"/>
                  </a:lnTo>
                  <a:lnTo>
                    <a:pt x="1230" y="2710"/>
                  </a:lnTo>
                  <a:lnTo>
                    <a:pt x="1240" y="2726"/>
                  </a:lnTo>
                  <a:lnTo>
                    <a:pt x="1246" y="2736"/>
                  </a:lnTo>
                  <a:lnTo>
                    <a:pt x="1250" y="2740"/>
                  </a:lnTo>
                  <a:lnTo>
                    <a:pt x="1254" y="2744"/>
                  </a:lnTo>
                  <a:lnTo>
                    <a:pt x="1258" y="2748"/>
                  </a:lnTo>
                  <a:lnTo>
                    <a:pt x="1260" y="2748"/>
                  </a:lnTo>
                  <a:lnTo>
                    <a:pt x="1260" y="2746"/>
                  </a:lnTo>
                  <a:lnTo>
                    <a:pt x="1262" y="2746"/>
                  </a:lnTo>
                  <a:lnTo>
                    <a:pt x="1266" y="2746"/>
                  </a:lnTo>
                  <a:lnTo>
                    <a:pt x="1272" y="2750"/>
                  </a:lnTo>
                  <a:lnTo>
                    <a:pt x="1274" y="2752"/>
                  </a:lnTo>
                  <a:lnTo>
                    <a:pt x="1266" y="2754"/>
                  </a:lnTo>
                  <a:lnTo>
                    <a:pt x="1258" y="2754"/>
                  </a:lnTo>
                  <a:lnTo>
                    <a:pt x="1258" y="2758"/>
                  </a:lnTo>
                  <a:lnTo>
                    <a:pt x="1260" y="2762"/>
                  </a:lnTo>
                  <a:lnTo>
                    <a:pt x="1268" y="2772"/>
                  </a:lnTo>
                  <a:lnTo>
                    <a:pt x="1272" y="2780"/>
                  </a:lnTo>
                  <a:lnTo>
                    <a:pt x="1274" y="2786"/>
                  </a:lnTo>
                  <a:lnTo>
                    <a:pt x="1276" y="2786"/>
                  </a:lnTo>
                  <a:lnTo>
                    <a:pt x="1280" y="2784"/>
                  </a:lnTo>
                  <a:lnTo>
                    <a:pt x="1284" y="2780"/>
                  </a:lnTo>
                  <a:lnTo>
                    <a:pt x="1286" y="2782"/>
                  </a:lnTo>
                  <a:lnTo>
                    <a:pt x="1290" y="2782"/>
                  </a:lnTo>
                  <a:lnTo>
                    <a:pt x="1300" y="2782"/>
                  </a:lnTo>
                  <a:lnTo>
                    <a:pt x="1312" y="2780"/>
                  </a:lnTo>
                  <a:lnTo>
                    <a:pt x="1316" y="2782"/>
                  </a:lnTo>
                  <a:lnTo>
                    <a:pt x="1318" y="2784"/>
                  </a:lnTo>
                  <a:lnTo>
                    <a:pt x="1324" y="2784"/>
                  </a:lnTo>
                  <a:lnTo>
                    <a:pt x="1330" y="2782"/>
                  </a:lnTo>
                  <a:lnTo>
                    <a:pt x="1336" y="2786"/>
                  </a:lnTo>
                  <a:lnTo>
                    <a:pt x="1342" y="2790"/>
                  </a:lnTo>
                  <a:lnTo>
                    <a:pt x="1348" y="2790"/>
                  </a:lnTo>
                  <a:lnTo>
                    <a:pt x="1354" y="2790"/>
                  </a:lnTo>
                  <a:lnTo>
                    <a:pt x="1358" y="2792"/>
                  </a:lnTo>
                  <a:lnTo>
                    <a:pt x="1358" y="2794"/>
                  </a:lnTo>
                  <a:lnTo>
                    <a:pt x="1358" y="2796"/>
                  </a:lnTo>
                  <a:lnTo>
                    <a:pt x="1350" y="2800"/>
                  </a:lnTo>
                  <a:lnTo>
                    <a:pt x="1342" y="2802"/>
                  </a:lnTo>
                  <a:lnTo>
                    <a:pt x="1336" y="2800"/>
                  </a:lnTo>
                  <a:lnTo>
                    <a:pt x="1322" y="2792"/>
                  </a:lnTo>
                  <a:lnTo>
                    <a:pt x="1312" y="2788"/>
                  </a:lnTo>
                  <a:lnTo>
                    <a:pt x="1306" y="2786"/>
                  </a:lnTo>
                  <a:lnTo>
                    <a:pt x="1302" y="2786"/>
                  </a:lnTo>
                  <a:lnTo>
                    <a:pt x="1298" y="2792"/>
                  </a:lnTo>
                  <a:lnTo>
                    <a:pt x="1296" y="2794"/>
                  </a:lnTo>
                  <a:lnTo>
                    <a:pt x="1292" y="2794"/>
                  </a:lnTo>
                  <a:lnTo>
                    <a:pt x="1288" y="2792"/>
                  </a:lnTo>
                  <a:lnTo>
                    <a:pt x="1282" y="2792"/>
                  </a:lnTo>
                  <a:lnTo>
                    <a:pt x="1282" y="2794"/>
                  </a:lnTo>
                  <a:lnTo>
                    <a:pt x="1280" y="2798"/>
                  </a:lnTo>
                  <a:lnTo>
                    <a:pt x="1280" y="2802"/>
                  </a:lnTo>
                  <a:lnTo>
                    <a:pt x="1278" y="2804"/>
                  </a:lnTo>
                  <a:lnTo>
                    <a:pt x="1274" y="2808"/>
                  </a:lnTo>
                  <a:lnTo>
                    <a:pt x="1272" y="2808"/>
                  </a:lnTo>
                  <a:lnTo>
                    <a:pt x="1276" y="2812"/>
                  </a:lnTo>
                  <a:lnTo>
                    <a:pt x="1280" y="2816"/>
                  </a:lnTo>
                  <a:lnTo>
                    <a:pt x="1280" y="2820"/>
                  </a:lnTo>
                  <a:lnTo>
                    <a:pt x="1280" y="2824"/>
                  </a:lnTo>
                  <a:lnTo>
                    <a:pt x="1286" y="2824"/>
                  </a:lnTo>
                  <a:lnTo>
                    <a:pt x="1288" y="2824"/>
                  </a:lnTo>
                  <a:lnTo>
                    <a:pt x="1292" y="2826"/>
                  </a:lnTo>
                  <a:lnTo>
                    <a:pt x="1294" y="2832"/>
                  </a:lnTo>
                  <a:lnTo>
                    <a:pt x="1294" y="2838"/>
                  </a:lnTo>
                  <a:lnTo>
                    <a:pt x="1292" y="2844"/>
                  </a:lnTo>
                  <a:lnTo>
                    <a:pt x="1292" y="2848"/>
                  </a:lnTo>
                  <a:lnTo>
                    <a:pt x="1292" y="2854"/>
                  </a:lnTo>
                  <a:lnTo>
                    <a:pt x="1298" y="2864"/>
                  </a:lnTo>
                  <a:lnTo>
                    <a:pt x="1300" y="2866"/>
                  </a:lnTo>
                  <a:lnTo>
                    <a:pt x="1304" y="2868"/>
                  </a:lnTo>
                  <a:lnTo>
                    <a:pt x="1306" y="2866"/>
                  </a:lnTo>
                  <a:lnTo>
                    <a:pt x="1308" y="2862"/>
                  </a:lnTo>
                  <a:lnTo>
                    <a:pt x="1308" y="2856"/>
                  </a:lnTo>
                  <a:lnTo>
                    <a:pt x="1310" y="2854"/>
                  </a:lnTo>
                  <a:lnTo>
                    <a:pt x="1314" y="2854"/>
                  </a:lnTo>
                  <a:lnTo>
                    <a:pt x="1316" y="2856"/>
                  </a:lnTo>
                  <a:lnTo>
                    <a:pt x="1320" y="2866"/>
                  </a:lnTo>
                  <a:lnTo>
                    <a:pt x="1322" y="2880"/>
                  </a:lnTo>
                  <a:lnTo>
                    <a:pt x="1324" y="2888"/>
                  </a:lnTo>
                  <a:lnTo>
                    <a:pt x="1326" y="2888"/>
                  </a:lnTo>
                  <a:lnTo>
                    <a:pt x="1328" y="2888"/>
                  </a:lnTo>
                  <a:lnTo>
                    <a:pt x="1330" y="2882"/>
                  </a:lnTo>
                  <a:lnTo>
                    <a:pt x="1332" y="2874"/>
                  </a:lnTo>
                  <a:lnTo>
                    <a:pt x="1334" y="2866"/>
                  </a:lnTo>
                  <a:lnTo>
                    <a:pt x="1336" y="2866"/>
                  </a:lnTo>
                  <a:lnTo>
                    <a:pt x="1338" y="2868"/>
                  </a:lnTo>
                  <a:lnTo>
                    <a:pt x="1342" y="2872"/>
                  </a:lnTo>
                  <a:lnTo>
                    <a:pt x="1348" y="2882"/>
                  </a:lnTo>
                  <a:lnTo>
                    <a:pt x="1350" y="2886"/>
                  </a:lnTo>
                  <a:lnTo>
                    <a:pt x="1354" y="2888"/>
                  </a:lnTo>
                  <a:lnTo>
                    <a:pt x="1356" y="2886"/>
                  </a:lnTo>
                  <a:lnTo>
                    <a:pt x="1356" y="2884"/>
                  </a:lnTo>
                  <a:lnTo>
                    <a:pt x="1356" y="2876"/>
                  </a:lnTo>
                  <a:lnTo>
                    <a:pt x="1348" y="2854"/>
                  </a:lnTo>
                  <a:lnTo>
                    <a:pt x="1340" y="2834"/>
                  </a:lnTo>
                  <a:lnTo>
                    <a:pt x="1338" y="2828"/>
                  </a:lnTo>
                  <a:lnTo>
                    <a:pt x="1338" y="2826"/>
                  </a:lnTo>
                  <a:lnTo>
                    <a:pt x="1340" y="2824"/>
                  </a:lnTo>
                  <a:lnTo>
                    <a:pt x="1346" y="2826"/>
                  </a:lnTo>
                  <a:lnTo>
                    <a:pt x="1350" y="2828"/>
                  </a:lnTo>
                  <a:lnTo>
                    <a:pt x="1352" y="2832"/>
                  </a:lnTo>
                  <a:lnTo>
                    <a:pt x="1354" y="2838"/>
                  </a:lnTo>
                  <a:lnTo>
                    <a:pt x="1356" y="2840"/>
                  </a:lnTo>
                  <a:lnTo>
                    <a:pt x="1358" y="2840"/>
                  </a:lnTo>
                  <a:lnTo>
                    <a:pt x="1368" y="2836"/>
                  </a:lnTo>
                  <a:lnTo>
                    <a:pt x="1370" y="2834"/>
                  </a:lnTo>
                  <a:lnTo>
                    <a:pt x="1372" y="2832"/>
                  </a:lnTo>
                  <a:lnTo>
                    <a:pt x="1370" y="2828"/>
                  </a:lnTo>
                  <a:lnTo>
                    <a:pt x="1366" y="2824"/>
                  </a:lnTo>
                  <a:lnTo>
                    <a:pt x="1360" y="2822"/>
                  </a:lnTo>
                  <a:lnTo>
                    <a:pt x="1356" y="2822"/>
                  </a:lnTo>
                  <a:lnTo>
                    <a:pt x="1356" y="2820"/>
                  </a:lnTo>
                  <a:lnTo>
                    <a:pt x="1356" y="2816"/>
                  </a:lnTo>
                  <a:lnTo>
                    <a:pt x="1354" y="2812"/>
                  </a:lnTo>
                  <a:lnTo>
                    <a:pt x="1352" y="2810"/>
                  </a:lnTo>
                  <a:lnTo>
                    <a:pt x="1354" y="2808"/>
                  </a:lnTo>
                  <a:lnTo>
                    <a:pt x="1360" y="2802"/>
                  </a:lnTo>
                  <a:lnTo>
                    <a:pt x="1368" y="2800"/>
                  </a:lnTo>
                  <a:lnTo>
                    <a:pt x="1370" y="2800"/>
                  </a:lnTo>
                  <a:lnTo>
                    <a:pt x="1374" y="2802"/>
                  </a:lnTo>
                  <a:lnTo>
                    <a:pt x="1382" y="2816"/>
                  </a:lnTo>
                  <a:lnTo>
                    <a:pt x="1388" y="2820"/>
                  </a:lnTo>
                  <a:lnTo>
                    <a:pt x="1390" y="2820"/>
                  </a:lnTo>
                  <a:lnTo>
                    <a:pt x="1392" y="2820"/>
                  </a:lnTo>
                  <a:lnTo>
                    <a:pt x="1394" y="2818"/>
                  </a:lnTo>
                  <a:lnTo>
                    <a:pt x="1394" y="2816"/>
                  </a:lnTo>
                  <a:lnTo>
                    <a:pt x="1394" y="2810"/>
                  </a:lnTo>
                  <a:lnTo>
                    <a:pt x="1392" y="2804"/>
                  </a:lnTo>
                  <a:lnTo>
                    <a:pt x="1392" y="2796"/>
                  </a:lnTo>
                  <a:lnTo>
                    <a:pt x="1392" y="2794"/>
                  </a:lnTo>
                  <a:lnTo>
                    <a:pt x="1390" y="2790"/>
                  </a:lnTo>
                  <a:lnTo>
                    <a:pt x="1386" y="2788"/>
                  </a:lnTo>
                  <a:lnTo>
                    <a:pt x="1378" y="2784"/>
                  </a:lnTo>
                  <a:lnTo>
                    <a:pt x="1376" y="2782"/>
                  </a:lnTo>
                  <a:lnTo>
                    <a:pt x="1374" y="2780"/>
                  </a:lnTo>
                  <a:lnTo>
                    <a:pt x="1370" y="2774"/>
                  </a:lnTo>
                  <a:lnTo>
                    <a:pt x="1366" y="2774"/>
                  </a:lnTo>
                  <a:lnTo>
                    <a:pt x="1364" y="2772"/>
                  </a:lnTo>
                  <a:lnTo>
                    <a:pt x="1360" y="2768"/>
                  </a:lnTo>
                  <a:lnTo>
                    <a:pt x="1358" y="2764"/>
                  </a:lnTo>
                  <a:lnTo>
                    <a:pt x="1352" y="2762"/>
                  </a:lnTo>
                  <a:lnTo>
                    <a:pt x="1340" y="2758"/>
                  </a:lnTo>
                  <a:lnTo>
                    <a:pt x="1332" y="2754"/>
                  </a:lnTo>
                  <a:lnTo>
                    <a:pt x="1332" y="2752"/>
                  </a:lnTo>
                  <a:lnTo>
                    <a:pt x="1338" y="2752"/>
                  </a:lnTo>
                  <a:lnTo>
                    <a:pt x="1346" y="2750"/>
                  </a:lnTo>
                  <a:lnTo>
                    <a:pt x="1348" y="2746"/>
                  </a:lnTo>
                  <a:lnTo>
                    <a:pt x="1348" y="2744"/>
                  </a:lnTo>
                  <a:lnTo>
                    <a:pt x="1346" y="2740"/>
                  </a:lnTo>
                  <a:lnTo>
                    <a:pt x="1344" y="2732"/>
                  </a:lnTo>
                  <a:lnTo>
                    <a:pt x="1344" y="2730"/>
                  </a:lnTo>
                  <a:lnTo>
                    <a:pt x="1348" y="2730"/>
                  </a:lnTo>
                  <a:lnTo>
                    <a:pt x="1352" y="2730"/>
                  </a:lnTo>
                  <a:lnTo>
                    <a:pt x="1354" y="2732"/>
                  </a:lnTo>
                  <a:lnTo>
                    <a:pt x="1354" y="2738"/>
                  </a:lnTo>
                  <a:lnTo>
                    <a:pt x="1354" y="2742"/>
                  </a:lnTo>
                  <a:lnTo>
                    <a:pt x="1356" y="2742"/>
                  </a:lnTo>
                  <a:lnTo>
                    <a:pt x="1358" y="2742"/>
                  </a:lnTo>
                  <a:lnTo>
                    <a:pt x="1360" y="2738"/>
                  </a:lnTo>
                  <a:lnTo>
                    <a:pt x="1360" y="2736"/>
                  </a:lnTo>
                  <a:lnTo>
                    <a:pt x="1360" y="2728"/>
                  </a:lnTo>
                  <a:lnTo>
                    <a:pt x="1354" y="2720"/>
                  </a:lnTo>
                  <a:lnTo>
                    <a:pt x="1348" y="2710"/>
                  </a:lnTo>
                  <a:lnTo>
                    <a:pt x="1340" y="2702"/>
                  </a:lnTo>
                  <a:lnTo>
                    <a:pt x="1334" y="2692"/>
                  </a:lnTo>
                  <a:lnTo>
                    <a:pt x="1330" y="2682"/>
                  </a:lnTo>
                  <a:lnTo>
                    <a:pt x="1330" y="2678"/>
                  </a:lnTo>
                  <a:lnTo>
                    <a:pt x="1332" y="2674"/>
                  </a:lnTo>
                  <a:lnTo>
                    <a:pt x="1336" y="2666"/>
                  </a:lnTo>
                  <a:lnTo>
                    <a:pt x="1340" y="2660"/>
                  </a:lnTo>
                  <a:lnTo>
                    <a:pt x="1344" y="2660"/>
                  </a:lnTo>
                  <a:lnTo>
                    <a:pt x="1346" y="2660"/>
                  </a:lnTo>
                  <a:lnTo>
                    <a:pt x="1346" y="2662"/>
                  </a:lnTo>
                  <a:lnTo>
                    <a:pt x="1346" y="2668"/>
                  </a:lnTo>
                  <a:lnTo>
                    <a:pt x="1346" y="2670"/>
                  </a:lnTo>
                  <a:lnTo>
                    <a:pt x="1346" y="2672"/>
                  </a:lnTo>
                  <a:lnTo>
                    <a:pt x="1352" y="2674"/>
                  </a:lnTo>
                  <a:lnTo>
                    <a:pt x="1358" y="2676"/>
                  </a:lnTo>
                  <a:lnTo>
                    <a:pt x="1360" y="2680"/>
                  </a:lnTo>
                  <a:lnTo>
                    <a:pt x="1362" y="2686"/>
                  </a:lnTo>
                  <a:lnTo>
                    <a:pt x="1362" y="2690"/>
                  </a:lnTo>
                  <a:lnTo>
                    <a:pt x="1366" y="2694"/>
                  </a:lnTo>
                  <a:lnTo>
                    <a:pt x="1372" y="2696"/>
                  </a:lnTo>
                  <a:lnTo>
                    <a:pt x="1374" y="2696"/>
                  </a:lnTo>
                  <a:lnTo>
                    <a:pt x="1376" y="2696"/>
                  </a:lnTo>
                  <a:lnTo>
                    <a:pt x="1376" y="2694"/>
                  </a:lnTo>
                  <a:lnTo>
                    <a:pt x="1374" y="2690"/>
                  </a:lnTo>
                  <a:lnTo>
                    <a:pt x="1368" y="2684"/>
                  </a:lnTo>
                  <a:lnTo>
                    <a:pt x="1368" y="2678"/>
                  </a:lnTo>
                  <a:lnTo>
                    <a:pt x="1370" y="2678"/>
                  </a:lnTo>
                  <a:lnTo>
                    <a:pt x="1378" y="2684"/>
                  </a:lnTo>
                  <a:lnTo>
                    <a:pt x="1386" y="2692"/>
                  </a:lnTo>
                  <a:lnTo>
                    <a:pt x="1390" y="2694"/>
                  </a:lnTo>
                  <a:lnTo>
                    <a:pt x="1392" y="2694"/>
                  </a:lnTo>
                  <a:lnTo>
                    <a:pt x="1390" y="2692"/>
                  </a:lnTo>
                  <a:lnTo>
                    <a:pt x="1386" y="2684"/>
                  </a:lnTo>
                  <a:lnTo>
                    <a:pt x="1380" y="2676"/>
                  </a:lnTo>
                  <a:lnTo>
                    <a:pt x="1380" y="2674"/>
                  </a:lnTo>
                  <a:lnTo>
                    <a:pt x="1382" y="2674"/>
                  </a:lnTo>
                  <a:lnTo>
                    <a:pt x="1394" y="2680"/>
                  </a:lnTo>
                  <a:lnTo>
                    <a:pt x="1402" y="2684"/>
                  </a:lnTo>
                  <a:lnTo>
                    <a:pt x="1406" y="2684"/>
                  </a:lnTo>
                  <a:lnTo>
                    <a:pt x="1404" y="2682"/>
                  </a:lnTo>
                  <a:lnTo>
                    <a:pt x="1400" y="2676"/>
                  </a:lnTo>
                  <a:lnTo>
                    <a:pt x="1392" y="2670"/>
                  </a:lnTo>
                  <a:lnTo>
                    <a:pt x="1386" y="2668"/>
                  </a:lnTo>
                  <a:lnTo>
                    <a:pt x="1384" y="2668"/>
                  </a:lnTo>
                  <a:lnTo>
                    <a:pt x="1384" y="2664"/>
                  </a:lnTo>
                  <a:lnTo>
                    <a:pt x="1384" y="2662"/>
                  </a:lnTo>
                  <a:lnTo>
                    <a:pt x="1384" y="2660"/>
                  </a:lnTo>
                  <a:lnTo>
                    <a:pt x="1380" y="2656"/>
                  </a:lnTo>
                  <a:lnTo>
                    <a:pt x="1380" y="2654"/>
                  </a:lnTo>
                  <a:lnTo>
                    <a:pt x="1388" y="2652"/>
                  </a:lnTo>
                  <a:lnTo>
                    <a:pt x="1392" y="2652"/>
                  </a:lnTo>
                  <a:lnTo>
                    <a:pt x="1398" y="2650"/>
                  </a:lnTo>
                  <a:lnTo>
                    <a:pt x="1404" y="2644"/>
                  </a:lnTo>
                  <a:lnTo>
                    <a:pt x="1408" y="2642"/>
                  </a:lnTo>
                  <a:lnTo>
                    <a:pt x="1412" y="2640"/>
                  </a:lnTo>
                  <a:lnTo>
                    <a:pt x="1418" y="2642"/>
                  </a:lnTo>
                  <a:lnTo>
                    <a:pt x="1422" y="2644"/>
                  </a:lnTo>
                  <a:lnTo>
                    <a:pt x="1426" y="2644"/>
                  </a:lnTo>
                  <a:lnTo>
                    <a:pt x="1430" y="2640"/>
                  </a:lnTo>
                  <a:lnTo>
                    <a:pt x="1436" y="2638"/>
                  </a:lnTo>
                  <a:lnTo>
                    <a:pt x="1438" y="2638"/>
                  </a:lnTo>
                  <a:lnTo>
                    <a:pt x="1444" y="2640"/>
                  </a:lnTo>
                  <a:lnTo>
                    <a:pt x="1450" y="2644"/>
                  </a:lnTo>
                  <a:lnTo>
                    <a:pt x="1454" y="2644"/>
                  </a:lnTo>
                  <a:lnTo>
                    <a:pt x="1464" y="2644"/>
                  </a:lnTo>
                  <a:lnTo>
                    <a:pt x="1470" y="2644"/>
                  </a:lnTo>
                  <a:lnTo>
                    <a:pt x="1472" y="2646"/>
                  </a:lnTo>
                  <a:lnTo>
                    <a:pt x="1472" y="2650"/>
                  </a:lnTo>
                  <a:lnTo>
                    <a:pt x="1474" y="2656"/>
                  </a:lnTo>
                  <a:lnTo>
                    <a:pt x="1480" y="2660"/>
                  </a:lnTo>
                  <a:lnTo>
                    <a:pt x="1486" y="2660"/>
                  </a:lnTo>
                  <a:lnTo>
                    <a:pt x="1492" y="2658"/>
                  </a:lnTo>
                  <a:lnTo>
                    <a:pt x="1504" y="2656"/>
                  </a:lnTo>
                  <a:lnTo>
                    <a:pt x="1504" y="2658"/>
                  </a:lnTo>
                  <a:lnTo>
                    <a:pt x="1502" y="2660"/>
                  </a:lnTo>
                  <a:lnTo>
                    <a:pt x="1484" y="2668"/>
                  </a:lnTo>
                  <a:lnTo>
                    <a:pt x="1480" y="2672"/>
                  </a:lnTo>
                  <a:lnTo>
                    <a:pt x="1478" y="2680"/>
                  </a:lnTo>
                  <a:lnTo>
                    <a:pt x="1480" y="2684"/>
                  </a:lnTo>
                  <a:lnTo>
                    <a:pt x="1482" y="2682"/>
                  </a:lnTo>
                  <a:lnTo>
                    <a:pt x="1494" y="2670"/>
                  </a:lnTo>
                  <a:lnTo>
                    <a:pt x="1506" y="2662"/>
                  </a:lnTo>
                  <a:lnTo>
                    <a:pt x="1514" y="2658"/>
                  </a:lnTo>
                  <a:lnTo>
                    <a:pt x="1522" y="2654"/>
                  </a:lnTo>
                  <a:lnTo>
                    <a:pt x="1528" y="2646"/>
                  </a:lnTo>
                  <a:lnTo>
                    <a:pt x="1532" y="2638"/>
                  </a:lnTo>
                  <a:lnTo>
                    <a:pt x="1536" y="2636"/>
                  </a:lnTo>
                  <a:lnTo>
                    <a:pt x="1538" y="2634"/>
                  </a:lnTo>
                  <a:lnTo>
                    <a:pt x="1540" y="2636"/>
                  </a:lnTo>
                  <a:lnTo>
                    <a:pt x="1544" y="2640"/>
                  </a:lnTo>
                  <a:lnTo>
                    <a:pt x="1548" y="2640"/>
                  </a:lnTo>
                  <a:lnTo>
                    <a:pt x="1552" y="2638"/>
                  </a:lnTo>
                  <a:lnTo>
                    <a:pt x="1556" y="2634"/>
                  </a:lnTo>
                  <a:lnTo>
                    <a:pt x="1562" y="2634"/>
                  </a:lnTo>
                  <a:lnTo>
                    <a:pt x="1572" y="2638"/>
                  </a:lnTo>
                  <a:lnTo>
                    <a:pt x="1580" y="2638"/>
                  </a:lnTo>
                  <a:lnTo>
                    <a:pt x="1586" y="2638"/>
                  </a:lnTo>
                  <a:lnTo>
                    <a:pt x="1590" y="2634"/>
                  </a:lnTo>
                  <a:lnTo>
                    <a:pt x="1594" y="2626"/>
                  </a:lnTo>
                  <a:lnTo>
                    <a:pt x="1594" y="2624"/>
                  </a:lnTo>
                  <a:lnTo>
                    <a:pt x="1592" y="2624"/>
                  </a:lnTo>
                  <a:lnTo>
                    <a:pt x="1584" y="2622"/>
                  </a:lnTo>
                  <a:lnTo>
                    <a:pt x="1572" y="2616"/>
                  </a:lnTo>
                  <a:lnTo>
                    <a:pt x="1560" y="2608"/>
                  </a:lnTo>
                  <a:lnTo>
                    <a:pt x="1554" y="2600"/>
                  </a:lnTo>
                  <a:lnTo>
                    <a:pt x="1552" y="2592"/>
                  </a:lnTo>
                  <a:lnTo>
                    <a:pt x="1552" y="2582"/>
                  </a:lnTo>
                  <a:lnTo>
                    <a:pt x="1552" y="2578"/>
                  </a:lnTo>
                  <a:lnTo>
                    <a:pt x="1550" y="2576"/>
                  </a:lnTo>
                  <a:lnTo>
                    <a:pt x="1546" y="2572"/>
                  </a:lnTo>
                  <a:lnTo>
                    <a:pt x="1542" y="2570"/>
                  </a:lnTo>
                  <a:lnTo>
                    <a:pt x="1540" y="2568"/>
                  </a:lnTo>
                  <a:lnTo>
                    <a:pt x="1540" y="2564"/>
                  </a:lnTo>
                  <a:lnTo>
                    <a:pt x="1540" y="2560"/>
                  </a:lnTo>
                  <a:lnTo>
                    <a:pt x="1538" y="2558"/>
                  </a:lnTo>
                  <a:lnTo>
                    <a:pt x="1530" y="2556"/>
                  </a:lnTo>
                  <a:lnTo>
                    <a:pt x="1528" y="2556"/>
                  </a:lnTo>
                  <a:lnTo>
                    <a:pt x="1528" y="2554"/>
                  </a:lnTo>
                  <a:lnTo>
                    <a:pt x="1536" y="2546"/>
                  </a:lnTo>
                  <a:lnTo>
                    <a:pt x="1542" y="2542"/>
                  </a:lnTo>
                  <a:lnTo>
                    <a:pt x="1546" y="2538"/>
                  </a:lnTo>
                  <a:lnTo>
                    <a:pt x="1546" y="2534"/>
                  </a:lnTo>
                  <a:lnTo>
                    <a:pt x="1546" y="2530"/>
                  </a:lnTo>
                  <a:lnTo>
                    <a:pt x="1546" y="2522"/>
                  </a:lnTo>
                  <a:lnTo>
                    <a:pt x="1546" y="2516"/>
                  </a:lnTo>
                  <a:lnTo>
                    <a:pt x="1550" y="2510"/>
                  </a:lnTo>
                  <a:lnTo>
                    <a:pt x="1554" y="2504"/>
                  </a:lnTo>
                  <a:lnTo>
                    <a:pt x="1560" y="2502"/>
                  </a:lnTo>
                  <a:lnTo>
                    <a:pt x="1566" y="2504"/>
                  </a:lnTo>
                  <a:lnTo>
                    <a:pt x="1570" y="2504"/>
                  </a:lnTo>
                  <a:lnTo>
                    <a:pt x="1572" y="2502"/>
                  </a:lnTo>
                  <a:lnTo>
                    <a:pt x="1574" y="2496"/>
                  </a:lnTo>
                  <a:lnTo>
                    <a:pt x="1574" y="2484"/>
                  </a:lnTo>
                  <a:lnTo>
                    <a:pt x="1578" y="2458"/>
                  </a:lnTo>
                  <a:lnTo>
                    <a:pt x="1580" y="2448"/>
                  </a:lnTo>
                  <a:lnTo>
                    <a:pt x="1584" y="2440"/>
                  </a:lnTo>
                  <a:lnTo>
                    <a:pt x="1588" y="2434"/>
                  </a:lnTo>
                  <a:lnTo>
                    <a:pt x="1594" y="2428"/>
                  </a:lnTo>
                  <a:lnTo>
                    <a:pt x="1600" y="2426"/>
                  </a:lnTo>
                  <a:lnTo>
                    <a:pt x="1608" y="2422"/>
                  </a:lnTo>
                  <a:lnTo>
                    <a:pt x="1614" y="2418"/>
                  </a:lnTo>
                  <a:lnTo>
                    <a:pt x="1618" y="2414"/>
                  </a:lnTo>
                  <a:lnTo>
                    <a:pt x="1620" y="2406"/>
                  </a:lnTo>
                  <a:lnTo>
                    <a:pt x="1620" y="2398"/>
                  </a:lnTo>
                  <a:lnTo>
                    <a:pt x="1620" y="2390"/>
                  </a:lnTo>
                  <a:lnTo>
                    <a:pt x="1620" y="2386"/>
                  </a:lnTo>
                  <a:lnTo>
                    <a:pt x="1618" y="2384"/>
                  </a:lnTo>
                  <a:lnTo>
                    <a:pt x="1616" y="2378"/>
                  </a:lnTo>
                  <a:lnTo>
                    <a:pt x="1616" y="2372"/>
                  </a:lnTo>
                  <a:lnTo>
                    <a:pt x="1620" y="2372"/>
                  </a:lnTo>
                  <a:lnTo>
                    <a:pt x="1626" y="2372"/>
                  </a:lnTo>
                  <a:lnTo>
                    <a:pt x="1630" y="2370"/>
                  </a:lnTo>
                  <a:lnTo>
                    <a:pt x="1636" y="2366"/>
                  </a:lnTo>
                  <a:lnTo>
                    <a:pt x="1646" y="2358"/>
                  </a:lnTo>
                  <a:lnTo>
                    <a:pt x="1654" y="2348"/>
                  </a:lnTo>
                  <a:lnTo>
                    <a:pt x="1660" y="2340"/>
                  </a:lnTo>
                  <a:lnTo>
                    <a:pt x="1662" y="2330"/>
                  </a:lnTo>
                  <a:lnTo>
                    <a:pt x="1662" y="2326"/>
                  </a:lnTo>
                  <a:lnTo>
                    <a:pt x="1664" y="2324"/>
                  </a:lnTo>
                  <a:lnTo>
                    <a:pt x="1668" y="2322"/>
                  </a:lnTo>
                  <a:lnTo>
                    <a:pt x="1672" y="2320"/>
                  </a:lnTo>
                  <a:lnTo>
                    <a:pt x="1682" y="2320"/>
                  </a:lnTo>
                  <a:lnTo>
                    <a:pt x="1690" y="2318"/>
                  </a:lnTo>
                  <a:lnTo>
                    <a:pt x="1698" y="2318"/>
                  </a:lnTo>
                  <a:lnTo>
                    <a:pt x="1702" y="2318"/>
                  </a:lnTo>
                  <a:lnTo>
                    <a:pt x="1704" y="2318"/>
                  </a:lnTo>
                  <a:lnTo>
                    <a:pt x="1706" y="2312"/>
                  </a:lnTo>
                  <a:lnTo>
                    <a:pt x="1708" y="2296"/>
                  </a:lnTo>
                  <a:lnTo>
                    <a:pt x="1708" y="2294"/>
                  </a:lnTo>
                  <a:lnTo>
                    <a:pt x="1710" y="2298"/>
                  </a:lnTo>
                  <a:lnTo>
                    <a:pt x="1712" y="2308"/>
                  </a:lnTo>
                  <a:lnTo>
                    <a:pt x="1712" y="2316"/>
                  </a:lnTo>
                  <a:lnTo>
                    <a:pt x="1714" y="2320"/>
                  </a:lnTo>
                  <a:lnTo>
                    <a:pt x="1718" y="2322"/>
                  </a:lnTo>
                  <a:lnTo>
                    <a:pt x="1724" y="2322"/>
                  </a:lnTo>
                  <a:lnTo>
                    <a:pt x="1732" y="2322"/>
                  </a:lnTo>
                  <a:lnTo>
                    <a:pt x="1726" y="2324"/>
                  </a:lnTo>
                  <a:lnTo>
                    <a:pt x="1720" y="2326"/>
                  </a:lnTo>
                  <a:lnTo>
                    <a:pt x="1708" y="2324"/>
                  </a:lnTo>
                  <a:lnTo>
                    <a:pt x="1700" y="2322"/>
                  </a:lnTo>
                  <a:lnTo>
                    <a:pt x="1696" y="2322"/>
                  </a:lnTo>
                  <a:lnTo>
                    <a:pt x="1696" y="2324"/>
                  </a:lnTo>
                  <a:lnTo>
                    <a:pt x="1696" y="2326"/>
                  </a:lnTo>
                  <a:lnTo>
                    <a:pt x="1700" y="2330"/>
                  </a:lnTo>
                  <a:lnTo>
                    <a:pt x="1708" y="2336"/>
                  </a:lnTo>
                  <a:lnTo>
                    <a:pt x="1718" y="2342"/>
                  </a:lnTo>
                  <a:lnTo>
                    <a:pt x="1722" y="2346"/>
                  </a:lnTo>
                  <a:lnTo>
                    <a:pt x="1722" y="2348"/>
                  </a:lnTo>
                  <a:lnTo>
                    <a:pt x="1724" y="2350"/>
                  </a:lnTo>
                  <a:lnTo>
                    <a:pt x="1728" y="2350"/>
                  </a:lnTo>
                  <a:lnTo>
                    <a:pt x="1740" y="2350"/>
                  </a:lnTo>
                  <a:lnTo>
                    <a:pt x="1754" y="2348"/>
                  </a:lnTo>
                  <a:lnTo>
                    <a:pt x="1760" y="2348"/>
                  </a:lnTo>
                  <a:lnTo>
                    <a:pt x="1764" y="2350"/>
                  </a:lnTo>
                  <a:lnTo>
                    <a:pt x="1766" y="2352"/>
                  </a:lnTo>
                  <a:lnTo>
                    <a:pt x="1768" y="2352"/>
                  </a:lnTo>
                  <a:lnTo>
                    <a:pt x="1772" y="2350"/>
                  </a:lnTo>
                  <a:lnTo>
                    <a:pt x="1776" y="2350"/>
                  </a:lnTo>
                  <a:lnTo>
                    <a:pt x="1780" y="2356"/>
                  </a:lnTo>
                  <a:lnTo>
                    <a:pt x="1780" y="2358"/>
                  </a:lnTo>
                  <a:lnTo>
                    <a:pt x="1778" y="2360"/>
                  </a:lnTo>
                  <a:lnTo>
                    <a:pt x="1774" y="2364"/>
                  </a:lnTo>
                  <a:lnTo>
                    <a:pt x="1756" y="2374"/>
                  </a:lnTo>
                  <a:lnTo>
                    <a:pt x="1738" y="2382"/>
                  </a:lnTo>
                  <a:lnTo>
                    <a:pt x="1732" y="2386"/>
                  </a:lnTo>
                  <a:lnTo>
                    <a:pt x="1732" y="2388"/>
                  </a:lnTo>
                  <a:lnTo>
                    <a:pt x="1732" y="2390"/>
                  </a:lnTo>
                  <a:lnTo>
                    <a:pt x="1736" y="2392"/>
                  </a:lnTo>
                  <a:lnTo>
                    <a:pt x="1742" y="2394"/>
                  </a:lnTo>
                  <a:lnTo>
                    <a:pt x="1756" y="2398"/>
                  </a:lnTo>
                  <a:lnTo>
                    <a:pt x="1762" y="2400"/>
                  </a:lnTo>
                  <a:lnTo>
                    <a:pt x="1768" y="2404"/>
                  </a:lnTo>
                  <a:lnTo>
                    <a:pt x="1772" y="2410"/>
                  </a:lnTo>
                  <a:lnTo>
                    <a:pt x="1774" y="2416"/>
                  </a:lnTo>
                  <a:lnTo>
                    <a:pt x="1774" y="2424"/>
                  </a:lnTo>
                  <a:lnTo>
                    <a:pt x="1772" y="2428"/>
                  </a:lnTo>
                  <a:lnTo>
                    <a:pt x="1768" y="2432"/>
                  </a:lnTo>
                  <a:lnTo>
                    <a:pt x="1766" y="2434"/>
                  </a:lnTo>
                  <a:lnTo>
                    <a:pt x="1768" y="2434"/>
                  </a:lnTo>
                  <a:lnTo>
                    <a:pt x="1774" y="2442"/>
                  </a:lnTo>
                  <a:lnTo>
                    <a:pt x="1780" y="2446"/>
                  </a:lnTo>
                  <a:lnTo>
                    <a:pt x="1788" y="2448"/>
                  </a:lnTo>
                  <a:lnTo>
                    <a:pt x="1794" y="2446"/>
                  </a:lnTo>
                  <a:lnTo>
                    <a:pt x="1800" y="2442"/>
                  </a:lnTo>
                  <a:lnTo>
                    <a:pt x="1810" y="2432"/>
                  </a:lnTo>
                  <a:lnTo>
                    <a:pt x="1822" y="2422"/>
                  </a:lnTo>
                  <a:lnTo>
                    <a:pt x="1826" y="2420"/>
                  </a:lnTo>
                  <a:lnTo>
                    <a:pt x="1830" y="2420"/>
                  </a:lnTo>
                  <a:lnTo>
                    <a:pt x="1832" y="2422"/>
                  </a:lnTo>
                  <a:lnTo>
                    <a:pt x="1836" y="2422"/>
                  </a:lnTo>
                  <a:lnTo>
                    <a:pt x="1844" y="2416"/>
                  </a:lnTo>
                  <a:lnTo>
                    <a:pt x="1850" y="2410"/>
                  </a:lnTo>
                  <a:lnTo>
                    <a:pt x="1856" y="2408"/>
                  </a:lnTo>
                  <a:lnTo>
                    <a:pt x="1860" y="2408"/>
                  </a:lnTo>
                  <a:lnTo>
                    <a:pt x="1862" y="2408"/>
                  </a:lnTo>
                  <a:lnTo>
                    <a:pt x="1870" y="2412"/>
                  </a:lnTo>
                  <a:lnTo>
                    <a:pt x="1876" y="2414"/>
                  </a:lnTo>
                  <a:lnTo>
                    <a:pt x="1882" y="2412"/>
                  </a:lnTo>
                  <a:lnTo>
                    <a:pt x="1892" y="2408"/>
                  </a:lnTo>
                  <a:lnTo>
                    <a:pt x="1894" y="2406"/>
                  </a:lnTo>
                  <a:lnTo>
                    <a:pt x="1892" y="2404"/>
                  </a:lnTo>
                  <a:lnTo>
                    <a:pt x="1892" y="2400"/>
                  </a:lnTo>
                  <a:lnTo>
                    <a:pt x="1892" y="2398"/>
                  </a:lnTo>
                  <a:lnTo>
                    <a:pt x="1894" y="2394"/>
                  </a:lnTo>
                  <a:lnTo>
                    <a:pt x="1896" y="2390"/>
                  </a:lnTo>
                  <a:lnTo>
                    <a:pt x="1894" y="2386"/>
                  </a:lnTo>
                  <a:lnTo>
                    <a:pt x="1886" y="2384"/>
                  </a:lnTo>
                  <a:lnTo>
                    <a:pt x="1874" y="2386"/>
                  </a:lnTo>
                  <a:lnTo>
                    <a:pt x="1868" y="2388"/>
                  </a:lnTo>
                  <a:lnTo>
                    <a:pt x="1862" y="2392"/>
                  </a:lnTo>
                  <a:lnTo>
                    <a:pt x="1854" y="2396"/>
                  </a:lnTo>
                  <a:lnTo>
                    <a:pt x="1852" y="2396"/>
                  </a:lnTo>
                  <a:lnTo>
                    <a:pt x="1848" y="2392"/>
                  </a:lnTo>
                  <a:lnTo>
                    <a:pt x="1842" y="2386"/>
                  </a:lnTo>
                  <a:lnTo>
                    <a:pt x="1836" y="2376"/>
                  </a:lnTo>
                  <a:lnTo>
                    <a:pt x="1826" y="2358"/>
                  </a:lnTo>
                  <a:lnTo>
                    <a:pt x="1824" y="2348"/>
                  </a:lnTo>
                  <a:lnTo>
                    <a:pt x="1824" y="2346"/>
                  </a:lnTo>
                  <a:lnTo>
                    <a:pt x="1824" y="2344"/>
                  </a:lnTo>
                  <a:lnTo>
                    <a:pt x="1830" y="2342"/>
                  </a:lnTo>
                  <a:lnTo>
                    <a:pt x="1836" y="2340"/>
                  </a:lnTo>
                  <a:lnTo>
                    <a:pt x="1838" y="2340"/>
                  </a:lnTo>
                  <a:lnTo>
                    <a:pt x="1838" y="2342"/>
                  </a:lnTo>
                  <a:lnTo>
                    <a:pt x="1838" y="2344"/>
                  </a:lnTo>
                  <a:lnTo>
                    <a:pt x="1838" y="2348"/>
                  </a:lnTo>
                  <a:lnTo>
                    <a:pt x="1842" y="2346"/>
                  </a:lnTo>
                  <a:lnTo>
                    <a:pt x="1852" y="2336"/>
                  </a:lnTo>
                  <a:lnTo>
                    <a:pt x="1862" y="2326"/>
                  </a:lnTo>
                  <a:lnTo>
                    <a:pt x="1872" y="2318"/>
                  </a:lnTo>
                  <a:lnTo>
                    <a:pt x="1876" y="2316"/>
                  </a:lnTo>
                  <a:lnTo>
                    <a:pt x="1880" y="2316"/>
                  </a:lnTo>
                  <a:lnTo>
                    <a:pt x="1886" y="2318"/>
                  </a:lnTo>
                  <a:lnTo>
                    <a:pt x="1896" y="2316"/>
                  </a:lnTo>
                  <a:lnTo>
                    <a:pt x="1906" y="2312"/>
                  </a:lnTo>
                  <a:lnTo>
                    <a:pt x="1916" y="2308"/>
                  </a:lnTo>
                  <a:lnTo>
                    <a:pt x="1934" y="2296"/>
                  </a:lnTo>
                  <a:lnTo>
                    <a:pt x="1944" y="2292"/>
                  </a:lnTo>
                  <a:lnTo>
                    <a:pt x="1952" y="2292"/>
                  </a:lnTo>
                  <a:lnTo>
                    <a:pt x="1956" y="2294"/>
                  </a:lnTo>
                  <a:lnTo>
                    <a:pt x="1960" y="2296"/>
                  </a:lnTo>
                  <a:lnTo>
                    <a:pt x="1964" y="2294"/>
                  </a:lnTo>
                  <a:lnTo>
                    <a:pt x="1972" y="2288"/>
                  </a:lnTo>
                  <a:lnTo>
                    <a:pt x="1976" y="2288"/>
                  </a:lnTo>
                  <a:lnTo>
                    <a:pt x="1980" y="2290"/>
                  </a:lnTo>
                  <a:lnTo>
                    <a:pt x="1986" y="2288"/>
                  </a:lnTo>
                  <a:lnTo>
                    <a:pt x="1992" y="2286"/>
                  </a:lnTo>
                  <a:lnTo>
                    <a:pt x="1998" y="2284"/>
                  </a:lnTo>
                  <a:lnTo>
                    <a:pt x="2002" y="2284"/>
                  </a:lnTo>
                  <a:lnTo>
                    <a:pt x="2004" y="2286"/>
                  </a:lnTo>
                  <a:lnTo>
                    <a:pt x="2004" y="2288"/>
                  </a:lnTo>
                  <a:lnTo>
                    <a:pt x="2004" y="2290"/>
                  </a:lnTo>
                  <a:lnTo>
                    <a:pt x="2000" y="2294"/>
                  </a:lnTo>
                  <a:lnTo>
                    <a:pt x="1996" y="2298"/>
                  </a:lnTo>
                  <a:lnTo>
                    <a:pt x="1988" y="2300"/>
                  </a:lnTo>
                  <a:lnTo>
                    <a:pt x="1980" y="2302"/>
                  </a:lnTo>
                  <a:lnTo>
                    <a:pt x="1974" y="2306"/>
                  </a:lnTo>
                  <a:lnTo>
                    <a:pt x="1968" y="2312"/>
                  </a:lnTo>
                  <a:lnTo>
                    <a:pt x="1962" y="2316"/>
                  </a:lnTo>
                  <a:lnTo>
                    <a:pt x="1948" y="2318"/>
                  </a:lnTo>
                  <a:lnTo>
                    <a:pt x="1944" y="2318"/>
                  </a:lnTo>
                  <a:lnTo>
                    <a:pt x="1944" y="2320"/>
                  </a:lnTo>
                  <a:lnTo>
                    <a:pt x="1944" y="2324"/>
                  </a:lnTo>
                  <a:lnTo>
                    <a:pt x="1946" y="2326"/>
                  </a:lnTo>
                  <a:lnTo>
                    <a:pt x="1952" y="2332"/>
                  </a:lnTo>
                  <a:lnTo>
                    <a:pt x="1956" y="2334"/>
                  </a:lnTo>
                  <a:lnTo>
                    <a:pt x="1958" y="2334"/>
                  </a:lnTo>
                  <a:lnTo>
                    <a:pt x="1962" y="2334"/>
                  </a:lnTo>
                  <a:lnTo>
                    <a:pt x="1968" y="2338"/>
                  </a:lnTo>
                  <a:lnTo>
                    <a:pt x="1974" y="2344"/>
                  </a:lnTo>
                  <a:lnTo>
                    <a:pt x="1978" y="2352"/>
                  </a:lnTo>
                  <a:lnTo>
                    <a:pt x="1976" y="2354"/>
                  </a:lnTo>
                  <a:lnTo>
                    <a:pt x="1972" y="2352"/>
                  </a:lnTo>
                  <a:lnTo>
                    <a:pt x="1964" y="2350"/>
                  </a:lnTo>
                  <a:lnTo>
                    <a:pt x="1958" y="2350"/>
                  </a:lnTo>
                  <a:lnTo>
                    <a:pt x="1952" y="2354"/>
                  </a:lnTo>
                  <a:lnTo>
                    <a:pt x="1948" y="2362"/>
                  </a:lnTo>
                  <a:lnTo>
                    <a:pt x="1942" y="2376"/>
                  </a:lnTo>
                  <a:lnTo>
                    <a:pt x="1940" y="2382"/>
                  </a:lnTo>
                  <a:lnTo>
                    <a:pt x="1942" y="2388"/>
                  </a:lnTo>
                  <a:lnTo>
                    <a:pt x="1944" y="2396"/>
                  </a:lnTo>
                  <a:lnTo>
                    <a:pt x="1942" y="2396"/>
                  </a:lnTo>
                  <a:lnTo>
                    <a:pt x="1940" y="2396"/>
                  </a:lnTo>
                  <a:lnTo>
                    <a:pt x="1934" y="2394"/>
                  </a:lnTo>
                  <a:lnTo>
                    <a:pt x="1930" y="2392"/>
                  </a:lnTo>
                  <a:lnTo>
                    <a:pt x="1926" y="2394"/>
                  </a:lnTo>
                  <a:lnTo>
                    <a:pt x="1922" y="2394"/>
                  </a:lnTo>
                  <a:lnTo>
                    <a:pt x="1918" y="2392"/>
                  </a:lnTo>
                  <a:lnTo>
                    <a:pt x="1910" y="2390"/>
                  </a:lnTo>
                  <a:lnTo>
                    <a:pt x="1904" y="2388"/>
                  </a:lnTo>
                  <a:lnTo>
                    <a:pt x="1904" y="2390"/>
                  </a:lnTo>
                  <a:lnTo>
                    <a:pt x="1904" y="2392"/>
                  </a:lnTo>
                  <a:lnTo>
                    <a:pt x="1904" y="2396"/>
                  </a:lnTo>
                  <a:lnTo>
                    <a:pt x="1904" y="2398"/>
                  </a:lnTo>
                  <a:lnTo>
                    <a:pt x="1900" y="2402"/>
                  </a:lnTo>
                  <a:lnTo>
                    <a:pt x="1900" y="2404"/>
                  </a:lnTo>
                  <a:lnTo>
                    <a:pt x="1912" y="2410"/>
                  </a:lnTo>
                  <a:lnTo>
                    <a:pt x="1918" y="2414"/>
                  </a:lnTo>
                  <a:lnTo>
                    <a:pt x="1924" y="2418"/>
                  </a:lnTo>
                  <a:lnTo>
                    <a:pt x="1928" y="2424"/>
                  </a:lnTo>
                  <a:lnTo>
                    <a:pt x="1934" y="2430"/>
                  </a:lnTo>
                  <a:lnTo>
                    <a:pt x="1938" y="2432"/>
                  </a:lnTo>
                  <a:lnTo>
                    <a:pt x="1944" y="2434"/>
                  </a:lnTo>
                  <a:lnTo>
                    <a:pt x="1950" y="2434"/>
                  </a:lnTo>
                  <a:lnTo>
                    <a:pt x="1954" y="2436"/>
                  </a:lnTo>
                  <a:lnTo>
                    <a:pt x="1956" y="2440"/>
                  </a:lnTo>
                  <a:lnTo>
                    <a:pt x="1958" y="2442"/>
                  </a:lnTo>
                  <a:lnTo>
                    <a:pt x="1960" y="2446"/>
                  </a:lnTo>
                  <a:lnTo>
                    <a:pt x="1966" y="2448"/>
                  </a:lnTo>
                  <a:lnTo>
                    <a:pt x="1976" y="2452"/>
                  </a:lnTo>
                  <a:lnTo>
                    <a:pt x="1990" y="2456"/>
                  </a:lnTo>
                  <a:lnTo>
                    <a:pt x="1994" y="2458"/>
                  </a:lnTo>
                  <a:lnTo>
                    <a:pt x="1996" y="2462"/>
                  </a:lnTo>
                  <a:lnTo>
                    <a:pt x="2006" y="2474"/>
                  </a:lnTo>
                  <a:lnTo>
                    <a:pt x="2034" y="2504"/>
                  </a:lnTo>
                  <a:lnTo>
                    <a:pt x="2042" y="2510"/>
                  </a:lnTo>
                  <a:lnTo>
                    <a:pt x="2050" y="2516"/>
                  </a:lnTo>
                  <a:lnTo>
                    <a:pt x="2062" y="2520"/>
                  </a:lnTo>
                  <a:lnTo>
                    <a:pt x="2070" y="2522"/>
                  </a:lnTo>
                  <a:lnTo>
                    <a:pt x="2074" y="2526"/>
                  </a:lnTo>
                  <a:lnTo>
                    <a:pt x="2076" y="2530"/>
                  </a:lnTo>
                  <a:lnTo>
                    <a:pt x="2080" y="2534"/>
                  </a:lnTo>
                  <a:lnTo>
                    <a:pt x="2082" y="2538"/>
                  </a:lnTo>
                  <a:lnTo>
                    <a:pt x="2088" y="2538"/>
                  </a:lnTo>
                  <a:lnTo>
                    <a:pt x="2092" y="2540"/>
                  </a:lnTo>
                  <a:lnTo>
                    <a:pt x="2094" y="2544"/>
                  </a:lnTo>
                  <a:lnTo>
                    <a:pt x="2098" y="2552"/>
                  </a:lnTo>
                  <a:lnTo>
                    <a:pt x="2100" y="2562"/>
                  </a:lnTo>
                  <a:lnTo>
                    <a:pt x="2104" y="2584"/>
                  </a:lnTo>
                  <a:lnTo>
                    <a:pt x="2104" y="2598"/>
                  </a:lnTo>
                  <a:lnTo>
                    <a:pt x="2100" y="2606"/>
                  </a:lnTo>
                  <a:lnTo>
                    <a:pt x="2096" y="2610"/>
                  </a:lnTo>
                  <a:lnTo>
                    <a:pt x="2086" y="2618"/>
                  </a:lnTo>
                  <a:lnTo>
                    <a:pt x="2066" y="2630"/>
                  </a:lnTo>
                  <a:lnTo>
                    <a:pt x="2054" y="2636"/>
                  </a:lnTo>
                  <a:lnTo>
                    <a:pt x="2044" y="2640"/>
                  </a:lnTo>
                  <a:lnTo>
                    <a:pt x="2032" y="2638"/>
                  </a:lnTo>
                  <a:lnTo>
                    <a:pt x="2028" y="2638"/>
                  </a:lnTo>
                  <a:lnTo>
                    <a:pt x="2024" y="2634"/>
                  </a:lnTo>
                  <a:lnTo>
                    <a:pt x="2014" y="2630"/>
                  </a:lnTo>
                  <a:lnTo>
                    <a:pt x="2006" y="2630"/>
                  </a:lnTo>
                  <a:lnTo>
                    <a:pt x="1996" y="2632"/>
                  </a:lnTo>
                  <a:lnTo>
                    <a:pt x="1986" y="2636"/>
                  </a:lnTo>
                  <a:lnTo>
                    <a:pt x="1976" y="2640"/>
                  </a:lnTo>
                  <a:lnTo>
                    <a:pt x="1968" y="2642"/>
                  </a:lnTo>
                  <a:lnTo>
                    <a:pt x="1960" y="2642"/>
                  </a:lnTo>
                  <a:lnTo>
                    <a:pt x="1956" y="2640"/>
                  </a:lnTo>
                  <a:lnTo>
                    <a:pt x="1952" y="2636"/>
                  </a:lnTo>
                  <a:lnTo>
                    <a:pt x="1942" y="2630"/>
                  </a:lnTo>
                  <a:lnTo>
                    <a:pt x="1940" y="2630"/>
                  </a:lnTo>
                  <a:lnTo>
                    <a:pt x="1938" y="2632"/>
                  </a:lnTo>
                  <a:lnTo>
                    <a:pt x="1936" y="2634"/>
                  </a:lnTo>
                  <a:lnTo>
                    <a:pt x="1932" y="2634"/>
                  </a:lnTo>
                  <a:lnTo>
                    <a:pt x="1924" y="2630"/>
                  </a:lnTo>
                  <a:lnTo>
                    <a:pt x="1918" y="2626"/>
                  </a:lnTo>
                  <a:lnTo>
                    <a:pt x="1914" y="2622"/>
                  </a:lnTo>
                  <a:lnTo>
                    <a:pt x="1910" y="2618"/>
                  </a:lnTo>
                  <a:lnTo>
                    <a:pt x="1908" y="2616"/>
                  </a:lnTo>
                  <a:lnTo>
                    <a:pt x="1906" y="2616"/>
                  </a:lnTo>
                  <a:lnTo>
                    <a:pt x="1896" y="2620"/>
                  </a:lnTo>
                  <a:lnTo>
                    <a:pt x="1890" y="2620"/>
                  </a:lnTo>
                  <a:lnTo>
                    <a:pt x="1886" y="2618"/>
                  </a:lnTo>
                  <a:lnTo>
                    <a:pt x="1884" y="2614"/>
                  </a:lnTo>
                  <a:lnTo>
                    <a:pt x="1882" y="2608"/>
                  </a:lnTo>
                  <a:lnTo>
                    <a:pt x="1880" y="2602"/>
                  </a:lnTo>
                  <a:lnTo>
                    <a:pt x="1876" y="2598"/>
                  </a:lnTo>
                  <a:lnTo>
                    <a:pt x="1870" y="2596"/>
                  </a:lnTo>
                  <a:lnTo>
                    <a:pt x="1860" y="2598"/>
                  </a:lnTo>
                  <a:lnTo>
                    <a:pt x="1850" y="2600"/>
                  </a:lnTo>
                  <a:lnTo>
                    <a:pt x="1844" y="2596"/>
                  </a:lnTo>
                  <a:lnTo>
                    <a:pt x="1842" y="2592"/>
                  </a:lnTo>
                  <a:lnTo>
                    <a:pt x="1840" y="2586"/>
                  </a:lnTo>
                  <a:lnTo>
                    <a:pt x="1840" y="2582"/>
                  </a:lnTo>
                  <a:lnTo>
                    <a:pt x="1838" y="2578"/>
                  </a:lnTo>
                  <a:lnTo>
                    <a:pt x="1836" y="2576"/>
                  </a:lnTo>
                  <a:lnTo>
                    <a:pt x="1830" y="2580"/>
                  </a:lnTo>
                  <a:lnTo>
                    <a:pt x="1822" y="2582"/>
                  </a:lnTo>
                  <a:lnTo>
                    <a:pt x="1814" y="2584"/>
                  </a:lnTo>
                  <a:lnTo>
                    <a:pt x="1798" y="2582"/>
                  </a:lnTo>
                  <a:lnTo>
                    <a:pt x="1788" y="2580"/>
                  </a:lnTo>
                  <a:lnTo>
                    <a:pt x="1778" y="2580"/>
                  </a:lnTo>
                  <a:lnTo>
                    <a:pt x="1766" y="2582"/>
                  </a:lnTo>
                  <a:lnTo>
                    <a:pt x="1752" y="2586"/>
                  </a:lnTo>
                  <a:lnTo>
                    <a:pt x="1724" y="2596"/>
                  </a:lnTo>
                  <a:lnTo>
                    <a:pt x="1706" y="2608"/>
                  </a:lnTo>
                  <a:lnTo>
                    <a:pt x="1694" y="2618"/>
                  </a:lnTo>
                  <a:lnTo>
                    <a:pt x="1688" y="2624"/>
                  </a:lnTo>
                  <a:lnTo>
                    <a:pt x="1684" y="2630"/>
                  </a:lnTo>
                  <a:lnTo>
                    <a:pt x="1678" y="2632"/>
                  </a:lnTo>
                  <a:lnTo>
                    <a:pt x="1668" y="2632"/>
                  </a:lnTo>
                  <a:lnTo>
                    <a:pt x="1656" y="2628"/>
                  </a:lnTo>
                  <a:lnTo>
                    <a:pt x="1646" y="2626"/>
                  </a:lnTo>
                  <a:lnTo>
                    <a:pt x="1638" y="2626"/>
                  </a:lnTo>
                  <a:lnTo>
                    <a:pt x="1630" y="2628"/>
                  </a:lnTo>
                  <a:lnTo>
                    <a:pt x="1618" y="2628"/>
                  </a:lnTo>
                  <a:lnTo>
                    <a:pt x="1608" y="2624"/>
                  </a:lnTo>
                  <a:lnTo>
                    <a:pt x="1602" y="2626"/>
                  </a:lnTo>
                  <a:lnTo>
                    <a:pt x="1598" y="2628"/>
                  </a:lnTo>
                  <a:lnTo>
                    <a:pt x="1596" y="2634"/>
                  </a:lnTo>
                  <a:lnTo>
                    <a:pt x="1594" y="2638"/>
                  </a:lnTo>
                  <a:lnTo>
                    <a:pt x="1596" y="2640"/>
                  </a:lnTo>
                  <a:lnTo>
                    <a:pt x="1600" y="2642"/>
                  </a:lnTo>
                  <a:lnTo>
                    <a:pt x="1604" y="2646"/>
                  </a:lnTo>
                  <a:lnTo>
                    <a:pt x="1608" y="2650"/>
                  </a:lnTo>
                  <a:lnTo>
                    <a:pt x="1612" y="2650"/>
                  </a:lnTo>
                  <a:lnTo>
                    <a:pt x="1620" y="2652"/>
                  </a:lnTo>
                  <a:lnTo>
                    <a:pt x="1622" y="2652"/>
                  </a:lnTo>
                  <a:lnTo>
                    <a:pt x="1620" y="2652"/>
                  </a:lnTo>
                  <a:lnTo>
                    <a:pt x="1606" y="2656"/>
                  </a:lnTo>
                  <a:lnTo>
                    <a:pt x="1584" y="2660"/>
                  </a:lnTo>
                  <a:lnTo>
                    <a:pt x="1584" y="2662"/>
                  </a:lnTo>
                  <a:lnTo>
                    <a:pt x="1584" y="2664"/>
                  </a:lnTo>
                  <a:lnTo>
                    <a:pt x="1592" y="2666"/>
                  </a:lnTo>
                  <a:lnTo>
                    <a:pt x="1594" y="2668"/>
                  </a:lnTo>
                  <a:lnTo>
                    <a:pt x="1594" y="2672"/>
                  </a:lnTo>
                  <a:lnTo>
                    <a:pt x="1586" y="2674"/>
                  </a:lnTo>
                  <a:lnTo>
                    <a:pt x="1570" y="2674"/>
                  </a:lnTo>
                  <a:lnTo>
                    <a:pt x="1558" y="2672"/>
                  </a:lnTo>
                  <a:lnTo>
                    <a:pt x="1554" y="2670"/>
                  </a:lnTo>
                  <a:lnTo>
                    <a:pt x="1552" y="2666"/>
                  </a:lnTo>
                  <a:lnTo>
                    <a:pt x="1552" y="2664"/>
                  </a:lnTo>
                  <a:lnTo>
                    <a:pt x="1550" y="2662"/>
                  </a:lnTo>
                  <a:lnTo>
                    <a:pt x="1544" y="2662"/>
                  </a:lnTo>
                  <a:lnTo>
                    <a:pt x="1538" y="2666"/>
                  </a:lnTo>
                  <a:lnTo>
                    <a:pt x="1536" y="2668"/>
                  </a:lnTo>
                  <a:lnTo>
                    <a:pt x="1538" y="2670"/>
                  </a:lnTo>
                  <a:lnTo>
                    <a:pt x="1540" y="2672"/>
                  </a:lnTo>
                  <a:lnTo>
                    <a:pt x="1540" y="2674"/>
                  </a:lnTo>
                  <a:lnTo>
                    <a:pt x="1536" y="2676"/>
                  </a:lnTo>
                  <a:lnTo>
                    <a:pt x="1530" y="2676"/>
                  </a:lnTo>
                  <a:lnTo>
                    <a:pt x="1528" y="2674"/>
                  </a:lnTo>
                  <a:lnTo>
                    <a:pt x="1526" y="2672"/>
                  </a:lnTo>
                  <a:lnTo>
                    <a:pt x="1524" y="2670"/>
                  </a:lnTo>
                  <a:lnTo>
                    <a:pt x="1520" y="2668"/>
                  </a:lnTo>
                  <a:lnTo>
                    <a:pt x="1516" y="2666"/>
                  </a:lnTo>
                  <a:lnTo>
                    <a:pt x="1510" y="2668"/>
                  </a:lnTo>
                  <a:lnTo>
                    <a:pt x="1506" y="2670"/>
                  </a:lnTo>
                  <a:lnTo>
                    <a:pt x="1500" y="2672"/>
                  </a:lnTo>
                  <a:lnTo>
                    <a:pt x="1494" y="2678"/>
                  </a:lnTo>
                  <a:lnTo>
                    <a:pt x="1488" y="2686"/>
                  </a:lnTo>
                  <a:lnTo>
                    <a:pt x="1482" y="2692"/>
                  </a:lnTo>
                  <a:lnTo>
                    <a:pt x="1480" y="2694"/>
                  </a:lnTo>
                  <a:lnTo>
                    <a:pt x="1478" y="2696"/>
                  </a:lnTo>
                  <a:lnTo>
                    <a:pt x="1476" y="2706"/>
                  </a:lnTo>
                  <a:lnTo>
                    <a:pt x="1474" y="2716"/>
                  </a:lnTo>
                  <a:lnTo>
                    <a:pt x="1474" y="2718"/>
                  </a:lnTo>
                  <a:lnTo>
                    <a:pt x="1476" y="2720"/>
                  </a:lnTo>
                  <a:lnTo>
                    <a:pt x="1482" y="2720"/>
                  </a:lnTo>
                  <a:lnTo>
                    <a:pt x="1496" y="2716"/>
                  </a:lnTo>
                  <a:lnTo>
                    <a:pt x="1504" y="2716"/>
                  </a:lnTo>
                  <a:lnTo>
                    <a:pt x="1506" y="2716"/>
                  </a:lnTo>
                  <a:lnTo>
                    <a:pt x="1506" y="2718"/>
                  </a:lnTo>
                  <a:lnTo>
                    <a:pt x="1504" y="2720"/>
                  </a:lnTo>
                  <a:lnTo>
                    <a:pt x="1500" y="2728"/>
                  </a:lnTo>
                  <a:lnTo>
                    <a:pt x="1498" y="2732"/>
                  </a:lnTo>
                  <a:lnTo>
                    <a:pt x="1502" y="2734"/>
                  </a:lnTo>
                  <a:lnTo>
                    <a:pt x="1504" y="2738"/>
                  </a:lnTo>
                  <a:lnTo>
                    <a:pt x="1504" y="2740"/>
                  </a:lnTo>
                  <a:lnTo>
                    <a:pt x="1502" y="2746"/>
                  </a:lnTo>
                  <a:lnTo>
                    <a:pt x="1502" y="2750"/>
                  </a:lnTo>
                  <a:lnTo>
                    <a:pt x="1504" y="2752"/>
                  </a:lnTo>
                  <a:lnTo>
                    <a:pt x="1506" y="2752"/>
                  </a:lnTo>
                  <a:lnTo>
                    <a:pt x="1510" y="2754"/>
                  </a:lnTo>
                  <a:lnTo>
                    <a:pt x="1510" y="2756"/>
                  </a:lnTo>
                  <a:lnTo>
                    <a:pt x="1504" y="2760"/>
                  </a:lnTo>
                  <a:lnTo>
                    <a:pt x="1498" y="2766"/>
                  </a:lnTo>
                  <a:lnTo>
                    <a:pt x="1498" y="2768"/>
                  </a:lnTo>
                  <a:lnTo>
                    <a:pt x="1502" y="2770"/>
                  </a:lnTo>
                  <a:lnTo>
                    <a:pt x="1508" y="2774"/>
                  </a:lnTo>
                  <a:lnTo>
                    <a:pt x="1510" y="2778"/>
                  </a:lnTo>
                  <a:lnTo>
                    <a:pt x="1510" y="2780"/>
                  </a:lnTo>
                  <a:lnTo>
                    <a:pt x="1508" y="2782"/>
                  </a:lnTo>
                  <a:lnTo>
                    <a:pt x="1504" y="2782"/>
                  </a:lnTo>
                  <a:lnTo>
                    <a:pt x="1500" y="2782"/>
                  </a:lnTo>
                  <a:lnTo>
                    <a:pt x="1496" y="2780"/>
                  </a:lnTo>
                  <a:lnTo>
                    <a:pt x="1494" y="2774"/>
                  </a:lnTo>
                  <a:lnTo>
                    <a:pt x="1492" y="2768"/>
                  </a:lnTo>
                  <a:lnTo>
                    <a:pt x="1488" y="2768"/>
                  </a:lnTo>
                  <a:lnTo>
                    <a:pt x="1486" y="2768"/>
                  </a:lnTo>
                  <a:lnTo>
                    <a:pt x="1486" y="2772"/>
                  </a:lnTo>
                  <a:lnTo>
                    <a:pt x="1484" y="2782"/>
                  </a:lnTo>
                  <a:lnTo>
                    <a:pt x="1486" y="2788"/>
                  </a:lnTo>
                  <a:lnTo>
                    <a:pt x="1490" y="2792"/>
                  </a:lnTo>
                  <a:lnTo>
                    <a:pt x="1494" y="2794"/>
                  </a:lnTo>
                  <a:lnTo>
                    <a:pt x="1498" y="2794"/>
                  </a:lnTo>
                  <a:lnTo>
                    <a:pt x="1500" y="2794"/>
                  </a:lnTo>
                  <a:lnTo>
                    <a:pt x="1504" y="2796"/>
                  </a:lnTo>
                  <a:lnTo>
                    <a:pt x="1508" y="2800"/>
                  </a:lnTo>
                  <a:lnTo>
                    <a:pt x="1510" y="2800"/>
                  </a:lnTo>
                  <a:lnTo>
                    <a:pt x="1518" y="2802"/>
                  </a:lnTo>
                  <a:lnTo>
                    <a:pt x="1520" y="2802"/>
                  </a:lnTo>
                  <a:lnTo>
                    <a:pt x="1522" y="2804"/>
                  </a:lnTo>
                  <a:lnTo>
                    <a:pt x="1522" y="2806"/>
                  </a:lnTo>
                  <a:lnTo>
                    <a:pt x="1520" y="2810"/>
                  </a:lnTo>
                  <a:lnTo>
                    <a:pt x="1516" y="2818"/>
                  </a:lnTo>
                  <a:lnTo>
                    <a:pt x="1516" y="2822"/>
                  </a:lnTo>
                  <a:lnTo>
                    <a:pt x="1520" y="2826"/>
                  </a:lnTo>
                  <a:lnTo>
                    <a:pt x="1520" y="2832"/>
                  </a:lnTo>
                  <a:lnTo>
                    <a:pt x="1520" y="2836"/>
                  </a:lnTo>
                  <a:lnTo>
                    <a:pt x="1522" y="2838"/>
                  </a:lnTo>
                  <a:lnTo>
                    <a:pt x="1526" y="2838"/>
                  </a:lnTo>
                  <a:lnTo>
                    <a:pt x="1528" y="2840"/>
                  </a:lnTo>
                  <a:lnTo>
                    <a:pt x="1530" y="2844"/>
                  </a:lnTo>
                  <a:lnTo>
                    <a:pt x="1530" y="2848"/>
                  </a:lnTo>
                  <a:lnTo>
                    <a:pt x="1530" y="2850"/>
                  </a:lnTo>
                  <a:lnTo>
                    <a:pt x="1524" y="2850"/>
                  </a:lnTo>
                  <a:lnTo>
                    <a:pt x="1518" y="2850"/>
                  </a:lnTo>
                  <a:lnTo>
                    <a:pt x="1520" y="2854"/>
                  </a:lnTo>
                  <a:lnTo>
                    <a:pt x="1522" y="2856"/>
                  </a:lnTo>
                  <a:lnTo>
                    <a:pt x="1528" y="2858"/>
                  </a:lnTo>
                  <a:lnTo>
                    <a:pt x="1542" y="2856"/>
                  </a:lnTo>
                  <a:lnTo>
                    <a:pt x="1552" y="2856"/>
                  </a:lnTo>
                  <a:lnTo>
                    <a:pt x="1556" y="2858"/>
                  </a:lnTo>
                  <a:lnTo>
                    <a:pt x="1554" y="2860"/>
                  </a:lnTo>
                  <a:lnTo>
                    <a:pt x="1550" y="2864"/>
                  </a:lnTo>
                  <a:lnTo>
                    <a:pt x="1546" y="2866"/>
                  </a:lnTo>
                  <a:lnTo>
                    <a:pt x="1534" y="2868"/>
                  </a:lnTo>
                  <a:lnTo>
                    <a:pt x="1526" y="2870"/>
                  </a:lnTo>
                  <a:lnTo>
                    <a:pt x="1524" y="2870"/>
                  </a:lnTo>
                  <a:lnTo>
                    <a:pt x="1526" y="2872"/>
                  </a:lnTo>
                  <a:lnTo>
                    <a:pt x="1528" y="2876"/>
                  </a:lnTo>
                  <a:lnTo>
                    <a:pt x="1532" y="2876"/>
                  </a:lnTo>
                  <a:lnTo>
                    <a:pt x="1540" y="2874"/>
                  </a:lnTo>
                  <a:lnTo>
                    <a:pt x="1548" y="2872"/>
                  </a:lnTo>
                  <a:lnTo>
                    <a:pt x="1550" y="2872"/>
                  </a:lnTo>
                  <a:lnTo>
                    <a:pt x="1552" y="2876"/>
                  </a:lnTo>
                  <a:lnTo>
                    <a:pt x="1552" y="2878"/>
                  </a:lnTo>
                  <a:lnTo>
                    <a:pt x="1554" y="2878"/>
                  </a:lnTo>
                  <a:lnTo>
                    <a:pt x="1560" y="2872"/>
                  </a:lnTo>
                  <a:lnTo>
                    <a:pt x="1564" y="2870"/>
                  </a:lnTo>
                  <a:lnTo>
                    <a:pt x="1568" y="2868"/>
                  </a:lnTo>
                  <a:lnTo>
                    <a:pt x="1572" y="2868"/>
                  </a:lnTo>
                  <a:lnTo>
                    <a:pt x="1576" y="2870"/>
                  </a:lnTo>
                  <a:lnTo>
                    <a:pt x="1580" y="2874"/>
                  </a:lnTo>
                  <a:lnTo>
                    <a:pt x="1582" y="2874"/>
                  </a:lnTo>
                  <a:lnTo>
                    <a:pt x="1588" y="2874"/>
                  </a:lnTo>
                  <a:lnTo>
                    <a:pt x="1590" y="2872"/>
                  </a:lnTo>
                  <a:lnTo>
                    <a:pt x="1592" y="2874"/>
                  </a:lnTo>
                  <a:lnTo>
                    <a:pt x="1594" y="2880"/>
                  </a:lnTo>
                  <a:lnTo>
                    <a:pt x="1598" y="2886"/>
                  </a:lnTo>
                  <a:lnTo>
                    <a:pt x="1602" y="2892"/>
                  </a:lnTo>
                  <a:lnTo>
                    <a:pt x="1610" y="2900"/>
                  </a:lnTo>
                  <a:lnTo>
                    <a:pt x="1616" y="2902"/>
                  </a:lnTo>
                  <a:lnTo>
                    <a:pt x="1620" y="2904"/>
                  </a:lnTo>
                  <a:lnTo>
                    <a:pt x="1624" y="2904"/>
                  </a:lnTo>
                  <a:lnTo>
                    <a:pt x="1628" y="2902"/>
                  </a:lnTo>
                  <a:lnTo>
                    <a:pt x="1634" y="2896"/>
                  </a:lnTo>
                  <a:lnTo>
                    <a:pt x="1638" y="2894"/>
                  </a:lnTo>
                  <a:lnTo>
                    <a:pt x="1640" y="2894"/>
                  </a:lnTo>
                  <a:lnTo>
                    <a:pt x="1642" y="2896"/>
                  </a:lnTo>
                  <a:lnTo>
                    <a:pt x="1646" y="2898"/>
                  </a:lnTo>
                  <a:lnTo>
                    <a:pt x="1648" y="2896"/>
                  </a:lnTo>
                  <a:lnTo>
                    <a:pt x="1652" y="2894"/>
                  </a:lnTo>
                  <a:lnTo>
                    <a:pt x="1654" y="2890"/>
                  </a:lnTo>
                  <a:lnTo>
                    <a:pt x="1654" y="2884"/>
                  </a:lnTo>
                  <a:lnTo>
                    <a:pt x="1654" y="2872"/>
                  </a:lnTo>
                  <a:lnTo>
                    <a:pt x="1656" y="2866"/>
                  </a:lnTo>
                  <a:lnTo>
                    <a:pt x="1662" y="2864"/>
                  </a:lnTo>
                  <a:lnTo>
                    <a:pt x="1670" y="2864"/>
                  </a:lnTo>
                  <a:lnTo>
                    <a:pt x="1686" y="2868"/>
                  </a:lnTo>
                  <a:lnTo>
                    <a:pt x="1700" y="2874"/>
                  </a:lnTo>
                  <a:lnTo>
                    <a:pt x="1712" y="2882"/>
                  </a:lnTo>
                  <a:lnTo>
                    <a:pt x="1720" y="2890"/>
                  </a:lnTo>
                  <a:lnTo>
                    <a:pt x="1728" y="2898"/>
                  </a:lnTo>
                  <a:lnTo>
                    <a:pt x="1732" y="2904"/>
                  </a:lnTo>
                  <a:lnTo>
                    <a:pt x="1738" y="2908"/>
                  </a:lnTo>
                  <a:lnTo>
                    <a:pt x="1744" y="2910"/>
                  </a:lnTo>
                  <a:lnTo>
                    <a:pt x="1752" y="2908"/>
                  </a:lnTo>
                  <a:lnTo>
                    <a:pt x="1766" y="2904"/>
                  </a:lnTo>
                  <a:lnTo>
                    <a:pt x="1778" y="2902"/>
                  </a:lnTo>
                  <a:lnTo>
                    <a:pt x="1782" y="2900"/>
                  </a:lnTo>
                  <a:lnTo>
                    <a:pt x="1788" y="2898"/>
                  </a:lnTo>
                  <a:lnTo>
                    <a:pt x="1794" y="2892"/>
                  </a:lnTo>
                  <a:lnTo>
                    <a:pt x="1802" y="2884"/>
                  </a:lnTo>
                  <a:lnTo>
                    <a:pt x="1814" y="2872"/>
                  </a:lnTo>
                  <a:lnTo>
                    <a:pt x="1822" y="2868"/>
                  </a:lnTo>
                  <a:lnTo>
                    <a:pt x="1828" y="2868"/>
                  </a:lnTo>
                  <a:lnTo>
                    <a:pt x="1834" y="2872"/>
                  </a:lnTo>
                  <a:lnTo>
                    <a:pt x="1838" y="2876"/>
                  </a:lnTo>
                  <a:lnTo>
                    <a:pt x="1844" y="2880"/>
                  </a:lnTo>
                  <a:lnTo>
                    <a:pt x="1848" y="2880"/>
                  </a:lnTo>
                  <a:lnTo>
                    <a:pt x="1856" y="2876"/>
                  </a:lnTo>
                  <a:lnTo>
                    <a:pt x="1868" y="2864"/>
                  </a:lnTo>
                  <a:lnTo>
                    <a:pt x="1876" y="2860"/>
                  </a:lnTo>
                  <a:lnTo>
                    <a:pt x="1878" y="2860"/>
                  </a:lnTo>
                  <a:lnTo>
                    <a:pt x="1880" y="2862"/>
                  </a:lnTo>
                  <a:lnTo>
                    <a:pt x="1882" y="2870"/>
                  </a:lnTo>
                  <a:lnTo>
                    <a:pt x="1882" y="2874"/>
                  </a:lnTo>
                  <a:lnTo>
                    <a:pt x="1880" y="2878"/>
                  </a:lnTo>
                  <a:lnTo>
                    <a:pt x="1872" y="2886"/>
                  </a:lnTo>
                  <a:lnTo>
                    <a:pt x="1866" y="2892"/>
                  </a:lnTo>
                  <a:lnTo>
                    <a:pt x="1864" y="2894"/>
                  </a:lnTo>
                  <a:lnTo>
                    <a:pt x="1866" y="2896"/>
                  </a:lnTo>
                  <a:lnTo>
                    <a:pt x="1872" y="2906"/>
                  </a:lnTo>
                  <a:lnTo>
                    <a:pt x="1872" y="2910"/>
                  </a:lnTo>
                  <a:lnTo>
                    <a:pt x="1872" y="2914"/>
                  </a:lnTo>
                  <a:lnTo>
                    <a:pt x="1868" y="2918"/>
                  </a:lnTo>
                  <a:lnTo>
                    <a:pt x="1864" y="2924"/>
                  </a:lnTo>
                  <a:lnTo>
                    <a:pt x="1862" y="2930"/>
                  </a:lnTo>
                  <a:lnTo>
                    <a:pt x="1866" y="2940"/>
                  </a:lnTo>
                  <a:lnTo>
                    <a:pt x="1870" y="2948"/>
                  </a:lnTo>
                  <a:lnTo>
                    <a:pt x="1870" y="2956"/>
                  </a:lnTo>
                  <a:lnTo>
                    <a:pt x="1870" y="2966"/>
                  </a:lnTo>
                  <a:lnTo>
                    <a:pt x="1872" y="2980"/>
                  </a:lnTo>
                  <a:lnTo>
                    <a:pt x="1872" y="2986"/>
                  </a:lnTo>
                  <a:lnTo>
                    <a:pt x="1870" y="2990"/>
                  </a:lnTo>
                  <a:lnTo>
                    <a:pt x="1866" y="2996"/>
                  </a:lnTo>
                  <a:lnTo>
                    <a:pt x="1860" y="3000"/>
                  </a:lnTo>
                  <a:lnTo>
                    <a:pt x="1858" y="3006"/>
                  </a:lnTo>
                  <a:lnTo>
                    <a:pt x="1858" y="3012"/>
                  </a:lnTo>
                  <a:lnTo>
                    <a:pt x="1858" y="3020"/>
                  </a:lnTo>
                  <a:lnTo>
                    <a:pt x="1856" y="3020"/>
                  </a:lnTo>
                  <a:lnTo>
                    <a:pt x="1854" y="3024"/>
                  </a:lnTo>
                  <a:lnTo>
                    <a:pt x="1850" y="3034"/>
                  </a:lnTo>
                  <a:lnTo>
                    <a:pt x="1848" y="3044"/>
                  </a:lnTo>
                  <a:lnTo>
                    <a:pt x="1846" y="3050"/>
                  </a:lnTo>
                  <a:lnTo>
                    <a:pt x="1842" y="3054"/>
                  </a:lnTo>
                  <a:lnTo>
                    <a:pt x="1838" y="3064"/>
                  </a:lnTo>
                  <a:lnTo>
                    <a:pt x="1824" y="3108"/>
                  </a:lnTo>
                  <a:lnTo>
                    <a:pt x="1818" y="3130"/>
                  </a:lnTo>
                  <a:lnTo>
                    <a:pt x="1814" y="3144"/>
                  </a:lnTo>
                  <a:lnTo>
                    <a:pt x="1806" y="3154"/>
                  </a:lnTo>
                  <a:lnTo>
                    <a:pt x="1800" y="3160"/>
                  </a:lnTo>
                  <a:lnTo>
                    <a:pt x="1768" y="3170"/>
                  </a:lnTo>
                  <a:lnTo>
                    <a:pt x="1764" y="3170"/>
                  </a:lnTo>
                  <a:lnTo>
                    <a:pt x="1760" y="3166"/>
                  </a:lnTo>
                  <a:lnTo>
                    <a:pt x="1756" y="3164"/>
                  </a:lnTo>
                  <a:lnTo>
                    <a:pt x="1754" y="3166"/>
                  </a:lnTo>
                  <a:lnTo>
                    <a:pt x="1748" y="3168"/>
                  </a:lnTo>
                  <a:lnTo>
                    <a:pt x="1744" y="3170"/>
                  </a:lnTo>
                  <a:lnTo>
                    <a:pt x="1740" y="3170"/>
                  </a:lnTo>
                  <a:lnTo>
                    <a:pt x="1734" y="3168"/>
                  </a:lnTo>
                  <a:lnTo>
                    <a:pt x="1728" y="3164"/>
                  </a:lnTo>
                  <a:lnTo>
                    <a:pt x="1726" y="3162"/>
                  </a:lnTo>
                  <a:lnTo>
                    <a:pt x="1724" y="3162"/>
                  </a:lnTo>
                  <a:lnTo>
                    <a:pt x="1724" y="3164"/>
                  </a:lnTo>
                  <a:lnTo>
                    <a:pt x="1724" y="3168"/>
                  </a:lnTo>
                  <a:lnTo>
                    <a:pt x="1720" y="3170"/>
                  </a:lnTo>
                  <a:lnTo>
                    <a:pt x="1734" y="3232"/>
                  </a:lnTo>
                  <a:lnTo>
                    <a:pt x="1734" y="3230"/>
                  </a:lnTo>
                  <a:lnTo>
                    <a:pt x="1738" y="3232"/>
                  </a:lnTo>
                  <a:lnTo>
                    <a:pt x="1738" y="3236"/>
                  </a:lnTo>
                  <a:lnTo>
                    <a:pt x="1738" y="3242"/>
                  </a:lnTo>
                  <a:lnTo>
                    <a:pt x="1740" y="3252"/>
                  </a:lnTo>
                  <a:lnTo>
                    <a:pt x="1744" y="3260"/>
                  </a:lnTo>
                  <a:lnTo>
                    <a:pt x="1750" y="3266"/>
                  </a:lnTo>
                  <a:lnTo>
                    <a:pt x="1754" y="3272"/>
                  </a:lnTo>
                  <a:lnTo>
                    <a:pt x="1758" y="3278"/>
                  </a:lnTo>
                  <a:lnTo>
                    <a:pt x="1760" y="3288"/>
                  </a:lnTo>
                  <a:lnTo>
                    <a:pt x="1762" y="3300"/>
                  </a:lnTo>
                  <a:lnTo>
                    <a:pt x="1766" y="3306"/>
                  </a:lnTo>
                  <a:lnTo>
                    <a:pt x="1770" y="3312"/>
                  </a:lnTo>
                  <a:lnTo>
                    <a:pt x="1784" y="3328"/>
                  </a:lnTo>
                  <a:lnTo>
                    <a:pt x="1792" y="3340"/>
                  </a:lnTo>
                  <a:lnTo>
                    <a:pt x="1796" y="3344"/>
                  </a:lnTo>
                  <a:lnTo>
                    <a:pt x="1800" y="3346"/>
                  </a:lnTo>
                  <a:lnTo>
                    <a:pt x="1802" y="3344"/>
                  </a:lnTo>
                  <a:lnTo>
                    <a:pt x="1804" y="3340"/>
                  </a:lnTo>
                  <a:lnTo>
                    <a:pt x="1810" y="3328"/>
                  </a:lnTo>
                  <a:lnTo>
                    <a:pt x="1812" y="3314"/>
                  </a:lnTo>
                  <a:lnTo>
                    <a:pt x="1816" y="3292"/>
                  </a:lnTo>
                  <a:lnTo>
                    <a:pt x="1830" y="3254"/>
                  </a:lnTo>
                  <a:lnTo>
                    <a:pt x="1832" y="3250"/>
                  </a:lnTo>
                  <a:lnTo>
                    <a:pt x="1832" y="3256"/>
                  </a:lnTo>
                  <a:lnTo>
                    <a:pt x="1832" y="3260"/>
                  </a:lnTo>
                  <a:lnTo>
                    <a:pt x="1826" y="3286"/>
                  </a:lnTo>
                  <a:lnTo>
                    <a:pt x="1826" y="3296"/>
                  </a:lnTo>
                  <a:lnTo>
                    <a:pt x="1826" y="3302"/>
                  </a:lnTo>
                  <a:lnTo>
                    <a:pt x="1822" y="3312"/>
                  </a:lnTo>
                  <a:lnTo>
                    <a:pt x="1818" y="3328"/>
                  </a:lnTo>
                  <a:lnTo>
                    <a:pt x="1818" y="3330"/>
                  </a:lnTo>
                  <a:lnTo>
                    <a:pt x="1824" y="3328"/>
                  </a:lnTo>
                  <a:lnTo>
                    <a:pt x="1828" y="3326"/>
                  </a:lnTo>
                  <a:lnTo>
                    <a:pt x="1834" y="3326"/>
                  </a:lnTo>
                  <a:lnTo>
                    <a:pt x="1838" y="3328"/>
                  </a:lnTo>
                  <a:lnTo>
                    <a:pt x="1840" y="3330"/>
                  </a:lnTo>
                  <a:lnTo>
                    <a:pt x="1848" y="3340"/>
                  </a:lnTo>
                  <a:lnTo>
                    <a:pt x="1864" y="3372"/>
                  </a:lnTo>
                  <a:lnTo>
                    <a:pt x="1880" y="3406"/>
                  </a:lnTo>
                  <a:lnTo>
                    <a:pt x="1888" y="3418"/>
                  </a:lnTo>
                  <a:lnTo>
                    <a:pt x="1896" y="3428"/>
                  </a:lnTo>
                  <a:lnTo>
                    <a:pt x="1900" y="3434"/>
                  </a:lnTo>
                  <a:lnTo>
                    <a:pt x="1900" y="3440"/>
                  </a:lnTo>
                  <a:lnTo>
                    <a:pt x="1902" y="3444"/>
                  </a:lnTo>
                  <a:lnTo>
                    <a:pt x="1908" y="3450"/>
                  </a:lnTo>
                  <a:lnTo>
                    <a:pt x="1916" y="3458"/>
                  </a:lnTo>
                  <a:lnTo>
                    <a:pt x="1922" y="3470"/>
                  </a:lnTo>
                  <a:lnTo>
                    <a:pt x="1926" y="3482"/>
                  </a:lnTo>
                  <a:lnTo>
                    <a:pt x="1926" y="3486"/>
                  </a:lnTo>
                  <a:lnTo>
                    <a:pt x="1924" y="3492"/>
                  </a:lnTo>
                  <a:lnTo>
                    <a:pt x="1922" y="3496"/>
                  </a:lnTo>
                  <a:lnTo>
                    <a:pt x="1924" y="3502"/>
                  </a:lnTo>
                  <a:lnTo>
                    <a:pt x="1926" y="3506"/>
                  </a:lnTo>
                  <a:lnTo>
                    <a:pt x="1928" y="3512"/>
                  </a:lnTo>
                  <a:lnTo>
                    <a:pt x="1938" y="3522"/>
                  </a:lnTo>
                  <a:lnTo>
                    <a:pt x="1944" y="3526"/>
                  </a:lnTo>
                  <a:lnTo>
                    <a:pt x="1952" y="3528"/>
                  </a:lnTo>
                  <a:lnTo>
                    <a:pt x="1958" y="3532"/>
                  </a:lnTo>
                  <a:lnTo>
                    <a:pt x="1964" y="3538"/>
                  </a:lnTo>
                  <a:lnTo>
                    <a:pt x="1970" y="3548"/>
                  </a:lnTo>
                  <a:lnTo>
                    <a:pt x="1976" y="3560"/>
                  </a:lnTo>
                  <a:lnTo>
                    <a:pt x="1988" y="3586"/>
                  </a:lnTo>
                  <a:lnTo>
                    <a:pt x="1996" y="3610"/>
                  </a:lnTo>
                  <a:lnTo>
                    <a:pt x="1998" y="3620"/>
                  </a:lnTo>
                  <a:lnTo>
                    <a:pt x="1998" y="3626"/>
                  </a:lnTo>
                  <a:lnTo>
                    <a:pt x="1998" y="3632"/>
                  </a:lnTo>
                  <a:lnTo>
                    <a:pt x="1996" y="3636"/>
                  </a:lnTo>
                  <a:lnTo>
                    <a:pt x="1994" y="3638"/>
                  </a:lnTo>
                  <a:lnTo>
                    <a:pt x="1992" y="3642"/>
                  </a:lnTo>
                  <a:lnTo>
                    <a:pt x="1994" y="3648"/>
                  </a:lnTo>
                  <a:lnTo>
                    <a:pt x="1996" y="3656"/>
                  </a:lnTo>
                  <a:lnTo>
                    <a:pt x="2000" y="3664"/>
                  </a:lnTo>
                  <a:lnTo>
                    <a:pt x="2000" y="3668"/>
                  </a:lnTo>
                  <a:lnTo>
                    <a:pt x="1998" y="3670"/>
                  </a:lnTo>
                  <a:lnTo>
                    <a:pt x="1998" y="3672"/>
                  </a:lnTo>
                  <a:lnTo>
                    <a:pt x="1996" y="3674"/>
                  </a:lnTo>
                  <a:lnTo>
                    <a:pt x="1996" y="3676"/>
                  </a:lnTo>
                  <a:lnTo>
                    <a:pt x="2004" y="3690"/>
                  </a:lnTo>
                  <a:lnTo>
                    <a:pt x="2014" y="3706"/>
                  </a:lnTo>
                  <a:lnTo>
                    <a:pt x="2020" y="3716"/>
                  </a:lnTo>
                  <a:lnTo>
                    <a:pt x="2026" y="3722"/>
                  </a:lnTo>
                  <a:lnTo>
                    <a:pt x="2036" y="3726"/>
                  </a:lnTo>
                  <a:lnTo>
                    <a:pt x="2042" y="3730"/>
                  </a:lnTo>
                  <a:lnTo>
                    <a:pt x="2048" y="3734"/>
                  </a:lnTo>
                  <a:lnTo>
                    <a:pt x="2058" y="3744"/>
                  </a:lnTo>
                  <a:lnTo>
                    <a:pt x="2064" y="3758"/>
                  </a:lnTo>
                  <a:lnTo>
                    <a:pt x="2072" y="3770"/>
                  </a:lnTo>
                  <a:lnTo>
                    <a:pt x="2078" y="3778"/>
                  </a:lnTo>
                  <a:lnTo>
                    <a:pt x="2082" y="3782"/>
                  </a:lnTo>
                  <a:lnTo>
                    <a:pt x="2084" y="3786"/>
                  </a:lnTo>
                  <a:lnTo>
                    <a:pt x="2084" y="3796"/>
                  </a:lnTo>
                  <a:lnTo>
                    <a:pt x="2086" y="3804"/>
                  </a:lnTo>
                  <a:lnTo>
                    <a:pt x="2088" y="3810"/>
                  </a:lnTo>
                  <a:lnTo>
                    <a:pt x="2092" y="3816"/>
                  </a:lnTo>
                  <a:lnTo>
                    <a:pt x="2094" y="3824"/>
                  </a:lnTo>
                  <a:lnTo>
                    <a:pt x="2096" y="3830"/>
                  </a:lnTo>
                  <a:lnTo>
                    <a:pt x="2098" y="3836"/>
                  </a:lnTo>
                  <a:lnTo>
                    <a:pt x="2108" y="3848"/>
                  </a:lnTo>
                  <a:lnTo>
                    <a:pt x="2120" y="3862"/>
                  </a:lnTo>
                  <a:lnTo>
                    <a:pt x="2124" y="3870"/>
                  </a:lnTo>
                  <a:lnTo>
                    <a:pt x="2126" y="3878"/>
                  </a:lnTo>
                  <a:lnTo>
                    <a:pt x="2128" y="3884"/>
                  </a:lnTo>
                  <a:lnTo>
                    <a:pt x="2130" y="3886"/>
                  </a:lnTo>
                  <a:lnTo>
                    <a:pt x="2134" y="3886"/>
                  </a:lnTo>
                  <a:lnTo>
                    <a:pt x="2138" y="3888"/>
                  </a:lnTo>
                  <a:lnTo>
                    <a:pt x="2140" y="3892"/>
                  </a:lnTo>
                  <a:lnTo>
                    <a:pt x="2144" y="3902"/>
                  </a:lnTo>
                  <a:lnTo>
                    <a:pt x="2146" y="3918"/>
                  </a:lnTo>
                  <a:lnTo>
                    <a:pt x="2148" y="3936"/>
                  </a:lnTo>
                  <a:lnTo>
                    <a:pt x="2146" y="3944"/>
                  </a:lnTo>
                  <a:lnTo>
                    <a:pt x="2142" y="3952"/>
                  </a:lnTo>
                  <a:lnTo>
                    <a:pt x="2142" y="3954"/>
                  </a:lnTo>
                  <a:lnTo>
                    <a:pt x="2142" y="3958"/>
                  </a:lnTo>
                  <a:lnTo>
                    <a:pt x="2144" y="3964"/>
                  </a:lnTo>
                  <a:lnTo>
                    <a:pt x="2146" y="3968"/>
                  </a:lnTo>
                  <a:lnTo>
                    <a:pt x="2146" y="3972"/>
                  </a:lnTo>
                  <a:lnTo>
                    <a:pt x="2144" y="3974"/>
                  </a:lnTo>
                  <a:lnTo>
                    <a:pt x="2140" y="3976"/>
                  </a:lnTo>
                  <a:lnTo>
                    <a:pt x="2142" y="3980"/>
                  </a:lnTo>
                  <a:lnTo>
                    <a:pt x="2146" y="3982"/>
                  </a:lnTo>
                  <a:lnTo>
                    <a:pt x="2148" y="3986"/>
                  </a:lnTo>
                  <a:lnTo>
                    <a:pt x="2150" y="3988"/>
                  </a:lnTo>
                  <a:lnTo>
                    <a:pt x="2150" y="3996"/>
                  </a:lnTo>
                  <a:lnTo>
                    <a:pt x="2152" y="4000"/>
                  </a:lnTo>
                  <a:lnTo>
                    <a:pt x="2154" y="4008"/>
                  </a:lnTo>
                  <a:lnTo>
                    <a:pt x="2156" y="4020"/>
                  </a:lnTo>
                  <a:lnTo>
                    <a:pt x="2158" y="4034"/>
                  </a:lnTo>
                  <a:lnTo>
                    <a:pt x="2162" y="4044"/>
                  </a:lnTo>
                  <a:lnTo>
                    <a:pt x="2166" y="4054"/>
                  </a:lnTo>
                  <a:lnTo>
                    <a:pt x="2166" y="4058"/>
                  </a:lnTo>
                  <a:lnTo>
                    <a:pt x="2166" y="4064"/>
                  </a:lnTo>
                  <a:lnTo>
                    <a:pt x="2164" y="4072"/>
                  </a:lnTo>
                  <a:lnTo>
                    <a:pt x="2166" y="4076"/>
                  </a:lnTo>
                  <a:lnTo>
                    <a:pt x="2168" y="4082"/>
                  </a:lnTo>
                  <a:lnTo>
                    <a:pt x="2172" y="4092"/>
                  </a:lnTo>
                  <a:lnTo>
                    <a:pt x="2176" y="4100"/>
                  </a:lnTo>
                  <a:lnTo>
                    <a:pt x="2178" y="4102"/>
                  </a:lnTo>
                  <a:lnTo>
                    <a:pt x="2180" y="4102"/>
                  </a:lnTo>
                  <a:lnTo>
                    <a:pt x="2184" y="4100"/>
                  </a:lnTo>
                  <a:lnTo>
                    <a:pt x="2186" y="4102"/>
                  </a:lnTo>
                  <a:lnTo>
                    <a:pt x="2190" y="4104"/>
                  </a:lnTo>
                  <a:lnTo>
                    <a:pt x="2196" y="4108"/>
                  </a:lnTo>
                  <a:lnTo>
                    <a:pt x="2200" y="4106"/>
                  </a:lnTo>
                  <a:lnTo>
                    <a:pt x="2204" y="4104"/>
                  </a:lnTo>
                  <a:lnTo>
                    <a:pt x="2208" y="4104"/>
                  </a:lnTo>
                  <a:lnTo>
                    <a:pt x="2212" y="4104"/>
                  </a:lnTo>
                  <a:lnTo>
                    <a:pt x="2214" y="4102"/>
                  </a:lnTo>
                  <a:lnTo>
                    <a:pt x="2218" y="4098"/>
                  </a:lnTo>
                  <a:lnTo>
                    <a:pt x="2226" y="4098"/>
                  </a:lnTo>
                  <a:lnTo>
                    <a:pt x="2232" y="4100"/>
                  </a:lnTo>
                  <a:lnTo>
                    <a:pt x="2236" y="4098"/>
                  </a:lnTo>
                  <a:lnTo>
                    <a:pt x="2238" y="4096"/>
                  </a:lnTo>
                  <a:lnTo>
                    <a:pt x="2240" y="4094"/>
                  </a:lnTo>
                  <a:lnTo>
                    <a:pt x="2242" y="4090"/>
                  </a:lnTo>
                  <a:lnTo>
                    <a:pt x="2244" y="4088"/>
                  </a:lnTo>
                  <a:lnTo>
                    <a:pt x="2248" y="4088"/>
                  </a:lnTo>
                  <a:lnTo>
                    <a:pt x="2252" y="4086"/>
                  </a:lnTo>
                  <a:lnTo>
                    <a:pt x="2254" y="4084"/>
                  </a:lnTo>
                  <a:lnTo>
                    <a:pt x="2258" y="4074"/>
                  </a:lnTo>
                  <a:lnTo>
                    <a:pt x="2262" y="4070"/>
                  </a:lnTo>
                  <a:lnTo>
                    <a:pt x="2266" y="4068"/>
                  </a:lnTo>
                  <a:lnTo>
                    <a:pt x="2274" y="4066"/>
                  </a:lnTo>
                  <a:lnTo>
                    <a:pt x="2284" y="4066"/>
                  </a:lnTo>
                  <a:lnTo>
                    <a:pt x="2300" y="4066"/>
                  </a:lnTo>
                  <a:lnTo>
                    <a:pt x="2312" y="4062"/>
                  </a:lnTo>
                  <a:lnTo>
                    <a:pt x="2324" y="4058"/>
                  </a:lnTo>
                  <a:lnTo>
                    <a:pt x="2334" y="4050"/>
                  </a:lnTo>
                  <a:lnTo>
                    <a:pt x="2348" y="4038"/>
                  </a:lnTo>
                  <a:lnTo>
                    <a:pt x="2356" y="4036"/>
                  </a:lnTo>
                  <a:lnTo>
                    <a:pt x="2364" y="4036"/>
                  </a:lnTo>
                  <a:lnTo>
                    <a:pt x="2370" y="4038"/>
                  </a:lnTo>
                  <a:lnTo>
                    <a:pt x="2374" y="4038"/>
                  </a:lnTo>
                  <a:lnTo>
                    <a:pt x="2382" y="4034"/>
                  </a:lnTo>
                  <a:lnTo>
                    <a:pt x="2390" y="4028"/>
                  </a:lnTo>
                  <a:lnTo>
                    <a:pt x="2398" y="4020"/>
                  </a:lnTo>
                  <a:lnTo>
                    <a:pt x="2406" y="4010"/>
                  </a:lnTo>
                  <a:lnTo>
                    <a:pt x="2416" y="4002"/>
                  </a:lnTo>
                  <a:lnTo>
                    <a:pt x="2426" y="3998"/>
                  </a:lnTo>
                  <a:lnTo>
                    <a:pt x="2432" y="3996"/>
                  </a:lnTo>
                  <a:lnTo>
                    <a:pt x="2438" y="3998"/>
                  </a:lnTo>
                  <a:lnTo>
                    <a:pt x="2442" y="3998"/>
                  </a:lnTo>
                  <a:lnTo>
                    <a:pt x="2446" y="3996"/>
                  </a:lnTo>
                  <a:lnTo>
                    <a:pt x="2452" y="3992"/>
                  </a:lnTo>
                  <a:lnTo>
                    <a:pt x="2462" y="3986"/>
                  </a:lnTo>
                  <a:lnTo>
                    <a:pt x="2468" y="3982"/>
                  </a:lnTo>
                  <a:lnTo>
                    <a:pt x="2480" y="3978"/>
                  </a:lnTo>
                  <a:lnTo>
                    <a:pt x="2500" y="3972"/>
                  </a:lnTo>
                  <a:lnTo>
                    <a:pt x="2506" y="3968"/>
                  </a:lnTo>
                  <a:lnTo>
                    <a:pt x="2510" y="3966"/>
                  </a:lnTo>
                  <a:lnTo>
                    <a:pt x="2520" y="3962"/>
                  </a:lnTo>
                  <a:lnTo>
                    <a:pt x="2526" y="3960"/>
                  </a:lnTo>
                  <a:lnTo>
                    <a:pt x="2528" y="3954"/>
                  </a:lnTo>
                  <a:lnTo>
                    <a:pt x="2528" y="3942"/>
                  </a:lnTo>
                  <a:lnTo>
                    <a:pt x="2528" y="3934"/>
                  </a:lnTo>
                  <a:lnTo>
                    <a:pt x="2532" y="3926"/>
                  </a:lnTo>
                  <a:lnTo>
                    <a:pt x="2542" y="3916"/>
                  </a:lnTo>
                  <a:lnTo>
                    <a:pt x="2562" y="3906"/>
                  </a:lnTo>
                  <a:lnTo>
                    <a:pt x="2566" y="3902"/>
                  </a:lnTo>
                  <a:lnTo>
                    <a:pt x="2572" y="3902"/>
                  </a:lnTo>
                  <a:lnTo>
                    <a:pt x="2578" y="3902"/>
                  </a:lnTo>
                  <a:lnTo>
                    <a:pt x="2584" y="3902"/>
                  </a:lnTo>
                  <a:lnTo>
                    <a:pt x="2586" y="3900"/>
                  </a:lnTo>
                  <a:lnTo>
                    <a:pt x="2594" y="3894"/>
                  </a:lnTo>
                  <a:lnTo>
                    <a:pt x="2600" y="3892"/>
                  </a:lnTo>
                  <a:lnTo>
                    <a:pt x="2606" y="3890"/>
                  </a:lnTo>
                  <a:lnTo>
                    <a:pt x="2614" y="3888"/>
                  </a:lnTo>
                  <a:lnTo>
                    <a:pt x="2624" y="3890"/>
                  </a:lnTo>
                  <a:lnTo>
                    <a:pt x="2630" y="3890"/>
                  </a:lnTo>
                  <a:lnTo>
                    <a:pt x="2634" y="3890"/>
                  </a:lnTo>
                  <a:lnTo>
                    <a:pt x="2638" y="3888"/>
                  </a:lnTo>
                  <a:lnTo>
                    <a:pt x="2642" y="3886"/>
                  </a:lnTo>
                  <a:lnTo>
                    <a:pt x="2646" y="3878"/>
                  </a:lnTo>
                  <a:lnTo>
                    <a:pt x="2650" y="3868"/>
                  </a:lnTo>
                  <a:lnTo>
                    <a:pt x="2654" y="3858"/>
                  </a:lnTo>
                  <a:lnTo>
                    <a:pt x="2658" y="3850"/>
                  </a:lnTo>
                  <a:lnTo>
                    <a:pt x="2664" y="3844"/>
                  </a:lnTo>
                  <a:lnTo>
                    <a:pt x="2670" y="3842"/>
                  </a:lnTo>
                  <a:lnTo>
                    <a:pt x="2676" y="3842"/>
                  </a:lnTo>
                  <a:lnTo>
                    <a:pt x="2690" y="3840"/>
                  </a:lnTo>
                  <a:lnTo>
                    <a:pt x="2698" y="3836"/>
                  </a:lnTo>
                  <a:lnTo>
                    <a:pt x="2702" y="3830"/>
                  </a:lnTo>
                  <a:lnTo>
                    <a:pt x="2704" y="3822"/>
                  </a:lnTo>
                  <a:lnTo>
                    <a:pt x="2708" y="3814"/>
                  </a:lnTo>
                  <a:lnTo>
                    <a:pt x="2712" y="3806"/>
                  </a:lnTo>
                  <a:lnTo>
                    <a:pt x="2720" y="3798"/>
                  </a:lnTo>
                  <a:lnTo>
                    <a:pt x="2734" y="3794"/>
                  </a:lnTo>
                  <a:lnTo>
                    <a:pt x="2746" y="3790"/>
                  </a:lnTo>
                  <a:lnTo>
                    <a:pt x="2752" y="3786"/>
                  </a:lnTo>
                  <a:lnTo>
                    <a:pt x="2754" y="3782"/>
                  </a:lnTo>
                  <a:lnTo>
                    <a:pt x="2752" y="3776"/>
                  </a:lnTo>
                  <a:lnTo>
                    <a:pt x="2750" y="3768"/>
                  </a:lnTo>
                  <a:lnTo>
                    <a:pt x="2750" y="3758"/>
                  </a:lnTo>
                  <a:lnTo>
                    <a:pt x="2750" y="3746"/>
                  </a:lnTo>
                  <a:lnTo>
                    <a:pt x="2754" y="3730"/>
                  </a:lnTo>
                  <a:lnTo>
                    <a:pt x="2760" y="3716"/>
                  </a:lnTo>
                  <a:lnTo>
                    <a:pt x="2764" y="3710"/>
                  </a:lnTo>
                  <a:lnTo>
                    <a:pt x="2768" y="3712"/>
                  </a:lnTo>
                  <a:lnTo>
                    <a:pt x="2770" y="3714"/>
                  </a:lnTo>
                  <a:lnTo>
                    <a:pt x="2772" y="3718"/>
                  </a:lnTo>
                  <a:lnTo>
                    <a:pt x="2776" y="3720"/>
                  </a:lnTo>
                  <a:lnTo>
                    <a:pt x="2780" y="3716"/>
                  </a:lnTo>
                  <a:lnTo>
                    <a:pt x="2786" y="3704"/>
                  </a:lnTo>
                  <a:lnTo>
                    <a:pt x="2792" y="3692"/>
                  </a:lnTo>
                  <a:lnTo>
                    <a:pt x="2796" y="3684"/>
                  </a:lnTo>
                  <a:lnTo>
                    <a:pt x="2806" y="3674"/>
                  </a:lnTo>
                  <a:lnTo>
                    <a:pt x="2816" y="3664"/>
                  </a:lnTo>
                  <a:lnTo>
                    <a:pt x="2820" y="3656"/>
                  </a:lnTo>
                  <a:lnTo>
                    <a:pt x="2824" y="3644"/>
                  </a:lnTo>
                  <a:lnTo>
                    <a:pt x="2830" y="3628"/>
                  </a:lnTo>
                  <a:lnTo>
                    <a:pt x="2834" y="3618"/>
                  </a:lnTo>
                  <a:lnTo>
                    <a:pt x="2834" y="3616"/>
                  </a:lnTo>
                  <a:lnTo>
                    <a:pt x="2832" y="3614"/>
                  </a:lnTo>
                  <a:lnTo>
                    <a:pt x="2822" y="3608"/>
                  </a:lnTo>
                  <a:close/>
                  <a:moveTo>
                    <a:pt x="2468" y="3400"/>
                  </a:moveTo>
                  <a:lnTo>
                    <a:pt x="2468" y="3400"/>
                  </a:lnTo>
                  <a:lnTo>
                    <a:pt x="2470" y="3400"/>
                  </a:lnTo>
                  <a:lnTo>
                    <a:pt x="2468" y="3400"/>
                  </a:lnTo>
                  <a:close/>
                  <a:moveTo>
                    <a:pt x="1836" y="3098"/>
                  </a:moveTo>
                  <a:lnTo>
                    <a:pt x="1836" y="3098"/>
                  </a:lnTo>
                  <a:lnTo>
                    <a:pt x="1838" y="3094"/>
                  </a:lnTo>
                  <a:lnTo>
                    <a:pt x="1842" y="3094"/>
                  </a:lnTo>
                  <a:lnTo>
                    <a:pt x="1838" y="3094"/>
                  </a:lnTo>
                  <a:lnTo>
                    <a:pt x="1836" y="3098"/>
                  </a:lnTo>
                  <a:close/>
                  <a:moveTo>
                    <a:pt x="1856" y="3100"/>
                  </a:moveTo>
                  <a:lnTo>
                    <a:pt x="1856" y="3100"/>
                  </a:lnTo>
                  <a:lnTo>
                    <a:pt x="1856" y="3102"/>
                  </a:lnTo>
                  <a:lnTo>
                    <a:pt x="1856" y="3100"/>
                  </a:lnTo>
                  <a:lnTo>
                    <a:pt x="1856" y="3090"/>
                  </a:lnTo>
                  <a:lnTo>
                    <a:pt x="1858" y="3084"/>
                  </a:lnTo>
                  <a:lnTo>
                    <a:pt x="1860" y="3082"/>
                  </a:lnTo>
                  <a:lnTo>
                    <a:pt x="1858" y="3084"/>
                  </a:lnTo>
                  <a:lnTo>
                    <a:pt x="1856" y="3090"/>
                  </a:lnTo>
                  <a:lnTo>
                    <a:pt x="1856" y="3100"/>
                  </a:lnTo>
                  <a:close/>
                </a:path>
              </a:pathLst>
            </a:custGeom>
            <a:grpFill/>
            <a:ln w="6350">
              <a:noFill/>
              <a:round/>
              <a:headEnd/>
              <a:tailEnd/>
            </a:ln>
          </p:spPr>
          <p:txBody>
            <a:bodyPr/>
            <a:lstStyle/>
            <a:p>
              <a:endParaRPr lang="en-US" b="1" dirty="0"/>
            </a:p>
          </p:txBody>
        </p:sp>
        <p:sp>
          <p:nvSpPr>
            <p:cNvPr id="52" name="Freeform 6004">
              <a:extLst>
                <a:ext uri="{FF2B5EF4-FFF2-40B4-BE49-F238E27FC236}">
                  <a16:creationId xmlns:a16="http://schemas.microsoft.com/office/drawing/2014/main" id="{80D9C960-8F04-1F46-B065-B76D1BCD0230}"/>
                </a:ext>
              </a:extLst>
            </p:cNvPr>
            <p:cNvSpPr>
              <a:spLocks/>
            </p:cNvSpPr>
            <p:nvPr/>
          </p:nvSpPr>
          <p:spPr bwMode="auto">
            <a:xfrm>
              <a:off x="3948495" y="4209922"/>
              <a:ext cx="3572" cy="4030"/>
            </a:xfrm>
            <a:custGeom>
              <a:avLst/>
              <a:gdLst/>
              <a:ahLst/>
              <a:cxnLst>
                <a:cxn ang="0">
                  <a:pos x="0" y="6"/>
                </a:cxn>
                <a:cxn ang="0">
                  <a:pos x="0" y="6"/>
                </a:cxn>
                <a:cxn ang="0">
                  <a:pos x="2" y="8"/>
                </a:cxn>
                <a:cxn ang="0">
                  <a:pos x="4" y="10"/>
                </a:cxn>
                <a:cxn ang="0">
                  <a:pos x="6" y="8"/>
                </a:cxn>
                <a:cxn ang="0">
                  <a:pos x="8" y="4"/>
                </a:cxn>
                <a:cxn ang="0">
                  <a:pos x="8" y="4"/>
                </a:cxn>
                <a:cxn ang="0">
                  <a:pos x="6" y="0"/>
                </a:cxn>
                <a:cxn ang="0">
                  <a:pos x="4" y="2"/>
                </a:cxn>
                <a:cxn ang="0">
                  <a:pos x="2" y="4"/>
                </a:cxn>
                <a:cxn ang="0">
                  <a:pos x="0" y="6"/>
                </a:cxn>
                <a:cxn ang="0">
                  <a:pos x="0" y="6"/>
                </a:cxn>
              </a:cxnLst>
              <a:rect l="0" t="0" r="r" b="b"/>
              <a:pathLst>
                <a:path w="8" h="10">
                  <a:moveTo>
                    <a:pt x="0" y="6"/>
                  </a:moveTo>
                  <a:lnTo>
                    <a:pt x="0" y="6"/>
                  </a:lnTo>
                  <a:lnTo>
                    <a:pt x="2" y="8"/>
                  </a:lnTo>
                  <a:lnTo>
                    <a:pt x="4" y="10"/>
                  </a:lnTo>
                  <a:lnTo>
                    <a:pt x="6" y="8"/>
                  </a:lnTo>
                  <a:lnTo>
                    <a:pt x="8" y="4"/>
                  </a:lnTo>
                  <a:lnTo>
                    <a:pt x="8" y="4"/>
                  </a:lnTo>
                  <a:lnTo>
                    <a:pt x="6" y="0"/>
                  </a:lnTo>
                  <a:lnTo>
                    <a:pt x="4" y="2"/>
                  </a:lnTo>
                  <a:lnTo>
                    <a:pt x="2" y="4"/>
                  </a:lnTo>
                  <a:lnTo>
                    <a:pt x="0" y="6"/>
                  </a:lnTo>
                  <a:lnTo>
                    <a:pt x="0" y="6"/>
                  </a:lnTo>
                  <a:close/>
                </a:path>
              </a:pathLst>
            </a:custGeom>
            <a:grpFill/>
            <a:ln w="6350">
              <a:noFill/>
              <a:round/>
              <a:headEnd/>
              <a:tailEnd/>
            </a:ln>
          </p:spPr>
          <p:txBody>
            <a:bodyPr/>
            <a:lstStyle/>
            <a:p>
              <a:endParaRPr lang="da-DK" b="1"/>
            </a:p>
          </p:txBody>
        </p:sp>
        <p:grpSp>
          <p:nvGrpSpPr>
            <p:cNvPr id="53" name="Gruppe 224">
              <a:extLst>
                <a:ext uri="{FF2B5EF4-FFF2-40B4-BE49-F238E27FC236}">
                  <a16:creationId xmlns:a16="http://schemas.microsoft.com/office/drawing/2014/main" id="{9400D2EF-824A-094E-AE97-F97B73843A75}"/>
                </a:ext>
              </a:extLst>
            </p:cNvPr>
            <p:cNvGrpSpPr/>
            <p:nvPr/>
          </p:nvGrpSpPr>
          <p:grpSpPr bwMode="auto">
            <a:xfrm>
              <a:off x="1504597" y="2399471"/>
              <a:ext cx="2802847" cy="1873326"/>
              <a:chOff x="93979" y="699453"/>
              <a:chExt cx="3986530" cy="2951480"/>
            </a:xfrm>
            <a:grpFill/>
          </p:grpSpPr>
          <p:sp>
            <p:nvSpPr>
              <p:cNvPr id="61" name="Freeform 6016">
                <a:extLst>
                  <a:ext uri="{FF2B5EF4-FFF2-40B4-BE49-F238E27FC236}">
                    <a16:creationId xmlns:a16="http://schemas.microsoft.com/office/drawing/2014/main" id="{0BEDD010-325B-BA4F-BD3F-CB89EEED7556}"/>
                  </a:ext>
                </a:extLst>
              </p:cNvPr>
              <p:cNvSpPr>
                <a:spLocks/>
              </p:cNvSpPr>
              <p:nvPr/>
            </p:nvSpPr>
            <p:spPr bwMode="auto">
              <a:xfrm>
                <a:off x="1352550" y="1099503"/>
                <a:ext cx="40640" cy="26670"/>
              </a:xfrm>
              <a:custGeom>
                <a:avLst/>
                <a:gdLst/>
                <a:ahLst/>
                <a:cxnLst>
                  <a:cxn ang="0">
                    <a:pos x="54" y="2"/>
                  </a:cxn>
                  <a:cxn ang="0">
                    <a:pos x="54" y="2"/>
                  </a:cxn>
                  <a:cxn ang="0">
                    <a:pos x="32" y="12"/>
                  </a:cxn>
                  <a:cxn ang="0">
                    <a:pos x="10" y="24"/>
                  </a:cxn>
                  <a:cxn ang="0">
                    <a:pos x="4" y="30"/>
                  </a:cxn>
                  <a:cxn ang="0">
                    <a:pos x="0" y="36"/>
                  </a:cxn>
                  <a:cxn ang="0">
                    <a:pos x="2" y="38"/>
                  </a:cxn>
                  <a:cxn ang="0">
                    <a:pos x="4" y="40"/>
                  </a:cxn>
                  <a:cxn ang="0">
                    <a:pos x="16" y="42"/>
                  </a:cxn>
                  <a:cxn ang="0">
                    <a:pos x="16" y="42"/>
                  </a:cxn>
                  <a:cxn ang="0">
                    <a:pos x="22" y="42"/>
                  </a:cxn>
                  <a:cxn ang="0">
                    <a:pos x="28" y="42"/>
                  </a:cxn>
                  <a:cxn ang="0">
                    <a:pos x="40" y="36"/>
                  </a:cxn>
                  <a:cxn ang="0">
                    <a:pos x="50" y="28"/>
                  </a:cxn>
                  <a:cxn ang="0">
                    <a:pos x="58" y="20"/>
                  </a:cxn>
                  <a:cxn ang="0">
                    <a:pos x="62" y="10"/>
                  </a:cxn>
                  <a:cxn ang="0">
                    <a:pos x="64" y="4"/>
                  </a:cxn>
                  <a:cxn ang="0">
                    <a:pos x="64" y="2"/>
                  </a:cxn>
                  <a:cxn ang="0">
                    <a:pos x="62" y="0"/>
                  </a:cxn>
                  <a:cxn ang="0">
                    <a:pos x="58" y="0"/>
                  </a:cxn>
                  <a:cxn ang="0">
                    <a:pos x="54" y="2"/>
                  </a:cxn>
                  <a:cxn ang="0">
                    <a:pos x="54" y="2"/>
                  </a:cxn>
                </a:cxnLst>
                <a:rect l="0" t="0" r="r" b="b"/>
                <a:pathLst>
                  <a:path w="64" h="42">
                    <a:moveTo>
                      <a:pt x="54" y="2"/>
                    </a:moveTo>
                    <a:lnTo>
                      <a:pt x="54" y="2"/>
                    </a:lnTo>
                    <a:lnTo>
                      <a:pt x="32" y="12"/>
                    </a:lnTo>
                    <a:lnTo>
                      <a:pt x="10" y="24"/>
                    </a:lnTo>
                    <a:lnTo>
                      <a:pt x="4" y="30"/>
                    </a:lnTo>
                    <a:lnTo>
                      <a:pt x="0" y="36"/>
                    </a:lnTo>
                    <a:lnTo>
                      <a:pt x="2" y="38"/>
                    </a:lnTo>
                    <a:lnTo>
                      <a:pt x="4" y="40"/>
                    </a:lnTo>
                    <a:lnTo>
                      <a:pt x="16" y="42"/>
                    </a:lnTo>
                    <a:lnTo>
                      <a:pt x="16" y="42"/>
                    </a:lnTo>
                    <a:lnTo>
                      <a:pt x="22" y="42"/>
                    </a:lnTo>
                    <a:lnTo>
                      <a:pt x="28" y="42"/>
                    </a:lnTo>
                    <a:lnTo>
                      <a:pt x="40" y="36"/>
                    </a:lnTo>
                    <a:lnTo>
                      <a:pt x="50" y="28"/>
                    </a:lnTo>
                    <a:lnTo>
                      <a:pt x="58" y="20"/>
                    </a:lnTo>
                    <a:lnTo>
                      <a:pt x="62" y="10"/>
                    </a:lnTo>
                    <a:lnTo>
                      <a:pt x="64" y="4"/>
                    </a:lnTo>
                    <a:lnTo>
                      <a:pt x="64" y="2"/>
                    </a:lnTo>
                    <a:lnTo>
                      <a:pt x="62" y="0"/>
                    </a:lnTo>
                    <a:lnTo>
                      <a:pt x="58" y="0"/>
                    </a:lnTo>
                    <a:lnTo>
                      <a:pt x="54" y="2"/>
                    </a:lnTo>
                    <a:lnTo>
                      <a:pt x="54" y="2"/>
                    </a:lnTo>
                    <a:close/>
                  </a:path>
                </a:pathLst>
              </a:custGeom>
              <a:grpFill/>
              <a:ln w="6350">
                <a:noFill/>
                <a:round/>
                <a:headEnd/>
                <a:tailEnd/>
              </a:ln>
            </p:spPr>
            <p:txBody>
              <a:bodyPr/>
              <a:lstStyle/>
              <a:p>
                <a:endParaRPr lang="da-DK" b="1"/>
              </a:p>
            </p:txBody>
          </p:sp>
          <p:sp>
            <p:nvSpPr>
              <p:cNvPr id="62" name="Freeform 6017">
                <a:extLst>
                  <a:ext uri="{FF2B5EF4-FFF2-40B4-BE49-F238E27FC236}">
                    <a16:creationId xmlns:a16="http://schemas.microsoft.com/office/drawing/2014/main" id="{4B557F86-59BD-134C-BD12-55C53A3F72BE}"/>
                  </a:ext>
                </a:extLst>
              </p:cNvPr>
              <p:cNvSpPr>
                <a:spLocks/>
              </p:cNvSpPr>
              <p:nvPr/>
            </p:nvSpPr>
            <p:spPr bwMode="auto">
              <a:xfrm>
                <a:off x="1184910" y="1173163"/>
                <a:ext cx="270510" cy="165100"/>
              </a:xfrm>
              <a:custGeom>
                <a:avLst/>
                <a:gdLst/>
                <a:ahLst/>
                <a:cxnLst>
                  <a:cxn ang="0">
                    <a:pos x="20" y="198"/>
                  </a:cxn>
                  <a:cxn ang="0">
                    <a:pos x="68" y="214"/>
                  </a:cxn>
                  <a:cxn ang="0">
                    <a:pos x="92" y="232"/>
                  </a:cxn>
                  <a:cxn ang="0">
                    <a:pos x="106" y="256"/>
                  </a:cxn>
                  <a:cxn ang="0">
                    <a:pos x="116" y="260"/>
                  </a:cxn>
                  <a:cxn ang="0">
                    <a:pos x="146" y="248"/>
                  </a:cxn>
                  <a:cxn ang="0">
                    <a:pos x="168" y="236"/>
                  </a:cxn>
                  <a:cxn ang="0">
                    <a:pos x="184" y="238"/>
                  </a:cxn>
                  <a:cxn ang="0">
                    <a:pos x="208" y="232"/>
                  </a:cxn>
                  <a:cxn ang="0">
                    <a:pos x="216" y="226"/>
                  </a:cxn>
                  <a:cxn ang="0">
                    <a:pos x="224" y="200"/>
                  </a:cxn>
                  <a:cxn ang="0">
                    <a:pos x="232" y="178"/>
                  </a:cxn>
                  <a:cxn ang="0">
                    <a:pos x="254" y="172"/>
                  </a:cxn>
                  <a:cxn ang="0">
                    <a:pos x="266" y="158"/>
                  </a:cxn>
                  <a:cxn ang="0">
                    <a:pos x="280" y="140"/>
                  </a:cxn>
                  <a:cxn ang="0">
                    <a:pos x="322" y="124"/>
                  </a:cxn>
                  <a:cxn ang="0">
                    <a:pos x="392" y="94"/>
                  </a:cxn>
                  <a:cxn ang="0">
                    <a:pos x="418" y="86"/>
                  </a:cxn>
                  <a:cxn ang="0">
                    <a:pos x="424" y="72"/>
                  </a:cxn>
                  <a:cxn ang="0">
                    <a:pos x="408" y="64"/>
                  </a:cxn>
                  <a:cxn ang="0">
                    <a:pos x="370" y="40"/>
                  </a:cxn>
                  <a:cxn ang="0">
                    <a:pos x="334" y="22"/>
                  </a:cxn>
                  <a:cxn ang="0">
                    <a:pos x="302" y="22"/>
                  </a:cxn>
                  <a:cxn ang="0">
                    <a:pos x="284" y="30"/>
                  </a:cxn>
                  <a:cxn ang="0">
                    <a:pos x="276" y="40"/>
                  </a:cxn>
                  <a:cxn ang="0">
                    <a:pos x="272" y="36"/>
                  </a:cxn>
                  <a:cxn ang="0">
                    <a:pos x="268" y="26"/>
                  </a:cxn>
                  <a:cxn ang="0">
                    <a:pos x="260" y="26"/>
                  </a:cxn>
                  <a:cxn ang="0">
                    <a:pos x="234" y="22"/>
                  </a:cxn>
                  <a:cxn ang="0">
                    <a:pos x="192" y="2"/>
                  </a:cxn>
                  <a:cxn ang="0">
                    <a:pos x="168" y="0"/>
                  </a:cxn>
                  <a:cxn ang="0">
                    <a:pos x="138" y="6"/>
                  </a:cxn>
                  <a:cxn ang="0">
                    <a:pos x="54" y="16"/>
                  </a:cxn>
                  <a:cxn ang="0">
                    <a:pos x="50" y="20"/>
                  </a:cxn>
                  <a:cxn ang="0">
                    <a:pos x="56" y="28"/>
                  </a:cxn>
                  <a:cxn ang="0">
                    <a:pos x="64" y="46"/>
                  </a:cxn>
                  <a:cxn ang="0">
                    <a:pos x="76" y="52"/>
                  </a:cxn>
                  <a:cxn ang="0">
                    <a:pos x="86" y="60"/>
                  </a:cxn>
                  <a:cxn ang="0">
                    <a:pos x="74" y="72"/>
                  </a:cxn>
                  <a:cxn ang="0">
                    <a:pos x="72" y="80"/>
                  </a:cxn>
                  <a:cxn ang="0">
                    <a:pos x="58" y="84"/>
                  </a:cxn>
                  <a:cxn ang="0">
                    <a:pos x="56" y="90"/>
                  </a:cxn>
                  <a:cxn ang="0">
                    <a:pos x="48" y="106"/>
                  </a:cxn>
                  <a:cxn ang="0">
                    <a:pos x="46" y="114"/>
                  </a:cxn>
                  <a:cxn ang="0">
                    <a:pos x="56" y="122"/>
                  </a:cxn>
                  <a:cxn ang="0">
                    <a:pos x="44" y="126"/>
                  </a:cxn>
                  <a:cxn ang="0">
                    <a:pos x="30" y="130"/>
                  </a:cxn>
                  <a:cxn ang="0">
                    <a:pos x="34" y="140"/>
                  </a:cxn>
                  <a:cxn ang="0">
                    <a:pos x="22" y="160"/>
                  </a:cxn>
                  <a:cxn ang="0">
                    <a:pos x="4" y="182"/>
                  </a:cxn>
                  <a:cxn ang="0">
                    <a:pos x="0" y="192"/>
                  </a:cxn>
                  <a:cxn ang="0">
                    <a:pos x="2" y="196"/>
                  </a:cxn>
                </a:cxnLst>
                <a:rect l="0" t="0" r="r" b="b"/>
                <a:pathLst>
                  <a:path w="426" h="260">
                    <a:moveTo>
                      <a:pt x="2" y="196"/>
                    </a:moveTo>
                    <a:lnTo>
                      <a:pt x="2" y="196"/>
                    </a:lnTo>
                    <a:lnTo>
                      <a:pt x="20" y="198"/>
                    </a:lnTo>
                    <a:lnTo>
                      <a:pt x="38" y="204"/>
                    </a:lnTo>
                    <a:lnTo>
                      <a:pt x="68" y="214"/>
                    </a:lnTo>
                    <a:lnTo>
                      <a:pt x="68" y="214"/>
                    </a:lnTo>
                    <a:lnTo>
                      <a:pt x="78" y="220"/>
                    </a:lnTo>
                    <a:lnTo>
                      <a:pt x="86" y="226"/>
                    </a:lnTo>
                    <a:lnTo>
                      <a:pt x="92" y="232"/>
                    </a:lnTo>
                    <a:lnTo>
                      <a:pt x="96" y="240"/>
                    </a:lnTo>
                    <a:lnTo>
                      <a:pt x="102" y="252"/>
                    </a:lnTo>
                    <a:lnTo>
                      <a:pt x="106" y="256"/>
                    </a:lnTo>
                    <a:lnTo>
                      <a:pt x="110" y="260"/>
                    </a:lnTo>
                    <a:lnTo>
                      <a:pt x="110" y="260"/>
                    </a:lnTo>
                    <a:lnTo>
                      <a:pt x="116" y="260"/>
                    </a:lnTo>
                    <a:lnTo>
                      <a:pt x="122" y="260"/>
                    </a:lnTo>
                    <a:lnTo>
                      <a:pt x="134" y="256"/>
                    </a:lnTo>
                    <a:lnTo>
                      <a:pt x="146" y="248"/>
                    </a:lnTo>
                    <a:lnTo>
                      <a:pt x="160" y="240"/>
                    </a:lnTo>
                    <a:lnTo>
                      <a:pt x="160" y="240"/>
                    </a:lnTo>
                    <a:lnTo>
                      <a:pt x="168" y="236"/>
                    </a:lnTo>
                    <a:lnTo>
                      <a:pt x="172" y="234"/>
                    </a:lnTo>
                    <a:lnTo>
                      <a:pt x="180" y="236"/>
                    </a:lnTo>
                    <a:lnTo>
                      <a:pt x="184" y="238"/>
                    </a:lnTo>
                    <a:lnTo>
                      <a:pt x="190" y="238"/>
                    </a:lnTo>
                    <a:lnTo>
                      <a:pt x="198" y="236"/>
                    </a:lnTo>
                    <a:lnTo>
                      <a:pt x="208" y="232"/>
                    </a:lnTo>
                    <a:lnTo>
                      <a:pt x="208" y="232"/>
                    </a:lnTo>
                    <a:lnTo>
                      <a:pt x="212" y="230"/>
                    </a:lnTo>
                    <a:lnTo>
                      <a:pt x="216" y="226"/>
                    </a:lnTo>
                    <a:lnTo>
                      <a:pt x="222" y="218"/>
                    </a:lnTo>
                    <a:lnTo>
                      <a:pt x="224" y="210"/>
                    </a:lnTo>
                    <a:lnTo>
                      <a:pt x="224" y="200"/>
                    </a:lnTo>
                    <a:lnTo>
                      <a:pt x="224" y="192"/>
                    </a:lnTo>
                    <a:lnTo>
                      <a:pt x="226" y="184"/>
                    </a:lnTo>
                    <a:lnTo>
                      <a:pt x="232" y="178"/>
                    </a:lnTo>
                    <a:lnTo>
                      <a:pt x="244" y="174"/>
                    </a:lnTo>
                    <a:lnTo>
                      <a:pt x="244" y="174"/>
                    </a:lnTo>
                    <a:lnTo>
                      <a:pt x="254" y="172"/>
                    </a:lnTo>
                    <a:lnTo>
                      <a:pt x="260" y="170"/>
                    </a:lnTo>
                    <a:lnTo>
                      <a:pt x="264" y="164"/>
                    </a:lnTo>
                    <a:lnTo>
                      <a:pt x="266" y="158"/>
                    </a:lnTo>
                    <a:lnTo>
                      <a:pt x="268" y="152"/>
                    </a:lnTo>
                    <a:lnTo>
                      <a:pt x="272" y="146"/>
                    </a:lnTo>
                    <a:lnTo>
                      <a:pt x="280" y="140"/>
                    </a:lnTo>
                    <a:lnTo>
                      <a:pt x="292" y="136"/>
                    </a:lnTo>
                    <a:lnTo>
                      <a:pt x="292" y="136"/>
                    </a:lnTo>
                    <a:lnTo>
                      <a:pt x="322" y="124"/>
                    </a:lnTo>
                    <a:lnTo>
                      <a:pt x="348" y="112"/>
                    </a:lnTo>
                    <a:lnTo>
                      <a:pt x="370" y="102"/>
                    </a:lnTo>
                    <a:lnTo>
                      <a:pt x="392" y="94"/>
                    </a:lnTo>
                    <a:lnTo>
                      <a:pt x="392" y="94"/>
                    </a:lnTo>
                    <a:lnTo>
                      <a:pt x="408" y="90"/>
                    </a:lnTo>
                    <a:lnTo>
                      <a:pt x="418" y="86"/>
                    </a:lnTo>
                    <a:lnTo>
                      <a:pt x="424" y="82"/>
                    </a:lnTo>
                    <a:lnTo>
                      <a:pt x="426" y="76"/>
                    </a:lnTo>
                    <a:lnTo>
                      <a:pt x="424" y="72"/>
                    </a:lnTo>
                    <a:lnTo>
                      <a:pt x="420" y="70"/>
                    </a:lnTo>
                    <a:lnTo>
                      <a:pt x="408" y="64"/>
                    </a:lnTo>
                    <a:lnTo>
                      <a:pt x="408" y="64"/>
                    </a:lnTo>
                    <a:lnTo>
                      <a:pt x="398" y="60"/>
                    </a:lnTo>
                    <a:lnTo>
                      <a:pt x="390" y="54"/>
                    </a:lnTo>
                    <a:lnTo>
                      <a:pt x="370" y="40"/>
                    </a:lnTo>
                    <a:lnTo>
                      <a:pt x="360" y="32"/>
                    </a:lnTo>
                    <a:lnTo>
                      <a:pt x="348" y="26"/>
                    </a:lnTo>
                    <a:lnTo>
                      <a:pt x="334" y="22"/>
                    </a:lnTo>
                    <a:lnTo>
                      <a:pt x="318" y="22"/>
                    </a:lnTo>
                    <a:lnTo>
                      <a:pt x="318" y="22"/>
                    </a:lnTo>
                    <a:lnTo>
                      <a:pt x="302" y="22"/>
                    </a:lnTo>
                    <a:lnTo>
                      <a:pt x="294" y="24"/>
                    </a:lnTo>
                    <a:lnTo>
                      <a:pt x="288" y="26"/>
                    </a:lnTo>
                    <a:lnTo>
                      <a:pt x="284" y="30"/>
                    </a:lnTo>
                    <a:lnTo>
                      <a:pt x="282" y="36"/>
                    </a:lnTo>
                    <a:lnTo>
                      <a:pt x="280" y="38"/>
                    </a:lnTo>
                    <a:lnTo>
                      <a:pt x="276" y="40"/>
                    </a:lnTo>
                    <a:lnTo>
                      <a:pt x="276" y="40"/>
                    </a:lnTo>
                    <a:lnTo>
                      <a:pt x="272" y="40"/>
                    </a:lnTo>
                    <a:lnTo>
                      <a:pt x="272" y="36"/>
                    </a:lnTo>
                    <a:lnTo>
                      <a:pt x="272" y="32"/>
                    </a:lnTo>
                    <a:lnTo>
                      <a:pt x="272" y="30"/>
                    </a:lnTo>
                    <a:lnTo>
                      <a:pt x="268" y="26"/>
                    </a:lnTo>
                    <a:lnTo>
                      <a:pt x="268" y="26"/>
                    </a:lnTo>
                    <a:lnTo>
                      <a:pt x="266" y="26"/>
                    </a:lnTo>
                    <a:lnTo>
                      <a:pt x="260" y="26"/>
                    </a:lnTo>
                    <a:lnTo>
                      <a:pt x="250" y="24"/>
                    </a:lnTo>
                    <a:lnTo>
                      <a:pt x="234" y="22"/>
                    </a:lnTo>
                    <a:lnTo>
                      <a:pt x="234" y="22"/>
                    </a:lnTo>
                    <a:lnTo>
                      <a:pt x="218" y="16"/>
                    </a:lnTo>
                    <a:lnTo>
                      <a:pt x="208" y="12"/>
                    </a:lnTo>
                    <a:lnTo>
                      <a:pt x="192" y="2"/>
                    </a:lnTo>
                    <a:lnTo>
                      <a:pt x="186" y="0"/>
                    </a:lnTo>
                    <a:lnTo>
                      <a:pt x="178" y="0"/>
                    </a:lnTo>
                    <a:lnTo>
                      <a:pt x="168" y="0"/>
                    </a:lnTo>
                    <a:lnTo>
                      <a:pt x="154" y="2"/>
                    </a:lnTo>
                    <a:lnTo>
                      <a:pt x="154" y="2"/>
                    </a:lnTo>
                    <a:lnTo>
                      <a:pt x="138" y="6"/>
                    </a:lnTo>
                    <a:lnTo>
                      <a:pt x="120" y="8"/>
                    </a:lnTo>
                    <a:lnTo>
                      <a:pt x="82" y="12"/>
                    </a:lnTo>
                    <a:lnTo>
                      <a:pt x="54" y="16"/>
                    </a:lnTo>
                    <a:lnTo>
                      <a:pt x="48" y="18"/>
                    </a:lnTo>
                    <a:lnTo>
                      <a:pt x="48" y="18"/>
                    </a:lnTo>
                    <a:lnTo>
                      <a:pt x="50" y="20"/>
                    </a:lnTo>
                    <a:lnTo>
                      <a:pt x="50" y="20"/>
                    </a:lnTo>
                    <a:lnTo>
                      <a:pt x="54" y="24"/>
                    </a:lnTo>
                    <a:lnTo>
                      <a:pt x="56" y="28"/>
                    </a:lnTo>
                    <a:lnTo>
                      <a:pt x="58" y="36"/>
                    </a:lnTo>
                    <a:lnTo>
                      <a:pt x="60" y="42"/>
                    </a:lnTo>
                    <a:lnTo>
                      <a:pt x="64" y="46"/>
                    </a:lnTo>
                    <a:lnTo>
                      <a:pt x="68" y="48"/>
                    </a:lnTo>
                    <a:lnTo>
                      <a:pt x="76" y="52"/>
                    </a:lnTo>
                    <a:lnTo>
                      <a:pt x="76" y="52"/>
                    </a:lnTo>
                    <a:lnTo>
                      <a:pt x="84" y="56"/>
                    </a:lnTo>
                    <a:lnTo>
                      <a:pt x="86" y="58"/>
                    </a:lnTo>
                    <a:lnTo>
                      <a:pt x="86" y="60"/>
                    </a:lnTo>
                    <a:lnTo>
                      <a:pt x="84" y="64"/>
                    </a:lnTo>
                    <a:lnTo>
                      <a:pt x="76" y="68"/>
                    </a:lnTo>
                    <a:lnTo>
                      <a:pt x="74" y="72"/>
                    </a:lnTo>
                    <a:lnTo>
                      <a:pt x="72" y="76"/>
                    </a:lnTo>
                    <a:lnTo>
                      <a:pt x="72" y="76"/>
                    </a:lnTo>
                    <a:lnTo>
                      <a:pt x="72" y="80"/>
                    </a:lnTo>
                    <a:lnTo>
                      <a:pt x="70" y="82"/>
                    </a:lnTo>
                    <a:lnTo>
                      <a:pt x="64" y="82"/>
                    </a:lnTo>
                    <a:lnTo>
                      <a:pt x="58" y="84"/>
                    </a:lnTo>
                    <a:lnTo>
                      <a:pt x="56" y="86"/>
                    </a:lnTo>
                    <a:lnTo>
                      <a:pt x="56" y="90"/>
                    </a:lnTo>
                    <a:lnTo>
                      <a:pt x="56" y="90"/>
                    </a:lnTo>
                    <a:lnTo>
                      <a:pt x="56" y="94"/>
                    </a:lnTo>
                    <a:lnTo>
                      <a:pt x="54" y="98"/>
                    </a:lnTo>
                    <a:lnTo>
                      <a:pt x="48" y="106"/>
                    </a:lnTo>
                    <a:lnTo>
                      <a:pt x="44" y="110"/>
                    </a:lnTo>
                    <a:lnTo>
                      <a:pt x="44" y="112"/>
                    </a:lnTo>
                    <a:lnTo>
                      <a:pt x="46" y="114"/>
                    </a:lnTo>
                    <a:lnTo>
                      <a:pt x="46" y="114"/>
                    </a:lnTo>
                    <a:lnTo>
                      <a:pt x="54" y="118"/>
                    </a:lnTo>
                    <a:lnTo>
                      <a:pt x="56" y="122"/>
                    </a:lnTo>
                    <a:lnTo>
                      <a:pt x="56" y="124"/>
                    </a:lnTo>
                    <a:lnTo>
                      <a:pt x="54" y="124"/>
                    </a:lnTo>
                    <a:lnTo>
                      <a:pt x="44" y="126"/>
                    </a:lnTo>
                    <a:lnTo>
                      <a:pt x="44" y="126"/>
                    </a:lnTo>
                    <a:lnTo>
                      <a:pt x="34" y="128"/>
                    </a:lnTo>
                    <a:lnTo>
                      <a:pt x="30" y="130"/>
                    </a:lnTo>
                    <a:lnTo>
                      <a:pt x="30" y="134"/>
                    </a:lnTo>
                    <a:lnTo>
                      <a:pt x="34" y="140"/>
                    </a:lnTo>
                    <a:lnTo>
                      <a:pt x="34" y="140"/>
                    </a:lnTo>
                    <a:lnTo>
                      <a:pt x="34" y="144"/>
                    </a:lnTo>
                    <a:lnTo>
                      <a:pt x="32" y="150"/>
                    </a:lnTo>
                    <a:lnTo>
                      <a:pt x="22" y="160"/>
                    </a:lnTo>
                    <a:lnTo>
                      <a:pt x="10" y="172"/>
                    </a:lnTo>
                    <a:lnTo>
                      <a:pt x="6" y="178"/>
                    </a:lnTo>
                    <a:lnTo>
                      <a:pt x="4" y="182"/>
                    </a:lnTo>
                    <a:lnTo>
                      <a:pt x="4" y="182"/>
                    </a:lnTo>
                    <a:lnTo>
                      <a:pt x="2" y="188"/>
                    </a:lnTo>
                    <a:lnTo>
                      <a:pt x="0" y="192"/>
                    </a:lnTo>
                    <a:lnTo>
                      <a:pt x="0" y="194"/>
                    </a:lnTo>
                    <a:lnTo>
                      <a:pt x="2" y="196"/>
                    </a:lnTo>
                    <a:lnTo>
                      <a:pt x="2" y="196"/>
                    </a:lnTo>
                    <a:close/>
                  </a:path>
                </a:pathLst>
              </a:custGeom>
              <a:grpFill/>
              <a:ln w="6350">
                <a:noFill/>
                <a:round/>
                <a:headEnd/>
                <a:tailEnd/>
              </a:ln>
            </p:spPr>
            <p:txBody>
              <a:bodyPr/>
              <a:lstStyle/>
              <a:p>
                <a:endParaRPr lang="da-DK" b="1"/>
              </a:p>
            </p:txBody>
          </p:sp>
          <p:sp>
            <p:nvSpPr>
              <p:cNvPr id="63" name="Freeform 6018">
                <a:extLst>
                  <a:ext uri="{FF2B5EF4-FFF2-40B4-BE49-F238E27FC236}">
                    <a16:creationId xmlns:a16="http://schemas.microsoft.com/office/drawing/2014/main" id="{32B2A70B-B77B-0F4B-AAA1-2A8FC46CAF3E}"/>
                  </a:ext>
                </a:extLst>
              </p:cNvPr>
              <p:cNvSpPr>
                <a:spLocks/>
              </p:cNvSpPr>
              <p:nvPr/>
            </p:nvSpPr>
            <p:spPr bwMode="auto">
              <a:xfrm>
                <a:off x="1258570" y="1024573"/>
                <a:ext cx="190500" cy="87630"/>
              </a:xfrm>
              <a:custGeom>
                <a:avLst/>
                <a:gdLst/>
                <a:ahLst/>
                <a:cxnLst>
                  <a:cxn ang="0">
                    <a:pos x="12" y="124"/>
                  </a:cxn>
                  <a:cxn ang="0">
                    <a:pos x="16" y="130"/>
                  </a:cxn>
                  <a:cxn ang="0">
                    <a:pos x="36" y="120"/>
                  </a:cxn>
                  <a:cxn ang="0">
                    <a:pos x="50" y="118"/>
                  </a:cxn>
                  <a:cxn ang="0">
                    <a:pos x="66" y="124"/>
                  </a:cxn>
                  <a:cxn ang="0">
                    <a:pos x="76" y="124"/>
                  </a:cxn>
                  <a:cxn ang="0">
                    <a:pos x="88" y="114"/>
                  </a:cxn>
                  <a:cxn ang="0">
                    <a:pos x="94" y="122"/>
                  </a:cxn>
                  <a:cxn ang="0">
                    <a:pos x="112" y="138"/>
                  </a:cxn>
                  <a:cxn ang="0">
                    <a:pos x="132" y="132"/>
                  </a:cxn>
                  <a:cxn ang="0">
                    <a:pos x="138" y="114"/>
                  </a:cxn>
                  <a:cxn ang="0">
                    <a:pos x="146" y="110"/>
                  </a:cxn>
                  <a:cxn ang="0">
                    <a:pos x="156" y="114"/>
                  </a:cxn>
                  <a:cxn ang="0">
                    <a:pos x="174" y="94"/>
                  </a:cxn>
                  <a:cxn ang="0">
                    <a:pos x="182" y="76"/>
                  </a:cxn>
                  <a:cxn ang="0">
                    <a:pos x="186" y="66"/>
                  </a:cxn>
                  <a:cxn ang="0">
                    <a:pos x="206" y="56"/>
                  </a:cxn>
                  <a:cxn ang="0">
                    <a:pos x="208" y="64"/>
                  </a:cxn>
                  <a:cxn ang="0">
                    <a:pos x="206" y="88"/>
                  </a:cxn>
                  <a:cxn ang="0">
                    <a:pos x="214" y="96"/>
                  </a:cxn>
                  <a:cxn ang="0">
                    <a:pos x="236" y="100"/>
                  </a:cxn>
                  <a:cxn ang="0">
                    <a:pos x="244" y="92"/>
                  </a:cxn>
                  <a:cxn ang="0">
                    <a:pos x="246" y="80"/>
                  </a:cxn>
                  <a:cxn ang="0">
                    <a:pos x="274" y="74"/>
                  </a:cxn>
                  <a:cxn ang="0">
                    <a:pos x="294" y="60"/>
                  </a:cxn>
                  <a:cxn ang="0">
                    <a:pos x="280" y="42"/>
                  </a:cxn>
                  <a:cxn ang="0">
                    <a:pos x="272" y="36"/>
                  </a:cxn>
                  <a:cxn ang="0">
                    <a:pos x="278" y="28"/>
                  </a:cxn>
                  <a:cxn ang="0">
                    <a:pos x="300" y="18"/>
                  </a:cxn>
                  <a:cxn ang="0">
                    <a:pos x="288" y="8"/>
                  </a:cxn>
                  <a:cxn ang="0">
                    <a:pos x="258" y="0"/>
                  </a:cxn>
                  <a:cxn ang="0">
                    <a:pos x="244" y="4"/>
                  </a:cxn>
                  <a:cxn ang="0">
                    <a:pos x="234" y="16"/>
                  </a:cxn>
                  <a:cxn ang="0">
                    <a:pos x="202" y="12"/>
                  </a:cxn>
                  <a:cxn ang="0">
                    <a:pos x="160" y="18"/>
                  </a:cxn>
                  <a:cxn ang="0">
                    <a:pos x="128" y="38"/>
                  </a:cxn>
                  <a:cxn ang="0">
                    <a:pos x="102" y="58"/>
                  </a:cxn>
                  <a:cxn ang="0">
                    <a:pos x="82" y="66"/>
                  </a:cxn>
                  <a:cxn ang="0">
                    <a:pos x="66" y="78"/>
                  </a:cxn>
                  <a:cxn ang="0">
                    <a:pos x="44" y="90"/>
                  </a:cxn>
                  <a:cxn ang="0">
                    <a:pos x="28" y="86"/>
                  </a:cxn>
                  <a:cxn ang="0">
                    <a:pos x="12" y="96"/>
                  </a:cxn>
                  <a:cxn ang="0">
                    <a:pos x="2" y="112"/>
                  </a:cxn>
                  <a:cxn ang="0">
                    <a:pos x="14" y="116"/>
                  </a:cxn>
                </a:cxnLst>
                <a:rect l="0" t="0" r="r" b="b"/>
                <a:pathLst>
                  <a:path w="300" h="138">
                    <a:moveTo>
                      <a:pt x="14" y="120"/>
                    </a:moveTo>
                    <a:lnTo>
                      <a:pt x="14" y="120"/>
                    </a:lnTo>
                    <a:lnTo>
                      <a:pt x="12" y="124"/>
                    </a:lnTo>
                    <a:lnTo>
                      <a:pt x="12" y="126"/>
                    </a:lnTo>
                    <a:lnTo>
                      <a:pt x="14" y="128"/>
                    </a:lnTo>
                    <a:lnTo>
                      <a:pt x="16" y="130"/>
                    </a:lnTo>
                    <a:lnTo>
                      <a:pt x="24" y="128"/>
                    </a:lnTo>
                    <a:lnTo>
                      <a:pt x="36" y="120"/>
                    </a:lnTo>
                    <a:lnTo>
                      <a:pt x="36" y="120"/>
                    </a:lnTo>
                    <a:lnTo>
                      <a:pt x="42" y="118"/>
                    </a:lnTo>
                    <a:lnTo>
                      <a:pt x="46" y="116"/>
                    </a:lnTo>
                    <a:lnTo>
                      <a:pt x="50" y="118"/>
                    </a:lnTo>
                    <a:lnTo>
                      <a:pt x="52" y="118"/>
                    </a:lnTo>
                    <a:lnTo>
                      <a:pt x="60" y="124"/>
                    </a:lnTo>
                    <a:lnTo>
                      <a:pt x="66" y="124"/>
                    </a:lnTo>
                    <a:lnTo>
                      <a:pt x="72" y="126"/>
                    </a:lnTo>
                    <a:lnTo>
                      <a:pt x="72" y="126"/>
                    </a:lnTo>
                    <a:lnTo>
                      <a:pt x="76" y="124"/>
                    </a:lnTo>
                    <a:lnTo>
                      <a:pt x="82" y="122"/>
                    </a:lnTo>
                    <a:lnTo>
                      <a:pt x="86" y="116"/>
                    </a:lnTo>
                    <a:lnTo>
                      <a:pt x="88" y="114"/>
                    </a:lnTo>
                    <a:lnTo>
                      <a:pt x="90" y="114"/>
                    </a:lnTo>
                    <a:lnTo>
                      <a:pt x="94" y="122"/>
                    </a:lnTo>
                    <a:lnTo>
                      <a:pt x="94" y="122"/>
                    </a:lnTo>
                    <a:lnTo>
                      <a:pt x="98" y="130"/>
                    </a:lnTo>
                    <a:lnTo>
                      <a:pt x="104" y="134"/>
                    </a:lnTo>
                    <a:lnTo>
                      <a:pt x="112" y="138"/>
                    </a:lnTo>
                    <a:lnTo>
                      <a:pt x="118" y="138"/>
                    </a:lnTo>
                    <a:lnTo>
                      <a:pt x="126" y="136"/>
                    </a:lnTo>
                    <a:lnTo>
                      <a:pt x="132" y="132"/>
                    </a:lnTo>
                    <a:lnTo>
                      <a:pt x="136" y="124"/>
                    </a:lnTo>
                    <a:lnTo>
                      <a:pt x="138" y="114"/>
                    </a:lnTo>
                    <a:lnTo>
                      <a:pt x="138" y="114"/>
                    </a:lnTo>
                    <a:lnTo>
                      <a:pt x="138" y="106"/>
                    </a:lnTo>
                    <a:lnTo>
                      <a:pt x="140" y="104"/>
                    </a:lnTo>
                    <a:lnTo>
                      <a:pt x="146" y="110"/>
                    </a:lnTo>
                    <a:lnTo>
                      <a:pt x="150" y="114"/>
                    </a:lnTo>
                    <a:lnTo>
                      <a:pt x="154" y="114"/>
                    </a:lnTo>
                    <a:lnTo>
                      <a:pt x="156" y="114"/>
                    </a:lnTo>
                    <a:lnTo>
                      <a:pt x="160" y="112"/>
                    </a:lnTo>
                    <a:lnTo>
                      <a:pt x="164" y="108"/>
                    </a:lnTo>
                    <a:lnTo>
                      <a:pt x="174" y="94"/>
                    </a:lnTo>
                    <a:lnTo>
                      <a:pt x="174" y="94"/>
                    </a:lnTo>
                    <a:lnTo>
                      <a:pt x="180" y="82"/>
                    </a:lnTo>
                    <a:lnTo>
                      <a:pt x="182" y="76"/>
                    </a:lnTo>
                    <a:lnTo>
                      <a:pt x="182" y="68"/>
                    </a:lnTo>
                    <a:lnTo>
                      <a:pt x="184" y="66"/>
                    </a:lnTo>
                    <a:lnTo>
                      <a:pt x="186" y="66"/>
                    </a:lnTo>
                    <a:lnTo>
                      <a:pt x="198" y="58"/>
                    </a:lnTo>
                    <a:lnTo>
                      <a:pt x="198" y="58"/>
                    </a:lnTo>
                    <a:lnTo>
                      <a:pt x="206" y="56"/>
                    </a:lnTo>
                    <a:lnTo>
                      <a:pt x="208" y="58"/>
                    </a:lnTo>
                    <a:lnTo>
                      <a:pt x="210" y="58"/>
                    </a:lnTo>
                    <a:lnTo>
                      <a:pt x="208" y="64"/>
                    </a:lnTo>
                    <a:lnTo>
                      <a:pt x="206" y="72"/>
                    </a:lnTo>
                    <a:lnTo>
                      <a:pt x="204" y="80"/>
                    </a:lnTo>
                    <a:lnTo>
                      <a:pt x="206" y="88"/>
                    </a:lnTo>
                    <a:lnTo>
                      <a:pt x="208" y="92"/>
                    </a:lnTo>
                    <a:lnTo>
                      <a:pt x="210" y="94"/>
                    </a:lnTo>
                    <a:lnTo>
                      <a:pt x="214" y="96"/>
                    </a:lnTo>
                    <a:lnTo>
                      <a:pt x="222" y="98"/>
                    </a:lnTo>
                    <a:lnTo>
                      <a:pt x="222" y="98"/>
                    </a:lnTo>
                    <a:lnTo>
                      <a:pt x="236" y="100"/>
                    </a:lnTo>
                    <a:lnTo>
                      <a:pt x="242" y="98"/>
                    </a:lnTo>
                    <a:lnTo>
                      <a:pt x="246" y="96"/>
                    </a:lnTo>
                    <a:lnTo>
                      <a:pt x="244" y="92"/>
                    </a:lnTo>
                    <a:lnTo>
                      <a:pt x="244" y="86"/>
                    </a:lnTo>
                    <a:lnTo>
                      <a:pt x="244" y="82"/>
                    </a:lnTo>
                    <a:lnTo>
                      <a:pt x="246" y="80"/>
                    </a:lnTo>
                    <a:lnTo>
                      <a:pt x="254" y="78"/>
                    </a:lnTo>
                    <a:lnTo>
                      <a:pt x="254" y="78"/>
                    </a:lnTo>
                    <a:lnTo>
                      <a:pt x="274" y="74"/>
                    </a:lnTo>
                    <a:lnTo>
                      <a:pt x="284" y="70"/>
                    </a:lnTo>
                    <a:lnTo>
                      <a:pt x="290" y="66"/>
                    </a:lnTo>
                    <a:lnTo>
                      <a:pt x="294" y="60"/>
                    </a:lnTo>
                    <a:lnTo>
                      <a:pt x="294" y="54"/>
                    </a:lnTo>
                    <a:lnTo>
                      <a:pt x="290" y="48"/>
                    </a:lnTo>
                    <a:lnTo>
                      <a:pt x="280" y="42"/>
                    </a:lnTo>
                    <a:lnTo>
                      <a:pt x="280" y="42"/>
                    </a:lnTo>
                    <a:lnTo>
                      <a:pt x="274" y="38"/>
                    </a:lnTo>
                    <a:lnTo>
                      <a:pt x="272" y="36"/>
                    </a:lnTo>
                    <a:lnTo>
                      <a:pt x="272" y="34"/>
                    </a:lnTo>
                    <a:lnTo>
                      <a:pt x="272" y="32"/>
                    </a:lnTo>
                    <a:lnTo>
                      <a:pt x="278" y="28"/>
                    </a:lnTo>
                    <a:lnTo>
                      <a:pt x="288" y="24"/>
                    </a:lnTo>
                    <a:lnTo>
                      <a:pt x="296" y="22"/>
                    </a:lnTo>
                    <a:lnTo>
                      <a:pt x="300" y="18"/>
                    </a:lnTo>
                    <a:lnTo>
                      <a:pt x="300" y="16"/>
                    </a:lnTo>
                    <a:lnTo>
                      <a:pt x="298" y="14"/>
                    </a:lnTo>
                    <a:lnTo>
                      <a:pt x="288" y="8"/>
                    </a:lnTo>
                    <a:lnTo>
                      <a:pt x="288" y="8"/>
                    </a:lnTo>
                    <a:lnTo>
                      <a:pt x="266" y="0"/>
                    </a:lnTo>
                    <a:lnTo>
                      <a:pt x="258" y="0"/>
                    </a:lnTo>
                    <a:lnTo>
                      <a:pt x="254" y="0"/>
                    </a:lnTo>
                    <a:lnTo>
                      <a:pt x="248" y="2"/>
                    </a:lnTo>
                    <a:lnTo>
                      <a:pt x="244" y="4"/>
                    </a:lnTo>
                    <a:lnTo>
                      <a:pt x="238" y="14"/>
                    </a:lnTo>
                    <a:lnTo>
                      <a:pt x="238" y="14"/>
                    </a:lnTo>
                    <a:lnTo>
                      <a:pt x="234" y="16"/>
                    </a:lnTo>
                    <a:lnTo>
                      <a:pt x="232" y="16"/>
                    </a:lnTo>
                    <a:lnTo>
                      <a:pt x="224" y="16"/>
                    </a:lnTo>
                    <a:lnTo>
                      <a:pt x="202" y="12"/>
                    </a:lnTo>
                    <a:lnTo>
                      <a:pt x="186" y="12"/>
                    </a:lnTo>
                    <a:lnTo>
                      <a:pt x="170" y="14"/>
                    </a:lnTo>
                    <a:lnTo>
                      <a:pt x="160" y="18"/>
                    </a:lnTo>
                    <a:lnTo>
                      <a:pt x="150" y="22"/>
                    </a:lnTo>
                    <a:lnTo>
                      <a:pt x="140" y="28"/>
                    </a:lnTo>
                    <a:lnTo>
                      <a:pt x="128" y="38"/>
                    </a:lnTo>
                    <a:lnTo>
                      <a:pt x="128" y="38"/>
                    </a:lnTo>
                    <a:lnTo>
                      <a:pt x="112" y="50"/>
                    </a:lnTo>
                    <a:lnTo>
                      <a:pt x="102" y="58"/>
                    </a:lnTo>
                    <a:lnTo>
                      <a:pt x="94" y="62"/>
                    </a:lnTo>
                    <a:lnTo>
                      <a:pt x="90" y="62"/>
                    </a:lnTo>
                    <a:lnTo>
                      <a:pt x="82" y="66"/>
                    </a:lnTo>
                    <a:lnTo>
                      <a:pt x="76" y="70"/>
                    </a:lnTo>
                    <a:lnTo>
                      <a:pt x="66" y="78"/>
                    </a:lnTo>
                    <a:lnTo>
                      <a:pt x="66" y="78"/>
                    </a:lnTo>
                    <a:lnTo>
                      <a:pt x="58" y="86"/>
                    </a:lnTo>
                    <a:lnTo>
                      <a:pt x="50" y="88"/>
                    </a:lnTo>
                    <a:lnTo>
                      <a:pt x="44" y="90"/>
                    </a:lnTo>
                    <a:lnTo>
                      <a:pt x="38" y="88"/>
                    </a:lnTo>
                    <a:lnTo>
                      <a:pt x="34" y="86"/>
                    </a:lnTo>
                    <a:lnTo>
                      <a:pt x="28" y="86"/>
                    </a:lnTo>
                    <a:lnTo>
                      <a:pt x="20" y="90"/>
                    </a:lnTo>
                    <a:lnTo>
                      <a:pt x="12" y="96"/>
                    </a:lnTo>
                    <a:lnTo>
                      <a:pt x="12" y="96"/>
                    </a:lnTo>
                    <a:lnTo>
                      <a:pt x="4" y="104"/>
                    </a:lnTo>
                    <a:lnTo>
                      <a:pt x="0" y="108"/>
                    </a:lnTo>
                    <a:lnTo>
                      <a:pt x="2" y="112"/>
                    </a:lnTo>
                    <a:lnTo>
                      <a:pt x="4" y="112"/>
                    </a:lnTo>
                    <a:lnTo>
                      <a:pt x="12" y="114"/>
                    </a:lnTo>
                    <a:lnTo>
                      <a:pt x="14" y="116"/>
                    </a:lnTo>
                    <a:lnTo>
                      <a:pt x="14" y="120"/>
                    </a:lnTo>
                    <a:lnTo>
                      <a:pt x="14" y="120"/>
                    </a:lnTo>
                    <a:close/>
                  </a:path>
                </a:pathLst>
              </a:custGeom>
              <a:grpFill/>
              <a:ln w="6350">
                <a:noFill/>
                <a:round/>
                <a:headEnd/>
                <a:tailEnd/>
              </a:ln>
            </p:spPr>
            <p:txBody>
              <a:bodyPr/>
              <a:lstStyle/>
              <a:p>
                <a:endParaRPr lang="da-DK" b="1"/>
              </a:p>
            </p:txBody>
          </p:sp>
          <p:sp>
            <p:nvSpPr>
              <p:cNvPr id="64" name="Freeform 6019">
                <a:extLst>
                  <a:ext uri="{FF2B5EF4-FFF2-40B4-BE49-F238E27FC236}">
                    <a16:creationId xmlns:a16="http://schemas.microsoft.com/office/drawing/2014/main" id="{DC7DE08D-765B-3D4A-9885-5CACCC41EF9E}"/>
                  </a:ext>
                </a:extLst>
              </p:cNvPr>
              <p:cNvSpPr>
                <a:spLocks/>
              </p:cNvSpPr>
              <p:nvPr/>
            </p:nvSpPr>
            <p:spPr bwMode="auto">
              <a:xfrm>
                <a:off x="1468120" y="1056323"/>
                <a:ext cx="35560" cy="10160"/>
              </a:xfrm>
              <a:custGeom>
                <a:avLst/>
                <a:gdLst/>
                <a:ahLst/>
                <a:cxnLst>
                  <a:cxn ang="0">
                    <a:pos x="0" y="8"/>
                  </a:cxn>
                  <a:cxn ang="0">
                    <a:pos x="0" y="8"/>
                  </a:cxn>
                  <a:cxn ang="0">
                    <a:pos x="0" y="12"/>
                  </a:cxn>
                  <a:cxn ang="0">
                    <a:pos x="4" y="14"/>
                  </a:cxn>
                  <a:cxn ang="0">
                    <a:pos x="18" y="16"/>
                  </a:cxn>
                  <a:cxn ang="0">
                    <a:pos x="38" y="16"/>
                  </a:cxn>
                  <a:cxn ang="0">
                    <a:pos x="46" y="14"/>
                  </a:cxn>
                  <a:cxn ang="0">
                    <a:pos x="54" y="12"/>
                  </a:cxn>
                  <a:cxn ang="0">
                    <a:pos x="54" y="12"/>
                  </a:cxn>
                  <a:cxn ang="0">
                    <a:pos x="56" y="10"/>
                  </a:cxn>
                  <a:cxn ang="0">
                    <a:pos x="56" y="8"/>
                  </a:cxn>
                  <a:cxn ang="0">
                    <a:pos x="54" y="6"/>
                  </a:cxn>
                  <a:cxn ang="0">
                    <a:pos x="46" y="2"/>
                  </a:cxn>
                  <a:cxn ang="0">
                    <a:pos x="36" y="2"/>
                  </a:cxn>
                  <a:cxn ang="0">
                    <a:pos x="26" y="0"/>
                  </a:cxn>
                  <a:cxn ang="0">
                    <a:pos x="16" y="2"/>
                  </a:cxn>
                  <a:cxn ang="0">
                    <a:pos x="6" y="4"/>
                  </a:cxn>
                  <a:cxn ang="0">
                    <a:pos x="0" y="8"/>
                  </a:cxn>
                  <a:cxn ang="0">
                    <a:pos x="0" y="8"/>
                  </a:cxn>
                </a:cxnLst>
                <a:rect l="0" t="0" r="r" b="b"/>
                <a:pathLst>
                  <a:path w="56" h="16">
                    <a:moveTo>
                      <a:pt x="0" y="8"/>
                    </a:moveTo>
                    <a:lnTo>
                      <a:pt x="0" y="8"/>
                    </a:lnTo>
                    <a:lnTo>
                      <a:pt x="0" y="12"/>
                    </a:lnTo>
                    <a:lnTo>
                      <a:pt x="4" y="14"/>
                    </a:lnTo>
                    <a:lnTo>
                      <a:pt x="18" y="16"/>
                    </a:lnTo>
                    <a:lnTo>
                      <a:pt x="38" y="16"/>
                    </a:lnTo>
                    <a:lnTo>
                      <a:pt x="46" y="14"/>
                    </a:lnTo>
                    <a:lnTo>
                      <a:pt x="54" y="12"/>
                    </a:lnTo>
                    <a:lnTo>
                      <a:pt x="54" y="12"/>
                    </a:lnTo>
                    <a:lnTo>
                      <a:pt x="56" y="10"/>
                    </a:lnTo>
                    <a:lnTo>
                      <a:pt x="56" y="8"/>
                    </a:lnTo>
                    <a:lnTo>
                      <a:pt x="54" y="6"/>
                    </a:lnTo>
                    <a:lnTo>
                      <a:pt x="46" y="2"/>
                    </a:lnTo>
                    <a:lnTo>
                      <a:pt x="36" y="2"/>
                    </a:lnTo>
                    <a:lnTo>
                      <a:pt x="26" y="0"/>
                    </a:lnTo>
                    <a:lnTo>
                      <a:pt x="16" y="2"/>
                    </a:lnTo>
                    <a:lnTo>
                      <a:pt x="6" y="4"/>
                    </a:lnTo>
                    <a:lnTo>
                      <a:pt x="0" y="8"/>
                    </a:lnTo>
                    <a:lnTo>
                      <a:pt x="0" y="8"/>
                    </a:lnTo>
                    <a:close/>
                  </a:path>
                </a:pathLst>
              </a:custGeom>
              <a:grpFill/>
              <a:ln w="6350">
                <a:noFill/>
                <a:round/>
                <a:headEnd/>
                <a:tailEnd/>
              </a:ln>
            </p:spPr>
            <p:txBody>
              <a:bodyPr/>
              <a:lstStyle/>
              <a:p>
                <a:endParaRPr lang="da-DK" b="1"/>
              </a:p>
            </p:txBody>
          </p:sp>
          <p:sp>
            <p:nvSpPr>
              <p:cNvPr id="65" name="Freeform 6020">
                <a:extLst>
                  <a:ext uri="{FF2B5EF4-FFF2-40B4-BE49-F238E27FC236}">
                    <a16:creationId xmlns:a16="http://schemas.microsoft.com/office/drawing/2014/main" id="{30E18556-825B-514B-AD0D-A680E9381A72}"/>
                  </a:ext>
                </a:extLst>
              </p:cNvPr>
              <p:cNvSpPr>
                <a:spLocks/>
              </p:cNvSpPr>
              <p:nvPr/>
            </p:nvSpPr>
            <p:spPr bwMode="auto">
              <a:xfrm>
                <a:off x="1464310" y="996633"/>
                <a:ext cx="34290" cy="19050"/>
              </a:xfrm>
              <a:custGeom>
                <a:avLst/>
                <a:gdLst/>
                <a:ahLst/>
                <a:cxnLst>
                  <a:cxn ang="0">
                    <a:pos x="42" y="30"/>
                  </a:cxn>
                  <a:cxn ang="0">
                    <a:pos x="42" y="30"/>
                  </a:cxn>
                  <a:cxn ang="0">
                    <a:pos x="52" y="28"/>
                  </a:cxn>
                  <a:cxn ang="0">
                    <a:pos x="54" y="26"/>
                  </a:cxn>
                  <a:cxn ang="0">
                    <a:pos x="54" y="24"/>
                  </a:cxn>
                  <a:cxn ang="0">
                    <a:pos x="50" y="18"/>
                  </a:cxn>
                  <a:cxn ang="0">
                    <a:pos x="40" y="8"/>
                  </a:cxn>
                  <a:cxn ang="0">
                    <a:pos x="40" y="8"/>
                  </a:cxn>
                  <a:cxn ang="0">
                    <a:pos x="34" y="4"/>
                  </a:cxn>
                  <a:cxn ang="0">
                    <a:pos x="26" y="0"/>
                  </a:cxn>
                  <a:cxn ang="0">
                    <a:pos x="22" y="0"/>
                  </a:cxn>
                  <a:cxn ang="0">
                    <a:pos x="16" y="0"/>
                  </a:cxn>
                  <a:cxn ang="0">
                    <a:pos x="6" y="4"/>
                  </a:cxn>
                  <a:cxn ang="0">
                    <a:pos x="0" y="8"/>
                  </a:cxn>
                  <a:cxn ang="0">
                    <a:pos x="0" y="8"/>
                  </a:cxn>
                  <a:cxn ang="0">
                    <a:pos x="0" y="12"/>
                  </a:cxn>
                  <a:cxn ang="0">
                    <a:pos x="0" y="14"/>
                  </a:cxn>
                  <a:cxn ang="0">
                    <a:pos x="8" y="22"/>
                  </a:cxn>
                  <a:cxn ang="0">
                    <a:pos x="24" y="28"/>
                  </a:cxn>
                  <a:cxn ang="0">
                    <a:pos x="32" y="28"/>
                  </a:cxn>
                  <a:cxn ang="0">
                    <a:pos x="42" y="30"/>
                  </a:cxn>
                  <a:cxn ang="0">
                    <a:pos x="42" y="30"/>
                  </a:cxn>
                </a:cxnLst>
                <a:rect l="0" t="0" r="r" b="b"/>
                <a:pathLst>
                  <a:path w="54" h="30">
                    <a:moveTo>
                      <a:pt x="42" y="30"/>
                    </a:moveTo>
                    <a:lnTo>
                      <a:pt x="42" y="30"/>
                    </a:lnTo>
                    <a:lnTo>
                      <a:pt x="52" y="28"/>
                    </a:lnTo>
                    <a:lnTo>
                      <a:pt x="54" y="26"/>
                    </a:lnTo>
                    <a:lnTo>
                      <a:pt x="54" y="24"/>
                    </a:lnTo>
                    <a:lnTo>
                      <a:pt x="50" y="18"/>
                    </a:lnTo>
                    <a:lnTo>
                      <a:pt x="40" y="8"/>
                    </a:lnTo>
                    <a:lnTo>
                      <a:pt x="40" y="8"/>
                    </a:lnTo>
                    <a:lnTo>
                      <a:pt x="34" y="4"/>
                    </a:lnTo>
                    <a:lnTo>
                      <a:pt x="26" y="0"/>
                    </a:lnTo>
                    <a:lnTo>
                      <a:pt x="22" y="0"/>
                    </a:lnTo>
                    <a:lnTo>
                      <a:pt x="16" y="0"/>
                    </a:lnTo>
                    <a:lnTo>
                      <a:pt x="6" y="4"/>
                    </a:lnTo>
                    <a:lnTo>
                      <a:pt x="0" y="8"/>
                    </a:lnTo>
                    <a:lnTo>
                      <a:pt x="0" y="8"/>
                    </a:lnTo>
                    <a:lnTo>
                      <a:pt x="0" y="12"/>
                    </a:lnTo>
                    <a:lnTo>
                      <a:pt x="0" y="14"/>
                    </a:lnTo>
                    <a:lnTo>
                      <a:pt x="8" y="22"/>
                    </a:lnTo>
                    <a:lnTo>
                      <a:pt x="24" y="28"/>
                    </a:lnTo>
                    <a:lnTo>
                      <a:pt x="32" y="28"/>
                    </a:lnTo>
                    <a:lnTo>
                      <a:pt x="42" y="30"/>
                    </a:lnTo>
                    <a:lnTo>
                      <a:pt x="42" y="30"/>
                    </a:lnTo>
                    <a:close/>
                  </a:path>
                </a:pathLst>
              </a:custGeom>
              <a:grpFill/>
              <a:ln w="6350">
                <a:noFill/>
                <a:round/>
                <a:headEnd/>
                <a:tailEnd/>
              </a:ln>
            </p:spPr>
            <p:txBody>
              <a:bodyPr/>
              <a:lstStyle/>
              <a:p>
                <a:endParaRPr lang="da-DK" b="1"/>
              </a:p>
            </p:txBody>
          </p:sp>
          <p:sp>
            <p:nvSpPr>
              <p:cNvPr id="66" name="Freeform 6021">
                <a:extLst>
                  <a:ext uri="{FF2B5EF4-FFF2-40B4-BE49-F238E27FC236}">
                    <a16:creationId xmlns:a16="http://schemas.microsoft.com/office/drawing/2014/main" id="{8C5DCC43-2C5F-9E4F-A4A1-51E4A981CA0E}"/>
                  </a:ext>
                </a:extLst>
              </p:cNvPr>
              <p:cNvSpPr>
                <a:spLocks/>
              </p:cNvSpPr>
              <p:nvPr/>
            </p:nvSpPr>
            <p:spPr bwMode="auto">
              <a:xfrm>
                <a:off x="1504950" y="994093"/>
                <a:ext cx="97790" cy="39370"/>
              </a:xfrm>
              <a:custGeom>
                <a:avLst/>
                <a:gdLst/>
                <a:ahLst/>
                <a:cxnLst>
                  <a:cxn ang="0">
                    <a:pos x="106" y="56"/>
                  </a:cxn>
                  <a:cxn ang="0">
                    <a:pos x="106" y="56"/>
                  </a:cxn>
                  <a:cxn ang="0">
                    <a:pos x="120" y="52"/>
                  </a:cxn>
                  <a:cxn ang="0">
                    <a:pos x="130" y="48"/>
                  </a:cxn>
                  <a:cxn ang="0">
                    <a:pos x="136" y="44"/>
                  </a:cxn>
                  <a:cxn ang="0">
                    <a:pos x="138" y="40"/>
                  </a:cxn>
                  <a:cxn ang="0">
                    <a:pos x="138" y="34"/>
                  </a:cxn>
                  <a:cxn ang="0">
                    <a:pos x="132" y="30"/>
                  </a:cxn>
                  <a:cxn ang="0">
                    <a:pos x="124" y="28"/>
                  </a:cxn>
                  <a:cxn ang="0">
                    <a:pos x="114" y="26"/>
                  </a:cxn>
                  <a:cxn ang="0">
                    <a:pos x="114" y="26"/>
                  </a:cxn>
                  <a:cxn ang="0">
                    <a:pos x="104" y="24"/>
                  </a:cxn>
                  <a:cxn ang="0">
                    <a:pos x="104" y="24"/>
                  </a:cxn>
                  <a:cxn ang="0">
                    <a:pos x="118" y="22"/>
                  </a:cxn>
                  <a:cxn ang="0">
                    <a:pos x="138" y="16"/>
                  </a:cxn>
                  <a:cxn ang="0">
                    <a:pos x="148" y="12"/>
                  </a:cxn>
                  <a:cxn ang="0">
                    <a:pos x="152" y="8"/>
                  </a:cxn>
                  <a:cxn ang="0">
                    <a:pos x="152" y="8"/>
                  </a:cxn>
                  <a:cxn ang="0">
                    <a:pos x="154" y="4"/>
                  </a:cxn>
                  <a:cxn ang="0">
                    <a:pos x="152" y="2"/>
                  </a:cxn>
                  <a:cxn ang="0">
                    <a:pos x="148" y="0"/>
                  </a:cxn>
                  <a:cxn ang="0">
                    <a:pos x="138" y="0"/>
                  </a:cxn>
                  <a:cxn ang="0">
                    <a:pos x="124" y="0"/>
                  </a:cxn>
                  <a:cxn ang="0">
                    <a:pos x="90" y="4"/>
                  </a:cxn>
                  <a:cxn ang="0">
                    <a:pos x="50" y="8"/>
                  </a:cxn>
                  <a:cxn ang="0">
                    <a:pos x="50" y="8"/>
                  </a:cxn>
                  <a:cxn ang="0">
                    <a:pos x="18" y="14"/>
                  </a:cxn>
                  <a:cxn ang="0">
                    <a:pos x="8" y="18"/>
                  </a:cxn>
                  <a:cxn ang="0">
                    <a:pos x="4" y="22"/>
                  </a:cxn>
                  <a:cxn ang="0">
                    <a:pos x="0" y="26"/>
                  </a:cxn>
                  <a:cxn ang="0">
                    <a:pos x="0" y="30"/>
                  </a:cxn>
                  <a:cxn ang="0">
                    <a:pos x="8" y="46"/>
                  </a:cxn>
                  <a:cxn ang="0">
                    <a:pos x="8" y="46"/>
                  </a:cxn>
                  <a:cxn ang="0">
                    <a:pos x="14" y="52"/>
                  </a:cxn>
                  <a:cxn ang="0">
                    <a:pos x="22" y="58"/>
                  </a:cxn>
                  <a:cxn ang="0">
                    <a:pos x="32" y="60"/>
                  </a:cxn>
                  <a:cxn ang="0">
                    <a:pos x="46" y="62"/>
                  </a:cxn>
                  <a:cxn ang="0">
                    <a:pos x="74" y="60"/>
                  </a:cxn>
                  <a:cxn ang="0">
                    <a:pos x="106" y="56"/>
                  </a:cxn>
                  <a:cxn ang="0">
                    <a:pos x="106" y="56"/>
                  </a:cxn>
                </a:cxnLst>
                <a:rect l="0" t="0" r="r" b="b"/>
                <a:pathLst>
                  <a:path w="154" h="62">
                    <a:moveTo>
                      <a:pt x="106" y="56"/>
                    </a:moveTo>
                    <a:lnTo>
                      <a:pt x="106" y="56"/>
                    </a:lnTo>
                    <a:lnTo>
                      <a:pt x="120" y="52"/>
                    </a:lnTo>
                    <a:lnTo>
                      <a:pt x="130" y="48"/>
                    </a:lnTo>
                    <a:lnTo>
                      <a:pt x="136" y="44"/>
                    </a:lnTo>
                    <a:lnTo>
                      <a:pt x="138" y="40"/>
                    </a:lnTo>
                    <a:lnTo>
                      <a:pt x="138" y="34"/>
                    </a:lnTo>
                    <a:lnTo>
                      <a:pt x="132" y="30"/>
                    </a:lnTo>
                    <a:lnTo>
                      <a:pt x="124" y="28"/>
                    </a:lnTo>
                    <a:lnTo>
                      <a:pt x="114" y="26"/>
                    </a:lnTo>
                    <a:lnTo>
                      <a:pt x="114" y="26"/>
                    </a:lnTo>
                    <a:lnTo>
                      <a:pt x="104" y="24"/>
                    </a:lnTo>
                    <a:lnTo>
                      <a:pt x="104" y="24"/>
                    </a:lnTo>
                    <a:lnTo>
                      <a:pt x="118" y="22"/>
                    </a:lnTo>
                    <a:lnTo>
                      <a:pt x="138" y="16"/>
                    </a:lnTo>
                    <a:lnTo>
                      <a:pt x="148" y="12"/>
                    </a:lnTo>
                    <a:lnTo>
                      <a:pt x="152" y="8"/>
                    </a:lnTo>
                    <a:lnTo>
                      <a:pt x="152" y="8"/>
                    </a:lnTo>
                    <a:lnTo>
                      <a:pt x="154" y="4"/>
                    </a:lnTo>
                    <a:lnTo>
                      <a:pt x="152" y="2"/>
                    </a:lnTo>
                    <a:lnTo>
                      <a:pt x="148" y="0"/>
                    </a:lnTo>
                    <a:lnTo>
                      <a:pt x="138" y="0"/>
                    </a:lnTo>
                    <a:lnTo>
                      <a:pt x="124" y="0"/>
                    </a:lnTo>
                    <a:lnTo>
                      <a:pt x="90" y="4"/>
                    </a:lnTo>
                    <a:lnTo>
                      <a:pt x="50" y="8"/>
                    </a:lnTo>
                    <a:lnTo>
                      <a:pt x="50" y="8"/>
                    </a:lnTo>
                    <a:lnTo>
                      <a:pt x="18" y="14"/>
                    </a:lnTo>
                    <a:lnTo>
                      <a:pt x="8" y="18"/>
                    </a:lnTo>
                    <a:lnTo>
                      <a:pt x="4" y="22"/>
                    </a:lnTo>
                    <a:lnTo>
                      <a:pt x="0" y="26"/>
                    </a:lnTo>
                    <a:lnTo>
                      <a:pt x="0" y="30"/>
                    </a:lnTo>
                    <a:lnTo>
                      <a:pt x="8" y="46"/>
                    </a:lnTo>
                    <a:lnTo>
                      <a:pt x="8" y="46"/>
                    </a:lnTo>
                    <a:lnTo>
                      <a:pt x="14" y="52"/>
                    </a:lnTo>
                    <a:lnTo>
                      <a:pt x="22" y="58"/>
                    </a:lnTo>
                    <a:lnTo>
                      <a:pt x="32" y="60"/>
                    </a:lnTo>
                    <a:lnTo>
                      <a:pt x="46" y="62"/>
                    </a:lnTo>
                    <a:lnTo>
                      <a:pt x="74" y="60"/>
                    </a:lnTo>
                    <a:lnTo>
                      <a:pt x="106" y="56"/>
                    </a:lnTo>
                    <a:lnTo>
                      <a:pt x="106" y="56"/>
                    </a:lnTo>
                    <a:close/>
                  </a:path>
                </a:pathLst>
              </a:custGeom>
              <a:grpFill/>
              <a:ln w="6350">
                <a:noFill/>
                <a:round/>
                <a:headEnd/>
                <a:tailEnd/>
              </a:ln>
            </p:spPr>
            <p:txBody>
              <a:bodyPr/>
              <a:lstStyle/>
              <a:p>
                <a:endParaRPr lang="da-DK" b="1"/>
              </a:p>
            </p:txBody>
          </p:sp>
          <p:sp>
            <p:nvSpPr>
              <p:cNvPr id="67" name="Freeform 6022">
                <a:extLst>
                  <a:ext uri="{FF2B5EF4-FFF2-40B4-BE49-F238E27FC236}">
                    <a16:creationId xmlns:a16="http://schemas.microsoft.com/office/drawing/2014/main" id="{B054F5B2-9F38-604D-B8BC-5066A77491CA}"/>
                  </a:ext>
                </a:extLst>
              </p:cNvPr>
              <p:cNvSpPr>
                <a:spLocks/>
              </p:cNvSpPr>
              <p:nvPr/>
            </p:nvSpPr>
            <p:spPr bwMode="auto">
              <a:xfrm>
                <a:off x="1772920" y="1067753"/>
                <a:ext cx="143510" cy="87630"/>
              </a:xfrm>
              <a:custGeom>
                <a:avLst/>
                <a:gdLst/>
                <a:ahLst/>
                <a:cxnLst>
                  <a:cxn ang="0">
                    <a:pos x="144" y="12"/>
                  </a:cxn>
                  <a:cxn ang="0">
                    <a:pos x="130" y="4"/>
                  </a:cxn>
                  <a:cxn ang="0">
                    <a:pos x="104" y="4"/>
                  </a:cxn>
                  <a:cxn ang="0">
                    <a:pos x="88" y="8"/>
                  </a:cxn>
                  <a:cxn ang="0">
                    <a:pos x="78" y="14"/>
                  </a:cxn>
                  <a:cxn ang="0">
                    <a:pos x="84" y="22"/>
                  </a:cxn>
                  <a:cxn ang="0">
                    <a:pos x="124" y="62"/>
                  </a:cxn>
                  <a:cxn ang="0">
                    <a:pos x="102" y="50"/>
                  </a:cxn>
                  <a:cxn ang="0">
                    <a:pos x="82" y="34"/>
                  </a:cxn>
                  <a:cxn ang="0">
                    <a:pos x="74" y="24"/>
                  </a:cxn>
                  <a:cxn ang="0">
                    <a:pos x="64" y="20"/>
                  </a:cxn>
                  <a:cxn ang="0">
                    <a:pos x="54" y="18"/>
                  </a:cxn>
                  <a:cxn ang="0">
                    <a:pos x="32" y="20"/>
                  </a:cxn>
                  <a:cxn ang="0">
                    <a:pos x="26" y="26"/>
                  </a:cxn>
                  <a:cxn ang="0">
                    <a:pos x="32" y="36"/>
                  </a:cxn>
                  <a:cxn ang="0">
                    <a:pos x="46" y="52"/>
                  </a:cxn>
                  <a:cxn ang="0">
                    <a:pos x="56" y="64"/>
                  </a:cxn>
                  <a:cxn ang="0">
                    <a:pos x="42" y="60"/>
                  </a:cxn>
                  <a:cxn ang="0">
                    <a:pos x="32" y="62"/>
                  </a:cxn>
                  <a:cxn ang="0">
                    <a:pos x="26" y="66"/>
                  </a:cxn>
                  <a:cxn ang="0">
                    <a:pos x="8" y="74"/>
                  </a:cxn>
                  <a:cxn ang="0">
                    <a:pos x="0" y="78"/>
                  </a:cxn>
                  <a:cxn ang="0">
                    <a:pos x="4" y="86"/>
                  </a:cxn>
                  <a:cxn ang="0">
                    <a:pos x="8" y="88"/>
                  </a:cxn>
                  <a:cxn ang="0">
                    <a:pos x="26" y="90"/>
                  </a:cxn>
                  <a:cxn ang="0">
                    <a:pos x="66" y="86"/>
                  </a:cxn>
                  <a:cxn ang="0">
                    <a:pos x="122" y="76"/>
                  </a:cxn>
                  <a:cxn ang="0">
                    <a:pos x="136" y="76"/>
                  </a:cxn>
                  <a:cxn ang="0">
                    <a:pos x="138" y="80"/>
                  </a:cxn>
                  <a:cxn ang="0">
                    <a:pos x="106" y="90"/>
                  </a:cxn>
                  <a:cxn ang="0">
                    <a:pos x="92" y="98"/>
                  </a:cxn>
                  <a:cxn ang="0">
                    <a:pos x="90" y="104"/>
                  </a:cxn>
                  <a:cxn ang="0">
                    <a:pos x="92" y="106"/>
                  </a:cxn>
                  <a:cxn ang="0">
                    <a:pos x="100" y="120"/>
                  </a:cxn>
                  <a:cxn ang="0">
                    <a:pos x="104" y="136"/>
                  </a:cxn>
                  <a:cxn ang="0">
                    <a:pos x="116" y="136"/>
                  </a:cxn>
                  <a:cxn ang="0">
                    <a:pos x="126" y="134"/>
                  </a:cxn>
                  <a:cxn ang="0">
                    <a:pos x="142" y="128"/>
                  </a:cxn>
                  <a:cxn ang="0">
                    <a:pos x="166" y="132"/>
                  </a:cxn>
                  <a:cxn ang="0">
                    <a:pos x="200" y="128"/>
                  </a:cxn>
                  <a:cxn ang="0">
                    <a:pos x="208" y="122"/>
                  </a:cxn>
                  <a:cxn ang="0">
                    <a:pos x="208" y="112"/>
                  </a:cxn>
                  <a:cxn ang="0">
                    <a:pos x="202" y="100"/>
                  </a:cxn>
                  <a:cxn ang="0">
                    <a:pos x="202" y="88"/>
                  </a:cxn>
                  <a:cxn ang="0">
                    <a:pos x="210" y="88"/>
                  </a:cxn>
                  <a:cxn ang="0">
                    <a:pos x="214" y="92"/>
                  </a:cxn>
                  <a:cxn ang="0">
                    <a:pos x="226" y="98"/>
                  </a:cxn>
                  <a:cxn ang="0">
                    <a:pos x="224" y="90"/>
                  </a:cxn>
                  <a:cxn ang="0">
                    <a:pos x="216" y="76"/>
                  </a:cxn>
                  <a:cxn ang="0">
                    <a:pos x="212" y="60"/>
                  </a:cxn>
                  <a:cxn ang="0">
                    <a:pos x="208" y="30"/>
                  </a:cxn>
                  <a:cxn ang="0">
                    <a:pos x="196" y="10"/>
                  </a:cxn>
                  <a:cxn ang="0">
                    <a:pos x="184" y="4"/>
                  </a:cxn>
                  <a:cxn ang="0">
                    <a:pos x="164" y="0"/>
                  </a:cxn>
                  <a:cxn ang="0">
                    <a:pos x="156" y="6"/>
                  </a:cxn>
                  <a:cxn ang="0">
                    <a:pos x="148" y="14"/>
                  </a:cxn>
                  <a:cxn ang="0">
                    <a:pos x="144" y="12"/>
                  </a:cxn>
                </a:cxnLst>
                <a:rect l="0" t="0" r="r" b="b"/>
                <a:pathLst>
                  <a:path w="226" h="138">
                    <a:moveTo>
                      <a:pt x="144" y="12"/>
                    </a:moveTo>
                    <a:lnTo>
                      <a:pt x="144" y="12"/>
                    </a:lnTo>
                    <a:lnTo>
                      <a:pt x="138" y="6"/>
                    </a:lnTo>
                    <a:lnTo>
                      <a:pt x="130" y="4"/>
                    </a:lnTo>
                    <a:lnTo>
                      <a:pt x="118" y="2"/>
                    </a:lnTo>
                    <a:lnTo>
                      <a:pt x="104" y="4"/>
                    </a:lnTo>
                    <a:lnTo>
                      <a:pt x="88" y="8"/>
                    </a:lnTo>
                    <a:lnTo>
                      <a:pt x="88" y="8"/>
                    </a:lnTo>
                    <a:lnTo>
                      <a:pt x="80" y="10"/>
                    </a:lnTo>
                    <a:lnTo>
                      <a:pt x="78" y="14"/>
                    </a:lnTo>
                    <a:lnTo>
                      <a:pt x="80" y="18"/>
                    </a:lnTo>
                    <a:lnTo>
                      <a:pt x="84" y="22"/>
                    </a:lnTo>
                    <a:lnTo>
                      <a:pt x="102" y="38"/>
                    </a:lnTo>
                    <a:lnTo>
                      <a:pt x="124" y="62"/>
                    </a:lnTo>
                    <a:lnTo>
                      <a:pt x="124" y="62"/>
                    </a:lnTo>
                    <a:lnTo>
                      <a:pt x="102" y="50"/>
                    </a:lnTo>
                    <a:lnTo>
                      <a:pt x="90" y="42"/>
                    </a:lnTo>
                    <a:lnTo>
                      <a:pt x="82" y="34"/>
                    </a:lnTo>
                    <a:lnTo>
                      <a:pt x="78" y="28"/>
                    </a:lnTo>
                    <a:lnTo>
                      <a:pt x="74" y="24"/>
                    </a:lnTo>
                    <a:lnTo>
                      <a:pt x="70" y="22"/>
                    </a:lnTo>
                    <a:lnTo>
                      <a:pt x="64" y="20"/>
                    </a:lnTo>
                    <a:lnTo>
                      <a:pt x="54" y="18"/>
                    </a:lnTo>
                    <a:lnTo>
                      <a:pt x="54" y="18"/>
                    </a:lnTo>
                    <a:lnTo>
                      <a:pt x="40" y="18"/>
                    </a:lnTo>
                    <a:lnTo>
                      <a:pt x="32" y="20"/>
                    </a:lnTo>
                    <a:lnTo>
                      <a:pt x="28" y="22"/>
                    </a:lnTo>
                    <a:lnTo>
                      <a:pt x="26" y="26"/>
                    </a:lnTo>
                    <a:lnTo>
                      <a:pt x="28" y="30"/>
                    </a:lnTo>
                    <a:lnTo>
                      <a:pt x="32" y="36"/>
                    </a:lnTo>
                    <a:lnTo>
                      <a:pt x="46" y="52"/>
                    </a:lnTo>
                    <a:lnTo>
                      <a:pt x="46" y="52"/>
                    </a:lnTo>
                    <a:lnTo>
                      <a:pt x="56" y="64"/>
                    </a:lnTo>
                    <a:lnTo>
                      <a:pt x="56" y="64"/>
                    </a:lnTo>
                    <a:lnTo>
                      <a:pt x="52" y="62"/>
                    </a:lnTo>
                    <a:lnTo>
                      <a:pt x="42" y="60"/>
                    </a:lnTo>
                    <a:lnTo>
                      <a:pt x="36" y="60"/>
                    </a:lnTo>
                    <a:lnTo>
                      <a:pt x="32" y="62"/>
                    </a:lnTo>
                    <a:lnTo>
                      <a:pt x="32" y="62"/>
                    </a:lnTo>
                    <a:lnTo>
                      <a:pt x="26" y="66"/>
                    </a:lnTo>
                    <a:lnTo>
                      <a:pt x="20" y="70"/>
                    </a:lnTo>
                    <a:lnTo>
                      <a:pt x="8" y="74"/>
                    </a:lnTo>
                    <a:lnTo>
                      <a:pt x="4" y="76"/>
                    </a:lnTo>
                    <a:lnTo>
                      <a:pt x="0" y="78"/>
                    </a:lnTo>
                    <a:lnTo>
                      <a:pt x="0" y="82"/>
                    </a:lnTo>
                    <a:lnTo>
                      <a:pt x="4" y="86"/>
                    </a:lnTo>
                    <a:lnTo>
                      <a:pt x="4" y="86"/>
                    </a:lnTo>
                    <a:lnTo>
                      <a:pt x="8" y="88"/>
                    </a:lnTo>
                    <a:lnTo>
                      <a:pt x="12" y="90"/>
                    </a:lnTo>
                    <a:lnTo>
                      <a:pt x="26" y="90"/>
                    </a:lnTo>
                    <a:lnTo>
                      <a:pt x="44" y="88"/>
                    </a:lnTo>
                    <a:lnTo>
                      <a:pt x="66" y="86"/>
                    </a:lnTo>
                    <a:lnTo>
                      <a:pt x="106" y="78"/>
                    </a:lnTo>
                    <a:lnTo>
                      <a:pt x="122" y="76"/>
                    </a:lnTo>
                    <a:lnTo>
                      <a:pt x="136" y="76"/>
                    </a:lnTo>
                    <a:lnTo>
                      <a:pt x="136" y="76"/>
                    </a:lnTo>
                    <a:lnTo>
                      <a:pt x="140" y="78"/>
                    </a:lnTo>
                    <a:lnTo>
                      <a:pt x="138" y="80"/>
                    </a:lnTo>
                    <a:lnTo>
                      <a:pt x="118" y="86"/>
                    </a:lnTo>
                    <a:lnTo>
                      <a:pt x="106" y="90"/>
                    </a:lnTo>
                    <a:lnTo>
                      <a:pt x="96" y="94"/>
                    </a:lnTo>
                    <a:lnTo>
                      <a:pt x="92" y="98"/>
                    </a:lnTo>
                    <a:lnTo>
                      <a:pt x="90" y="100"/>
                    </a:lnTo>
                    <a:lnTo>
                      <a:pt x="90" y="104"/>
                    </a:lnTo>
                    <a:lnTo>
                      <a:pt x="92" y="106"/>
                    </a:lnTo>
                    <a:lnTo>
                      <a:pt x="92" y="106"/>
                    </a:lnTo>
                    <a:lnTo>
                      <a:pt x="98" y="114"/>
                    </a:lnTo>
                    <a:lnTo>
                      <a:pt x="100" y="120"/>
                    </a:lnTo>
                    <a:lnTo>
                      <a:pt x="102" y="132"/>
                    </a:lnTo>
                    <a:lnTo>
                      <a:pt x="104" y="136"/>
                    </a:lnTo>
                    <a:lnTo>
                      <a:pt x="108" y="138"/>
                    </a:lnTo>
                    <a:lnTo>
                      <a:pt x="116" y="136"/>
                    </a:lnTo>
                    <a:lnTo>
                      <a:pt x="126" y="134"/>
                    </a:lnTo>
                    <a:lnTo>
                      <a:pt x="126" y="134"/>
                    </a:lnTo>
                    <a:lnTo>
                      <a:pt x="136" y="130"/>
                    </a:lnTo>
                    <a:lnTo>
                      <a:pt x="142" y="128"/>
                    </a:lnTo>
                    <a:lnTo>
                      <a:pt x="166" y="132"/>
                    </a:lnTo>
                    <a:lnTo>
                      <a:pt x="166" y="132"/>
                    </a:lnTo>
                    <a:lnTo>
                      <a:pt x="184" y="132"/>
                    </a:lnTo>
                    <a:lnTo>
                      <a:pt x="200" y="128"/>
                    </a:lnTo>
                    <a:lnTo>
                      <a:pt x="206" y="126"/>
                    </a:lnTo>
                    <a:lnTo>
                      <a:pt x="208" y="122"/>
                    </a:lnTo>
                    <a:lnTo>
                      <a:pt x="210" y="118"/>
                    </a:lnTo>
                    <a:lnTo>
                      <a:pt x="208" y="112"/>
                    </a:lnTo>
                    <a:lnTo>
                      <a:pt x="208" y="112"/>
                    </a:lnTo>
                    <a:lnTo>
                      <a:pt x="202" y="100"/>
                    </a:lnTo>
                    <a:lnTo>
                      <a:pt x="202" y="92"/>
                    </a:lnTo>
                    <a:lnTo>
                      <a:pt x="202" y="88"/>
                    </a:lnTo>
                    <a:lnTo>
                      <a:pt x="206" y="88"/>
                    </a:lnTo>
                    <a:lnTo>
                      <a:pt x="210" y="88"/>
                    </a:lnTo>
                    <a:lnTo>
                      <a:pt x="214" y="92"/>
                    </a:lnTo>
                    <a:lnTo>
                      <a:pt x="214" y="92"/>
                    </a:lnTo>
                    <a:lnTo>
                      <a:pt x="224" y="98"/>
                    </a:lnTo>
                    <a:lnTo>
                      <a:pt x="226" y="98"/>
                    </a:lnTo>
                    <a:lnTo>
                      <a:pt x="226" y="98"/>
                    </a:lnTo>
                    <a:lnTo>
                      <a:pt x="224" y="90"/>
                    </a:lnTo>
                    <a:lnTo>
                      <a:pt x="216" y="76"/>
                    </a:lnTo>
                    <a:lnTo>
                      <a:pt x="216" y="76"/>
                    </a:lnTo>
                    <a:lnTo>
                      <a:pt x="214" y="68"/>
                    </a:lnTo>
                    <a:lnTo>
                      <a:pt x="212" y="60"/>
                    </a:lnTo>
                    <a:lnTo>
                      <a:pt x="210" y="40"/>
                    </a:lnTo>
                    <a:lnTo>
                      <a:pt x="208" y="30"/>
                    </a:lnTo>
                    <a:lnTo>
                      <a:pt x="204" y="20"/>
                    </a:lnTo>
                    <a:lnTo>
                      <a:pt x="196" y="10"/>
                    </a:lnTo>
                    <a:lnTo>
                      <a:pt x="184" y="4"/>
                    </a:lnTo>
                    <a:lnTo>
                      <a:pt x="184" y="4"/>
                    </a:lnTo>
                    <a:lnTo>
                      <a:pt x="172" y="0"/>
                    </a:lnTo>
                    <a:lnTo>
                      <a:pt x="164" y="0"/>
                    </a:lnTo>
                    <a:lnTo>
                      <a:pt x="160" y="2"/>
                    </a:lnTo>
                    <a:lnTo>
                      <a:pt x="156" y="6"/>
                    </a:lnTo>
                    <a:lnTo>
                      <a:pt x="152" y="14"/>
                    </a:lnTo>
                    <a:lnTo>
                      <a:pt x="148" y="14"/>
                    </a:lnTo>
                    <a:lnTo>
                      <a:pt x="144" y="12"/>
                    </a:lnTo>
                    <a:lnTo>
                      <a:pt x="144" y="12"/>
                    </a:lnTo>
                    <a:close/>
                  </a:path>
                </a:pathLst>
              </a:custGeom>
              <a:grpFill/>
              <a:ln w="6350">
                <a:noFill/>
                <a:round/>
                <a:headEnd/>
                <a:tailEnd/>
              </a:ln>
            </p:spPr>
            <p:txBody>
              <a:bodyPr/>
              <a:lstStyle/>
              <a:p>
                <a:endParaRPr lang="da-DK" b="1"/>
              </a:p>
            </p:txBody>
          </p:sp>
          <p:sp>
            <p:nvSpPr>
              <p:cNvPr id="68" name="Freeform 6023">
                <a:extLst>
                  <a:ext uri="{FF2B5EF4-FFF2-40B4-BE49-F238E27FC236}">
                    <a16:creationId xmlns:a16="http://schemas.microsoft.com/office/drawing/2014/main" id="{BFC9D4E9-733D-B249-BABA-B7540B161B7C}"/>
                  </a:ext>
                </a:extLst>
              </p:cNvPr>
              <p:cNvSpPr>
                <a:spLocks/>
              </p:cNvSpPr>
              <p:nvPr/>
            </p:nvSpPr>
            <p:spPr bwMode="auto">
              <a:xfrm>
                <a:off x="1842770" y="887413"/>
                <a:ext cx="36830" cy="25400"/>
              </a:xfrm>
              <a:custGeom>
                <a:avLst/>
                <a:gdLst/>
                <a:ahLst/>
                <a:cxnLst>
                  <a:cxn ang="0">
                    <a:pos x="30" y="32"/>
                  </a:cxn>
                  <a:cxn ang="0">
                    <a:pos x="30" y="32"/>
                  </a:cxn>
                  <a:cxn ang="0">
                    <a:pos x="40" y="38"/>
                  </a:cxn>
                  <a:cxn ang="0">
                    <a:pos x="46" y="40"/>
                  </a:cxn>
                  <a:cxn ang="0">
                    <a:pos x="50" y="40"/>
                  </a:cxn>
                  <a:cxn ang="0">
                    <a:pos x="54" y="38"/>
                  </a:cxn>
                  <a:cxn ang="0">
                    <a:pos x="56" y="34"/>
                  </a:cxn>
                  <a:cxn ang="0">
                    <a:pos x="58" y="28"/>
                  </a:cxn>
                  <a:cxn ang="0">
                    <a:pos x="56" y="20"/>
                  </a:cxn>
                  <a:cxn ang="0">
                    <a:pos x="56" y="20"/>
                  </a:cxn>
                  <a:cxn ang="0">
                    <a:pos x="52" y="12"/>
                  </a:cxn>
                  <a:cxn ang="0">
                    <a:pos x="46" y="6"/>
                  </a:cxn>
                  <a:cxn ang="0">
                    <a:pos x="36" y="2"/>
                  </a:cxn>
                  <a:cxn ang="0">
                    <a:pos x="26" y="0"/>
                  </a:cxn>
                  <a:cxn ang="0">
                    <a:pos x="16" y="0"/>
                  </a:cxn>
                  <a:cxn ang="0">
                    <a:pos x="6" y="2"/>
                  </a:cxn>
                  <a:cxn ang="0">
                    <a:pos x="2" y="6"/>
                  </a:cxn>
                  <a:cxn ang="0">
                    <a:pos x="0" y="10"/>
                  </a:cxn>
                  <a:cxn ang="0">
                    <a:pos x="0" y="14"/>
                  </a:cxn>
                  <a:cxn ang="0">
                    <a:pos x="0" y="14"/>
                  </a:cxn>
                  <a:cxn ang="0">
                    <a:pos x="0" y="18"/>
                  </a:cxn>
                  <a:cxn ang="0">
                    <a:pos x="4" y="22"/>
                  </a:cxn>
                  <a:cxn ang="0">
                    <a:pos x="10" y="24"/>
                  </a:cxn>
                  <a:cxn ang="0">
                    <a:pos x="18" y="26"/>
                  </a:cxn>
                  <a:cxn ang="0">
                    <a:pos x="24" y="28"/>
                  </a:cxn>
                  <a:cxn ang="0">
                    <a:pos x="30" y="32"/>
                  </a:cxn>
                  <a:cxn ang="0">
                    <a:pos x="30" y="32"/>
                  </a:cxn>
                </a:cxnLst>
                <a:rect l="0" t="0" r="r" b="b"/>
                <a:pathLst>
                  <a:path w="58" h="40">
                    <a:moveTo>
                      <a:pt x="30" y="32"/>
                    </a:moveTo>
                    <a:lnTo>
                      <a:pt x="30" y="32"/>
                    </a:lnTo>
                    <a:lnTo>
                      <a:pt x="40" y="38"/>
                    </a:lnTo>
                    <a:lnTo>
                      <a:pt x="46" y="40"/>
                    </a:lnTo>
                    <a:lnTo>
                      <a:pt x="50" y="40"/>
                    </a:lnTo>
                    <a:lnTo>
                      <a:pt x="54" y="38"/>
                    </a:lnTo>
                    <a:lnTo>
                      <a:pt x="56" y="34"/>
                    </a:lnTo>
                    <a:lnTo>
                      <a:pt x="58" y="28"/>
                    </a:lnTo>
                    <a:lnTo>
                      <a:pt x="56" y="20"/>
                    </a:lnTo>
                    <a:lnTo>
                      <a:pt x="56" y="20"/>
                    </a:lnTo>
                    <a:lnTo>
                      <a:pt x="52" y="12"/>
                    </a:lnTo>
                    <a:lnTo>
                      <a:pt x="46" y="6"/>
                    </a:lnTo>
                    <a:lnTo>
                      <a:pt x="36" y="2"/>
                    </a:lnTo>
                    <a:lnTo>
                      <a:pt x="26" y="0"/>
                    </a:lnTo>
                    <a:lnTo>
                      <a:pt x="16" y="0"/>
                    </a:lnTo>
                    <a:lnTo>
                      <a:pt x="6" y="2"/>
                    </a:lnTo>
                    <a:lnTo>
                      <a:pt x="2" y="6"/>
                    </a:lnTo>
                    <a:lnTo>
                      <a:pt x="0" y="10"/>
                    </a:lnTo>
                    <a:lnTo>
                      <a:pt x="0" y="14"/>
                    </a:lnTo>
                    <a:lnTo>
                      <a:pt x="0" y="14"/>
                    </a:lnTo>
                    <a:lnTo>
                      <a:pt x="0" y="18"/>
                    </a:lnTo>
                    <a:lnTo>
                      <a:pt x="4" y="22"/>
                    </a:lnTo>
                    <a:lnTo>
                      <a:pt x="10" y="24"/>
                    </a:lnTo>
                    <a:lnTo>
                      <a:pt x="18" y="26"/>
                    </a:lnTo>
                    <a:lnTo>
                      <a:pt x="24" y="28"/>
                    </a:lnTo>
                    <a:lnTo>
                      <a:pt x="30" y="32"/>
                    </a:lnTo>
                    <a:lnTo>
                      <a:pt x="30" y="32"/>
                    </a:lnTo>
                    <a:close/>
                  </a:path>
                </a:pathLst>
              </a:custGeom>
              <a:grpFill/>
              <a:ln w="6350">
                <a:noFill/>
                <a:round/>
                <a:headEnd/>
                <a:tailEnd/>
              </a:ln>
            </p:spPr>
            <p:txBody>
              <a:bodyPr/>
              <a:lstStyle/>
              <a:p>
                <a:endParaRPr lang="da-DK" b="1"/>
              </a:p>
            </p:txBody>
          </p:sp>
          <p:sp>
            <p:nvSpPr>
              <p:cNvPr id="69" name="Freeform 6024">
                <a:extLst>
                  <a:ext uri="{FF2B5EF4-FFF2-40B4-BE49-F238E27FC236}">
                    <a16:creationId xmlns:a16="http://schemas.microsoft.com/office/drawing/2014/main" id="{543DC08D-0E48-C849-8A0C-51E81BDB3A04}"/>
                  </a:ext>
                </a:extLst>
              </p:cNvPr>
              <p:cNvSpPr>
                <a:spLocks/>
              </p:cNvSpPr>
              <p:nvPr/>
            </p:nvSpPr>
            <p:spPr bwMode="auto">
              <a:xfrm>
                <a:off x="1507490" y="963613"/>
                <a:ext cx="102870" cy="24130"/>
              </a:xfrm>
              <a:custGeom>
                <a:avLst/>
                <a:gdLst/>
                <a:ahLst/>
                <a:cxnLst>
                  <a:cxn ang="0">
                    <a:pos x="20" y="34"/>
                  </a:cxn>
                  <a:cxn ang="0">
                    <a:pos x="20" y="34"/>
                  </a:cxn>
                  <a:cxn ang="0">
                    <a:pos x="26" y="32"/>
                  </a:cxn>
                  <a:cxn ang="0">
                    <a:pos x="34" y="32"/>
                  </a:cxn>
                  <a:cxn ang="0">
                    <a:pos x="60" y="36"/>
                  </a:cxn>
                  <a:cxn ang="0">
                    <a:pos x="60" y="36"/>
                  </a:cxn>
                  <a:cxn ang="0">
                    <a:pos x="72" y="38"/>
                  </a:cxn>
                  <a:cxn ang="0">
                    <a:pos x="76" y="36"/>
                  </a:cxn>
                  <a:cxn ang="0">
                    <a:pos x="84" y="34"/>
                  </a:cxn>
                  <a:cxn ang="0">
                    <a:pos x="108" y="34"/>
                  </a:cxn>
                  <a:cxn ang="0">
                    <a:pos x="108" y="34"/>
                  </a:cxn>
                  <a:cxn ang="0">
                    <a:pos x="124" y="36"/>
                  </a:cxn>
                  <a:cxn ang="0">
                    <a:pos x="138" y="34"/>
                  </a:cxn>
                  <a:cxn ang="0">
                    <a:pos x="150" y="32"/>
                  </a:cxn>
                  <a:cxn ang="0">
                    <a:pos x="158" y="28"/>
                  </a:cxn>
                  <a:cxn ang="0">
                    <a:pos x="162" y="24"/>
                  </a:cxn>
                  <a:cxn ang="0">
                    <a:pos x="162" y="22"/>
                  </a:cxn>
                  <a:cxn ang="0">
                    <a:pos x="160" y="18"/>
                  </a:cxn>
                  <a:cxn ang="0">
                    <a:pos x="152" y="12"/>
                  </a:cxn>
                  <a:cxn ang="0">
                    <a:pos x="138" y="6"/>
                  </a:cxn>
                  <a:cxn ang="0">
                    <a:pos x="138" y="6"/>
                  </a:cxn>
                  <a:cxn ang="0">
                    <a:pos x="122" y="0"/>
                  </a:cxn>
                  <a:cxn ang="0">
                    <a:pos x="108" y="0"/>
                  </a:cxn>
                  <a:cxn ang="0">
                    <a:pos x="96" y="0"/>
                  </a:cxn>
                  <a:cxn ang="0">
                    <a:pos x="86" y="2"/>
                  </a:cxn>
                  <a:cxn ang="0">
                    <a:pos x="64" y="10"/>
                  </a:cxn>
                  <a:cxn ang="0">
                    <a:pos x="52" y="14"/>
                  </a:cxn>
                  <a:cxn ang="0">
                    <a:pos x="36" y="16"/>
                  </a:cxn>
                  <a:cxn ang="0">
                    <a:pos x="36" y="16"/>
                  </a:cxn>
                  <a:cxn ang="0">
                    <a:pos x="22" y="20"/>
                  </a:cxn>
                  <a:cxn ang="0">
                    <a:pos x="10" y="24"/>
                  </a:cxn>
                  <a:cxn ang="0">
                    <a:pos x="4" y="28"/>
                  </a:cxn>
                  <a:cxn ang="0">
                    <a:pos x="0" y="30"/>
                  </a:cxn>
                  <a:cxn ang="0">
                    <a:pos x="0" y="34"/>
                  </a:cxn>
                  <a:cxn ang="0">
                    <a:pos x="4" y="36"/>
                  </a:cxn>
                  <a:cxn ang="0">
                    <a:pos x="10" y="36"/>
                  </a:cxn>
                  <a:cxn ang="0">
                    <a:pos x="20" y="34"/>
                  </a:cxn>
                  <a:cxn ang="0">
                    <a:pos x="20" y="34"/>
                  </a:cxn>
                </a:cxnLst>
                <a:rect l="0" t="0" r="r" b="b"/>
                <a:pathLst>
                  <a:path w="162" h="38">
                    <a:moveTo>
                      <a:pt x="20" y="34"/>
                    </a:moveTo>
                    <a:lnTo>
                      <a:pt x="20" y="34"/>
                    </a:lnTo>
                    <a:lnTo>
                      <a:pt x="26" y="32"/>
                    </a:lnTo>
                    <a:lnTo>
                      <a:pt x="34" y="32"/>
                    </a:lnTo>
                    <a:lnTo>
                      <a:pt x="60" y="36"/>
                    </a:lnTo>
                    <a:lnTo>
                      <a:pt x="60" y="36"/>
                    </a:lnTo>
                    <a:lnTo>
                      <a:pt x="72" y="38"/>
                    </a:lnTo>
                    <a:lnTo>
                      <a:pt x="76" y="36"/>
                    </a:lnTo>
                    <a:lnTo>
                      <a:pt x="84" y="34"/>
                    </a:lnTo>
                    <a:lnTo>
                      <a:pt x="108" y="34"/>
                    </a:lnTo>
                    <a:lnTo>
                      <a:pt x="108" y="34"/>
                    </a:lnTo>
                    <a:lnTo>
                      <a:pt x="124" y="36"/>
                    </a:lnTo>
                    <a:lnTo>
                      <a:pt x="138" y="34"/>
                    </a:lnTo>
                    <a:lnTo>
                      <a:pt x="150" y="32"/>
                    </a:lnTo>
                    <a:lnTo>
                      <a:pt x="158" y="28"/>
                    </a:lnTo>
                    <a:lnTo>
                      <a:pt x="162" y="24"/>
                    </a:lnTo>
                    <a:lnTo>
                      <a:pt x="162" y="22"/>
                    </a:lnTo>
                    <a:lnTo>
                      <a:pt x="160" y="18"/>
                    </a:lnTo>
                    <a:lnTo>
                      <a:pt x="152" y="12"/>
                    </a:lnTo>
                    <a:lnTo>
                      <a:pt x="138" y="6"/>
                    </a:lnTo>
                    <a:lnTo>
                      <a:pt x="138" y="6"/>
                    </a:lnTo>
                    <a:lnTo>
                      <a:pt x="122" y="0"/>
                    </a:lnTo>
                    <a:lnTo>
                      <a:pt x="108" y="0"/>
                    </a:lnTo>
                    <a:lnTo>
                      <a:pt x="96" y="0"/>
                    </a:lnTo>
                    <a:lnTo>
                      <a:pt x="86" y="2"/>
                    </a:lnTo>
                    <a:lnTo>
                      <a:pt x="64" y="10"/>
                    </a:lnTo>
                    <a:lnTo>
                      <a:pt x="52" y="14"/>
                    </a:lnTo>
                    <a:lnTo>
                      <a:pt x="36" y="16"/>
                    </a:lnTo>
                    <a:lnTo>
                      <a:pt x="36" y="16"/>
                    </a:lnTo>
                    <a:lnTo>
                      <a:pt x="22" y="20"/>
                    </a:lnTo>
                    <a:lnTo>
                      <a:pt x="10" y="24"/>
                    </a:lnTo>
                    <a:lnTo>
                      <a:pt x="4" y="28"/>
                    </a:lnTo>
                    <a:lnTo>
                      <a:pt x="0" y="30"/>
                    </a:lnTo>
                    <a:lnTo>
                      <a:pt x="0" y="34"/>
                    </a:lnTo>
                    <a:lnTo>
                      <a:pt x="4" y="36"/>
                    </a:lnTo>
                    <a:lnTo>
                      <a:pt x="10" y="36"/>
                    </a:lnTo>
                    <a:lnTo>
                      <a:pt x="20" y="34"/>
                    </a:lnTo>
                    <a:lnTo>
                      <a:pt x="20" y="34"/>
                    </a:lnTo>
                    <a:close/>
                  </a:path>
                </a:pathLst>
              </a:custGeom>
              <a:grpFill/>
              <a:ln w="6350">
                <a:noFill/>
                <a:round/>
                <a:headEnd/>
                <a:tailEnd/>
              </a:ln>
            </p:spPr>
            <p:txBody>
              <a:bodyPr/>
              <a:lstStyle/>
              <a:p>
                <a:endParaRPr lang="da-DK" b="1"/>
              </a:p>
            </p:txBody>
          </p:sp>
          <p:sp>
            <p:nvSpPr>
              <p:cNvPr id="70" name="Freeform 6025">
                <a:extLst>
                  <a:ext uri="{FF2B5EF4-FFF2-40B4-BE49-F238E27FC236}">
                    <a16:creationId xmlns:a16="http://schemas.microsoft.com/office/drawing/2014/main" id="{8AD7225D-DE20-6948-9EC0-8C30901A8616}"/>
                  </a:ext>
                </a:extLst>
              </p:cNvPr>
              <p:cNvSpPr>
                <a:spLocks/>
              </p:cNvSpPr>
              <p:nvPr/>
            </p:nvSpPr>
            <p:spPr bwMode="auto">
              <a:xfrm>
                <a:off x="1703070" y="928053"/>
                <a:ext cx="168910" cy="82550"/>
              </a:xfrm>
              <a:custGeom>
                <a:avLst/>
                <a:gdLst/>
                <a:ahLst/>
                <a:cxnLst>
                  <a:cxn ang="0">
                    <a:pos x="30" y="40"/>
                  </a:cxn>
                  <a:cxn ang="0">
                    <a:pos x="32" y="50"/>
                  </a:cxn>
                  <a:cxn ang="0">
                    <a:pos x="40" y="46"/>
                  </a:cxn>
                  <a:cxn ang="0">
                    <a:pos x="52" y="44"/>
                  </a:cxn>
                  <a:cxn ang="0">
                    <a:pos x="66" y="54"/>
                  </a:cxn>
                  <a:cxn ang="0">
                    <a:pos x="72" y="62"/>
                  </a:cxn>
                  <a:cxn ang="0">
                    <a:pos x="68" y="70"/>
                  </a:cxn>
                  <a:cxn ang="0">
                    <a:pos x="44" y="68"/>
                  </a:cxn>
                  <a:cxn ang="0">
                    <a:pos x="26" y="70"/>
                  </a:cxn>
                  <a:cxn ang="0">
                    <a:pos x="24" y="74"/>
                  </a:cxn>
                  <a:cxn ang="0">
                    <a:pos x="24" y="82"/>
                  </a:cxn>
                  <a:cxn ang="0">
                    <a:pos x="36" y="90"/>
                  </a:cxn>
                  <a:cxn ang="0">
                    <a:pos x="60" y="92"/>
                  </a:cxn>
                  <a:cxn ang="0">
                    <a:pos x="78" y="88"/>
                  </a:cxn>
                  <a:cxn ang="0">
                    <a:pos x="108" y="82"/>
                  </a:cxn>
                  <a:cxn ang="0">
                    <a:pos x="114" y="86"/>
                  </a:cxn>
                  <a:cxn ang="0">
                    <a:pos x="120" y="92"/>
                  </a:cxn>
                  <a:cxn ang="0">
                    <a:pos x="146" y="90"/>
                  </a:cxn>
                  <a:cxn ang="0">
                    <a:pos x="156" y="90"/>
                  </a:cxn>
                  <a:cxn ang="0">
                    <a:pos x="170" y="92"/>
                  </a:cxn>
                  <a:cxn ang="0">
                    <a:pos x="182" y="102"/>
                  </a:cxn>
                  <a:cxn ang="0">
                    <a:pos x="194" y="120"/>
                  </a:cxn>
                  <a:cxn ang="0">
                    <a:pos x="204" y="126"/>
                  </a:cxn>
                  <a:cxn ang="0">
                    <a:pos x="220" y="130"/>
                  </a:cxn>
                  <a:cxn ang="0">
                    <a:pos x="244" y="128"/>
                  </a:cxn>
                  <a:cxn ang="0">
                    <a:pos x="254" y="126"/>
                  </a:cxn>
                  <a:cxn ang="0">
                    <a:pos x="266" y="122"/>
                  </a:cxn>
                  <a:cxn ang="0">
                    <a:pos x="266" y="114"/>
                  </a:cxn>
                  <a:cxn ang="0">
                    <a:pos x="258" y="102"/>
                  </a:cxn>
                  <a:cxn ang="0">
                    <a:pos x="234" y="82"/>
                  </a:cxn>
                  <a:cxn ang="0">
                    <a:pos x="238" y="78"/>
                  </a:cxn>
                  <a:cxn ang="0">
                    <a:pos x="242" y="76"/>
                  </a:cxn>
                  <a:cxn ang="0">
                    <a:pos x="248" y="68"/>
                  </a:cxn>
                  <a:cxn ang="0">
                    <a:pos x="242" y="58"/>
                  </a:cxn>
                  <a:cxn ang="0">
                    <a:pos x="224" y="50"/>
                  </a:cxn>
                  <a:cxn ang="0">
                    <a:pos x="210" y="48"/>
                  </a:cxn>
                  <a:cxn ang="0">
                    <a:pos x="186" y="44"/>
                  </a:cxn>
                  <a:cxn ang="0">
                    <a:pos x="184" y="40"/>
                  </a:cxn>
                  <a:cxn ang="0">
                    <a:pos x="176" y="32"/>
                  </a:cxn>
                  <a:cxn ang="0">
                    <a:pos x="164" y="28"/>
                  </a:cxn>
                  <a:cxn ang="0">
                    <a:pos x="140" y="26"/>
                  </a:cxn>
                  <a:cxn ang="0">
                    <a:pos x="130" y="32"/>
                  </a:cxn>
                  <a:cxn ang="0">
                    <a:pos x="124" y="36"/>
                  </a:cxn>
                  <a:cxn ang="0">
                    <a:pos x="118" y="28"/>
                  </a:cxn>
                  <a:cxn ang="0">
                    <a:pos x="114" y="24"/>
                  </a:cxn>
                  <a:cxn ang="0">
                    <a:pos x="96" y="10"/>
                  </a:cxn>
                  <a:cxn ang="0">
                    <a:pos x="58" y="0"/>
                  </a:cxn>
                  <a:cxn ang="0">
                    <a:pos x="22" y="2"/>
                  </a:cxn>
                  <a:cxn ang="0">
                    <a:pos x="10" y="8"/>
                  </a:cxn>
                  <a:cxn ang="0">
                    <a:pos x="2" y="18"/>
                  </a:cxn>
                  <a:cxn ang="0">
                    <a:pos x="0" y="28"/>
                  </a:cxn>
                  <a:cxn ang="0">
                    <a:pos x="8" y="34"/>
                  </a:cxn>
                  <a:cxn ang="0">
                    <a:pos x="20" y="30"/>
                  </a:cxn>
                  <a:cxn ang="0">
                    <a:pos x="28" y="34"/>
                  </a:cxn>
                  <a:cxn ang="0">
                    <a:pos x="30" y="40"/>
                  </a:cxn>
                </a:cxnLst>
                <a:rect l="0" t="0" r="r" b="b"/>
                <a:pathLst>
                  <a:path w="266" h="130">
                    <a:moveTo>
                      <a:pt x="30" y="40"/>
                    </a:moveTo>
                    <a:lnTo>
                      <a:pt x="30" y="40"/>
                    </a:lnTo>
                    <a:lnTo>
                      <a:pt x="30" y="48"/>
                    </a:lnTo>
                    <a:lnTo>
                      <a:pt x="32" y="50"/>
                    </a:lnTo>
                    <a:lnTo>
                      <a:pt x="36" y="50"/>
                    </a:lnTo>
                    <a:lnTo>
                      <a:pt x="40" y="46"/>
                    </a:lnTo>
                    <a:lnTo>
                      <a:pt x="46" y="44"/>
                    </a:lnTo>
                    <a:lnTo>
                      <a:pt x="52" y="44"/>
                    </a:lnTo>
                    <a:lnTo>
                      <a:pt x="58" y="46"/>
                    </a:lnTo>
                    <a:lnTo>
                      <a:pt x="66" y="54"/>
                    </a:lnTo>
                    <a:lnTo>
                      <a:pt x="66" y="54"/>
                    </a:lnTo>
                    <a:lnTo>
                      <a:pt x="72" y="62"/>
                    </a:lnTo>
                    <a:lnTo>
                      <a:pt x="72" y="66"/>
                    </a:lnTo>
                    <a:lnTo>
                      <a:pt x="68" y="70"/>
                    </a:lnTo>
                    <a:lnTo>
                      <a:pt x="60" y="70"/>
                    </a:lnTo>
                    <a:lnTo>
                      <a:pt x="44" y="68"/>
                    </a:lnTo>
                    <a:lnTo>
                      <a:pt x="34" y="68"/>
                    </a:lnTo>
                    <a:lnTo>
                      <a:pt x="26" y="70"/>
                    </a:lnTo>
                    <a:lnTo>
                      <a:pt x="26" y="70"/>
                    </a:lnTo>
                    <a:lnTo>
                      <a:pt x="24" y="74"/>
                    </a:lnTo>
                    <a:lnTo>
                      <a:pt x="22" y="78"/>
                    </a:lnTo>
                    <a:lnTo>
                      <a:pt x="24" y="82"/>
                    </a:lnTo>
                    <a:lnTo>
                      <a:pt x="28" y="86"/>
                    </a:lnTo>
                    <a:lnTo>
                      <a:pt x="36" y="90"/>
                    </a:lnTo>
                    <a:lnTo>
                      <a:pt x="46" y="92"/>
                    </a:lnTo>
                    <a:lnTo>
                      <a:pt x="60" y="92"/>
                    </a:lnTo>
                    <a:lnTo>
                      <a:pt x="78" y="88"/>
                    </a:lnTo>
                    <a:lnTo>
                      <a:pt x="78" y="88"/>
                    </a:lnTo>
                    <a:lnTo>
                      <a:pt x="98" y="82"/>
                    </a:lnTo>
                    <a:lnTo>
                      <a:pt x="108" y="82"/>
                    </a:lnTo>
                    <a:lnTo>
                      <a:pt x="112" y="82"/>
                    </a:lnTo>
                    <a:lnTo>
                      <a:pt x="114" y="86"/>
                    </a:lnTo>
                    <a:lnTo>
                      <a:pt x="116" y="88"/>
                    </a:lnTo>
                    <a:lnTo>
                      <a:pt x="120" y="92"/>
                    </a:lnTo>
                    <a:lnTo>
                      <a:pt x="130" y="92"/>
                    </a:lnTo>
                    <a:lnTo>
                      <a:pt x="146" y="90"/>
                    </a:lnTo>
                    <a:lnTo>
                      <a:pt x="146" y="90"/>
                    </a:lnTo>
                    <a:lnTo>
                      <a:pt x="156" y="90"/>
                    </a:lnTo>
                    <a:lnTo>
                      <a:pt x="164" y="90"/>
                    </a:lnTo>
                    <a:lnTo>
                      <a:pt x="170" y="92"/>
                    </a:lnTo>
                    <a:lnTo>
                      <a:pt x="174" y="94"/>
                    </a:lnTo>
                    <a:lnTo>
                      <a:pt x="182" y="102"/>
                    </a:lnTo>
                    <a:lnTo>
                      <a:pt x="186" y="110"/>
                    </a:lnTo>
                    <a:lnTo>
                      <a:pt x="194" y="120"/>
                    </a:lnTo>
                    <a:lnTo>
                      <a:pt x="198" y="124"/>
                    </a:lnTo>
                    <a:lnTo>
                      <a:pt x="204" y="126"/>
                    </a:lnTo>
                    <a:lnTo>
                      <a:pt x="210" y="128"/>
                    </a:lnTo>
                    <a:lnTo>
                      <a:pt x="220" y="130"/>
                    </a:lnTo>
                    <a:lnTo>
                      <a:pt x="230" y="130"/>
                    </a:lnTo>
                    <a:lnTo>
                      <a:pt x="244" y="128"/>
                    </a:lnTo>
                    <a:lnTo>
                      <a:pt x="244" y="128"/>
                    </a:lnTo>
                    <a:lnTo>
                      <a:pt x="254" y="126"/>
                    </a:lnTo>
                    <a:lnTo>
                      <a:pt x="262" y="124"/>
                    </a:lnTo>
                    <a:lnTo>
                      <a:pt x="266" y="122"/>
                    </a:lnTo>
                    <a:lnTo>
                      <a:pt x="266" y="118"/>
                    </a:lnTo>
                    <a:lnTo>
                      <a:pt x="266" y="114"/>
                    </a:lnTo>
                    <a:lnTo>
                      <a:pt x="264" y="110"/>
                    </a:lnTo>
                    <a:lnTo>
                      <a:pt x="258" y="102"/>
                    </a:lnTo>
                    <a:lnTo>
                      <a:pt x="240" y="88"/>
                    </a:lnTo>
                    <a:lnTo>
                      <a:pt x="234" y="82"/>
                    </a:lnTo>
                    <a:lnTo>
                      <a:pt x="234" y="80"/>
                    </a:lnTo>
                    <a:lnTo>
                      <a:pt x="238" y="78"/>
                    </a:lnTo>
                    <a:lnTo>
                      <a:pt x="238" y="78"/>
                    </a:lnTo>
                    <a:lnTo>
                      <a:pt x="242" y="76"/>
                    </a:lnTo>
                    <a:lnTo>
                      <a:pt x="246" y="72"/>
                    </a:lnTo>
                    <a:lnTo>
                      <a:pt x="248" y="68"/>
                    </a:lnTo>
                    <a:lnTo>
                      <a:pt x="246" y="64"/>
                    </a:lnTo>
                    <a:lnTo>
                      <a:pt x="242" y="58"/>
                    </a:lnTo>
                    <a:lnTo>
                      <a:pt x="236" y="54"/>
                    </a:lnTo>
                    <a:lnTo>
                      <a:pt x="224" y="50"/>
                    </a:lnTo>
                    <a:lnTo>
                      <a:pt x="210" y="48"/>
                    </a:lnTo>
                    <a:lnTo>
                      <a:pt x="210" y="48"/>
                    </a:lnTo>
                    <a:lnTo>
                      <a:pt x="190" y="46"/>
                    </a:lnTo>
                    <a:lnTo>
                      <a:pt x="186" y="44"/>
                    </a:lnTo>
                    <a:lnTo>
                      <a:pt x="186" y="42"/>
                    </a:lnTo>
                    <a:lnTo>
                      <a:pt x="184" y="40"/>
                    </a:lnTo>
                    <a:lnTo>
                      <a:pt x="182" y="36"/>
                    </a:lnTo>
                    <a:lnTo>
                      <a:pt x="176" y="32"/>
                    </a:lnTo>
                    <a:lnTo>
                      <a:pt x="164" y="28"/>
                    </a:lnTo>
                    <a:lnTo>
                      <a:pt x="164" y="28"/>
                    </a:lnTo>
                    <a:lnTo>
                      <a:pt x="150" y="26"/>
                    </a:lnTo>
                    <a:lnTo>
                      <a:pt x="140" y="26"/>
                    </a:lnTo>
                    <a:lnTo>
                      <a:pt x="134" y="28"/>
                    </a:lnTo>
                    <a:lnTo>
                      <a:pt x="130" y="32"/>
                    </a:lnTo>
                    <a:lnTo>
                      <a:pt x="126" y="34"/>
                    </a:lnTo>
                    <a:lnTo>
                      <a:pt x="124" y="36"/>
                    </a:lnTo>
                    <a:lnTo>
                      <a:pt x="122" y="34"/>
                    </a:lnTo>
                    <a:lnTo>
                      <a:pt x="118" y="28"/>
                    </a:lnTo>
                    <a:lnTo>
                      <a:pt x="118" y="28"/>
                    </a:lnTo>
                    <a:lnTo>
                      <a:pt x="114" y="24"/>
                    </a:lnTo>
                    <a:lnTo>
                      <a:pt x="110" y="18"/>
                    </a:lnTo>
                    <a:lnTo>
                      <a:pt x="96" y="10"/>
                    </a:lnTo>
                    <a:lnTo>
                      <a:pt x="78" y="4"/>
                    </a:lnTo>
                    <a:lnTo>
                      <a:pt x="58" y="0"/>
                    </a:lnTo>
                    <a:lnTo>
                      <a:pt x="40" y="0"/>
                    </a:lnTo>
                    <a:lnTo>
                      <a:pt x="22" y="2"/>
                    </a:lnTo>
                    <a:lnTo>
                      <a:pt x="14" y="4"/>
                    </a:lnTo>
                    <a:lnTo>
                      <a:pt x="10" y="8"/>
                    </a:lnTo>
                    <a:lnTo>
                      <a:pt x="4" y="12"/>
                    </a:lnTo>
                    <a:lnTo>
                      <a:pt x="2" y="18"/>
                    </a:lnTo>
                    <a:lnTo>
                      <a:pt x="2" y="18"/>
                    </a:lnTo>
                    <a:lnTo>
                      <a:pt x="0" y="28"/>
                    </a:lnTo>
                    <a:lnTo>
                      <a:pt x="2" y="32"/>
                    </a:lnTo>
                    <a:lnTo>
                      <a:pt x="8" y="34"/>
                    </a:lnTo>
                    <a:lnTo>
                      <a:pt x="14" y="32"/>
                    </a:lnTo>
                    <a:lnTo>
                      <a:pt x="20" y="30"/>
                    </a:lnTo>
                    <a:lnTo>
                      <a:pt x="24" y="30"/>
                    </a:lnTo>
                    <a:lnTo>
                      <a:pt x="28" y="34"/>
                    </a:lnTo>
                    <a:lnTo>
                      <a:pt x="30" y="40"/>
                    </a:lnTo>
                    <a:lnTo>
                      <a:pt x="30" y="40"/>
                    </a:lnTo>
                    <a:close/>
                  </a:path>
                </a:pathLst>
              </a:custGeom>
              <a:grpFill/>
              <a:ln w="6350">
                <a:noFill/>
                <a:round/>
                <a:headEnd/>
                <a:tailEnd/>
              </a:ln>
            </p:spPr>
            <p:txBody>
              <a:bodyPr/>
              <a:lstStyle/>
              <a:p>
                <a:endParaRPr lang="da-DK" b="1"/>
              </a:p>
            </p:txBody>
          </p:sp>
          <p:sp>
            <p:nvSpPr>
              <p:cNvPr id="71" name="Freeform 6026">
                <a:extLst>
                  <a:ext uri="{FF2B5EF4-FFF2-40B4-BE49-F238E27FC236}">
                    <a16:creationId xmlns:a16="http://schemas.microsoft.com/office/drawing/2014/main" id="{9F2E1D27-4FE4-6249-B551-50CE3420356E}"/>
                  </a:ext>
                </a:extLst>
              </p:cNvPr>
              <p:cNvSpPr>
                <a:spLocks/>
              </p:cNvSpPr>
              <p:nvPr/>
            </p:nvSpPr>
            <p:spPr bwMode="auto">
              <a:xfrm>
                <a:off x="1694180" y="1013143"/>
                <a:ext cx="44450" cy="33020"/>
              </a:xfrm>
              <a:custGeom>
                <a:avLst/>
                <a:gdLst/>
                <a:ahLst/>
                <a:cxnLst>
                  <a:cxn ang="0">
                    <a:pos x="56" y="52"/>
                  </a:cxn>
                  <a:cxn ang="0">
                    <a:pos x="56" y="52"/>
                  </a:cxn>
                  <a:cxn ang="0">
                    <a:pos x="66" y="50"/>
                  </a:cxn>
                  <a:cxn ang="0">
                    <a:pos x="68" y="48"/>
                  </a:cxn>
                  <a:cxn ang="0">
                    <a:pos x="70" y="46"/>
                  </a:cxn>
                  <a:cxn ang="0">
                    <a:pos x="70" y="44"/>
                  </a:cxn>
                  <a:cxn ang="0">
                    <a:pos x="68" y="40"/>
                  </a:cxn>
                  <a:cxn ang="0">
                    <a:pos x="56" y="26"/>
                  </a:cxn>
                  <a:cxn ang="0">
                    <a:pos x="56" y="26"/>
                  </a:cxn>
                  <a:cxn ang="0">
                    <a:pos x="46" y="18"/>
                  </a:cxn>
                  <a:cxn ang="0">
                    <a:pos x="36" y="12"/>
                  </a:cxn>
                  <a:cxn ang="0">
                    <a:pos x="26" y="6"/>
                  </a:cxn>
                  <a:cxn ang="0">
                    <a:pos x="16" y="2"/>
                  </a:cxn>
                  <a:cxn ang="0">
                    <a:pos x="8" y="0"/>
                  </a:cxn>
                  <a:cxn ang="0">
                    <a:pos x="2" y="0"/>
                  </a:cxn>
                  <a:cxn ang="0">
                    <a:pos x="0" y="2"/>
                  </a:cxn>
                  <a:cxn ang="0">
                    <a:pos x="0" y="8"/>
                  </a:cxn>
                  <a:cxn ang="0">
                    <a:pos x="0" y="8"/>
                  </a:cxn>
                  <a:cxn ang="0">
                    <a:pos x="8" y="22"/>
                  </a:cxn>
                  <a:cxn ang="0">
                    <a:pos x="18" y="36"/>
                  </a:cxn>
                  <a:cxn ang="0">
                    <a:pos x="24" y="44"/>
                  </a:cxn>
                  <a:cxn ang="0">
                    <a:pos x="32" y="48"/>
                  </a:cxn>
                  <a:cxn ang="0">
                    <a:pos x="42" y="52"/>
                  </a:cxn>
                  <a:cxn ang="0">
                    <a:pos x="56" y="52"/>
                  </a:cxn>
                  <a:cxn ang="0">
                    <a:pos x="56" y="52"/>
                  </a:cxn>
                </a:cxnLst>
                <a:rect l="0" t="0" r="r" b="b"/>
                <a:pathLst>
                  <a:path w="70" h="52">
                    <a:moveTo>
                      <a:pt x="56" y="52"/>
                    </a:moveTo>
                    <a:lnTo>
                      <a:pt x="56" y="52"/>
                    </a:lnTo>
                    <a:lnTo>
                      <a:pt x="66" y="50"/>
                    </a:lnTo>
                    <a:lnTo>
                      <a:pt x="68" y="48"/>
                    </a:lnTo>
                    <a:lnTo>
                      <a:pt x="70" y="46"/>
                    </a:lnTo>
                    <a:lnTo>
                      <a:pt x="70" y="44"/>
                    </a:lnTo>
                    <a:lnTo>
                      <a:pt x="68" y="40"/>
                    </a:lnTo>
                    <a:lnTo>
                      <a:pt x="56" y="26"/>
                    </a:lnTo>
                    <a:lnTo>
                      <a:pt x="56" y="26"/>
                    </a:lnTo>
                    <a:lnTo>
                      <a:pt x="46" y="18"/>
                    </a:lnTo>
                    <a:lnTo>
                      <a:pt x="36" y="12"/>
                    </a:lnTo>
                    <a:lnTo>
                      <a:pt x="26" y="6"/>
                    </a:lnTo>
                    <a:lnTo>
                      <a:pt x="16" y="2"/>
                    </a:lnTo>
                    <a:lnTo>
                      <a:pt x="8" y="0"/>
                    </a:lnTo>
                    <a:lnTo>
                      <a:pt x="2" y="0"/>
                    </a:lnTo>
                    <a:lnTo>
                      <a:pt x="0" y="2"/>
                    </a:lnTo>
                    <a:lnTo>
                      <a:pt x="0" y="8"/>
                    </a:lnTo>
                    <a:lnTo>
                      <a:pt x="0" y="8"/>
                    </a:lnTo>
                    <a:lnTo>
                      <a:pt x="8" y="22"/>
                    </a:lnTo>
                    <a:lnTo>
                      <a:pt x="18" y="36"/>
                    </a:lnTo>
                    <a:lnTo>
                      <a:pt x="24" y="44"/>
                    </a:lnTo>
                    <a:lnTo>
                      <a:pt x="32" y="48"/>
                    </a:lnTo>
                    <a:lnTo>
                      <a:pt x="42" y="52"/>
                    </a:lnTo>
                    <a:lnTo>
                      <a:pt x="56" y="52"/>
                    </a:lnTo>
                    <a:lnTo>
                      <a:pt x="56" y="52"/>
                    </a:lnTo>
                    <a:close/>
                  </a:path>
                </a:pathLst>
              </a:custGeom>
              <a:grpFill/>
              <a:ln w="6350">
                <a:noFill/>
                <a:round/>
                <a:headEnd/>
                <a:tailEnd/>
              </a:ln>
            </p:spPr>
            <p:txBody>
              <a:bodyPr/>
              <a:lstStyle/>
              <a:p>
                <a:endParaRPr lang="da-DK" b="1"/>
              </a:p>
            </p:txBody>
          </p:sp>
          <p:sp>
            <p:nvSpPr>
              <p:cNvPr id="72" name="Freeform 6027">
                <a:extLst>
                  <a:ext uri="{FF2B5EF4-FFF2-40B4-BE49-F238E27FC236}">
                    <a16:creationId xmlns:a16="http://schemas.microsoft.com/office/drawing/2014/main" id="{A6D8A85B-52C6-1B40-B1E9-59713C9C56B9}"/>
                  </a:ext>
                </a:extLst>
              </p:cNvPr>
              <p:cNvSpPr>
                <a:spLocks/>
              </p:cNvSpPr>
              <p:nvPr/>
            </p:nvSpPr>
            <p:spPr bwMode="auto">
              <a:xfrm>
                <a:off x="1883410" y="957263"/>
                <a:ext cx="95250" cy="54610"/>
              </a:xfrm>
              <a:custGeom>
                <a:avLst/>
                <a:gdLst/>
                <a:ahLst/>
                <a:cxnLst>
                  <a:cxn ang="0">
                    <a:pos x="14" y="38"/>
                  </a:cxn>
                  <a:cxn ang="0">
                    <a:pos x="22" y="44"/>
                  </a:cxn>
                  <a:cxn ang="0">
                    <a:pos x="44" y="54"/>
                  </a:cxn>
                  <a:cxn ang="0">
                    <a:pos x="50" y="56"/>
                  </a:cxn>
                  <a:cxn ang="0">
                    <a:pos x="52" y="58"/>
                  </a:cxn>
                  <a:cxn ang="0">
                    <a:pos x="42" y="64"/>
                  </a:cxn>
                  <a:cxn ang="0">
                    <a:pos x="32" y="68"/>
                  </a:cxn>
                  <a:cxn ang="0">
                    <a:pos x="40" y="68"/>
                  </a:cxn>
                  <a:cxn ang="0">
                    <a:pos x="50" y="70"/>
                  </a:cxn>
                  <a:cxn ang="0">
                    <a:pos x="56" y="76"/>
                  </a:cxn>
                  <a:cxn ang="0">
                    <a:pos x="60" y="84"/>
                  </a:cxn>
                  <a:cxn ang="0">
                    <a:pos x="66" y="86"/>
                  </a:cxn>
                  <a:cxn ang="0">
                    <a:pos x="74" y="82"/>
                  </a:cxn>
                  <a:cxn ang="0">
                    <a:pos x="98" y="76"/>
                  </a:cxn>
                  <a:cxn ang="0">
                    <a:pos x="132" y="70"/>
                  </a:cxn>
                  <a:cxn ang="0">
                    <a:pos x="142" y="64"/>
                  </a:cxn>
                  <a:cxn ang="0">
                    <a:pos x="140" y="60"/>
                  </a:cxn>
                  <a:cxn ang="0">
                    <a:pos x="140" y="52"/>
                  </a:cxn>
                  <a:cxn ang="0">
                    <a:pos x="150" y="42"/>
                  </a:cxn>
                  <a:cxn ang="0">
                    <a:pos x="148" y="36"/>
                  </a:cxn>
                  <a:cxn ang="0">
                    <a:pos x="140" y="32"/>
                  </a:cxn>
                  <a:cxn ang="0">
                    <a:pos x="122" y="24"/>
                  </a:cxn>
                  <a:cxn ang="0">
                    <a:pos x="100" y="22"/>
                  </a:cxn>
                  <a:cxn ang="0">
                    <a:pos x="82" y="14"/>
                  </a:cxn>
                  <a:cxn ang="0">
                    <a:pos x="68" y="8"/>
                  </a:cxn>
                  <a:cxn ang="0">
                    <a:pos x="42" y="0"/>
                  </a:cxn>
                  <a:cxn ang="0">
                    <a:pos x="18" y="0"/>
                  </a:cxn>
                  <a:cxn ang="0">
                    <a:pos x="8" y="8"/>
                  </a:cxn>
                  <a:cxn ang="0">
                    <a:pos x="8" y="14"/>
                  </a:cxn>
                  <a:cxn ang="0">
                    <a:pos x="10" y="20"/>
                  </a:cxn>
                  <a:cxn ang="0">
                    <a:pos x="6" y="28"/>
                  </a:cxn>
                  <a:cxn ang="0">
                    <a:pos x="0" y="30"/>
                  </a:cxn>
                  <a:cxn ang="0">
                    <a:pos x="14" y="38"/>
                  </a:cxn>
                </a:cxnLst>
                <a:rect l="0" t="0" r="r" b="b"/>
                <a:pathLst>
                  <a:path w="150" h="86">
                    <a:moveTo>
                      <a:pt x="14" y="38"/>
                    </a:moveTo>
                    <a:lnTo>
                      <a:pt x="14" y="38"/>
                    </a:lnTo>
                    <a:lnTo>
                      <a:pt x="20" y="42"/>
                    </a:lnTo>
                    <a:lnTo>
                      <a:pt x="22" y="44"/>
                    </a:lnTo>
                    <a:lnTo>
                      <a:pt x="28" y="48"/>
                    </a:lnTo>
                    <a:lnTo>
                      <a:pt x="44" y="54"/>
                    </a:lnTo>
                    <a:lnTo>
                      <a:pt x="44" y="54"/>
                    </a:lnTo>
                    <a:lnTo>
                      <a:pt x="50" y="56"/>
                    </a:lnTo>
                    <a:lnTo>
                      <a:pt x="52" y="58"/>
                    </a:lnTo>
                    <a:lnTo>
                      <a:pt x="52" y="58"/>
                    </a:lnTo>
                    <a:lnTo>
                      <a:pt x="48" y="62"/>
                    </a:lnTo>
                    <a:lnTo>
                      <a:pt x="42" y="64"/>
                    </a:lnTo>
                    <a:lnTo>
                      <a:pt x="32" y="66"/>
                    </a:lnTo>
                    <a:lnTo>
                      <a:pt x="32" y="68"/>
                    </a:lnTo>
                    <a:lnTo>
                      <a:pt x="34" y="68"/>
                    </a:lnTo>
                    <a:lnTo>
                      <a:pt x="40" y="68"/>
                    </a:lnTo>
                    <a:lnTo>
                      <a:pt x="40" y="68"/>
                    </a:lnTo>
                    <a:lnTo>
                      <a:pt x="50" y="70"/>
                    </a:lnTo>
                    <a:lnTo>
                      <a:pt x="54" y="74"/>
                    </a:lnTo>
                    <a:lnTo>
                      <a:pt x="56" y="76"/>
                    </a:lnTo>
                    <a:lnTo>
                      <a:pt x="58" y="80"/>
                    </a:lnTo>
                    <a:lnTo>
                      <a:pt x="60" y="84"/>
                    </a:lnTo>
                    <a:lnTo>
                      <a:pt x="62" y="86"/>
                    </a:lnTo>
                    <a:lnTo>
                      <a:pt x="66" y="86"/>
                    </a:lnTo>
                    <a:lnTo>
                      <a:pt x="74" y="82"/>
                    </a:lnTo>
                    <a:lnTo>
                      <a:pt x="74" y="82"/>
                    </a:lnTo>
                    <a:lnTo>
                      <a:pt x="86" y="78"/>
                    </a:lnTo>
                    <a:lnTo>
                      <a:pt x="98" y="76"/>
                    </a:lnTo>
                    <a:lnTo>
                      <a:pt x="122" y="72"/>
                    </a:lnTo>
                    <a:lnTo>
                      <a:pt x="132" y="70"/>
                    </a:lnTo>
                    <a:lnTo>
                      <a:pt x="138" y="68"/>
                    </a:lnTo>
                    <a:lnTo>
                      <a:pt x="142" y="64"/>
                    </a:lnTo>
                    <a:lnTo>
                      <a:pt x="140" y="60"/>
                    </a:lnTo>
                    <a:lnTo>
                      <a:pt x="140" y="60"/>
                    </a:lnTo>
                    <a:lnTo>
                      <a:pt x="138" y="54"/>
                    </a:lnTo>
                    <a:lnTo>
                      <a:pt x="140" y="52"/>
                    </a:lnTo>
                    <a:lnTo>
                      <a:pt x="146" y="46"/>
                    </a:lnTo>
                    <a:lnTo>
                      <a:pt x="150" y="42"/>
                    </a:lnTo>
                    <a:lnTo>
                      <a:pt x="150" y="40"/>
                    </a:lnTo>
                    <a:lnTo>
                      <a:pt x="148" y="36"/>
                    </a:lnTo>
                    <a:lnTo>
                      <a:pt x="140" y="32"/>
                    </a:lnTo>
                    <a:lnTo>
                      <a:pt x="140" y="32"/>
                    </a:lnTo>
                    <a:lnTo>
                      <a:pt x="128" y="26"/>
                    </a:lnTo>
                    <a:lnTo>
                      <a:pt x="122" y="24"/>
                    </a:lnTo>
                    <a:lnTo>
                      <a:pt x="110" y="24"/>
                    </a:lnTo>
                    <a:lnTo>
                      <a:pt x="100" y="22"/>
                    </a:lnTo>
                    <a:lnTo>
                      <a:pt x="92" y="20"/>
                    </a:lnTo>
                    <a:lnTo>
                      <a:pt x="82" y="14"/>
                    </a:lnTo>
                    <a:lnTo>
                      <a:pt x="82" y="14"/>
                    </a:lnTo>
                    <a:lnTo>
                      <a:pt x="68" y="8"/>
                    </a:lnTo>
                    <a:lnTo>
                      <a:pt x="56" y="2"/>
                    </a:lnTo>
                    <a:lnTo>
                      <a:pt x="42" y="0"/>
                    </a:lnTo>
                    <a:lnTo>
                      <a:pt x="30" y="0"/>
                    </a:lnTo>
                    <a:lnTo>
                      <a:pt x="18" y="0"/>
                    </a:lnTo>
                    <a:lnTo>
                      <a:pt x="10" y="4"/>
                    </a:lnTo>
                    <a:lnTo>
                      <a:pt x="8" y="8"/>
                    </a:lnTo>
                    <a:lnTo>
                      <a:pt x="8" y="12"/>
                    </a:lnTo>
                    <a:lnTo>
                      <a:pt x="8" y="14"/>
                    </a:lnTo>
                    <a:lnTo>
                      <a:pt x="8" y="14"/>
                    </a:lnTo>
                    <a:lnTo>
                      <a:pt x="10" y="20"/>
                    </a:lnTo>
                    <a:lnTo>
                      <a:pt x="10" y="24"/>
                    </a:lnTo>
                    <a:lnTo>
                      <a:pt x="6" y="28"/>
                    </a:lnTo>
                    <a:lnTo>
                      <a:pt x="2" y="30"/>
                    </a:lnTo>
                    <a:lnTo>
                      <a:pt x="0" y="30"/>
                    </a:lnTo>
                    <a:lnTo>
                      <a:pt x="0" y="32"/>
                    </a:lnTo>
                    <a:lnTo>
                      <a:pt x="14" y="38"/>
                    </a:lnTo>
                    <a:lnTo>
                      <a:pt x="14" y="38"/>
                    </a:lnTo>
                    <a:close/>
                  </a:path>
                </a:pathLst>
              </a:custGeom>
              <a:grpFill/>
              <a:ln w="6350">
                <a:noFill/>
                <a:round/>
                <a:headEnd/>
                <a:tailEnd/>
              </a:ln>
            </p:spPr>
            <p:txBody>
              <a:bodyPr/>
              <a:lstStyle/>
              <a:p>
                <a:endParaRPr lang="da-DK" b="1"/>
              </a:p>
            </p:txBody>
          </p:sp>
          <p:sp>
            <p:nvSpPr>
              <p:cNvPr id="73" name="Freeform 6033">
                <a:extLst>
                  <a:ext uri="{FF2B5EF4-FFF2-40B4-BE49-F238E27FC236}">
                    <a16:creationId xmlns:a16="http://schemas.microsoft.com/office/drawing/2014/main" id="{AD4B1886-C1BA-354E-9895-3CEF654CDB4A}"/>
                  </a:ext>
                </a:extLst>
              </p:cNvPr>
              <p:cNvSpPr>
                <a:spLocks/>
              </p:cNvSpPr>
              <p:nvPr/>
            </p:nvSpPr>
            <p:spPr bwMode="auto">
              <a:xfrm>
                <a:off x="646430" y="1806893"/>
                <a:ext cx="15240" cy="8890"/>
              </a:xfrm>
              <a:custGeom>
                <a:avLst/>
                <a:gdLst/>
                <a:ahLst/>
                <a:cxnLst>
                  <a:cxn ang="0">
                    <a:pos x="14" y="0"/>
                  </a:cxn>
                  <a:cxn ang="0">
                    <a:pos x="14" y="0"/>
                  </a:cxn>
                  <a:cxn ang="0">
                    <a:pos x="6" y="0"/>
                  </a:cxn>
                  <a:cxn ang="0">
                    <a:pos x="2" y="2"/>
                  </a:cxn>
                  <a:cxn ang="0">
                    <a:pos x="0" y="6"/>
                  </a:cxn>
                  <a:cxn ang="0">
                    <a:pos x="2" y="12"/>
                  </a:cxn>
                  <a:cxn ang="0">
                    <a:pos x="2" y="12"/>
                  </a:cxn>
                  <a:cxn ang="0">
                    <a:pos x="4" y="14"/>
                  </a:cxn>
                  <a:cxn ang="0">
                    <a:pos x="8" y="14"/>
                  </a:cxn>
                  <a:cxn ang="0">
                    <a:pos x="20" y="8"/>
                  </a:cxn>
                  <a:cxn ang="0">
                    <a:pos x="20" y="8"/>
                  </a:cxn>
                  <a:cxn ang="0">
                    <a:pos x="24" y="6"/>
                  </a:cxn>
                  <a:cxn ang="0">
                    <a:pos x="24" y="4"/>
                  </a:cxn>
                  <a:cxn ang="0">
                    <a:pos x="20" y="2"/>
                  </a:cxn>
                  <a:cxn ang="0">
                    <a:pos x="14" y="0"/>
                  </a:cxn>
                  <a:cxn ang="0">
                    <a:pos x="14" y="0"/>
                  </a:cxn>
                </a:cxnLst>
                <a:rect l="0" t="0" r="r" b="b"/>
                <a:pathLst>
                  <a:path w="24" h="14">
                    <a:moveTo>
                      <a:pt x="14" y="0"/>
                    </a:moveTo>
                    <a:lnTo>
                      <a:pt x="14" y="0"/>
                    </a:lnTo>
                    <a:lnTo>
                      <a:pt x="6" y="0"/>
                    </a:lnTo>
                    <a:lnTo>
                      <a:pt x="2" y="2"/>
                    </a:lnTo>
                    <a:lnTo>
                      <a:pt x="0" y="6"/>
                    </a:lnTo>
                    <a:lnTo>
                      <a:pt x="2" y="12"/>
                    </a:lnTo>
                    <a:lnTo>
                      <a:pt x="2" y="12"/>
                    </a:lnTo>
                    <a:lnTo>
                      <a:pt x="4" y="14"/>
                    </a:lnTo>
                    <a:lnTo>
                      <a:pt x="8" y="14"/>
                    </a:lnTo>
                    <a:lnTo>
                      <a:pt x="20" y="8"/>
                    </a:lnTo>
                    <a:lnTo>
                      <a:pt x="20" y="8"/>
                    </a:lnTo>
                    <a:lnTo>
                      <a:pt x="24" y="6"/>
                    </a:lnTo>
                    <a:lnTo>
                      <a:pt x="24" y="4"/>
                    </a:lnTo>
                    <a:lnTo>
                      <a:pt x="20" y="2"/>
                    </a:lnTo>
                    <a:lnTo>
                      <a:pt x="14" y="0"/>
                    </a:lnTo>
                    <a:lnTo>
                      <a:pt x="14" y="0"/>
                    </a:lnTo>
                    <a:close/>
                  </a:path>
                </a:pathLst>
              </a:custGeom>
              <a:grpFill/>
              <a:ln w="6350">
                <a:noFill/>
                <a:round/>
                <a:headEnd/>
                <a:tailEnd/>
              </a:ln>
            </p:spPr>
            <p:txBody>
              <a:bodyPr/>
              <a:lstStyle/>
              <a:p>
                <a:endParaRPr lang="da-DK" b="1"/>
              </a:p>
            </p:txBody>
          </p:sp>
          <p:sp>
            <p:nvSpPr>
              <p:cNvPr id="74" name="Freeform 6037">
                <a:extLst>
                  <a:ext uri="{FF2B5EF4-FFF2-40B4-BE49-F238E27FC236}">
                    <a16:creationId xmlns:a16="http://schemas.microsoft.com/office/drawing/2014/main" id="{0025A46E-E991-2048-A53F-4AF580C649BC}"/>
                  </a:ext>
                </a:extLst>
              </p:cNvPr>
              <p:cNvSpPr>
                <a:spLocks/>
              </p:cNvSpPr>
              <p:nvPr/>
            </p:nvSpPr>
            <p:spPr bwMode="auto">
              <a:xfrm>
                <a:off x="615950" y="1811973"/>
                <a:ext cx="24130" cy="22860"/>
              </a:xfrm>
              <a:custGeom>
                <a:avLst/>
                <a:gdLst/>
                <a:ahLst/>
                <a:cxnLst>
                  <a:cxn ang="0">
                    <a:pos x="28" y="2"/>
                  </a:cxn>
                  <a:cxn ang="0">
                    <a:pos x="28" y="2"/>
                  </a:cxn>
                  <a:cxn ang="0">
                    <a:pos x="18" y="16"/>
                  </a:cxn>
                  <a:cxn ang="0">
                    <a:pos x="0" y="34"/>
                  </a:cxn>
                  <a:cxn ang="0">
                    <a:pos x="0" y="34"/>
                  </a:cxn>
                  <a:cxn ang="0">
                    <a:pos x="0" y="36"/>
                  </a:cxn>
                  <a:cxn ang="0">
                    <a:pos x="4" y="36"/>
                  </a:cxn>
                  <a:cxn ang="0">
                    <a:pos x="16" y="32"/>
                  </a:cxn>
                  <a:cxn ang="0">
                    <a:pos x="16" y="32"/>
                  </a:cxn>
                  <a:cxn ang="0">
                    <a:pos x="20" y="30"/>
                  </a:cxn>
                  <a:cxn ang="0">
                    <a:pos x="22" y="26"/>
                  </a:cxn>
                  <a:cxn ang="0">
                    <a:pos x="26" y="20"/>
                  </a:cxn>
                  <a:cxn ang="0">
                    <a:pos x="32" y="12"/>
                  </a:cxn>
                  <a:cxn ang="0">
                    <a:pos x="32" y="12"/>
                  </a:cxn>
                  <a:cxn ang="0">
                    <a:pos x="36" y="4"/>
                  </a:cxn>
                  <a:cxn ang="0">
                    <a:pos x="38" y="2"/>
                  </a:cxn>
                  <a:cxn ang="0">
                    <a:pos x="36" y="0"/>
                  </a:cxn>
                  <a:cxn ang="0">
                    <a:pos x="32" y="0"/>
                  </a:cxn>
                  <a:cxn ang="0">
                    <a:pos x="28" y="2"/>
                  </a:cxn>
                  <a:cxn ang="0">
                    <a:pos x="28" y="2"/>
                  </a:cxn>
                </a:cxnLst>
                <a:rect l="0" t="0" r="r" b="b"/>
                <a:pathLst>
                  <a:path w="38" h="36">
                    <a:moveTo>
                      <a:pt x="28" y="2"/>
                    </a:moveTo>
                    <a:lnTo>
                      <a:pt x="28" y="2"/>
                    </a:lnTo>
                    <a:lnTo>
                      <a:pt x="18" y="16"/>
                    </a:lnTo>
                    <a:lnTo>
                      <a:pt x="0" y="34"/>
                    </a:lnTo>
                    <a:lnTo>
                      <a:pt x="0" y="34"/>
                    </a:lnTo>
                    <a:lnTo>
                      <a:pt x="0" y="36"/>
                    </a:lnTo>
                    <a:lnTo>
                      <a:pt x="4" y="36"/>
                    </a:lnTo>
                    <a:lnTo>
                      <a:pt x="16" y="32"/>
                    </a:lnTo>
                    <a:lnTo>
                      <a:pt x="16" y="32"/>
                    </a:lnTo>
                    <a:lnTo>
                      <a:pt x="20" y="30"/>
                    </a:lnTo>
                    <a:lnTo>
                      <a:pt x="22" y="26"/>
                    </a:lnTo>
                    <a:lnTo>
                      <a:pt x="26" y="20"/>
                    </a:lnTo>
                    <a:lnTo>
                      <a:pt x="32" y="12"/>
                    </a:lnTo>
                    <a:lnTo>
                      <a:pt x="32" y="12"/>
                    </a:lnTo>
                    <a:lnTo>
                      <a:pt x="36" y="4"/>
                    </a:lnTo>
                    <a:lnTo>
                      <a:pt x="38" y="2"/>
                    </a:lnTo>
                    <a:lnTo>
                      <a:pt x="36" y="0"/>
                    </a:lnTo>
                    <a:lnTo>
                      <a:pt x="32" y="0"/>
                    </a:lnTo>
                    <a:lnTo>
                      <a:pt x="28" y="2"/>
                    </a:lnTo>
                    <a:lnTo>
                      <a:pt x="28" y="2"/>
                    </a:lnTo>
                    <a:close/>
                  </a:path>
                </a:pathLst>
              </a:custGeom>
              <a:grpFill/>
              <a:ln w="6350">
                <a:noFill/>
                <a:round/>
                <a:headEnd/>
                <a:tailEnd/>
              </a:ln>
            </p:spPr>
            <p:txBody>
              <a:bodyPr/>
              <a:lstStyle/>
              <a:p>
                <a:endParaRPr lang="da-DK" b="1"/>
              </a:p>
            </p:txBody>
          </p:sp>
          <p:sp>
            <p:nvSpPr>
              <p:cNvPr id="75" name="Freeform 6054">
                <a:extLst>
                  <a:ext uri="{FF2B5EF4-FFF2-40B4-BE49-F238E27FC236}">
                    <a16:creationId xmlns:a16="http://schemas.microsoft.com/office/drawing/2014/main" id="{E49CEFE1-A7F7-5244-A0A4-2DCFA714A1EA}"/>
                  </a:ext>
                </a:extLst>
              </p:cNvPr>
              <p:cNvSpPr>
                <a:spLocks/>
              </p:cNvSpPr>
              <p:nvPr/>
            </p:nvSpPr>
            <p:spPr bwMode="auto">
              <a:xfrm>
                <a:off x="1395730" y="1058863"/>
                <a:ext cx="317500" cy="121920"/>
              </a:xfrm>
              <a:custGeom>
                <a:avLst/>
                <a:gdLst/>
                <a:ahLst/>
                <a:cxnLst>
                  <a:cxn ang="0">
                    <a:pos x="314" y="78"/>
                  </a:cxn>
                  <a:cxn ang="0">
                    <a:pos x="338" y="86"/>
                  </a:cxn>
                  <a:cxn ang="0">
                    <a:pos x="354" y="100"/>
                  </a:cxn>
                  <a:cxn ang="0">
                    <a:pos x="340" y="106"/>
                  </a:cxn>
                  <a:cxn ang="0">
                    <a:pos x="280" y="102"/>
                  </a:cxn>
                  <a:cxn ang="0">
                    <a:pos x="258" y="102"/>
                  </a:cxn>
                  <a:cxn ang="0">
                    <a:pos x="236" y="72"/>
                  </a:cxn>
                  <a:cxn ang="0">
                    <a:pos x="186" y="46"/>
                  </a:cxn>
                  <a:cxn ang="0">
                    <a:pos x="154" y="54"/>
                  </a:cxn>
                  <a:cxn ang="0">
                    <a:pos x="138" y="36"/>
                  </a:cxn>
                  <a:cxn ang="0">
                    <a:pos x="102" y="32"/>
                  </a:cxn>
                  <a:cxn ang="0">
                    <a:pos x="42" y="58"/>
                  </a:cxn>
                  <a:cxn ang="0">
                    <a:pos x="46" y="66"/>
                  </a:cxn>
                  <a:cxn ang="0">
                    <a:pos x="22" y="88"/>
                  </a:cxn>
                  <a:cxn ang="0">
                    <a:pos x="24" y="98"/>
                  </a:cxn>
                  <a:cxn ang="0">
                    <a:pos x="14" y="110"/>
                  </a:cxn>
                  <a:cxn ang="0">
                    <a:pos x="6" y="132"/>
                  </a:cxn>
                  <a:cxn ang="0">
                    <a:pos x="66" y="146"/>
                  </a:cxn>
                  <a:cxn ang="0">
                    <a:pos x="94" y="138"/>
                  </a:cxn>
                  <a:cxn ang="0">
                    <a:pos x="106" y="146"/>
                  </a:cxn>
                  <a:cxn ang="0">
                    <a:pos x="124" y="148"/>
                  </a:cxn>
                  <a:cxn ang="0">
                    <a:pos x="144" y="126"/>
                  </a:cxn>
                  <a:cxn ang="0">
                    <a:pos x="152" y="130"/>
                  </a:cxn>
                  <a:cxn ang="0">
                    <a:pos x="158" y="140"/>
                  </a:cxn>
                  <a:cxn ang="0">
                    <a:pos x="232" y="132"/>
                  </a:cxn>
                  <a:cxn ang="0">
                    <a:pos x="264" y="134"/>
                  </a:cxn>
                  <a:cxn ang="0">
                    <a:pos x="212" y="148"/>
                  </a:cxn>
                  <a:cxn ang="0">
                    <a:pos x="144" y="160"/>
                  </a:cxn>
                  <a:cxn ang="0">
                    <a:pos x="134" y="176"/>
                  </a:cxn>
                  <a:cxn ang="0">
                    <a:pos x="166" y="190"/>
                  </a:cxn>
                  <a:cxn ang="0">
                    <a:pos x="234" y="184"/>
                  </a:cxn>
                  <a:cxn ang="0">
                    <a:pos x="296" y="164"/>
                  </a:cxn>
                  <a:cxn ang="0">
                    <a:pos x="350" y="146"/>
                  </a:cxn>
                  <a:cxn ang="0">
                    <a:pos x="378" y="152"/>
                  </a:cxn>
                  <a:cxn ang="0">
                    <a:pos x="394" y="144"/>
                  </a:cxn>
                  <a:cxn ang="0">
                    <a:pos x="420" y="150"/>
                  </a:cxn>
                  <a:cxn ang="0">
                    <a:pos x="460" y="138"/>
                  </a:cxn>
                  <a:cxn ang="0">
                    <a:pos x="492" y="106"/>
                  </a:cxn>
                  <a:cxn ang="0">
                    <a:pos x="498" y="84"/>
                  </a:cxn>
                  <a:cxn ang="0">
                    <a:pos x="470" y="68"/>
                  </a:cxn>
                  <a:cxn ang="0">
                    <a:pos x="436" y="70"/>
                  </a:cxn>
                  <a:cxn ang="0">
                    <a:pos x="398" y="80"/>
                  </a:cxn>
                  <a:cxn ang="0">
                    <a:pos x="400" y="68"/>
                  </a:cxn>
                  <a:cxn ang="0">
                    <a:pos x="384" y="60"/>
                  </a:cxn>
                  <a:cxn ang="0">
                    <a:pos x="384" y="52"/>
                  </a:cxn>
                  <a:cxn ang="0">
                    <a:pos x="382" y="40"/>
                  </a:cxn>
                  <a:cxn ang="0">
                    <a:pos x="370" y="18"/>
                  </a:cxn>
                  <a:cxn ang="0">
                    <a:pos x="358" y="0"/>
                  </a:cxn>
                  <a:cxn ang="0">
                    <a:pos x="300" y="28"/>
                  </a:cxn>
                  <a:cxn ang="0">
                    <a:pos x="290" y="40"/>
                  </a:cxn>
                  <a:cxn ang="0">
                    <a:pos x="318" y="54"/>
                  </a:cxn>
                  <a:cxn ang="0">
                    <a:pos x="328" y="66"/>
                  </a:cxn>
                </a:cxnLst>
                <a:rect l="0" t="0" r="r" b="b"/>
                <a:pathLst>
                  <a:path w="500" h="192">
                    <a:moveTo>
                      <a:pt x="322" y="70"/>
                    </a:moveTo>
                    <a:lnTo>
                      <a:pt x="322" y="70"/>
                    </a:lnTo>
                    <a:lnTo>
                      <a:pt x="316" y="76"/>
                    </a:lnTo>
                    <a:lnTo>
                      <a:pt x="314" y="78"/>
                    </a:lnTo>
                    <a:lnTo>
                      <a:pt x="316" y="80"/>
                    </a:lnTo>
                    <a:lnTo>
                      <a:pt x="320" y="82"/>
                    </a:lnTo>
                    <a:lnTo>
                      <a:pt x="330" y="84"/>
                    </a:lnTo>
                    <a:lnTo>
                      <a:pt x="338" y="86"/>
                    </a:lnTo>
                    <a:lnTo>
                      <a:pt x="348" y="90"/>
                    </a:lnTo>
                    <a:lnTo>
                      <a:pt x="354" y="94"/>
                    </a:lnTo>
                    <a:lnTo>
                      <a:pt x="356" y="96"/>
                    </a:lnTo>
                    <a:lnTo>
                      <a:pt x="354" y="100"/>
                    </a:lnTo>
                    <a:lnTo>
                      <a:pt x="354" y="100"/>
                    </a:lnTo>
                    <a:lnTo>
                      <a:pt x="352" y="104"/>
                    </a:lnTo>
                    <a:lnTo>
                      <a:pt x="346" y="108"/>
                    </a:lnTo>
                    <a:lnTo>
                      <a:pt x="340" y="106"/>
                    </a:lnTo>
                    <a:lnTo>
                      <a:pt x="332" y="106"/>
                    </a:lnTo>
                    <a:lnTo>
                      <a:pt x="310" y="102"/>
                    </a:lnTo>
                    <a:lnTo>
                      <a:pt x="296" y="100"/>
                    </a:lnTo>
                    <a:lnTo>
                      <a:pt x="280" y="102"/>
                    </a:lnTo>
                    <a:lnTo>
                      <a:pt x="280" y="102"/>
                    </a:lnTo>
                    <a:lnTo>
                      <a:pt x="268" y="104"/>
                    </a:lnTo>
                    <a:lnTo>
                      <a:pt x="260" y="104"/>
                    </a:lnTo>
                    <a:lnTo>
                      <a:pt x="258" y="102"/>
                    </a:lnTo>
                    <a:lnTo>
                      <a:pt x="256" y="98"/>
                    </a:lnTo>
                    <a:lnTo>
                      <a:pt x="252" y="90"/>
                    </a:lnTo>
                    <a:lnTo>
                      <a:pt x="246" y="82"/>
                    </a:lnTo>
                    <a:lnTo>
                      <a:pt x="236" y="72"/>
                    </a:lnTo>
                    <a:lnTo>
                      <a:pt x="220" y="60"/>
                    </a:lnTo>
                    <a:lnTo>
                      <a:pt x="220" y="60"/>
                    </a:lnTo>
                    <a:lnTo>
                      <a:pt x="200" y="50"/>
                    </a:lnTo>
                    <a:lnTo>
                      <a:pt x="186" y="46"/>
                    </a:lnTo>
                    <a:lnTo>
                      <a:pt x="174" y="46"/>
                    </a:lnTo>
                    <a:lnTo>
                      <a:pt x="166" y="50"/>
                    </a:lnTo>
                    <a:lnTo>
                      <a:pt x="160" y="52"/>
                    </a:lnTo>
                    <a:lnTo>
                      <a:pt x="154" y="54"/>
                    </a:lnTo>
                    <a:lnTo>
                      <a:pt x="150" y="52"/>
                    </a:lnTo>
                    <a:lnTo>
                      <a:pt x="144" y="44"/>
                    </a:lnTo>
                    <a:lnTo>
                      <a:pt x="144" y="44"/>
                    </a:lnTo>
                    <a:lnTo>
                      <a:pt x="138" y="36"/>
                    </a:lnTo>
                    <a:lnTo>
                      <a:pt x="130" y="30"/>
                    </a:lnTo>
                    <a:lnTo>
                      <a:pt x="122" y="30"/>
                    </a:lnTo>
                    <a:lnTo>
                      <a:pt x="112" y="30"/>
                    </a:lnTo>
                    <a:lnTo>
                      <a:pt x="102" y="32"/>
                    </a:lnTo>
                    <a:lnTo>
                      <a:pt x="88" y="38"/>
                    </a:lnTo>
                    <a:lnTo>
                      <a:pt x="60" y="50"/>
                    </a:lnTo>
                    <a:lnTo>
                      <a:pt x="60" y="50"/>
                    </a:lnTo>
                    <a:lnTo>
                      <a:pt x="42" y="58"/>
                    </a:lnTo>
                    <a:lnTo>
                      <a:pt x="40" y="60"/>
                    </a:lnTo>
                    <a:lnTo>
                      <a:pt x="42" y="60"/>
                    </a:lnTo>
                    <a:lnTo>
                      <a:pt x="44" y="64"/>
                    </a:lnTo>
                    <a:lnTo>
                      <a:pt x="46" y="66"/>
                    </a:lnTo>
                    <a:lnTo>
                      <a:pt x="42" y="72"/>
                    </a:lnTo>
                    <a:lnTo>
                      <a:pt x="32" y="80"/>
                    </a:lnTo>
                    <a:lnTo>
                      <a:pt x="32" y="80"/>
                    </a:lnTo>
                    <a:lnTo>
                      <a:pt x="22" y="88"/>
                    </a:lnTo>
                    <a:lnTo>
                      <a:pt x="20" y="94"/>
                    </a:lnTo>
                    <a:lnTo>
                      <a:pt x="20" y="96"/>
                    </a:lnTo>
                    <a:lnTo>
                      <a:pt x="22" y="98"/>
                    </a:lnTo>
                    <a:lnTo>
                      <a:pt x="24" y="98"/>
                    </a:lnTo>
                    <a:lnTo>
                      <a:pt x="26" y="100"/>
                    </a:lnTo>
                    <a:lnTo>
                      <a:pt x="22" y="104"/>
                    </a:lnTo>
                    <a:lnTo>
                      <a:pt x="14" y="110"/>
                    </a:lnTo>
                    <a:lnTo>
                      <a:pt x="14" y="110"/>
                    </a:lnTo>
                    <a:lnTo>
                      <a:pt x="4" y="118"/>
                    </a:lnTo>
                    <a:lnTo>
                      <a:pt x="0" y="124"/>
                    </a:lnTo>
                    <a:lnTo>
                      <a:pt x="2" y="128"/>
                    </a:lnTo>
                    <a:lnTo>
                      <a:pt x="6" y="132"/>
                    </a:lnTo>
                    <a:lnTo>
                      <a:pt x="26" y="138"/>
                    </a:lnTo>
                    <a:lnTo>
                      <a:pt x="54" y="144"/>
                    </a:lnTo>
                    <a:lnTo>
                      <a:pt x="54" y="144"/>
                    </a:lnTo>
                    <a:lnTo>
                      <a:pt x="66" y="146"/>
                    </a:lnTo>
                    <a:lnTo>
                      <a:pt x="76" y="146"/>
                    </a:lnTo>
                    <a:lnTo>
                      <a:pt x="84" y="144"/>
                    </a:lnTo>
                    <a:lnTo>
                      <a:pt x="88" y="142"/>
                    </a:lnTo>
                    <a:lnTo>
                      <a:pt x="94" y="138"/>
                    </a:lnTo>
                    <a:lnTo>
                      <a:pt x="96" y="136"/>
                    </a:lnTo>
                    <a:lnTo>
                      <a:pt x="98" y="140"/>
                    </a:lnTo>
                    <a:lnTo>
                      <a:pt x="98" y="140"/>
                    </a:lnTo>
                    <a:lnTo>
                      <a:pt x="106" y="146"/>
                    </a:lnTo>
                    <a:lnTo>
                      <a:pt x="110" y="148"/>
                    </a:lnTo>
                    <a:lnTo>
                      <a:pt x="114" y="150"/>
                    </a:lnTo>
                    <a:lnTo>
                      <a:pt x="118" y="150"/>
                    </a:lnTo>
                    <a:lnTo>
                      <a:pt x="124" y="148"/>
                    </a:lnTo>
                    <a:lnTo>
                      <a:pt x="128" y="144"/>
                    </a:lnTo>
                    <a:lnTo>
                      <a:pt x="134" y="138"/>
                    </a:lnTo>
                    <a:lnTo>
                      <a:pt x="134" y="138"/>
                    </a:lnTo>
                    <a:lnTo>
                      <a:pt x="144" y="126"/>
                    </a:lnTo>
                    <a:lnTo>
                      <a:pt x="150" y="122"/>
                    </a:lnTo>
                    <a:lnTo>
                      <a:pt x="152" y="122"/>
                    </a:lnTo>
                    <a:lnTo>
                      <a:pt x="154" y="124"/>
                    </a:lnTo>
                    <a:lnTo>
                      <a:pt x="152" y="130"/>
                    </a:lnTo>
                    <a:lnTo>
                      <a:pt x="152" y="130"/>
                    </a:lnTo>
                    <a:lnTo>
                      <a:pt x="150" y="134"/>
                    </a:lnTo>
                    <a:lnTo>
                      <a:pt x="154" y="138"/>
                    </a:lnTo>
                    <a:lnTo>
                      <a:pt x="158" y="140"/>
                    </a:lnTo>
                    <a:lnTo>
                      <a:pt x="166" y="142"/>
                    </a:lnTo>
                    <a:lnTo>
                      <a:pt x="192" y="140"/>
                    </a:lnTo>
                    <a:lnTo>
                      <a:pt x="232" y="132"/>
                    </a:lnTo>
                    <a:lnTo>
                      <a:pt x="232" y="132"/>
                    </a:lnTo>
                    <a:lnTo>
                      <a:pt x="252" y="130"/>
                    </a:lnTo>
                    <a:lnTo>
                      <a:pt x="262" y="130"/>
                    </a:lnTo>
                    <a:lnTo>
                      <a:pt x="266" y="130"/>
                    </a:lnTo>
                    <a:lnTo>
                      <a:pt x="264" y="134"/>
                    </a:lnTo>
                    <a:lnTo>
                      <a:pt x="256" y="138"/>
                    </a:lnTo>
                    <a:lnTo>
                      <a:pt x="244" y="142"/>
                    </a:lnTo>
                    <a:lnTo>
                      <a:pt x="228" y="144"/>
                    </a:lnTo>
                    <a:lnTo>
                      <a:pt x="212" y="148"/>
                    </a:lnTo>
                    <a:lnTo>
                      <a:pt x="212" y="148"/>
                    </a:lnTo>
                    <a:lnTo>
                      <a:pt x="176" y="152"/>
                    </a:lnTo>
                    <a:lnTo>
                      <a:pt x="158" y="156"/>
                    </a:lnTo>
                    <a:lnTo>
                      <a:pt x="144" y="160"/>
                    </a:lnTo>
                    <a:lnTo>
                      <a:pt x="136" y="166"/>
                    </a:lnTo>
                    <a:lnTo>
                      <a:pt x="134" y="168"/>
                    </a:lnTo>
                    <a:lnTo>
                      <a:pt x="134" y="172"/>
                    </a:lnTo>
                    <a:lnTo>
                      <a:pt x="134" y="176"/>
                    </a:lnTo>
                    <a:lnTo>
                      <a:pt x="138" y="178"/>
                    </a:lnTo>
                    <a:lnTo>
                      <a:pt x="152" y="186"/>
                    </a:lnTo>
                    <a:lnTo>
                      <a:pt x="152" y="186"/>
                    </a:lnTo>
                    <a:lnTo>
                      <a:pt x="166" y="190"/>
                    </a:lnTo>
                    <a:lnTo>
                      <a:pt x="178" y="192"/>
                    </a:lnTo>
                    <a:lnTo>
                      <a:pt x="192" y="192"/>
                    </a:lnTo>
                    <a:lnTo>
                      <a:pt x="206" y="190"/>
                    </a:lnTo>
                    <a:lnTo>
                      <a:pt x="234" y="184"/>
                    </a:lnTo>
                    <a:lnTo>
                      <a:pt x="266" y="174"/>
                    </a:lnTo>
                    <a:lnTo>
                      <a:pt x="266" y="174"/>
                    </a:lnTo>
                    <a:lnTo>
                      <a:pt x="282" y="170"/>
                    </a:lnTo>
                    <a:lnTo>
                      <a:pt x="296" y="164"/>
                    </a:lnTo>
                    <a:lnTo>
                      <a:pt x="318" y="154"/>
                    </a:lnTo>
                    <a:lnTo>
                      <a:pt x="328" y="150"/>
                    </a:lnTo>
                    <a:lnTo>
                      <a:pt x="338" y="146"/>
                    </a:lnTo>
                    <a:lnTo>
                      <a:pt x="350" y="146"/>
                    </a:lnTo>
                    <a:lnTo>
                      <a:pt x="360" y="148"/>
                    </a:lnTo>
                    <a:lnTo>
                      <a:pt x="360" y="148"/>
                    </a:lnTo>
                    <a:lnTo>
                      <a:pt x="370" y="150"/>
                    </a:lnTo>
                    <a:lnTo>
                      <a:pt x="378" y="152"/>
                    </a:lnTo>
                    <a:lnTo>
                      <a:pt x="382" y="150"/>
                    </a:lnTo>
                    <a:lnTo>
                      <a:pt x="386" y="148"/>
                    </a:lnTo>
                    <a:lnTo>
                      <a:pt x="388" y="146"/>
                    </a:lnTo>
                    <a:lnTo>
                      <a:pt x="394" y="144"/>
                    </a:lnTo>
                    <a:lnTo>
                      <a:pt x="400" y="144"/>
                    </a:lnTo>
                    <a:lnTo>
                      <a:pt x="410" y="146"/>
                    </a:lnTo>
                    <a:lnTo>
                      <a:pt x="410" y="146"/>
                    </a:lnTo>
                    <a:lnTo>
                      <a:pt x="420" y="150"/>
                    </a:lnTo>
                    <a:lnTo>
                      <a:pt x="430" y="150"/>
                    </a:lnTo>
                    <a:lnTo>
                      <a:pt x="440" y="148"/>
                    </a:lnTo>
                    <a:lnTo>
                      <a:pt x="450" y="144"/>
                    </a:lnTo>
                    <a:lnTo>
                      <a:pt x="460" y="138"/>
                    </a:lnTo>
                    <a:lnTo>
                      <a:pt x="470" y="130"/>
                    </a:lnTo>
                    <a:lnTo>
                      <a:pt x="482" y="120"/>
                    </a:lnTo>
                    <a:lnTo>
                      <a:pt x="492" y="106"/>
                    </a:lnTo>
                    <a:lnTo>
                      <a:pt x="492" y="106"/>
                    </a:lnTo>
                    <a:lnTo>
                      <a:pt x="496" y="100"/>
                    </a:lnTo>
                    <a:lnTo>
                      <a:pt x="500" y="94"/>
                    </a:lnTo>
                    <a:lnTo>
                      <a:pt x="500" y="88"/>
                    </a:lnTo>
                    <a:lnTo>
                      <a:pt x="498" y="84"/>
                    </a:lnTo>
                    <a:lnTo>
                      <a:pt x="496" y="80"/>
                    </a:lnTo>
                    <a:lnTo>
                      <a:pt x="492" y="76"/>
                    </a:lnTo>
                    <a:lnTo>
                      <a:pt x="482" y="70"/>
                    </a:lnTo>
                    <a:lnTo>
                      <a:pt x="470" y="68"/>
                    </a:lnTo>
                    <a:lnTo>
                      <a:pt x="456" y="66"/>
                    </a:lnTo>
                    <a:lnTo>
                      <a:pt x="444" y="68"/>
                    </a:lnTo>
                    <a:lnTo>
                      <a:pt x="436" y="70"/>
                    </a:lnTo>
                    <a:lnTo>
                      <a:pt x="436" y="70"/>
                    </a:lnTo>
                    <a:lnTo>
                      <a:pt x="420" y="76"/>
                    </a:lnTo>
                    <a:lnTo>
                      <a:pt x="406" y="80"/>
                    </a:lnTo>
                    <a:lnTo>
                      <a:pt x="402" y="82"/>
                    </a:lnTo>
                    <a:lnTo>
                      <a:pt x="398" y="80"/>
                    </a:lnTo>
                    <a:lnTo>
                      <a:pt x="398" y="78"/>
                    </a:lnTo>
                    <a:lnTo>
                      <a:pt x="400" y="72"/>
                    </a:lnTo>
                    <a:lnTo>
                      <a:pt x="400" y="72"/>
                    </a:lnTo>
                    <a:lnTo>
                      <a:pt x="400" y="68"/>
                    </a:lnTo>
                    <a:lnTo>
                      <a:pt x="398" y="64"/>
                    </a:lnTo>
                    <a:lnTo>
                      <a:pt x="394" y="62"/>
                    </a:lnTo>
                    <a:lnTo>
                      <a:pt x="390" y="62"/>
                    </a:lnTo>
                    <a:lnTo>
                      <a:pt x="384" y="60"/>
                    </a:lnTo>
                    <a:lnTo>
                      <a:pt x="380" y="60"/>
                    </a:lnTo>
                    <a:lnTo>
                      <a:pt x="380" y="56"/>
                    </a:lnTo>
                    <a:lnTo>
                      <a:pt x="384" y="52"/>
                    </a:lnTo>
                    <a:lnTo>
                      <a:pt x="384" y="52"/>
                    </a:lnTo>
                    <a:lnTo>
                      <a:pt x="388" y="46"/>
                    </a:lnTo>
                    <a:lnTo>
                      <a:pt x="388" y="44"/>
                    </a:lnTo>
                    <a:lnTo>
                      <a:pt x="386" y="42"/>
                    </a:lnTo>
                    <a:lnTo>
                      <a:pt x="382" y="40"/>
                    </a:lnTo>
                    <a:lnTo>
                      <a:pt x="378" y="38"/>
                    </a:lnTo>
                    <a:lnTo>
                      <a:pt x="374" y="34"/>
                    </a:lnTo>
                    <a:lnTo>
                      <a:pt x="372" y="28"/>
                    </a:lnTo>
                    <a:lnTo>
                      <a:pt x="370" y="18"/>
                    </a:lnTo>
                    <a:lnTo>
                      <a:pt x="370" y="18"/>
                    </a:lnTo>
                    <a:lnTo>
                      <a:pt x="368" y="8"/>
                    </a:lnTo>
                    <a:lnTo>
                      <a:pt x="364" y="2"/>
                    </a:lnTo>
                    <a:lnTo>
                      <a:pt x="358" y="0"/>
                    </a:lnTo>
                    <a:lnTo>
                      <a:pt x="350" y="2"/>
                    </a:lnTo>
                    <a:lnTo>
                      <a:pt x="340" y="6"/>
                    </a:lnTo>
                    <a:lnTo>
                      <a:pt x="328" y="12"/>
                    </a:lnTo>
                    <a:lnTo>
                      <a:pt x="300" y="28"/>
                    </a:lnTo>
                    <a:lnTo>
                      <a:pt x="300" y="28"/>
                    </a:lnTo>
                    <a:lnTo>
                      <a:pt x="294" y="32"/>
                    </a:lnTo>
                    <a:lnTo>
                      <a:pt x="292" y="36"/>
                    </a:lnTo>
                    <a:lnTo>
                      <a:pt x="290" y="40"/>
                    </a:lnTo>
                    <a:lnTo>
                      <a:pt x="292" y="42"/>
                    </a:lnTo>
                    <a:lnTo>
                      <a:pt x="298" y="46"/>
                    </a:lnTo>
                    <a:lnTo>
                      <a:pt x="308" y="50"/>
                    </a:lnTo>
                    <a:lnTo>
                      <a:pt x="318" y="54"/>
                    </a:lnTo>
                    <a:lnTo>
                      <a:pt x="326" y="58"/>
                    </a:lnTo>
                    <a:lnTo>
                      <a:pt x="328" y="60"/>
                    </a:lnTo>
                    <a:lnTo>
                      <a:pt x="328" y="64"/>
                    </a:lnTo>
                    <a:lnTo>
                      <a:pt x="328" y="66"/>
                    </a:lnTo>
                    <a:lnTo>
                      <a:pt x="322" y="70"/>
                    </a:lnTo>
                    <a:lnTo>
                      <a:pt x="322" y="70"/>
                    </a:lnTo>
                    <a:close/>
                  </a:path>
                </a:pathLst>
              </a:custGeom>
              <a:grpFill/>
              <a:ln w="6350">
                <a:noFill/>
                <a:round/>
                <a:headEnd/>
                <a:tailEnd/>
              </a:ln>
            </p:spPr>
            <p:txBody>
              <a:bodyPr/>
              <a:lstStyle/>
              <a:p>
                <a:endParaRPr lang="da-DK" b="1"/>
              </a:p>
            </p:txBody>
          </p:sp>
          <p:sp>
            <p:nvSpPr>
              <p:cNvPr id="76" name="Freeform 6074">
                <a:extLst>
                  <a:ext uri="{FF2B5EF4-FFF2-40B4-BE49-F238E27FC236}">
                    <a16:creationId xmlns:a16="http://schemas.microsoft.com/office/drawing/2014/main" id="{5F5C1286-29CA-AD4A-9087-8E911EBC5756}"/>
                  </a:ext>
                </a:extLst>
              </p:cNvPr>
              <p:cNvSpPr>
                <a:spLocks/>
              </p:cNvSpPr>
              <p:nvPr/>
            </p:nvSpPr>
            <p:spPr bwMode="auto">
              <a:xfrm>
                <a:off x="2233930" y="3139123"/>
                <a:ext cx="278130" cy="109220"/>
              </a:xfrm>
              <a:custGeom>
                <a:avLst/>
                <a:gdLst/>
                <a:ahLst/>
                <a:cxnLst>
                  <a:cxn ang="0">
                    <a:pos x="416" y="160"/>
                  </a:cxn>
                  <a:cxn ang="0">
                    <a:pos x="436" y="156"/>
                  </a:cxn>
                  <a:cxn ang="0">
                    <a:pos x="428" y="148"/>
                  </a:cxn>
                  <a:cxn ang="0">
                    <a:pos x="414" y="136"/>
                  </a:cxn>
                  <a:cxn ang="0">
                    <a:pos x="384" y="126"/>
                  </a:cxn>
                  <a:cxn ang="0">
                    <a:pos x="374" y="120"/>
                  </a:cxn>
                  <a:cxn ang="0">
                    <a:pos x="376" y="108"/>
                  </a:cxn>
                  <a:cxn ang="0">
                    <a:pos x="358" y="106"/>
                  </a:cxn>
                  <a:cxn ang="0">
                    <a:pos x="350" y="100"/>
                  </a:cxn>
                  <a:cxn ang="0">
                    <a:pos x="338" y="100"/>
                  </a:cxn>
                  <a:cxn ang="0">
                    <a:pos x="326" y="92"/>
                  </a:cxn>
                  <a:cxn ang="0">
                    <a:pos x="300" y="68"/>
                  </a:cxn>
                  <a:cxn ang="0">
                    <a:pos x="300" y="76"/>
                  </a:cxn>
                  <a:cxn ang="0">
                    <a:pos x="292" y="64"/>
                  </a:cxn>
                  <a:cxn ang="0">
                    <a:pos x="286" y="60"/>
                  </a:cxn>
                  <a:cxn ang="0">
                    <a:pos x="260" y="48"/>
                  </a:cxn>
                  <a:cxn ang="0">
                    <a:pos x="230" y="40"/>
                  </a:cxn>
                  <a:cxn ang="0">
                    <a:pos x="216" y="28"/>
                  </a:cxn>
                  <a:cxn ang="0">
                    <a:pos x="194" y="14"/>
                  </a:cxn>
                  <a:cxn ang="0">
                    <a:pos x="180" y="8"/>
                  </a:cxn>
                  <a:cxn ang="0">
                    <a:pos x="164" y="8"/>
                  </a:cxn>
                  <a:cxn ang="0">
                    <a:pos x="150" y="0"/>
                  </a:cxn>
                  <a:cxn ang="0">
                    <a:pos x="136" y="4"/>
                  </a:cxn>
                  <a:cxn ang="0">
                    <a:pos x="112" y="0"/>
                  </a:cxn>
                  <a:cxn ang="0">
                    <a:pos x="92" y="10"/>
                  </a:cxn>
                  <a:cxn ang="0">
                    <a:pos x="56" y="18"/>
                  </a:cxn>
                  <a:cxn ang="0">
                    <a:pos x="24" y="42"/>
                  </a:cxn>
                  <a:cxn ang="0">
                    <a:pos x="24" y="58"/>
                  </a:cxn>
                  <a:cxn ang="0">
                    <a:pos x="2" y="66"/>
                  </a:cxn>
                  <a:cxn ang="0">
                    <a:pos x="4" y="72"/>
                  </a:cxn>
                  <a:cxn ang="0">
                    <a:pos x="18" y="72"/>
                  </a:cxn>
                  <a:cxn ang="0">
                    <a:pos x="24" y="72"/>
                  </a:cxn>
                  <a:cxn ang="0">
                    <a:pos x="40" y="62"/>
                  </a:cxn>
                  <a:cxn ang="0">
                    <a:pos x="70" y="44"/>
                  </a:cxn>
                  <a:cxn ang="0">
                    <a:pos x="92" y="30"/>
                  </a:cxn>
                  <a:cxn ang="0">
                    <a:pos x="132" y="32"/>
                  </a:cxn>
                  <a:cxn ang="0">
                    <a:pos x="124" y="38"/>
                  </a:cxn>
                  <a:cxn ang="0">
                    <a:pos x="118" y="46"/>
                  </a:cxn>
                  <a:cxn ang="0">
                    <a:pos x="164" y="58"/>
                  </a:cxn>
                  <a:cxn ang="0">
                    <a:pos x="186" y="62"/>
                  </a:cxn>
                  <a:cxn ang="0">
                    <a:pos x="214" y="80"/>
                  </a:cxn>
                  <a:cxn ang="0">
                    <a:pos x="242" y="84"/>
                  </a:cxn>
                  <a:cxn ang="0">
                    <a:pos x="256" y="94"/>
                  </a:cxn>
                  <a:cxn ang="0">
                    <a:pos x="268" y="120"/>
                  </a:cxn>
                  <a:cxn ang="0">
                    <a:pos x="288" y="128"/>
                  </a:cxn>
                  <a:cxn ang="0">
                    <a:pos x="318" y="136"/>
                  </a:cxn>
                  <a:cxn ang="0">
                    <a:pos x="310" y="150"/>
                  </a:cxn>
                  <a:cxn ang="0">
                    <a:pos x="290" y="168"/>
                  </a:cxn>
                  <a:cxn ang="0">
                    <a:pos x="348" y="164"/>
                  </a:cxn>
                  <a:cxn ang="0">
                    <a:pos x="382" y="170"/>
                  </a:cxn>
                  <a:cxn ang="0">
                    <a:pos x="400" y="166"/>
                  </a:cxn>
                </a:cxnLst>
                <a:rect l="0" t="0" r="r" b="b"/>
                <a:pathLst>
                  <a:path w="438" h="172">
                    <a:moveTo>
                      <a:pt x="400" y="166"/>
                    </a:moveTo>
                    <a:lnTo>
                      <a:pt x="400" y="166"/>
                    </a:lnTo>
                    <a:lnTo>
                      <a:pt x="410" y="162"/>
                    </a:lnTo>
                    <a:lnTo>
                      <a:pt x="416" y="160"/>
                    </a:lnTo>
                    <a:lnTo>
                      <a:pt x="426" y="160"/>
                    </a:lnTo>
                    <a:lnTo>
                      <a:pt x="432" y="162"/>
                    </a:lnTo>
                    <a:lnTo>
                      <a:pt x="436" y="156"/>
                    </a:lnTo>
                    <a:lnTo>
                      <a:pt x="436" y="156"/>
                    </a:lnTo>
                    <a:lnTo>
                      <a:pt x="438" y="152"/>
                    </a:lnTo>
                    <a:lnTo>
                      <a:pt x="438" y="150"/>
                    </a:lnTo>
                    <a:lnTo>
                      <a:pt x="434" y="150"/>
                    </a:lnTo>
                    <a:lnTo>
                      <a:pt x="428" y="148"/>
                    </a:lnTo>
                    <a:lnTo>
                      <a:pt x="424" y="146"/>
                    </a:lnTo>
                    <a:lnTo>
                      <a:pt x="420" y="144"/>
                    </a:lnTo>
                    <a:lnTo>
                      <a:pt x="420" y="144"/>
                    </a:lnTo>
                    <a:lnTo>
                      <a:pt x="414" y="136"/>
                    </a:lnTo>
                    <a:lnTo>
                      <a:pt x="410" y="132"/>
                    </a:lnTo>
                    <a:lnTo>
                      <a:pt x="400" y="128"/>
                    </a:lnTo>
                    <a:lnTo>
                      <a:pt x="384" y="126"/>
                    </a:lnTo>
                    <a:lnTo>
                      <a:pt x="384" y="126"/>
                    </a:lnTo>
                    <a:lnTo>
                      <a:pt x="372" y="124"/>
                    </a:lnTo>
                    <a:lnTo>
                      <a:pt x="370" y="124"/>
                    </a:lnTo>
                    <a:lnTo>
                      <a:pt x="372" y="122"/>
                    </a:lnTo>
                    <a:lnTo>
                      <a:pt x="374" y="120"/>
                    </a:lnTo>
                    <a:lnTo>
                      <a:pt x="376" y="116"/>
                    </a:lnTo>
                    <a:lnTo>
                      <a:pt x="376" y="112"/>
                    </a:lnTo>
                    <a:lnTo>
                      <a:pt x="376" y="112"/>
                    </a:lnTo>
                    <a:lnTo>
                      <a:pt x="376" y="108"/>
                    </a:lnTo>
                    <a:lnTo>
                      <a:pt x="374" y="108"/>
                    </a:lnTo>
                    <a:lnTo>
                      <a:pt x="368" y="106"/>
                    </a:lnTo>
                    <a:lnTo>
                      <a:pt x="362" y="106"/>
                    </a:lnTo>
                    <a:lnTo>
                      <a:pt x="358" y="106"/>
                    </a:lnTo>
                    <a:lnTo>
                      <a:pt x="356" y="104"/>
                    </a:lnTo>
                    <a:lnTo>
                      <a:pt x="356" y="104"/>
                    </a:lnTo>
                    <a:lnTo>
                      <a:pt x="352" y="102"/>
                    </a:lnTo>
                    <a:lnTo>
                      <a:pt x="350" y="100"/>
                    </a:lnTo>
                    <a:lnTo>
                      <a:pt x="344" y="102"/>
                    </a:lnTo>
                    <a:lnTo>
                      <a:pt x="340" y="102"/>
                    </a:lnTo>
                    <a:lnTo>
                      <a:pt x="338" y="102"/>
                    </a:lnTo>
                    <a:lnTo>
                      <a:pt x="338" y="100"/>
                    </a:lnTo>
                    <a:lnTo>
                      <a:pt x="338" y="100"/>
                    </a:lnTo>
                    <a:lnTo>
                      <a:pt x="334" y="96"/>
                    </a:lnTo>
                    <a:lnTo>
                      <a:pt x="332" y="94"/>
                    </a:lnTo>
                    <a:lnTo>
                      <a:pt x="326" y="92"/>
                    </a:lnTo>
                    <a:lnTo>
                      <a:pt x="320" y="86"/>
                    </a:lnTo>
                    <a:lnTo>
                      <a:pt x="320" y="86"/>
                    </a:lnTo>
                    <a:lnTo>
                      <a:pt x="304" y="70"/>
                    </a:lnTo>
                    <a:lnTo>
                      <a:pt x="300" y="68"/>
                    </a:lnTo>
                    <a:lnTo>
                      <a:pt x="300" y="70"/>
                    </a:lnTo>
                    <a:lnTo>
                      <a:pt x="300" y="72"/>
                    </a:lnTo>
                    <a:lnTo>
                      <a:pt x="300" y="72"/>
                    </a:lnTo>
                    <a:lnTo>
                      <a:pt x="300" y="76"/>
                    </a:lnTo>
                    <a:lnTo>
                      <a:pt x="300" y="76"/>
                    </a:lnTo>
                    <a:lnTo>
                      <a:pt x="296" y="76"/>
                    </a:lnTo>
                    <a:lnTo>
                      <a:pt x="294" y="70"/>
                    </a:lnTo>
                    <a:lnTo>
                      <a:pt x="292" y="64"/>
                    </a:lnTo>
                    <a:lnTo>
                      <a:pt x="292" y="64"/>
                    </a:lnTo>
                    <a:lnTo>
                      <a:pt x="292" y="62"/>
                    </a:lnTo>
                    <a:lnTo>
                      <a:pt x="292" y="60"/>
                    </a:lnTo>
                    <a:lnTo>
                      <a:pt x="286" y="60"/>
                    </a:lnTo>
                    <a:lnTo>
                      <a:pt x="276" y="56"/>
                    </a:lnTo>
                    <a:lnTo>
                      <a:pt x="268" y="54"/>
                    </a:lnTo>
                    <a:lnTo>
                      <a:pt x="260" y="48"/>
                    </a:lnTo>
                    <a:lnTo>
                      <a:pt x="260" y="48"/>
                    </a:lnTo>
                    <a:lnTo>
                      <a:pt x="252" y="42"/>
                    </a:lnTo>
                    <a:lnTo>
                      <a:pt x="244" y="40"/>
                    </a:lnTo>
                    <a:lnTo>
                      <a:pt x="234" y="40"/>
                    </a:lnTo>
                    <a:lnTo>
                      <a:pt x="230" y="40"/>
                    </a:lnTo>
                    <a:lnTo>
                      <a:pt x="226" y="38"/>
                    </a:lnTo>
                    <a:lnTo>
                      <a:pt x="220" y="34"/>
                    </a:lnTo>
                    <a:lnTo>
                      <a:pt x="216" y="28"/>
                    </a:lnTo>
                    <a:lnTo>
                      <a:pt x="216" y="28"/>
                    </a:lnTo>
                    <a:lnTo>
                      <a:pt x="210" y="20"/>
                    </a:lnTo>
                    <a:lnTo>
                      <a:pt x="204" y="16"/>
                    </a:lnTo>
                    <a:lnTo>
                      <a:pt x="200" y="14"/>
                    </a:lnTo>
                    <a:lnTo>
                      <a:pt x="194" y="14"/>
                    </a:lnTo>
                    <a:lnTo>
                      <a:pt x="186" y="14"/>
                    </a:lnTo>
                    <a:lnTo>
                      <a:pt x="182" y="12"/>
                    </a:lnTo>
                    <a:lnTo>
                      <a:pt x="180" y="8"/>
                    </a:lnTo>
                    <a:lnTo>
                      <a:pt x="180" y="8"/>
                    </a:lnTo>
                    <a:lnTo>
                      <a:pt x="176" y="6"/>
                    </a:lnTo>
                    <a:lnTo>
                      <a:pt x="174" y="4"/>
                    </a:lnTo>
                    <a:lnTo>
                      <a:pt x="168" y="6"/>
                    </a:lnTo>
                    <a:lnTo>
                      <a:pt x="164" y="8"/>
                    </a:lnTo>
                    <a:lnTo>
                      <a:pt x="160" y="6"/>
                    </a:lnTo>
                    <a:lnTo>
                      <a:pt x="156" y="4"/>
                    </a:lnTo>
                    <a:lnTo>
                      <a:pt x="156" y="4"/>
                    </a:lnTo>
                    <a:lnTo>
                      <a:pt x="150" y="0"/>
                    </a:lnTo>
                    <a:lnTo>
                      <a:pt x="148" y="2"/>
                    </a:lnTo>
                    <a:lnTo>
                      <a:pt x="146" y="2"/>
                    </a:lnTo>
                    <a:lnTo>
                      <a:pt x="142" y="4"/>
                    </a:lnTo>
                    <a:lnTo>
                      <a:pt x="136" y="4"/>
                    </a:lnTo>
                    <a:lnTo>
                      <a:pt x="126" y="2"/>
                    </a:lnTo>
                    <a:lnTo>
                      <a:pt x="126" y="2"/>
                    </a:lnTo>
                    <a:lnTo>
                      <a:pt x="118" y="0"/>
                    </a:lnTo>
                    <a:lnTo>
                      <a:pt x="112" y="0"/>
                    </a:lnTo>
                    <a:lnTo>
                      <a:pt x="108" y="2"/>
                    </a:lnTo>
                    <a:lnTo>
                      <a:pt x="104" y="4"/>
                    </a:lnTo>
                    <a:lnTo>
                      <a:pt x="98" y="8"/>
                    </a:lnTo>
                    <a:lnTo>
                      <a:pt x="92" y="10"/>
                    </a:lnTo>
                    <a:lnTo>
                      <a:pt x="86" y="10"/>
                    </a:lnTo>
                    <a:lnTo>
                      <a:pt x="86" y="10"/>
                    </a:lnTo>
                    <a:lnTo>
                      <a:pt x="68" y="14"/>
                    </a:lnTo>
                    <a:lnTo>
                      <a:pt x="56" y="18"/>
                    </a:lnTo>
                    <a:lnTo>
                      <a:pt x="44" y="22"/>
                    </a:lnTo>
                    <a:lnTo>
                      <a:pt x="36" y="28"/>
                    </a:lnTo>
                    <a:lnTo>
                      <a:pt x="28" y="34"/>
                    </a:lnTo>
                    <a:lnTo>
                      <a:pt x="24" y="42"/>
                    </a:lnTo>
                    <a:lnTo>
                      <a:pt x="22" y="48"/>
                    </a:lnTo>
                    <a:lnTo>
                      <a:pt x="24" y="54"/>
                    </a:lnTo>
                    <a:lnTo>
                      <a:pt x="24" y="54"/>
                    </a:lnTo>
                    <a:lnTo>
                      <a:pt x="24" y="58"/>
                    </a:lnTo>
                    <a:lnTo>
                      <a:pt x="22" y="60"/>
                    </a:lnTo>
                    <a:lnTo>
                      <a:pt x="14" y="62"/>
                    </a:lnTo>
                    <a:lnTo>
                      <a:pt x="4" y="64"/>
                    </a:lnTo>
                    <a:lnTo>
                      <a:pt x="2" y="66"/>
                    </a:lnTo>
                    <a:lnTo>
                      <a:pt x="0" y="68"/>
                    </a:lnTo>
                    <a:lnTo>
                      <a:pt x="0" y="68"/>
                    </a:lnTo>
                    <a:lnTo>
                      <a:pt x="2" y="70"/>
                    </a:lnTo>
                    <a:lnTo>
                      <a:pt x="4" y="72"/>
                    </a:lnTo>
                    <a:lnTo>
                      <a:pt x="8" y="72"/>
                    </a:lnTo>
                    <a:lnTo>
                      <a:pt x="14" y="72"/>
                    </a:lnTo>
                    <a:lnTo>
                      <a:pt x="16" y="72"/>
                    </a:lnTo>
                    <a:lnTo>
                      <a:pt x="18" y="72"/>
                    </a:lnTo>
                    <a:lnTo>
                      <a:pt x="18" y="72"/>
                    </a:lnTo>
                    <a:lnTo>
                      <a:pt x="18" y="74"/>
                    </a:lnTo>
                    <a:lnTo>
                      <a:pt x="20" y="74"/>
                    </a:lnTo>
                    <a:lnTo>
                      <a:pt x="24" y="72"/>
                    </a:lnTo>
                    <a:lnTo>
                      <a:pt x="30" y="68"/>
                    </a:lnTo>
                    <a:lnTo>
                      <a:pt x="38" y="68"/>
                    </a:lnTo>
                    <a:lnTo>
                      <a:pt x="38" y="68"/>
                    </a:lnTo>
                    <a:lnTo>
                      <a:pt x="40" y="62"/>
                    </a:lnTo>
                    <a:lnTo>
                      <a:pt x="42" y="58"/>
                    </a:lnTo>
                    <a:lnTo>
                      <a:pt x="52" y="54"/>
                    </a:lnTo>
                    <a:lnTo>
                      <a:pt x="62" y="48"/>
                    </a:lnTo>
                    <a:lnTo>
                      <a:pt x="70" y="44"/>
                    </a:lnTo>
                    <a:lnTo>
                      <a:pt x="76" y="40"/>
                    </a:lnTo>
                    <a:lnTo>
                      <a:pt x="76" y="40"/>
                    </a:lnTo>
                    <a:lnTo>
                      <a:pt x="84" y="34"/>
                    </a:lnTo>
                    <a:lnTo>
                      <a:pt x="92" y="30"/>
                    </a:lnTo>
                    <a:lnTo>
                      <a:pt x="100" y="28"/>
                    </a:lnTo>
                    <a:lnTo>
                      <a:pt x="108" y="28"/>
                    </a:lnTo>
                    <a:lnTo>
                      <a:pt x="124" y="28"/>
                    </a:lnTo>
                    <a:lnTo>
                      <a:pt x="132" y="32"/>
                    </a:lnTo>
                    <a:lnTo>
                      <a:pt x="132" y="32"/>
                    </a:lnTo>
                    <a:lnTo>
                      <a:pt x="134" y="34"/>
                    </a:lnTo>
                    <a:lnTo>
                      <a:pt x="132" y="36"/>
                    </a:lnTo>
                    <a:lnTo>
                      <a:pt x="124" y="38"/>
                    </a:lnTo>
                    <a:lnTo>
                      <a:pt x="116" y="42"/>
                    </a:lnTo>
                    <a:lnTo>
                      <a:pt x="116" y="44"/>
                    </a:lnTo>
                    <a:lnTo>
                      <a:pt x="118" y="46"/>
                    </a:lnTo>
                    <a:lnTo>
                      <a:pt x="118" y="46"/>
                    </a:lnTo>
                    <a:lnTo>
                      <a:pt x="126" y="52"/>
                    </a:lnTo>
                    <a:lnTo>
                      <a:pt x="134" y="56"/>
                    </a:lnTo>
                    <a:lnTo>
                      <a:pt x="146" y="58"/>
                    </a:lnTo>
                    <a:lnTo>
                      <a:pt x="164" y="58"/>
                    </a:lnTo>
                    <a:lnTo>
                      <a:pt x="164" y="58"/>
                    </a:lnTo>
                    <a:lnTo>
                      <a:pt x="174" y="58"/>
                    </a:lnTo>
                    <a:lnTo>
                      <a:pt x="180" y="60"/>
                    </a:lnTo>
                    <a:lnTo>
                      <a:pt x="186" y="62"/>
                    </a:lnTo>
                    <a:lnTo>
                      <a:pt x="190" y="66"/>
                    </a:lnTo>
                    <a:lnTo>
                      <a:pt x="200" y="74"/>
                    </a:lnTo>
                    <a:lnTo>
                      <a:pt x="206" y="78"/>
                    </a:lnTo>
                    <a:lnTo>
                      <a:pt x="214" y="80"/>
                    </a:lnTo>
                    <a:lnTo>
                      <a:pt x="214" y="80"/>
                    </a:lnTo>
                    <a:lnTo>
                      <a:pt x="222" y="84"/>
                    </a:lnTo>
                    <a:lnTo>
                      <a:pt x="230" y="84"/>
                    </a:lnTo>
                    <a:lnTo>
                      <a:pt x="242" y="84"/>
                    </a:lnTo>
                    <a:lnTo>
                      <a:pt x="246" y="84"/>
                    </a:lnTo>
                    <a:lnTo>
                      <a:pt x="250" y="86"/>
                    </a:lnTo>
                    <a:lnTo>
                      <a:pt x="252" y="88"/>
                    </a:lnTo>
                    <a:lnTo>
                      <a:pt x="256" y="94"/>
                    </a:lnTo>
                    <a:lnTo>
                      <a:pt x="256" y="94"/>
                    </a:lnTo>
                    <a:lnTo>
                      <a:pt x="260" y="106"/>
                    </a:lnTo>
                    <a:lnTo>
                      <a:pt x="266" y="116"/>
                    </a:lnTo>
                    <a:lnTo>
                      <a:pt x="268" y="120"/>
                    </a:lnTo>
                    <a:lnTo>
                      <a:pt x="274" y="124"/>
                    </a:lnTo>
                    <a:lnTo>
                      <a:pt x="280" y="126"/>
                    </a:lnTo>
                    <a:lnTo>
                      <a:pt x="288" y="128"/>
                    </a:lnTo>
                    <a:lnTo>
                      <a:pt x="288" y="128"/>
                    </a:lnTo>
                    <a:lnTo>
                      <a:pt x="304" y="128"/>
                    </a:lnTo>
                    <a:lnTo>
                      <a:pt x="310" y="130"/>
                    </a:lnTo>
                    <a:lnTo>
                      <a:pt x="316" y="134"/>
                    </a:lnTo>
                    <a:lnTo>
                      <a:pt x="318" y="136"/>
                    </a:lnTo>
                    <a:lnTo>
                      <a:pt x="318" y="140"/>
                    </a:lnTo>
                    <a:lnTo>
                      <a:pt x="316" y="144"/>
                    </a:lnTo>
                    <a:lnTo>
                      <a:pt x="310" y="150"/>
                    </a:lnTo>
                    <a:lnTo>
                      <a:pt x="310" y="150"/>
                    </a:lnTo>
                    <a:lnTo>
                      <a:pt x="298" y="158"/>
                    </a:lnTo>
                    <a:lnTo>
                      <a:pt x="292" y="162"/>
                    </a:lnTo>
                    <a:lnTo>
                      <a:pt x="290" y="166"/>
                    </a:lnTo>
                    <a:lnTo>
                      <a:pt x="290" y="168"/>
                    </a:lnTo>
                    <a:lnTo>
                      <a:pt x="296" y="170"/>
                    </a:lnTo>
                    <a:lnTo>
                      <a:pt x="328" y="166"/>
                    </a:lnTo>
                    <a:lnTo>
                      <a:pt x="328" y="166"/>
                    </a:lnTo>
                    <a:lnTo>
                      <a:pt x="348" y="164"/>
                    </a:lnTo>
                    <a:lnTo>
                      <a:pt x="360" y="166"/>
                    </a:lnTo>
                    <a:lnTo>
                      <a:pt x="370" y="166"/>
                    </a:lnTo>
                    <a:lnTo>
                      <a:pt x="376" y="168"/>
                    </a:lnTo>
                    <a:lnTo>
                      <a:pt x="382" y="170"/>
                    </a:lnTo>
                    <a:lnTo>
                      <a:pt x="386" y="172"/>
                    </a:lnTo>
                    <a:lnTo>
                      <a:pt x="392" y="170"/>
                    </a:lnTo>
                    <a:lnTo>
                      <a:pt x="400" y="166"/>
                    </a:lnTo>
                    <a:lnTo>
                      <a:pt x="400" y="166"/>
                    </a:lnTo>
                    <a:close/>
                  </a:path>
                </a:pathLst>
              </a:custGeom>
              <a:grpFill/>
              <a:ln w="6350">
                <a:noFill/>
                <a:round/>
                <a:headEnd/>
                <a:tailEnd/>
              </a:ln>
            </p:spPr>
            <p:txBody>
              <a:bodyPr/>
              <a:lstStyle/>
              <a:p>
                <a:endParaRPr lang="da-DK" b="1"/>
              </a:p>
            </p:txBody>
          </p:sp>
          <p:sp>
            <p:nvSpPr>
              <p:cNvPr id="77" name="Freeform 6084">
                <a:extLst>
                  <a:ext uri="{FF2B5EF4-FFF2-40B4-BE49-F238E27FC236}">
                    <a16:creationId xmlns:a16="http://schemas.microsoft.com/office/drawing/2014/main" id="{56665E04-CE47-8E4D-A49B-92180DC0816B}"/>
                  </a:ext>
                </a:extLst>
              </p:cNvPr>
              <p:cNvSpPr>
                <a:spLocks/>
              </p:cNvSpPr>
              <p:nvPr/>
            </p:nvSpPr>
            <p:spPr bwMode="auto">
              <a:xfrm>
                <a:off x="2791460" y="3296603"/>
                <a:ext cx="5080" cy="5080"/>
              </a:xfrm>
              <a:custGeom>
                <a:avLst/>
                <a:gdLst/>
                <a:ahLst/>
                <a:cxnLst>
                  <a:cxn ang="0">
                    <a:pos x="0" y="6"/>
                  </a:cxn>
                  <a:cxn ang="0">
                    <a:pos x="0" y="6"/>
                  </a:cxn>
                  <a:cxn ang="0">
                    <a:pos x="0" y="8"/>
                  </a:cxn>
                  <a:cxn ang="0">
                    <a:pos x="4" y="6"/>
                  </a:cxn>
                  <a:cxn ang="0">
                    <a:pos x="6" y="4"/>
                  </a:cxn>
                  <a:cxn ang="0">
                    <a:pos x="8" y="2"/>
                  </a:cxn>
                  <a:cxn ang="0">
                    <a:pos x="8" y="2"/>
                  </a:cxn>
                  <a:cxn ang="0">
                    <a:pos x="6" y="0"/>
                  </a:cxn>
                  <a:cxn ang="0">
                    <a:pos x="2" y="2"/>
                  </a:cxn>
                  <a:cxn ang="0">
                    <a:pos x="0" y="4"/>
                  </a:cxn>
                  <a:cxn ang="0">
                    <a:pos x="0" y="6"/>
                  </a:cxn>
                  <a:cxn ang="0">
                    <a:pos x="0" y="6"/>
                  </a:cxn>
                </a:cxnLst>
                <a:rect l="0" t="0" r="r" b="b"/>
                <a:pathLst>
                  <a:path w="8" h="8">
                    <a:moveTo>
                      <a:pt x="0" y="6"/>
                    </a:moveTo>
                    <a:lnTo>
                      <a:pt x="0" y="6"/>
                    </a:lnTo>
                    <a:lnTo>
                      <a:pt x="0" y="8"/>
                    </a:lnTo>
                    <a:lnTo>
                      <a:pt x="4" y="6"/>
                    </a:lnTo>
                    <a:lnTo>
                      <a:pt x="6" y="4"/>
                    </a:lnTo>
                    <a:lnTo>
                      <a:pt x="8" y="2"/>
                    </a:lnTo>
                    <a:lnTo>
                      <a:pt x="8" y="2"/>
                    </a:lnTo>
                    <a:lnTo>
                      <a:pt x="6" y="0"/>
                    </a:lnTo>
                    <a:lnTo>
                      <a:pt x="2" y="2"/>
                    </a:lnTo>
                    <a:lnTo>
                      <a:pt x="0" y="4"/>
                    </a:lnTo>
                    <a:lnTo>
                      <a:pt x="0" y="6"/>
                    </a:lnTo>
                    <a:lnTo>
                      <a:pt x="0" y="6"/>
                    </a:lnTo>
                    <a:close/>
                  </a:path>
                </a:pathLst>
              </a:custGeom>
              <a:grpFill/>
              <a:ln w="6350">
                <a:noFill/>
                <a:round/>
                <a:headEnd/>
                <a:tailEnd/>
              </a:ln>
            </p:spPr>
            <p:txBody>
              <a:bodyPr/>
              <a:lstStyle/>
              <a:p>
                <a:endParaRPr lang="da-DK" b="1"/>
              </a:p>
            </p:txBody>
          </p:sp>
          <p:sp>
            <p:nvSpPr>
              <p:cNvPr id="78" name="Freeform 6086">
                <a:extLst>
                  <a:ext uri="{FF2B5EF4-FFF2-40B4-BE49-F238E27FC236}">
                    <a16:creationId xmlns:a16="http://schemas.microsoft.com/office/drawing/2014/main" id="{702F997E-4730-C84A-B17D-11FF7CCE8F44}"/>
                  </a:ext>
                </a:extLst>
              </p:cNvPr>
              <p:cNvSpPr>
                <a:spLocks noEditPoints="1"/>
              </p:cNvSpPr>
              <p:nvPr/>
            </p:nvSpPr>
            <p:spPr bwMode="auto">
              <a:xfrm>
                <a:off x="93979" y="1296353"/>
                <a:ext cx="2874010" cy="2354580"/>
              </a:xfrm>
              <a:custGeom>
                <a:avLst/>
                <a:gdLst/>
                <a:ahLst/>
                <a:cxnLst>
                  <a:cxn ang="0">
                    <a:pos x="3400" y="3516"/>
                  </a:cxn>
                  <a:cxn ang="0">
                    <a:pos x="3292" y="3276"/>
                  </a:cxn>
                  <a:cxn ang="0">
                    <a:pos x="3246" y="3102"/>
                  </a:cxn>
                  <a:cxn ang="0">
                    <a:pos x="3116" y="3080"/>
                  </a:cxn>
                  <a:cxn ang="0">
                    <a:pos x="2830" y="2916"/>
                  </a:cxn>
                  <a:cxn ang="0">
                    <a:pos x="3078" y="2572"/>
                  </a:cxn>
                  <a:cxn ang="0">
                    <a:pos x="3134" y="2554"/>
                  </a:cxn>
                  <a:cxn ang="0">
                    <a:pos x="3436" y="2646"/>
                  </a:cxn>
                  <a:cxn ang="0">
                    <a:pos x="3526" y="2642"/>
                  </a:cxn>
                  <a:cxn ang="0">
                    <a:pos x="3686" y="2282"/>
                  </a:cxn>
                  <a:cxn ang="0">
                    <a:pos x="3698" y="2162"/>
                  </a:cxn>
                  <a:cxn ang="0">
                    <a:pos x="3748" y="2092"/>
                  </a:cxn>
                  <a:cxn ang="0">
                    <a:pos x="3924" y="1928"/>
                  </a:cxn>
                  <a:cxn ang="0">
                    <a:pos x="4006" y="1782"/>
                  </a:cxn>
                  <a:cxn ang="0">
                    <a:pos x="4138" y="1824"/>
                  </a:cxn>
                  <a:cxn ang="0">
                    <a:pos x="4150" y="1496"/>
                  </a:cxn>
                  <a:cxn ang="0">
                    <a:pos x="4522" y="1296"/>
                  </a:cxn>
                  <a:cxn ang="0">
                    <a:pos x="4314" y="1090"/>
                  </a:cxn>
                  <a:cxn ang="0">
                    <a:pos x="4060" y="934"/>
                  </a:cxn>
                  <a:cxn ang="0">
                    <a:pos x="3720" y="680"/>
                  </a:cxn>
                  <a:cxn ang="0">
                    <a:pos x="3570" y="1166"/>
                  </a:cxn>
                  <a:cxn ang="0">
                    <a:pos x="3346" y="1132"/>
                  </a:cxn>
                  <a:cxn ang="0">
                    <a:pos x="3060" y="648"/>
                  </a:cxn>
                  <a:cxn ang="0">
                    <a:pos x="3304" y="420"/>
                  </a:cxn>
                  <a:cxn ang="0">
                    <a:pos x="3452" y="258"/>
                  </a:cxn>
                  <a:cxn ang="0">
                    <a:pos x="3282" y="322"/>
                  </a:cxn>
                  <a:cxn ang="0">
                    <a:pos x="3048" y="164"/>
                  </a:cxn>
                  <a:cxn ang="0">
                    <a:pos x="2954" y="232"/>
                  </a:cxn>
                  <a:cxn ang="0">
                    <a:pos x="2726" y="298"/>
                  </a:cxn>
                  <a:cxn ang="0">
                    <a:pos x="2330" y="286"/>
                  </a:cxn>
                  <a:cxn ang="0">
                    <a:pos x="1732" y="136"/>
                  </a:cxn>
                  <a:cxn ang="0">
                    <a:pos x="1406" y="178"/>
                  </a:cxn>
                  <a:cxn ang="0">
                    <a:pos x="636" y="94"/>
                  </a:cxn>
                  <a:cxn ang="0">
                    <a:pos x="54" y="266"/>
                  </a:cxn>
                  <a:cxn ang="0">
                    <a:pos x="28" y="440"/>
                  </a:cxn>
                  <a:cxn ang="0">
                    <a:pos x="270" y="598"/>
                  </a:cxn>
                  <a:cxn ang="0">
                    <a:pos x="246" y="900"/>
                  </a:cxn>
                  <a:cxn ang="0">
                    <a:pos x="218" y="1124"/>
                  </a:cxn>
                  <a:cxn ang="0">
                    <a:pos x="548" y="956"/>
                  </a:cxn>
                  <a:cxn ang="0">
                    <a:pos x="648" y="882"/>
                  </a:cxn>
                  <a:cxn ang="0">
                    <a:pos x="1136" y="842"/>
                  </a:cxn>
                  <a:cxn ang="0">
                    <a:pos x="1412" y="1020"/>
                  </a:cxn>
                  <a:cxn ang="0">
                    <a:pos x="1524" y="1162"/>
                  </a:cxn>
                  <a:cxn ang="0">
                    <a:pos x="1646" y="1306"/>
                  </a:cxn>
                  <a:cxn ang="0">
                    <a:pos x="1750" y="1434"/>
                  </a:cxn>
                  <a:cxn ang="0">
                    <a:pos x="1840" y="1570"/>
                  </a:cxn>
                  <a:cxn ang="0">
                    <a:pos x="1838" y="2170"/>
                  </a:cxn>
                  <a:cxn ang="0">
                    <a:pos x="2146" y="2682"/>
                  </a:cxn>
                  <a:cxn ang="0">
                    <a:pos x="2168" y="2564"/>
                  </a:cxn>
                  <a:cxn ang="0">
                    <a:pos x="2530" y="2998"/>
                  </a:cxn>
                  <a:cxn ang="0">
                    <a:pos x="3202" y="3400"/>
                  </a:cxn>
                  <a:cxn ang="0">
                    <a:pos x="3330" y="3570"/>
                  </a:cxn>
                  <a:cxn ang="0">
                    <a:pos x="3432" y="3656"/>
                  </a:cxn>
                  <a:cxn ang="0">
                    <a:pos x="3562" y="3616"/>
                  </a:cxn>
                  <a:cxn ang="0">
                    <a:pos x="3408" y="1922"/>
                  </a:cxn>
                  <a:cxn ang="0">
                    <a:pos x="3590" y="1870"/>
                  </a:cxn>
                  <a:cxn ang="0">
                    <a:pos x="3578" y="1812"/>
                  </a:cxn>
                  <a:cxn ang="0">
                    <a:pos x="3344" y="1588"/>
                  </a:cxn>
                  <a:cxn ang="0">
                    <a:pos x="3548" y="1750"/>
                  </a:cxn>
                  <a:cxn ang="0">
                    <a:pos x="3418" y="1798"/>
                  </a:cxn>
                  <a:cxn ang="0">
                    <a:pos x="3294" y="1766"/>
                  </a:cxn>
                  <a:cxn ang="0">
                    <a:pos x="3244" y="1726"/>
                  </a:cxn>
                  <a:cxn ang="0">
                    <a:pos x="3258" y="1654"/>
                  </a:cxn>
                </a:cxnLst>
                <a:rect l="0" t="0" r="r" b="b"/>
                <a:pathLst>
                  <a:path w="4526" h="3708">
                    <a:moveTo>
                      <a:pt x="3654" y="3626"/>
                    </a:moveTo>
                    <a:lnTo>
                      <a:pt x="3654" y="3626"/>
                    </a:lnTo>
                    <a:lnTo>
                      <a:pt x="3654" y="3626"/>
                    </a:lnTo>
                    <a:lnTo>
                      <a:pt x="3654" y="3626"/>
                    </a:lnTo>
                    <a:lnTo>
                      <a:pt x="3642" y="3614"/>
                    </a:lnTo>
                    <a:lnTo>
                      <a:pt x="3628" y="3600"/>
                    </a:lnTo>
                    <a:lnTo>
                      <a:pt x="3622" y="3596"/>
                    </a:lnTo>
                    <a:lnTo>
                      <a:pt x="3614" y="3592"/>
                    </a:lnTo>
                    <a:lnTo>
                      <a:pt x="3606" y="3590"/>
                    </a:lnTo>
                    <a:lnTo>
                      <a:pt x="3598" y="3588"/>
                    </a:lnTo>
                    <a:lnTo>
                      <a:pt x="3598" y="3588"/>
                    </a:lnTo>
                    <a:lnTo>
                      <a:pt x="3588" y="3590"/>
                    </a:lnTo>
                    <a:lnTo>
                      <a:pt x="3588" y="3588"/>
                    </a:lnTo>
                    <a:lnTo>
                      <a:pt x="3588" y="3588"/>
                    </a:lnTo>
                    <a:lnTo>
                      <a:pt x="3588" y="3586"/>
                    </a:lnTo>
                    <a:lnTo>
                      <a:pt x="3586" y="3584"/>
                    </a:lnTo>
                    <a:lnTo>
                      <a:pt x="3574" y="3582"/>
                    </a:lnTo>
                    <a:lnTo>
                      <a:pt x="3574" y="3582"/>
                    </a:lnTo>
                    <a:lnTo>
                      <a:pt x="3562" y="3582"/>
                    </a:lnTo>
                    <a:lnTo>
                      <a:pt x="3560" y="3582"/>
                    </a:lnTo>
                    <a:lnTo>
                      <a:pt x="3560" y="3584"/>
                    </a:lnTo>
                    <a:lnTo>
                      <a:pt x="3556" y="3590"/>
                    </a:lnTo>
                    <a:lnTo>
                      <a:pt x="3552" y="3594"/>
                    </a:lnTo>
                    <a:lnTo>
                      <a:pt x="3546" y="3598"/>
                    </a:lnTo>
                    <a:lnTo>
                      <a:pt x="3546" y="3598"/>
                    </a:lnTo>
                    <a:lnTo>
                      <a:pt x="3524" y="3608"/>
                    </a:lnTo>
                    <a:lnTo>
                      <a:pt x="3518" y="3612"/>
                    </a:lnTo>
                    <a:lnTo>
                      <a:pt x="3514" y="3616"/>
                    </a:lnTo>
                    <a:lnTo>
                      <a:pt x="3496" y="3622"/>
                    </a:lnTo>
                    <a:lnTo>
                      <a:pt x="3496" y="3622"/>
                    </a:lnTo>
                    <a:lnTo>
                      <a:pt x="3492" y="3622"/>
                    </a:lnTo>
                    <a:lnTo>
                      <a:pt x="3488" y="3620"/>
                    </a:lnTo>
                    <a:lnTo>
                      <a:pt x="3480" y="3612"/>
                    </a:lnTo>
                    <a:lnTo>
                      <a:pt x="3480" y="3612"/>
                    </a:lnTo>
                    <a:lnTo>
                      <a:pt x="3476" y="3608"/>
                    </a:lnTo>
                    <a:lnTo>
                      <a:pt x="3474" y="3604"/>
                    </a:lnTo>
                    <a:lnTo>
                      <a:pt x="3474" y="3604"/>
                    </a:lnTo>
                    <a:lnTo>
                      <a:pt x="3472" y="3602"/>
                    </a:lnTo>
                    <a:lnTo>
                      <a:pt x="3470" y="3602"/>
                    </a:lnTo>
                    <a:lnTo>
                      <a:pt x="3468" y="3604"/>
                    </a:lnTo>
                    <a:lnTo>
                      <a:pt x="3470" y="3610"/>
                    </a:lnTo>
                    <a:lnTo>
                      <a:pt x="3470" y="3610"/>
                    </a:lnTo>
                    <a:lnTo>
                      <a:pt x="3470" y="3610"/>
                    </a:lnTo>
                    <a:lnTo>
                      <a:pt x="3468" y="3612"/>
                    </a:lnTo>
                    <a:lnTo>
                      <a:pt x="3464" y="3612"/>
                    </a:lnTo>
                    <a:lnTo>
                      <a:pt x="3460" y="3610"/>
                    </a:lnTo>
                    <a:lnTo>
                      <a:pt x="3456" y="3608"/>
                    </a:lnTo>
                    <a:lnTo>
                      <a:pt x="3456" y="3608"/>
                    </a:lnTo>
                    <a:lnTo>
                      <a:pt x="3458" y="3604"/>
                    </a:lnTo>
                    <a:lnTo>
                      <a:pt x="3460" y="3604"/>
                    </a:lnTo>
                    <a:lnTo>
                      <a:pt x="3460" y="3602"/>
                    </a:lnTo>
                    <a:lnTo>
                      <a:pt x="3460" y="3600"/>
                    </a:lnTo>
                    <a:lnTo>
                      <a:pt x="3460" y="3600"/>
                    </a:lnTo>
                    <a:lnTo>
                      <a:pt x="3458" y="3600"/>
                    </a:lnTo>
                    <a:lnTo>
                      <a:pt x="3454" y="3600"/>
                    </a:lnTo>
                    <a:lnTo>
                      <a:pt x="3452" y="3600"/>
                    </a:lnTo>
                    <a:lnTo>
                      <a:pt x="3452" y="3596"/>
                    </a:lnTo>
                    <a:lnTo>
                      <a:pt x="3452" y="3596"/>
                    </a:lnTo>
                    <a:lnTo>
                      <a:pt x="3452" y="3590"/>
                    </a:lnTo>
                    <a:lnTo>
                      <a:pt x="3450" y="3588"/>
                    </a:lnTo>
                    <a:lnTo>
                      <a:pt x="3444" y="3584"/>
                    </a:lnTo>
                    <a:lnTo>
                      <a:pt x="3444" y="3584"/>
                    </a:lnTo>
                    <a:lnTo>
                      <a:pt x="3440" y="3578"/>
                    </a:lnTo>
                    <a:lnTo>
                      <a:pt x="3432" y="3568"/>
                    </a:lnTo>
                    <a:lnTo>
                      <a:pt x="3422" y="3558"/>
                    </a:lnTo>
                    <a:lnTo>
                      <a:pt x="3412" y="3544"/>
                    </a:lnTo>
                    <a:lnTo>
                      <a:pt x="3412" y="3544"/>
                    </a:lnTo>
                    <a:lnTo>
                      <a:pt x="3406" y="3534"/>
                    </a:lnTo>
                    <a:lnTo>
                      <a:pt x="3404" y="3528"/>
                    </a:lnTo>
                    <a:lnTo>
                      <a:pt x="3404" y="3522"/>
                    </a:lnTo>
                    <a:lnTo>
                      <a:pt x="3400" y="3516"/>
                    </a:lnTo>
                    <a:lnTo>
                      <a:pt x="3400" y="3516"/>
                    </a:lnTo>
                    <a:lnTo>
                      <a:pt x="3396" y="3512"/>
                    </a:lnTo>
                    <a:lnTo>
                      <a:pt x="3392" y="3504"/>
                    </a:lnTo>
                    <a:lnTo>
                      <a:pt x="3392" y="3504"/>
                    </a:lnTo>
                    <a:lnTo>
                      <a:pt x="3392" y="3498"/>
                    </a:lnTo>
                    <a:lnTo>
                      <a:pt x="3392" y="3492"/>
                    </a:lnTo>
                    <a:lnTo>
                      <a:pt x="3396" y="3486"/>
                    </a:lnTo>
                    <a:lnTo>
                      <a:pt x="3398" y="3484"/>
                    </a:lnTo>
                    <a:lnTo>
                      <a:pt x="3398" y="3484"/>
                    </a:lnTo>
                    <a:lnTo>
                      <a:pt x="3400" y="3482"/>
                    </a:lnTo>
                    <a:lnTo>
                      <a:pt x="3400" y="3478"/>
                    </a:lnTo>
                    <a:lnTo>
                      <a:pt x="3398" y="3474"/>
                    </a:lnTo>
                    <a:lnTo>
                      <a:pt x="3396" y="3472"/>
                    </a:lnTo>
                    <a:lnTo>
                      <a:pt x="3396" y="3472"/>
                    </a:lnTo>
                    <a:lnTo>
                      <a:pt x="3396" y="3470"/>
                    </a:lnTo>
                    <a:lnTo>
                      <a:pt x="3394" y="3470"/>
                    </a:lnTo>
                    <a:lnTo>
                      <a:pt x="3396" y="3464"/>
                    </a:lnTo>
                    <a:lnTo>
                      <a:pt x="3400" y="3452"/>
                    </a:lnTo>
                    <a:lnTo>
                      <a:pt x="3400" y="3452"/>
                    </a:lnTo>
                    <a:lnTo>
                      <a:pt x="3400" y="3446"/>
                    </a:lnTo>
                    <a:lnTo>
                      <a:pt x="3402" y="3444"/>
                    </a:lnTo>
                    <a:lnTo>
                      <a:pt x="3404" y="3444"/>
                    </a:lnTo>
                    <a:lnTo>
                      <a:pt x="3404" y="3444"/>
                    </a:lnTo>
                    <a:lnTo>
                      <a:pt x="3408" y="3444"/>
                    </a:lnTo>
                    <a:lnTo>
                      <a:pt x="3406" y="3438"/>
                    </a:lnTo>
                    <a:lnTo>
                      <a:pt x="3406" y="3438"/>
                    </a:lnTo>
                    <a:lnTo>
                      <a:pt x="3406" y="3424"/>
                    </a:lnTo>
                    <a:lnTo>
                      <a:pt x="3404" y="3404"/>
                    </a:lnTo>
                    <a:lnTo>
                      <a:pt x="3404" y="3404"/>
                    </a:lnTo>
                    <a:lnTo>
                      <a:pt x="3402" y="3396"/>
                    </a:lnTo>
                    <a:lnTo>
                      <a:pt x="3404" y="3392"/>
                    </a:lnTo>
                    <a:lnTo>
                      <a:pt x="3406" y="3386"/>
                    </a:lnTo>
                    <a:lnTo>
                      <a:pt x="3408" y="3378"/>
                    </a:lnTo>
                    <a:lnTo>
                      <a:pt x="3408" y="3378"/>
                    </a:lnTo>
                    <a:lnTo>
                      <a:pt x="3410" y="3368"/>
                    </a:lnTo>
                    <a:lnTo>
                      <a:pt x="3414" y="3358"/>
                    </a:lnTo>
                    <a:lnTo>
                      <a:pt x="3418" y="3350"/>
                    </a:lnTo>
                    <a:lnTo>
                      <a:pt x="3418" y="3346"/>
                    </a:lnTo>
                    <a:lnTo>
                      <a:pt x="3418" y="3342"/>
                    </a:lnTo>
                    <a:lnTo>
                      <a:pt x="3418" y="3342"/>
                    </a:lnTo>
                    <a:lnTo>
                      <a:pt x="3416" y="3334"/>
                    </a:lnTo>
                    <a:lnTo>
                      <a:pt x="3416" y="3328"/>
                    </a:lnTo>
                    <a:lnTo>
                      <a:pt x="3418" y="3324"/>
                    </a:lnTo>
                    <a:lnTo>
                      <a:pt x="3420" y="3318"/>
                    </a:lnTo>
                    <a:lnTo>
                      <a:pt x="3420" y="3318"/>
                    </a:lnTo>
                    <a:lnTo>
                      <a:pt x="3420" y="3314"/>
                    </a:lnTo>
                    <a:lnTo>
                      <a:pt x="3418" y="3310"/>
                    </a:lnTo>
                    <a:lnTo>
                      <a:pt x="3412" y="3304"/>
                    </a:lnTo>
                    <a:lnTo>
                      <a:pt x="3406" y="3300"/>
                    </a:lnTo>
                    <a:lnTo>
                      <a:pt x="3406" y="3300"/>
                    </a:lnTo>
                    <a:lnTo>
                      <a:pt x="3388" y="3290"/>
                    </a:lnTo>
                    <a:lnTo>
                      <a:pt x="3380" y="3280"/>
                    </a:lnTo>
                    <a:lnTo>
                      <a:pt x="3380" y="3280"/>
                    </a:lnTo>
                    <a:lnTo>
                      <a:pt x="3372" y="3274"/>
                    </a:lnTo>
                    <a:lnTo>
                      <a:pt x="3360" y="3270"/>
                    </a:lnTo>
                    <a:lnTo>
                      <a:pt x="3350" y="3268"/>
                    </a:lnTo>
                    <a:lnTo>
                      <a:pt x="3344" y="3268"/>
                    </a:lnTo>
                    <a:lnTo>
                      <a:pt x="3344" y="3268"/>
                    </a:lnTo>
                    <a:lnTo>
                      <a:pt x="3340" y="3270"/>
                    </a:lnTo>
                    <a:lnTo>
                      <a:pt x="3334" y="3270"/>
                    </a:lnTo>
                    <a:lnTo>
                      <a:pt x="3326" y="3270"/>
                    </a:lnTo>
                    <a:lnTo>
                      <a:pt x="3320" y="3268"/>
                    </a:lnTo>
                    <a:lnTo>
                      <a:pt x="3320" y="3268"/>
                    </a:lnTo>
                    <a:lnTo>
                      <a:pt x="3308" y="3264"/>
                    </a:lnTo>
                    <a:lnTo>
                      <a:pt x="3306" y="3264"/>
                    </a:lnTo>
                    <a:lnTo>
                      <a:pt x="3308" y="3266"/>
                    </a:lnTo>
                    <a:lnTo>
                      <a:pt x="3308" y="3266"/>
                    </a:lnTo>
                    <a:lnTo>
                      <a:pt x="3308" y="3268"/>
                    </a:lnTo>
                    <a:lnTo>
                      <a:pt x="3308" y="3270"/>
                    </a:lnTo>
                    <a:lnTo>
                      <a:pt x="3304" y="3272"/>
                    </a:lnTo>
                    <a:lnTo>
                      <a:pt x="3292" y="3276"/>
                    </a:lnTo>
                    <a:lnTo>
                      <a:pt x="3292" y="3276"/>
                    </a:lnTo>
                    <a:lnTo>
                      <a:pt x="3278" y="3278"/>
                    </a:lnTo>
                    <a:lnTo>
                      <a:pt x="3266" y="3276"/>
                    </a:lnTo>
                    <a:lnTo>
                      <a:pt x="3258" y="3274"/>
                    </a:lnTo>
                    <a:lnTo>
                      <a:pt x="3248" y="3274"/>
                    </a:lnTo>
                    <a:lnTo>
                      <a:pt x="3248" y="3274"/>
                    </a:lnTo>
                    <a:lnTo>
                      <a:pt x="3244" y="3276"/>
                    </a:lnTo>
                    <a:lnTo>
                      <a:pt x="3242" y="3274"/>
                    </a:lnTo>
                    <a:lnTo>
                      <a:pt x="3240" y="3272"/>
                    </a:lnTo>
                    <a:lnTo>
                      <a:pt x="3238" y="3270"/>
                    </a:lnTo>
                    <a:lnTo>
                      <a:pt x="3238" y="3270"/>
                    </a:lnTo>
                    <a:lnTo>
                      <a:pt x="3236" y="3270"/>
                    </a:lnTo>
                    <a:lnTo>
                      <a:pt x="3232" y="3272"/>
                    </a:lnTo>
                    <a:lnTo>
                      <a:pt x="3226" y="3276"/>
                    </a:lnTo>
                    <a:lnTo>
                      <a:pt x="3222" y="3282"/>
                    </a:lnTo>
                    <a:lnTo>
                      <a:pt x="3218" y="3282"/>
                    </a:lnTo>
                    <a:lnTo>
                      <a:pt x="3216" y="3280"/>
                    </a:lnTo>
                    <a:lnTo>
                      <a:pt x="3216" y="3280"/>
                    </a:lnTo>
                    <a:lnTo>
                      <a:pt x="3206" y="3272"/>
                    </a:lnTo>
                    <a:lnTo>
                      <a:pt x="3202" y="3268"/>
                    </a:lnTo>
                    <a:lnTo>
                      <a:pt x="3200" y="3268"/>
                    </a:lnTo>
                    <a:lnTo>
                      <a:pt x="3202" y="3270"/>
                    </a:lnTo>
                    <a:lnTo>
                      <a:pt x="3202" y="3270"/>
                    </a:lnTo>
                    <a:lnTo>
                      <a:pt x="3204" y="3274"/>
                    </a:lnTo>
                    <a:lnTo>
                      <a:pt x="3202" y="3280"/>
                    </a:lnTo>
                    <a:lnTo>
                      <a:pt x="3202" y="3280"/>
                    </a:lnTo>
                    <a:lnTo>
                      <a:pt x="3200" y="3282"/>
                    </a:lnTo>
                    <a:lnTo>
                      <a:pt x="3198" y="3280"/>
                    </a:lnTo>
                    <a:lnTo>
                      <a:pt x="3194" y="3274"/>
                    </a:lnTo>
                    <a:lnTo>
                      <a:pt x="3188" y="3270"/>
                    </a:lnTo>
                    <a:lnTo>
                      <a:pt x="3188" y="3270"/>
                    </a:lnTo>
                    <a:lnTo>
                      <a:pt x="3188" y="3268"/>
                    </a:lnTo>
                    <a:lnTo>
                      <a:pt x="3190" y="3264"/>
                    </a:lnTo>
                    <a:lnTo>
                      <a:pt x="3196" y="3256"/>
                    </a:lnTo>
                    <a:lnTo>
                      <a:pt x="3202" y="3250"/>
                    </a:lnTo>
                    <a:lnTo>
                      <a:pt x="3208" y="3242"/>
                    </a:lnTo>
                    <a:lnTo>
                      <a:pt x="3208" y="3242"/>
                    </a:lnTo>
                    <a:lnTo>
                      <a:pt x="3212" y="3236"/>
                    </a:lnTo>
                    <a:lnTo>
                      <a:pt x="3214" y="3228"/>
                    </a:lnTo>
                    <a:lnTo>
                      <a:pt x="3216" y="3206"/>
                    </a:lnTo>
                    <a:lnTo>
                      <a:pt x="3218" y="3182"/>
                    </a:lnTo>
                    <a:lnTo>
                      <a:pt x="3222" y="3160"/>
                    </a:lnTo>
                    <a:lnTo>
                      <a:pt x="3222" y="3160"/>
                    </a:lnTo>
                    <a:lnTo>
                      <a:pt x="3222" y="3154"/>
                    </a:lnTo>
                    <a:lnTo>
                      <a:pt x="3220" y="3150"/>
                    </a:lnTo>
                    <a:lnTo>
                      <a:pt x="3218" y="3148"/>
                    </a:lnTo>
                    <a:lnTo>
                      <a:pt x="3216" y="3148"/>
                    </a:lnTo>
                    <a:lnTo>
                      <a:pt x="3216" y="3148"/>
                    </a:lnTo>
                    <a:lnTo>
                      <a:pt x="3214" y="3150"/>
                    </a:lnTo>
                    <a:lnTo>
                      <a:pt x="3212" y="3150"/>
                    </a:lnTo>
                    <a:lnTo>
                      <a:pt x="3212" y="3144"/>
                    </a:lnTo>
                    <a:lnTo>
                      <a:pt x="3212" y="3144"/>
                    </a:lnTo>
                    <a:lnTo>
                      <a:pt x="3220" y="3128"/>
                    </a:lnTo>
                    <a:lnTo>
                      <a:pt x="3220" y="3128"/>
                    </a:lnTo>
                    <a:lnTo>
                      <a:pt x="3222" y="3124"/>
                    </a:lnTo>
                    <a:lnTo>
                      <a:pt x="3224" y="3124"/>
                    </a:lnTo>
                    <a:lnTo>
                      <a:pt x="3224" y="3128"/>
                    </a:lnTo>
                    <a:lnTo>
                      <a:pt x="3222" y="3134"/>
                    </a:lnTo>
                    <a:lnTo>
                      <a:pt x="3222" y="3134"/>
                    </a:lnTo>
                    <a:lnTo>
                      <a:pt x="3222" y="3140"/>
                    </a:lnTo>
                    <a:lnTo>
                      <a:pt x="3224" y="3144"/>
                    </a:lnTo>
                    <a:lnTo>
                      <a:pt x="3226" y="3148"/>
                    </a:lnTo>
                    <a:lnTo>
                      <a:pt x="3230" y="3154"/>
                    </a:lnTo>
                    <a:lnTo>
                      <a:pt x="3230" y="3154"/>
                    </a:lnTo>
                    <a:lnTo>
                      <a:pt x="3232" y="3156"/>
                    </a:lnTo>
                    <a:lnTo>
                      <a:pt x="3232" y="3152"/>
                    </a:lnTo>
                    <a:lnTo>
                      <a:pt x="3236" y="3138"/>
                    </a:lnTo>
                    <a:lnTo>
                      <a:pt x="3242" y="3118"/>
                    </a:lnTo>
                    <a:lnTo>
                      <a:pt x="3244" y="3104"/>
                    </a:lnTo>
                    <a:lnTo>
                      <a:pt x="3244" y="3104"/>
                    </a:lnTo>
                    <a:lnTo>
                      <a:pt x="3246" y="3102"/>
                    </a:lnTo>
                    <a:lnTo>
                      <a:pt x="3244" y="3102"/>
                    </a:lnTo>
                    <a:lnTo>
                      <a:pt x="3240" y="3102"/>
                    </a:lnTo>
                    <a:lnTo>
                      <a:pt x="3238" y="3102"/>
                    </a:lnTo>
                    <a:lnTo>
                      <a:pt x="3242" y="3098"/>
                    </a:lnTo>
                    <a:lnTo>
                      <a:pt x="3242" y="3098"/>
                    </a:lnTo>
                    <a:lnTo>
                      <a:pt x="3250" y="3088"/>
                    </a:lnTo>
                    <a:lnTo>
                      <a:pt x="3248" y="3086"/>
                    </a:lnTo>
                    <a:lnTo>
                      <a:pt x="3244" y="3088"/>
                    </a:lnTo>
                    <a:lnTo>
                      <a:pt x="3244" y="3088"/>
                    </a:lnTo>
                    <a:lnTo>
                      <a:pt x="3238" y="3090"/>
                    </a:lnTo>
                    <a:lnTo>
                      <a:pt x="3236" y="3088"/>
                    </a:lnTo>
                    <a:lnTo>
                      <a:pt x="3236" y="3084"/>
                    </a:lnTo>
                    <a:lnTo>
                      <a:pt x="3242" y="3078"/>
                    </a:lnTo>
                    <a:lnTo>
                      <a:pt x="3242" y="3078"/>
                    </a:lnTo>
                    <a:lnTo>
                      <a:pt x="3246" y="3076"/>
                    </a:lnTo>
                    <a:lnTo>
                      <a:pt x="3248" y="3072"/>
                    </a:lnTo>
                    <a:lnTo>
                      <a:pt x="3248" y="3064"/>
                    </a:lnTo>
                    <a:lnTo>
                      <a:pt x="3252" y="3050"/>
                    </a:lnTo>
                    <a:lnTo>
                      <a:pt x="3256" y="3040"/>
                    </a:lnTo>
                    <a:lnTo>
                      <a:pt x="3264" y="3030"/>
                    </a:lnTo>
                    <a:lnTo>
                      <a:pt x="3264" y="3030"/>
                    </a:lnTo>
                    <a:lnTo>
                      <a:pt x="3274" y="3016"/>
                    </a:lnTo>
                    <a:lnTo>
                      <a:pt x="3276" y="3010"/>
                    </a:lnTo>
                    <a:lnTo>
                      <a:pt x="3274" y="3006"/>
                    </a:lnTo>
                    <a:lnTo>
                      <a:pt x="3272" y="3002"/>
                    </a:lnTo>
                    <a:lnTo>
                      <a:pt x="3272" y="3002"/>
                    </a:lnTo>
                    <a:lnTo>
                      <a:pt x="3272" y="2996"/>
                    </a:lnTo>
                    <a:lnTo>
                      <a:pt x="3272" y="2994"/>
                    </a:lnTo>
                    <a:lnTo>
                      <a:pt x="3268" y="2992"/>
                    </a:lnTo>
                    <a:lnTo>
                      <a:pt x="3266" y="2988"/>
                    </a:lnTo>
                    <a:lnTo>
                      <a:pt x="3266" y="2988"/>
                    </a:lnTo>
                    <a:lnTo>
                      <a:pt x="3264" y="2986"/>
                    </a:lnTo>
                    <a:lnTo>
                      <a:pt x="3260" y="2986"/>
                    </a:lnTo>
                    <a:lnTo>
                      <a:pt x="3256" y="2986"/>
                    </a:lnTo>
                    <a:lnTo>
                      <a:pt x="3252" y="2988"/>
                    </a:lnTo>
                    <a:lnTo>
                      <a:pt x="3252" y="2988"/>
                    </a:lnTo>
                    <a:lnTo>
                      <a:pt x="3254" y="2990"/>
                    </a:lnTo>
                    <a:lnTo>
                      <a:pt x="3254" y="2990"/>
                    </a:lnTo>
                    <a:lnTo>
                      <a:pt x="3260" y="2990"/>
                    </a:lnTo>
                    <a:lnTo>
                      <a:pt x="3260" y="2992"/>
                    </a:lnTo>
                    <a:lnTo>
                      <a:pt x="3256" y="2994"/>
                    </a:lnTo>
                    <a:lnTo>
                      <a:pt x="3256" y="2994"/>
                    </a:lnTo>
                    <a:lnTo>
                      <a:pt x="3254" y="2994"/>
                    </a:lnTo>
                    <a:lnTo>
                      <a:pt x="3250" y="2994"/>
                    </a:lnTo>
                    <a:lnTo>
                      <a:pt x="3242" y="2990"/>
                    </a:lnTo>
                    <a:lnTo>
                      <a:pt x="3230" y="2988"/>
                    </a:lnTo>
                    <a:lnTo>
                      <a:pt x="3222" y="2986"/>
                    </a:lnTo>
                    <a:lnTo>
                      <a:pt x="3214" y="2986"/>
                    </a:lnTo>
                    <a:lnTo>
                      <a:pt x="3214" y="2986"/>
                    </a:lnTo>
                    <a:lnTo>
                      <a:pt x="3202" y="2990"/>
                    </a:lnTo>
                    <a:lnTo>
                      <a:pt x="3196" y="2992"/>
                    </a:lnTo>
                    <a:lnTo>
                      <a:pt x="3190" y="2996"/>
                    </a:lnTo>
                    <a:lnTo>
                      <a:pt x="3180" y="2998"/>
                    </a:lnTo>
                    <a:lnTo>
                      <a:pt x="3180" y="2998"/>
                    </a:lnTo>
                    <a:lnTo>
                      <a:pt x="3162" y="3000"/>
                    </a:lnTo>
                    <a:lnTo>
                      <a:pt x="3146" y="3004"/>
                    </a:lnTo>
                    <a:lnTo>
                      <a:pt x="3140" y="3008"/>
                    </a:lnTo>
                    <a:lnTo>
                      <a:pt x="3134" y="3012"/>
                    </a:lnTo>
                    <a:lnTo>
                      <a:pt x="3130" y="3016"/>
                    </a:lnTo>
                    <a:lnTo>
                      <a:pt x="3130" y="3020"/>
                    </a:lnTo>
                    <a:lnTo>
                      <a:pt x="3130" y="3020"/>
                    </a:lnTo>
                    <a:lnTo>
                      <a:pt x="3128" y="3028"/>
                    </a:lnTo>
                    <a:lnTo>
                      <a:pt x="3126" y="3034"/>
                    </a:lnTo>
                    <a:lnTo>
                      <a:pt x="3124" y="3040"/>
                    </a:lnTo>
                    <a:lnTo>
                      <a:pt x="3124" y="3056"/>
                    </a:lnTo>
                    <a:lnTo>
                      <a:pt x="3124" y="3056"/>
                    </a:lnTo>
                    <a:lnTo>
                      <a:pt x="3126" y="3068"/>
                    </a:lnTo>
                    <a:lnTo>
                      <a:pt x="3124" y="3070"/>
                    </a:lnTo>
                    <a:lnTo>
                      <a:pt x="3122" y="3072"/>
                    </a:lnTo>
                    <a:lnTo>
                      <a:pt x="3118" y="3076"/>
                    </a:lnTo>
                    <a:lnTo>
                      <a:pt x="3116" y="3080"/>
                    </a:lnTo>
                    <a:lnTo>
                      <a:pt x="3116" y="3088"/>
                    </a:lnTo>
                    <a:lnTo>
                      <a:pt x="3116" y="3088"/>
                    </a:lnTo>
                    <a:lnTo>
                      <a:pt x="3114" y="3096"/>
                    </a:lnTo>
                    <a:lnTo>
                      <a:pt x="3112" y="3102"/>
                    </a:lnTo>
                    <a:lnTo>
                      <a:pt x="3108" y="3108"/>
                    </a:lnTo>
                    <a:lnTo>
                      <a:pt x="3104" y="3112"/>
                    </a:lnTo>
                    <a:lnTo>
                      <a:pt x="3094" y="3118"/>
                    </a:lnTo>
                    <a:lnTo>
                      <a:pt x="3086" y="3122"/>
                    </a:lnTo>
                    <a:lnTo>
                      <a:pt x="3086" y="3122"/>
                    </a:lnTo>
                    <a:lnTo>
                      <a:pt x="3084" y="3126"/>
                    </a:lnTo>
                    <a:lnTo>
                      <a:pt x="3084" y="3126"/>
                    </a:lnTo>
                    <a:lnTo>
                      <a:pt x="3088" y="3128"/>
                    </a:lnTo>
                    <a:lnTo>
                      <a:pt x="3092" y="3132"/>
                    </a:lnTo>
                    <a:lnTo>
                      <a:pt x="3092" y="3134"/>
                    </a:lnTo>
                    <a:lnTo>
                      <a:pt x="3090" y="3138"/>
                    </a:lnTo>
                    <a:lnTo>
                      <a:pt x="3090" y="3138"/>
                    </a:lnTo>
                    <a:lnTo>
                      <a:pt x="3086" y="3142"/>
                    </a:lnTo>
                    <a:lnTo>
                      <a:pt x="3078" y="3144"/>
                    </a:lnTo>
                    <a:lnTo>
                      <a:pt x="3072" y="3144"/>
                    </a:lnTo>
                    <a:lnTo>
                      <a:pt x="3070" y="3142"/>
                    </a:lnTo>
                    <a:lnTo>
                      <a:pt x="3070" y="3140"/>
                    </a:lnTo>
                    <a:lnTo>
                      <a:pt x="3070" y="3140"/>
                    </a:lnTo>
                    <a:lnTo>
                      <a:pt x="3068" y="3134"/>
                    </a:lnTo>
                    <a:lnTo>
                      <a:pt x="3066" y="3132"/>
                    </a:lnTo>
                    <a:lnTo>
                      <a:pt x="3058" y="3132"/>
                    </a:lnTo>
                    <a:lnTo>
                      <a:pt x="3046" y="3132"/>
                    </a:lnTo>
                    <a:lnTo>
                      <a:pt x="3046" y="3132"/>
                    </a:lnTo>
                    <a:lnTo>
                      <a:pt x="3038" y="3134"/>
                    </a:lnTo>
                    <a:lnTo>
                      <a:pt x="3034" y="3138"/>
                    </a:lnTo>
                    <a:lnTo>
                      <a:pt x="3028" y="3142"/>
                    </a:lnTo>
                    <a:lnTo>
                      <a:pt x="3010" y="3144"/>
                    </a:lnTo>
                    <a:lnTo>
                      <a:pt x="3010" y="3144"/>
                    </a:lnTo>
                    <a:lnTo>
                      <a:pt x="2996" y="3146"/>
                    </a:lnTo>
                    <a:lnTo>
                      <a:pt x="2986" y="3152"/>
                    </a:lnTo>
                    <a:lnTo>
                      <a:pt x="2978" y="3156"/>
                    </a:lnTo>
                    <a:lnTo>
                      <a:pt x="2968" y="3160"/>
                    </a:lnTo>
                    <a:lnTo>
                      <a:pt x="2968" y="3160"/>
                    </a:lnTo>
                    <a:lnTo>
                      <a:pt x="2964" y="3160"/>
                    </a:lnTo>
                    <a:lnTo>
                      <a:pt x="2960" y="3158"/>
                    </a:lnTo>
                    <a:lnTo>
                      <a:pt x="2956" y="3148"/>
                    </a:lnTo>
                    <a:lnTo>
                      <a:pt x="2952" y="3144"/>
                    </a:lnTo>
                    <a:lnTo>
                      <a:pt x="2946" y="3138"/>
                    </a:lnTo>
                    <a:lnTo>
                      <a:pt x="2938" y="3134"/>
                    </a:lnTo>
                    <a:lnTo>
                      <a:pt x="2924" y="3130"/>
                    </a:lnTo>
                    <a:lnTo>
                      <a:pt x="2924" y="3130"/>
                    </a:lnTo>
                    <a:lnTo>
                      <a:pt x="2912" y="3126"/>
                    </a:lnTo>
                    <a:lnTo>
                      <a:pt x="2904" y="3120"/>
                    </a:lnTo>
                    <a:lnTo>
                      <a:pt x="2898" y="3112"/>
                    </a:lnTo>
                    <a:lnTo>
                      <a:pt x="2894" y="3102"/>
                    </a:lnTo>
                    <a:lnTo>
                      <a:pt x="2884" y="3076"/>
                    </a:lnTo>
                    <a:lnTo>
                      <a:pt x="2876" y="3062"/>
                    </a:lnTo>
                    <a:lnTo>
                      <a:pt x="2864" y="3046"/>
                    </a:lnTo>
                    <a:lnTo>
                      <a:pt x="2864" y="3046"/>
                    </a:lnTo>
                    <a:lnTo>
                      <a:pt x="2858" y="3036"/>
                    </a:lnTo>
                    <a:lnTo>
                      <a:pt x="2852" y="3028"/>
                    </a:lnTo>
                    <a:lnTo>
                      <a:pt x="2848" y="3010"/>
                    </a:lnTo>
                    <a:lnTo>
                      <a:pt x="2844" y="2998"/>
                    </a:lnTo>
                    <a:lnTo>
                      <a:pt x="2844" y="2994"/>
                    </a:lnTo>
                    <a:lnTo>
                      <a:pt x="2842" y="2992"/>
                    </a:lnTo>
                    <a:lnTo>
                      <a:pt x="2842" y="2992"/>
                    </a:lnTo>
                    <a:lnTo>
                      <a:pt x="2838" y="2990"/>
                    </a:lnTo>
                    <a:lnTo>
                      <a:pt x="2836" y="2988"/>
                    </a:lnTo>
                    <a:lnTo>
                      <a:pt x="2834" y="2976"/>
                    </a:lnTo>
                    <a:lnTo>
                      <a:pt x="2830" y="2948"/>
                    </a:lnTo>
                    <a:lnTo>
                      <a:pt x="2830" y="2948"/>
                    </a:lnTo>
                    <a:lnTo>
                      <a:pt x="2830" y="2938"/>
                    </a:lnTo>
                    <a:lnTo>
                      <a:pt x="2828" y="2934"/>
                    </a:lnTo>
                    <a:lnTo>
                      <a:pt x="2828" y="2932"/>
                    </a:lnTo>
                    <a:lnTo>
                      <a:pt x="2830" y="2926"/>
                    </a:lnTo>
                    <a:lnTo>
                      <a:pt x="2830" y="2926"/>
                    </a:lnTo>
                    <a:lnTo>
                      <a:pt x="2830" y="2916"/>
                    </a:lnTo>
                    <a:lnTo>
                      <a:pt x="2830" y="2906"/>
                    </a:lnTo>
                    <a:lnTo>
                      <a:pt x="2830" y="2886"/>
                    </a:lnTo>
                    <a:lnTo>
                      <a:pt x="2834" y="2854"/>
                    </a:lnTo>
                    <a:lnTo>
                      <a:pt x="2834" y="2854"/>
                    </a:lnTo>
                    <a:lnTo>
                      <a:pt x="2840" y="2820"/>
                    </a:lnTo>
                    <a:lnTo>
                      <a:pt x="2846" y="2800"/>
                    </a:lnTo>
                    <a:lnTo>
                      <a:pt x="2852" y="2784"/>
                    </a:lnTo>
                    <a:lnTo>
                      <a:pt x="2856" y="2766"/>
                    </a:lnTo>
                    <a:lnTo>
                      <a:pt x="2856" y="2766"/>
                    </a:lnTo>
                    <a:lnTo>
                      <a:pt x="2854" y="2748"/>
                    </a:lnTo>
                    <a:lnTo>
                      <a:pt x="2850" y="2728"/>
                    </a:lnTo>
                    <a:lnTo>
                      <a:pt x="2846" y="2710"/>
                    </a:lnTo>
                    <a:lnTo>
                      <a:pt x="2846" y="2696"/>
                    </a:lnTo>
                    <a:lnTo>
                      <a:pt x="2846" y="2696"/>
                    </a:lnTo>
                    <a:lnTo>
                      <a:pt x="2850" y="2686"/>
                    </a:lnTo>
                    <a:lnTo>
                      <a:pt x="2854" y="2678"/>
                    </a:lnTo>
                    <a:lnTo>
                      <a:pt x="2858" y="2672"/>
                    </a:lnTo>
                    <a:lnTo>
                      <a:pt x="2864" y="2662"/>
                    </a:lnTo>
                    <a:lnTo>
                      <a:pt x="2864" y="2662"/>
                    </a:lnTo>
                    <a:lnTo>
                      <a:pt x="2866" y="2658"/>
                    </a:lnTo>
                    <a:lnTo>
                      <a:pt x="2870" y="2654"/>
                    </a:lnTo>
                    <a:lnTo>
                      <a:pt x="2880" y="2646"/>
                    </a:lnTo>
                    <a:lnTo>
                      <a:pt x="2886" y="2642"/>
                    </a:lnTo>
                    <a:lnTo>
                      <a:pt x="2888" y="2640"/>
                    </a:lnTo>
                    <a:lnTo>
                      <a:pt x="2886" y="2638"/>
                    </a:lnTo>
                    <a:lnTo>
                      <a:pt x="2886" y="2638"/>
                    </a:lnTo>
                    <a:lnTo>
                      <a:pt x="2880" y="2628"/>
                    </a:lnTo>
                    <a:lnTo>
                      <a:pt x="2878" y="2626"/>
                    </a:lnTo>
                    <a:lnTo>
                      <a:pt x="2882" y="2628"/>
                    </a:lnTo>
                    <a:lnTo>
                      <a:pt x="2882" y="2628"/>
                    </a:lnTo>
                    <a:lnTo>
                      <a:pt x="2886" y="2628"/>
                    </a:lnTo>
                    <a:lnTo>
                      <a:pt x="2890" y="2628"/>
                    </a:lnTo>
                    <a:lnTo>
                      <a:pt x="2892" y="2626"/>
                    </a:lnTo>
                    <a:lnTo>
                      <a:pt x="2894" y="2628"/>
                    </a:lnTo>
                    <a:lnTo>
                      <a:pt x="2894" y="2628"/>
                    </a:lnTo>
                    <a:lnTo>
                      <a:pt x="2896" y="2628"/>
                    </a:lnTo>
                    <a:lnTo>
                      <a:pt x="2902" y="2628"/>
                    </a:lnTo>
                    <a:lnTo>
                      <a:pt x="2912" y="2624"/>
                    </a:lnTo>
                    <a:lnTo>
                      <a:pt x="2926" y="2616"/>
                    </a:lnTo>
                    <a:lnTo>
                      <a:pt x="2936" y="2606"/>
                    </a:lnTo>
                    <a:lnTo>
                      <a:pt x="2936" y="2606"/>
                    </a:lnTo>
                    <a:lnTo>
                      <a:pt x="2942" y="2600"/>
                    </a:lnTo>
                    <a:lnTo>
                      <a:pt x="2948" y="2594"/>
                    </a:lnTo>
                    <a:lnTo>
                      <a:pt x="2964" y="2584"/>
                    </a:lnTo>
                    <a:lnTo>
                      <a:pt x="2964" y="2584"/>
                    </a:lnTo>
                    <a:lnTo>
                      <a:pt x="2980" y="2572"/>
                    </a:lnTo>
                    <a:lnTo>
                      <a:pt x="2990" y="2570"/>
                    </a:lnTo>
                    <a:lnTo>
                      <a:pt x="3006" y="2568"/>
                    </a:lnTo>
                    <a:lnTo>
                      <a:pt x="3006" y="2568"/>
                    </a:lnTo>
                    <a:lnTo>
                      <a:pt x="3014" y="2568"/>
                    </a:lnTo>
                    <a:lnTo>
                      <a:pt x="3020" y="2570"/>
                    </a:lnTo>
                    <a:lnTo>
                      <a:pt x="3032" y="2574"/>
                    </a:lnTo>
                    <a:lnTo>
                      <a:pt x="3040" y="2580"/>
                    </a:lnTo>
                    <a:lnTo>
                      <a:pt x="3046" y="2580"/>
                    </a:lnTo>
                    <a:lnTo>
                      <a:pt x="3050" y="2580"/>
                    </a:lnTo>
                    <a:lnTo>
                      <a:pt x="3050" y="2580"/>
                    </a:lnTo>
                    <a:lnTo>
                      <a:pt x="3060" y="2578"/>
                    </a:lnTo>
                    <a:lnTo>
                      <a:pt x="3064" y="2580"/>
                    </a:lnTo>
                    <a:lnTo>
                      <a:pt x="3068" y="2582"/>
                    </a:lnTo>
                    <a:lnTo>
                      <a:pt x="3072" y="2580"/>
                    </a:lnTo>
                    <a:lnTo>
                      <a:pt x="3072" y="2580"/>
                    </a:lnTo>
                    <a:lnTo>
                      <a:pt x="3074" y="2578"/>
                    </a:lnTo>
                    <a:lnTo>
                      <a:pt x="3072" y="2578"/>
                    </a:lnTo>
                    <a:lnTo>
                      <a:pt x="3066" y="2576"/>
                    </a:lnTo>
                    <a:lnTo>
                      <a:pt x="3058" y="2572"/>
                    </a:lnTo>
                    <a:lnTo>
                      <a:pt x="3058" y="2572"/>
                    </a:lnTo>
                    <a:lnTo>
                      <a:pt x="3060" y="2568"/>
                    </a:lnTo>
                    <a:lnTo>
                      <a:pt x="3060" y="2568"/>
                    </a:lnTo>
                    <a:lnTo>
                      <a:pt x="3068" y="2566"/>
                    </a:lnTo>
                    <a:lnTo>
                      <a:pt x="3074" y="2568"/>
                    </a:lnTo>
                    <a:lnTo>
                      <a:pt x="3078" y="2572"/>
                    </a:lnTo>
                    <a:lnTo>
                      <a:pt x="3082" y="2578"/>
                    </a:lnTo>
                    <a:lnTo>
                      <a:pt x="3082" y="2578"/>
                    </a:lnTo>
                    <a:lnTo>
                      <a:pt x="3084" y="2580"/>
                    </a:lnTo>
                    <a:lnTo>
                      <a:pt x="3086" y="2582"/>
                    </a:lnTo>
                    <a:lnTo>
                      <a:pt x="3092" y="2584"/>
                    </a:lnTo>
                    <a:lnTo>
                      <a:pt x="3096" y="2586"/>
                    </a:lnTo>
                    <a:lnTo>
                      <a:pt x="3094" y="2588"/>
                    </a:lnTo>
                    <a:lnTo>
                      <a:pt x="3092" y="2590"/>
                    </a:lnTo>
                    <a:lnTo>
                      <a:pt x="3092" y="2590"/>
                    </a:lnTo>
                    <a:lnTo>
                      <a:pt x="3092" y="2594"/>
                    </a:lnTo>
                    <a:lnTo>
                      <a:pt x="3094" y="2596"/>
                    </a:lnTo>
                    <a:lnTo>
                      <a:pt x="3102" y="2600"/>
                    </a:lnTo>
                    <a:lnTo>
                      <a:pt x="3112" y="2600"/>
                    </a:lnTo>
                    <a:lnTo>
                      <a:pt x="3118" y="2600"/>
                    </a:lnTo>
                    <a:lnTo>
                      <a:pt x="3118" y="2600"/>
                    </a:lnTo>
                    <a:lnTo>
                      <a:pt x="3120" y="2596"/>
                    </a:lnTo>
                    <a:lnTo>
                      <a:pt x="3126" y="2594"/>
                    </a:lnTo>
                    <a:lnTo>
                      <a:pt x="3130" y="2594"/>
                    </a:lnTo>
                    <a:lnTo>
                      <a:pt x="3134" y="2600"/>
                    </a:lnTo>
                    <a:lnTo>
                      <a:pt x="3134" y="2600"/>
                    </a:lnTo>
                    <a:lnTo>
                      <a:pt x="3136" y="2602"/>
                    </a:lnTo>
                    <a:lnTo>
                      <a:pt x="3138" y="2604"/>
                    </a:lnTo>
                    <a:lnTo>
                      <a:pt x="3142" y="2602"/>
                    </a:lnTo>
                    <a:lnTo>
                      <a:pt x="3144" y="2596"/>
                    </a:lnTo>
                    <a:lnTo>
                      <a:pt x="3144" y="2592"/>
                    </a:lnTo>
                    <a:lnTo>
                      <a:pt x="3142" y="2588"/>
                    </a:lnTo>
                    <a:lnTo>
                      <a:pt x="3142" y="2588"/>
                    </a:lnTo>
                    <a:lnTo>
                      <a:pt x="3142" y="2584"/>
                    </a:lnTo>
                    <a:lnTo>
                      <a:pt x="3146" y="2584"/>
                    </a:lnTo>
                    <a:lnTo>
                      <a:pt x="3152" y="2586"/>
                    </a:lnTo>
                    <a:lnTo>
                      <a:pt x="3160" y="2594"/>
                    </a:lnTo>
                    <a:lnTo>
                      <a:pt x="3160" y="2594"/>
                    </a:lnTo>
                    <a:lnTo>
                      <a:pt x="3166" y="2602"/>
                    </a:lnTo>
                    <a:lnTo>
                      <a:pt x="3168" y="2608"/>
                    </a:lnTo>
                    <a:lnTo>
                      <a:pt x="3168" y="2610"/>
                    </a:lnTo>
                    <a:lnTo>
                      <a:pt x="3170" y="2610"/>
                    </a:lnTo>
                    <a:lnTo>
                      <a:pt x="3176" y="2606"/>
                    </a:lnTo>
                    <a:lnTo>
                      <a:pt x="3176" y="2606"/>
                    </a:lnTo>
                    <a:lnTo>
                      <a:pt x="3180" y="2602"/>
                    </a:lnTo>
                    <a:lnTo>
                      <a:pt x="3182" y="2600"/>
                    </a:lnTo>
                    <a:lnTo>
                      <a:pt x="3182" y="2596"/>
                    </a:lnTo>
                    <a:lnTo>
                      <a:pt x="3180" y="2594"/>
                    </a:lnTo>
                    <a:lnTo>
                      <a:pt x="3174" y="2590"/>
                    </a:lnTo>
                    <a:lnTo>
                      <a:pt x="3162" y="2584"/>
                    </a:lnTo>
                    <a:lnTo>
                      <a:pt x="3162" y="2584"/>
                    </a:lnTo>
                    <a:lnTo>
                      <a:pt x="3158" y="2580"/>
                    </a:lnTo>
                    <a:lnTo>
                      <a:pt x="3158" y="2578"/>
                    </a:lnTo>
                    <a:lnTo>
                      <a:pt x="3160" y="2576"/>
                    </a:lnTo>
                    <a:lnTo>
                      <a:pt x="3164" y="2574"/>
                    </a:lnTo>
                    <a:lnTo>
                      <a:pt x="3170" y="2568"/>
                    </a:lnTo>
                    <a:lnTo>
                      <a:pt x="3172" y="2564"/>
                    </a:lnTo>
                    <a:lnTo>
                      <a:pt x="3172" y="2560"/>
                    </a:lnTo>
                    <a:lnTo>
                      <a:pt x="3172" y="2560"/>
                    </a:lnTo>
                    <a:lnTo>
                      <a:pt x="3170" y="2556"/>
                    </a:lnTo>
                    <a:lnTo>
                      <a:pt x="3168" y="2556"/>
                    </a:lnTo>
                    <a:lnTo>
                      <a:pt x="3164" y="2558"/>
                    </a:lnTo>
                    <a:lnTo>
                      <a:pt x="3160" y="2562"/>
                    </a:lnTo>
                    <a:lnTo>
                      <a:pt x="3158" y="2562"/>
                    </a:lnTo>
                    <a:lnTo>
                      <a:pt x="3156" y="2562"/>
                    </a:lnTo>
                    <a:lnTo>
                      <a:pt x="3156" y="2562"/>
                    </a:lnTo>
                    <a:lnTo>
                      <a:pt x="3154" y="2560"/>
                    </a:lnTo>
                    <a:lnTo>
                      <a:pt x="3154" y="2558"/>
                    </a:lnTo>
                    <a:lnTo>
                      <a:pt x="3156" y="2556"/>
                    </a:lnTo>
                    <a:lnTo>
                      <a:pt x="3158" y="2552"/>
                    </a:lnTo>
                    <a:lnTo>
                      <a:pt x="3154" y="2550"/>
                    </a:lnTo>
                    <a:lnTo>
                      <a:pt x="3154" y="2550"/>
                    </a:lnTo>
                    <a:lnTo>
                      <a:pt x="3148" y="2550"/>
                    </a:lnTo>
                    <a:lnTo>
                      <a:pt x="3144" y="2554"/>
                    </a:lnTo>
                    <a:lnTo>
                      <a:pt x="3142" y="2556"/>
                    </a:lnTo>
                    <a:lnTo>
                      <a:pt x="3134" y="2554"/>
                    </a:lnTo>
                    <a:lnTo>
                      <a:pt x="3134" y="2554"/>
                    </a:lnTo>
                    <a:lnTo>
                      <a:pt x="3130" y="2550"/>
                    </a:lnTo>
                    <a:lnTo>
                      <a:pt x="3128" y="2548"/>
                    </a:lnTo>
                    <a:lnTo>
                      <a:pt x="3128" y="2544"/>
                    </a:lnTo>
                    <a:lnTo>
                      <a:pt x="3130" y="2540"/>
                    </a:lnTo>
                    <a:lnTo>
                      <a:pt x="3132" y="2538"/>
                    </a:lnTo>
                    <a:lnTo>
                      <a:pt x="3136" y="2536"/>
                    </a:lnTo>
                    <a:lnTo>
                      <a:pt x="3142" y="2536"/>
                    </a:lnTo>
                    <a:lnTo>
                      <a:pt x="3148" y="2538"/>
                    </a:lnTo>
                    <a:lnTo>
                      <a:pt x="3148" y="2538"/>
                    </a:lnTo>
                    <a:lnTo>
                      <a:pt x="3156" y="2544"/>
                    </a:lnTo>
                    <a:lnTo>
                      <a:pt x="3164" y="2546"/>
                    </a:lnTo>
                    <a:lnTo>
                      <a:pt x="3170" y="2544"/>
                    </a:lnTo>
                    <a:lnTo>
                      <a:pt x="3178" y="2538"/>
                    </a:lnTo>
                    <a:lnTo>
                      <a:pt x="3178" y="2538"/>
                    </a:lnTo>
                    <a:lnTo>
                      <a:pt x="3182" y="2536"/>
                    </a:lnTo>
                    <a:lnTo>
                      <a:pt x="3190" y="2536"/>
                    </a:lnTo>
                    <a:lnTo>
                      <a:pt x="3202" y="2536"/>
                    </a:lnTo>
                    <a:lnTo>
                      <a:pt x="3214" y="2538"/>
                    </a:lnTo>
                    <a:lnTo>
                      <a:pt x="3218" y="2538"/>
                    </a:lnTo>
                    <a:lnTo>
                      <a:pt x="3220" y="2536"/>
                    </a:lnTo>
                    <a:lnTo>
                      <a:pt x="3220" y="2536"/>
                    </a:lnTo>
                    <a:lnTo>
                      <a:pt x="3222" y="2522"/>
                    </a:lnTo>
                    <a:lnTo>
                      <a:pt x="3224" y="2520"/>
                    </a:lnTo>
                    <a:lnTo>
                      <a:pt x="3226" y="2522"/>
                    </a:lnTo>
                    <a:lnTo>
                      <a:pt x="3232" y="2534"/>
                    </a:lnTo>
                    <a:lnTo>
                      <a:pt x="3232" y="2534"/>
                    </a:lnTo>
                    <a:lnTo>
                      <a:pt x="3232" y="2538"/>
                    </a:lnTo>
                    <a:lnTo>
                      <a:pt x="3230" y="2540"/>
                    </a:lnTo>
                    <a:lnTo>
                      <a:pt x="3226" y="2544"/>
                    </a:lnTo>
                    <a:lnTo>
                      <a:pt x="3224" y="2546"/>
                    </a:lnTo>
                    <a:lnTo>
                      <a:pt x="3234" y="2544"/>
                    </a:lnTo>
                    <a:lnTo>
                      <a:pt x="3234" y="2544"/>
                    </a:lnTo>
                    <a:lnTo>
                      <a:pt x="3268" y="2536"/>
                    </a:lnTo>
                    <a:lnTo>
                      <a:pt x="3282" y="2536"/>
                    </a:lnTo>
                    <a:lnTo>
                      <a:pt x="3296" y="2538"/>
                    </a:lnTo>
                    <a:lnTo>
                      <a:pt x="3296" y="2538"/>
                    </a:lnTo>
                    <a:lnTo>
                      <a:pt x="3312" y="2544"/>
                    </a:lnTo>
                    <a:lnTo>
                      <a:pt x="3318" y="2546"/>
                    </a:lnTo>
                    <a:lnTo>
                      <a:pt x="3320" y="2552"/>
                    </a:lnTo>
                    <a:lnTo>
                      <a:pt x="3320" y="2552"/>
                    </a:lnTo>
                    <a:lnTo>
                      <a:pt x="3324" y="2556"/>
                    </a:lnTo>
                    <a:lnTo>
                      <a:pt x="3326" y="2556"/>
                    </a:lnTo>
                    <a:lnTo>
                      <a:pt x="3330" y="2560"/>
                    </a:lnTo>
                    <a:lnTo>
                      <a:pt x="3330" y="2566"/>
                    </a:lnTo>
                    <a:lnTo>
                      <a:pt x="3330" y="2566"/>
                    </a:lnTo>
                    <a:lnTo>
                      <a:pt x="3332" y="2570"/>
                    </a:lnTo>
                    <a:lnTo>
                      <a:pt x="3336" y="2572"/>
                    </a:lnTo>
                    <a:lnTo>
                      <a:pt x="3340" y="2570"/>
                    </a:lnTo>
                    <a:lnTo>
                      <a:pt x="3346" y="2570"/>
                    </a:lnTo>
                    <a:lnTo>
                      <a:pt x="3360" y="2564"/>
                    </a:lnTo>
                    <a:lnTo>
                      <a:pt x="3368" y="2562"/>
                    </a:lnTo>
                    <a:lnTo>
                      <a:pt x="3368" y="2562"/>
                    </a:lnTo>
                    <a:lnTo>
                      <a:pt x="3370" y="2560"/>
                    </a:lnTo>
                    <a:lnTo>
                      <a:pt x="3372" y="2560"/>
                    </a:lnTo>
                    <a:lnTo>
                      <a:pt x="3372" y="2556"/>
                    </a:lnTo>
                    <a:lnTo>
                      <a:pt x="3376" y="2552"/>
                    </a:lnTo>
                    <a:lnTo>
                      <a:pt x="3382" y="2552"/>
                    </a:lnTo>
                    <a:lnTo>
                      <a:pt x="3382" y="2552"/>
                    </a:lnTo>
                    <a:lnTo>
                      <a:pt x="3388" y="2554"/>
                    </a:lnTo>
                    <a:lnTo>
                      <a:pt x="3394" y="2558"/>
                    </a:lnTo>
                    <a:lnTo>
                      <a:pt x="3406" y="2574"/>
                    </a:lnTo>
                    <a:lnTo>
                      <a:pt x="3418" y="2592"/>
                    </a:lnTo>
                    <a:lnTo>
                      <a:pt x="3424" y="2596"/>
                    </a:lnTo>
                    <a:lnTo>
                      <a:pt x="3428" y="2598"/>
                    </a:lnTo>
                    <a:lnTo>
                      <a:pt x="3428" y="2598"/>
                    </a:lnTo>
                    <a:lnTo>
                      <a:pt x="3432" y="2600"/>
                    </a:lnTo>
                    <a:lnTo>
                      <a:pt x="3434" y="2604"/>
                    </a:lnTo>
                    <a:lnTo>
                      <a:pt x="3438" y="2616"/>
                    </a:lnTo>
                    <a:lnTo>
                      <a:pt x="3440" y="2630"/>
                    </a:lnTo>
                    <a:lnTo>
                      <a:pt x="3436" y="2646"/>
                    </a:lnTo>
                    <a:lnTo>
                      <a:pt x="3436" y="2646"/>
                    </a:lnTo>
                    <a:lnTo>
                      <a:pt x="3434" y="2658"/>
                    </a:lnTo>
                    <a:lnTo>
                      <a:pt x="3434" y="2670"/>
                    </a:lnTo>
                    <a:lnTo>
                      <a:pt x="3436" y="2676"/>
                    </a:lnTo>
                    <a:lnTo>
                      <a:pt x="3438" y="2678"/>
                    </a:lnTo>
                    <a:lnTo>
                      <a:pt x="3440" y="2676"/>
                    </a:lnTo>
                    <a:lnTo>
                      <a:pt x="3440" y="2676"/>
                    </a:lnTo>
                    <a:lnTo>
                      <a:pt x="3446" y="2672"/>
                    </a:lnTo>
                    <a:lnTo>
                      <a:pt x="3450" y="2670"/>
                    </a:lnTo>
                    <a:lnTo>
                      <a:pt x="3450" y="2670"/>
                    </a:lnTo>
                    <a:lnTo>
                      <a:pt x="3452" y="2672"/>
                    </a:lnTo>
                    <a:lnTo>
                      <a:pt x="3448" y="2678"/>
                    </a:lnTo>
                    <a:lnTo>
                      <a:pt x="3448" y="2678"/>
                    </a:lnTo>
                    <a:lnTo>
                      <a:pt x="3444" y="2682"/>
                    </a:lnTo>
                    <a:lnTo>
                      <a:pt x="3444" y="2688"/>
                    </a:lnTo>
                    <a:lnTo>
                      <a:pt x="3446" y="2698"/>
                    </a:lnTo>
                    <a:lnTo>
                      <a:pt x="3450" y="2710"/>
                    </a:lnTo>
                    <a:lnTo>
                      <a:pt x="3456" y="2718"/>
                    </a:lnTo>
                    <a:lnTo>
                      <a:pt x="3456" y="2718"/>
                    </a:lnTo>
                    <a:lnTo>
                      <a:pt x="3458" y="2720"/>
                    </a:lnTo>
                    <a:lnTo>
                      <a:pt x="3460" y="2720"/>
                    </a:lnTo>
                    <a:lnTo>
                      <a:pt x="3462" y="2720"/>
                    </a:lnTo>
                    <a:lnTo>
                      <a:pt x="3462" y="2718"/>
                    </a:lnTo>
                    <a:lnTo>
                      <a:pt x="3462" y="2720"/>
                    </a:lnTo>
                    <a:lnTo>
                      <a:pt x="3464" y="2726"/>
                    </a:lnTo>
                    <a:lnTo>
                      <a:pt x="3464" y="2726"/>
                    </a:lnTo>
                    <a:lnTo>
                      <a:pt x="3466" y="2734"/>
                    </a:lnTo>
                    <a:lnTo>
                      <a:pt x="3470" y="2738"/>
                    </a:lnTo>
                    <a:lnTo>
                      <a:pt x="3474" y="2742"/>
                    </a:lnTo>
                    <a:lnTo>
                      <a:pt x="3476" y="2754"/>
                    </a:lnTo>
                    <a:lnTo>
                      <a:pt x="3476" y="2754"/>
                    </a:lnTo>
                    <a:lnTo>
                      <a:pt x="3478" y="2760"/>
                    </a:lnTo>
                    <a:lnTo>
                      <a:pt x="3480" y="2764"/>
                    </a:lnTo>
                    <a:lnTo>
                      <a:pt x="3484" y="2768"/>
                    </a:lnTo>
                    <a:lnTo>
                      <a:pt x="3486" y="2768"/>
                    </a:lnTo>
                    <a:lnTo>
                      <a:pt x="3492" y="2772"/>
                    </a:lnTo>
                    <a:lnTo>
                      <a:pt x="3496" y="2776"/>
                    </a:lnTo>
                    <a:lnTo>
                      <a:pt x="3498" y="2782"/>
                    </a:lnTo>
                    <a:lnTo>
                      <a:pt x="3498" y="2782"/>
                    </a:lnTo>
                    <a:lnTo>
                      <a:pt x="3500" y="2792"/>
                    </a:lnTo>
                    <a:lnTo>
                      <a:pt x="3504" y="2796"/>
                    </a:lnTo>
                    <a:lnTo>
                      <a:pt x="3506" y="2796"/>
                    </a:lnTo>
                    <a:lnTo>
                      <a:pt x="3504" y="2798"/>
                    </a:lnTo>
                    <a:lnTo>
                      <a:pt x="3504" y="2798"/>
                    </a:lnTo>
                    <a:lnTo>
                      <a:pt x="3502" y="2804"/>
                    </a:lnTo>
                    <a:lnTo>
                      <a:pt x="3504" y="2808"/>
                    </a:lnTo>
                    <a:lnTo>
                      <a:pt x="3508" y="2808"/>
                    </a:lnTo>
                    <a:lnTo>
                      <a:pt x="3518" y="2806"/>
                    </a:lnTo>
                    <a:lnTo>
                      <a:pt x="3518" y="2806"/>
                    </a:lnTo>
                    <a:lnTo>
                      <a:pt x="3522" y="2806"/>
                    </a:lnTo>
                    <a:lnTo>
                      <a:pt x="3524" y="2806"/>
                    </a:lnTo>
                    <a:lnTo>
                      <a:pt x="3526" y="2810"/>
                    </a:lnTo>
                    <a:lnTo>
                      <a:pt x="3526" y="2810"/>
                    </a:lnTo>
                    <a:lnTo>
                      <a:pt x="3530" y="2804"/>
                    </a:lnTo>
                    <a:lnTo>
                      <a:pt x="3530" y="2804"/>
                    </a:lnTo>
                    <a:lnTo>
                      <a:pt x="3534" y="2796"/>
                    </a:lnTo>
                    <a:lnTo>
                      <a:pt x="3536" y="2790"/>
                    </a:lnTo>
                    <a:lnTo>
                      <a:pt x="3536" y="2786"/>
                    </a:lnTo>
                    <a:lnTo>
                      <a:pt x="3540" y="2778"/>
                    </a:lnTo>
                    <a:lnTo>
                      <a:pt x="3540" y="2778"/>
                    </a:lnTo>
                    <a:lnTo>
                      <a:pt x="3544" y="2768"/>
                    </a:lnTo>
                    <a:lnTo>
                      <a:pt x="3544" y="2758"/>
                    </a:lnTo>
                    <a:lnTo>
                      <a:pt x="3544" y="2746"/>
                    </a:lnTo>
                    <a:lnTo>
                      <a:pt x="3546" y="2732"/>
                    </a:lnTo>
                    <a:lnTo>
                      <a:pt x="3546" y="2732"/>
                    </a:lnTo>
                    <a:lnTo>
                      <a:pt x="3546" y="2722"/>
                    </a:lnTo>
                    <a:lnTo>
                      <a:pt x="3544" y="2712"/>
                    </a:lnTo>
                    <a:lnTo>
                      <a:pt x="3536" y="2686"/>
                    </a:lnTo>
                    <a:lnTo>
                      <a:pt x="3526" y="2662"/>
                    </a:lnTo>
                    <a:lnTo>
                      <a:pt x="3526" y="2650"/>
                    </a:lnTo>
                    <a:lnTo>
                      <a:pt x="3526" y="2642"/>
                    </a:lnTo>
                    <a:lnTo>
                      <a:pt x="3526" y="2642"/>
                    </a:lnTo>
                    <a:lnTo>
                      <a:pt x="3526" y="2636"/>
                    </a:lnTo>
                    <a:lnTo>
                      <a:pt x="3524" y="2630"/>
                    </a:lnTo>
                    <a:lnTo>
                      <a:pt x="3514" y="2610"/>
                    </a:lnTo>
                    <a:lnTo>
                      <a:pt x="3506" y="2598"/>
                    </a:lnTo>
                    <a:lnTo>
                      <a:pt x="3500" y="2582"/>
                    </a:lnTo>
                    <a:lnTo>
                      <a:pt x="3496" y="2564"/>
                    </a:lnTo>
                    <a:lnTo>
                      <a:pt x="3492" y="2542"/>
                    </a:lnTo>
                    <a:lnTo>
                      <a:pt x="3492" y="2542"/>
                    </a:lnTo>
                    <a:lnTo>
                      <a:pt x="3490" y="2520"/>
                    </a:lnTo>
                    <a:lnTo>
                      <a:pt x="3492" y="2500"/>
                    </a:lnTo>
                    <a:lnTo>
                      <a:pt x="3496" y="2484"/>
                    </a:lnTo>
                    <a:lnTo>
                      <a:pt x="3502" y="2470"/>
                    </a:lnTo>
                    <a:lnTo>
                      <a:pt x="3508" y="2458"/>
                    </a:lnTo>
                    <a:lnTo>
                      <a:pt x="3514" y="2448"/>
                    </a:lnTo>
                    <a:lnTo>
                      <a:pt x="3524" y="2438"/>
                    </a:lnTo>
                    <a:lnTo>
                      <a:pt x="3524" y="2438"/>
                    </a:lnTo>
                    <a:lnTo>
                      <a:pt x="3528" y="2434"/>
                    </a:lnTo>
                    <a:lnTo>
                      <a:pt x="3528" y="2432"/>
                    </a:lnTo>
                    <a:lnTo>
                      <a:pt x="3528" y="2428"/>
                    </a:lnTo>
                    <a:lnTo>
                      <a:pt x="3528" y="2426"/>
                    </a:lnTo>
                    <a:lnTo>
                      <a:pt x="3528" y="2426"/>
                    </a:lnTo>
                    <a:lnTo>
                      <a:pt x="3536" y="2424"/>
                    </a:lnTo>
                    <a:lnTo>
                      <a:pt x="3536" y="2424"/>
                    </a:lnTo>
                    <a:lnTo>
                      <a:pt x="3542" y="2424"/>
                    </a:lnTo>
                    <a:lnTo>
                      <a:pt x="3548" y="2420"/>
                    </a:lnTo>
                    <a:lnTo>
                      <a:pt x="3556" y="2412"/>
                    </a:lnTo>
                    <a:lnTo>
                      <a:pt x="3564" y="2402"/>
                    </a:lnTo>
                    <a:lnTo>
                      <a:pt x="3568" y="2400"/>
                    </a:lnTo>
                    <a:lnTo>
                      <a:pt x="3570" y="2398"/>
                    </a:lnTo>
                    <a:lnTo>
                      <a:pt x="3570" y="2398"/>
                    </a:lnTo>
                    <a:lnTo>
                      <a:pt x="3574" y="2398"/>
                    </a:lnTo>
                    <a:lnTo>
                      <a:pt x="3576" y="2394"/>
                    </a:lnTo>
                    <a:lnTo>
                      <a:pt x="3580" y="2384"/>
                    </a:lnTo>
                    <a:lnTo>
                      <a:pt x="3588" y="2370"/>
                    </a:lnTo>
                    <a:lnTo>
                      <a:pt x="3592" y="2362"/>
                    </a:lnTo>
                    <a:lnTo>
                      <a:pt x="3600" y="2356"/>
                    </a:lnTo>
                    <a:lnTo>
                      <a:pt x="3600" y="2356"/>
                    </a:lnTo>
                    <a:lnTo>
                      <a:pt x="3606" y="2352"/>
                    </a:lnTo>
                    <a:lnTo>
                      <a:pt x="3612" y="2350"/>
                    </a:lnTo>
                    <a:lnTo>
                      <a:pt x="3624" y="2350"/>
                    </a:lnTo>
                    <a:lnTo>
                      <a:pt x="3628" y="2350"/>
                    </a:lnTo>
                    <a:lnTo>
                      <a:pt x="3630" y="2350"/>
                    </a:lnTo>
                    <a:lnTo>
                      <a:pt x="3634" y="2346"/>
                    </a:lnTo>
                    <a:lnTo>
                      <a:pt x="3636" y="2342"/>
                    </a:lnTo>
                    <a:lnTo>
                      <a:pt x="3636" y="2342"/>
                    </a:lnTo>
                    <a:lnTo>
                      <a:pt x="3638" y="2334"/>
                    </a:lnTo>
                    <a:lnTo>
                      <a:pt x="3642" y="2328"/>
                    </a:lnTo>
                    <a:lnTo>
                      <a:pt x="3654" y="2318"/>
                    </a:lnTo>
                    <a:lnTo>
                      <a:pt x="3666" y="2310"/>
                    </a:lnTo>
                    <a:lnTo>
                      <a:pt x="3680" y="2306"/>
                    </a:lnTo>
                    <a:lnTo>
                      <a:pt x="3680" y="2306"/>
                    </a:lnTo>
                    <a:lnTo>
                      <a:pt x="3690" y="2304"/>
                    </a:lnTo>
                    <a:lnTo>
                      <a:pt x="3696" y="2300"/>
                    </a:lnTo>
                    <a:lnTo>
                      <a:pt x="3698" y="2294"/>
                    </a:lnTo>
                    <a:lnTo>
                      <a:pt x="3698" y="2292"/>
                    </a:lnTo>
                    <a:lnTo>
                      <a:pt x="3696" y="2290"/>
                    </a:lnTo>
                    <a:lnTo>
                      <a:pt x="3696" y="2290"/>
                    </a:lnTo>
                    <a:lnTo>
                      <a:pt x="3694" y="2290"/>
                    </a:lnTo>
                    <a:lnTo>
                      <a:pt x="3690" y="2290"/>
                    </a:lnTo>
                    <a:lnTo>
                      <a:pt x="3686" y="2294"/>
                    </a:lnTo>
                    <a:lnTo>
                      <a:pt x="3680" y="2296"/>
                    </a:lnTo>
                    <a:lnTo>
                      <a:pt x="3676" y="2298"/>
                    </a:lnTo>
                    <a:lnTo>
                      <a:pt x="3674" y="2296"/>
                    </a:lnTo>
                    <a:lnTo>
                      <a:pt x="3674" y="2296"/>
                    </a:lnTo>
                    <a:lnTo>
                      <a:pt x="3672" y="2294"/>
                    </a:lnTo>
                    <a:lnTo>
                      <a:pt x="3674" y="2292"/>
                    </a:lnTo>
                    <a:lnTo>
                      <a:pt x="3680" y="2290"/>
                    </a:lnTo>
                    <a:lnTo>
                      <a:pt x="3682" y="2288"/>
                    </a:lnTo>
                    <a:lnTo>
                      <a:pt x="3684" y="2286"/>
                    </a:lnTo>
                    <a:lnTo>
                      <a:pt x="3684" y="2286"/>
                    </a:lnTo>
                    <a:lnTo>
                      <a:pt x="3686" y="2282"/>
                    </a:lnTo>
                    <a:lnTo>
                      <a:pt x="3684" y="2278"/>
                    </a:lnTo>
                    <a:lnTo>
                      <a:pt x="3678" y="2272"/>
                    </a:lnTo>
                    <a:lnTo>
                      <a:pt x="3676" y="2268"/>
                    </a:lnTo>
                    <a:lnTo>
                      <a:pt x="3682" y="2268"/>
                    </a:lnTo>
                    <a:lnTo>
                      <a:pt x="3682" y="2268"/>
                    </a:lnTo>
                    <a:lnTo>
                      <a:pt x="3692" y="2272"/>
                    </a:lnTo>
                    <a:lnTo>
                      <a:pt x="3696" y="2274"/>
                    </a:lnTo>
                    <a:lnTo>
                      <a:pt x="3698" y="2276"/>
                    </a:lnTo>
                    <a:lnTo>
                      <a:pt x="3700" y="2274"/>
                    </a:lnTo>
                    <a:lnTo>
                      <a:pt x="3706" y="2270"/>
                    </a:lnTo>
                    <a:lnTo>
                      <a:pt x="3706" y="2270"/>
                    </a:lnTo>
                    <a:lnTo>
                      <a:pt x="3710" y="2264"/>
                    </a:lnTo>
                    <a:lnTo>
                      <a:pt x="3714" y="2262"/>
                    </a:lnTo>
                    <a:lnTo>
                      <a:pt x="3716" y="2260"/>
                    </a:lnTo>
                    <a:lnTo>
                      <a:pt x="3718" y="2254"/>
                    </a:lnTo>
                    <a:lnTo>
                      <a:pt x="3718" y="2254"/>
                    </a:lnTo>
                    <a:lnTo>
                      <a:pt x="3720" y="2246"/>
                    </a:lnTo>
                    <a:lnTo>
                      <a:pt x="3718" y="2242"/>
                    </a:lnTo>
                    <a:lnTo>
                      <a:pt x="3714" y="2240"/>
                    </a:lnTo>
                    <a:lnTo>
                      <a:pt x="3710" y="2244"/>
                    </a:lnTo>
                    <a:lnTo>
                      <a:pt x="3710" y="2244"/>
                    </a:lnTo>
                    <a:lnTo>
                      <a:pt x="3708" y="2244"/>
                    </a:lnTo>
                    <a:lnTo>
                      <a:pt x="3708" y="2242"/>
                    </a:lnTo>
                    <a:lnTo>
                      <a:pt x="3704" y="2240"/>
                    </a:lnTo>
                    <a:lnTo>
                      <a:pt x="3694" y="2240"/>
                    </a:lnTo>
                    <a:lnTo>
                      <a:pt x="3694" y="2240"/>
                    </a:lnTo>
                    <a:lnTo>
                      <a:pt x="3684" y="2242"/>
                    </a:lnTo>
                    <a:lnTo>
                      <a:pt x="3678" y="2240"/>
                    </a:lnTo>
                    <a:lnTo>
                      <a:pt x="3678" y="2236"/>
                    </a:lnTo>
                    <a:lnTo>
                      <a:pt x="3678" y="2230"/>
                    </a:lnTo>
                    <a:lnTo>
                      <a:pt x="3678" y="2230"/>
                    </a:lnTo>
                    <a:lnTo>
                      <a:pt x="3678" y="2228"/>
                    </a:lnTo>
                    <a:lnTo>
                      <a:pt x="3678" y="2228"/>
                    </a:lnTo>
                    <a:lnTo>
                      <a:pt x="3680" y="2232"/>
                    </a:lnTo>
                    <a:lnTo>
                      <a:pt x="3684" y="2236"/>
                    </a:lnTo>
                    <a:lnTo>
                      <a:pt x="3686" y="2236"/>
                    </a:lnTo>
                    <a:lnTo>
                      <a:pt x="3690" y="2236"/>
                    </a:lnTo>
                    <a:lnTo>
                      <a:pt x="3696" y="2234"/>
                    </a:lnTo>
                    <a:lnTo>
                      <a:pt x="3696" y="2234"/>
                    </a:lnTo>
                    <a:lnTo>
                      <a:pt x="3704" y="2230"/>
                    </a:lnTo>
                    <a:lnTo>
                      <a:pt x="3708" y="2230"/>
                    </a:lnTo>
                    <a:lnTo>
                      <a:pt x="3714" y="2232"/>
                    </a:lnTo>
                    <a:lnTo>
                      <a:pt x="3718" y="2236"/>
                    </a:lnTo>
                    <a:lnTo>
                      <a:pt x="3724" y="2244"/>
                    </a:lnTo>
                    <a:lnTo>
                      <a:pt x="3726" y="2248"/>
                    </a:lnTo>
                    <a:lnTo>
                      <a:pt x="3728" y="2248"/>
                    </a:lnTo>
                    <a:lnTo>
                      <a:pt x="3728" y="2248"/>
                    </a:lnTo>
                    <a:lnTo>
                      <a:pt x="3728" y="2246"/>
                    </a:lnTo>
                    <a:lnTo>
                      <a:pt x="3728" y="2244"/>
                    </a:lnTo>
                    <a:lnTo>
                      <a:pt x="3724" y="2236"/>
                    </a:lnTo>
                    <a:lnTo>
                      <a:pt x="3718" y="2222"/>
                    </a:lnTo>
                    <a:lnTo>
                      <a:pt x="3712" y="2198"/>
                    </a:lnTo>
                    <a:lnTo>
                      <a:pt x="3712" y="2198"/>
                    </a:lnTo>
                    <a:lnTo>
                      <a:pt x="3708" y="2188"/>
                    </a:lnTo>
                    <a:lnTo>
                      <a:pt x="3706" y="2186"/>
                    </a:lnTo>
                    <a:lnTo>
                      <a:pt x="3704" y="2186"/>
                    </a:lnTo>
                    <a:lnTo>
                      <a:pt x="3700" y="2188"/>
                    </a:lnTo>
                    <a:lnTo>
                      <a:pt x="3694" y="2190"/>
                    </a:lnTo>
                    <a:lnTo>
                      <a:pt x="3694" y="2190"/>
                    </a:lnTo>
                    <a:lnTo>
                      <a:pt x="3692" y="2190"/>
                    </a:lnTo>
                    <a:lnTo>
                      <a:pt x="3692" y="2190"/>
                    </a:lnTo>
                    <a:lnTo>
                      <a:pt x="3696" y="2186"/>
                    </a:lnTo>
                    <a:lnTo>
                      <a:pt x="3698" y="2180"/>
                    </a:lnTo>
                    <a:lnTo>
                      <a:pt x="3698" y="2176"/>
                    </a:lnTo>
                    <a:lnTo>
                      <a:pt x="3694" y="2174"/>
                    </a:lnTo>
                    <a:lnTo>
                      <a:pt x="3694" y="2174"/>
                    </a:lnTo>
                    <a:lnTo>
                      <a:pt x="3690" y="2170"/>
                    </a:lnTo>
                    <a:lnTo>
                      <a:pt x="3692" y="2170"/>
                    </a:lnTo>
                    <a:lnTo>
                      <a:pt x="3696" y="2168"/>
                    </a:lnTo>
                    <a:lnTo>
                      <a:pt x="3698" y="2166"/>
                    </a:lnTo>
                    <a:lnTo>
                      <a:pt x="3698" y="2162"/>
                    </a:lnTo>
                    <a:lnTo>
                      <a:pt x="3698" y="2156"/>
                    </a:lnTo>
                    <a:lnTo>
                      <a:pt x="3698" y="2156"/>
                    </a:lnTo>
                    <a:lnTo>
                      <a:pt x="3696" y="2144"/>
                    </a:lnTo>
                    <a:lnTo>
                      <a:pt x="3696" y="2140"/>
                    </a:lnTo>
                    <a:lnTo>
                      <a:pt x="3696" y="2136"/>
                    </a:lnTo>
                    <a:lnTo>
                      <a:pt x="3690" y="2130"/>
                    </a:lnTo>
                    <a:lnTo>
                      <a:pt x="3690" y="2130"/>
                    </a:lnTo>
                    <a:lnTo>
                      <a:pt x="3678" y="2118"/>
                    </a:lnTo>
                    <a:lnTo>
                      <a:pt x="3678" y="2118"/>
                    </a:lnTo>
                    <a:lnTo>
                      <a:pt x="3678" y="2118"/>
                    </a:lnTo>
                    <a:lnTo>
                      <a:pt x="3686" y="2122"/>
                    </a:lnTo>
                    <a:lnTo>
                      <a:pt x="3686" y="2122"/>
                    </a:lnTo>
                    <a:lnTo>
                      <a:pt x="3694" y="2126"/>
                    </a:lnTo>
                    <a:lnTo>
                      <a:pt x="3696" y="2124"/>
                    </a:lnTo>
                    <a:lnTo>
                      <a:pt x="3696" y="2124"/>
                    </a:lnTo>
                    <a:lnTo>
                      <a:pt x="3692" y="2108"/>
                    </a:lnTo>
                    <a:lnTo>
                      <a:pt x="3692" y="2108"/>
                    </a:lnTo>
                    <a:lnTo>
                      <a:pt x="3688" y="2092"/>
                    </a:lnTo>
                    <a:lnTo>
                      <a:pt x="3690" y="2076"/>
                    </a:lnTo>
                    <a:lnTo>
                      <a:pt x="3690" y="2076"/>
                    </a:lnTo>
                    <a:lnTo>
                      <a:pt x="3692" y="2064"/>
                    </a:lnTo>
                    <a:lnTo>
                      <a:pt x="3696" y="2058"/>
                    </a:lnTo>
                    <a:lnTo>
                      <a:pt x="3702" y="2054"/>
                    </a:lnTo>
                    <a:lnTo>
                      <a:pt x="3702" y="2054"/>
                    </a:lnTo>
                    <a:lnTo>
                      <a:pt x="3704" y="2050"/>
                    </a:lnTo>
                    <a:lnTo>
                      <a:pt x="3704" y="2052"/>
                    </a:lnTo>
                    <a:lnTo>
                      <a:pt x="3700" y="2058"/>
                    </a:lnTo>
                    <a:lnTo>
                      <a:pt x="3698" y="2064"/>
                    </a:lnTo>
                    <a:lnTo>
                      <a:pt x="3698" y="2064"/>
                    </a:lnTo>
                    <a:lnTo>
                      <a:pt x="3694" y="2076"/>
                    </a:lnTo>
                    <a:lnTo>
                      <a:pt x="3694" y="2082"/>
                    </a:lnTo>
                    <a:lnTo>
                      <a:pt x="3696" y="2086"/>
                    </a:lnTo>
                    <a:lnTo>
                      <a:pt x="3696" y="2086"/>
                    </a:lnTo>
                    <a:lnTo>
                      <a:pt x="3696" y="2088"/>
                    </a:lnTo>
                    <a:lnTo>
                      <a:pt x="3696" y="2090"/>
                    </a:lnTo>
                    <a:lnTo>
                      <a:pt x="3694" y="2094"/>
                    </a:lnTo>
                    <a:lnTo>
                      <a:pt x="3696" y="2098"/>
                    </a:lnTo>
                    <a:lnTo>
                      <a:pt x="3696" y="2098"/>
                    </a:lnTo>
                    <a:lnTo>
                      <a:pt x="3698" y="2104"/>
                    </a:lnTo>
                    <a:lnTo>
                      <a:pt x="3696" y="2106"/>
                    </a:lnTo>
                    <a:lnTo>
                      <a:pt x="3696" y="2110"/>
                    </a:lnTo>
                    <a:lnTo>
                      <a:pt x="3700" y="2114"/>
                    </a:lnTo>
                    <a:lnTo>
                      <a:pt x="3700" y="2114"/>
                    </a:lnTo>
                    <a:lnTo>
                      <a:pt x="3706" y="2116"/>
                    </a:lnTo>
                    <a:lnTo>
                      <a:pt x="3708" y="2116"/>
                    </a:lnTo>
                    <a:lnTo>
                      <a:pt x="3710" y="2116"/>
                    </a:lnTo>
                    <a:lnTo>
                      <a:pt x="3712" y="2120"/>
                    </a:lnTo>
                    <a:lnTo>
                      <a:pt x="3712" y="2120"/>
                    </a:lnTo>
                    <a:lnTo>
                      <a:pt x="3712" y="2126"/>
                    </a:lnTo>
                    <a:lnTo>
                      <a:pt x="3712" y="2130"/>
                    </a:lnTo>
                    <a:lnTo>
                      <a:pt x="3712" y="2134"/>
                    </a:lnTo>
                    <a:lnTo>
                      <a:pt x="3716" y="2136"/>
                    </a:lnTo>
                    <a:lnTo>
                      <a:pt x="3716" y="2136"/>
                    </a:lnTo>
                    <a:lnTo>
                      <a:pt x="3718" y="2138"/>
                    </a:lnTo>
                    <a:lnTo>
                      <a:pt x="3716" y="2142"/>
                    </a:lnTo>
                    <a:lnTo>
                      <a:pt x="3710" y="2154"/>
                    </a:lnTo>
                    <a:lnTo>
                      <a:pt x="3706" y="2166"/>
                    </a:lnTo>
                    <a:lnTo>
                      <a:pt x="3706" y="2172"/>
                    </a:lnTo>
                    <a:lnTo>
                      <a:pt x="3710" y="2176"/>
                    </a:lnTo>
                    <a:lnTo>
                      <a:pt x="3710" y="2176"/>
                    </a:lnTo>
                    <a:lnTo>
                      <a:pt x="3712" y="2176"/>
                    </a:lnTo>
                    <a:lnTo>
                      <a:pt x="3714" y="2172"/>
                    </a:lnTo>
                    <a:lnTo>
                      <a:pt x="3720" y="2158"/>
                    </a:lnTo>
                    <a:lnTo>
                      <a:pt x="3728" y="2138"/>
                    </a:lnTo>
                    <a:lnTo>
                      <a:pt x="3738" y="2122"/>
                    </a:lnTo>
                    <a:lnTo>
                      <a:pt x="3738" y="2122"/>
                    </a:lnTo>
                    <a:lnTo>
                      <a:pt x="3744" y="2114"/>
                    </a:lnTo>
                    <a:lnTo>
                      <a:pt x="3746" y="2108"/>
                    </a:lnTo>
                    <a:lnTo>
                      <a:pt x="3748" y="2102"/>
                    </a:lnTo>
                    <a:lnTo>
                      <a:pt x="3748" y="2096"/>
                    </a:lnTo>
                    <a:lnTo>
                      <a:pt x="3748" y="2092"/>
                    </a:lnTo>
                    <a:lnTo>
                      <a:pt x="3746" y="2088"/>
                    </a:lnTo>
                    <a:lnTo>
                      <a:pt x="3744" y="2086"/>
                    </a:lnTo>
                    <a:lnTo>
                      <a:pt x="3740" y="2086"/>
                    </a:lnTo>
                    <a:lnTo>
                      <a:pt x="3740" y="2086"/>
                    </a:lnTo>
                    <a:lnTo>
                      <a:pt x="3738" y="2084"/>
                    </a:lnTo>
                    <a:lnTo>
                      <a:pt x="3736" y="2082"/>
                    </a:lnTo>
                    <a:lnTo>
                      <a:pt x="3732" y="2074"/>
                    </a:lnTo>
                    <a:lnTo>
                      <a:pt x="3726" y="2054"/>
                    </a:lnTo>
                    <a:lnTo>
                      <a:pt x="3726" y="2054"/>
                    </a:lnTo>
                    <a:lnTo>
                      <a:pt x="3724" y="2044"/>
                    </a:lnTo>
                    <a:lnTo>
                      <a:pt x="3726" y="2036"/>
                    </a:lnTo>
                    <a:lnTo>
                      <a:pt x="3730" y="2030"/>
                    </a:lnTo>
                    <a:lnTo>
                      <a:pt x="3738" y="2024"/>
                    </a:lnTo>
                    <a:lnTo>
                      <a:pt x="3738" y="2024"/>
                    </a:lnTo>
                    <a:lnTo>
                      <a:pt x="3742" y="2024"/>
                    </a:lnTo>
                    <a:lnTo>
                      <a:pt x="3736" y="2030"/>
                    </a:lnTo>
                    <a:lnTo>
                      <a:pt x="3732" y="2034"/>
                    </a:lnTo>
                    <a:lnTo>
                      <a:pt x="3730" y="2040"/>
                    </a:lnTo>
                    <a:lnTo>
                      <a:pt x="3730" y="2046"/>
                    </a:lnTo>
                    <a:lnTo>
                      <a:pt x="3732" y="2054"/>
                    </a:lnTo>
                    <a:lnTo>
                      <a:pt x="3732" y="2054"/>
                    </a:lnTo>
                    <a:lnTo>
                      <a:pt x="3738" y="2060"/>
                    </a:lnTo>
                    <a:lnTo>
                      <a:pt x="3742" y="2062"/>
                    </a:lnTo>
                    <a:lnTo>
                      <a:pt x="3748" y="2064"/>
                    </a:lnTo>
                    <a:lnTo>
                      <a:pt x="3750" y="2066"/>
                    </a:lnTo>
                    <a:lnTo>
                      <a:pt x="3750" y="2072"/>
                    </a:lnTo>
                    <a:lnTo>
                      <a:pt x="3750" y="2072"/>
                    </a:lnTo>
                    <a:lnTo>
                      <a:pt x="3750" y="2078"/>
                    </a:lnTo>
                    <a:lnTo>
                      <a:pt x="3752" y="2078"/>
                    </a:lnTo>
                    <a:lnTo>
                      <a:pt x="3754" y="2078"/>
                    </a:lnTo>
                    <a:lnTo>
                      <a:pt x="3758" y="2074"/>
                    </a:lnTo>
                    <a:lnTo>
                      <a:pt x="3766" y="2062"/>
                    </a:lnTo>
                    <a:lnTo>
                      <a:pt x="3774" y="2048"/>
                    </a:lnTo>
                    <a:lnTo>
                      <a:pt x="3774" y="2048"/>
                    </a:lnTo>
                    <a:lnTo>
                      <a:pt x="3784" y="2030"/>
                    </a:lnTo>
                    <a:lnTo>
                      <a:pt x="3790" y="2014"/>
                    </a:lnTo>
                    <a:lnTo>
                      <a:pt x="3790" y="2008"/>
                    </a:lnTo>
                    <a:lnTo>
                      <a:pt x="3790" y="2002"/>
                    </a:lnTo>
                    <a:lnTo>
                      <a:pt x="3790" y="2000"/>
                    </a:lnTo>
                    <a:lnTo>
                      <a:pt x="3786" y="1998"/>
                    </a:lnTo>
                    <a:lnTo>
                      <a:pt x="3786" y="1998"/>
                    </a:lnTo>
                    <a:lnTo>
                      <a:pt x="3778" y="1996"/>
                    </a:lnTo>
                    <a:lnTo>
                      <a:pt x="3776" y="1996"/>
                    </a:lnTo>
                    <a:lnTo>
                      <a:pt x="3776" y="1994"/>
                    </a:lnTo>
                    <a:lnTo>
                      <a:pt x="3778" y="1988"/>
                    </a:lnTo>
                    <a:lnTo>
                      <a:pt x="3784" y="1980"/>
                    </a:lnTo>
                    <a:lnTo>
                      <a:pt x="3784" y="1980"/>
                    </a:lnTo>
                    <a:lnTo>
                      <a:pt x="3796" y="1972"/>
                    </a:lnTo>
                    <a:lnTo>
                      <a:pt x="3808" y="1962"/>
                    </a:lnTo>
                    <a:lnTo>
                      <a:pt x="3824" y="1956"/>
                    </a:lnTo>
                    <a:lnTo>
                      <a:pt x="3838" y="1950"/>
                    </a:lnTo>
                    <a:lnTo>
                      <a:pt x="3838" y="1950"/>
                    </a:lnTo>
                    <a:lnTo>
                      <a:pt x="3854" y="1948"/>
                    </a:lnTo>
                    <a:lnTo>
                      <a:pt x="3870" y="1946"/>
                    </a:lnTo>
                    <a:lnTo>
                      <a:pt x="3886" y="1944"/>
                    </a:lnTo>
                    <a:lnTo>
                      <a:pt x="3890" y="1944"/>
                    </a:lnTo>
                    <a:lnTo>
                      <a:pt x="3892" y="1940"/>
                    </a:lnTo>
                    <a:lnTo>
                      <a:pt x="3892" y="1940"/>
                    </a:lnTo>
                    <a:lnTo>
                      <a:pt x="3894" y="1926"/>
                    </a:lnTo>
                    <a:lnTo>
                      <a:pt x="3896" y="1924"/>
                    </a:lnTo>
                    <a:lnTo>
                      <a:pt x="3898" y="1928"/>
                    </a:lnTo>
                    <a:lnTo>
                      <a:pt x="3898" y="1928"/>
                    </a:lnTo>
                    <a:lnTo>
                      <a:pt x="3900" y="1936"/>
                    </a:lnTo>
                    <a:lnTo>
                      <a:pt x="3904" y="1940"/>
                    </a:lnTo>
                    <a:lnTo>
                      <a:pt x="3906" y="1940"/>
                    </a:lnTo>
                    <a:lnTo>
                      <a:pt x="3908" y="1940"/>
                    </a:lnTo>
                    <a:lnTo>
                      <a:pt x="3914" y="1932"/>
                    </a:lnTo>
                    <a:lnTo>
                      <a:pt x="3914" y="1932"/>
                    </a:lnTo>
                    <a:lnTo>
                      <a:pt x="3920" y="1928"/>
                    </a:lnTo>
                    <a:lnTo>
                      <a:pt x="3922" y="1926"/>
                    </a:lnTo>
                    <a:lnTo>
                      <a:pt x="3924" y="1928"/>
                    </a:lnTo>
                    <a:lnTo>
                      <a:pt x="3924" y="1930"/>
                    </a:lnTo>
                    <a:lnTo>
                      <a:pt x="3924" y="1936"/>
                    </a:lnTo>
                    <a:lnTo>
                      <a:pt x="3926" y="1936"/>
                    </a:lnTo>
                    <a:lnTo>
                      <a:pt x="3928" y="1934"/>
                    </a:lnTo>
                    <a:lnTo>
                      <a:pt x="3928" y="1934"/>
                    </a:lnTo>
                    <a:lnTo>
                      <a:pt x="3932" y="1932"/>
                    </a:lnTo>
                    <a:lnTo>
                      <a:pt x="3936" y="1930"/>
                    </a:lnTo>
                    <a:lnTo>
                      <a:pt x="3946" y="1930"/>
                    </a:lnTo>
                    <a:lnTo>
                      <a:pt x="3952" y="1928"/>
                    </a:lnTo>
                    <a:lnTo>
                      <a:pt x="3952" y="1924"/>
                    </a:lnTo>
                    <a:lnTo>
                      <a:pt x="3952" y="1920"/>
                    </a:lnTo>
                    <a:lnTo>
                      <a:pt x="3952" y="1920"/>
                    </a:lnTo>
                    <a:lnTo>
                      <a:pt x="3948" y="1906"/>
                    </a:lnTo>
                    <a:lnTo>
                      <a:pt x="3946" y="1904"/>
                    </a:lnTo>
                    <a:lnTo>
                      <a:pt x="3942" y="1904"/>
                    </a:lnTo>
                    <a:lnTo>
                      <a:pt x="3942" y="1904"/>
                    </a:lnTo>
                    <a:lnTo>
                      <a:pt x="3940" y="1904"/>
                    </a:lnTo>
                    <a:lnTo>
                      <a:pt x="3942" y="1906"/>
                    </a:lnTo>
                    <a:lnTo>
                      <a:pt x="3946" y="1908"/>
                    </a:lnTo>
                    <a:lnTo>
                      <a:pt x="3948" y="1914"/>
                    </a:lnTo>
                    <a:lnTo>
                      <a:pt x="3948" y="1914"/>
                    </a:lnTo>
                    <a:lnTo>
                      <a:pt x="3944" y="1920"/>
                    </a:lnTo>
                    <a:lnTo>
                      <a:pt x="3940" y="1924"/>
                    </a:lnTo>
                    <a:lnTo>
                      <a:pt x="3936" y="1926"/>
                    </a:lnTo>
                    <a:lnTo>
                      <a:pt x="3932" y="1926"/>
                    </a:lnTo>
                    <a:lnTo>
                      <a:pt x="3930" y="1922"/>
                    </a:lnTo>
                    <a:lnTo>
                      <a:pt x="3928" y="1918"/>
                    </a:lnTo>
                    <a:lnTo>
                      <a:pt x="3928" y="1918"/>
                    </a:lnTo>
                    <a:lnTo>
                      <a:pt x="3924" y="1908"/>
                    </a:lnTo>
                    <a:lnTo>
                      <a:pt x="3924" y="1902"/>
                    </a:lnTo>
                    <a:lnTo>
                      <a:pt x="3920" y="1896"/>
                    </a:lnTo>
                    <a:lnTo>
                      <a:pt x="3912" y="1894"/>
                    </a:lnTo>
                    <a:lnTo>
                      <a:pt x="3912" y="1894"/>
                    </a:lnTo>
                    <a:lnTo>
                      <a:pt x="3910" y="1894"/>
                    </a:lnTo>
                    <a:lnTo>
                      <a:pt x="3910" y="1892"/>
                    </a:lnTo>
                    <a:lnTo>
                      <a:pt x="3918" y="1884"/>
                    </a:lnTo>
                    <a:lnTo>
                      <a:pt x="3926" y="1876"/>
                    </a:lnTo>
                    <a:lnTo>
                      <a:pt x="3926" y="1874"/>
                    </a:lnTo>
                    <a:lnTo>
                      <a:pt x="3924" y="1872"/>
                    </a:lnTo>
                    <a:lnTo>
                      <a:pt x="3924" y="1872"/>
                    </a:lnTo>
                    <a:lnTo>
                      <a:pt x="3922" y="1868"/>
                    </a:lnTo>
                    <a:lnTo>
                      <a:pt x="3920" y="1864"/>
                    </a:lnTo>
                    <a:lnTo>
                      <a:pt x="3922" y="1850"/>
                    </a:lnTo>
                    <a:lnTo>
                      <a:pt x="3928" y="1836"/>
                    </a:lnTo>
                    <a:lnTo>
                      <a:pt x="3936" y="1826"/>
                    </a:lnTo>
                    <a:lnTo>
                      <a:pt x="3936" y="1826"/>
                    </a:lnTo>
                    <a:lnTo>
                      <a:pt x="3940" y="1820"/>
                    </a:lnTo>
                    <a:lnTo>
                      <a:pt x="3940" y="1816"/>
                    </a:lnTo>
                    <a:lnTo>
                      <a:pt x="3940" y="1814"/>
                    </a:lnTo>
                    <a:lnTo>
                      <a:pt x="3942" y="1810"/>
                    </a:lnTo>
                    <a:lnTo>
                      <a:pt x="3942" y="1810"/>
                    </a:lnTo>
                    <a:lnTo>
                      <a:pt x="3944" y="1808"/>
                    </a:lnTo>
                    <a:lnTo>
                      <a:pt x="3946" y="1808"/>
                    </a:lnTo>
                    <a:lnTo>
                      <a:pt x="3948" y="1812"/>
                    </a:lnTo>
                    <a:lnTo>
                      <a:pt x="3952" y="1814"/>
                    </a:lnTo>
                    <a:lnTo>
                      <a:pt x="3954" y="1814"/>
                    </a:lnTo>
                    <a:lnTo>
                      <a:pt x="3958" y="1812"/>
                    </a:lnTo>
                    <a:lnTo>
                      <a:pt x="3958" y="1812"/>
                    </a:lnTo>
                    <a:lnTo>
                      <a:pt x="3966" y="1806"/>
                    </a:lnTo>
                    <a:lnTo>
                      <a:pt x="3970" y="1802"/>
                    </a:lnTo>
                    <a:lnTo>
                      <a:pt x="3974" y="1800"/>
                    </a:lnTo>
                    <a:lnTo>
                      <a:pt x="3976" y="1800"/>
                    </a:lnTo>
                    <a:lnTo>
                      <a:pt x="3976" y="1800"/>
                    </a:lnTo>
                    <a:lnTo>
                      <a:pt x="3982" y="1798"/>
                    </a:lnTo>
                    <a:lnTo>
                      <a:pt x="3984" y="1796"/>
                    </a:lnTo>
                    <a:lnTo>
                      <a:pt x="3988" y="1786"/>
                    </a:lnTo>
                    <a:lnTo>
                      <a:pt x="3992" y="1778"/>
                    </a:lnTo>
                    <a:lnTo>
                      <a:pt x="3996" y="1776"/>
                    </a:lnTo>
                    <a:lnTo>
                      <a:pt x="4000" y="1778"/>
                    </a:lnTo>
                    <a:lnTo>
                      <a:pt x="4000" y="1778"/>
                    </a:lnTo>
                    <a:lnTo>
                      <a:pt x="4006" y="1782"/>
                    </a:lnTo>
                    <a:lnTo>
                      <a:pt x="4008" y="1780"/>
                    </a:lnTo>
                    <a:lnTo>
                      <a:pt x="4010" y="1780"/>
                    </a:lnTo>
                    <a:lnTo>
                      <a:pt x="4012" y="1776"/>
                    </a:lnTo>
                    <a:lnTo>
                      <a:pt x="4016" y="1772"/>
                    </a:lnTo>
                    <a:lnTo>
                      <a:pt x="4016" y="1772"/>
                    </a:lnTo>
                    <a:lnTo>
                      <a:pt x="4022" y="1772"/>
                    </a:lnTo>
                    <a:lnTo>
                      <a:pt x="4024" y="1774"/>
                    </a:lnTo>
                    <a:lnTo>
                      <a:pt x="4028" y="1776"/>
                    </a:lnTo>
                    <a:lnTo>
                      <a:pt x="4036" y="1772"/>
                    </a:lnTo>
                    <a:lnTo>
                      <a:pt x="4036" y="1772"/>
                    </a:lnTo>
                    <a:lnTo>
                      <a:pt x="4044" y="1766"/>
                    </a:lnTo>
                    <a:lnTo>
                      <a:pt x="4052" y="1764"/>
                    </a:lnTo>
                    <a:lnTo>
                      <a:pt x="4060" y="1762"/>
                    </a:lnTo>
                    <a:lnTo>
                      <a:pt x="4066" y="1756"/>
                    </a:lnTo>
                    <a:lnTo>
                      <a:pt x="4066" y="1756"/>
                    </a:lnTo>
                    <a:lnTo>
                      <a:pt x="4070" y="1752"/>
                    </a:lnTo>
                    <a:lnTo>
                      <a:pt x="4070" y="1748"/>
                    </a:lnTo>
                    <a:lnTo>
                      <a:pt x="4068" y="1746"/>
                    </a:lnTo>
                    <a:lnTo>
                      <a:pt x="4066" y="1742"/>
                    </a:lnTo>
                    <a:lnTo>
                      <a:pt x="4066" y="1742"/>
                    </a:lnTo>
                    <a:lnTo>
                      <a:pt x="4064" y="1736"/>
                    </a:lnTo>
                    <a:lnTo>
                      <a:pt x="4062" y="1734"/>
                    </a:lnTo>
                    <a:lnTo>
                      <a:pt x="4054" y="1730"/>
                    </a:lnTo>
                    <a:lnTo>
                      <a:pt x="4054" y="1730"/>
                    </a:lnTo>
                    <a:lnTo>
                      <a:pt x="4052" y="1726"/>
                    </a:lnTo>
                    <a:lnTo>
                      <a:pt x="4050" y="1718"/>
                    </a:lnTo>
                    <a:lnTo>
                      <a:pt x="4050" y="1704"/>
                    </a:lnTo>
                    <a:lnTo>
                      <a:pt x="4050" y="1704"/>
                    </a:lnTo>
                    <a:lnTo>
                      <a:pt x="4052" y="1706"/>
                    </a:lnTo>
                    <a:lnTo>
                      <a:pt x="4054" y="1708"/>
                    </a:lnTo>
                    <a:lnTo>
                      <a:pt x="4054" y="1716"/>
                    </a:lnTo>
                    <a:lnTo>
                      <a:pt x="4054" y="1716"/>
                    </a:lnTo>
                    <a:lnTo>
                      <a:pt x="4054" y="1720"/>
                    </a:lnTo>
                    <a:lnTo>
                      <a:pt x="4056" y="1724"/>
                    </a:lnTo>
                    <a:lnTo>
                      <a:pt x="4060" y="1728"/>
                    </a:lnTo>
                    <a:lnTo>
                      <a:pt x="4066" y="1730"/>
                    </a:lnTo>
                    <a:lnTo>
                      <a:pt x="4066" y="1730"/>
                    </a:lnTo>
                    <a:lnTo>
                      <a:pt x="4078" y="1734"/>
                    </a:lnTo>
                    <a:lnTo>
                      <a:pt x="4088" y="1734"/>
                    </a:lnTo>
                    <a:lnTo>
                      <a:pt x="4096" y="1734"/>
                    </a:lnTo>
                    <a:lnTo>
                      <a:pt x="4106" y="1732"/>
                    </a:lnTo>
                    <a:lnTo>
                      <a:pt x="4122" y="1724"/>
                    </a:lnTo>
                    <a:lnTo>
                      <a:pt x="4144" y="1714"/>
                    </a:lnTo>
                    <a:lnTo>
                      <a:pt x="4144" y="1714"/>
                    </a:lnTo>
                    <a:lnTo>
                      <a:pt x="4152" y="1708"/>
                    </a:lnTo>
                    <a:lnTo>
                      <a:pt x="4156" y="1708"/>
                    </a:lnTo>
                    <a:lnTo>
                      <a:pt x="4156" y="1708"/>
                    </a:lnTo>
                    <a:lnTo>
                      <a:pt x="4158" y="1712"/>
                    </a:lnTo>
                    <a:lnTo>
                      <a:pt x="4160" y="1714"/>
                    </a:lnTo>
                    <a:lnTo>
                      <a:pt x="4164" y="1718"/>
                    </a:lnTo>
                    <a:lnTo>
                      <a:pt x="4172" y="1718"/>
                    </a:lnTo>
                    <a:lnTo>
                      <a:pt x="4188" y="1716"/>
                    </a:lnTo>
                    <a:lnTo>
                      <a:pt x="4188" y="1716"/>
                    </a:lnTo>
                    <a:lnTo>
                      <a:pt x="4202" y="1716"/>
                    </a:lnTo>
                    <a:lnTo>
                      <a:pt x="4194" y="1720"/>
                    </a:lnTo>
                    <a:lnTo>
                      <a:pt x="4172" y="1728"/>
                    </a:lnTo>
                    <a:lnTo>
                      <a:pt x="4148" y="1740"/>
                    </a:lnTo>
                    <a:lnTo>
                      <a:pt x="4148" y="1740"/>
                    </a:lnTo>
                    <a:lnTo>
                      <a:pt x="4136" y="1746"/>
                    </a:lnTo>
                    <a:lnTo>
                      <a:pt x="4126" y="1754"/>
                    </a:lnTo>
                    <a:lnTo>
                      <a:pt x="4118" y="1762"/>
                    </a:lnTo>
                    <a:lnTo>
                      <a:pt x="4110" y="1770"/>
                    </a:lnTo>
                    <a:lnTo>
                      <a:pt x="4106" y="1780"/>
                    </a:lnTo>
                    <a:lnTo>
                      <a:pt x="4104" y="1790"/>
                    </a:lnTo>
                    <a:lnTo>
                      <a:pt x="4106" y="1802"/>
                    </a:lnTo>
                    <a:lnTo>
                      <a:pt x="4110" y="1812"/>
                    </a:lnTo>
                    <a:lnTo>
                      <a:pt x="4110" y="1812"/>
                    </a:lnTo>
                    <a:lnTo>
                      <a:pt x="4116" y="1822"/>
                    </a:lnTo>
                    <a:lnTo>
                      <a:pt x="4124" y="1826"/>
                    </a:lnTo>
                    <a:lnTo>
                      <a:pt x="4130" y="1828"/>
                    </a:lnTo>
                    <a:lnTo>
                      <a:pt x="4138" y="1824"/>
                    </a:lnTo>
                    <a:lnTo>
                      <a:pt x="4146" y="1818"/>
                    </a:lnTo>
                    <a:lnTo>
                      <a:pt x="4154" y="1810"/>
                    </a:lnTo>
                    <a:lnTo>
                      <a:pt x="4174" y="1786"/>
                    </a:lnTo>
                    <a:lnTo>
                      <a:pt x="4174" y="1786"/>
                    </a:lnTo>
                    <a:lnTo>
                      <a:pt x="4182" y="1776"/>
                    </a:lnTo>
                    <a:lnTo>
                      <a:pt x="4190" y="1770"/>
                    </a:lnTo>
                    <a:lnTo>
                      <a:pt x="4196" y="1768"/>
                    </a:lnTo>
                    <a:lnTo>
                      <a:pt x="4202" y="1768"/>
                    </a:lnTo>
                    <a:lnTo>
                      <a:pt x="4208" y="1768"/>
                    </a:lnTo>
                    <a:lnTo>
                      <a:pt x="4216" y="1766"/>
                    </a:lnTo>
                    <a:lnTo>
                      <a:pt x="4224" y="1764"/>
                    </a:lnTo>
                    <a:lnTo>
                      <a:pt x="4238" y="1756"/>
                    </a:lnTo>
                    <a:lnTo>
                      <a:pt x="4238" y="1756"/>
                    </a:lnTo>
                    <a:lnTo>
                      <a:pt x="4252" y="1748"/>
                    </a:lnTo>
                    <a:lnTo>
                      <a:pt x="4266" y="1742"/>
                    </a:lnTo>
                    <a:lnTo>
                      <a:pt x="4290" y="1734"/>
                    </a:lnTo>
                    <a:lnTo>
                      <a:pt x="4300" y="1730"/>
                    </a:lnTo>
                    <a:lnTo>
                      <a:pt x="4306" y="1728"/>
                    </a:lnTo>
                    <a:lnTo>
                      <a:pt x="4308" y="1724"/>
                    </a:lnTo>
                    <a:lnTo>
                      <a:pt x="4304" y="1720"/>
                    </a:lnTo>
                    <a:lnTo>
                      <a:pt x="4304" y="1720"/>
                    </a:lnTo>
                    <a:lnTo>
                      <a:pt x="4284" y="1700"/>
                    </a:lnTo>
                    <a:lnTo>
                      <a:pt x="4280" y="1698"/>
                    </a:lnTo>
                    <a:lnTo>
                      <a:pt x="4276" y="1696"/>
                    </a:lnTo>
                    <a:lnTo>
                      <a:pt x="4270" y="1696"/>
                    </a:lnTo>
                    <a:lnTo>
                      <a:pt x="4264" y="1698"/>
                    </a:lnTo>
                    <a:lnTo>
                      <a:pt x="4264" y="1698"/>
                    </a:lnTo>
                    <a:lnTo>
                      <a:pt x="4258" y="1700"/>
                    </a:lnTo>
                    <a:lnTo>
                      <a:pt x="4246" y="1700"/>
                    </a:lnTo>
                    <a:lnTo>
                      <a:pt x="4236" y="1700"/>
                    </a:lnTo>
                    <a:lnTo>
                      <a:pt x="4224" y="1696"/>
                    </a:lnTo>
                    <a:lnTo>
                      <a:pt x="4212" y="1694"/>
                    </a:lnTo>
                    <a:lnTo>
                      <a:pt x="4204" y="1690"/>
                    </a:lnTo>
                    <a:lnTo>
                      <a:pt x="4198" y="1684"/>
                    </a:lnTo>
                    <a:lnTo>
                      <a:pt x="4196" y="1682"/>
                    </a:lnTo>
                    <a:lnTo>
                      <a:pt x="4196" y="1680"/>
                    </a:lnTo>
                    <a:lnTo>
                      <a:pt x="4196" y="1680"/>
                    </a:lnTo>
                    <a:lnTo>
                      <a:pt x="4196" y="1676"/>
                    </a:lnTo>
                    <a:lnTo>
                      <a:pt x="4194" y="1674"/>
                    </a:lnTo>
                    <a:lnTo>
                      <a:pt x="4186" y="1672"/>
                    </a:lnTo>
                    <a:lnTo>
                      <a:pt x="4178" y="1668"/>
                    </a:lnTo>
                    <a:lnTo>
                      <a:pt x="4172" y="1664"/>
                    </a:lnTo>
                    <a:lnTo>
                      <a:pt x="4166" y="1654"/>
                    </a:lnTo>
                    <a:lnTo>
                      <a:pt x="4160" y="1640"/>
                    </a:lnTo>
                    <a:lnTo>
                      <a:pt x="4160" y="1640"/>
                    </a:lnTo>
                    <a:lnTo>
                      <a:pt x="4156" y="1624"/>
                    </a:lnTo>
                    <a:lnTo>
                      <a:pt x="4156" y="1610"/>
                    </a:lnTo>
                    <a:lnTo>
                      <a:pt x="4158" y="1598"/>
                    </a:lnTo>
                    <a:lnTo>
                      <a:pt x="4160" y="1588"/>
                    </a:lnTo>
                    <a:lnTo>
                      <a:pt x="4162" y="1580"/>
                    </a:lnTo>
                    <a:lnTo>
                      <a:pt x="4162" y="1576"/>
                    </a:lnTo>
                    <a:lnTo>
                      <a:pt x="4158" y="1574"/>
                    </a:lnTo>
                    <a:lnTo>
                      <a:pt x="4148" y="1576"/>
                    </a:lnTo>
                    <a:lnTo>
                      <a:pt x="4148" y="1576"/>
                    </a:lnTo>
                    <a:lnTo>
                      <a:pt x="4134" y="1578"/>
                    </a:lnTo>
                    <a:lnTo>
                      <a:pt x="4126" y="1580"/>
                    </a:lnTo>
                    <a:lnTo>
                      <a:pt x="4124" y="1578"/>
                    </a:lnTo>
                    <a:lnTo>
                      <a:pt x="4126" y="1574"/>
                    </a:lnTo>
                    <a:lnTo>
                      <a:pt x="4140" y="1564"/>
                    </a:lnTo>
                    <a:lnTo>
                      <a:pt x="4164" y="1550"/>
                    </a:lnTo>
                    <a:lnTo>
                      <a:pt x="4164" y="1550"/>
                    </a:lnTo>
                    <a:lnTo>
                      <a:pt x="4178" y="1538"/>
                    </a:lnTo>
                    <a:lnTo>
                      <a:pt x="4182" y="1532"/>
                    </a:lnTo>
                    <a:lnTo>
                      <a:pt x="4184" y="1528"/>
                    </a:lnTo>
                    <a:lnTo>
                      <a:pt x="4184" y="1522"/>
                    </a:lnTo>
                    <a:lnTo>
                      <a:pt x="4180" y="1516"/>
                    </a:lnTo>
                    <a:lnTo>
                      <a:pt x="4174" y="1508"/>
                    </a:lnTo>
                    <a:lnTo>
                      <a:pt x="4166" y="1502"/>
                    </a:lnTo>
                    <a:lnTo>
                      <a:pt x="4166" y="1502"/>
                    </a:lnTo>
                    <a:lnTo>
                      <a:pt x="4160" y="1498"/>
                    </a:lnTo>
                    <a:lnTo>
                      <a:pt x="4150" y="1496"/>
                    </a:lnTo>
                    <a:lnTo>
                      <a:pt x="4140" y="1496"/>
                    </a:lnTo>
                    <a:lnTo>
                      <a:pt x="4130" y="1496"/>
                    </a:lnTo>
                    <a:lnTo>
                      <a:pt x="4102" y="1500"/>
                    </a:lnTo>
                    <a:lnTo>
                      <a:pt x="4074" y="1508"/>
                    </a:lnTo>
                    <a:lnTo>
                      <a:pt x="4044" y="1518"/>
                    </a:lnTo>
                    <a:lnTo>
                      <a:pt x="4018" y="1532"/>
                    </a:lnTo>
                    <a:lnTo>
                      <a:pt x="3996" y="1546"/>
                    </a:lnTo>
                    <a:lnTo>
                      <a:pt x="3988" y="1554"/>
                    </a:lnTo>
                    <a:lnTo>
                      <a:pt x="3982" y="1560"/>
                    </a:lnTo>
                    <a:lnTo>
                      <a:pt x="3982" y="1560"/>
                    </a:lnTo>
                    <a:lnTo>
                      <a:pt x="3964" y="1584"/>
                    </a:lnTo>
                    <a:lnTo>
                      <a:pt x="3948" y="1602"/>
                    </a:lnTo>
                    <a:lnTo>
                      <a:pt x="3934" y="1616"/>
                    </a:lnTo>
                    <a:lnTo>
                      <a:pt x="3922" y="1626"/>
                    </a:lnTo>
                    <a:lnTo>
                      <a:pt x="3914" y="1634"/>
                    </a:lnTo>
                    <a:lnTo>
                      <a:pt x="3908" y="1636"/>
                    </a:lnTo>
                    <a:lnTo>
                      <a:pt x="3908" y="1636"/>
                    </a:lnTo>
                    <a:lnTo>
                      <a:pt x="3908" y="1634"/>
                    </a:lnTo>
                    <a:lnTo>
                      <a:pt x="3914" y="1628"/>
                    </a:lnTo>
                    <a:lnTo>
                      <a:pt x="3914" y="1628"/>
                    </a:lnTo>
                    <a:lnTo>
                      <a:pt x="3924" y="1616"/>
                    </a:lnTo>
                    <a:lnTo>
                      <a:pt x="3936" y="1600"/>
                    </a:lnTo>
                    <a:lnTo>
                      <a:pt x="3964" y="1560"/>
                    </a:lnTo>
                    <a:lnTo>
                      <a:pt x="3978" y="1542"/>
                    </a:lnTo>
                    <a:lnTo>
                      <a:pt x="3994" y="1524"/>
                    </a:lnTo>
                    <a:lnTo>
                      <a:pt x="4010" y="1510"/>
                    </a:lnTo>
                    <a:lnTo>
                      <a:pt x="4020" y="1504"/>
                    </a:lnTo>
                    <a:lnTo>
                      <a:pt x="4030" y="1500"/>
                    </a:lnTo>
                    <a:lnTo>
                      <a:pt x="4030" y="1500"/>
                    </a:lnTo>
                    <a:lnTo>
                      <a:pt x="4040" y="1496"/>
                    </a:lnTo>
                    <a:lnTo>
                      <a:pt x="4050" y="1490"/>
                    </a:lnTo>
                    <a:lnTo>
                      <a:pt x="4056" y="1486"/>
                    </a:lnTo>
                    <a:lnTo>
                      <a:pt x="4060" y="1482"/>
                    </a:lnTo>
                    <a:lnTo>
                      <a:pt x="4066" y="1472"/>
                    </a:lnTo>
                    <a:lnTo>
                      <a:pt x="4068" y="1464"/>
                    </a:lnTo>
                    <a:lnTo>
                      <a:pt x="4072" y="1456"/>
                    </a:lnTo>
                    <a:lnTo>
                      <a:pt x="4076" y="1452"/>
                    </a:lnTo>
                    <a:lnTo>
                      <a:pt x="4082" y="1448"/>
                    </a:lnTo>
                    <a:lnTo>
                      <a:pt x="4090" y="1444"/>
                    </a:lnTo>
                    <a:lnTo>
                      <a:pt x="4102" y="1440"/>
                    </a:lnTo>
                    <a:lnTo>
                      <a:pt x="4136" y="1432"/>
                    </a:lnTo>
                    <a:lnTo>
                      <a:pt x="4136" y="1432"/>
                    </a:lnTo>
                    <a:lnTo>
                      <a:pt x="4160" y="1430"/>
                    </a:lnTo>
                    <a:lnTo>
                      <a:pt x="4182" y="1428"/>
                    </a:lnTo>
                    <a:lnTo>
                      <a:pt x="4202" y="1430"/>
                    </a:lnTo>
                    <a:lnTo>
                      <a:pt x="4220" y="1432"/>
                    </a:lnTo>
                    <a:lnTo>
                      <a:pt x="4252" y="1436"/>
                    </a:lnTo>
                    <a:lnTo>
                      <a:pt x="4278" y="1442"/>
                    </a:lnTo>
                    <a:lnTo>
                      <a:pt x="4304" y="1446"/>
                    </a:lnTo>
                    <a:lnTo>
                      <a:pt x="4316" y="1444"/>
                    </a:lnTo>
                    <a:lnTo>
                      <a:pt x="4330" y="1442"/>
                    </a:lnTo>
                    <a:lnTo>
                      <a:pt x="4342" y="1438"/>
                    </a:lnTo>
                    <a:lnTo>
                      <a:pt x="4356" y="1430"/>
                    </a:lnTo>
                    <a:lnTo>
                      <a:pt x="4370" y="1420"/>
                    </a:lnTo>
                    <a:lnTo>
                      <a:pt x="4386" y="1406"/>
                    </a:lnTo>
                    <a:lnTo>
                      <a:pt x="4386" y="1406"/>
                    </a:lnTo>
                    <a:lnTo>
                      <a:pt x="4414" y="1382"/>
                    </a:lnTo>
                    <a:lnTo>
                      <a:pt x="4434" y="1368"/>
                    </a:lnTo>
                    <a:lnTo>
                      <a:pt x="4448" y="1362"/>
                    </a:lnTo>
                    <a:lnTo>
                      <a:pt x="4458" y="1362"/>
                    </a:lnTo>
                    <a:lnTo>
                      <a:pt x="4470" y="1366"/>
                    </a:lnTo>
                    <a:lnTo>
                      <a:pt x="4474" y="1366"/>
                    </a:lnTo>
                    <a:lnTo>
                      <a:pt x="4482" y="1358"/>
                    </a:lnTo>
                    <a:lnTo>
                      <a:pt x="4482" y="1358"/>
                    </a:lnTo>
                    <a:lnTo>
                      <a:pt x="4492" y="1348"/>
                    </a:lnTo>
                    <a:lnTo>
                      <a:pt x="4502" y="1342"/>
                    </a:lnTo>
                    <a:lnTo>
                      <a:pt x="4518" y="1330"/>
                    </a:lnTo>
                    <a:lnTo>
                      <a:pt x="4524" y="1324"/>
                    </a:lnTo>
                    <a:lnTo>
                      <a:pt x="4526" y="1316"/>
                    </a:lnTo>
                    <a:lnTo>
                      <a:pt x="4526" y="1308"/>
                    </a:lnTo>
                    <a:lnTo>
                      <a:pt x="4522" y="1296"/>
                    </a:lnTo>
                    <a:lnTo>
                      <a:pt x="4522" y="1296"/>
                    </a:lnTo>
                    <a:lnTo>
                      <a:pt x="4518" y="1284"/>
                    </a:lnTo>
                    <a:lnTo>
                      <a:pt x="4518" y="1278"/>
                    </a:lnTo>
                    <a:lnTo>
                      <a:pt x="4518" y="1274"/>
                    </a:lnTo>
                    <a:lnTo>
                      <a:pt x="4522" y="1270"/>
                    </a:lnTo>
                    <a:lnTo>
                      <a:pt x="4524" y="1268"/>
                    </a:lnTo>
                    <a:lnTo>
                      <a:pt x="4526" y="1264"/>
                    </a:lnTo>
                    <a:lnTo>
                      <a:pt x="4524" y="1258"/>
                    </a:lnTo>
                    <a:lnTo>
                      <a:pt x="4522" y="1248"/>
                    </a:lnTo>
                    <a:lnTo>
                      <a:pt x="4522" y="1248"/>
                    </a:lnTo>
                    <a:lnTo>
                      <a:pt x="4516" y="1238"/>
                    </a:lnTo>
                    <a:lnTo>
                      <a:pt x="4510" y="1234"/>
                    </a:lnTo>
                    <a:lnTo>
                      <a:pt x="4502" y="1232"/>
                    </a:lnTo>
                    <a:lnTo>
                      <a:pt x="4496" y="1230"/>
                    </a:lnTo>
                    <a:lnTo>
                      <a:pt x="4488" y="1230"/>
                    </a:lnTo>
                    <a:lnTo>
                      <a:pt x="4480" y="1228"/>
                    </a:lnTo>
                    <a:lnTo>
                      <a:pt x="4472" y="1222"/>
                    </a:lnTo>
                    <a:lnTo>
                      <a:pt x="4464" y="1214"/>
                    </a:lnTo>
                    <a:lnTo>
                      <a:pt x="4464" y="1214"/>
                    </a:lnTo>
                    <a:lnTo>
                      <a:pt x="4454" y="1204"/>
                    </a:lnTo>
                    <a:lnTo>
                      <a:pt x="4446" y="1198"/>
                    </a:lnTo>
                    <a:lnTo>
                      <a:pt x="4436" y="1198"/>
                    </a:lnTo>
                    <a:lnTo>
                      <a:pt x="4428" y="1200"/>
                    </a:lnTo>
                    <a:lnTo>
                      <a:pt x="4416" y="1204"/>
                    </a:lnTo>
                    <a:lnTo>
                      <a:pt x="4406" y="1212"/>
                    </a:lnTo>
                    <a:lnTo>
                      <a:pt x="4376" y="1234"/>
                    </a:lnTo>
                    <a:lnTo>
                      <a:pt x="4376" y="1234"/>
                    </a:lnTo>
                    <a:lnTo>
                      <a:pt x="4362" y="1242"/>
                    </a:lnTo>
                    <a:lnTo>
                      <a:pt x="4352" y="1246"/>
                    </a:lnTo>
                    <a:lnTo>
                      <a:pt x="4344" y="1246"/>
                    </a:lnTo>
                    <a:lnTo>
                      <a:pt x="4342" y="1242"/>
                    </a:lnTo>
                    <a:lnTo>
                      <a:pt x="4342" y="1238"/>
                    </a:lnTo>
                    <a:lnTo>
                      <a:pt x="4346" y="1230"/>
                    </a:lnTo>
                    <a:lnTo>
                      <a:pt x="4354" y="1226"/>
                    </a:lnTo>
                    <a:lnTo>
                      <a:pt x="4364" y="1220"/>
                    </a:lnTo>
                    <a:lnTo>
                      <a:pt x="4364" y="1220"/>
                    </a:lnTo>
                    <a:lnTo>
                      <a:pt x="4376" y="1218"/>
                    </a:lnTo>
                    <a:lnTo>
                      <a:pt x="4386" y="1214"/>
                    </a:lnTo>
                    <a:lnTo>
                      <a:pt x="4400" y="1204"/>
                    </a:lnTo>
                    <a:lnTo>
                      <a:pt x="4414" y="1196"/>
                    </a:lnTo>
                    <a:lnTo>
                      <a:pt x="4424" y="1192"/>
                    </a:lnTo>
                    <a:lnTo>
                      <a:pt x="4438" y="1190"/>
                    </a:lnTo>
                    <a:lnTo>
                      <a:pt x="4438" y="1190"/>
                    </a:lnTo>
                    <a:lnTo>
                      <a:pt x="4450" y="1186"/>
                    </a:lnTo>
                    <a:lnTo>
                      <a:pt x="4456" y="1184"/>
                    </a:lnTo>
                    <a:lnTo>
                      <a:pt x="4458" y="1178"/>
                    </a:lnTo>
                    <a:lnTo>
                      <a:pt x="4456" y="1174"/>
                    </a:lnTo>
                    <a:lnTo>
                      <a:pt x="4450" y="1170"/>
                    </a:lnTo>
                    <a:lnTo>
                      <a:pt x="4442" y="1166"/>
                    </a:lnTo>
                    <a:lnTo>
                      <a:pt x="4432" y="1162"/>
                    </a:lnTo>
                    <a:lnTo>
                      <a:pt x="4418" y="1160"/>
                    </a:lnTo>
                    <a:lnTo>
                      <a:pt x="4418" y="1160"/>
                    </a:lnTo>
                    <a:lnTo>
                      <a:pt x="4406" y="1158"/>
                    </a:lnTo>
                    <a:lnTo>
                      <a:pt x="4400" y="1154"/>
                    </a:lnTo>
                    <a:lnTo>
                      <a:pt x="4396" y="1150"/>
                    </a:lnTo>
                    <a:lnTo>
                      <a:pt x="4394" y="1146"/>
                    </a:lnTo>
                    <a:lnTo>
                      <a:pt x="4392" y="1142"/>
                    </a:lnTo>
                    <a:lnTo>
                      <a:pt x="4388" y="1138"/>
                    </a:lnTo>
                    <a:lnTo>
                      <a:pt x="4378" y="1136"/>
                    </a:lnTo>
                    <a:lnTo>
                      <a:pt x="4364" y="1132"/>
                    </a:lnTo>
                    <a:lnTo>
                      <a:pt x="4364" y="1132"/>
                    </a:lnTo>
                    <a:lnTo>
                      <a:pt x="4350" y="1130"/>
                    </a:lnTo>
                    <a:lnTo>
                      <a:pt x="4342" y="1126"/>
                    </a:lnTo>
                    <a:lnTo>
                      <a:pt x="4340" y="1122"/>
                    </a:lnTo>
                    <a:lnTo>
                      <a:pt x="4338" y="1116"/>
                    </a:lnTo>
                    <a:lnTo>
                      <a:pt x="4340" y="1112"/>
                    </a:lnTo>
                    <a:lnTo>
                      <a:pt x="4338" y="1106"/>
                    </a:lnTo>
                    <a:lnTo>
                      <a:pt x="4334" y="1102"/>
                    </a:lnTo>
                    <a:lnTo>
                      <a:pt x="4324" y="1096"/>
                    </a:lnTo>
                    <a:lnTo>
                      <a:pt x="4324" y="1096"/>
                    </a:lnTo>
                    <a:lnTo>
                      <a:pt x="4314" y="1090"/>
                    </a:lnTo>
                    <a:lnTo>
                      <a:pt x="4304" y="1084"/>
                    </a:lnTo>
                    <a:lnTo>
                      <a:pt x="4296" y="1078"/>
                    </a:lnTo>
                    <a:lnTo>
                      <a:pt x="4290" y="1070"/>
                    </a:lnTo>
                    <a:lnTo>
                      <a:pt x="4286" y="1062"/>
                    </a:lnTo>
                    <a:lnTo>
                      <a:pt x="4286" y="1052"/>
                    </a:lnTo>
                    <a:lnTo>
                      <a:pt x="4288" y="1042"/>
                    </a:lnTo>
                    <a:lnTo>
                      <a:pt x="4294" y="1030"/>
                    </a:lnTo>
                    <a:lnTo>
                      <a:pt x="4294" y="1030"/>
                    </a:lnTo>
                    <a:lnTo>
                      <a:pt x="4298" y="1024"/>
                    </a:lnTo>
                    <a:lnTo>
                      <a:pt x="4298" y="1020"/>
                    </a:lnTo>
                    <a:lnTo>
                      <a:pt x="4298" y="1016"/>
                    </a:lnTo>
                    <a:lnTo>
                      <a:pt x="4296" y="1012"/>
                    </a:lnTo>
                    <a:lnTo>
                      <a:pt x="4290" y="1008"/>
                    </a:lnTo>
                    <a:lnTo>
                      <a:pt x="4282" y="1004"/>
                    </a:lnTo>
                    <a:lnTo>
                      <a:pt x="4274" y="1002"/>
                    </a:lnTo>
                    <a:lnTo>
                      <a:pt x="4268" y="998"/>
                    </a:lnTo>
                    <a:lnTo>
                      <a:pt x="4266" y="996"/>
                    </a:lnTo>
                    <a:lnTo>
                      <a:pt x="4266" y="994"/>
                    </a:lnTo>
                    <a:lnTo>
                      <a:pt x="4266" y="990"/>
                    </a:lnTo>
                    <a:lnTo>
                      <a:pt x="4270" y="986"/>
                    </a:lnTo>
                    <a:lnTo>
                      <a:pt x="4270" y="986"/>
                    </a:lnTo>
                    <a:lnTo>
                      <a:pt x="4274" y="978"/>
                    </a:lnTo>
                    <a:lnTo>
                      <a:pt x="4274" y="970"/>
                    </a:lnTo>
                    <a:lnTo>
                      <a:pt x="4270" y="966"/>
                    </a:lnTo>
                    <a:lnTo>
                      <a:pt x="4264" y="960"/>
                    </a:lnTo>
                    <a:lnTo>
                      <a:pt x="4258" y="954"/>
                    </a:lnTo>
                    <a:lnTo>
                      <a:pt x="4252" y="948"/>
                    </a:lnTo>
                    <a:lnTo>
                      <a:pt x="4246" y="940"/>
                    </a:lnTo>
                    <a:lnTo>
                      <a:pt x="4244" y="928"/>
                    </a:lnTo>
                    <a:lnTo>
                      <a:pt x="4244" y="928"/>
                    </a:lnTo>
                    <a:lnTo>
                      <a:pt x="4240" y="912"/>
                    </a:lnTo>
                    <a:lnTo>
                      <a:pt x="4238" y="908"/>
                    </a:lnTo>
                    <a:lnTo>
                      <a:pt x="4236" y="906"/>
                    </a:lnTo>
                    <a:lnTo>
                      <a:pt x="4230" y="902"/>
                    </a:lnTo>
                    <a:lnTo>
                      <a:pt x="4228" y="898"/>
                    </a:lnTo>
                    <a:lnTo>
                      <a:pt x="4226" y="890"/>
                    </a:lnTo>
                    <a:lnTo>
                      <a:pt x="4226" y="890"/>
                    </a:lnTo>
                    <a:lnTo>
                      <a:pt x="4222" y="882"/>
                    </a:lnTo>
                    <a:lnTo>
                      <a:pt x="4218" y="878"/>
                    </a:lnTo>
                    <a:lnTo>
                      <a:pt x="4210" y="872"/>
                    </a:lnTo>
                    <a:lnTo>
                      <a:pt x="4206" y="868"/>
                    </a:lnTo>
                    <a:lnTo>
                      <a:pt x="4200" y="862"/>
                    </a:lnTo>
                    <a:lnTo>
                      <a:pt x="4194" y="852"/>
                    </a:lnTo>
                    <a:lnTo>
                      <a:pt x="4186" y="838"/>
                    </a:lnTo>
                    <a:lnTo>
                      <a:pt x="4186" y="838"/>
                    </a:lnTo>
                    <a:lnTo>
                      <a:pt x="4180" y="824"/>
                    </a:lnTo>
                    <a:lnTo>
                      <a:pt x="4174" y="816"/>
                    </a:lnTo>
                    <a:lnTo>
                      <a:pt x="4168" y="812"/>
                    </a:lnTo>
                    <a:lnTo>
                      <a:pt x="4164" y="812"/>
                    </a:lnTo>
                    <a:lnTo>
                      <a:pt x="4158" y="814"/>
                    </a:lnTo>
                    <a:lnTo>
                      <a:pt x="4154" y="820"/>
                    </a:lnTo>
                    <a:lnTo>
                      <a:pt x="4140" y="836"/>
                    </a:lnTo>
                    <a:lnTo>
                      <a:pt x="4140" y="836"/>
                    </a:lnTo>
                    <a:lnTo>
                      <a:pt x="4132" y="848"/>
                    </a:lnTo>
                    <a:lnTo>
                      <a:pt x="4128" y="860"/>
                    </a:lnTo>
                    <a:lnTo>
                      <a:pt x="4124" y="884"/>
                    </a:lnTo>
                    <a:lnTo>
                      <a:pt x="4120" y="896"/>
                    </a:lnTo>
                    <a:lnTo>
                      <a:pt x="4116" y="904"/>
                    </a:lnTo>
                    <a:lnTo>
                      <a:pt x="4114" y="906"/>
                    </a:lnTo>
                    <a:lnTo>
                      <a:pt x="4110" y="908"/>
                    </a:lnTo>
                    <a:lnTo>
                      <a:pt x="4106" y="908"/>
                    </a:lnTo>
                    <a:lnTo>
                      <a:pt x="4100" y="906"/>
                    </a:lnTo>
                    <a:lnTo>
                      <a:pt x="4100" y="906"/>
                    </a:lnTo>
                    <a:lnTo>
                      <a:pt x="4090" y="904"/>
                    </a:lnTo>
                    <a:lnTo>
                      <a:pt x="4086" y="906"/>
                    </a:lnTo>
                    <a:lnTo>
                      <a:pt x="4084" y="908"/>
                    </a:lnTo>
                    <a:lnTo>
                      <a:pt x="4084" y="912"/>
                    </a:lnTo>
                    <a:lnTo>
                      <a:pt x="4082" y="916"/>
                    </a:lnTo>
                    <a:lnTo>
                      <a:pt x="4080" y="922"/>
                    </a:lnTo>
                    <a:lnTo>
                      <a:pt x="4074" y="928"/>
                    </a:lnTo>
                    <a:lnTo>
                      <a:pt x="4060" y="934"/>
                    </a:lnTo>
                    <a:lnTo>
                      <a:pt x="4060" y="934"/>
                    </a:lnTo>
                    <a:lnTo>
                      <a:pt x="4048" y="936"/>
                    </a:lnTo>
                    <a:lnTo>
                      <a:pt x="4038" y="934"/>
                    </a:lnTo>
                    <a:lnTo>
                      <a:pt x="4030" y="930"/>
                    </a:lnTo>
                    <a:lnTo>
                      <a:pt x="4024" y="922"/>
                    </a:lnTo>
                    <a:lnTo>
                      <a:pt x="4018" y="914"/>
                    </a:lnTo>
                    <a:lnTo>
                      <a:pt x="4010" y="908"/>
                    </a:lnTo>
                    <a:lnTo>
                      <a:pt x="4002" y="902"/>
                    </a:lnTo>
                    <a:lnTo>
                      <a:pt x="3988" y="900"/>
                    </a:lnTo>
                    <a:lnTo>
                      <a:pt x="3988" y="900"/>
                    </a:lnTo>
                    <a:lnTo>
                      <a:pt x="3976" y="900"/>
                    </a:lnTo>
                    <a:lnTo>
                      <a:pt x="3972" y="900"/>
                    </a:lnTo>
                    <a:lnTo>
                      <a:pt x="3970" y="896"/>
                    </a:lnTo>
                    <a:lnTo>
                      <a:pt x="3972" y="892"/>
                    </a:lnTo>
                    <a:lnTo>
                      <a:pt x="3974" y="888"/>
                    </a:lnTo>
                    <a:lnTo>
                      <a:pt x="3976" y="884"/>
                    </a:lnTo>
                    <a:lnTo>
                      <a:pt x="3974" y="880"/>
                    </a:lnTo>
                    <a:lnTo>
                      <a:pt x="3968" y="874"/>
                    </a:lnTo>
                    <a:lnTo>
                      <a:pt x="3968" y="874"/>
                    </a:lnTo>
                    <a:lnTo>
                      <a:pt x="3962" y="870"/>
                    </a:lnTo>
                    <a:lnTo>
                      <a:pt x="3960" y="866"/>
                    </a:lnTo>
                    <a:lnTo>
                      <a:pt x="3962" y="864"/>
                    </a:lnTo>
                    <a:lnTo>
                      <a:pt x="3964" y="860"/>
                    </a:lnTo>
                    <a:lnTo>
                      <a:pt x="3966" y="856"/>
                    </a:lnTo>
                    <a:lnTo>
                      <a:pt x="3968" y="850"/>
                    </a:lnTo>
                    <a:lnTo>
                      <a:pt x="3968" y="844"/>
                    </a:lnTo>
                    <a:lnTo>
                      <a:pt x="3964" y="836"/>
                    </a:lnTo>
                    <a:lnTo>
                      <a:pt x="3964" y="836"/>
                    </a:lnTo>
                    <a:lnTo>
                      <a:pt x="3960" y="824"/>
                    </a:lnTo>
                    <a:lnTo>
                      <a:pt x="3958" y="814"/>
                    </a:lnTo>
                    <a:lnTo>
                      <a:pt x="3962" y="802"/>
                    </a:lnTo>
                    <a:lnTo>
                      <a:pt x="3966" y="794"/>
                    </a:lnTo>
                    <a:lnTo>
                      <a:pt x="3974" y="776"/>
                    </a:lnTo>
                    <a:lnTo>
                      <a:pt x="3974" y="770"/>
                    </a:lnTo>
                    <a:lnTo>
                      <a:pt x="3972" y="764"/>
                    </a:lnTo>
                    <a:lnTo>
                      <a:pt x="3972" y="764"/>
                    </a:lnTo>
                    <a:lnTo>
                      <a:pt x="3968" y="758"/>
                    </a:lnTo>
                    <a:lnTo>
                      <a:pt x="3964" y="758"/>
                    </a:lnTo>
                    <a:lnTo>
                      <a:pt x="3960" y="760"/>
                    </a:lnTo>
                    <a:lnTo>
                      <a:pt x="3958" y="764"/>
                    </a:lnTo>
                    <a:lnTo>
                      <a:pt x="3954" y="770"/>
                    </a:lnTo>
                    <a:lnTo>
                      <a:pt x="3952" y="772"/>
                    </a:lnTo>
                    <a:lnTo>
                      <a:pt x="3950" y="770"/>
                    </a:lnTo>
                    <a:lnTo>
                      <a:pt x="3950" y="770"/>
                    </a:lnTo>
                    <a:lnTo>
                      <a:pt x="3944" y="766"/>
                    </a:lnTo>
                    <a:lnTo>
                      <a:pt x="3936" y="762"/>
                    </a:lnTo>
                    <a:lnTo>
                      <a:pt x="3914" y="756"/>
                    </a:lnTo>
                    <a:lnTo>
                      <a:pt x="3902" y="752"/>
                    </a:lnTo>
                    <a:lnTo>
                      <a:pt x="3894" y="748"/>
                    </a:lnTo>
                    <a:lnTo>
                      <a:pt x="3888" y="742"/>
                    </a:lnTo>
                    <a:lnTo>
                      <a:pt x="3886" y="740"/>
                    </a:lnTo>
                    <a:lnTo>
                      <a:pt x="3886" y="736"/>
                    </a:lnTo>
                    <a:lnTo>
                      <a:pt x="3886" y="736"/>
                    </a:lnTo>
                    <a:lnTo>
                      <a:pt x="3886" y="728"/>
                    </a:lnTo>
                    <a:lnTo>
                      <a:pt x="3882" y="722"/>
                    </a:lnTo>
                    <a:lnTo>
                      <a:pt x="3878" y="716"/>
                    </a:lnTo>
                    <a:lnTo>
                      <a:pt x="3870" y="710"/>
                    </a:lnTo>
                    <a:lnTo>
                      <a:pt x="3826" y="680"/>
                    </a:lnTo>
                    <a:lnTo>
                      <a:pt x="3826" y="680"/>
                    </a:lnTo>
                    <a:lnTo>
                      <a:pt x="3806" y="668"/>
                    </a:lnTo>
                    <a:lnTo>
                      <a:pt x="3800" y="668"/>
                    </a:lnTo>
                    <a:lnTo>
                      <a:pt x="3796" y="666"/>
                    </a:lnTo>
                    <a:lnTo>
                      <a:pt x="3790" y="668"/>
                    </a:lnTo>
                    <a:lnTo>
                      <a:pt x="3788" y="670"/>
                    </a:lnTo>
                    <a:lnTo>
                      <a:pt x="3780" y="678"/>
                    </a:lnTo>
                    <a:lnTo>
                      <a:pt x="3774" y="680"/>
                    </a:lnTo>
                    <a:lnTo>
                      <a:pt x="3768" y="684"/>
                    </a:lnTo>
                    <a:lnTo>
                      <a:pt x="3760" y="684"/>
                    </a:lnTo>
                    <a:lnTo>
                      <a:pt x="3750" y="686"/>
                    </a:lnTo>
                    <a:lnTo>
                      <a:pt x="3736" y="684"/>
                    </a:lnTo>
                    <a:lnTo>
                      <a:pt x="3720" y="680"/>
                    </a:lnTo>
                    <a:lnTo>
                      <a:pt x="3700" y="674"/>
                    </a:lnTo>
                    <a:lnTo>
                      <a:pt x="3676" y="664"/>
                    </a:lnTo>
                    <a:lnTo>
                      <a:pt x="3676" y="664"/>
                    </a:lnTo>
                    <a:lnTo>
                      <a:pt x="3666" y="662"/>
                    </a:lnTo>
                    <a:lnTo>
                      <a:pt x="3656" y="660"/>
                    </a:lnTo>
                    <a:lnTo>
                      <a:pt x="3648" y="660"/>
                    </a:lnTo>
                    <a:lnTo>
                      <a:pt x="3642" y="662"/>
                    </a:lnTo>
                    <a:lnTo>
                      <a:pt x="3636" y="664"/>
                    </a:lnTo>
                    <a:lnTo>
                      <a:pt x="3632" y="668"/>
                    </a:lnTo>
                    <a:lnTo>
                      <a:pt x="3626" y="678"/>
                    </a:lnTo>
                    <a:lnTo>
                      <a:pt x="3622" y="690"/>
                    </a:lnTo>
                    <a:lnTo>
                      <a:pt x="3622" y="702"/>
                    </a:lnTo>
                    <a:lnTo>
                      <a:pt x="3626" y="712"/>
                    </a:lnTo>
                    <a:lnTo>
                      <a:pt x="3630" y="720"/>
                    </a:lnTo>
                    <a:lnTo>
                      <a:pt x="3630" y="720"/>
                    </a:lnTo>
                    <a:lnTo>
                      <a:pt x="3634" y="726"/>
                    </a:lnTo>
                    <a:lnTo>
                      <a:pt x="3636" y="732"/>
                    </a:lnTo>
                    <a:lnTo>
                      <a:pt x="3638" y="738"/>
                    </a:lnTo>
                    <a:lnTo>
                      <a:pt x="3638" y="746"/>
                    </a:lnTo>
                    <a:lnTo>
                      <a:pt x="3634" y="760"/>
                    </a:lnTo>
                    <a:lnTo>
                      <a:pt x="3626" y="772"/>
                    </a:lnTo>
                    <a:lnTo>
                      <a:pt x="3626" y="772"/>
                    </a:lnTo>
                    <a:lnTo>
                      <a:pt x="3622" y="776"/>
                    </a:lnTo>
                    <a:lnTo>
                      <a:pt x="3622" y="780"/>
                    </a:lnTo>
                    <a:lnTo>
                      <a:pt x="3624" y="782"/>
                    </a:lnTo>
                    <a:lnTo>
                      <a:pt x="3626" y="786"/>
                    </a:lnTo>
                    <a:lnTo>
                      <a:pt x="3634" y="794"/>
                    </a:lnTo>
                    <a:lnTo>
                      <a:pt x="3640" y="802"/>
                    </a:lnTo>
                    <a:lnTo>
                      <a:pt x="3644" y="814"/>
                    </a:lnTo>
                    <a:lnTo>
                      <a:pt x="3644" y="814"/>
                    </a:lnTo>
                    <a:lnTo>
                      <a:pt x="3648" y="824"/>
                    </a:lnTo>
                    <a:lnTo>
                      <a:pt x="3650" y="832"/>
                    </a:lnTo>
                    <a:lnTo>
                      <a:pt x="3650" y="840"/>
                    </a:lnTo>
                    <a:lnTo>
                      <a:pt x="3648" y="844"/>
                    </a:lnTo>
                    <a:lnTo>
                      <a:pt x="3642" y="854"/>
                    </a:lnTo>
                    <a:lnTo>
                      <a:pt x="3636" y="870"/>
                    </a:lnTo>
                    <a:lnTo>
                      <a:pt x="3636" y="870"/>
                    </a:lnTo>
                    <a:lnTo>
                      <a:pt x="3634" y="878"/>
                    </a:lnTo>
                    <a:lnTo>
                      <a:pt x="3630" y="882"/>
                    </a:lnTo>
                    <a:lnTo>
                      <a:pt x="3620" y="888"/>
                    </a:lnTo>
                    <a:lnTo>
                      <a:pt x="3616" y="890"/>
                    </a:lnTo>
                    <a:lnTo>
                      <a:pt x="3612" y="894"/>
                    </a:lnTo>
                    <a:lnTo>
                      <a:pt x="3610" y="900"/>
                    </a:lnTo>
                    <a:lnTo>
                      <a:pt x="3606" y="910"/>
                    </a:lnTo>
                    <a:lnTo>
                      <a:pt x="3606" y="910"/>
                    </a:lnTo>
                    <a:lnTo>
                      <a:pt x="3606" y="916"/>
                    </a:lnTo>
                    <a:lnTo>
                      <a:pt x="3608" y="920"/>
                    </a:lnTo>
                    <a:lnTo>
                      <a:pt x="3614" y="926"/>
                    </a:lnTo>
                    <a:lnTo>
                      <a:pt x="3622" y="932"/>
                    </a:lnTo>
                    <a:lnTo>
                      <a:pt x="3634" y="940"/>
                    </a:lnTo>
                    <a:lnTo>
                      <a:pt x="3648" y="950"/>
                    </a:lnTo>
                    <a:lnTo>
                      <a:pt x="3660" y="964"/>
                    </a:lnTo>
                    <a:lnTo>
                      <a:pt x="3666" y="972"/>
                    </a:lnTo>
                    <a:lnTo>
                      <a:pt x="3672" y="984"/>
                    </a:lnTo>
                    <a:lnTo>
                      <a:pt x="3678" y="996"/>
                    </a:lnTo>
                    <a:lnTo>
                      <a:pt x="3684" y="1010"/>
                    </a:lnTo>
                    <a:lnTo>
                      <a:pt x="3684" y="1010"/>
                    </a:lnTo>
                    <a:lnTo>
                      <a:pt x="3686" y="1026"/>
                    </a:lnTo>
                    <a:lnTo>
                      <a:pt x="3688" y="1040"/>
                    </a:lnTo>
                    <a:lnTo>
                      <a:pt x="3688" y="1052"/>
                    </a:lnTo>
                    <a:lnTo>
                      <a:pt x="3684" y="1066"/>
                    </a:lnTo>
                    <a:lnTo>
                      <a:pt x="3680" y="1078"/>
                    </a:lnTo>
                    <a:lnTo>
                      <a:pt x="3674" y="1088"/>
                    </a:lnTo>
                    <a:lnTo>
                      <a:pt x="3668" y="1100"/>
                    </a:lnTo>
                    <a:lnTo>
                      <a:pt x="3660" y="1108"/>
                    </a:lnTo>
                    <a:lnTo>
                      <a:pt x="3642" y="1126"/>
                    </a:lnTo>
                    <a:lnTo>
                      <a:pt x="3624" y="1140"/>
                    </a:lnTo>
                    <a:lnTo>
                      <a:pt x="3604" y="1150"/>
                    </a:lnTo>
                    <a:lnTo>
                      <a:pt x="3584" y="1158"/>
                    </a:lnTo>
                    <a:lnTo>
                      <a:pt x="3584" y="1158"/>
                    </a:lnTo>
                    <a:lnTo>
                      <a:pt x="3570" y="1166"/>
                    </a:lnTo>
                    <a:lnTo>
                      <a:pt x="3562" y="1172"/>
                    </a:lnTo>
                    <a:lnTo>
                      <a:pt x="3562" y="1174"/>
                    </a:lnTo>
                    <a:lnTo>
                      <a:pt x="3562" y="1176"/>
                    </a:lnTo>
                    <a:lnTo>
                      <a:pt x="3566" y="1184"/>
                    </a:lnTo>
                    <a:lnTo>
                      <a:pt x="3572" y="1190"/>
                    </a:lnTo>
                    <a:lnTo>
                      <a:pt x="3578" y="1200"/>
                    </a:lnTo>
                    <a:lnTo>
                      <a:pt x="3582" y="1212"/>
                    </a:lnTo>
                    <a:lnTo>
                      <a:pt x="3584" y="1220"/>
                    </a:lnTo>
                    <a:lnTo>
                      <a:pt x="3584" y="1228"/>
                    </a:lnTo>
                    <a:lnTo>
                      <a:pt x="3584" y="1228"/>
                    </a:lnTo>
                    <a:lnTo>
                      <a:pt x="3586" y="1244"/>
                    </a:lnTo>
                    <a:lnTo>
                      <a:pt x="3588" y="1260"/>
                    </a:lnTo>
                    <a:lnTo>
                      <a:pt x="3598" y="1290"/>
                    </a:lnTo>
                    <a:lnTo>
                      <a:pt x="3602" y="1302"/>
                    </a:lnTo>
                    <a:lnTo>
                      <a:pt x="3604" y="1314"/>
                    </a:lnTo>
                    <a:lnTo>
                      <a:pt x="3604" y="1324"/>
                    </a:lnTo>
                    <a:lnTo>
                      <a:pt x="3600" y="1328"/>
                    </a:lnTo>
                    <a:lnTo>
                      <a:pt x="3598" y="1330"/>
                    </a:lnTo>
                    <a:lnTo>
                      <a:pt x="3598" y="1330"/>
                    </a:lnTo>
                    <a:lnTo>
                      <a:pt x="3594" y="1334"/>
                    </a:lnTo>
                    <a:lnTo>
                      <a:pt x="3592" y="1336"/>
                    </a:lnTo>
                    <a:lnTo>
                      <a:pt x="3590" y="1344"/>
                    </a:lnTo>
                    <a:lnTo>
                      <a:pt x="3592" y="1352"/>
                    </a:lnTo>
                    <a:lnTo>
                      <a:pt x="3594" y="1358"/>
                    </a:lnTo>
                    <a:lnTo>
                      <a:pt x="3596" y="1362"/>
                    </a:lnTo>
                    <a:lnTo>
                      <a:pt x="3594" y="1366"/>
                    </a:lnTo>
                    <a:lnTo>
                      <a:pt x="3590" y="1364"/>
                    </a:lnTo>
                    <a:lnTo>
                      <a:pt x="3580" y="1358"/>
                    </a:lnTo>
                    <a:lnTo>
                      <a:pt x="3580" y="1358"/>
                    </a:lnTo>
                    <a:lnTo>
                      <a:pt x="3570" y="1354"/>
                    </a:lnTo>
                    <a:lnTo>
                      <a:pt x="3568" y="1354"/>
                    </a:lnTo>
                    <a:lnTo>
                      <a:pt x="3566" y="1356"/>
                    </a:lnTo>
                    <a:lnTo>
                      <a:pt x="3562" y="1362"/>
                    </a:lnTo>
                    <a:lnTo>
                      <a:pt x="3562" y="1370"/>
                    </a:lnTo>
                    <a:lnTo>
                      <a:pt x="3562" y="1376"/>
                    </a:lnTo>
                    <a:lnTo>
                      <a:pt x="3560" y="1382"/>
                    </a:lnTo>
                    <a:lnTo>
                      <a:pt x="3558" y="1384"/>
                    </a:lnTo>
                    <a:lnTo>
                      <a:pt x="3554" y="1384"/>
                    </a:lnTo>
                    <a:lnTo>
                      <a:pt x="3546" y="1380"/>
                    </a:lnTo>
                    <a:lnTo>
                      <a:pt x="3546" y="1380"/>
                    </a:lnTo>
                    <a:lnTo>
                      <a:pt x="3536" y="1372"/>
                    </a:lnTo>
                    <a:lnTo>
                      <a:pt x="3530" y="1366"/>
                    </a:lnTo>
                    <a:lnTo>
                      <a:pt x="3522" y="1352"/>
                    </a:lnTo>
                    <a:lnTo>
                      <a:pt x="3516" y="1342"/>
                    </a:lnTo>
                    <a:lnTo>
                      <a:pt x="3508" y="1332"/>
                    </a:lnTo>
                    <a:lnTo>
                      <a:pt x="3494" y="1316"/>
                    </a:lnTo>
                    <a:lnTo>
                      <a:pt x="3474" y="1298"/>
                    </a:lnTo>
                    <a:lnTo>
                      <a:pt x="3474" y="1298"/>
                    </a:lnTo>
                    <a:lnTo>
                      <a:pt x="3464" y="1286"/>
                    </a:lnTo>
                    <a:lnTo>
                      <a:pt x="3458" y="1276"/>
                    </a:lnTo>
                    <a:lnTo>
                      <a:pt x="3456" y="1266"/>
                    </a:lnTo>
                    <a:lnTo>
                      <a:pt x="3456" y="1254"/>
                    </a:lnTo>
                    <a:lnTo>
                      <a:pt x="3456" y="1234"/>
                    </a:lnTo>
                    <a:lnTo>
                      <a:pt x="3456" y="1222"/>
                    </a:lnTo>
                    <a:lnTo>
                      <a:pt x="3454" y="1210"/>
                    </a:lnTo>
                    <a:lnTo>
                      <a:pt x="3454" y="1210"/>
                    </a:lnTo>
                    <a:lnTo>
                      <a:pt x="3450" y="1194"/>
                    </a:lnTo>
                    <a:lnTo>
                      <a:pt x="3450" y="1182"/>
                    </a:lnTo>
                    <a:lnTo>
                      <a:pt x="3454" y="1172"/>
                    </a:lnTo>
                    <a:lnTo>
                      <a:pt x="3456" y="1162"/>
                    </a:lnTo>
                    <a:lnTo>
                      <a:pt x="3458" y="1154"/>
                    </a:lnTo>
                    <a:lnTo>
                      <a:pt x="3456" y="1148"/>
                    </a:lnTo>
                    <a:lnTo>
                      <a:pt x="3452" y="1142"/>
                    </a:lnTo>
                    <a:lnTo>
                      <a:pt x="3440" y="1138"/>
                    </a:lnTo>
                    <a:lnTo>
                      <a:pt x="3440" y="1138"/>
                    </a:lnTo>
                    <a:lnTo>
                      <a:pt x="3414" y="1134"/>
                    </a:lnTo>
                    <a:lnTo>
                      <a:pt x="3394" y="1130"/>
                    </a:lnTo>
                    <a:lnTo>
                      <a:pt x="3378" y="1130"/>
                    </a:lnTo>
                    <a:lnTo>
                      <a:pt x="3368" y="1130"/>
                    </a:lnTo>
                    <a:lnTo>
                      <a:pt x="3354" y="1132"/>
                    </a:lnTo>
                    <a:lnTo>
                      <a:pt x="3346" y="1132"/>
                    </a:lnTo>
                    <a:lnTo>
                      <a:pt x="3340" y="1130"/>
                    </a:lnTo>
                    <a:lnTo>
                      <a:pt x="3340" y="1130"/>
                    </a:lnTo>
                    <a:lnTo>
                      <a:pt x="3334" y="1128"/>
                    </a:lnTo>
                    <a:lnTo>
                      <a:pt x="3330" y="1124"/>
                    </a:lnTo>
                    <a:lnTo>
                      <a:pt x="3322" y="1116"/>
                    </a:lnTo>
                    <a:lnTo>
                      <a:pt x="3316" y="1110"/>
                    </a:lnTo>
                    <a:lnTo>
                      <a:pt x="3306" y="1104"/>
                    </a:lnTo>
                    <a:lnTo>
                      <a:pt x="3290" y="1098"/>
                    </a:lnTo>
                    <a:lnTo>
                      <a:pt x="3268" y="1092"/>
                    </a:lnTo>
                    <a:lnTo>
                      <a:pt x="3268" y="1092"/>
                    </a:lnTo>
                    <a:lnTo>
                      <a:pt x="3246" y="1084"/>
                    </a:lnTo>
                    <a:lnTo>
                      <a:pt x="3236" y="1078"/>
                    </a:lnTo>
                    <a:lnTo>
                      <a:pt x="3232" y="1072"/>
                    </a:lnTo>
                    <a:lnTo>
                      <a:pt x="3230" y="1066"/>
                    </a:lnTo>
                    <a:lnTo>
                      <a:pt x="3226" y="1058"/>
                    </a:lnTo>
                    <a:lnTo>
                      <a:pt x="3216" y="1048"/>
                    </a:lnTo>
                    <a:lnTo>
                      <a:pt x="3198" y="1036"/>
                    </a:lnTo>
                    <a:lnTo>
                      <a:pt x="3166" y="1022"/>
                    </a:lnTo>
                    <a:lnTo>
                      <a:pt x="3166" y="1022"/>
                    </a:lnTo>
                    <a:lnTo>
                      <a:pt x="3146" y="1016"/>
                    </a:lnTo>
                    <a:lnTo>
                      <a:pt x="3130" y="1012"/>
                    </a:lnTo>
                    <a:lnTo>
                      <a:pt x="3114" y="1010"/>
                    </a:lnTo>
                    <a:lnTo>
                      <a:pt x="3102" y="1010"/>
                    </a:lnTo>
                    <a:lnTo>
                      <a:pt x="3090" y="1012"/>
                    </a:lnTo>
                    <a:lnTo>
                      <a:pt x="3080" y="1014"/>
                    </a:lnTo>
                    <a:lnTo>
                      <a:pt x="3064" y="1020"/>
                    </a:lnTo>
                    <a:lnTo>
                      <a:pt x="3052" y="1026"/>
                    </a:lnTo>
                    <a:lnTo>
                      <a:pt x="3046" y="1028"/>
                    </a:lnTo>
                    <a:lnTo>
                      <a:pt x="3044" y="1026"/>
                    </a:lnTo>
                    <a:lnTo>
                      <a:pt x="3042" y="1022"/>
                    </a:lnTo>
                    <a:lnTo>
                      <a:pt x="3040" y="1008"/>
                    </a:lnTo>
                    <a:lnTo>
                      <a:pt x="3040" y="1008"/>
                    </a:lnTo>
                    <a:lnTo>
                      <a:pt x="3040" y="992"/>
                    </a:lnTo>
                    <a:lnTo>
                      <a:pt x="3038" y="978"/>
                    </a:lnTo>
                    <a:lnTo>
                      <a:pt x="3032" y="962"/>
                    </a:lnTo>
                    <a:lnTo>
                      <a:pt x="3026" y="948"/>
                    </a:lnTo>
                    <a:lnTo>
                      <a:pt x="3024" y="938"/>
                    </a:lnTo>
                    <a:lnTo>
                      <a:pt x="3020" y="928"/>
                    </a:lnTo>
                    <a:lnTo>
                      <a:pt x="3020" y="928"/>
                    </a:lnTo>
                    <a:lnTo>
                      <a:pt x="3018" y="922"/>
                    </a:lnTo>
                    <a:lnTo>
                      <a:pt x="3016" y="918"/>
                    </a:lnTo>
                    <a:lnTo>
                      <a:pt x="3012" y="914"/>
                    </a:lnTo>
                    <a:lnTo>
                      <a:pt x="3008" y="914"/>
                    </a:lnTo>
                    <a:lnTo>
                      <a:pt x="2998" y="912"/>
                    </a:lnTo>
                    <a:lnTo>
                      <a:pt x="2986" y="912"/>
                    </a:lnTo>
                    <a:lnTo>
                      <a:pt x="2974" y="910"/>
                    </a:lnTo>
                    <a:lnTo>
                      <a:pt x="2968" y="908"/>
                    </a:lnTo>
                    <a:lnTo>
                      <a:pt x="2962" y="904"/>
                    </a:lnTo>
                    <a:lnTo>
                      <a:pt x="2958" y="898"/>
                    </a:lnTo>
                    <a:lnTo>
                      <a:pt x="2954" y="890"/>
                    </a:lnTo>
                    <a:lnTo>
                      <a:pt x="2950" y="882"/>
                    </a:lnTo>
                    <a:lnTo>
                      <a:pt x="2948" y="868"/>
                    </a:lnTo>
                    <a:lnTo>
                      <a:pt x="2948" y="868"/>
                    </a:lnTo>
                    <a:lnTo>
                      <a:pt x="2948" y="854"/>
                    </a:lnTo>
                    <a:lnTo>
                      <a:pt x="2948" y="840"/>
                    </a:lnTo>
                    <a:lnTo>
                      <a:pt x="2952" y="824"/>
                    </a:lnTo>
                    <a:lnTo>
                      <a:pt x="2956" y="808"/>
                    </a:lnTo>
                    <a:lnTo>
                      <a:pt x="2968" y="778"/>
                    </a:lnTo>
                    <a:lnTo>
                      <a:pt x="2982" y="750"/>
                    </a:lnTo>
                    <a:lnTo>
                      <a:pt x="2998" y="724"/>
                    </a:lnTo>
                    <a:lnTo>
                      <a:pt x="3014" y="706"/>
                    </a:lnTo>
                    <a:lnTo>
                      <a:pt x="3026" y="692"/>
                    </a:lnTo>
                    <a:lnTo>
                      <a:pt x="3030" y="690"/>
                    </a:lnTo>
                    <a:lnTo>
                      <a:pt x="3034" y="690"/>
                    </a:lnTo>
                    <a:lnTo>
                      <a:pt x="3034" y="690"/>
                    </a:lnTo>
                    <a:lnTo>
                      <a:pt x="3038" y="688"/>
                    </a:lnTo>
                    <a:lnTo>
                      <a:pt x="3042" y="684"/>
                    </a:lnTo>
                    <a:lnTo>
                      <a:pt x="3044" y="670"/>
                    </a:lnTo>
                    <a:lnTo>
                      <a:pt x="3048" y="662"/>
                    </a:lnTo>
                    <a:lnTo>
                      <a:pt x="3052" y="654"/>
                    </a:lnTo>
                    <a:lnTo>
                      <a:pt x="3060" y="648"/>
                    </a:lnTo>
                    <a:lnTo>
                      <a:pt x="3070" y="646"/>
                    </a:lnTo>
                    <a:lnTo>
                      <a:pt x="3070" y="646"/>
                    </a:lnTo>
                    <a:lnTo>
                      <a:pt x="3096" y="644"/>
                    </a:lnTo>
                    <a:lnTo>
                      <a:pt x="3106" y="640"/>
                    </a:lnTo>
                    <a:lnTo>
                      <a:pt x="3116" y="636"/>
                    </a:lnTo>
                    <a:lnTo>
                      <a:pt x="3120" y="630"/>
                    </a:lnTo>
                    <a:lnTo>
                      <a:pt x="3120" y="624"/>
                    </a:lnTo>
                    <a:lnTo>
                      <a:pt x="3116" y="614"/>
                    </a:lnTo>
                    <a:lnTo>
                      <a:pt x="3106" y="604"/>
                    </a:lnTo>
                    <a:lnTo>
                      <a:pt x="3106" y="604"/>
                    </a:lnTo>
                    <a:lnTo>
                      <a:pt x="3098" y="596"/>
                    </a:lnTo>
                    <a:lnTo>
                      <a:pt x="3098" y="594"/>
                    </a:lnTo>
                    <a:lnTo>
                      <a:pt x="3098" y="592"/>
                    </a:lnTo>
                    <a:lnTo>
                      <a:pt x="3104" y="590"/>
                    </a:lnTo>
                    <a:lnTo>
                      <a:pt x="3112" y="590"/>
                    </a:lnTo>
                    <a:lnTo>
                      <a:pt x="3124" y="590"/>
                    </a:lnTo>
                    <a:lnTo>
                      <a:pt x="3136" y="586"/>
                    </a:lnTo>
                    <a:lnTo>
                      <a:pt x="3140" y="584"/>
                    </a:lnTo>
                    <a:lnTo>
                      <a:pt x="3144" y="580"/>
                    </a:lnTo>
                    <a:lnTo>
                      <a:pt x="3148" y="576"/>
                    </a:lnTo>
                    <a:lnTo>
                      <a:pt x="3150" y="568"/>
                    </a:lnTo>
                    <a:lnTo>
                      <a:pt x="3150" y="568"/>
                    </a:lnTo>
                    <a:lnTo>
                      <a:pt x="3152" y="562"/>
                    </a:lnTo>
                    <a:lnTo>
                      <a:pt x="3154" y="558"/>
                    </a:lnTo>
                    <a:lnTo>
                      <a:pt x="3156" y="556"/>
                    </a:lnTo>
                    <a:lnTo>
                      <a:pt x="3158" y="556"/>
                    </a:lnTo>
                    <a:lnTo>
                      <a:pt x="3166" y="560"/>
                    </a:lnTo>
                    <a:lnTo>
                      <a:pt x="3176" y="566"/>
                    </a:lnTo>
                    <a:lnTo>
                      <a:pt x="3188" y="570"/>
                    </a:lnTo>
                    <a:lnTo>
                      <a:pt x="3194" y="572"/>
                    </a:lnTo>
                    <a:lnTo>
                      <a:pt x="3200" y="570"/>
                    </a:lnTo>
                    <a:lnTo>
                      <a:pt x="3206" y="568"/>
                    </a:lnTo>
                    <a:lnTo>
                      <a:pt x="3214" y="562"/>
                    </a:lnTo>
                    <a:lnTo>
                      <a:pt x="3220" y="554"/>
                    </a:lnTo>
                    <a:lnTo>
                      <a:pt x="3228" y="542"/>
                    </a:lnTo>
                    <a:lnTo>
                      <a:pt x="3228" y="542"/>
                    </a:lnTo>
                    <a:lnTo>
                      <a:pt x="3242" y="520"/>
                    </a:lnTo>
                    <a:lnTo>
                      <a:pt x="3252" y="506"/>
                    </a:lnTo>
                    <a:lnTo>
                      <a:pt x="3258" y="496"/>
                    </a:lnTo>
                    <a:lnTo>
                      <a:pt x="3260" y="492"/>
                    </a:lnTo>
                    <a:lnTo>
                      <a:pt x="3258" y="490"/>
                    </a:lnTo>
                    <a:lnTo>
                      <a:pt x="3256" y="488"/>
                    </a:lnTo>
                    <a:lnTo>
                      <a:pt x="3244" y="486"/>
                    </a:lnTo>
                    <a:lnTo>
                      <a:pt x="3228" y="484"/>
                    </a:lnTo>
                    <a:lnTo>
                      <a:pt x="3204" y="478"/>
                    </a:lnTo>
                    <a:lnTo>
                      <a:pt x="3204" y="478"/>
                    </a:lnTo>
                    <a:lnTo>
                      <a:pt x="3186" y="474"/>
                    </a:lnTo>
                    <a:lnTo>
                      <a:pt x="3176" y="470"/>
                    </a:lnTo>
                    <a:lnTo>
                      <a:pt x="3170" y="464"/>
                    </a:lnTo>
                    <a:lnTo>
                      <a:pt x="3164" y="460"/>
                    </a:lnTo>
                    <a:lnTo>
                      <a:pt x="3154" y="450"/>
                    </a:lnTo>
                    <a:lnTo>
                      <a:pt x="3144" y="444"/>
                    </a:lnTo>
                    <a:lnTo>
                      <a:pt x="3132" y="438"/>
                    </a:lnTo>
                    <a:lnTo>
                      <a:pt x="3132" y="438"/>
                    </a:lnTo>
                    <a:lnTo>
                      <a:pt x="3140" y="438"/>
                    </a:lnTo>
                    <a:lnTo>
                      <a:pt x="3148" y="438"/>
                    </a:lnTo>
                    <a:lnTo>
                      <a:pt x="3158" y="440"/>
                    </a:lnTo>
                    <a:lnTo>
                      <a:pt x="3166" y="442"/>
                    </a:lnTo>
                    <a:lnTo>
                      <a:pt x="3184" y="452"/>
                    </a:lnTo>
                    <a:lnTo>
                      <a:pt x="3202" y="462"/>
                    </a:lnTo>
                    <a:lnTo>
                      <a:pt x="3220" y="470"/>
                    </a:lnTo>
                    <a:lnTo>
                      <a:pt x="3230" y="472"/>
                    </a:lnTo>
                    <a:lnTo>
                      <a:pt x="3238" y="474"/>
                    </a:lnTo>
                    <a:lnTo>
                      <a:pt x="3246" y="474"/>
                    </a:lnTo>
                    <a:lnTo>
                      <a:pt x="3254" y="472"/>
                    </a:lnTo>
                    <a:lnTo>
                      <a:pt x="3262" y="466"/>
                    </a:lnTo>
                    <a:lnTo>
                      <a:pt x="3270" y="460"/>
                    </a:lnTo>
                    <a:lnTo>
                      <a:pt x="3270" y="460"/>
                    </a:lnTo>
                    <a:lnTo>
                      <a:pt x="3296" y="434"/>
                    </a:lnTo>
                    <a:lnTo>
                      <a:pt x="3302" y="426"/>
                    </a:lnTo>
                    <a:lnTo>
                      <a:pt x="3304" y="420"/>
                    </a:lnTo>
                    <a:lnTo>
                      <a:pt x="3304" y="416"/>
                    </a:lnTo>
                    <a:lnTo>
                      <a:pt x="3298" y="412"/>
                    </a:lnTo>
                    <a:lnTo>
                      <a:pt x="3278" y="402"/>
                    </a:lnTo>
                    <a:lnTo>
                      <a:pt x="3278" y="402"/>
                    </a:lnTo>
                    <a:lnTo>
                      <a:pt x="3270" y="394"/>
                    </a:lnTo>
                    <a:lnTo>
                      <a:pt x="3270" y="392"/>
                    </a:lnTo>
                    <a:lnTo>
                      <a:pt x="3270" y="390"/>
                    </a:lnTo>
                    <a:lnTo>
                      <a:pt x="3278" y="388"/>
                    </a:lnTo>
                    <a:lnTo>
                      <a:pt x="3288" y="388"/>
                    </a:lnTo>
                    <a:lnTo>
                      <a:pt x="3302" y="388"/>
                    </a:lnTo>
                    <a:lnTo>
                      <a:pt x="3316" y="390"/>
                    </a:lnTo>
                    <a:lnTo>
                      <a:pt x="3328" y="394"/>
                    </a:lnTo>
                    <a:lnTo>
                      <a:pt x="3336" y="400"/>
                    </a:lnTo>
                    <a:lnTo>
                      <a:pt x="3336" y="400"/>
                    </a:lnTo>
                    <a:lnTo>
                      <a:pt x="3346" y="410"/>
                    </a:lnTo>
                    <a:lnTo>
                      <a:pt x="3356" y="418"/>
                    </a:lnTo>
                    <a:lnTo>
                      <a:pt x="3366" y="426"/>
                    </a:lnTo>
                    <a:lnTo>
                      <a:pt x="3374" y="438"/>
                    </a:lnTo>
                    <a:lnTo>
                      <a:pt x="3374" y="438"/>
                    </a:lnTo>
                    <a:lnTo>
                      <a:pt x="3380" y="448"/>
                    </a:lnTo>
                    <a:lnTo>
                      <a:pt x="3388" y="452"/>
                    </a:lnTo>
                    <a:lnTo>
                      <a:pt x="3398" y="454"/>
                    </a:lnTo>
                    <a:lnTo>
                      <a:pt x="3410" y="452"/>
                    </a:lnTo>
                    <a:lnTo>
                      <a:pt x="3410" y="452"/>
                    </a:lnTo>
                    <a:lnTo>
                      <a:pt x="3412" y="450"/>
                    </a:lnTo>
                    <a:lnTo>
                      <a:pt x="3414" y="448"/>
                    </a:lnTo>
                    <a:lnTo>
                      <a:pt x="3412" y="444"/>
                    </a:lnTo>
                    <a:lnTo>
                      <a:pt x="3398" y="436"/>
                    </a:lnTo>
                    <a:lnTo>
                      <a:pt x="3392" y="432"/>
                    </a:lnTo>
                    <a:lnTo>
                      <a:pt x="3386" y="426"/>
                    </a:lnTo>
                    <a:lnTo>
                      <a:pt x="3384" y="424"/>
                    </a:lnTo>
                    <a:lnTo>
                      <a:pt x="3384" y="422"/>
                    </a:lnTo>
                    <a:lnTo>
                      <a:pt x="3386" y="418"/>
                    </a:lnTo>
                    <a:lnTo>
                      <a:pt x="3390" y="416"/>
                    </a:lnTo>
                    <a:lnTo>
                      <a:pt x="3390" y="416"/>
                    </a:lnTo>
                    <a:lnTo>
                      <a:pt x="3398" y="412"/>
                    </a:lnTo>
                    <a:lnTo>
                      <a:pt x="3404" y="406"/>
                    </a:lnTo>
                    <a:lnTo>
                      <a:pt x="3414" y="396"/>
                    </a:lnTo>
                    <a:lnTo>
                      <a:pt x="3426" y="388"/>
                    </a:lnTo>
                    <a:lnTo>
                      <a:pt x="3432" y="386"/>
                    </a:lnTo>
                    <a:lnTo>
                      <a:pt x="3438" y="386"/>
                    </a:lnTo>
                    <a:lnTo>
                      <a:pt x="3438" y="386"/>
                    </a:lnTo>
                    <a:lnTo>
                      <a:pt x="3444" y="386"/>
                    </a:lnTo>
                    <a:lnTo>
                      <a:pt x="3450" y="384"/>
                    </a:lnTo>
                    <a:lnTo>
                      <a:pt x="3456" y="380"/>
                    </a:lnTo>
                    <a:lnTo>
                      <a:pt x="3460" y="374"/>
                    </a:lnTo>
                    <a:lnTo>
                      <a:pt x="3468" y="364"/>
                    </a:lnTo>
                    <a:lnTo>
                      <a:pt x="3474" y="360"/>
                    </a:lnTo>
                    <a:lnTo>
                      <a:pt x="3478" y="360"/>
                    </a:lnTo>
                    <a:lnTo>
                      <a:pt x="3478" y="360"/>
                    </a:lnTo>
                    <a:lnTo>
                      <a:pt x="3484" y="358"/>
                    </a:lnTo>
                    <a:lnTo>
                      <a:pt x="3490" y="354"/>
                    </a:lnTo>
                    <a:lnTo>
                      <a:pt x="3492" y="348"/>
                    </a:lnTo>
                    <a:lnTo>
                      <a:pt x="3494" y="342"/>
                    </a:lnTo>
                    <a:lnTo>
                      <a:pt x="3492" y="334"/>
                    </a:lnTo>
                    <a:lnTo>
                      <a:pt x="3488" y="324"/>
                    </a:lnTo>
                    <a:lnTo>
                      <a:pt x="3482" y="316"/>
                    </a:lnTo>
                    <a:lnTo>
                      <a:pt x="3472" y="306"/>
                    </a:lnTo>
                    <a:lnTo>
                      <a:pt x="3472" y="306"/>
                    </a:lnTo>
                    <a:lnTo>
                      <a:pt x="3464" y="298"/>
                    </a:lnTo>
                    <a:lnTo>
                      <a:pt x="3460" y="292"/>
                    </a:lnTo>
                    <a:lnTo>
                      <a:pt x="3460" y="288"/>
                    </a:lnTo>
                    <a:lnTo>
                      <a:pt x="3462" y="284"/>
                    </a:lnTo>
                    <a:lnTo>
                      <a:pt x="3464" y="282"/>
                    </a:lnTo>
                    <a:lnTo>
                      <a:pt x="3466" y="278"/>
                    </a:lnTo>
                    <a:lnTo>
                      <a:pt x="3464" y="272"/>
                    </a:lnTo>
                    <a:lnTo>
                      <a:pt x="3458" y="266"/>
                    </a:lnTo>
                    <a:lnTo>
                      <a:pt x="3458" y="266"/>
                    </a:lnTo>
                    <a:lnTo>
                      <a:pt x="3452" y="260"/>
                    </a:lnTo>
                    <a:lnTo>
                      <a:pt x="3452" y="258"/>
                    </a:lnTo>
                    <a:lnTo>
                      <a:pt x="3452" y="258"/>
                    </a:lnTo>
                    <a:lnTo>
                      <a:pt x="3458" y="256"/>
                    </a:lnTo>
                    <a:lnTo>
                      <a:pt x="3466" y="256"/>
                    </a:lnTo>
                    <a:lnTo>
                      <a:pt x="3476" y="256"/>
                    </a:lnTo>
                    <a:lnTo>
                      <a:pt x="3484" y="254"/>
                    </a:lnTo>
                    <a:lnTo>
                      <a:pt x="3492" y="250"/>
                    </a:lnTo>
                    <a:lnTo>
                      <a:pt x="3494" y="248"/>
                    </a:lnTo>
                    <a:lnTo>
                      <a:pt x="3496" y="242"/>
                    </a:lnTo>
                    <a:lnTo>
                      <a:pt x="3496" y="242"/>
                    </a:lnTo>
                    <a:lnTo>
                      <a:pt x="3498" y="234"/>
                    </a:lnTo>
                    <a:lnTo>
                      <a:pt x="3496" y="230"/>
                    </a:lnTo>
                    <a:lnTo>
                      <a:pt x="3492" y="228"/>
                    </a:lnTo>
                    <a:lnTo>
                      <a:pt x="3488" y="226"/>
                    </a:lnTo>
                    <a:lnTo>
                      <a:pt x="3486" y="224"/>
                    </a:lnTo>
                    <a:lnTo>
                      <a:pt x="3484" y="222"/>
                    </a:lnTo>
                    <a:lnTo>
                      <a:pt x="3484" y="220"/>
                    </a:lnTo>
                    <a:lnTo>
                      <a:pt x="3490" y="214"/>
                    </a:lnTo>
                    <a:lnTo>
                      <a:pt x="3490" y="214"/>
                    </a:lnTo>
                    <a:lnTo>
                      <a:pt x="3492" y="206"/>
                    </a:lnTo>
                    <a:lnTo>
                      <a:pt x="3492" y="204"/>
                    </a:lnTo>
                    <a:lnTo>
                      <a:pt x="3486" y="202"/>
                    </a:lnTo>
                    <a:lnTo>
                      <a:pt x="3480" y="200"/>
                    </a:lnTo>
                    <a:lnTo>
                      <a:pt x="3472" y="198"/>
                    </a:lnTo>
                    <a:lnTo>
                      <a:pt x="3464" y="196"/>
                    </a:lnTo>
                    <a:lnTo>
                      <a:pt x="3458" y="192"/>
                    </a:lnTo>
                    <a:lnTo>
                      <a:pt x="3454" y="182"/>
                    </a:lnTo>
                    <a:lnTo>
                      <a:pt x="3454" y="182"/>
                    </a:lnTo>
                    <a:lnTo>
                      <a:pt x="3452" y="174"/>
                    </a:lnTo>
                    <a:lnTo>
                      <a:pt x="3446" y="170"/>
                    </a:lnTo>
                    <a:lnTo>
                      <a:pt x="3438" y="168"/>
                    </a:lnTo>
                    <a:lnTo>
                      <a:pt x="3428" y="168"/>
                    </a:lnTo>
                    <a:lnTo>
                      <a:pt x="3404" y="166"/>
                    </a:lnTo>
                    <a:lnTo>
                      <a:pt x="3392" y="164"/>
                    </a:lnTo>
                    <a:lnTo>
                      <a:pt x="3378" y="160"/>
                    </a:lnTo>
                    <a:lnTo>
                      <a:pt x="3378" y="160"/>
                    </a:lnTo>
                    <a:lnTo>
                      <a:pt x="3360" y="152"/>
                    </a:lnTo>
                    <a:lnTo>
                      <a:pt x="3356" y="152"/>
                    </a:lnTo>
                    <a:lnTo>
                      <a:pt x="3354" y="152"/>
                    </a:lnTo>
                    <a:lnTo>
                      <a:pt x="3348" y="156"/>
                    </a:lnTo>
                    <a:lnTo>
                      <a:pt x="3344" y="158"/>
                    </a:lnTo>
                    <a:lnTo>
                      <a:pt x="3334" y="158"/>
                    </a:lnTo>
                    <a:lnTo>
                      <a:pt x="3334" y="158"/>
                    </a:lnTo>
                    <a:lnTo>
                      <a:pt x="3326" y="160"/>
                    </a:lnTo>
                    <a:lnTo>
                      <a:pt x="3320" y="164"/>
                    </a:lnTo>
                    <a:lnTo>
                      <a:pt x="3318" y="172"/>
                    </a:lnTo>
                    <a:lnTo>
                      <a:pt x="3318" y="180"/>
                    </a:lnTo>
                    <a:lnTo>
                      <a:pt x="3322" y="190"/>
                    </a:lnTo>
                    <a:lnTo>
                      <a:pt x="3326" y="198"/>
                    </a:lnTo>
                    <a:lnTo>
                      <a:pt x="3330" y="206"/>
                    </a:lnTo>
                    <a:lnTo>
                      <a:pt x="3338" y="210"/>
                    </a:lnTo>
                    <a:lnTo>
                      <a:pt x="3338" y="210"/>
                    </a:lnTo>
                    <a:lnTo>
                      <a:pt x="3342" y="212"/>
                    </a:lnTo>
                    <a:lnTo>
                      <a:pt x="3346" y="216"/>
                    </a:lnTo>
                    <a:lnTo>
                      <a:pt x="3346" y="222"/>
                    </a:lnTo>
                    <a:lnTo>
                      <a:pt x="3344" y="226"/>
                    </a:lnTo>
                    <a:lnTo>
                      <a:pt x="3342" y="230"/>
                    </a:lnTo>
                    <a:lnTo>
                      <a:pt x="3338" y="232"/>
                    </a:lnTo>
                    <a:lnTo>
                      <a:pt x="3332" y="234"/>
                    </a:lnTo>
                    <a:lnTo>
                      <a:pt x="3326" y="234"/>
                    </a:lnTo>
                    <a:lnTo>
                      <a:pt x="3326" y="234"/>
                    </a:lnTo>
                    <a:lnTo>
                      <a:pt x="3322" y="236"/>
                    </a:lnTo>
                    <a:lnTo>
                      <a:pt x="3320" y="240"/>
                    </a:lnTo>
                    <a:lnTo>
                      <a:pt x="3318" y="256"/>
                    </a:lnTo>
                    <a:lnTo>
                      <a:pt x="3318" y="266"/>
                    </a:lnTo>
                    <a:lnTo>
                      <a:pt x="3316" y="278"/>
                    </a:lnTo>
                    <a:lnTo>
                      <a:pt x="3310" y="288"/>
                    </a:lnTo>
                    <a:lnTo>
                      <a:pt x="3300" y="296"/>
                    </a:lnTo>
                    <a:lnTo>
                      <a:pt x="3300" y="296"/>
                    </a:lnTo>
                    <a:lnTo>
                      <a:pt x="3292" y="302"/>
                    </a:lnTo>
                    <a:lnTo>
                      <a:pt x="3286" y="310"/>
                    </a:lnTo>
                    <a:lnTo>
                      <a:pt x="3284" y="316"/>
                    </a:lnTo>
                    <a:lnTo>
                      <a:pt x="3282" y="322"/>
                    </a:lnTo>
                    <a:lnTo>
                      <a:pt x="3280" y="328"/>
                    </a:lnTo>
                    <a:lnTo>
                      <a:pt x="3278" y="332"/>
                    </a:lnTo>
                    <a:lnTo>
                      <a:pt x="3274" y="338"/>
                    </a:lnTo>
                    <a:lnTo>
                      <a:pt x="3264" y="342"/>
                    </a:lnTo>
                    <a:lnTo>
                      <a:pt x="3264" y="342"/>
                    </a:lnTo>
                    <a:lnTo>
                      <a:pt x="3250" y="344"/>
                    </a:lnTo>
                    <a:lnTo>
                      <a:pt x="3246" y="344"/>
                    </a:lnTo>
                    <a:lnTo>
                      <a:pt x="3244" y="340"/>
                    </a:lnTo>
                    <a:lnTo>
                      <a:pt x="3238" y="330"/>
                    </a:lnTo>
                    <a:lnTo>
                      <a:pt x="3232" y="322"/>
                    </a:lnTo>
                    <a:lnTo>
                      <a:pt x="3222" y="312"/>
                    </a:lnTo>
                    <a:lnTo>
                      <a:pt x="3222" y="312"/>
                    </a:lnTo>
                    <a:lnTo>
                      <a:pt x="3214" y="304"/>
                    </a:lnTo>
                    <a:lnTo>
                      <a:pt x="3210" y="298"/>
                    </a:lnTo>
                    <a:lnTo>
                      <a:pt x="3212" y="292"/>
                    </a:lnTo>
                    <a:lnTo>
                      <a:pt x="3216" y="288"/>
                    </a:lnTo>
                    <a:lnTo>
                      <a:pt x="3226" y="280"/>
                    </a:lnTo>
                    <a:lnTo>
                      <a:pt x="3232" y="276"/>
                    </a:lnTo>
                    <a:lnTo>
                      <a:pt x="3234" y="270"/>
                    </a:lnTo>
                    <a:lnTo>
                      <a:pt x="3234" y="270"/>
                    </a:lnTo>
                    <a:lnTo>
                      <a:pt x="3232" y="260"/>
                    </a:lnTo>
                    <a:lnTo>
                      <a:pt x="3228" y="248"/>
                    </a:lnTo>
                    <a:lnTo>
                      <a:pt x="3220" y="234"/>
                    </a:lnTo>
                    <a:lnTo>
                      <a:pt x="3212" y="220"/>
                    </a:lnTo>
                    <a:lnTo>
                      <a:pt x="3200" y="210"/>
                    </a:lnTo>
                    <a:lnTo>
                      <a:pt x="3190" y="202"/>
                    </a:lnTo>
                    <a:lnTo>
                      <a:pt x="3184" y="200"/>
                    </a:lnTo>
                    <a:lnTo>
                      <a:pt x="3178" y="200"/>
                    </a:lnTo>
                    <a:lnTo>
                      <a:pt x="3172" y="202"/>
                    </a:lnTo>
                    <a:lnTo>
                      <a:pt x="3168" y="206"/>
                    </a:lnTo>
                    <a:lnTo>
                      <a:pt x="3168" y="206"/>
                    </a:lnTo>
                    <a:lnTo>
                      <a:pt x="3158" y="216"/>
                    </a:lnTo>
                    <a:lnTo>
                      <a:pt x="3154" y="230"/>
                    </a:lnTo>
                    <a:lnTo>
                      <a:pt x="3148" y="254"/>
                    </a:lnTo>
                    <a:lnTo>
                      <a:pt x="3146" y="262"/>
                    </a:lnTo>
                    <a:lnTo>
                      <a:pt x="3142" y="268"/>
                    </a:lnTo>
                    <a:lnTo>
                      <a:pt x="3140" y="268"/>
                    </a:lnTo>
                    <a:lnTo>
                      <a:pt x="3138" y="268"/>
                    </a:lnTo>
                    <a:lnTo>
                      <a:pt x="3130" y="260"/>
                    </a:lnTo>
                    <a:lnTo>
                      <a:pt x="3130" y="260"/>
                    </a:lnTo>
                    <a:lnTo>
                      <a:pt x="3124" y="252"/>
                    </a:lnTo>
                    <a:lnTo>
                      <a:pt x="3122" y="246"/>
                    </a:lnTo>
                    <a:lnTo>
                      <a:pt x="3122" y="242"/>
                    </a:lnTo>
                    <a:lnTo>
                      <a:pt x="3124" y="238"/>
                    </a:lnTo>
                    <a:lnTo>
                      <a:pt x="3126" y="236"/>
                    </a:lnTo>
                    <a:lnTo>
                      <a:pt x="3128" y="232"/>
                    </a:lnTo>
                    <a:lnTo>
                      <a:pt x="3124" y="226"/>
                    </a:lnTo>
                    <a:lnTo>
                      <a:pt x="3118" y="216"/>
                    </a:lnTo>
                    <a:lnTo>
                      <a:pt x="3118" y="216"/>
                    </a:lnTo>
                    <a:lnTo>
                      <a:pt x="3112" y="208"/>
                    </a:lnTo>
                    <a:lnTo>
                      <a:pt x="3110" y="204"/>
                    </a:lnTo>
                    <a:lnTo>
                      <a:pt x="3110" y="202"/>
                    </a:lnTo>
                    <a:lnTo>
                      <a:pt x="3114" y="198"/>
                    </a:lnTo>
                    <a:lnTo>
                      <a:pt x="3120" y="194"/>
                    </a:lnTo>
                    <a:lnTo>
                      <a:pt x="3126" y="192"/>
                    </a:lnTo>
                    <a:lnTo>
                      <a:pt x="3128" y="190"/>
                    </a:lnTo>
                    <a:lnTo>
                      <a:pt x="3126" y="186"/>
                    </a:lnTo>
                    <a:lnTo>
                      <a:pt x="3116" y="180"/>
                    </a:lnTo>
                    <a:lnTo>
                      <a:pt x="3116" y="180"/>
                    </a:lnTo>
                    <a:lnTo>
                      <a:pt x="3104" y="174"/>
                    </a:lnTo>
                    <a:lnTo>
                      <a:pt x="3094" y="172"/>
                    </a:lnTo>
                    <a:lnTo>
                      <a:pt x="3088" y="172"/>
                    </a:lnTo>
                    <a:lnTo>
                      <a:pt x="3082" y="174"/>
                    </a:lnTo>
                    <a:lnTo>
                      <a:pt x="3076" y="176"/>
                    </a:lnTo>
                    <a:lnTo>
                      <a:pt x="3070" y="178"/>
                    </a:lnTo>
                    <a:lnTo>
                      <a:pt x="3064" y="176"/>
                    </a:lnTo>
                    <a:lnTo>
                      <a:pt x="3054" y="172"/>
                    </a:lnTo>
                    <a:lnTo>
                      <a:pt x="3054" y="172"/>
                    </a:lnTo>
                    <a:lnTo>
                      <a:pt x="3050" y="170"/>
                    </a:lnTo>
                    <a:lnTo>
                      <a:pt x="3048" y="168"/>
                    </a:lnTo>
                    <a:lnTo>
                      <a:pt x="3048" y="164"/>
                    </a:lnTo>
                    <a:lnTo>
                      <a:pt x="3048" y="162"/>
                    </a:lnTo>
                    <a:lnTo>
                      <a:pt x="3054" y="154"/>
                    </a:lnTo>
                    <a:lnTo>
                      <a:pt x="3062" y="148"/>
                    </a:lnTo>
                    <a:lnTo>
                      <a:pt x="3076" y="134"/>
                    </a:lnTo>
                    <a:lnTo>
                      <a:pt x="3080" y="130"/>
                    </a:lnTo>
                    <a:lnTo>
                      <a:pt x="3080" y="126"/>
                    </a:lnTo>
                    <a:lnTo>
                      <a:pt x="3078" y="124"/>
                    </a:lnTo>
                    <a:lnTo>
                      <a:pt x="3078" y="124"/>
                    </a:lnTo>
                    <a:lnTo>
                      <a:pt x="3064" y="114"/>
                    </a:lnTo>
                    <a:lnTo>
                      <a:pt x="3046" y="102"/>
                    </a:lnTo>
                    <a:lnTo>
                      <a:pt x="3038" y="94"/>
                    </a:lnTo>
                    <a:lnTo>
                      <a:pt x="3032" y="86"/>
                    </a:lnTo>
                    <a:lnTo>
                      <a:pt x="3028" y="78"/>
                    </a:lnTo>
                    <a:lnTo>
                      <a:pt x="3026" y="66"/>
                    </a:lnTo>
                    <a:lnTo>
                      <a:pt x="3026" y="66"/>
                    </a:lnTo>
                    <a:lnTo>
                      <a:pt x="3026" y="62"/>
                    </a:lnTo>
                    <a:lnTo>
                      <a:pt x="3026" y="56"/>
                    </a:lnTo>
                    <a:lnTo>
                      <a:pt x="3020" y="44"/>
                    </a:lnTo>
                    <a:lnTo>
                      <a:pt x="3010" y="34"/>
                    </a:lnTo>
                    <a:lnTo>
                      <a:pt x="2998" y="24"/>
                    </a:lnTo>
                    <a:lnTo>
                      <a:pt x="2986" y="14"/>
                    </a:lnTo>
                    <a:lnTo>
                      <a:pt x="2972" y="8"/>
                    </a:lnTo>
                    <a:lnTo>
                      <a:pt x="2960" y="2"/>
                    </a:lnTo>
                    <a:lnTo>
                      <a:pt x="2948" y="0"/>
                    </a:lnTo>
                    <a:lnTo>
                      <a:pt x="2948" y="0"/>
                    </a:lnTo>
                    <a:lnTo>
                      <a:pt x="2940" y="0"/>
                    </a:lnTo>
                    <a:lnTo>
                      <a:pt x="2936" y="2"/>
                    </a:lnTo>
                    <a:lnTo>
                      <a:pt x="2934" y="4"/>
                    </a:lnTo>
                    <a:lnTo>
                      <a:pt x="2932" y="8"/>
                    </a:lnTo>
                    <a:lnTo>
                      <a:pt x="2932" y="12"/>
                    </a:lnTo>
                    <a:lnTo>
                      <a:pt x="2928" y="16"/>
                    </a:lnTo>
                    <a:lnTo>
                      <a:pt x="2924" y="20"/>
                    </a:lnTo>
                    <a:lnTo>
                      <a:pt x="2916" y="22"/>
                    </a:lnTo>
                    <a:lnTo>
                      <a:pt x="2916" y="22"/>
                    </a:lnTo>
                    <a:lnTo>
                      <a:pt x="2908" y="26"/>
                    </a:lnTo>
                    <a:lnTo>
                      <a:pt x="2904" y="28"/>
                    </a:lnTo>
                    <a:lnTo>
                      <a:pt x="2902" y="30"/>
                    </a:lnTo>
                    <a:lnTo>
                      <a:pt x="2902" y="34"/>
                    </a:lnTo>
                    <a:lnTo>
                      <a:pt x="2902" y="38"/>
                    </a:lnTo>
                    <a:lnTo>
                      <a:pt x="2900" y="42"/>
                    </a:lnTo>
                    <a:lnTo>
                      <a:pt x="2894" y="46"/>
                    </a:lnTo>
                    <a:lnTo>
                      <a:pt x="2886" y="50"/>
                    </a:lnTo>
                    <a:lnTo>
                      <a:pt x="2886" y="50"/>
                    </a:lnTo>
                    <a:lnTo>
                      <a:pt x="2878" y="56"/>
                    </a:lnTo>
                    <a:lnTo>
                      <a:pt x="2876" y="62"/>
                    </a:lnTo>
                    <a:lnTo>
                      <a:pt x="2876" y="70"/>
                    </a:lnTo>
                    <a:lnTo>
                      <a:pt x="2878" y="80"/>
                    </a:lnTo>
                    <a:lnTo>
                      <a:pt x="2886" y="98"/>
                    </a:lnTo>
                    <a:lnTo>
                      <a:pt x="2888" y="106"/>
                    </a:lnTo>
                    <a:lnTo>
                      <a:pt x="2886" y="114"/>
                    </a:lnTo>
                    <a:lnTo>
                      <a:pt x="2886" y="114"/>
                    </a:lnTo>
                    <a:lnTo>
                      <a:pt x="2884" y="128"/>
                    </a:lnTo>
                    <a:lnTo>
                      <a:pt x="2884" y="136"/>
                    </a:lnTo>
                    <a:lnTo>
                      <a:pt x="2886" y="142"/>
                    </a:lnTo>
                    <a:lnTo>
                      <a:pt x="2890" y="150"/>
                    </a:lnTo>
                    <a:lnTo>
                      <a:pt x="2898" y="156"/>
                    </a:lnTo>
                    <a:lnTo>
                      <a:pt x="2910" y="162"/>
                    </a:lnTo>
                    <a:lnTo>
                      <a:pt x="2924" y="168"/>
                    </a:lnTo>
                    <a:lnTo>
                      <a:pt x="2924" y="168"/>
                    </a:lnTo>
                    <a:lnTo>
                      <a:pt x="2940" y="172"/>
                    </a:lnTo>
                    <a:lnTo>
                      <a:pt x="2954" y="180"/>
                    </a:lnTo>
                    <a:lnTo>
                      <a:pt x="2964" y="186"/>
                    </a:lnTo>
                    <a:lnTo>
                      <a:pt x="2970" y="194"/>
                    </a:lnTo>
                    <a:lnTo>
                      <a:pt x="2974" y="202"/>
                    </a:lnTo>
                    <a:lnTo>
                      <a:pt x="2974" y="208"/>
                    </a:lnTo>
                    <a:lnTo>
                      <a:pt x="2972" y="214"/>
                    </a:lnTo>
                    <a:lnTo>
                      <a:pt x="2966" y="218"/>
                    </a:lnTo>
                    <a:lnTo>
                      <a:pt x="2966" y="218"/>
                    </a:lnTo>
                    <a:lnTo>
                      <a:pt x="2958" y="222"/>
                    </a:lnTo>
                    <a:lnTo>
                      <a:pt x="2954" y="226"/>
                    </a:lnTo>
                    <a:lnTo>
                      <a:pt x="2954" y="232"/>
                    </a:lnTo>
                    <a:lnTo>
                      <a:pt x="2956" y="234"/>
                    </a:lnTo>
                    <a:lnTo>
                      <a:pt x="2960" y="238"/>
                    </a:lnTo>
                    <a:lnTo>
                      <a:pt x="2966" y="238"/>
                    </a:lnTo>
                    <a:lnTo>
                      <a:pt x="2972" y="236"/>
                    </a:lnTo>
                    <a:lnTo>
                      <a:pt x="2980" y="234"/>
                    </a:lnTo>
                    <a:lnTo>
                      <a:pt x="2980" y="234"/>
                    </a:lnTo>
                    <a:lnTo>
                      <a:pt x="2986" y="230"/>
                    </a:lnTo>
                    <a:lnTo>
                      <a:pt x="2992" y="230"/>
                    </a:lnTo>
                    <a:lnTo>
                      <a:pt x="2996" y="232"/>
                    </a:lnTo>
                    <a:lnTo>
                      <a:pt x="2996" y="238"/>
                    </a:lnTo>
                    <a:lnTo>
                      <a:pt x="2994" y="246"/>
                    </a:lnTo>
                    <a:lnTo>
                      <a:pt x="2988" y="254"/>
                    </a:lnTo>
                    <a:lnTo>
                      <a:pt x="2980" y="262"/>
                    </a:lnTo>
                    <a:lnTo>
                      <a:pt x="2968" y="272"/>
                    </a:lnTo>
                    <a:lnTo>
                      <a:pt x="2968" y="272"/>
                    </a:lnTo>
                    <a:lnTo>
                      <a:pt x="2956" y="280"/>
                    </a:lnTo>
                    <a:lnTo>
                      <a:pt x="2946" y="282"/>
                    </a:lnTo>
                    <a:lnTo>
                      <a:pt x="2940" y="284"/>
                    </a:lnTo>
                    <a:lnTo>
                      <a:pt x="2934" y="282"/>
                    </a:lnTo>
                    <a:lnTo>
                      <a:pt x="2930" y="280"/>
                    </a:lnTo>
                    <a:lnTo>
                      <a:pt x="2928" y="282"/>
                    </a:lnTo>
                    <a:lnTo>
                      <a:pt x="2926" y="284"/>
                    </a:lnTo>
                    <a:lnTo>
                      <a:pt x="2922" y="290"/>
                    </a:lnTo>
                    <a:lnTo>
                      <a:pt x="2922" y="290"/>
                    </a:lnTo>
                    <a:lnTo>
                      <a:pt x="2920" y="300"/>
                    </a:lnTo>
                    <a:lnTo>
                      <a:pt x="2924" y="312"/>
                    </a:lnTo>
                    <a:lnTo>
                      <a:pt x="2930" y="334"/>
                    </a:lnTo>
                    <a:lnTo>
                      <a:pt x="2934" y="342"/>
                    </a:lnTo>
                    <a:lnTo>
                      <a:pt x="2934" y="348"/>
                    </a:lnTo>
                    <a:lnTo>
                      <a:pt x="2934" y="350"/>
                    </a:lnTo>
                    <a:lnTo>
                      <a:pt x="2930" y="348"/>
                    </a:lnTo>
                    <a:lnTo>
                      <a:pt x="2922" y="344"/>
                    </a:lnTo>
                    <a:lnTo>
                      <a:pt x="2922" y="344"/>
                    </a:lnTo>
                    <a:lnTo>
                      <a:pt x="2902" y="330"/>
                    </a:lnTo>
                    <a:lnTo>
                      <a:pt x="2896" y="326"/>
                    </a:lnTo>
                    <a:lnTo>
                      <a:pt x="2892" y="320"/>
                    </a:lnTo>
                    <a:lnTo>
                      <a:pt x="2892" y="316"/>
                    </a:lnTo>
                    <a:lnTo>
                      <a:pt x="2892" y="312"/>
                    </a:lnTo>
                    <a:lnTo>
                      <a:pt x="2896" y="298"/>
                    </a:lnTo>
                    <a:lnTo>
                      <a:pt x="2896" y="298"/>
                    </a:lnTo>
                    <a:lnTo>
                      <a:pt x="2900" y="286"/>
                    </a:lnTo>
                    <a:lnTo>
                      <a:pt x="2902" y="280"/>
                    </a:lnTo>
                    <a:lnTo>
                      <a:pt x="2900" y="276"/>
                    </a:lnTo>
                    <a:lnTo>
                      <a:pt x="2898" y="272"/>
                    </a:lnTo>
                    <a:lnTo>
                      <a:pt x="2892" y="270"/>
                    </a:lnTo>
                    <a:lnTo>
                      <a:pt x="2886" y="270"/>
                    </a:lnTo>
                    <a:lnTo>
                      <a:pt x="2876" y="270"/>
                    </a:lnTo>
                    <a:lnTo>
                      <a:pt x="2876" y="270"/>
                    </a:lnTo>
                    <a:lnTo>
                      <a:pt x="2866" y="270"/>
                    </a:lnTo>
                    <a:lnTo>
                      <a:pt x="2858" y="268"/>
                    </a:lnTo>
                    <a:lnTo>
                      <a:pt x="2844" y="260"/>
                    </a:lnTo>
                    <a:lnTo>
                      <a:pt x="2838" y="256"/>
                    </a:lnTo>
                    <a:lnTo>
                      <a:pt x="2830" y="254"/>
                    </a:lnTo>
                    <a:lnTo>
                      <a:pt x="2820" y="254"/>
                    </a:lnTo>
                    <a:lnTo>
                      <a:pt x="2810" y="258"/>
                    </a:lnTo>
                    <a:lnTo>
                      <a:pt x="2810" y="258"/>
                    </a:lnTo>
                    <a:lnTo>
                      <a:pt x="2800" y="264"/>
                    </a:lnTo>
                    <a:lnTo>
                      <a:pt x="2796" y="272"/>
                    </a:lnTo>
                    <a:lnTo>
                      <a:pt x="2796" y="278"/>
                    </a:lnTo>
                    <a:lnTo>
                      <a:pt x="2796" y="286"/>
                    </a:lnTo>
                    <a:lnTo>
                      <a:pt x="2798" y="292"/>
                    </a:lnTo>
                    <a:lnTo>
                      <a:pt x="2798" y="298"/>
                    </a:lnTo>
                    <a:lnTo>
                      <a:pt x="2794" y="304"/>
                    </a:lnTo>
                    <a:lnTo>
                      <a:pt x="2786" y="308"/>
                    </a:lnTo>
                    <a:lnTo>
                      <a:pt x="2786" y="308"/>
                    </a:lnTo>
                    <a:lnTo>
                      <a:pt x="2778" y="310"/>
                    </a:lnTo>
                    <a:lnTo>
                      <a:pt x="2772" y="308"/>
                    </a:lnTo>
                    <a:lnTo>
                      <a:pt x="2760" y="302"/>
                    </a:lnTo>
                    <a:lnTo>
                      <a:pt x="2752" y="300"/>
                    </a:lnTo>
                    <a:lnTo>
                      <a:pt x="2742" y="298"/>
                    </a:lnTo>
                    <a:lnTo>
                      <a:pt x="2726" y="298"/>
                    </a:lnTo>
                    <a:lnTo>
                      <a:pt x="2708" y="302"/>
                    </a:lnTo>
                    <a:lnTo>
                      <a:pt x="2708" y="302"/>
                    </a:lnTo>
                    <a:lnTo>
                      <a:pt x="2680" y="306"/>
                    </a:lnTo>
                    <a:lnTo>
                      <a:pt x="2658" y="306"/>
                    </a:lnTo>
                    <a:lnTo>
                      <a:pt x="2640" y="302"/>
                    </a:lnTo>
                    <a:lnTo>
                      <a:pt x="2626" y="298"/>
                    </a:lnTo>
                    <a:lnTo>
                      <a:pt x="2606" y="286"/>
                    </a:lnTo>
                    <a:lnTo>
                      <a:pt x="2598" y="284"/>
                    </a:lnTo>
                    <a:lnTo>
                      <a:pt x="2590" y="286"/>
                    </a:lnTo>
                    <a:lnTo>
                      <a:pt x="2590" y="286"/>
                    </a:lnTo>
                    <a:lnTo>
                      <a:pt x="2580" y="288"/>
                    </a:lnTo>
                    <a:lnTo>
                      <a:pt x="2572" y="288"/>
                    </a:lnTo>
                    <a:lnTo>
                      <a:pt x="2564" y="286"/>
                    </a:lnTo>
                    <a:lnTo>
                      <a:pt x="2556" y="282"/>
                    </a:lnTo>
                    <a:lnTo>
                      <a:pt x="2544" y="272"/>
                    </a:lnTo>
                    <a:lnTo>
                      <a:pt x="2532" y="260"/>
                    </a:lnTo>
                    <a:lnTo>
                      <a:pt x="2520" y="246"/>
                    </a:lnTo>
                    <a:lnTo>
                      <a:pt x="2510" y="234"/>
                    </a:lnTo>
                    <a:lnTo>
                      <a:pt x="2504" y="230"/>
                    </a:lnTo>
                    <a:lnTo>
                      <a:pt x="2498" y="226"/>
                    </a:lnTo>
                    <a:lnTo>
                      <a:pt x="2492" y="224"/>
                    </a:lnTo>
                    <a:lnTo>
                      <a:pt x="2486" y="224"/>
                    </a:lnTo>
                    <a:lnTo>
                      <a:pt x="2486" y="224"/>
                    </a:lnTo>
                    <a:lnTo>
                      <a:pt x="2456" y="230"/>
                    </a:lnTo>
                    <a:lnTo>
                      <a:pt x="2438" y="234"/>
                    </a:lnTo>
                    <a:lnTo>
                      <a:pt x="2422" y="240"/>
                    </a:lnTo>
                    <a:lnTo>
                      <a:pt x="2408" y="246"/>
                    </a:lnTo>
                    <a:lnTo>
                      <a:pt x="2398" y="252"/>
                    </a:lnTo>
                    <a:lnTo>
                      <a:pt x="2394" y="256"/>
                    </a:lnTo>
                    <a:lnTo>
                      <a:pt x="2392" y="262"/>
                    </a:lnTo>
                    <a:lnTo>
                      <a:pt x="2392" y="266"/>
                    </a:lnTo>
                    <a:lnTo>
                      <a:pt x="2394" y="270"/>
                    </a:lnTo>
                    <a:lnTo>
                      <a:pt x="2394" y="270"/>
                    </a:lnTo>
                    <a:lnTo>
                      <a:pt x="2398" y="274"/>
                    </a:lnTo>
                    <a:lnTo>
                      <a:pt x="2400" y="278"/>
                    </a:lnTo>
                    <a:lnTo>
                      <a:pt x="2406" y="280"/>
                    </a:lnTo>
                    <a:lnTo>
                      <a:pt x="2410" y="280"/>
                    </a:lnTo>
                    <a:lnTo>
                      <a:pt x="2420" y="278"/>
                    </a:lnTo>
                    <a:lnTo>
                      <a:pt x="2432" y="274"/>
                    </a:lnTo>
                    <a:lnTo>
                      <a:pt x="2456" y="264"/>
                    </a:lnTo>
                    <a:lnTo>
                      <a:pt x="2464" y="262"/>
                    </a:lnTo>
                    <a:lnTo>
                      <a:pt x="2468" y="262"/>
                    </a:lnTo>
                    <a:lnTo>
                      <a:pt x="2472" y="264"/>
                    </a:lnTo>
                    <a:lnTo>
                      <a:pt x="2472" y="264"/>
                    </a:lnTo>
                    <a:lnTo>
                      <a:pt x="2474" y="266"/>
                    </a:lnTo>
                    <a:lnTo>
                      <a:pt x="2476" y="268"/>
                    </a:lnTo>
                    <a:lnTo>
                      <a:pt x="2472" y="272"/>
                    </a:lnTo>
                    <a:lnTo>
                      <a:pt x="2456" y="278"/>
                    </a:lnTo>
                    <a:lnTo>
                      <a:pt x="2436" y="286"/>
                    </a:lnTo>
                    <a:lnTo>
                      <a:pt x="2428" y="292"/>
                    </a:lnTo>
                    <a:lnTo>
                      <a:pt x="2422" y="298"/>
                    </a:lnTo>
                    <a:lnTo>
                      <a:pt x="2422" y="298"/>
                    </a:lnTo>
                    <a:lnTo>
                      <a:pt x="2422" y="304"/>
                    </a:lnTo>
                    <a:lnTo>
                      <a:pt x="2424" y="308"/>
                    </a:lnTo>
                    <a:lnTo>
                      <a:pt x="2428" y="320"/>
                    </a:lnTo>
                    <a:lnTo>
                      <a:pt x="2440" y="342"/>
                    </a:lnTo>
                    <a:lnTo>
                      <a:pt x="2444" y="350"/>
                    </a:lnTo>
                    <a:lnTo>
                      <a:pt x="2444" y="352"/>
                    </a:lnTo>
                    <a:lnTo>
                      <a:pt x="2444" y="354"/>
                    </a:lnTo>
                    <a:lnTo>
                      <a:pt x="2436" y="350"/>
                    </a:lnTo>
                    <a:lnTo>
                      <a:pt x="2418" y="340"/>
                    </a:lnTo>
                    <a:lnTo>
                      <a:pt x="2418" y="340"/>
                    </a:lnTo>
                    <a:lnTo>
                      <a:pt x="2398" y="326"/>
                    </a:lnTo>
                    <a:lnTo>
                      <a:pt x="2382" y="318"/>
                    </a:lnTo>
                    <a:lnTo>
                      <a:pt x="2364" y="310"/>
                    </a:lnTo>
                    <a:lnTo>
                      <a:pt x="2354" y="306"/>
                    </a:lnTo>
                    <a:lnTo>
                      <a:pt x="2348" y="302"/>
                    </a:lnTo>
                    <a:lnTo>
                      <a:pt x="2340" y="294"/>
                    </a:lnTo>
                    <a:lnTo>
                      <a:pt x="2340" y="294"/>
                    </a:lnTo>
                    <a:lnTo>
                      <a:pt x="2334" y="288"/>
                    </a:lnTo>
                    <a:lnTo>
                      <a:pt x="2330" y="286"/>
                    </a:lnTo>
                    <a:lnTo>
                      <a:pt x="2326" y="288"/>
                    </a:lnTo>
                    <a:lnTo>
                      <a:pt x="2320" y="290"/>
                    </a:lnTo>
                    <a:lnTo>
                      <a:pt x="2314" y="296"/>
                    </a:lnTo>
                    <a:lnTo>
                      <a:pt x="2304" y="300"/>
                    </a:lnTo>
                    <a:lnTo>
                      <a:pt x="2286" y="304"/>
                    </a:lnTo>
                    <a:lnTo>
                      <a:pt x="2262" y="308"/>
                    </a:lnTo>
                    <a:lnTo>
                      <a:pt x="2262" y="308"/>
                    </a:lnTo>
                    <a:lnTo>
                      <a:pt x="2206" y="308"/>
                    </a:lnTo>
                    <a:lnTo>
                      <a:pt x="2180" y="308"/>
                    </a:lnTo>
                    <a:lnTo>
                      <a:pt x="2156" y="306"/>
                    </a:lnTo>
                    <a:lnTo>
                      <a:pt x="2140" y="302"/>
                    </a:lnTo>
                    <a:lnTo>
                      <a:pt x="2128" y="298"/>
                    </a:lnTo>
                    <a:lnTo>
                      <a:pt x="2124" y="296"/>
                    </a:lnTo>
                    <a:lnTo>
                      <a:pt x="2124" y="292"/>
                    </a:lnTo>
                    <a:lnTo>
                      <a:pt x="2126" y="288"/>
                    </a:lnTo>
                    <a:lnTo>
                      <a:pt x="2130" y="284"/>
                    </a:lnTo>
                    <a:lnTo>
                      <a:pt x="2130" y="284"/>
                    </a:lnTo>
                    <a:lnTo>
                      <a:pt x="2142" y="278"/>
                    </a:lnTo>
                    <a:lnTo>
                      <a:pt x="2154" y="274"/>
                    </a:lnTo>
                    <a:lnTo>
                      <a:pt x="2172" y="272"/>
                    </a:lnTo>
                    <a:lnTo>
                      <a:pt x="2178" y="270"/>
                    </a:lnTo>
                    <a:lnTo>
                      <a:pt x="2180" y="268"/>
                    </a:lnTo>
                    <a:lnTo>
                      <a:pt x="2178" y="264"/>
                    </a:lnTo>
                    <a:lnTo>
                      <a:pt x="2170" y="256"/>
                    </a:lnTo>
                    <a:lnTo>
                      <a:pt x="2170" y="256"/>
                    </a:lnTo>
                    <a:lnTo>
                      <a:pt x="2154" y="240"/>
                    </a:lnTo>
                    <a:lnTo>
                      <a:pt x="2144" y="232"/>
                    </a:lnTo>
                    <a:lnTo>
                      <a:pt x="2134" y="228"/>
                    </a:lnTo>
                    <a:lnTo>
                      <a:pt x="2124" y="222"/>
                    </a:lnTo>
                    <a:lnTo>
                      <a:pt x="2110" y="220"/>
                    </a:lnTo>
                    <a:lnTo>
                      <a:pt x="2096" y="220"/>
                    </a:lnTo>
                    <a:lnTo>
                      <a:pt x="2080" y="220"/>
                    </a:lnTo>
                    <a:lnTo>
                      <a:pt x="2080" y="220"/>
                    </a:lnTo>
                    <a:lnTo>
                      <a:pt x="2064" y="222"/>
                    </a:lnTo>
                    <a:lnTo>
                      <a:pt x="2046" y="220"/>
                    </a:lnTo>
                    <a:lnTo>
                      <a:pt x="2030" y="218"/>
                    </a:lnTo>
                    <a:lnTo>
                      <a:pt x="2014" y="212"/>
                    </a:lnTo>
                    <a:lnTo>
                      <a:pt x="1982" y="202"/>
                    </a:lnTo>
                    <a:lnTo>
                      <a:pt x="1948" y="194"/>
                    </a:lnTo>
                    <a:lnTo>
                      <a:pt x="1948" y="194"/>
                    </a:lnTo>
                    <a:lnTo>
                      <a:pt x="1932" y="190"/>
                    </a:lnTo>
                    <a:lnTo>
                      <a:pt x="1918" y="184"/>
                    </a:lnTo>
                    <a:lnTo>
                      <a:pt x="1890" y="172"/>
                    </a:lnTo>
                    <a:lnTo>
                      <a:pt x="1876" y="166"/>
                    </a:lnTo>
                    <a:lnTo>
                      <a:pt x="1862" y="160"/>
                    </a:lnTo>
                    <a:lnTo>
                      <a:pt x="1848" y="158"/>
                    </a:lnTo>
                    <a:lnTo>
                      <a:pt x="1832" y="158"/>
                    </a:lnTo>
                    <a:lnTo>
                      <a:pt x="1832" y="158"/>
                    </a:lnTo>
                    <a:lnTo>
                      <a:pt x="1820" y="160"/>
                    </a:lnTo>
                    <a:lnTo>
                      <a:pt x="1812" y="164"/>
                    </a:lnTo>
                    <a:lnTo>
                      <a:pt x="1808" y="170"/>
                    </a:lnTo>
                    <a:lnTo>
                      <a:pt x="1806" y="176"/>
                    </a:lnTo>
                    <a:lnTo>
                      <a:pt x="1804" y="182"/>
                    </a:lnTo>
                    <a:lnTo>
                      <a:pt x="1800" y="186"/>
                    </a:lnTo>
                    <a:lnTo>
                      <a:pt x="1792" y="188"/>
                    </a:lnTo>
                    <a:lnTo>
                      <a:pt x="1780" y="188"/>
                    </a:lnTo>
                    <a:lnTo>
                      <a:pt x="1780" y="188"/>
                    </a:lnTo>
                    <a:lnTo>
                      <a:pt x="1774" y="186"/>
                    </a:lnTo>
                    <a:lnTo>
                      <a:pt x="1768" y="184"/>
                    </a:lnTo>
                    <a:lnTo>
                      <a:pt x="1764" y="180"/>
                    </a:lnTo>
                    <a:lnTo>
                      <a:pt x="1762" y="176"/>
                    </a:lnTo>
                    <a:lnTo>
                      <a:pt x="1760" y="166"/>
                    </a:lnTo>
                    <a:lnTo>
                      <a:pt x="1760" y="156"/>
                    </a:lnTo>
                    <a:lnTo>
                      <a:pt x="1760" y="146"/>
                    </a:lnTo>
                    <a:lnTo>
                      <a:pt x="1758" y="138"/>
                    </a:lnTo>
                    <a:lnTo>
                      <a:pt x="1756" y="136"/>
                    </a:lnTo>
                    <a:lnTo>
                      <a:pt x="1750" y="134"/>
                    </a:lnTo>
                    <a:lnTo>
                      <a:pt x="1744" y="134"/>
                    </a:lnTo>
                    <a:lnTo>
                      <a:pt x="1736" y="134"/>
                    </a:lnTo>
                    <a:lnTo>
                      <a:pt x="1736" y="134"/>
                    </a:lnTo>
                    <a:lnTo>
                      <a:pt x="1732" y="136"/>
                    </a:lnTo>
                    <a:lnTo>
                      <a:pt x="1730" y="140"/>
                    </a:lnTo>
                    <a:lnTo>
                      <a:pt x="1726" y="148"/>
                    </a:lnTo>
                    <a:lnTo>
                      <a:pt x="1724" y="172"/>
                    </a:lnTo>
                    <a:lnTo>
                      <a:pt x="1720" y="182"/>
                    </a:lnTo>
                    <a:lnTo>
                      <a:pt x="1718" y="186"/>
                    </a:lnTo>
                    <a:lnTo>
                      <a:pt x="1716" y="190"/>
                    </a:lnTo>
                    <a:lnTo>
                      <a:pt x="1712" y="190"/>
                    </a:lnTo>
                    <a:lnTo>
                      <a:pt x="1706" y="190"/>
                    </a:lnTo>
                    <a:lnTo>
                      <a:pt x="1698" y="188"/>
                    </a:lnTo>
                    <a:lnTo>
                      <a:pt x="1688" y="184"/>
                    </a:lnTo>
                    <a:lnTo>
                      <a:pt x="1688" y="184"/>
                    </a:lnTo>
                    <a:lnTo>
                      <a:pt x="1684" y="182"/>
                    </a:lnTo>
                    <a:lnTo>
                      <a:pt x="1678" y="176"/>
                    </a:lnTo>
                    <a:lnTo>
                      <a:pt x="1668" y="162"/>
                    </a:lnTo>
                    <a:lnTo>
                      <a:pt x="1650" y="132"/>
                    </a:lnTo>
                    <a:lnTo>
                      <a:pt x="1640" y="116"/>
                    </a:lnTo>
                    <a:lnTo>
                      <a:pt x="1630" y="106"/>
                    </a:lnTo>
                    <a:lnTo>
                      <a:pt x="1624" y="104"/>
                    </a:lnTo>
                    <a:lnTo>
                      <a:pt x="1620" y="102"/>
                    </a:lnTo>
                    <a:lnTo>
                      <a:pt x="1614" y="102"/>
                    </a:lnTo>
                    <a:lnTo>
                      <a:pt x="1608" y="106"/>
                    </a:lnTo>
                    <a:lnTo>
                      <a:pt x="1608" y="106"/>
                    </a:lnTo>
                    <a:lnTo>
                      <a:pt x="1600" y="114"/>
                    </a:lnTo>
                    <a:lnTo>
                      <a:pt x="1598" y="116"/>
                    </a:lnTo>
                    <a:lnTo>
                      <a:pt x="1600" y="118"/>
                    </a:lnTo>
                    <a:lnTo>
                      <a:pt x="1604" y="120"/>
                    </a:lnTo>
                    <a:lnTo>
                      <a:pt x="1610" y="122"/>
                    </a:lnTo>
                    <a:lnTo>
                      <a:pt x="1616" y="124"/>
                    </a:lnTo>
                    <a:lnTo>
                      <a:pt x="1616" y="126"/>
                    </a:lnTo>
                    <a:lnTo>
                      <a:pt x="1616" y="130"/>
                    </a:lnTo>
                    <a:lnTo>
                      <a:pt x="1610" y="138"/>
                    </a:lnTo>
                    <a:lnTo>
                      <a:pt x="1592" y="150"/>
                    </a:lnTo>
                    <a:lnTo>
                      <a:pt x="1592" y="150"/>
                    </a:lnTo>
                    <a:lnTo>
                      <a:pt x="1574" y="160"/>
                    </a:lnTo>
                    <a:lnTo>
                      <a:pt x="1572" y="160"/>
                    </a:lnTo>
                    <a:lnTo>
                      <a:pt x="1570" y="158"/>
                    </a:lnTo>
                    <a:lnTo>
                      <a:pt x="1568" y="156"/>
                    </a:lnTo>
                    <a:lnTo>
                      <a:pt x="1560" y="156"/>
                    </a:lnTo>
                    <a:lnTo>
                      <a:pt x="1546" y="160"/>
                    </a:lnTo>
                    <a:lnTo>
                      <a:pt x="1522" y="168"/>
                    </a:lnTo>
                    <a:lnTo>
                      <a:pt x="1522" y="168"/>
                    </a:lnTo>
                    <a:lnTo>
                      <a:pt x="1482" y="180"/>
                    </a:lnTo>
                    <a:lnTo>
                      <a:pt x="1476" y="182"/>
                    </a:lnTo>
                    <a:lnTo>
                      <a:pt x="1476" y="180"/>
                    </a:lnTo>
                    <a:lnTo>
                      <a:pt x="1476" y="180"/>
                    </a:lnTo>
                    <a:lnTo>
                      <a:pt x="1494" y="168"/>
                    </a:lnTo>
                    <a:lnTo>
                      <a:pt x="1526" y="152"/>
                    </a:lnTo>
                    <a:lnTo>
                      <a:pt x="1526" y="152"/>
                    </a:lnTo>
                    <a:lnTo>
                      <a:pt x="1552" y="140"/>
                    </a:lnTo>
                    <a:lnTo>
                      <a:pt x="1558" y="136"/>
                    </a:lnTo>
                    <a:lnTo>
                      <a:pt x="1560" y="132"/>
                    </a:lnTo>
                    <a:lnTo>
                      <a:pt x="1560" y="132"/>
                    </a:lnTo>
                    <a:lnTo>
                      <a:pt x="1556" y="132"/>
                    </a:lnTo>
                    <a:lnTo>
                      <a:pt x="1538" y="134"/>
                    </a:lnTo>
                    <a:lnTo>
                      <a:pt x="1538" y="134"/>
                    </a:lnTo>
                    <a:lnTo>
                      <a:pt x="1530" y="136"/>
                    </a:lnTo>
                    <a:lnTo>
                      <a:pt x="1522" y="134"/>
                    </a:lnTo>
                    <a:lnTo>
                      <a:pt x="1510" y="134"/>
                    </a:lnTo>
                    <a:lnTo>
                      <a:pt x="1506" y="134"/>
                    </a:lnTo>
                    <a:lnTo>
                      <a:pt x="1498" y="136"/>
                    </a:lnTo>
                    <a:lnTo>
                      <a:pt x="1488" y="140"/>
                    </a:lnTo>
                    <a:lnTo>
                      <a:pt x="1474" y="148"/>
                    </a:lnTo>
                    <a:lnTo>
                      <a:pt x="1474" y="148"/>
                    </a:lnTo>
                    <a:lnTo>
                      <a:pt x="1462" y="156"/>
                    </a:lnTo>
                    <a:lnTo>
                      <a:pt x="1454" y="160"/>
                    </a:lnTo>
                    <a:lnTo>
                      <a:pt x="1448" y="160"/>
                    </a:lnTo>
                    <a:lnTo>
                      <a:pt x="1442" y="162"/>
                    </a:lnTo>
                    <a:lnTo>
                      <a:pt x="1438" y="162"/>
                    </a:lnTo>
                    <a:lnTo>
                      <a:pt x="1432" y="164"/>
                    </a:lnTo>
                    <a:lnTo>
                      <a:pt x="1422" y="168"/>
                    </a:lnTo>
                    <a:lnTo>
                      <a:pt x="1406" y="178"/>
                    </a:lnTo>
                    <a:lnTo>
                      <a:pt x="1406" y="178"/>
                    </a:lnTo>
                    <a:lnTo>
                      <a:pt x="1378" y="198"/>
                    </a:lnTo>
                    <a:lnTo>
                      <a:pt x="1358" y="210"/>
                    </a:lnTo>
                    <a:lnTo>
                      <a:pt x="1352" y="214"/>
                    </a:lnTo>
                    <a:lnTo>
                      <a:pt x="1350" y="218"/>
                    </a:lnTo>
                    <a:lnTo>
                      <a:pt x="1350" y="224"/>
                    </a:lnTo>
                    <a:lnTo>
                      <a:pt x="1352" y="230"/>
                    </a:lnTo>
                    <a:lnTo>
                      <a:pt x="1352" y="230"/>
                    </a:lnTo>
                    <a:lnTo>
                      <a:pt x="1352" y="234"/>
                    </a:lnTo>
                    <a:lnTo>
                      <a:pt x="1352" y="236"/>
                    </a:lnTo>
                    <a:lnTo>
                      <a:pt x="1340" y="232"/>
                    </a:lnTo>
                    <a:lnTo>
                      <a:pt x="1332" y="230"/>
                    </a:lnTo>
                    <a:lnTo>
                      <a:pt x="1324" y="228"/>
                    </a:lnTo>
                    <a:lnTo>
                      <a:pt x="1316" y="230"/>
                    </a:lnTo>
                    <a:lnTo>
                      <a:pt x="1308" y="232"/>
                    </a:lnTo>
                    <a:lnTo>
                      <a:pt x="1308" y="232"/>
                    </a:lnTo>
                    <a:lnTo>
                      <a:pt x="1300" y="236"/>
                    </a:lnTo>
                    <a:lnTo>
                      <a:pt x="1296" y="236"/>
                    </a:lnTo>
                    <a:lnTo>
                      <a:pt x="1294" y="236"/>
                    </a:lnTo>
                    <a:lnTo>
                      <a:pt x="1290" y="232"/>
                    </a:lnTo>
                    <a:lnTo>
                      <a:pt x="1286" y="228"/>
                    </a:lnTo>
                    <a:lnTo>
                      <a:pt x="1280" y="226"/>
                    </a:lnTo>
                    <a:lnTo>
                      <a:pt x="1270" y="224"/>
                    </a:lnTo>
                    <a:lnTo>
                      <a:pt x="1258" y="222"/>
                    </a:lnTo>
                    <a:lnTo>
                      <a:pt x="1258" y="222"/>
                    </a:lnTo>
                    <a:lnTo>
                      <a:pt x="1236" y="220"/>
                    </a:lnTo>
                    <a:lnTo>
                      <a:pt x="1216" y="214"/>
                    </a:lnTo>
                    <a:lnTo>
                      <a:pt x="1198" y="206"/>
                    </a:lnTo>
                    <a:lnTo>
                      <a:pt x="1178" y="196"/>
                    </a:lnTo>
                    <a:lnTo>
                      <a:pt x="1160" y="186"/>
                    </a:lnTo>
                    <a:lnTo>
                      <a:pt x="1138" y="178"/>
                    </a:lnTo>
                    <a:lnTo>
                      <a:pt x="1114" y="172"/>
                    </a:lnTo>
                    <a:lnTo>
                      <a:pt x="1102" y="172"/>
                    </a:lnTo>
                    <a:lnTo>
                      <a:pt x="1088" y="172"/>
                    </a:lnTo>
                    <a:lnTo>
                      <a:pt x="1088" y="172"/>
                    </a:lnTo>
                    <a:lnTo>
                      <a:pt x="1074" y="170"/>
                    </a:lnTo>
                    <a:lnTo>
                      <a:pt x="1062" y="168"/>
                    </a:lnTo>
                    <a:lnTo>
                      <a:pt x="1052" y="162"/>
                    </a:lnTo>
                    <a:lnTo>
                      <a:pt x="1044" y="158"/>
                    </a:lnTo>
                    <a:lnTo>
                      <a:pt x="1036" y="152"/>
                    </a:lnTo>
                    <a:lnTo>
                      <a:pt x="1026" y="146"/>
                    </a:lnTo>
                    <a:lnTo>
                      <a:pt x="1014" y="142"/>
                    </a:lnTo>
                    <a:lnTo>
                      <a:pt x="998" y="140"/>
                    </a:lnTo>
                    <a:lnTo>
                      <a:pt x="998" y="140"/>
                    </a:lnTo>
                    <a:lnTo>
                      <a:pt x="982" y="138"/>
                    </a:lnTo>
                    <a:lnTo>
                      <a:pt x="970" y="140"/>
                    </a:lnTo>
                    <a:lnTo>
                      <a:pt x="950" y="144"/>
                    </a:lnTo>
                    <a:lnTo>
                      <a:pt x="940" y="146"/>
                    </a:lnTo>
                    <a:lnTo>
                      <a:pt x="932" y="146"/>
                    </a:lnTo>
                    <a:lnTo>
                      <a:pt x="922" y="146"/>
                    </a:lnTo>
                    <a:lnTo>
                      <a:pt x="912" y="142"/>
                    </a:lnTo>
                    <a:lnTo>
                      <a:pt x="912" y="142"/>
                    </a:lnTo>
                    <a:lnTo>
                      <a:pt x="898" y="138"/>
                    </a:lnTo>
                    <a:lnTo>
                      <a:pt x="884" y="134"/>
                    </a:lnTo>
                    <a:lnTo>
                      <a:pt x="852" y="132"/>
                    </a:lnTo>
                    <a:lnTo>
                      <a:pt x="816" y="128"/>
                    </a:lnTo>
                    <a:lnTo>
                      <a:pt x="798" y="122"/>
                    </a:lnTo>
                    <a:lnTo>
                      <a:pt x="778" y="116"/>
                    </a:lnTo>
                    <a:lnTo>
                      <a:pt x="778" y="116"/>
                    </a:lnTo>
                    <a:lnTo>
                      <a:pt x="758" y="110"/>
                    </a:lnTo>
                    <a:lnTo>
                      <a:pt x="744" y="108"/>
                    </a:lnTo>
                    <a:lnTo>
                      <a:pt x="732" y="108"/>
                    </a:lnTo>
                    <a:lnTo>
                      <a:pt x="722" y="110"/>
                    </a:lnTo>
                    <a:lnTo>
                      <a:pt x="710" y="114"/>
                    </a:lnTo>
                    <a:lnTo>
                      <a:pt x="698" y="116"/>
                    </a:lnTo>
                    <a:lnTo>
                      <a:pt x="682" y="114"/>
                    </a:lnTo>
                    <a:lnTo>
                      <a:pt x="664" y="110"/>
                    </a:lnTo>
                    <a:lnTo>
                      <a:pt x="664" y="110"/>
                    </a:lnTo>
                    <a:lnTo>
                      <a:pt x="648" y="104"/>
                    </a:lnTo>
                    <a:lnTo>
                      <a:pt x="640" y="98"/>
                    </a:lnTo>
                    <a:lnTo>
                      <a:pt x="636" y="94"/>
                    </a:lnTo>
                    <a:lnTo>
                      <a:pt x="636" y="90"/>
                    </a:lnTo>
                    <a:lnTo>
                      <a:pt x="634" y="86"/>
                    </a:lnTo>
                    <a:lnTo>
                      <a:pt x="630" y="82"/>
                    </a:lnTo>
                    <a:lnTo>
                      <a:pt x="622" y="82"/>
                    </a:lnTo>
                    <a:lnTo>
                      <a:pt x="604" y="80"/>
                    </a:lnTo>
                    <a:lnTo>
                      <a:pt x="604" y="80"/>
                    </a:lnTo>
                    <a:lnTo>
                      <a:pt x="572" y="82"/>
                    </a:lnTo>
                    <a:lnTo>
                      <a:pt x="556" y="82"/>
                    </a:lnTo>
                    <a:lnTo>
                      <a:pt x="552" y="82"/>
                    </a:lnTo>
                    <a:lnTo>
                      <a:pt x="548" y="80"/>
                    </a:lnTo>
                    <a:lnTo>
                      <a:pt x="540" y="72"/>
                    </a:lnTo>
                    <a:lnTo>
                      <a:pt x="540" y="72"/>
                    </a:lnTo>
                    <a:lnTo>
                      <a:pt x="534" y="66"/>
                    </a:lnTo>
                    <a:lnTo>
                      <a:pt x="528" y="66"/>
                    </a:lnTo>
                    <a:lnTo>
                      <a:pt x="524" y="66"/>
                    </a:lnTo>
                    <a:lnTo>
                      <a:pt x="518" y="68"/>
                    </a:lnTo>
                    <a:lnTo>
                      <a:pt x="510" y="70"/>
                    </a:lnTo>
                    <a:lnTo>
                      <a:pt x="506" y="70"/>
                    </a:lnTo>
                    <a:lnTo>
                      <a:pt x="500" y="66"/>
                    </a:lnTo>
                    <a:lnTo>
                      <a:pt x="500" y="66"/>
                    </a:lnTo>
                    <a:lnTo>
                      <a:pt x="488" y="56"/>
                    </a:lnTo>
                    <a:lnTo>
                      <a:pt x="482" y="52"/>
                    </a:lnTo>
                    <a:lnTo>
                      <a:pt x="474" y="50"/>
                    </a:lnTo>
                    <a:lnTo>
                      <a:pt x="466" y="50"/>
                    </a:lnTo>
                    <a:lnTo>
                      <a:pt x="456" y="52"/>
                    </a:lnTo>
                    <a:lnTo>
                      <a:pt x="444" y="58"/>
                    </a:lnTo>
                    <a:lnTo>
                      <a:pt x="432" y="68"/>
                    </a:lnTo>
                    <a:lnTo>
                      <a:pt x="432" y="68"/>
                    </a:lnTo>
                    <a:lnTo>
                      <a:pt x="418" y="78"/>
                    </a:lnTo>
                    <a:lnTo>
                      <a:pt x="404" y="82"/>
                    </a:lnTo>
                    <a:lnTo>
                      <a:pt x="392" y="84"/>
                    </a:lnTo>
                    <a:lnTo>
                      <a:pt x="378" y="84"/>
                    </a:lnTo>
                    <a:lnTo>
                      <a:pt x="364" y="84"/>
                    </a:lnTo>
                    <a:lnTo>
                      <a:pt x="348" y="86"/>
                    </a:lnTo>
                    <a:lnTo>
                      <a:pt x="330" y="94"/>
                    </a:lnTo>
                    <a:lnTo>
                      <a:pt x="310" y="106"/>
                    </a:lnTo>
                    <a:lnTo>
                      <a:pt x="310" y="106"/>
                    </a:lnTo>
                    <a:lnTo>
                      <a:pt x="300" y="114"/>
                    </a:lnTo>
                    <a:lnTo>
                      <a:pt x="290" y="120"/>
                    </a:lnTo>
                    <a:lnTo>
                      <a:pt x="282" y="122"/>
                    </a:lnTo>
                    <a:lnTo>
                      <a:pt x="274" y="124"/>
                    </a:lnTo>
                    <a:lnTo>
                      <a:pt x="260" y="126"/>
                    </a:lnTo>
                    <a:lnTo>
                      <a:pt x="250" y="124"/>
                    </a:lnTo>
                    <a:lnTo>
                      <a:pt x="240" y="124"/>
                    </a:lnTo>
                    <a:lnTo>
                      <a:pt x="236" y="124"/>
                    </a:lnTo>
                    <a:lnTo>
                      <a:pt x="230" y="126"/>
                    </a:lnTo>
                    <a:lnTo>
                      <a:pt x="226" y="130"/>
                    </a:lnTo>
                    <a:lnTo>
                      <a:pt x="222" y="134"/>
                    </a:lnTo>
                    <a:lnTo>
                      <a:pt x="212" y="152"/>
                    </a:lnTo>
                    <a:lnTo>
                      <a:pt x="212" y="152"/>
                    </a:lnTo>
                    <a:lnTo>
                      <a:pt x="202" y="172"/>
                    </a:lnTo>
                    <a:lnTo>
                      <a:pt x="192" y="188"/>
                    </a:lnTo>
                    <a:lnTo>
                      <a:pt x="182" y="202"/>
                    </a:lnTo>
                    <a:lnTo>
                      <a:pt x="172" y="212"/>
                    </a:lnTo>
                    <a:lnTo>
                      <a:pt x="158" y="220"/>
                    </a:lnTo>
                    <a:lnTo>
                      <a:pt x="142" y="224"/>
                    </a:lnTo>
                    <a:lnTo>
                      <a:pt x="122" y="228"/>
                    </a:lnTo>
                    <a:lnTo>
                      <a:pt x="96" y="228"/>
                    </a:lnTo>
                    <a:lnTo>
                      <a:pt x="96" y="228"/>
                    </a:lnTo>
                    <a:lnTo>
                      <a:pt x="84" y="230"/>
                    </a:lnTo>
                    <a:lnTo>
                      <a:pt x="78" y="232"/>
                    </a:lnTo>
                    <a:lnTo>
                      <a:pt x="74" y="236"/>
                    </a:lnTo>
                    <a:lnTo>
                      <a:pt x="74" y="240"/>
                    </a:lnTo>
                    <a:lnTo>
                      <a:pt x="74" y="244"/>
                    </a:lnTo>
                    <a:lnTo>
                      <a:pt x="72" y="250"/>
                    </a:lnTo>
                    <a:lnTo>
                      <a:pt x="66" y="254"/>
                    </a:lnTo>
                    <a:lnTo>
                      <a:pt x="58" y="258"/>
                    </a:lnTo>
                    <a:lnTo>
                      <a:pt x="58" y="258"/>
                    </a:lnTo>
                    <a:lnTo>
                      <a:pt x="54" y="260"/>
                    </a:lnTo>
                    <a:lnTo>
                      <a:pt x="52" y="262"/>
                    </a:lnTo>
                    <a:lnTo>
                      <a:pt x="54" y="266"/>
                    </a:lnTo>
                    <a:lnTo>
                      <a:pt x="58" y="268"/>
                    </a:lnTo>
                    <a:lnTo>
                      <a:pt x="72" y="274"/>
                    </a:lnTo>
                    <a:lnTo>
                      <a:pt x="92" y="282"/>
                    </a:lnTo>
                    <a:lnTo>
                      <a:pt x="114" y="292"/>
                    </a:lnTo>
                    <a:lnTo>
                      <a:pt x="136" y="304"/>
                    </a:lnTo>
                    <a:lnTo>
                      <a:pt x="156" y="318"/>
                    </a:lnTo>
                    <a:lnTo>
                      <a:pt x="162" y="326"/>
                    </a:lnTo>
                    <a:lnTo>
                      <a:pt x="168" y="334"/>
                    </a:lnTo>
                    <a:lnTo>
                      <a:pt x="168" y="334"/>
                    </a:lnTo>
                    <a:lnTo>
                      <a:pt x="172" y="342"/>
                    </a:lnTo>
                    <a:lnTo>
                      <a:pt x="176" y="346"/>
                    </a:lnTo>
                    <a:lnTo>
                      <a:pt x="186" y="354"/>
                    </a:lnTo>
                    <a:lnTo>
                      <a:pt x="196" y="356"/>
                    </a:lnTo>
                    <a:lnTo>
                      <a:pt x="206" y="356"/>
                    </a:lnTo>
                    <a:lnTo>
                      <a:pt x="212" y="356"/>
                    </a:lnTo>
                    <a:lnTo>
                      <a:pt x="218" y="356"/>
                    </a:lnTo>
                    <a:lnTo>
                      <a:pt x="220" y="356"/>
                    </a:lnTo>
                    <a:lnTo>
                      <a:pt x="222" y="358"/>
                    </a:lnTo>
                    <a:lnTo>
                      <a:pt x="220" y="364"/>
                    </a:lnTo>
                    <a:lnTo>
                      <a:pt x="220" y="364"/>
                    </a:lnTo>
                    <a:lnTo>
                      <a:pt x="220" y="372"/>
                    </a:lnTo>
                    <a:lnTo>
                      <a:pt x="220" y="376"/>
                    </a:lnTo>
                    <a:lnTo>
                      <a:pt x="224" y="378"/>
                    </a:lnTo>
                    <a:lnTo>
                      <a:pt x="228" y="380"/>
                    </a:lnTo>
                    <a:lnTo>
                      <a:pt x="232" y="380"/>
                    </a:lnTo>
                    <a:lnTo>
                      <a:pt x="236" y="382"/>
                    </a:lnTo>
                    <a:lnTo>
                      <a:pt x="240" y="386"/>
                    </a:lnTo>
                    <a:lnTo>
                      <a:pt x="242" y="392"/>
                    </a:lnTo>
                    <a:lnTo>
                      <a:pt x="242" y="392"/>
                    </a:lnTo>
                    <a:lnTo>
                      <a:pt x="244" y="400"/>
                    </a:lnTo>
                    <a:lnTo>
                      <a:pt x="248" y="402"/>
                    </a:lnTo>
                    <a:lnTo>
                      <a:pt x="254" y="404"/>
                    </a:lnTo>
                    <a:lnTo>
                      <a:pt x="260" y="402"/>
                    </a:lnTo>
                    <a:lnTo>
                      <a:pt x="266" y="402"/>
                    </a:lnTo>
                    <a:lnTo>
                      <a:pt x="270" y="402"/>
                    </a:lnTo>
                    <a:lnTo>
                      <a:pt x="274" y="404"/>
                    </a:lnTo>
                    <a:lnTo>
                      <a:pt x="276" y="410"/>
                    </a:lnTo>
                    <a:lnTo>
                      <a:pt x="276" y="410"/>
                    </a:lnTo>
                    <a:lnTo>
                      <a:pt x="274" y="418"/>
                    </a:lnTo>
                    <a:lnTo>
                      <a:pt x="272" y="418"/>
                    </a:lnTo>
                    <a:lnTo>
                      <a:pt x="270" y="418"/>
                    </a:lnTo>
                    <a:lnTo>
                      <a:pt x="266" y="416"/>
                    </a:lnTo>
                    <a:lnTo>
                      <a:pt x="262" y="416"/>
                    </a:lnTo>
                    <a:lnTo>
                      <a:pt x="258" y="418"/>
                    </a:lnTo>
                    <a:lnTo>
                      <a:pt x="252" y="424"/>
                    </a:lnTo>
                    <a:lnTo>
                      <a:pt x="252" y="424"/>
                    </a:lnTo>
                    <a:lnTo>
                      <a:pt x="250" y="426"/>
                    </a:lnTo>
                    <a:lnTo>
                      <a:pt x="248" y="426"/>
                    </a:lnTo>
                    <a:lnTo>
                      <a:pt x="240" y="422"/>
                    </a:lnTo>
                    <a:lnTo>
                      <a:pt x="234" y="420"/>
                    </a:lnTo>
                    <a:lnTo>
                      <a:pt x="224" y="420"/>
                    </a:lnTo>
                    <a:lnTo>
                      <a:pt x="212" y="420"/>
                    </a:lnTo>
                    <a:lnTo>
                      <a:pt x="194" y="422"/>
                    </a:lnTo>
                    <a:lnTo>
                      <a:pt x="194" y="422"/>
                    </a:lnTo>
                    <a:lnTo>
                      <a:pt x="186" y="422"/>
                    </a:lnTo>
                    <a:lnTo>
                      <a:pt x="180" y="420"/>
                    </a:lnTo>
                    <a:lnTo>
                      <a:pt x="176" y="418"/>
                    </a:lnTo>
                    <a:lnTo>
                      <a:pt x="174" y="416"/>
                    </a:lnTo>
                    <a:lnTo>
                      <a:pt x="174" y="408"/>
                    </a:lnTo>
                    <a:lnTo>
                      <a:pt x="176" y="398"/>
                    </a:lnTo>
                    <a:lnTo>
                      <a:pt x="176" y="390"/>
                    </a:lnTo>
                    <a:lnTo>
                      <a:pt x="174" y="388"/>
                    </a:lnTo>
                    <a:lnTo>
                      <a:pt x="172" y="384"/>
                    </a:lnTo>
                    <a:lnTo>
                      <a:pt x="168" y="384"/>
                    </a:lnTo>
                    <a:lnTo>
                      <a:pt x="162" y="384"/>
                    </a:lnTo>
                    <a:lnTo>
                      <a:pt x="140" y="388"/>
                    </a:lnTo>
                    <a:lnTo>
                      <a:pt x="140" y="388"/>
                    </a:lnTo>
                    <a:lnTo>
                      <a:pt x="116" y="396"/>
                    </a:lnTo>
                    <a:lnTo>
                      <a:pt x="92" y="406"/>
                    </a:lnTo>
                    <a:lnTo>
                      <a:pt x="56" y="424"/>
                    </a:lnTo>
                    <a:lnTo>
                      <a:pt x="28" y="440"/>
                    </a:lnTo>
                    <a:lnTo>
                      <a:pt x="18" y="444"/>
                    </a:lnTo>
                    <a:lnTo>
                      <a:pt x="10" y="446"/>
                    </a:lnTo>
                    <a:lnTo>
                      <a:pt x="10" y="446"/>
                    </a:lnTo>
                    <a:lnTo>
                      <a:pt x="4" y="448"/>
                    </a:lnTo>
                    <a:lnTo>
                      <a:pt x="0" y="452"/>
                    </a:lnTo>
                    <a:lnTo>
                      <a:pt x="0" y="456"/>
                    </a:lnTo>
                    <a:lnTo>
                      <a:pt x="2" y="460"/>
                    </a:lnTo>
                    <a:lnTo>
                      <a:pt x="8" y="466"/>
                    </a:lnTo>
                    <a:lnTo>
                      <a:pt x="16" y="470"/>
                    </a:lnTo>
                    <a:lnTo>
                      <a:pt x="28" y="472"/>
                    </a:lnTo>
                    <a:lnTo>
                      <a:pt x="42" y="474"/>
                    </a:lnTo>
                    <a:lnTo>
                      <a:pt x="42" y="474"/>
                    </a:lnTo>
                    <a:lnTo>
                      <a:pt x="54" y="474"/>
                    </a:lnTo>
                    <a:lnTo>
                      <a:pt x="60" y="478"/>
                    </a:lnTo>
                    <a:lnTo>
                      <a:pt x="58" y="480"/>
                    </a:lnTo>
                    <a:lnTo>
                      <a:pt x="56" y="484"/>
                    </a:lnTo>
                    <a:lnTo>
                      <a:pt x="52" y="488"/>
                    </a:lnTo>
                    <a:lnTo>
                      <a:pt x="50" y="492"/>
                    </a:lnTo>
                    <a:lnTo>
                      <a:pt x="50" y="498"/>
                    </a:lnTo>
                    <a:lnTo>
                      <a:pt x="56" y="502"/>
                    </a:lnTo>
                    <a:lnTo>
                      <a:pt x="56" y="502"/>
                    </a:lnTo>
                    <a:lnTo>
                      <a:pt x="64" y="506"/>
                    </a:lnTo>
                    <a:lnTo>
                      <a:pt x="66" y="512"/>
                    </a:lnTo>
                    <a:lnTo>
                      <a:pt x="68" y="520"/>
                    </a:lnTo>
                    <a:lnTo>
                      <a:pt x="70" y="524"/>
                    </a:lnTo>
                    <a:lnTo>
                      <a:pt x="74" y="528"/>
                    </a:lnTo>
                    <a:lnTo>
                      <a:pt x="82" y="532"/>
                    </a:lnTo>
                    <a:lnTo>
                      <a:pt x="94" y="534"/>
                    </a:lnTo>
                    <a:lnTo>
                      <a:pt x="94" y="534"/>
                    </a:lnTo>
                    <a:lnTo>
                      <a:pt x="110" y="534"/>
                    </a:lnTo>
                    <a:lnTo>
                      <a:pt x="122" y="534"/>
                    </a:lnTo>
                    <a:lnTo>
                      <a:pt x="144" y="528"/>
                    </a:lnTo>
                    <a:lnTo>
                      <a:pt x="154" y="526"/>
                    </a:lnTo>
                    <a:lnTo>
                      <a:pt x="166" y="526"/>
                    </a:lnTo>
                    <a:lnTo>
                      <a:pt x="176" y="528"/>
                    </a:lnTo>
                    <a:lnTo>
                      <a:pt x="190" y="534"/>
                    </a:lnTo>
                    <a:lnTo>
                      <a:pt x="190" y="534"/>
                    </a:lnTo>
                    <a:lnTo>
                      <a:pt x="198" y="536"/>
                    </a:lnTo>
                    <a:lnTo>
                      <a:pt x="204" y="538"/>
                    </a:lnTo>
                    <a:lnTo>
                      <a:pt x="210" y="538"/>
                    </a:lnTo>
                    <a:lnTo>
                      <a:pt x="218" y="536"/>
                    </a:lnTo>
                    <a:lnTo>
                      <a:pt x="230" y="530"/>
                    </a:lnTo>
                    <a:lnTo>
                      <a:pt x="242" y="522"/>
                    </a:lnTo>
                    <a:lnTo>
                      <a:pt x="254" y="512"/>
                    </a:lnTo>
                    <a:lnTo>
                      <a:pt x="266" y="506"/>
                    </a:lnTo>
                    <a:lnTo>
                      <a:pt x="270" y="506"/>
                    </a:lnTo>
                    <a:lnTo>
                      <a:pt x="276" y="506"/>
                    </a:lnTo>
                    <a:lnTo>
                      <a:pt x="280" y="508"/>
                    </a:lnTo>
                    <a:lnTo>
                      <a:pt x="286" y="510"/>
                    </a:lnTo>
                    <a:lnTo>
                      <a:pt x="286" y="510"/>
                    </a:lnTo>
                    <a:lnTo>
                      <a:pt x="290" y="516"/>
                    </a:lnTo>
                    <a:lnTo>
                      <a:pt x="290" y="518"/>
                    </a:lnTo>
                    <a:lnTo>
                      <a:pt x="290" y="522"/>
                    </a:lnTo>
                    <a:lnTo>
                      <a:pt x="288" y="524"/>
                    </a:lnTo>
                    <a:lnTo>
                      <a:pt x="282" y="526"/>
                    </a:lnTo>
                    <a:lnTo>
                      <a:pt x="272" y="528"/>
                    </a:lnTo>
                    <a:lnTo>
                      <a:pt x="264" y="530"/>
                    </a:lnTo>
                    <a:lnTo>
                      <a:pt x="260" y="534"/>
                    </a:lnTo>
                    <a:lnTo>
                      <a:pt x="260" y="536"/>
                    </a:lnTo>
                    <a:lnTo>
                      <a:pt x="262" y="538"/>
                    </a:lnTo>
                    <a:lnTo>
                      <a:pt x="274" y="544"/>
                    </a:lnTo>
                    <a:lnTo>
                      <a:pt x="274" y="544"/>
                    </a:lnTo>
                    <a:lnTo>
                      <a:pt x="280" y="550"/>
                    </a:lnTo>
                    <a:lnTo>
                      <a:pt x="286" y="554"/>
                    </a:lnTo>
                    <a:lnTo>
                      <a:pt x="290" y="558"/>
                    </a:lnTo>
                    <a:lnTo>
                      <a:pt x="292" y="564"/>
                    </a:lnTo>
                    <a:lnTo>
                      <a:pt x="292" y="570"/>
                    </a:lnTo>
                    <a:lnTo>
                      <a:pt x="292" y="574"/>
                    </a:lnTo>
                    <a:lnTo>
                      <a:pt x="288" y="584"/>
                    </a:lnTo>
                    <a:lnTo>
                      <a:pt x="280" y="592"/>
                    </a:lnTo>
                    <a:lnTo>
                      <a:pt x="270" y="598"/>
                    </a:lnTo>
                    <a:lnTo>
                      <a:pt x="258" y="600"/>
                    </a:lnTo>
                    <a:lnTo>
                      <a:pt x="244" y="598"/>
                    </a:lnTo>
                    <a:lnTo>
                      <a:pt x="244" y="598"/>
                    </a:lnTo>
                    <a:lnTo>
                      <a:pt x="240" y="598"/>
                    </a:lnTo>
                    <a:lnTo>
                      <a:pt x="234" y="598"/>
                    </a:lnTo>
                    <a:lnTo>
                      <a:pt x="226" y="602"/>
                    </a:lnTo>
                    <a:lnTo>
                      <a:pt x="220" y="610"/>
                    </a:lnTo>
                    <a:lnTo>
                      <a:pt x="214" y="618"/>
                    </a:lnTo>
                    <a:lnTo>
                      <a:pt x="210" y="624"/>
                    </a:lnTo>
                    <a:lnTo>
                      <a:pt x="202" y="630"/>
                    </a:lnTo>
                    <a:lnTo>
                      <a:pt x="198" y="630"/>
                    </a:lnTo>
                    <a:lnTo>
                      <a:pt x="192" y="630"/>
                    </a:lnTo>
                    <a:lnTo>
                      <a:pt x="186" y="628"/>
                    </a:lnTo>
                    <a:lnTo>
                      <a:pt x="180" y="624"/>
                    </a:lnTo>
                    <a:lnTo>
                      <a:pt x="180" y="624"/>
                    </a:lnTo>
                    <a:lnTo>
                      <a:pt x="172" y="620"/>
                    </a:lnTo>
                    <a:lnTo>
                      <a:pt x="166" y="618"/>
                    </a:lnTo>
                    <a:lnTo>
                      <a:pt x="160" y="618"/>
                    </a:lnTo>
                    <a:lnTo>
                      <a:pt x="154" y="620"/>
                    </a:lnTo>
                    <a:lnTo>
                      <a:pt x="144" y="626"/>
                    </a:lnTo>
                    <a:lnTo>
                      <a:pt x="136" y="636"/>
                    </a:lnTo>
                    <a:lnTo>
                      <a:pt x="124" y="658"/>
                    </a:lnTo>
                    <a:lnTo>
                      <a:pt x="118" y="666"/>
                    </a:lnTo>
                    <a:lnTo>
                      <a:pt x="112" y="672"/>
                    </a:lnTo>
                    <a:lnTo>
                      <a:pt x="112" y="672"/>
                    </a:lnTo>
                    <a:lnTo>
                      <a:pt x="106" y="674"/>
                    </a:lnTo>
                    <a:lnTo>
                      <a:pt x="102" y="678"/>
                    </a:lnTo>
                    <a:lnTo>
                      <a:pt x="96" y="690"/>
                    </a:lnTo>
                    <a:lnTo>
                      <a:pt x="92" y="702"/>
                    </a:lnTo>
                    <a:lnTo>
                      <a:pt x="88" y="708"/>
                    </a:lnTo>
                    <a:lnTo>
                      <a:pt x="82" y="712"/>
                    </a:lnTo>
                    <a:lnTo>
                      <a:pt x="82" y="712"/>
                    </a:lnTo>
                    <a:lnTo>
                      <a:pt x="76" y="716"/>
                    </a:lnTo>
                    <a:lnTo>
                      <a:pt x="74" y="720"/>
                    </a:lnTo>
                    <a:lnTo>
                      <a:pt x="74" y="726"/>
                    </a:lnTo>
                    <a:lnTo>
                      <a:pt x="76" y="730"/>
                    </a:lnTo>
                    <a:lnTo>
                      <a:pt x="88" y="740"/>
                    </a:lnTo>
                    <a:lnTo>
                      <a:pt x="108" y="756"/>
                    </a:lnTo>
                    <a:lnTo>
                      <a:pt x="108" y="756"/>
                    </a:lnTo>
                    <a:lnTo>
                      <a:pt x="116" y="764"/>
                    </a:lnTo>
                    <a:lnTo>
                      <a:pt x="118" y="772"/>
                    </a:lnTo>
                    <a:lnTo>
                      <a:pt x="118" y="778"/>
                    </a:lnTo>
                    <a:lnTo>
                      <a:pt x="116" y="784"/>
                    </a:lnTo>
                    <a:lnTo>
                      <a:pt x="114" y="790"/>
                    </a:lnTo>
                    <a:lnTo>
                      <a:pt x="112" y="794"/>
                    </a:lnTo>
                    <a:lnTo>
                      <a:pt x="112" y="800"/>
                    </a:lnTo>
                    <a:lnTo>
                      <a:pt x="116" y="804"/>
                    </a:lnTo>
                    <a:lnTo>
                      <a:pt x="116" y="804"/>
                    </a:lnTo>
                    <a:lnTo>
                      <a:pt x="132" y="818"/>
                    </a:lnTo>
                    <a:lnTo>
                      <a:pt x="148" y="834"/>
                    </a:lnTo>
                    <a:lnTo>
                      <a:pt x="158" y="840"/>
                    </a:lnTo>
                    <a:lnTo>
                      <a:pt x="168" y="844"/>
                    </a:lnTo>
                    <a:lnTo>
                      <a:pt x="180" y="844"/>
                    </a:lnTo>
                    <a:lnTo>
                      <a:pt x="194" y="840"/>
                    </a:lnTo>
                    <a:lnTo>
                      <a:pt x="194" y="840"/>
                    </a:lnTo>
                    <a:lnTo>
                      <a:pt x="208" y="836"/>
                    </a:lnTo>
                    <a:lnTo>
                      <a:pt x="218" y="834"/>
                    </a:lnTo>
                    <a:lnTo>
                      <a:pt x="228" y="836"/>
                    </a:lnTo>
                    <a:lnTo>
                      <a:pt x="234" y="838"/>
                    </a:lnTo>
                    <a:lnTo>
                      <a:pt x="240" y="842"/>
                    </a:lnTo>
                    <a:lnTo>
                      <a:pt x="242" y="848"/>
                    </a:lnTo>
                    <a:lnTo>
                      <a:pt x="242" y="858"/>
                    </a:lnTo>
                    <a:lnTo>
                      <a:pt x="238" y="868"/>
                    </a:lnTo>
                    <a:lnTo>
                      <a:pt x="238" y="868"/>
                    </a:lnTo>
                    <a:lnTo>
                      <a:pt x="236" y="878"/>
                    </a:lnTo>
                    <a:lnTo>
                      <a:pt x="236" y="884"/>
                    </a:lnTo>
                    <a:lnTo>
                      <a:pt x="238" y="888"/>
                    </a:lnTo>
                    <a:lnTo>
                      <a:pt x="242" y="890"/>
                    </a:lnTo>
                    <a:lnTo>
                      <a:pt x="244" y="892"/>
                    </a:lnTo>
                    <a:lnTo>
                      <a:pt x="246" y="896"/>
                    </a:lnTo>
                    <a:lnTo>
                      <a:pt x="246" y="900"/>
                    </a:lnTo>
                    <a:lnTo>
                      <a:pt x="244" y="908"/>
                    </a:lnTo>
                    <a:lnTo>
                      <a:pt x="244" y="908"/>
                    </a:lnTo>
                    <a:lnTo>
                      <a:pt x="242" y="918"/>
                    </a:lnTo>
                    <a:lnTo>
                      <a:pt x="244" y="922"/>
                    </a:lnTo>
                    <a:lnTo>
                      <a:pt x="248" y="924"/>
                    </a:lnTo>
                    <a:lnTo>
                      <a:pt x="254" y="924"/>
                    </a:lnTo>
                    <a:lnTo>
                      <a:pt x="262" y="920"/>
                    </a:lnTo>
                    <a:lnTo>
                      <a:pt x="270" y="916"/>
                    </a:lnTo>
                    <a:lnTo>
                      <a:pt x="284" y="904"/>
                    </a:lnTo>
                    <a:lnTo>
                      <a:pt x="284" y="904"/>
                    </a:lnTo>
                    <a:lnTo>
                      <a:pt x="292" y="900"/>
                    </a:lnTo>
                    <a:lnTo>
                      <a:pt x="300" y="898"/>
                    </a:lnTo>
                    <a:lnTo>
                      <a:pt x="308" y="898"/>
                    </a:lnTo>
                    <a:lnTo>
                      <a:pt x="316" y="902"/>
                    </a:lnTo>
                    <a:lnTo>
                      <a:pt x="326" y="906"/>
                    </a:lnTo>
                    <a:lnTo>
                      <a:pt x="336" y="912"/>
                    </a:lnTo>
                    <a:lnTo>
                      <a:pt x="352" y="926"/>
                    </a:lnTo>
                    <a:lnTo>
                      <a:pt x="352" y="926"/>
                    </a:lnTo>
                    <a:lnTo>
                      <a:pt x="358" y="930"/>
                    </a:lnTo>
                    <a:lnTo>
                      <a:pt x="362" y="932"/>
                    </a:lnTo>
                    <a:lnTo>
                      <a:pt x="366" y="930"/>
                    </a:lnTo>
                    <a:lnTo>
                      <a:pt x="370" y="926"/>
                    </a:lnTo>
                    <a:lnTo>
                      <a:pt x="376" y="918"/>
                    </a:lnTo>
                    <a:lnTo>
                      <a:pt x="380" y="916"/>
                    </a:lnTo>
                    <a:lnTo>
                      <a:pt x="386" y="918"/>
                    </a:lnTo>
                    <a:lnTo>
                      <a:pt x="386" y="918"/>
                    </a:lnTo>
                    <a:lnTo>
                      <a:pt x="392" y="920"/>
                    </a:lnTo>
                    <a:lnTo>
                      <a:pt x="402" y="918"/>
                    </a:lnTo>
                    <a:lnTo>
                      <a:pt x="420" y="912"/>
                    </a:lnTo>
                    <a:lnTo>
                      <a:pt x="432" y="908"/>
                    </a:lnTo>
                    <a:lnTo>
                      <a:pt x="432" y="908"/>
                    </a:lnTo>
                    <a:lnTo>
                      <a:pt x="432" y="910"/>
                    </a:lnTo>
                    <a:lnTo>
                      <a:pt x="430" y="916"/>
                    </a:lnTo>
                    <a:lnTo>
                      <a:pt x="430" y="916"/>
                    </a:lnTo>
                    <a:lnTo>
                      <a:pt x="418" y="932"/>
                    </a:lnTo>
                    <a:lnTo>
                      <a:pt x="412" y="946"/>
                    </a:lnTo>
                    <a:lnTo>
                      <a:pt x="410" y="962"/>
                    </a:lnTo>
                    <a:lnTo>
                      <a:pt x="410" y="978"/>
                    </a:lnTo>
                    <a:lnTo>
                      <a:pt x="410" y="978"/>
                    </a:lnTo>
                    <a:lnTo>
                      <a:pt x="408" y="986"/>
                    </a:lnTo>
                    <a:lnTo>
                      <a:pt x="406" y="990"/>
                    </a:lnTo>
                    <a:lnTo>
                      <a:pt x="402" y="992"/>
                    </a:lnTo>
                    <a:lnTo>
                      <a:pt x="396" y="994"/>
                    </a:lnTo>
                    <a:lnTo>
                      <a:pt x="392" y="998"/>
                    </a:lnTo>
                    <a:lnTo>
                      <a:pt x="386" y="1000"/>
                    </a:lnTo>
                    <a:lnTo>
                      <a:pt x="380" y="1008"/>
                    </a:lnTo>
                    <a:lnTo>
                      <a:pt x="374" y="1018"/>
                    </a:lnTo>
                    <a:lnTo>
                      <a:pt x="374" y="1018"/>
                    </a:lnTo>
                    <a:lnTo>
                      <a:pt x="368" y="1028"/>
                    </a:lnTo>
                    <a:lnTo>
                      <a:pt x="360" y="1036"/>
                    </a:lnTo>
                    <a:lnTo>
                      <a:pt x="352" y="1040"/>
                    </a:lnTo>
                    <a:lnTo>
                      <a:pt x="342" y="1044"/>
                    </a:lnTo>
                    <a:lnTo>
                      <a:pt x="332" y="1048"/>
                    </a:lnTo>
                    <a:lnTo>
                      <a:pt x="324" y="1054"/>
                    </a:lnTo>
                    <a:lnTo>
                      <a:pt x="314" y="1060"/>
                    </a:lnTo>
                    <a:lnTo>
                      <a:pt x="306" y="1072"/>
                    </a:lnTo>
                    <a:lnTo>
                      <a:pt x="306" y="1072"/>
                    </a:lnTo>
                    <a:lnTo>
                      <a:pt x="300" y="1082"/>
                    </a:lnTo>
                    <a:lnTo>
                      <a:pt x="296" y="1088"/>
                    </a:lnTo>
                    <a:lnTo>
                      <a:pt x="292" y="1090"/>
                    </a:lnTo>
                    <a:lnTo>
                      <a:pt x="288" y="1088"/>
                    </a:lnTo>
                    <a:lnTo>
                      <a:pt x="276" y="1086"/>
                    </a:lnTo>
                    <a:lnTo>
                      <a:pt x="268" y="1088"/>
                    </a:lnTo>
                    <a:lnTo>
                      <a:pt x="254" y="1090"/>
                    </a:lnTo>
                    <a:lnTo>
                      <a:pt x="254" y="1090"/>
                    </a:lnTo>
                    <a:lnTo>
                      <a:pt x="244" y="1096"/>
                    </a:lnTo>
                    <a:lnTo>
                      <a:pt x="236" y="1100"/>
                    </a:lnTo>
                    <a:lnTo>
                      <a:pt x="232" y="1104"/>
                    </a:lnTo>
                    <a:lnTo>
                      <a:pt x="228" y="1110"/>
                    </a:lnTo>
                    <a:lnTo>
                      <a:pt x="222" y="1118"/>
                    </a:lnTo>
                    <a:lnTo>
                      <a:pt x="218" y="1124"/>
                    </a:lnTo>
                    <a:lnTo>
                      <a:pt x="210" y="1128"/>
                    </a:lnTo>
                    <a:lnTo>
                      <a:pt x="210" y="1128"/>
                    </a:lnTo>
                    <a:lnTo>
                      <a:pt x="200" y="1132"/>
                    </a:lnTo>
                    <a:lnTo>
                      <a:pt x="194" y="1138"/>
                    </a:lnTo>
                    <a:lnTo>
                      <a:pt x="188" y="1144"/>
                    </a:lnTo>
                    <a:lnTo>
                      <a:pt x="186" y="1148"/>
                    </a:lnTo>
                    <a:lnTo>
                      <a:pt x="188" y="1152"/>
                    </a:lnTo>
                    <a:lnTo>
                      <a:pt x="192" y="1154"/>
                    </a:lnTo>
                    <a:lnTo>
                      <a:pt x="200" y="1154"/>
                    </a:lnTo>
                    <a:lnTo>
                      <a:pt x="212" y="1150"/>
                    </a:lnTo>
                    <a:lnTo>
                      <a:pt x="212" y="1150"/>
                    </a:lnTo>
                    <a:lnTo>
                      <a:pt x="224" y="1144"/>
                    </a:lnTo>
                    <a:lnTo>
                      <a:pt x="234" y="1138"/>
                    </a:lnTo>
                    <a:lnTo>
                      <a:pt x="248" y="1124"/>
                    </a:lnTo>
                    <a:lnTo>
                      <a:pt x="256" y="1116"/>
                    </a:lnTo>
                    <a:lnTo>
                      <a:pt x="258" y="1116"/>
                    </a:lnTo>
                    <a:lnTo>
                      <a:pt x="262" y="1120"/>
                    </a:lnTo>
                    <a:lnTo>
                      <a:pt x="262" y="1120"/>
                    </a:lnTo>
                    <a:lnTo>
                      <a:pt x="266" y="1124"/>
                    </a:lnTo>
                    <a:lnTo>
                      <a:pt x="270" y="1124"/>
                    </a:lnTo>
                    <a:lnTo>
                      <a:pt x="278" y="1122"/>
                    </a:lnTo>
                    <a:lnTo>
                      <a:pt x="282" y="1120"/>
                    </a:lnTo>
                    <a:lnTo>
                      <a:pt x="284" y="1120"/>
                    </a:lnTo>
                    <a:lnTo>
                      <a:pt x="288" y="1124"/>
                    </a:lnTo>
                    <a:lnTo>
                      <a:pt x="290" y="1128"/>
                    </a:lnTo>
                    <a:lnTo>
                      <a:pt x="290" y="1128"/>
                    </a:lnTo>
                    <a:lnTo>
                      <a:pt x="292" y="1136"/>
                    </a:lnTo>
                    <a:lnTo>
                      <a:pt x="296" y="1138"/>
                    </a:lnTo>
                    <a:lnTo>
                      <a:pt x="298" y="1140"/>
                    </a:lnTo>
                    <a:lnTo>
                      <a:pt x="302" y="1138"/>
                    </a:lnTo>
                    <a:lnTo>
                      <a:pt x="306" y="1136"/>
                    </a:lnTo>
                    <a:lnTo>
                      <a:pt x="308" y="1130"/>
                    </a:lnTo>
                    <a:lnTo>
                      <a:pt x="308" y="1126"/>
                    </a:lnTo>
                    <a:lnTo>
                      <a:pt x="306" y="1120"/>
                    </a:lnTo>
                    <a:lnTo>
                      <a:pt x="306" y="1120"/>
                    </a:lnTo>
                    <a:lnTo>
                      <a:pt x="306" y="1114"/>
                    </a:lnTo>
                    <a:lnTo>
                      <a:pt x="308" y="1110"/>
                    </a:lnTo>
                    <a:lnTo>
                      <a:pt x="312" y="1106"/>
                    </a:lnTo>
                    <a:lnTo>
                      <a:pt x="316" y="1102"/>
                    </a:lnTo>
                    <a:lnTo>
                      <a:pt x="322" y="1100"/>
                    </a:lnTo>
                    <a:lnTo>
                      <a:pt x="328" y="1100"/>
                    </a:lnTo>
                    <a:lnTo>
                      <a:pt x="332" y="1102"/>
                    </a:lnTo>
                    <a:lnTo>
                      <a:pt x="334" y="1108"/>
                    </a:lnTo>
                    <a:lnTo>
                      <a:pt x="334" y="1108"/>
                    </a:lnTo>
                    <a:lnTo>
                      <a:pt x="334" y="1110"/>
                    </a:lnTo>
                    <a:lnTo>
                      <a:pt x="336" y="1110"/>
                    </a:lnTo>
                    <a:lnTo>
                      <a:pt x="340" y="1110"/>
                    </a:lnTo>
                    <a:lnTo>
                      <a:pt x="354" y="1100"/>
                    </a:lnTo>
                    <a:lnTo>
                      <a:pt x="372" y="1088"/>
                    </a:lnTo>
                    <a:lnTo>
                      <a:pt x="380" y="1084"/>
                    </a:lnTo>
                    <a:lnTo>
                      <a:pt x="388" y="1082"/>
                    </a:lnTo>
                    <a:lnTo>
                      <a:pt x="388" y="1082"/>
                    </a:lnTo>
                    <a:lnTo>
                      <a:pt x="394" y="1082"/>
                    </a:lnTo>
                    <a:lnTo>
                      <a:pt x="396" y="1080"/>
                    </a:lnTo>
                    <a:lnTo>
                      <a:pt x="394" y="1074"/>
                    </a:lnTo>
                    <a:lnTo>
                      <a:pt x="394" y="1068"/>
                    </a:lnTo>
                    <a:lnTo>
                      <a:pt x="398" y="1062"/>
                    </a:lnTo>
                    <a:lnTo>
                      <a:pt x="408" y="1052"/>
                    </a:lnTo>
                    <a:lnTo>
                      <a:pt x="424" y="1042"/>
                    </a:lnTo>
                    <a:lnTo>
                      <a:pt x="424" y="1042"/>
                    </a:lnTo>
                    <a:lnTo>
                      <a:pt x="440" y="1032"/>
                    </a:lnTo>
                    <a:lnTo>
                      <a:pt x="452" y="1024"/>
                    </a:lnTo>
                    <a:lnTo>
                      <a:pt x="462" y="1016"/>
                    </a:lnTo>
                    <a:lnTo>
                      <a:pt x="468" y="1010"/>
                    </a:lnTo>
                    <a:lnTo>
                      <a:pt x="478" y="998"/>
                    </a:lnTo>
                    <a:lnTo>
                      <a:pt x="484" y="994"/>
                    </a:lnTo>
                    <a:lnTo>
                      <a:pt x="492" y="988"/>
                    </a:lnTo>
                    <a:lnTo>
                      <a:pt x="492" y="988"/>
                    </a:lnTo>
                    <a:lnTo>
                      <a:pt x="516" y="976"/>
                    </a:lnTo>
                    <a:lnTo>
                      <a:pt x="538" y="964"/>
                    </a:lnTo>
                    <a:lnTo>
                      <a:pt x="548" y="956"/>
                    </a:lnTo>
                    <a:lnTo>
                      <a:pt x="556" y="950"/>
                    </a:lnTo>
                    <a:lnTo>
                      <a:pt x="562" y="942"/>
                    </a:lnTo>
                    <a:lnTo>
                      <a:pt x="566" y="934"/>
                    </a:lnTo>
                    <a:lnTo>
                      <a:pt x="566" y="934"/>
                    </a:lnTo>
                    <a:lnTo>
                      <a:pt x="568" y="928"/>
                    </a:lnTo>
                    <a:lnTo>
                      <a:pt x="572" y="922"/>
                    </a:lnTo>
                    <a:lnTo>
                      <a:pt x="580" y="916"/>
                    </a:lnTo>
                    <a:lnTo>
                      <a:pt x="588" y="912"/>
                    </a:lnTo>
                    <a:lnTo>
                      <a:pt x="592" y="906"/>
                    </a:lnTo>
                    <a:lnTo>
                      <a:pt x="592" y="900"/>
                    </a:lnTo>
                    <a:lnTo>
                      <a:pt x="592" y="900"/>
                    </a:lnTo>
                    <a:lnTo>
                      <a:pt x="592" y="898"/>
                    </a:lnTo>
                    <a:lnTo>
                      <a:pt x="590" y="896"/>
                    </a:lnTo>
                    <a:lnTo>
                      <a:pt x="582" y="892"/>
                    </a:lnTo>
                    <a:lnTo>
                      <a:pt x="564" y="892"/>
                    </a:lnTo>
                    <a:lnTo>
                      <a:pt x="556" y="890"/>
                    </a:lnTo>
                    <a:lnTo>
                      <a:pt x="554" y="890"/>
                    </a:lnTo>
                    <a:lnTo>
                      <a:pt x="554" y="888"/>
                    </a:lnTo>
                    <a:lnTo>
                      <a:pt x="554" y="886"/>
                    </a:lnTo>
                    <a:lnTo>
                      <a:pt x="556" y="882"/>
                    </a:lnTo>
                    <a:lnTo>
                      <a:pt x="570" y="870"/>
                    </a:lnTo>
                    <a:lnTo>
                      <a:pt x="570" y="870"/>
                    </a:lnTo>
                    <a:lnTo>
                      <a:pt x="598" y="846"/>
                    </a:lnTo>
                    <a:lnTo>
                      <a:pt x="616" y="828"/>
                    </a:lnTo>
                    <a:lnTo>
                      <a:pt x="630" y="810"/>
                    </a:lnTo>
                    <a:lnTo>
                      <a:pt x="644" y="786"/>
                    </a:lnTo>
                    <a:lnTo>
                      <a:pt x="644" y="786"/>
                    </a:lnTo>
                    <a:lnTo>
                      <a:pt x="654" y="774"/>
                    </a:lnTo>
                    <a:lnTo>
                      <a:pt x="666" y="764"/>
                    </a:lnTo>
                    <a:lnTo>
                      <a:pt x="680" y="756"/>
                    </a:lnTo>
                    <a:lnTo>
                      <a:pt x="694" y="750"/>
                    </a:lnTo>
                    <a:lnTo>
                      <a:pt x="710" y="750"/>
                    </a:lnTo>
                    <a:lnTo>
                      <a:pt x="726" y="752"/>
                    </a:lnTo>
                    <a:lnTo>
                      <a:pt x="742" y="758"/>
                    </a:lnTo>
                    <a:lnTo>
                      <a:pt x="750" y="764"/>
                    </a:lnTo>
                    <a:lnTo>
                      <a:pt x="758" y="770"/>
                    </a:lnTo>
                    <a:lnTo>
                      <a:pt x="758" y="770"/>
                    </a:lnTo>
                    <a:lnTo>
                      <a:pt x="768" y="782"/>
                    </a:lnTo>
                    <a:lnTo>
                      <a:pt x="770" y="784"/>
                    </a:lnTo>
                    <a:lnTo>
                      <a:pt x="770" y="784"/>
                    </a:lnTo>
                    <a:lnTo>
                      <a:pt x="752" y="776"/>
                    </a:lnTo>
                    <a:lnTo>
                      <a:pt x="738" y="768"/>
                    </a:lnTo>
                    <a:lnTo>
                      <a:pt x="720" y="764"/>
                    </a:lnTo>
                    <a:lnTo>
                      <a:pt x="712" y="762"/>
                    </a:lnTo>
                    <a:lnTo>
                      <a:pt x="704" y="762"/>
                    </a:lnTo>
                    <a:lnTo>
                      <a:pt x="696" y="764"/>
                    </a:lnTo>
                    <a:lnTo>
                      <a:pt x="690" y="768"/>
                    </a:lnTo>
                    <a:lnTo>
                      <a:pt x="690" y="768"/>
                    </a:lnTo>
                    <a:lnTo>
                      <a:pt x="680" y="776"/>
                    </a:lnTo>
                    <a:lnTo>
                      <a:pt x="674" y="784"/>
                    </a:lnTo>
                    <a:lnTo>
                      <a:pt x="672" y="790"/>
                    </a:lnTo>
                    <a:lnTo>
                      <a:pt x="672" y="796"/>
                    </a:lnTo>
                    <a:lnTo>
                      <a:pt x="672" y="802"/>
                    </a:lnTo>
                    <a:lnTo>
                      <a:pt x="670" y="810"/>
                    </a:lnTo>
                    <a:lnTo>
                      <a:pt x="666" y="818"/>
                    </a:lnTo>
                    <a:lnTo>
                      <a:pt x="658" y="828"/>
                    </a:lnTo>
                    <a:lnTo>
                      <a:pt x="658" y="828"/>
                    </a:lnTo>
                    <a:lnTo>
                      <a:pt x="652" y="836"/>
                    </a:lnTo>
                    <a:lnTo>
                      <a:pt x="650" y="844"/>
                    </a:lnTo>
                    <a:lnTo>
                      <a:pt x="652" y="848"/>
                    </a:lnTo>
                    <a:lnTo>
                      <a:pt x="656" y="852"/>
                    </a:lnTo>
                    <a:lnTo>
                      <a:pt x="660" y="856"/>
                    </a:lnTo>
                    <a:lnTo>
                      <a:pt x="662" y="858"/>
                    </a:lnTo>
                    <a:lnTo>
                      <a:pt x="662" y="862"/>
                    </a:lnTo>
                    <a:lnTo>
                      <a:pt x="656" y="866"/>
                    </a:lnTo>
                    <a:lnTo>
                      <a:pt x="656" y="866"/>
                    </a:lnTo>
                    <a:lnTo>
                      <a:pt x="646" y="874"/>
                    </a:lnTo>
                    <a:lnTo>
                      <a:pt x="644" y="876"/>
                    </a:lnTo>
                    <a:lnTo>
                      <a:pt x="644" y="878"/>
                    </a:lnTo>
                    <a:lnTo>
                      <a:pt x="646" y="880"/>
                    </a:lnTo>
                    <a:lnTo>
                      <a:pt x="648" y="882"/>
                    </a:lnTo>
                    <a:lnTo>
                      <a:pt x="658" y="884"/>
                    </a:lnTo>
                    <a:lnTo>
                      <a:pt x="670" y="884"/>
                    </a:lnTo>
                    <a:lnTo>
                      <a:pt x="684" y="882"/>
                    </a:lnTo>
                    <a:lnTo>
                      <a:pt x="698" y="876"/>
                    </a:lnTo>
                    <a:lnTo>
                      <a:pt x="712" y="866"/>
                    </a:lnTo>
                    <a:lnTo>
                      <a:pt x="712" y="866"/>
                    </a:lnTo>
                    <a:lnTo>
                      <a:pt x="732" y="850"/>
                    </a:lnTo>
                    <a:lnTo>
                      <a:pt x="748" y="840"/>
                    </a:lnTo>
                    <a:lnTo>
                      <a:pt x="762" y="834"/>
                    </a:lnTo>
                    <a:lnTo>
                      <a:pt x="778" y="834"/>
                    </a:lnTo>
                    <a:lnTo>
                      <a:pt x="778" y="834"/>
                    </a:lnTo>
                    <a:lnTo>
                      <a:pt x="786" y="832"/>
                    </a:lnTo>
                    <a:lnTo>
                      <a:pt x="790" y="830"/>
                    </a:lnTo>
                    <a:lnTo>
                      <a:pt x="790" y="828"/>
                    </a:lnTo>
                    <a:lnTo>
                      <a:pt x="790" y="824"/>
                    </a:lnTo>
                    <a:lnTo>
                      <a:pt x="790" y="820"/>
                    </a:lnTo>
                    <a:lnTo>
                      <a:pt x="790" y="818"/>
                    </a:lnTo>
                    <a:lnTo>
                      <a:pt x="794" y="814"/>
                    </a:lnTo>
                    <a:lnTo>
                      <a:pt x="800" y="810"/>
                    </a:lnTo>
                    <a:lnTo>
                      <a:pt x="800" y="810"/>
                    </a:lnTo>
                    <a:lnTo>
                      <a:pt x="804" y="806"/>
                    </a:lnTo>
                    <a:lnTo>
                      <a:pt x="806" y="802"/>
                    </a:lnTo>
                    <a:lnTo>
                      <a:pt x="804" y="796"/>
                    </a:lnTo>
                    <a:lnTo>
                      <a:pt x="802" y="790"/>
                    </a:lnTo>
                    <a:lnTo>
                      <a:pt x="800" y="784"/>
                    </a:lnTo>
                    <a:lnTo>
                      <a:pt x="800" y="780"/>
                    </a:lnTo>
                    <a:lnTo>
                      <a:pt x="804" y="776"/>
                    </a:lnTo>
                    <a:lnTo>
                      <a:pt x="812" y="774"/>
                    </a:lnTo>
                    <a:lnTo>
                      <a:pt x="812" y="774"/>
                    </a:lnTo>
                    <a:lnTo>
                      <a:pt x="824" y="772"/>
                    </a:lnTo>
                    <a:lnTo>
                      <a:pt x="834" y="770"/>
                    </a:lnTo>
                    <a:lnTo>
                      <a:pt x="850" y="764"/>
                    </a:lnTo>
                    <a:lnTo>
                      <a:pt x="856" y="764"/>
                    </a:lnTo>
                    <a:lnTo>
                      <a:pt x="860" y="764"/>
                    </a:lnTo>
                    <a:lnTo>
                      <a:pt x="862" y="768"/>
                    </a:lnTo>
                    <a:lnTo>
                      <a:pt x="862" y="774"/>
                    </a:lnTo>
                    <a:lnTo>
                      <a:pt x="862" y="774"/>
                    </a:lnTo>
                    <a:lnTo>
                      <a:pt x="862" y="780"/>
                    </a:lnTo>
                    <a:lnTo>
                      <a:pt x="866" y="784"/>
                    </a:lnTo>
                    <a:lnTo>
                      <a:pt x="870" y="788"/>
                    </a:lnTo>
                    <a:lnTo>
                      <a:pt x="874" y="790"/>
                    </a:lnTo>
                    <a:lnTo>
                      <a:pt x="888" y="794"/>
                    </a:lnTo>
                    <a:lnTo>
                      <a:pt x="896" y="798"/>
                    </a:lnTo>
                    <a:lnTo>
                      <a:pt x="906" y="802"/>
                    </a:lnTo>
                    <a:lnTo>
                      <a:pt x="906" y="802"/>
                    </a:lnTo>
                    <a:lnTo>
                      <a:pt x="912" y="806"/>
                    </a:lnTo>
                    <a:lnTo>
                      <a:pt x="918" y="806"/>
                    </a:lnTo>
                    <a:lnTo>
                      <a:pt x="922" y="804"/>
                    </a:lnTo>
                    <a:lnTo>
                      <a:pt x="924" y="802"/>
                    </a:lnTo>
                    <a:lnTo>
                      <a:pt x="926" y="800"/>
                    </a:lnTo>
                    <a:lnTo>
                      <a:pt x="930" y="800"/>
                    </a:lnTo>
                    <a:lnTo>
                      <a:pt x="934" y="804"/>
                    </a:lnTo>
                    <a:lnTo>
                      <a:pt x="940" y="810"/>
                    </a:lnTo>
                    <a:lnTo>
                      <a:pt x="940" y="810"/>
                    </a:lnTo>
                    <a:lnTo>
                      <a:pt x="948" y="820"/>
                    </a:lnTo>
                    <a:lnTo>
                      <a:pt x="958" y="824"/>
                    </a:lnTo>
                    <a:lnTo>
                      <a:pt x="968" y="828"/>
                    </a:lnTo>
                    <a:lnTo>
                      <a:pt x="978" y="828"/>
                    </a:lnTo>
                    <a:lnTo>
                      <a:pt x="1002" y="826"/>
                    </a:lnTo>
                    <a:lnTo>
                      <a:pt x="1024" y="824"/>
                    </a:lnTo>
                    <a:lnTo>
                      <a:pt x="1024" y="824"/>
                    </a:lnTo>
                    <a:lnTo>
                      <a:pt x="1036" y="826"/>
                    </a:lnTo>
                    <a:lnTo>
                      <a:pt x="1050" y="830"/>
                    </a:lnTo>
                    <a:lnTo>
                      <a:pt x="1076" y="842"/>
                    </a:lnTo>
                    <a:lnTo>
                      <a:pt x="1090" y="846"/>
                    </a:lnTo>
                    <a:lnTo>
                      <a:pt x="1104" y="850"/>
                    </a:lnTo>
                    <a:lnTo>
                      <a:pt x="1116" y="850"/>
                    </a:lnTo>
                    <a:lnTo>
                      <a:pt x="1122" y="848"/>
                    </a:lnTo>
                    <a:lnTo>
                      <a:pt x="1126" y="846"/>
                    </a:lnTo>
                    <a:lnTo>
                      <a:pt x="1126" y="846"/>
                    </a:lnTo>
                    <a:lnTo>
                      <a:pt x="1136" y="842"/>
                    </a:lnTo>
                    <a:lnTo>
                      <a:pt x="1142" y="840"/>
                    </a:lnTo>
                    <a:lnTo>
                      <a:pt x="1146" y="840"/>
                    </a:lnTo>
                    <a:lnTo>
                      <a:pt x="1150" y="842"/>
                    </a:lnTo>
                    <a:lnTo>
                      <a:pt x="1150" y="846"/>
                    </a:lnTo>
                    <a:lnTo>
                      <a:pt x="1150" y="850"/>
                    </a:lnTo>
                    <a:lnTo>
                      <a:pt x="1146" y="854"/>
                    </a:lnTo>
                    <a:lnTo>
                      <a:pt x="1142" y="858"/>
                    </a:lnTo>
                    <a:lnTo>
                      <a:pt x="1142" y="858"/>
                    </a:lnTo>
                    <a:lnTo>
                      <a:pt x="1138" y="860"/>
                    </a:lnTo>
                    <a:lnTo>
                      <a:pt x="1140" y="864"/>
                    </a:lnTo>
                    <a:lnTo>
                      <a:pt x="1146" y="868"/>
                    </a:lnTo>
                    <a:lnTo>
                      <a:pt x="1154" y="874"/>
                    </a:lnTo>
                    <a:lnTo>
                      <a:pt x="1174" y="882"/>
                    </a:lnTo>
                    <a:lnTo>
                      <a:pt x="1192" y="892"/>
                    </a:lnTo>
                    <a:lnTo>
                      <a:pt x="1192" y="892"/>
                    </a:lnTo>
                    <a:lnTo>
                      <a:pt x="1206" y="900"/>
                    </a:lnTo>
                    <a:lnTo>
                      <a:pt x="1216" y="912"/>
                    </a:lnTo>
                    <a:lnTo>
                      <a:pt x="1228" y="924"/>
                    </a:lnTo>
                    <a:lnTo>
                      <a:pt x="1244" y="934"/>
                    </a:lnTo>
                    <a:lnTo>
                      <a:pt x="1244" y="934"/>
                    </a:lnTo>
                    <a:lnTo>
                      <a:pt x="1254" y="938"/>
                    </a:lnTo>
                    <a:lnTo>
                      <a:pt x="1264" y="940"/>
                    </a:lnTo>
                    <a:lnTo>
                      <a:pt x="1272" y="940"/>
                    </a:lnTo>
                    <a:lnTo>
                      <a:pt x="1278" y="940"/>
                    </a:lnTo>
                    <a:lnTo>
                      <a:pt x="1282" y="938"/>
                    </a:lnTo>
                    <a:lnTo>
                      <a:pt x="1284" y="934"/>
                    </a:lnTo>
                    <a:lnTo>
                      <a:pt x="1284" y="930"/>
                    </a:lnTo>
                    <a:lnTo>
                      <a:pt x="1280" y="924"/>
                    </a:lnTo>
                    <a:lnTo>
                      <a:pt x="1280" y="924"/>
                    </a:lnTo>
                    <a:lnTo>
                      <a:pt x="1272" y="912"/>
                    </a:lnTo>
                    <a:lnTo>
                      <a:pt x="1268" y="904"/>
                    </a:lnTo>
                    <a:lnTo>
                      <a:pt x="1268" y="902"/>
                    </a:lnTo>
                    <a:lnTo>
                      <a:pt x="1270" y="902"/>
                    </a:lnTo>
                    <a:lnTo>
                      <a:pt x="1282" y="912"/>
                    </a:lnTo>
                    <a:lnTo>
                      <a:pt x="1282" y="912"/>
                    </a:lnTo>
                    <a:lnTo>
                      <a:pt x="1298" y="928"/>
                    </a:lnTo>
                    <a:lnTo>
                      <a:pt x="1314" y="938"/>
                    </a:lnTo>
                    <a:lnTo>
                      <a:pt x="1320" y="940"/>
                    </a:lnTo>
                    <a:lnTo>
                      <a:pt x="1324" y="940"/>
                    </a:lnTo>
                    <a:lnTo>
                      <a:pt x="1326" y="938"/>
                    </a:lnTo>
                    <a:lnTo>
                      <a:pt x="1326" y="930"/>
                    </a:lnTo>
                    <a:lnTo>
                      <a:pt x="1326" y="930"/>
                    </a:lnTo>
                    <a:lnTo>
                      <a:pt x="1322" y="916"/>
                    </a:lnTo>
                    <a:lnTo>
                      <a:pt x="1322" y="908"/>
                    </a:lnTo>
                    <a:lnTo>
                      <a:pt x="1322" y="906"/>
                    </a:lnTo>
                    <a:lnTo>
                      <a:pt x="1324" y="908"/>
                    </a:lnTo>
                    <a:lnTo>
                      <a:pt x="1332" y="922"/>
                    </a:lnTo>
                    <a:lnTo>
                      <a:pt x="1332" y="922"/>
                    </a:lnTo>
                    <a:lnTo>
                      <a:pt x="1338" y="930"/>
                    </a:lnTo>
                    <a:lnTo>
                      <a:pt x="1344" y="934"/>
                    </a:lnTo>
                    <a:lnTo>
                      <a:pt x="1348" y="936"/>
                    </a:lnTo>
                    <a:lnTo>
                      <a:pt x="1354" y="938"/>
                    </a:lnTo>
                    <a:lnTo>
                      <a:pt x="1358" y="938"/>
                    </a:lnTo>
                    <a:lnTo>
                      <a:pt x="1362" y="940"/>
                    </a:lnTo>
                    <a:lnTo>
                      <a:pt x="1368" y="942"/>
                    </a:lnTo>
                    <a:lnTo>
                      <a:pt x="1372" y="950"/>
                    </a:lnTo>
                    <a:lnTo>
                      <a:pt x="1372" y="950"/>
                    </a:lnTo>
                    <a:lnTo>
                      <a:pt x="1378" y="966"/>
                    </a:lnTo>
                    <a:lnTo>
                      <a:pt x="1382" y="976"/>
                    </a:lnTo>
                    <a:lnTo>
                      <a:pt x="1384" y="982"/>
                    </a:lnTo>
                    <a:lnTo>
                      <a:pt x="1390" y="988"/>
                    </a:lnTo>
                    <a:lnTo>
                      <a:pt x="1390" y="988"/>
                    </a:lnTo>
                    <a:lnTo>
                      <a:pt x="1394" y="992"/>
                    </a:lnTo>
                    <a:lnTo>
                      <a:pt x="1394" y="996"/>
                    </a:lnTo>
                    <a:lnTo>
                      <a:pt x="1390" y="1002"/>
                    </a:lnTo>
                    <a:lnTo>
                      <a:pt x="1388" y="1006"/>
                    </a:lnTo>
                    <a:lnTo>
                      <a:pt x="1388" y="1008"/>
                    </a:lnTo>
                    <a:lnTo>
                      <a:pt x="1392" y="1012"/>
                    </a:lnTo>
                    <a:lnTo>
                      <a:pt x="1398" y="1014"/>
                    </a:lnTo>
                    <a:lnTo>
                      <a:pt x="1398" y="1014"/>
                    </a:lnTo>
                    <a:lnTo>
                      <a:pt x="1412" y="1020"/>
                    </a:lnTo>
                    <a:lnTo>
                      <a:pt x="1414" y="1024"/>
                    </a:lnTo>
                    <a:lnTo>
                      <a:pt x="1416" y="1026"/>
                    </a:lnTo>
                    <a:lnTo>
                      <a:pt x="1422" y="1036"/>
                    </a:lnTo>
                    <a:lnTo>
                      <a:pt x="1426" y="1042"/>
                    </a:lnTo>
                    <a:lnTo>
                      <a:pt x="1434" y="1052"/>
                    </a:lnTo>
                    <a:lnTo>
                      <a:pt x="1434" y="1052"/>
                    </a:lnTo>
                    <a:lnTo>
                      <a:pt x="1452" y="1064"/>
                    </a:lnTo>
                    <a:lnTo>
                      <a:pt x="1464" y="1070"/>
                    </a:lnTo>
                    <a:lnTo>
                      <a:pt x="1466" y="1074"/>
                    </a:lnTo>
                    <a:lnTo>
                      <a:pt x="1460" y="1076"/>
                    </a:lnTo>
                    <a:lnTo>
                      <a:pt x="1460" y="1076"/>
                    </a:lnTo>
                    <a:lnTo>
                      <a:pt x="1452" y="1080"/>
                    </a:lnTo>
                    <a:lnTo>
                      <a:pt x="1450" y="1086"/>
                    </a:lnTo>
                    <a:lnTo>
                      <a:pt x="1448" y="1092"/>
                    </a:lnTo>
                    <a:lnTo>
                      <a:pt x="1442" y="1100"/>
                    </a:lnTo>
                    <a:lnTo>
                      <a:pt x="1442" y="1100"/>
                    </a:lnTo>
                    <a:lnTo>
                      <a:pt x="1440" y="1104"/>
                    </a:lnTo>
                    <a:lnTo>
                      <a:pt x="1440" y="1108"/>
                    </a:lnTo>
                    <a:lnTo>
                      <a:pt x="1440" y="1112"/>
                    </a:lnTo>
                    <a:lnTo>
                      <a:pt x="1442" y="1114"/>
                    </a:lnTo>
                    <a:lnTo>
                      <a:pt x="1446" y="1116"/>
                    </a:lnTo>
                    <a:lnTo>
                      <a:pt x="1450" y="1114"/>
                    </a:lnTo>
                    <a:lnTo>
                      <a:pt x="1452" y="1112"/>
                    </a:lnTo>
                    <a:lnTo>
                      <a:pt x="1456" y="1106"/>
                    </a:lnTo>
                    <a:lnTo>
                      <a:pt x="1456" y="1106"/>
                    </a:lnTo>
                    <a:lnTo>
                      <a:pt x="1462" y="1092"/>
                    </a:lnTo>
                    <a:lnTo>
                      <a:pt x="1466" y="1088"/>
                    </a:lnTo>
                    <a:lnTo>
                      <a:pt x="1470" y="1084"/>
                    </a:lnTo>
                    <a:lnTo>
                      <a:pt x="1474" y="1082"/>
                    </a:lnTo>
                    <a:lnTo>
                      <a:pt x="1478" y="1084"/>
                    </a:lnTo>
                    <a:lnTo>
                      <a:pt x="1484" y="1088"/>
                    </a:lnTo>
                    <a:lnTo>
                      <a:pt x="1488" y="1094"/>
                    </a:lnTo>
                    <a:lnTo>
                      <a:pt x="1488" y="1094"/>
                    </a:lnTo>
                    <a:lnTo>
                      <a:pt x="1492" y="1104"/>
                    </a:lnTo>
                    <a:lnTo>
                      <a:pt x="1494" y="1112"/>
                    </a:lnTo>
                    <a:lnTo>
                      <a:pt x="1494" y="1118"/>
                    </a:lnTo>
                    <a:lnTo>
                      <a:pt x="1492" y="1124"/>
                    </a:lnTo>
                    <a:lnTo>
                      <a:pt x="1488" y="1134"/>
                    </a:lnTo>
                    <a:lnTo>
                      <a:pt x="1488" y="1138"/>
                    </a:lnTo>
                    <a:lnTo>
                      <a:pt x="1488" y="1144"/>
                    </a:lnTo>
                    <a:lnTo>
                      <a:pt x="1488" y="1144"/>
                    </a:lnTo>
                    <a:lnTo>
                      <a:pt x="1492" y="1152"/>
                    </a:lnTo>
                    <a:lnTo>
                      <a:pt x="1494" y="1160"/>
                    </a:lnTo>
                    <a:lnTo>
                      <a:pt x="1496" y="1164"/>
                    </a:lnTo>
                    <a:lnTo>
                      <a:pt x="1498" y="1164"/>
                    </a:lnTo>
                    <a:lnTo>
                      <a:pt x="1502" y="1162"/>
                    </a:lnTo>
                    <a:lnTo>
                      <a:pt x="1508" y="1158"/>
                    </a:lnTo>
                    <a:lnTo>
                      <a:pt x="1508" y="1158"/>
                    </a:lnTo>
                    <a:lnTo>
                      <a:pt x="1516" y="1150"/>
                    </a:lnTo>
                    <a:lnTo>
                      <a:pt x="1524" y="1142"/>
                    </a:lnTo>
                    <a:lnTo>
                      <a:pt x="1526" y="1138"/>
                    </a:lnTo>
                    <a:lnTo>
                      <a:pt x="1526" y="1132"/>
                    </a:lnTo>
                    <a:lnTo>
                      <a:pt x="1524" y="1118"/>
                    </a:lnTo>
                    <a:lnTo>
                      <a:pt x="1524" y="1118"/>
                    </a:lnTo>
                    <a:lnTo>
                      <a:pt x="1522" y="1106"/>
                    </a:lnTo>
                    <a:lnTo>
                      <a:pt x="1524" y="1098"/>
                    </a:lnTo>
                    <a:lnTo>
                      <a:pt x="1528" y="1094"/>
                    </a:lnTo>
                    <a:lnTo>
                      <a:pt x="1530" y="1090"/>
                    </a:lnTo>
                    <a:lnTo>
                      <a:pt x="1530" y="1090"/>
                    </a:lnTo>
                    <a:lnTo>
                      <a:pt x="1528" y="1098"/>
                    </a:lnTo>
                    <a:lnTo>
                      <a:pt x="1530" y="1106"/>
                    </a:lnTo>
                    <a:lnTo>
                      <a:pt x="1532" y="1118"/>
                    </a:lnTo>
                    <a:lnTo>
                      <a:pt x="1534" y="1130"/>
                    </a:lnTo>
                    <a:lnTo>
                      <a:pt x="1532" y="1136"/>
                    </a:lnTo>
                    <a:lnTo>
                      <a:pt x="1530" y="1140"/>
                    </a:lnTo>
                    <a:lnTo>
                      <a:pt x="1530" y="1140"/>
                    </a:lnTo>
                    <a:lnTo>
                      <a:pt x="1526" y="1142"/>
                    </a:lnTo>
                    <a:lnTo>
                      <a:pt x="1526" y="1146"/>
                    </a:lnTo>
                    <a:lnTo>
                      <a:pt x="1526" y="1152"/>
                    </a:lnTo>
                    <a:lnTo>
                      <a:pt x="1526" y="1160"/>
                    </a:lnTo>
                    <a:lnTo>
                      <a:pt x="1524" y="1162"/>
                    </a:lnTo>
                    <a:lnTo>
                      <a:pt x="1522" y="1166"/>
                    </a:lnTo>
                    <a:lnTo>
                      <a:pt x="1522" y="1166"/>
                    </a:lnTo>
                    <a:lnTo>
                      <a:pt x="1516" y="1172"/>
                    </a:lnTo>
                    <a:lnTo>
                      <a:pt x="1512" y="1178"/>
                    </a:lnTo>
                    <a:lnTo>
                      <a:pt x="1512" y="1182"/>
                    </a:lnTo>
                    <a:lnTo>
                      <a:pt x="1512" y="1186"/>
                    </a:lnTo>
                    <a:lnTo>
                      <a:pt x="1518" y="1192"/>
                    </a:lnTo>
                    <a:lnTo>
                      <a:pt x="1520" y="1194"/>
                    </a:lnTo>
                    <a:lnTo>
                      <a:pt x="1524" y="1198"/>
                    </a:lnTo>
                    <a:lnTo>
                      <a:pt x="1524" y="1198"/>
                    </a:lnTo>
                    <a:lnTo>
                      <a:pt x="1528" y="1210"/>
                    </a:lnTo>
                    <a:lnTo>
                      <a:pt x="1534" y="1222"/>
                    </a:lnTo>
                    <a:lnTo>
                      <a:pt x="1542" y="1232"/>
                    </a:lnTo>
                    <a:lnTo>
                      <a:pt x="1554" y="1244"/>
                    </a:lnTo>
                    <a:lnTo>
                      <a:pt x="1554" y="1244"/>
                    </a:lnTo>
                    <a:lnTo>
                      <a:pt x="1558" y="1246"/>
                    </a:lnTo>
                    <a:lnTo>
                      <a:pt x="1560" y="1244"/>
                    </a:lnTo>
                    <a:lnTo>
                      <a:pt x="1562" y="1236"/>
                    </a:lnTo>
                    <a:lnTo>
                      <a:pt x="1564" y="1230"/>
                    </a:lnTo>
                    <a:lnTo>
                      <a:pt x="1566" y="1224"/>
                    </a:lnTo>
                    <a:lnTo>
                      <a:pt x="1574" y="1218"/>
                    </a:lnTo>
                    <a:lnTo>
                      <a:pt x="1584" y="1216"/>
                    </a:lnTo>
                    <a:lnTo>
                      <a:pt x="1584" y="1216"/>
                    </a:lnTo>
                    <a:lnTo>
                      <a:pt x="1592" y="1216"/>
                    </a:lnTo>
                    <a:lnTo>
                      <a:pt x="1594" y="1216"/>
                    </a:lnTo>
                    <a:lnTo>
                      <a:pt x="1586" y="1222"/>
                    </a:lnTo>
                    <a:lnTo>
                      <a:pt x="1582" y="1228"/>
                    </a:lnTo>
                    <a:lnTo>
                      <a:pt x="1578" y="1234"/>
                    </a:lnTo>
                    <a:lnTo>
                      <a:pt x="1574" y="1240"/>
                    </a:lnTo>
                    <a:lnTo>
                      <a:pt x="1576" y="1248"/>
                    </a:lnTo>
                    <a:lnTo>
                      <a:pt x="1576" y="1248"/>
                    </a:lnTo>
                    <a:lnTo>
                      <a:pt x="1582" y="1258"/>
                    </a:lnTo>
                    <a:lnTo>
                      <a:pt x="1586" y="1260"/>
                    </a:lnTo>
                    <a:lnTo>
                      <a:pt x="1588" y="1262"/>
                    </a:lnTo>
                    <a:lnTo>
                      <a:pt x="1590" y="1274"/>
                    </a:lnTo>
                    <a:lnTo>
                      <a:pt x="1590" y="1274"/>
                    </a:lnTo>
                    <a:lnTo>
                      <a:pt x="1592" y="1280"/>
                    </a:lnTo>
                    <a:lnTo>
                      <a:pt x="1596" y="1280"/>
                    </a:lnTo>
                    <a:lnTo>
                      <a:pt x="1600" y="1280"/>
                    </a:lnTo>
                    <a:lnTo>
                      <a:pt x="1604" y="1278"/>
                    </a:lnTo>
                    <a:lnTo>
                      <a:pt x="1608" y="1278"/>
                    </a:lnTo>
                    <a:lnTo>
                      <a:pt x="1610" y="1278"/>
                    </a:lnTo>
                    <a:lnTo>
                      <a:pt x="1610" y="1280"/>
                    </a:lnTo>
                    <a:lnTo>
                      <a:pt x="1606" y="1290"/>
                    </a:lnTo>
                    <a:lnTo>
                      <a:pt x="1606" y="1290"/>
                    </a:lnTo>
                    <a:lnTo>
                      <a:pt x="1598" y="1306"/>
                    </a:lnTo>
                    <a:lnTo>
                      <a:pt x="1596" y="1318"/>
                    </a:lnTo>
                    <a:lnTo>
                      <a:pt x="1598" y="1322"/>
                    </a:lnTo>
                    <a:lnTo>
                      <a:pt x="1600" y="1322"/>
                    </a:lnTo>
                    <a:lnTo>
                      <a:pt x="1600" y="1322"/>
                    </a:lnTo>
                    <a:lnTo>
                      <a:pt x="1602" y="1322"/>
                    </a:lnTo>
                    <a:lnTo>
                      <a:pt x="1602" y="1324"/>
                    </a:lnTo>
                    <a:lnTo>
                      <a:pt x="1602" y="1330"/>
                    </a:lnTo>
                    <a:lnTo>
                      <a:pt x="1602" y="1336"/>
                    </a:lnTo>
                    <a:lnTo>
                      <a:pt x="1604" y="1340"/>
                    </a:lnTo>
                    <a:lnTo>
                      <a:pt x="1608" y="1342"/>
                    </a:lnTo>
                    <a:lnTo>
                      <a:pt x="1608" y="1342"/>
                    </a:lnTo>
                    <a:lnTo>
                      <a:pt x="1610" y="1342"/>
                    </a:lnTo>
                    <a:lnTo>
                      <a:pt x="1612" y="1340"/>
                    </a:lnTo>
                    <a:lnTo>
                      <a:pt x="1614" y="1330"/>
                    </a:lnTo>
                    <a:lnTo>
                      <a:pt x="1616" y="1320"/>
                    </a:lnTo>
                    <a:lnTo>
                      <a:pt x="1618" y="1316"/>
                    </a:lnTo>
                    <a:lnTo>
                      <a:pt x="1622" y="1314"/>
                    </a:lnTo>
                    <a:lnTo>
                      <a:pt x="1622" y="1314"/>
                    </a:lnTo>
                    <a:lnTo>
                      <a:pt x="1630" y="1310"/>
                    </a:lnTo>
                    <a:lnTo>
                      <a:pt x="1636" y="1304"/>
                    </a:lnTo>
                    <a:lnTo>
                      <a:pt x="1642" y="1300"/>
                    </a:lnTo>
                    <a:lnTo>
                      <a:pt x="1642" y="1300"/>
                    </a:lnTo>
                    <a:lnTo>
                      <a:pt x="1644" y="1304"/>
                    </a:lnTo>
                    <a:lnTo>
                      <a:pt x="1644" y="1304"/>
                    </a:lnTo>
                    <a:lnTo>
                      <a:pt x="1646" y="1306"/>
                    </a:lnTo>
                    <a:lnTo>
                      <a:pt x="1648" y="1308"/>
                    </a:lnTo>
                    <a:lnTo>
                      <a:pt x="1654" y="1308"/>
                    </a:lnTo>
                    <a:lnTo>
                      <a:pt x="1660" y="1308"/>
                    </a:lnTo>
                    <a:lnTo>
                      <a:pt x="1660" y="1310"/>
                    </a:lnTo>
                    <a:lnTo>
                      <a:pt x="1660" y="1314"/>
                    </a:lnTo>
                    <a:lnTo>
                      <a:pt x="1660" y="1314"/>
                    </a:lnTo>
                    <a:lnTo>
                      <a:pt x="1660" y="1318"/>
                    </a:lnTo>
                    <a:lnTo>
                      <a:pt x="1658" y="1318"/>
                    </a:lnTo>
                    <a:lnTo>
                      <a:pt x="1656" y="1316"/>
                    </a:lnTo>
                    <a:lnTo>
                      <a:pt x="1652" y="1314"/>
                    </a:lnTo>
                    <a:lnTo>
                      <a:pt x="1648" y="1312"/>
                    </a:lnTo>
                    <a:lnTo>
                      <a:pt x="1642" y="1314"/>
                    </a:lnTo>
                    <a:lnTo>
                      <a:pt x="1634" y="1318"/>
                    </a:lnTo>
                    <a:lnTo>
                      <a:pt x="1634" y="1318"/>
                    </a:lnTo>
                    <a:lnTo>
                      <a:pt x="1622" y="1330"/>
                    </a:lnTo>
                    <a:lnTo>
                      <a:pt x="1618" y="1336"/>
                    </a:lnTo>
                    <a:lnTo>
                      <a:pt x="1618" y="1342"/>
                    </a:lnTo>
                    <a:lnTo>
                      <a:pt x="1618" y="1350"/>
                    </a:lnTo>
                    <a:lnTo>
                      <a:pt x="1618" y="1350"/>
                    </a:lnTo>
                    <a:lnTo>
                      <a:pt x="1620" y="1356"/>
                    </a:lnTo>
                    <a:lnTo>
                      <a:pt x="1622" y="1358"/>
                    </a:lnTo>
                    <a:lnTo>
                      <a:pt x="1626" y="1360"/>
                    </a:lnTo>
                    <a:lnTo>
                      <a:pt x="1628" y="1362"/>
                    </a:lnTo>
                    <a:lnTo>
                      <a:pt x="1624" y="1366"/>
                    </a:lnTo>
                    <a:lnTo>
                      <a:pt x="1624" y="1366"/>
                    </a:lnTo>
                    <a:lnTo>
                      <a:pt x="1622" y="1368"/>
                    </a:lnTo>
                    <a:lnTo>
                      <a:pt x="1622" y="1370"/>
                    </a:lnTo>
                    <a:lnTo>
                      <a:pt x="1624" y="1372"/>
                    </a:lnTo>
                    <a:lnTo>
                      <a:pt x="1626" y="1374"/>
                    </a:lnTo>
                    <a:lnTo>
                      <a:pt x="1624" y="1376"/>
                    </a:lnTo>
                    <a:lnTo>
                      <a:pt x="1624" y="1376"/>
                    </a:lnTo>
                    <a:lnTo>
                      <a:pt x="1620" y="1378"/>
                    </a:lnTo>
                    <a:lnTo>
                      <a:pt x="1620" y="1382"/>
                    </a:lnTo>
                    <a:lnTo>
                      <a:pt x="1620" y="1384"/>
                    </a:lnTo>
                    <a:lnTo>
                      <a:pt x="1622" y="1386"/>
                    </a:lnTo>
                    <a:lnTo>
                      <a:pt x="1630" y="1392"/>
                    </a:lnTo>
                    <a:lnTo>
                      <a:pt x="1642" y="1396"/>
                    </a:lnTo>
                    <a:lnTo>
                      <a:pt x="1642" y="1396"/>
                    </a:lnTo>
                    <a:lnTo>
                      <a:pt x="1650" y="1398"/>
                    </a:lnTo>
                    <a:lnTo>
                      <a:pt x="1656" y="1396"/>
                    </a:lnTo>
                    <a:lnTo>
                      <a:pt x="1662" y="1394"/>
                    </a:lnTo>
                    <a:lnTo>
                      <a:pt x="1670" y="1394"/>
                    </a:lnTo>
                    <a:lnTo>
                      <a:pt x="1670" y="1394"/>
                    </a:lnTo>
                    <a:lnTo>
                      <a:pt x="1676" y="1396"/>
                    </a:lnTo>
                    <a:lnTo>
                      <a:pt x="1676" y="1398"/>
                    </a:lnTo>
                    <a:lnTo>
                      <a:pt x="1676" y="1400"/>
                    </a:lnTo>
                    <a:lnTo>
                      <a:pt x="1682" y="1400"/>
                    </a:lnTo>
                    <a:lnTo>
                      <a:pt x="1682" y="1400"/>
                    </a:lnTo>
                    <a:lnTo>
                      <a:pt x="1688" y="1402"/>
                    </a:lnTo>
                    <a:lnTo>
                      <a:pt x="1688" y="1404"/>
                    </a:lnTo>
                    <a:lnTo>
                      <a:pt x="1686" y="1412"/>
                    </a:lnTo>
                    <a:lnTo>
                      <a:pt x="1686" y="1416"/>
                    </a:lnTo>
                    <a:lnTo>
                      <a:pt x="1686" y="1420"/>
                    </a:lnTo>
                    <a:lnTo>
                      <a:pt x="1688" y="1422"/>
                    </a:lnTo>
                    <a:lnTo>
                      <a:pt x="1694" y="1420"/>
                    </a:lnTo>
                    <a:lnTo>
                      <a:pt x="1694" y="1420"/>
                    </a:lnTo>
                    <a:lnTo>
                      <a:pt x="1700" y="1420"/>
                    </a:lnTo>
                    <a:lnTo>
                      <a:pt x="1702" y="1422"/>
                    </a:lnTo>
                    <a:lnTo>
                      <a:pt x="1706" y="1424"/>
                    </a:lnTo>
                    <a:lnTo>
                      <a:pt x="1714" y="1422"/>
                    </a:lnTo>
                    <a:lnTo>
                      <a:pt x="1714" y="1422"/>
                    </a:lnTo>
                    <a:lnTo>
                      <a:pt x="1718" y="1422"/>
                    </a:lnTo>
                    <a:lnTo>
                      <a:pt x="1722" y="1422"/>
                    </a:lnTo>
                    <a:lnTo>
                      <a:pt x="1730" y="1426"/>
                    </a:lnTo>
                    <a:lnTo>
                      <a:pt x="1736" y="1430"/>
                    </a:lnTo>
                    <a:lnTo>
                      <a:pt x="1738" y="1430"/>
                    </a:lnTo>
                    <a:lnTo>
                      <a:pt x="1742" y="1428"/>
                    </a:lnTo>
                    <a:lnTo>
                      <a:pt x="1742" y="1428"/>
                    </a:lnTo>
                    <a:lnTo>
                      <a:pt x="1744" y="1428"/>
                    </a:lnTo>
                    <a:lnTo>
                      <a:pt x="1748" y="1430"/>
                    </a:lnTo>
                    <a:lnTo>
                      <a:pt x="1750" y="1434"/>
                    </a:lnTo>
                    <a:lnTo>
                      <a:pt x="1750" y="1442"/>
                    </a:lnTo>
                    <a:lnTo>
                      <a:pt x="1748" y="1444"/>
                    </a:lnTo>
                    <a:lnTo>
                      <a:pt x="1744" y="1446"/>
                    </a:lnTo>
                    <a:lnTo>
                      <a:pt x="1744" y="1446"/>
                    </a:lnTo>
                    <a:lnTo>
                      <a:pt x="1742" y="1448"/>
                    </a:lnTo>
                    <a:lnTo>
                      <a:pt x="1742" y="1450"/>
                    </a:lnTo>
                    <a:lnTo>
                      <a:pt x="1748" y="1458"/>
                    </a:lnTo>
                    <a:lnTo>
                      <a:pt x="1758" y="1464"/>
                    </a:lnTo>
                    <a:lnTo>
                      <a:pt x="1764" y="1464"/>
                    </a:lnTo>
                    <a:lnTo>
                      <a:pt x="1768" y="1464"/>
                    </a:lnTo>
                    <a:lnTo>
                      <a:pt x="1768" y="1464"/>
                    </a:lnTo>
                    <a:lnTo>
                      <a:pt x="1774" y="1458"/>
                    </a:lnTo>
                    <a:lnTo>
                      <a:pt x="1778" y="1454"/>
                    </a:lnTo>
                    <a:lnTo>
                      <a:pt x="1778" y="1452"/>
                    </a:lnTo>
                    <a:lnTo>
                      <a:pt x="1778" y="1454"/>
                    </a:lnTo>
                    <a:lnTo>
                      <a:pt x="1780" y="1460"/>
                    </a:lnTo>
                    <a:lnTo>
                      <a:pt x="1780" y="1460"/>
                    </a:lnTo>
                    <a:lnTo>
                      <a:pt x="1780" y="1468"/>
                    </a:lnTo>
                    <a:lnTo>
                      <a:pt x="1784" y="1470"/>
                    </a:lnTo>
                    <a:lnTo>
                      <a:pt x="1786" y="1470"/>
                    </a:lnTo>
                    <a:lnTo>
                      <a:pt x="1786" y="1474"/>
                    </a:lnTo>
                    <a:lnTo>
                      <a:pt x="1786" y="1474"/>
                    </a:lnTo>
                    <a:lnTo>
                      <a:pt x="1784" y="1476"/>
                    </a:lnTo>
                    <a:lnTo>
                      <a:pt x="1782" y="1476"/>
                    </a:lnTo>
                    <a:lnTo>
                      <a:pt x="1780" y="1472"/>
                    </a:lnTo>
                    <a:lnTo>
                      <a:pt x="1776" y="1468"/>
                    </a:lnTo>
                    <a:lnTo>
                      <a:pt x="1774" y="1468"/>
                    </a:lnTo>
                    <a:lnTo>
                      <a:pt x="1772" y="1470"/>
                    </a:lnTo>
                    <a:lnTo>
                      <a:pt x="1772" y="1470"/>
                    </a:lnTo>
                    <a:lnTo>
                      <a:pt x="1770" y="1472"/>
                    </a:lnTo>
                    <a:lnTo>
                      <a:pt x="1772" y="1476"/>
                    </a:lnTo>
                    <a:lnTo>
                      <a:pt x="1780" y="1484"/>
                    </a:lnTo>
                    <a:lnTo>
                      <a:pt x="1790" y="1486"/>
                    </a:lnTo>
                    <a:lnTo>
                      <a:pt x="1794" y="1486"/>
                    </a:lnTo>
                    <a:lnTo>
                      <a:pt x="1794" y="1484"/>
                    </a:lnTo>
                    <a:lnTo>
                      <a:pt x="1794" y="1484"/>
                    </a:lnTo>
                    <a:lnTo>
                      <a:pt x="1796" y="1478"/>
                    </a:lnTo>
                    <a:lnTo>
                      <a:pt x="1800" y="1474"/>
                    </a:lnTo>
                    <a:lnTo>
                      <a:pt x="1804" y="1474"/>
                    </a:lnTo>
                    <a:lnTo>
                      <a:pt x="1804" y="1478"/>
                    </a:lnTo>
                    <a:lnTo>
                      <a:pt x="1804" y="1478"/>
                    </a:lnTo>
                    <a:lnTo>
                      <a:pt x="1804" y="1486"/>
                    </a:lnTo>
                    <a:lnTo>
                      <a:pt x="1806" y="1492"/>
                    </a:lnTo>
                    <a:lnTo>
                      <a:pt x="1808" y="1498"/>
                    </a:lnTo>
                    <a:lnTo>
                      <a:pt x="1808" y="1504"/>
                    </a:lnTo>
                    <a:lnTo>
                      <a:pt x="1808" y="1504"/>
                    </a:lnTo>
                    <a:lnTo>
                      <a:pt x="1808" y="1510"/>
                    </a:lnTo>
                    <a:lnTo>
                      <a:pt x="1810" y="1512"/>
                    </a:lnTo>
                    <a:lnTo>
                      <a:pt x="1812" y="1510"/>
                    </a:lnTo>
                    <a:lnTo>
                      <a:pt x="1816" y="1506"/>
                    </a:lnTo>
                    <a:lnTo>
                      <a:pt x="1816" y="1506"/>
                    </a:lnTo>
                    <a:lnTo>
                      <a:pt x="1818" y="1504"/>
                    </a:lnTo>
                    <a:lnTo>
                      <a:pt x="1820" y="1506"/>
                    </a:lnTo>
                    <a:lnTo>
                      <a:pt x="1822" y="1508"/>
                    </a:lnTo>
                    <a:lnTo>
                      <a:pt x="1822" y="1508"/>
                    </a:lnTo>
                    <a:lnTo>
                      <a:pt x="1822" y="1516"/>
                    </a:lnTo>
                    <a:lnTo>
                      <a:pt x="1824" y="1520"/>
                    </a:lnTo>
                    <a:lnTo>
                      <a:pt x="1828" y="1526"/>
                    </a:lnTo>
                    <a:lnTo>
                      <a:pt x="1832" y="1528"/>
                    </a:lnTo>
                    <a:lnTo>
                      <a:pt x="1832" y="1530"/>
                    </a:lnTo>
                    <a:lnTo>
                      <a:pt x="1832" y="1534"/>
                    </a:lnTo>
                    <a:lnTo>
                      <a:pt x="1832" y="1534"/>
                    </a:lnTo>
                    <a:lnTo>
                      <a:pt x="1832" y="1538"/>
                    </a:lnTo>
                    <a:lnTo>
                      <a:pt x="1830" y="1538"/>
                    </a:lnTo>
                    <a:lnTo>
                      <a:pt x="1826" y="1540"/>
                    </a:lnTo>
                    <a:lnTo>
                      <a:pt x="1824" y="1540"/>
                    </a:lnTo>
                    <a:lnTo>
                      <a:pt x="1824" y="1542"/>
                    </a:lnTo>
                    <a:lnTo>
                      <a:pt x="1830" y="1550"/>
                    </a:lnTo>
                    <a:lnTo>
                      <a:pt x="1830" y="1550"/>
                    </a:lnTo>
                    <a:lnTo>
                      <a:pt x="1836" y="1562"/>
                    </a:lnTo>
                    <a:lnTo>
                      <a:pt x="1840" y="1570"/>
                    </a:lnTo>
                    <a:lnTo>
                      <a:pt x="1840" y="1582"/>
                    </a:lnTo>
                    <a:lnTo>
                      <a:pt x="1840" y="1600"/>
                    </a:lnTo>
                    <a:lnTo>
                      <a:pt x="1840" y="1600"/>
                    </a:lnTo>
                    <a:lnTo>
                      <a:pt x="1838" y="1608"/>
                    </a:lnTo>
                    <a:lnTo>
                      <a:pt x="1836" y="1610"/>
                    </a:lnTo>
                    <a:lnTo>
                      <a:pt x="1834" y="1608"/>
                    </a:lnTo>
                    <a:lnTo>
                      <a:pt x="1834" y="1604"/>
                    </a:lnTo>
                    <a:lnTo>
                      <a:pt x="1828" y="1570"/>
                    </a:lnTo>
                    <a:lnTo>
                      <a:pt x="1828" y="1570"/>
                    </a:lnTo>
                    <a:lnTo>
                      <a:pt x="1824" y="1564"/>
                    </a:lnTo>
                    <a:lnTo>
                      <a:pt x="1816" y="1560"/>
                    </a:lnTo>
                    <a:lnTo>
                      <a:pt x="1808" y="1558"/>
                    </a:lnTo>
                    <a:lnTo>
                      <a:pt x="1798" y="1556"/>
                    </a:lnTo>
                    <a:lnTo>
                      <a:pt x="1776" y="1554"/>
                    </a:lnTo>
                    <a:lnTo>
                      <a:pt x="1766" y="1552"/>
                    </a:lnTo>
                    <a:lnTo>
                      <a:pt x="1758" y="1548"/>
                    </a:lnTo>
                    <a:lnTo>
                      <a:pt x="1758" y="1548"/>
                    </a:lnTo>
                    <a:lnTo>
                      <a:pt x="1752" y="1546"/>
                    </a:lnTo>
                    <a:lnTo>
                      <a:pt x="1746" y="1546"/>
                    </a:lnTo>
                    <a:lnTo>
                      <a:pt x="1744" y="1548"/>
                    </a:lnTo>
                    <a:lnTo>
                      <a:pt x="1742" y="1552"/>
                    </a:lnTo>
                    <a:lnTo>
                      <a:pt x="1744" y="1556"/>
                    </a:lnTo>
                    <a:lnTo>
                      <a:pt x="1746" y="1564"/>
                    </a:lnTo>
                    <a:lnTo>
                      <a:pt x="1754" y="1578"/>
                    </a:lnTo>
                    <a:lnTo>
                      <a:pt x="1754" y="1578"/>
                    </a:lnTo>
                    <a:lnTo>
                      <a:pt x="1758" y="1586"/>
                    </a:lnTo>
                    <a:lnTo>
                      <a:pt x="1764" y="1598"/>
                    </a:lnTo>
                    <a:lnTo>
                      <a:pt x="1770" y="1626"/>
                    </a:lnTo>
                    <a:lnTo>
                      <a:pt x="1774" y="1658"/>
                    </a:lnTo>
                    <a:lnTo>
                      <a:pt x="1774" y="1690"/>
                    </a:lnTo>
                    <a:lnTo>
                      <a:pt x="1774" y="1690"/>
                    </a:lnTo>
                    <a:lnTo>
                      <a:pt x="1774" y="1726"/>
                    </a:lnTo>
                    <a:lnTo>
                      <a:pt x="1770" y="1768"/>
                    </a:lnTo>
                    <a:lnTo>
                      <a:pt x="1766" y="1810"/>
                    </a:lnTo>
                    <a:lnTo>
                      <a:pt x="1762" y="1828"/>
                    </a:lnTo>
                    <a:lnTo>
                      <a:pt x="1756" y="1842"/>
                    </a:lnTo>
                    <a:lnTo>
                      <a:pt x="1756" y="1842"/>
                    </a:lnTo>
                    <a:lnTo>
                      <a:pt x="1754" y="1854"/>
                    </a:lnTo>
                    <a:lnTo>
                      <a:pt x="1754" y="1870"/>
                    </a:lnTo>
                    <a:lnTo>
                      <a:pt x="1756" y="1886"/>
                    </a:lnTo>
                    <a:lnTo>
                      <a:pt x="1760" y="1904"/>
                    </a:lnTo>
                    <a:lnTo>
                      <a:pt x="1764" y="1920"/>
                    </a:lnTo>
                    <a:lnTo>
                      <a:pt x="1766" y="1938"/>
                    </a:lnTo>
                    <a:lnTo>
                      <a:pt x="1766" y="1956"/>
                    </a:lnTo>
                    <a:lnTo>
                      <a:pt x="1762" y="1972"/>
                    </a:lnTo>
                    <a:lnTo>
                      <a:pt x="1762" y="1972"/>
                    </a:lnTo>
                    <a:lnTo>
                      <a:pt x="1760" y="1986"/>
                    </a:lnTo>
                    <a:lnTo>
                      <a:pt x="1758" y="1996"/>
                    </a:lnTo>
                    <a:lnTo>
                      <a:pt x="1762" y="2006"/>
                    </a:lnTo>
                    <a:lnTo>
                      <a:pt x="1766" y="2012"/>
                    </a:lnTo>
                    <a:lnTo>
                      <a:pt x="1774" y="2030"/>
                    </a:lnTo>
                    <a:lnTo>
                      <a:pt x="1778" y="2042"/>
                    </a:lnTo>
                    <a:lnTo>
                      <a:pt x="1780" y="2056"/>
                    </a:lnTo>
                    <a:lnTo>
                      <a:pt x="1780" y="2056"/>
                    </a:lnTo>
                    <a:lnTo>
                      <a:pt x="1784" y="2072"/>
                    </a:lnTo>
                    <a:lnTo>
                      <a:pt x="1786" y="2082"/>
                    </a:lnTo>
                    <a:lnTo>
                      <a:pt x="1792" y="2090"/>
                    </a:lnTo>
                    <a:lnTo>
                      <a:pt x="1798" y="2096"/>
                    </a:lnTo>
                    <a:lnTo>
                      <a:pt x="1808" y="2104"/>
                    </a:lnTo>
                    <a:lnTo>
                      <a:pt x="1812" y="2110"/>
                    </a:lnTo>
                    <a:lnTo>
                      <a:pt x="1814" y="2118"/>
                    </a:lnTo>
                    <a:lnTo>
                      <a:pt x="1814" y="2118"/>
                    </a:lnTo>
                    <a:lnTo>
                      <a:pt x="1816" y="2124"/>
                    </a:lnTo>
                    <a:lnTo>
                      <a:pt x="1818" y="2128"/>
                    </a:lnTo>
                    <a:lnTo>
                      <a:pt x="1824" y="2132"/>
                    </a:lnTo>
                    <a:lnTo>
                      <a:pt x="1828" y="2136"/>
                    </a:lnTo>
                    <a:lnTo>
                      <a:pt x="1832" y="2140"/>
                    </a:lnTo>
                    <a:lnTo>
                      <a:pt x="1834" y="2146"/>
                    </a:lnTo>
                    <a:lnTo>
                      <a:pt x="1836" y="2158"/>
                    </a:lnTo>
                    <a:lnTo>
                      <a:pt x="1836" y="2158"/>
                    </a:lnTo>
                    <a:lnTo>
                      <a:pt x="1838" y="2170"/>
                    </a:lnTo>
                    <a:lnTo>
                      <a:pt x="1842" y="2178"/>
                    </a:lnTo>
                    <a:lnTo>
                      <a:pt x="1846" y="2182"/>
                    </a:lnTo>
                    <a:lnTo>
                      <a:pt x="1852" y="2186"/>
                    </a:lnTo>
                    <a:lnTo>
                      <a:pt x="1856" y="2188"/>
                    </a:lnTo>
                    <a:lnTo>
                      <a:pt x="1860" y="2190"/>
                    </a:lnTo>
                    <a:lnTo>
                      <a:pt x="1862" y="2194"/>
                    </a:lnTo>
                    <a:lnTo>
                      <a:pt x="1860" y="2200"/>
                    </a:lnTo>
                    <a:lnTo>
                      <a:pt x="1860" y="2200"/>
                    </a:lnTo>
                    <a:lnTo>
                      <a:pt x="1858" y="2208"/>
                    </a:lnTo>
                    <a:lnTo>
                      <a:pt x="1858" y="2214"/>
                    </a:lnTo>
                    <a:lnTo>
                      <a:pt x="1860" y="2218"/>
                    </a:lnTo>
                    <a:lnTo>
                      <a:pt x="1862" y="2224"/>
                    </a:lnTo>
                    <a:lnTo>
                      <a:pt x="1872" y="2238"/>
                    </a:lnTo>
                    <a:lnTo>
                      <a:pt x="1890" y="2260"/>
                    </a:lnTo>
                    <a:lnTo>
                      <a:pt x="1890" y="2260"/>
                    </a:lnTo>
                    <a:lnTo>
                      <a:pt x="1900" y="2272"/>
                    </a:lnTo>
                    <a:lnTo>
                      <a:pt x="1904" y="2282"/>
                    </a:lnTo>
                    <a:lnTo>
                      <a:pt x="1908" y="2292"/>
                    </a:lnTo>
                    <a:lnTo>
                      <a:pt x="1908" y="2298"/>
                    </a:lnTo>
                    <a:lnTo>
                      <a:pt x="1910" y="2310"/>
                    </a:lnTo>
                    <a:lnTo>
                      <a:pt x="1912" y="2314"/>
                    </a:lnTo>
                    <a:lnTo>
                      <a:pt x="1916" y="2318"/>
                    </a:lnTo>
                    <a:lnTo>
                      <a:pt x="1916" y="2318"/>
                    </a:lnTo>
                    <a:lnTo>
                      <a:pt x="1920" y="2322"/>
                    </a:lnTo>
                    <a:lnTo>
                      <a:pt x="1926" y="2324"/>
                    </a:lnTo>
                    <a:lnTo>
                      <a:pt x="1940" y="2326"/>
                    </a:lnTo>
                    <a:lnTo>
                      <a:pt x="1948" y="2328"/>
                    </a:lnTo>
                    <a:lnTo>
                      <a:pt x="1958" y="2332"/>
                    </a:lnTo>
                    <a:lnTo>
                      <a:pt x="1968" y="2336"/>
                    </a:lnTo>
                    <a:lnTo>
                      <a:pt x="1978" y="2344"/>
                    </a:lnTo>
                    <a:lnTo>
                      <a:pt x="1978" y="2344"/>
                    </a:lnTo>
                    <a:lnTo>
                      <a:pt x="1986" y="2352"/>
                    </a:lnTo>
                    <a:lnTo>
                      <a:pt x="1994" y="2358"/>
                    </a:lnTo>
                    <a:lnTo>
                      <a:pt x="2006" y="2360"/>
                    </a:lnTo>
                    <a:lnTo>
                      <a:pt x="2016" y="2364"/>
                    </a:lnTo>
                    <a:lnTo>
                      <a:pt x="2022" y="2368"/>
                    </a:lnTo>
                    <a:lnTo>
                      <a:pt x="2030" y="2374"/>
                    </a:lnTo>
                    <a:lnTo>
                      <a:pt x="2030" y="2374"/>
                    </a:lnTo>
                    <a:lnTo>
                      <a:pt x="2036" y="2382"/>
                    </a:lnTo>
                    <a:lnTo>
                      <a:pt x="2040" y="2388"/>
                    </a:lnTo>
                    <a:lnTo>
                      <a:pt x="2046" y="2400"/>
                    </a:lnTo>
                    <a:lnTo>
                      <a:pt x="2048" y="2410"/>
                    </a:lnTo>
                    <a:lnTo>
                      <a:pt x="2052" y="2424"/>
                    </a:lnTo>
                    <a:lnTo>
                      <a:pt x="2052" y="2424"/>
                    </a:lnTo>
                    <a:lnTo>
                      <a:pt x="2052" y="2424"/>
                    </a:lnTo>
                    <a:lnTo>
                      <a:pt x="2052" y="2424"/>
                    </a:lnTo>
                    <a:lnTo>
                      <a:pt x="2066" y="2454"/>
                    </a:lnTo>
                    <a:lnTo>
                      <a:pt x="2078" y="2480"/>
                    </a:lnTo>
                    <a:lnTo>
                      <a:pt x="2092" y="2520"/>
                    </a:lnTo>
                    <a:lnTo>
                      <a:pt x="2100" y="2548"/>
                    </a:lnTo>
                    <a:lnTo>
                      <a:pt x="2106" y="2560"/>
                    </a:lnTo>
                    <a:lnTo>
                      <a:pt x="2112" y="2568"/>
                    </a:lnTo>
                    <a:lnTo>
                      <a:pt x="2112" y="2568"/>
                    </a:lnTo>
                    <a:lnTo>
                      <a:pt x="2120" y="2578"/>
                    </a:lnTo>
                    <a:lnTo>
                      <a:pt x="2130" y="2586"/>
                    </a:lnTo>
                    <a:lnTo>
                      <a:pt x="2150" y="2604"/>
                    </a:lnTo>
                    <a:lnTo>
                      <a:pt x="2160" y="2614"/>
                    </a:lnTo>
                    <a:lnTo>
                      <a:pt x="2166" y="2624"/>
                    </a:lnTo>
                    <a:lnTo>
                      <a:pt x="2170" y="2636"/>
                    </a:lnTo>
                    <a:lnTo>
                      <a:pt x="2170" y="2650"/>
                    </a:lnTo>
                    <a:lnTo>
                      <a:pt x="2170" y="2650"/>
                    </a:lnTo>
                    <a:lnTo>
                      <a:pt x="2170" y="2656"/>
                    </a:lnTo>
                    <a:lnTo>
                      <a:pt x="2168" y="2662"/>
                    </a:lnTo>
                    <a:lnTo>
                      <a:pt x="2164" y="2664"/>
                    </a:lnTo>
                    <a:lnTo>
                      <a:pt x="2162" y="2668"/>
                    </a:lnTo>
                    <a:lnTo>
                      <a:pt x="2154" y="2668"/>
                    </a:lnTo>
                    <a:lnTo>
                      <a:pt x="2148" y="2668"/>
                    </a:lnTo>
                    <a:lnTo>
                      <a:pt x="2142" y="2668"/>
                    </a:lnTo>
                    <a:lnTo>
                      <a:pt x="2138" y="2668"/>
                    </a:lnTo>
                    <a:lnTo>
                      <a:pt x="2140" y="2672"/>
                    </a:lnTo>
                    <a:lnTo>
                      <a:pt x="2146" y="2682"/>
                    </a:lnTo>
                    <a:lnTo>
                      <a:pt x="2146" y="2682"/>
                    </a:lnTo>
                    <a:lnTo>
                      <a:pt x="2156" y="2692"/>
                    </a:lnTo>
                    <a:lnTo>
                      <a:pt x="2166" y="2700"/>
                    </a:lnTo>
                    <a:lnTo>
                      <a:pt x="2188" y="2716"/>
                    </a:lnTo>
                    <a:lnTo>
                      <a:pt x="2212" y="2730"/>
                    </a:lnTo>
                    <a:lnTo>
                      <a:pt x="2226" y="2738"/>
                    </a:lnTo>
                    <a:lnTo>
                      <a:pt x="2238" y="2748"/>
                    </a:lnTo>
                    <a:lnTo>
                      <a:pt x="2238" y="2748"/>
                    </a:lnTo>
                    <a:lnTo>
                      <a:pt x="2244" y="2754"/>
                    </a:lnTo>
                    <a:lnTo>
                      <a:pt x="2248" y="2758"/>
                    </a:lnTo>
                    <a:lnTo>
                      <a:pt x="2250" y="2764"/>
                    </a:lnTo>
                    <a:lnTo>
                      <a:pt x="2252" y="2770"/>
                    </a:lnTo>
                    <a:lnTo>
                      <a:pt x="2250" y="2782"/>
                    </a:lnTo>
                    <a:lnTo>
                      <a:pt x="2250" y="2794"/>
                    </a:lnTo>
                    <a:lnTo>
                      <a:pt x="2248" y="2808"/>
                    </a:lnTo>
                    <a:lnTo>
                      <a:pt x="2250" y="2814"/>
                    </a:lnTo>
                    <a:lnTo>
                      <a:pt x="2252" y="2820"/>
                    </a:lnTo>
                    <a:lnTo>
                      <a:pt x="2256" y="2828"/>
                    </a:lnTo>
                    <a:lnTo>
                      <a:pt x="2262" y="2834"/>
                    </a:lnTo>
                    <a:lnTo>
                      <a:pt x="2270" y="2842"/>
                    </a:lnTo>
                    <a:lnTo>
                      <a:pt x="2280" y="2850"/>
                    </a:lnTo>
                    <a:lnTo>
                      <a:pt x="2280" y="2850"/>
                    </a:lnTo>
                    <a:lnTo>
                      <a:pt x="2300" y="2866"/>
                    </a:lnTo>
                    <a:lnTo>
                      <a:pt x="2316" y="2882"/>
                    </a:lnTo>
                    <a:lnTo>
                      <a:pt x="2326" y="2894"/>
                    </a:lnTo>
                    <a:lnTo>
                      <a:pt x="2332" y="2906"/>
                    </a:lnTo>
                    <a:lnTo>
                      <a:pt x="2336" y="2914"/>
                    </a:lnTo>
                    <a:lnTo>
                      <a:pt x="2340" y="2918"/>
                    </a:lnTo>
                    <a:lnTo>
                      <a:pt x="2344" y="2920"/>
                    </a:lnTo>
                    <a:lnTo>
                      <a:pt x="2350" y="2916"/>
                    </a:lnTo>
                    <a:lnTo>
                      <a:pt x="2350" y="2916"/>
                    </a:lnTo>
                    <a:lnTo>
                      <a:pt x="2358" y="2910"/>
                    </a:lnTo>
                    <a:lnTo>
                      <a:pt x="2362" y="2906"/>
                    </a:lnTo>
                    <a:lnTo>
                      <a:pt x="2364" y="2900"/>
                    </a:lnTo>
                    <a:lnTo>
                      <a:pt x="2364" y="2896"/>
                    </a:lnTo>
                    <a:lnTo>
                      <a:pt x="2358" y="2884"/>
                    </a:lnTo>
                    <a:lnTo>
                      <a:pt x="2346" y="2864"/>
                    </a:lnTo>
                    <a:lnTo>
                      <a:pt x="2346" y="2864"/>
                    </a:lnTo>
                    <a:lnTo>
                      <a:pt x="2340" y="2856"/>
                    </a:lnTo>
                    <a:lnTo>
                      <a:pt x="2336" y="2850"/>
                    </a:lnTo>
                    <a:lnTo>
                      <a:pt x="2332" y="2850"/>
                    </a:lnTo>
                    <a:lnTo>
                      <a:pt x="2330" y="2850"/>
                    </a:lnTo>
                    <a:lnTo>
                      <a:pt x="2324" y="2854"/>
                    </a:lnTo>
                    <a:lnTo>
                      <a:pt x="2320" y="2854"/>
                    </a:lnTo>
                    <a:lnTo>
                      <a:pt x="2316" y="2850"/>
                    </a:lnTo>
                    <a:lnTo>
                      <a:pt x="2316" y="2850"/>
                    </a:lnTo>
                    <a:lnTo>
                      <a:pt x="2312" y="2846"/>
                    </a:lnTo>
                    <a:lnTo>
                      <a:pt x="2310" y="2842"/>
                    </a:lnTo>
                    <a:lnTo>
                      <a:pt x="2310" y="2832"/>
                    </a:lnTo>
                    <a:lnTo>
                      <a:pt x="2310" y="2826"/>
                    </a:lnTo>
                    <a:lnTo>
                      <a:pt x="2310" y="2820"/>
                    </a:lnTo>
                    <a:lnTo>
                      <a:pt x="2306" y="2810"/>
                    </a:lnTo>
                    <a:lnTo>
                      <a:pt x="2300" y="2798"/>
                    </a:lnTo>
                    <a:lnTo>
                      <a:pt x="2300" y="2798"/>
                    </a:lnTo>
                    <a:lnTo>
                      <a:pt x="2290" y="2776"/>
                    </a:lnTo>
                    <a:lnTo>
                      <a:pt x="2286" y="2762"/>
                    </a:lnTo>
                    <a:lnTo>
                      <a:pt x="2282" y="2748"/>
                    </a:lnTo>
                    <a:lnTo>
                      <a:pt x="2276" y="2730"/>
                    </a:lnTo>
                    <a:lnTo>
                      <a:pt x="2276" y="2730"/>
                    </a:lnTo>
                    <a:lnTo>
                      <a:pt x="2270" y="2718"/>
                    </a:lnTo>
                    <a:lnTo>
                      <a:pt x="2264" y="2708"/>
                    </a:lnTo>
                    <a:lnTo>
                      <a:pt x="2250" y="2690"/>
                    </a:lnTo>
                    <a:lnTo>
                      <a:pt x="2236" y="2672"/>
                    </a:lnTo>
                    <a:lnTo>
                      <a:pt x="2230" y="2662"/>
                    </a:lnTo>
                    <a:lnTo>
                      <a:pt x="2224" y="2648"/>
                    </a:lnTo>
                    <a:lnTo>
                      <a:pt x="2224" y="2648"/>
                    </a:lnTo>
                    <a:lnTo>
                      <a:pt x="2220" y="2636"/>
                    </a:lnTo>
                    <a:lnTo>
                      <a:pt x="2214" y="2624"/>
                    </a:lnTo>
                    <a:lnTo>
                      <a:pt x="2198" y="2604"/>
                    </a:lnTo>
                    <a:lnTo>
                      <a:pt x="2182" y="2584"/>
                    </a:lnTo>
                    <a:lnTo>
                      <a:pt x="2168" y="2564"/>
                    </a:lnTo>
                    <a:lnTo>
                      <a:pt x="2168" y="2564"/>
                    </a:lnTo>
                    <a:lnTo>
                      <a:pt x="2160" y="2550"/>
                    </a:lnTo>
                    <a:lnTo>
                      <a:pt x="2154" y="2534"/>
                    </a:lnTo>
                    <a:lnTo>
                      <a:pt x="2148" y="2516"/>
                    </a:lnTo>
                    <a:lnTo>
                      <a:pt x="2144" y="2498"/>
                    </a:lnTo>
                    <a:lnTo>
                      <a:pt x="2142" y="2482"/>
                    </a:lnTo>
                    <a:lnTo>
                      <a:pt x="2142" y="2470"/>
                    </a:lnTo>
                    <a:lnTo>
                      <a:pt x="2144" y="2466"/>
                    </a:lnTo>
                    <a:lnTo>
                      <a:pt x="2146" y="2464"/>
                    </a:lnTo>
                    <a:lnTo>
                      <a:pt x="2148" y="2464"/>
                    </a:lnTo>
                    <a:lnTo>
                      <a:pt x="2154" y="2466"/>
                    </a:lnTo>
                    <a:lnTo>
                      <a:pt x="2154" y="2466"/>
                    </a:lnTo>
                    <a:lnTo>
                      <a:pt x="2168" y="2474"/>
                    </a:lnTo>
                    <a:lnTo>
                      <a:pt x="2172" y="2476"/>
                    </a:lnTo>
                    <a:lnTo>
                      <a:pt x="2178" y="2474"/>
                    </a:lnTo>
                    <a:lnTo>
                      <a:pt x="2186" y="2478"/>
                    </a:lnTo>
                    <a:lnTo>
                      <a:pt x="2186" y="2478"/>
                    </a:lnTo>
                    <a:lnTo>
                      <a:pt x="2198" y="2484"/>
                    </a:lnTo>
                    <a:lnTo>
                      <a:pt x="2202" y="2488"/>
                    </a:lnTo>
                    <a:lnTo>
                      <a:pt x="2206" y="2492"/>
                    </a:lnTo>
                    <a:lnTo>
                      <a:pt x="2214" y="2508"/>
                    </a:lnTo>
                    <a:lnTo>
                      <a:pt x="2222" y="2536"/>
                    </a:lnTo>
                    <a:lnTo>
                      <a:pt x="2222" y="2536"/>
                    </a:lnTo>
                    <a:lnTo>
                      <a:pt x="2228" y="2556"/>
                    </a:lnTo>
                    <a:lnTo>
                      <a:pt x="2236" y="2574"/>
                    </a:lnTo>
                    <a:lnTo>
                      <a:pt x="2244" y="2594"/>
                    </a:lnTo>
                    <a:lnTo>
                      <a:pt x="2254" y="2612"/>
                    </a:lnTo>
                    <a:lnTo>
                      <a:pt x="2264" y="2628"/>
                    </a:lnTo>
                    <a:lnTo>
                      <a:pt x="2276" y="2642"/>
                    </a:lnTo>
                    <a:lnTo>
                      <a:pt x="2288" y="2654"/>
                    </a:lnTo>
                    <a:lnTo>
                      <a:pt x="2300" y="2664"/>
                    </a:lnTo>
                    <a:lnTo>
                      <a:pt x="2300" y="2664"/>
                    </a:lnTo>
                    <a:lnTo>
                      <a:pt x="2308" y="2672"/>
                    </a:lnTo>
                    <a:lnTo>
                      <a:pt x="2314" y="2678"/>
                    </a:lnTo>
                    <a:lnTo>
                      <a:pt x="2320" y="2694"/>
                    </a:lnTo>
                    <a:lnTo>
                      <a:pt x="2324" y="2700"/>
                    </a:lnTo>
                    <a:lnTo>
                      <a:pt x="2328" y="2706"/>
                    </a:lnTo>
                    <a:lnTo>
                      <a:pt x="2338" y="2714"/>
                    </a:lnTo>
                    <a:lnTo>
                      <a:pt x="2352" y="2722"/>
                    </a:lnTo>
                    <a:lnTo>
                      <a:pt x="2352" y="2722"/>
                    </a:lnTo>
                    <a:lnTo>
                      <a:pt x="2360" y="2724"/>
                    </a:lnTo>
                    <a:lnTo>
                      <a:pt x="2364" y="2728"/>
                    </a:lnTo>
                    <a:lnTo>
                      <a:pt x="2368" y="2732"/>
                    </a:lnTo>
                    <a:lnTo>
                      <a:pt x="2370" y="2736"/>
                    </a:lnTo>
                    <a:lnTo>
                      <a:pt x="2368" y="2746"/>
                    </a:lnTo>
                    <a:lnTo>
                      <a:pt x="2366" y="2754"/>
                    </a:lnTo>
                    <a:lnTo>
                      <a:pt x="2364" y="2764"/>
                    </a:lnTo>
                    <a:lnTo>
                      <a:pt x="2362" y="2772"/>
                    </a:lnTo>
                    <a:lnTo>
                      <a:pt x="2364" y="2776"/>
                    </a:lnTo>
                    <a:lnTo>
                      <a:pt x="2368" y="2782"/>
                    </a:lnTo>
                    <a:lnTo>
                      <a:pt x="2372" y="2786"/>
                    </a:lnTo>
                    <a:lnTo>
                      <a:pt x="2380" y="2790"/>
                    </a:lnTo>
                    <a:lnTo>
                      <a:pt x="2380" y="2790"/>
                    </a:lnTo>
                    <a:lnTo>
                      <a:pt x="2394" y="2798"/>
                    </a:lnTo>
                    <a:lnTo>
                      <a:pt x="2402" y="2804"/>
                    </a:lnTo>
                    <a:lnTo>
                      <a:pt x="2408" y="2810"/>
                    </a:lnTo>
                    <a:lnTo>
                      <a:pt x="2410" y="2816"/>
                    </a:lnTo>
                    <a:lnTo>
                      <a:pt x="2422" y="2834"/>
                    </a:lnTo>
                    <a:lnTo>
                      <a:pt x="2432" y="2848"/>
                    </a:lnTo>
                    <a:lnTo>
                      <a:pt x="2450" y="2864"/>
                    </a:lnTo>
                    <a:lnTo>
                      <a:pt x="2450" y="2864"/>
                    </a:lnTo>
                    <a:lnTo>
                      <a:pt x="2476" y="2890"/>
                    </a:lnTo>
                    <a:lnTo>
                      <a:pt x="2494" y="2912"/>
                    </a:lnTo>
                    <a:lnTo>
                      <a:pt x="2504" y="2928"/>
                    </a:lnTo>
                    <a:lnTo>
                      <a:pt x="2512" y="2942"/>
                    </a:lnTo>
                    <a:lnTo>
                      <a:pt x="2516" y="2954"/>
                    </a:lnTo>
                    <a:lnTo>
                      <a:pt x="2518" y="2964"/>
                    </a:lnTo>
                    <a:lnTo>
                      <a:pt x="2522" y="2976"/>
                    </a:lnTo>
                    <a:lnTo>
                      <a:pt x="2526" y="2988"/>
                    </a:lnTo>
                    <a:lnTo>
                      <a:pt x="2526" y="2988"/>
                    </a:lnTo>
                    <a:lnTo>
                      <a:pt x="2530" y="2998"/>
                    </a:lnTo>
                    <a:lnTo>
                      <a:pt x="2530" y="3010"/>
                    </a:lnTo>
                    <a:lnTo>
                      <a:pt x="2528" y="3020"/>
                    </a:lnTo>
                    <a:lnTo>
                      <a:pt x="2524" y="3028"/>
                    </a:lnTo>
                    <a:lnTo>
                      <a:pt x="2518" y="3038"/>
                    </a:lnTo>
                    <a:lnTo>
                      <a:pt x="2516" y="3050"/>
                    </a:lnTo>
                    <a:lnTo>
                      <a:pt x="2516" y="3060"/>
                    </a:lnTo>
                    <a:lnTo>
                      <a:pt x="2520" y="3072"/>
                    </a:lnTo>
                    <a:lnTo>
                      <a:pt x="2520" y="3072"/>
                    </a:lnTo>
                    <a:lnTo>
                      <a:pt x="2528" y="3084"/>
                    </a:lnTo>
                    <a:lnTo>
                      <a:pt x="2534" y="3094"/>
                    </a:lnTo>
                    <a:lnTo>
                      <a:pt x="2550" y="3106"/>
                    </a:lnTo>
                    <a:lnTo>
                      <a:pt x="2570" y="3120"/>
                    </a:lnTo>
                    <a:lnTo>
                      <a:pt x="2580" y="3130"/>
                    </a:lnTo>
                    <a:lnTo>
                      <a:pt x="2594" y="3140"/>
                    </a:lnTo>
                    <a:lnTo>
                      <a:pt x="2594" y="3140"/>
                    </a:lnTo>
                    <a:lnTo>
                      <a:pt x="2606" y="3152"/>
                    </a:lnTo>
                    <a:lnTo>
                      <a:pt x="2618" y="3158"/>
                    </a:lnTo>
                    <a:lnTo>
                      <a:pt x="2628" y="3162"/>
                    </a:lnTo>
                    <a:lnTo>
                      <a:pt x="2638" y="3164"/>
                    </a:lnTo>
                    <a:lnTo>
                      <a:pt x="2648" y="3168"/>
                    </a:lnTo>
                    <a:lnTo>
                      <a:pt x="2658" y="3170"/>
                    </a:lnTo>
                    <a:lnTo>
                      <a:pt x="2668" y="3176"/>
                    </a:lnTo>
                    <a:lnTo>
                      <a:pt x="2680" y="3186"/>
                    </a:lnTo>
                    <a:lnTo>
                      <a:pt x="2680" y="3186"/>
                    </a:lnTo>
                    <a:lnTo>
                      <a:pt x="2694" y="3198"/>
                    </a:lnTo>
                    <a:lnTo>
                      <a:pt x="2714" y="3210"/>
                    </a:lnTo>
                    <a:lnTo>
                      <a:pt x="2736" y="3224"/>
                    </a:lnTo>
                    <a:lnTo>
                      <a:pt x="2762" y="3236"/>
                    </a:lnTo>
                    <a:lnTo>
                      <a:pt x="2814" y="3260"/>
                    </a:lnTo>
                    <a:lnTo>
                      <a:pt x="2862" y="3278"/>
                    </a:lnTo>
                    <a:lnTo>
                      <a:pt x="2862" y="3278"/>
                    </a:lnTo>
                    <a:lnTo>
                      <a:pt x="2880" y="3282"/>
                    </a:lnTo>
                    <a:lnTo>
                      <a:pt x="2894" y="3282"/>
                    </a:lnTo>
                    <a:lnTo>
                      <a:pt x="2906" y="3278"/>
                    </a:lnTo>
                    <a:lnTo>
                      <a:pt x="2916" y="3272"/>
                    </a:lnTo>
                    <a:lnTo>
                      <a:pt x="2926" y="3266"/>
                    </a:lnTo>
                    <a:lnTo>
                      <a:pt x="2938" y="3260"/>
                    </a:lnTo>
                    <a:lnTo>
                      <a:pt x="2950" y="3258"/>
                    </a:lnTo>
                    <a:lnTo>
                      <a:pt x="2968" y="3260"/>
                    </a:lnTo>
                    <a:lnTo>
                      <a:pt x="2968" y="3260"/>
                    </a:lnTo>
                    <a:lnTo>
                      <a:pt x="2984" y="3264"/>
                    </a:lnTo>
                    <a:lnTo>
                      <a:pt x="2996" y="3272"/>
                    </a:lnTo>
                    <a:lnTo>
                      <a:pt x="3006" y="3280"/>
                    </a:lnTo>
                    <a:lnTo>
                      <a:pt x="3014" y="3290"/>
                    </a:lnTo>
                    <a:lnTo>
                      <a:pt x="3032" y="3314"/>
                    </a:lnTo>
                    <a:lnTo>
                      <a:pt x="3042" y="3326"/>
                    </a:lnTo>
                    <a:lnTo>
                      <a:pt x="3054" y="3338"/>
                    </a:lnTo>
                    <a:lnTo>
                      <a:pt x="3054" y="3338"/>
                    </a:lnTo>
                    <a:lnTo>
                      <a:pt x="3072" y="3356"/>
                    </a:lnTo>
                    <a:lnTo>
                      <a:pt x="3086" y="3364"/>
                    </a:lnTo>
                    <a:lnTo>
                      <a:pt x="3094" y="3368"/>
                    </a:lnTo>
                    <a:lnTo>
                      <a:pt x="3104" y="3368"/>
                    </a:lnTo>
                    <a:lnTo>
                      <a:pt x="3104" y="3368"/>
                    </a:lnTo>
                    <a:lnTo>
                      <a:pt x="3116" y="3368"/>
                    </a:lnTo>
                    <a:lnTo>
                      <a:pt x="3124" y="3370"/>
                    </a:lnTo>
                    <a:lnTo>
                      <a:pt x="3140" y="3376"/>
                    </a:lnTo>
                    <a:lnTo>
                      <a:pt x="3140" y="3376"/>
                    </a:lnTo>
                    <a:lnTo>
                      <a:pt x="3146" y="3382"/>
                    </a:lnTo>
                    <a:lnTo>
                      <a:pt x="3150" y="3386"/>
                    </a:lnTo>
                    <a:lnTo>
                      <a:pt x="3152" y="3388"/>
                    </a:lnTo>
                    <a:lnTo>
                      <a:pt x="3160" y="3390"/>
                    </a:lnTo>
                    <a:lnTo>
                      <a:pt x="3160" y="3390"/>
                    </a:lnTo>
                    <a:lnTo>
                      <a:pt x="3174" y="3392"/>
                    </a:lnTo>
                    <a:lnTo>
                      <a:pt x="3186" y="3398"/>
                    </a:lnTo>
                    <a:lnTo>
                      <a:pt x="3196" y="3404"/>
                    </a:lnTo>
                    <a:lnTo>
                      <a:pt x="3204" y="3406"/>
                    </a:lnTo>
                    <a:lnTo>
                      <a:pt x="3204" y="3406"/>
                    </a:lnTo>
                    <a:lnTo>
                      <a:pt x="3204" y="3406"/>
                    </a:lnTo>
                    <a:lnTo>
                      <a:pt x="3204" y="3404"/>
                    </a:lnTo>
                    <a:lnTo>
                      <a:pt x="3202" y="3402"/>
                    </a:lnTo>
                    <a:lnTo>
                      <a:pt x="3202" y="3400"/>
                    </a:lnTo>
                    <a:lnTo>
                      <a:pt x="3210" y="3404"/>
                    </a:lnTo>
                    <a:lnTo>
                      <a:pt x="3210" y="3404"/>
                    </a:lnTo>
                    <a:lnTo>
                      <a:pt x="3212" y="3406"/>
                    </a:lnTo>
                    <a:lnTo>
                      <a:pt x="3218" y="3406"/>
                    </a:lnTo>
                    <a:lnTo>
                      <a:pt x="3226" y="3406"/>
                    </a:lnTo>
                    <a:lnTo>
                      <a:pt x="3234" y="3404"/>
                    </a:lnTo>
                    <a:lnTo>
                      <a:pt x="3236" y="3402"/>
                    </a:lnTo>
                    <a:lnTo>
                      <a:pt x="3234" y="3400"/>
                    </a:lnTo>
                    <a:lnTo>
                      <a:pt x="3234" y="3400"/>
                    </a:lnTo>
                    <a:lnTo>
                      <a:pt x="3230" y="3398"/>
                    </a:lnTo>
                    <a:lnTo>
                      <a:pt x="3230" y="3396"/>
                    </a:lnTo>
                    <a:lnTo>
                      <a:pt x="3230" y="3394"/>
                    </a:lnTo>
                    <a:lnTo>
                      <a:pt x="3232" y="3394"/>
                    </a:lnTo>
                    <a:lnTo>
                      <a:pt x="3232" y="3394"/>
                    </a:lnTo>
                    <a:lnTo>
                      <a:pt x="3236" y="3396"/>
                    </a:lnTo>
                    <a:lnTo>
                      <a:pt x="3238" y="3396"/>
                    </a:lnTo>
                    <a:lnTo>
                      <a:pt x="3240" y="3392"/>
                    </a:lnTo>
                    <a:lnTo>
                      <a:pt x="3240" y="3392"/>
                    </a:lnTo>
                    <a:lnTo>
                      <a:pt x="3242" y="3398"/>
                    </a:lnTo>
                    <a:lnTo>
                      <a:pt x="3242" y="3398"/>
                    </a:lnTo>
                    <a:lnTo>
                      <a:pt x="3248" y="3406"/>
                    </a:lnTo>
                    <a:lnTo>
                      <a:pt x="3252" y="3410"/>
                    </a:lnTo>
                    <a:lnTo>
                      <a:pt x="3254" y="3412"/>
                    </a:lnTo>
                    <a:lnTo>
                      <a:pt x="3252" y="3416"/>
                    </a:lnTo>
                    <a:lnTo>
                      <a:pt x="3252" y="3416"/>
                    </a:lnTo>
                    <a:lnTo>
                      <a:pt x="3250" y="3418"/>
                    </a:lnTo>
                    <a:lnTo>
                      <a:pt x="3250" y="3418"/>
                    </a:lnTo>
                    <a:lnTo>
                      <a:pt x="3246" y="3416"/>
                    </a:lnTo>
                    <a:lnTo>
                      <a:pt x="3244" y="3412"/>
                    </a:lnTo>
                    <a:lnTo>
                      <a:pt x="3242" y="3412"/>
                    </a:lnTo>
                    <a:lnTo>
                      <a:pt x="3240" y="3414"/>
                    </a:lnTo>
                    <a:lnTo>
                      <a:pt x="3240" y="3414"/>
                    </a:lnTo>
                    <a:lnTo>
                      <a:pt x="3238" y="3418"/>
                    </a:lnTo>
                    <a:lnTo>
                      <a:pt x="3242" y="3422"/>
                    </a:lnTo>
                    <a:lnTo>
                      <a:pt x="3246" y="3426"/>
                    </a:lnTo>
                    <a:lnTo>
                      <a:pt x="3252" y="3434"/>
                    </a:lnTo>
                    <a:lnTo>
                      <a:pt x="3252" y="3434"/>
                    </a:lnTo>
                    <a:lnTo>
                      <a:pt x="3258" y="3442"/>
                    </a:lnTo>
                    <a:lnTo>
                      <a:pt x="3266" y="3448"/>
                    </a:lnTo>
                    <a:lnTo>
                      <a:pt x="3274" y="3454"/>
                    </a:lnTo>
                    <a:lnTo>
                      <a:pt x="3278" y="3460"/>
                    </a:lnTo>
                    <a:lnTo>
                      <a:pt x="3282" y="3466"/>
                    </a:lnTo>
                    <a:lnTo>
                      <a:pt x="3282" y="3466"/>
                    </a:lnTo>
                    <a:lnTo>
                      <a:pt x="3288" y="3478"/>
                    </a:lnTo>
                    <a:lnTo>
                      <a:pt x="3294" y="3486"/>
                    </a:lnTo>
                    <a:lnTo>
                      <a:pt x="3304" y="3494"/>
                    </a:lnTo>
                    <a:lnTo>
                      <a:pt x="3316" y="3506"/>
                    </a:lnTo>
                    <a:lnTo>
                      <a:pt x="3316" y="3506"/>
                    </a:lnTo>
                    <a:lnTo>
                      <a:pt x="3318" y="3510"/>
                    </a:lnTo>
                    <a:lnTo>
                      <a:pt x="3318" y="3512"/>
                    </a:lnTo>
                    <a:lnTo>
                      <a:pt x="3314" y="3514"/>
                    </a:lnTo>
                    <a:lnTo>
                      <a:pt x="3310" y="3518"/>
                    </a:lnTo>
                    <a:lnTo>
                      <a:pt x="3310" y="3518"/>
                    </a:lnTo>
                    <a:lnTo>
                      <a:pt x="3310" y="3520"/>
                    </a:lnTo>
                    <a:lnTo>
                      <a:pt x="3310" y="3520"/>
                    </a:lnTo>
                    <a:lnTo>
                      <a:pt x="3316" y="3522"/>
                    </a:lnTo>
                    <a:lnTo>
                      <a:pt x="3318" y="3522"/>
                    </a:lnTo>
                    <a:lnTo>
                      <a:pt x="3318" y="3522"/>
                    </a:lnTo>
                    <a:lnTo>
                      <a:pt x="3318" y="3528"/>
                    </a:lnTo>
                    <a:lnTo>
                      <a:pt x="3318" y="3528"/>
                    </a:lnTo>
                    <a:lnTo>
                      <a:pt x="3318" y="3534"/>
                    </a:lnTo>
                    <a:lnTo>
                      <a:pt x="3316" y="3534"/>
                    </a:lnTo>
                    <a:lnTo>
                      <a:pt x="3314" y="3536"/>
                    </a:lnTo>
                    <a:lnTo>
                      <a:pt x="3312" y="3540"/>
                    </a:lnTo>
                    <a:lnTo>
                      <a:pt x="3312" y="3540"/>
                    </a:lnTo>
                    <a:lnTo>
                      <a:pt x="3312" y="3550"/>
                    </a:lnTo>
                    <a:lnTo>
                      <a:pt x="3314" y="3558"/>
                    </a:lnTo>
                    <a:lnTo>
                      <a:pt x="3318" y="3564"/>
                    </a:lnTo>
                    <a:lnTo>
                      <a:pt x="3322" y="3566"/>
                    </a:lnTo>
                    <a:lnTo>
                      <a:pt x="3322" y="3566"/>
                    </a:lnTo>
                    <a:lnTo>
                      <a:pt x="3330" y="3570"/>
                    </a:lnTo>
                    <a:lnTo>
                      <a:pt x="3334" y="3574"/>
                    </a:lnTo>
                    <a:lnTo>
                      <a:pt x="3338" y="3578"/>
                    </a:lnTo>
                    <a:lnTo>
                      <a:pt x="3338" y="3578"/>
                    </a:lnTo>
                    <a:lnTo>
                      <a:pt x="3340" y="3582"/>
                    </a:lnTo>
                    <a:lnTo>
                      <a:pt x="3342" y="3580"/>
                    </a:lnTo>
                    <a:lnTo>
                      <a:pt x="3348" y="3574"/>
                    </a:lnTo>
                    <a:lnTo>
                      <a:pt x="3348" y="3574"/>
                    </a:lnTo>
                    <a:lnTo>
                      <a:pt x="3350" y="3572"/>
                    </a:lnTo>
                    <a:lnTo>
                      <a:pt x="3350" y="3570"/>
                    </a:lnTo>
                    <a:lnTo>
                      <a:pt x="3348" y="3566"/>
                    </a:lnTo>
                    <a:lnTo>
                      <a:pt x="3338" y="3558"/>
                    </a:lnTo>
                    <a:lnTo>
                      <a:pt x="3338" y="3558"/>
                    </a:lnTo>
                    <a:lnTo>
                      <a:pt x="3336" y="3554"/>
                    </a:lnTo>
                    <a:lnTo>
                      <a:pt x="3336" y="3552"/>
                    </a:lnTo>
                    <a:lnTo>
                      <a:pt x="3336" y="3550"/>
                    </a:lnTo>
                    <a:lnTo>
                      <a:pt x="3338" y="3552"/>
                    </a:lnTo>
                    <a:lnTo>
                      <a:pt x="3338" y="3552"/>
                    </a:lnTo>
                    <a:lnTo>
                      <a:pt x="3342" y="3554"/>
                    </a:lnTo>
                    <a:lnTo>
                      <a:pt x="3348" y="3558"/>
                    </a:lnTo>
                    <a:lnTo>
                      <a:pt x="3354" y="3562"/>
                    </a:lnTo>
                    <a:lnTo>
                      <a:pt x="3358" y="3566"/>
                    </a:lnTo>
                    <a:lnTo>
                      <a:pt x="3358" y="3566"/>
                    </a:lnTo>
                    <a:lnTo>
                      <a:pt x="3358" y="3576"/>
                    </a:lnTo>
                    <a:lnTo>
                      <a:pt x="3360" y="3578"/>
                    </a:lnTo>
                    <a:lnTo>
                      <a:pt x="3362" y="3582"/>
                    </a:lnTo>
                    <a:lnTo>
                      <a:pt x="3362" y="3582"/>
                    </a:lnTo>
                    <a:lnTo>
                      <a:pt x="3366" y="3584"/>
                    </a:lnTo>
                    <a:lnTo>
                      <a:pt x="3368" y="3586"/>
                    </a:lnTo>
                    <a:lnTo>
                      <a:pt x="3374" y="3586"/>
                    </a:lnTo>
                    <a:lnTo>
                      <a:pt x="3384" y="3592"/>
                    </a:lnTo>
                    <a:lnTo>
                      <a:pt x="3384" y="3592"/>
                    </a:lnTo>
                    <a:lnTo>
                      <a:pt x="3398" y="3604"/>
                    </a:lnTo>
                    <a:lnTo>
                      <a:pt x="3402" y="3608"/>
                    </a:lnTo>
                    <a:lnTo>
                      <a:pt x="3402" y="3612"/>
                    </a:lnTo>
                    <a:lnTo>
                      <a:pt x="3402" y="3612"/>
                    </a:lnTo>
                    <a:lnTo>
                      <a:pt x="3402" y="3620"/>
                    </a:lnTo>
                    <a:lnTo>
                      <a:pt x="3400" y="3624"/>
                    </a:lnTo>
                    <a:lnTo>
                      <a:pt x="3398" y="3626"/>
                    </a:lnTo>
                    <a:lnTo>
                      <a:pt x="3398" y="3626"/>
                    </a:lnTo>
                    <a:lnTo>
                      <a:pt x="3398" y="3628"/>
                    </a:lnTo>
                    <a:lnTo>
                      <a:pt x="3396" y="3630"/>
                    </a:lnTo>
                    <a:lnTo>
                      <a:pt x="3400" y="3634"/>
                    </a:lnTo>
                    <a:lnTo>
                      <a:pt x="3404" y="3636"/>
                    </a:lnTo>
                    <a:lnTo>
                      <a:pt x="3408" y="3638"/>
                    </a:lnTo>
                    <a:lnTo>
                      <a:pt x="3408" y="3638"/>
                    </a:lnTo>
                    <a:lnTo>
                      <a:pt x="3410" y="3640"/>
                    </a:lnTo>
                    <a:lnTo>
                      <a:pt x="3414" y="3640"/>
                    </a:lnTo>
                    <a:lnTo>
                      <a:pt x="3414" y="3642"/>
                    </a:lnTo>
                    <a:lnTo>
                      <a:pt x="3416" y="3640"/>
                    </a:lnTo>
                    <a:lnTo>
                      <a:pt x="3416" y="3640"/>
                    </a:lnTo>
                    <a:lnTo>
                      <a:pt x="3416" y="3636"/>
                    </a:lnTo>
                    <a:lnTo>
                      <a:pt x="3414" y="3634"/>
                    </a:lnTo>
                    <a:lnTo>
                      <a:pt x="3410" y="3630"/>
                    </a:lnTo>
                    <a:lnTo>
                      <a:pt x="3406" y="3626"/>
                    </a:lnTo>
                    <a:lnTo>
                      <a:pt x="3408" y="3626"/>
                    </a:lnTo>
                    <a:lnTo>
                      <a:pt x="3410" y="3624"/>
                    </a:lnTo>
                    <a:lnTo>
                      <a:pt x="3410" y="3624"/>
                    </a:lnTo>
                    <a:lnTo>
                      <a:pt x="3414" y="3622"/>
                    </a:lnTo>
                    <a:lnTo>
                      <a:pt x="3414" y="3624"/>
                    </a:lnTo>
                    <a:lnTo>
                      <a:pt x="3416" y="3628"/>
                    </a:lnTo>
                    <a:lnTo>
                      <a:pt x="3418" y="3630"/>
                    </a:lnTo>
                    <a:lnTo>
                      <a:pt x="3418" y="3630"/>
                    </a:lnTo>
                    <a:lnTo>
                      <a:pt x="3420" y="3630"/>
                    </a:lnTo>
                    <a:lnTo>
                      <a:pt x="3422" y="3632"/>
                    </a:lnTo>
                    <a:lnTo>
                      <a:pt x="3422" y="3636"/>
                    </a:lnTo>
                    <a:lnTo>
                      <a:pt x="3422" y="3642"/>
                    </a:lnTo>
                    <a:lnTo>
                      <a:pt x="3422" y="3646"/>
                    </a:lnTo>
                    <a:lnTo>
                      <a:pt x="3422" y="3646"/>
                    </a:lnTo>
                    <a:lnTo>
                      <a:pt x="3428" y="3654"/>
                    </a:lnTo>
                    <a:lnTo>
                      <a:pt x="3430" y="3656"/>
                    </a:lnTo>
                    <a:lnTo>
                      <a:pt x="3432" y="3656"/>
                    </a:lnTo>
                    <a:lnTo>
                      <a:pt x="3432" y="3656"/>
                    </a:lnTo>
                    <a:lnTo>
                      <a:pt x="3434" y="3648"/>
                    </a:lnTo>
                    <a:lnTo>
                      <a:pt x="3436" y="3646"/>
                    </a:lnTo>
                    <a:lnTo>
                      <a:pt x="3440" y="3644"/>
                    </a:lnTo>
                    <a:lnTo>
                      <a:pt x="3440" y="3644"/>
                    </a:lnTo>
                    <a:lnTo>
                      <a:pt x="3452" y="3646"/>
                    </a:lnTo>
                    <a:lnTo>
                      <a:pt x="3464" y="3650"/>
                    </a:lnTo>
                    <a:lnTo>
                      <a:pt x="3472" y="3652"/>
                    </a:lnTo>
                    <a:lnTo>
                      <a:pt x="3476" y="3654"/>
                    </a:lnTo>
                    <a:lnTo>
                      <a:pt x="3476" y="3654"/>
                    </a:lnTo>
                    <a:lnTo>
                      <a:pt x="3478" y="3652"/>
                    </a:lnTo>
                    <a:lnTo>
                      <a:pt x="3480" y="3654"/>
                    </a:lnTo>
                    <a:lnTo>
                      <a:pt x="3482" y="3662"/>
                    </a:lnTo>
                    <a:lnTo>
                      <a:pt x="3482" y="3662"/>
                    </a:lnTo>
                    <a:lnTo>
                      <a:pt x="3484" y="3666"/>
                    </a:lnTo>
                    <a:lnTo>
                      <a:pt x="3484" y="3670"/>
                    </a:lnTo>
                    <a:lnTo>
                      <a:pt x="3486" y="3672"/>
                    </a:lnTo>
                    <a:lnTo>
                      <a:pt x="3490" y="3676"/>
                    </a:lnTo>
                    <a:lnTo>
                      <a:pt x="3490" y="3676"/>
                    </a:lnTo>
                    <a:lnTo>
                      <a:pt x="3496" y="3678"/>
                    </a:lnTo>
                    <a:lnTo>
                      <a:pt x="3498" y="3678"/>
                    </a:lnTo>
                    <a:lnTo>
                      <a:pt x="3498" y="3674"/>
                    </a:lnTo>
                    <a:lnTo>
                      <a:pt x="3498" y="3674"/>
                    </a:lnTo>
                    <a:lnTo>
                      <a:pt x="3500" y="3668"/>
                    </a:lnTo>
                    <a:lnTo>
                      <a:pt x="3502" y="3666"/>
                    </a:lnTo>
                    <a:lnTo>
                      <a:pt x="3504" y="3666"/>
                    </a:lnTo>
                    <a:lnTo>
                      <a:pt x="3504" y="3668"/>
                    </a:lnTo>
                    <a:lnTo>
                      <a:pt x="3504" y="3668"/>
                    </a:lnTo>
                    <a:lnTo>
                      <a:pt x="3504" y="3672"/>
                    </a:lnTo>
                    <a:lnTo>
                      <a:pt x="3508" y="3680"/>
                    </a:lnTo>
                    <a:lnTo>
                      <a:pt x="3510" y="3686"/>
                    </a:lnTo>
                    <a:lnTo>
                      <a:pt x="3510" y="3694"/>
                    </a:lnTo>
                    <a:lnTo>
                      <a:pt x="3510" y="3694"/>
                    </a:lnTo>
                    <a:lnTo>
                      <a:pt x="3510" y="3696"/>
                    </a:lnTo>
                    <a:lnTo>
                      <a:pt x="3510" y="3698"/>
                    </a:lnTo>
                    <a:lnTo>
                      <a:pt x="3516" y="3698"/>
                    </a:lnTo>
                    <a:lnTo>
                      <a:pt x="3528" y="3696"/>
                    </a:lnTo>
                    <a:lnTo>
                      <a:pt x="3528" y="3696"/>
                    </a:lnTo>
                    <a:lnTo>
                      <a:pt x="3530" y="3696"/>
                    </a:lnTo>
                    <a:lnTo>
                      <a:pt x="3532" y="3696"/>
                    </a:lnTo>
                    <a:lnTo>
                      <a:pt x="3532" y="3692"/>
                    </a:lnTo>
                    <a:lnTo>
                      <a:pt x="3532" y="3690"/>
                    </a:lnTo>
                    <a:lnTo>
                      <a:pt x="3538" y="3688"/>
                    </a:lnTo>
                    <a:lnTo>
                      <a:pt x="3538" y="3688"/>
                    </a:lnTo>
                    <a:lnTo>
                      <a:pt x="3544" y="3688"/>
                    </a:lnTo>
                    <a:lnTo>
                      <a:pt x="3546" y="3686"/>
                    </a:lnTo>
                    <a:lnTo>
                      <a:pt x="3548" y="3684"/>
                    </a:lnTo>
                    <a:lnTo>
                      <a:pt x="3546" y="3680"/>
                    </a:lnTo>
                    <a:lnTo>
                      <a:pt x="3542" y="3672"/>
                    </a:lnTo>
                    <a:lnTo>
                      <a:pt x="3542" y="3672"/>
                    </a:lnTo>
                    <a:lnTo>
                      <a:pt x="3536" y="3664"/>
                    </a:lnTo>
                    <a:lnTo>
                      <a:pt x="3534" y="3660"/>
                    </a:lnTo>
                    <a:lnTo>
                      <a:pt x="3534" y="3658"/>
                    </a:lnTo>
                    <a:lnTo>
                      <a:pt x="3532" y="3658"/>
                    </a:lnTo>
                    <a:lnTo>
                      <a:pt x="3532" y="3658"/>
                    </a:lnTo>
                    <a:lnTo>
                      <a:pt x="3530" y="3658"/>
                    </a:lnTo>
                    <a:lnTo>
                      <a:pt x="3528" y="3656"/>
                    </a:lnTo>
                    <a:lnTo>
                      <a:pt x="3526" y="3652"/>
                    </a:lnTo>
                    <a:lnTo>
                      <a:pt x="3528" y="3648"/>
                    </a:lnTo>
                    <a:lnTo>
                      <a:pt x="3530" y="3646"/>
                    </a:lnTo>
                    <a:lnTo>
                      <a:pt x="3532" y="3646"/>
                    </a:lnTo>
                    <a:lnTo>
                      <a:pt x="3532" y="3646"/>
                    </a:lnTo>
                    <a:lnTo>
                      <a:pt x="3538" y="3644"/>
                    </a:lnTo>
                    <a:lnTo>
                      <a:pt x="3544" y="3642"/>
                    </a:lnTo>
                    <a:lnTo>
                      <a:pt x="3550" y="3636"/>
                    </a:lnTo>
                    <a:lnTo>
                      <a:pt x="3556" y="3628"/>
                    </a:lnTo>
                    <a:lnTo>
                      <a:pt x="3556" y="3628"/>
                    </a:lnTo>
                    <a:lnTo>
                      <a:pt x="3558" y="3624"/>
                    </a:lnTo>
                    <a:lnTo>
                      <a:pt x="3558" y="3622"/>
                    </a:lnTo>
                    <a:lnTo>
                      <a:pt x="3558" y="3618"/>
                    </a:lnTo>
                    <a:lnTo>
                      <a:pt x="3562" y="3616"/>
                    </a:lnTo>
                    <a:lnTo>
                      <a:pt x="3562" y="3616"/>
                    </a:lnTo>
                    <a:lnTo>
                      <a:pt x="3566" y="3614"/>
                    </a:lnTo>
                    <a:lnTo>
                      <a:pt x="3568" y="3612"/>
                    </a:lnTo>
                    <a:lnTo>
                      <a:pt x="3570" y="3610"/>
                    </a:lnTo>
                    <a:lnTo>
                      <a:pt x="3576" y="3610"/>
                    </a:lnTo>
                    <a:lnTo>
                      <a:pt x="3576" y="3610"/>
                    </a:lnTo>
                    <a:lnTo>
                      <a:pt x="3586" y="3612"/>
                    </a:lnTo>
                    <a:lnTo>
                      <a:pt x="3598" y="3620"/>
                    </a:lnTo>
                    <a:lnTo>
                      <a:pt x="3606" y="3626"/>
                    </a:lnTo>
                    <a:lnTo>
                      <a:pt x="3608" y="3630"/>
                    </a:lnTo>
                    <a:lnTo>
                      <a:pt x="3608" y="3632"/>
                    </a:lnTo>
                    <a:lnTo>
                      <a:pt x="3608" y="3632"/>
                    </a:lnTo>
                    <a:lnTo>
                      <a:pt x="3606" y="3636"/>
                    </a:lnTo>
                    <a:lnTo>
                      <a:pt x="3608" y="3638"/>
                    </a:lnTo>
                    <a:lnTo>
                      <a:pt x="3610" y="3640"/>
                    </a:lnTo>
                    <a:lnTo>
                      <a:pt x="3612" y="3640"/>
                    </a:lnTo>
                    <a:lnTo>
                      <a:pt x="3612" y="3640"/>
                    </a:lnTo>
                    <a:lnTo>
                      <a:pt x="3616" y="3638"/>
                    </a:lnTo>
                    <a:lnTo>
                      <a:pt x="3616" y="3638"/>
                    </a:lnTo>
                    <a:lnTo>
                      <a:pt x="3618" y="3638"/>
                    </a:lnTo>
                    <a:lnTo>
                      <a:pt x="3620" y="3638"/>
                    </a:lnTo>
                    <a:lnTo>
                      <a:pt x="3620" y="3638"/>
                    </a:lnTo>
                    <a:lnTo>
                      <a:pt x="3622" y="3638"/>
                    </a:lnTo>
                    <a:lnTo>
                      <a:pt x="3620" y="3640"/>
                    </a:lnTo>
                    <a:lnTo>
                      <a:pt x="3618" y="3648"/>
                    </a:lnTo>
                    <a:lnTo>
                      <a:pt x="3614" y="3658"/>
                    </a:lnTo>
                    <a:lnTo>
                      <a:pt x="3612" y="3662"/>
                    </a:lnTo>
                    <a:lnTo>
                      <a:pt x="3614" y="3666"/>
                    </a:lnTo>
                    <a:lnTo>
                      <a:pt x="3614" y="3666"/>
                    </a:lnTo>
                    <a:lnTo>
                      <a:pt x="3622" y="3682"/>
                    </a:lnTo>
                    <a:lnTo>
                      <a:pt x="3626" y="3690"/>
                    </a:lnTo>
                    <a:lnTo>
                      <a:pt x="3632" y="3696"/>
                    </a:lnTo>
                    <a:lnTo>
                      <a:pt x="3632" y="3696"/>
                    </a:lnTo>
                    <a:lnTo>
                      <a:pt x="3636" y="3700"/>
                    </a:lnTo>
                    <a:lnTo>
                      <a:pt x="3638" y="3702"/>
                    </a:lnTo>
                    <a:lnTo>
                      <a:pt x="3640" y="3704"/>
                    </a:lnTo>
                    <a:lnTo>
                      <a:pt x="3640" y="3708"/>
                    </a:lnTo>
                    <a:lnTo>
                      <a:pt x="3672" y="3654"/>
                    </a:lnTo>
                    <a:lnTo>
                      <a:pt x="3672" y="3654"/>
                    </a:lnTo>
                    <a:lnTo>
                      <a:pt x="3654" y="3626"/>
                    </a:lnTo>
                    <a:lnTo>
                      <a:pt x="3654" y="3626"/>
                    </a:lnTo>
                    <a:close/>
                    <a:moveTo>
                      <a:pt x="3590" y="1870"/>
                    </a:moveTo>
                    <a:lnTo>
                      <a:pt x="3590" y="1870"/>
                    </a:lnTo>
                    <a:lnTo>
                      <a:pt x="3570" y="1886"/>
                    </a:lnTo>
                    <a:lnTo>
                      <a:pt x="3558" y="1894"/>
                    </a:lnTo>
                    <a:lnTo>
                      <a:pt x="3546" y="1900"/>
                    </a:lnTo>
                    <a:lnTo>
                      <a:pt x="3546" y="1900"/>
                    </a:lnTo>
                    <a:lnTo>
                      <a:pt x="3536" y="1904"/>
                    </a:lnTo>
                    <a:lnTo>
                      <a:pt x="3524" y="1910"/>
                    </a:lnTo>
                    <a:lnTo>
                      <a:pt x="3508" y="1920"/>
                    </a:lnTo>
                    <a:lnTo>
                      <a:pt x="3488" y="1932"/>
                    </a:lnTo>
                    <a:lnTo>
                      <a:pt x="3488" y="1932"/>
                    </a:lnTo>
                    <a:lnTo>
                      <a:pt x="3466" y="1938"/>
                    </a:lnTo>
                    <a:lnTo>
                      <a:pt x="3448" y="1942"/>
                    </a:lnTo>
                    <a:lnTo>
                      <a:pt x="3434" y="1942"/>
                    </a:lnTo>
                    <a:lnTo>
                      <a:pt x="3426" y="1940"/>
                    </a:lnTo>
                    <a:lnTo>
                      <a:pt x="3426" y="1940"/>
                    </a:lnTo>
                    <a:lnTo>
                      <a:pt x="3424" y="1938"/>
                    </a:lnTo>
                    <a:lnTo>
                      <a:pt x="3424" y="1938"/>
                    </a:lnTo>
                    <a:lnTo>
                      <a:pt x="3430" y="1936"/>
                    </a:lnTo>
                    <a:lnTo>
                      <a:pt x="3434" y="1936"/>
                    </a:lnTo>
                    <a:lnTo>
                      <a:pt x="3434" y="1934"/>
                    </a:lnTo>
                    <a:lnTo>
                      <a:pt x="3434" y="1934"/>
                    </a:lnTo>
                    <a:lnTo>
                      <a:pt x="3434" y="1934"/>
                    </a:lnTo>
                    <a:lnTo>
                      <a:pt x="3426" y="1932"/>
                    </a:lnTo>
                    <a:lnTo>
                      <a:pt x="3418" y="1930"/>
                    </a:lnTo>
                    <a:lnTo>
                      <a:pt x="3410" y="1930"/>
                    </a:lnTo>
                    <a:lnTo>
                      <a:pt x="3408" y="1928"/>
                    </a:lnTo>
                    <a:lnTo>
                      <a:pt x="3406" y="1926"/>
                    </a:lnTo>
                    <a:lnTo>
                      <a:pt x="3406" y="1926"/>
                    </a:lnTo>
                    <a:lnTo>
                      <a:pt x="3408" y="1922"/>
                    </a:lnTo>
                    <a:lnTo>
                      <a:pt x="3410" y="1916"/>
                    </a:lnTo>
                    <a:lnTo>
                      <a:pt x="3414" y="1910"/>
                    </a:lnTo>
                    <a:lnTo>
                      <a:pt x="3416" y="1900"/>
                    </a:lnTo>
                    <a:lnTo>
                      <a:pt x="3416" y="1900"/>
                    </a:lnTo>
                    <a:lnTo>
                      <a:pt x="3420" y="1892"/>
                    </a:lnTo>
                    <a:lnTo>
                      <a:pt x="3422" y="1890"/>
                    </a:lnTo>
                    <a:lnTo>
                      <a:pt x="3426" y="1886"/>
                    </a:lnTo>
                    <a:lnTo>
                      <a:pt x="3430" y="1880"/>
                    </a:lnTo>
                    <a:lnTo>
                      <a:pt x="3430" y="1880"/>
                    </a:lnTo>
                    <a:lnTo>
                      <a:pt x="3434" y="1872"/>
                    </a:lnTo>
                    <a:lnTo>
                      <a:pt x="3436" y="1870"/>
                    </a:lnTo>
                    <a:lnTo>
                      <a:pt x="3438" y="1872"/>
                    </a:lnTo>
                    <a:lnTo>
                      <a:pt x="3440" y="1880"/>
                    </a:lnTo>
                    <a:lnTo>
                      <a:pt x="3440" y="1880"/>
                    </a:lnTo>
                    <a:lnTo>
                      <a:pt x="3446" y="1882"/>
                    </a:lnTo>
                    <a:lnTo>
                      <a:pt x="3448" y="1884"/>
                    </a:lnTo>
                    <a:lnTo>
                      <a:pt x="3450" y="1886"/>
                    </a:lnTo>
                    <a:lnTo>
                      <a:pt x="3448" y="1888"/>
                    </a:lnTo>
                    <a:lnTo>
                      <a:pt x="3442" y="1892"/>
                    </a:lnTo>
                    <a:lnTo>
                      <a:pt x="3432" y="1894"/>
                    </a:lnTo>
                    <a:lnTo>
                      <a:pt x="3432" y="1894"/>
                    </a:lnTo>
                    <a:lnTo>
                      <a:pt x="3426" y="1894"/>
                    </a:lnTo>
                    <a:lnTo>
                      <a:pt x="3424" y="1896"/>
                    </a:lnTo>
                    <a:lnTo>
                      <a:pt x="3422" y="1898"/>
                    </a:lnTo>
                    <a:lnTo>
                      <a:pt x="3422" y="1902"/>
                    </a:lnTo>
                    <a:lnTo>
                      <a:pt x="3422" y="1904"/>
                    </a:lnTo>
                    <a:lnTo>
                      <a:pt x="3424" y="1906"/>
                    </a:lnTo>
                    <a:lnTo>
                      <a:pt x="3428" y="1908"/>
                    </a:lnTo>
                    <a:lnTo>
                      <a:pt x="3432" y="1908"/>
                    </a:lnTo>
                    <a:lnTo>
                      <a:pt x="3432" y="1908"/>
                    </a:lnTo>
                    <a:lnTo>
                      <a:pt x="3438" y="1908"/>
                    </a:lnTo>
                    <a:lnTo>
                      <a:pt x="3442" y="1910"/>
                    </a:lnTo>
                    <a:lnTo>
                      <a:pt x="3444" y="1912"/>
                    </a:lnTo>
                    <a:lnTo>
                      <a:pt x="3446" y="1910"/>
                    </a:lnTo>
                    <a:lnTo>
                      <a:pt x="3446" y="1910"/>
                    </a:lnTo>
                    <a:lnTo>
                      <a:pt x="3450" y="1904"/>
                    </a:lnTo>
                    <a:lnTo>
                      <a:pt x="3456" y="1900"/>
                    </a:lnTo>
                    <a:lnTo>
                      <a:pt x="3466" y="1896"/>
                    </a:lnTo>
                    <a:lnTo>
                      <a:pt x="3466" y="1896"/>
                    </a:lnTo>
                    <a:lnTo>
                      <a:pt x="3470" y="1892"/>
                    </a:lnTo>
                    <a:lnTo>
                      <a:pt x="3474" y="1888"/>
                    </a:lnTo>
                    <a:lnTo>
                      <a:pt x="3482" y="1880"/>
                    </a:lnTo>
                    <a:lnTo>
                      <a:pt x="3488" y="1876"/>
                    </a:lnTo>
                    <a:lnTo>
                      <a:pt x="3496" y="1874"/>
                    </a:lnTo>
                    <a:lnTo>
                      <a:pt x="3504" y="1874"/>
                    </a:lnTo>
                    <a:lnTo>
                      <a:pt x="3518" y="1876"/>
                    </a:lnTo>
                    <a:lnTo>
                      <a:pt x="3518" y="1876"/>
                    </a:lnTo>
                    <a:lnTo>
                      <a:pt x="3534" y="1880"/>
                    </a:lnTo>
                    <a:lnTo>
                      <a:pt x="3538" y="1880"/>
                    </a:lnTo>
                    <a:lnTo>
                      <a:pt x="3536" y="1878"/>
                    </a:lnTo>
                    <a:lnTo>
                      <a:pt x="3532" y="1876"/>
                    </a:lnTo>
                    <a:lnTo>
                      <a:pt x="3532" y="1872"/>
                    </a:lnTo>
                    <a:lnTo>
                      <a:pt x="3532" y="1870"/>
                    </a:lnTo>
                    <a:lnTo>
                      <a:pt x="3532" y="1870"/>
                    </a:lnTo>
                    <a:lnTo>
                      <a:pt x="3536" y="1866"/>
                    </a:lnTo>
                    <a:lnTo>
                      <a:pt x="3540" y="1864"/>
                    </a:lnTo>
                    <a:lnTo>
                      <a:pt x="3560" y="1862"/>
                    </a:lnTo>
                    <a:lnTo>
                      <a:pt x="3560" y="1862"/>
                    </a:lnTo>
                    <a:lnTo>
                      <a:pt x="3580" y="1860"/>
                    </a:lnTo>
                    <a:lnTo>
                      <a:pt x="3584" y="1860"/>
                    </a:lnTo>
                    <a:lnTo>
                      <a:pt x="3586" y="1858"/>
                    </a:lnTo>
                    <a:lnTo>
                      <a:pt x="3586" y="1858"/>
                    </a:lnTo>
                    <a:lnTo>
                      <a:pt x="3586" y="1854"/>
                    </a:lnTo>
                    <a:lnTo>
                      <a:pt x="3586" y="1852"/>
                    </a:lnTo>
                    <a:lnTo>
                      <a:pt x="3588" y="1850"/>
                    </a:lnTo>
                    <a:lnTo>
                      <a:pt x="3588" y="1850"/>
                    </a:lnTo>
                    <a:lnTo>
                      <a:pt x="3590" y="1850"/>
                    </a:lnTo>
                    <a:lnTo>
                      <a:pt x="3592" y="1852"/>
                    </a:lnTo>
                    <a:lnTo>
                      <a:pt x="3594" y="1858"/>
                    </a:lnTo>
                    <a:lnTo>
                      <a:pt x="3592" y="1864"/>
                    </a:lnTo>
                    <a:lnTo>
                      <a:pt x="3590" y="1870"/>
                    </a:lnTo>
                    <a:lnTo>
                      <a:pt x="3590" y="1870"/>
                    </a:lnTo>
                    <a:close/>
                    <a:moveTo>
                      <a:pt x="3578" y="1812"/>
                    </a:moveTo>
                    <a:lnTo>
                      <a:pt x="3578" y="1812"/>
                    </a:lnTo>
                    <a:lnTo>
                      <a:pt x="3586" y="1806"/>
                    </a:lnTo>
                    <a:lnTo>
                      <a:pt x="3596" y="1804"/>
                    </a:lnTo>
                    <a:lnTo>
                      <a:pt x="3624" y="1798"/>
                    </a:lnTo>
                    <a:lnTo>
                      <a:pt x="3624" y="1798"/>
                    </a:lnTo>
                    <a:lnTo>
                      <a:pt x="3636" y="1796"/>
                    </a:lnTo>
                    <a:lnTo>
                      <a:pt x="3642" y="1794"/>
                    </a:lnTo>
                    <a:lnTo>
                      <a:pt x="3656" y="1802"/>
                    </a:lnTo>
                    <a:lnTo>
                      <a:pt x="3656" y="1802"/>
                    </a:lnTo>
                    <a:lnTo>
                      <a:pt x="3662" y="1804"/>
                    </a:lnTo>
                    <a:lnTo>
                      <a:pt x="3664" y="1804"/>
                    </a:lnTo>
                    <a:lnTo>
                      <a:pt x="3668" y="1804"/>
                    </a:lnTo>
                    <a:lnTo>
                      <a:pt x="3668" y="1802"/>
                    </a:lnTo>
                    <a:lnTo>
                      <a:pt x="3672" y="1794"/>
                    </a:lnTo>
                    <a:lnTo>
                      <a:pt x="3674" y="1790"/>
                    </a:lnTo>
                    <a:lnTo>
                      <a:pt x="3678" y="1788"/>
                    </a:lnTo>
                    <a:lnTo>
                      <a:pt x="3678" y="1788"/>
                    </a:lnTo>
                    <a:lnTo>
                      <a:pt x="3686" y="1782"/>
                    </a:lnTo>
                    <a:lnTo>
                      <a:pt x="3696" y="1778"/>
                    </a:lnTo>
                    <a:lnTo>
                      <a:pt x="3706" y="1776"/>
                    </a:lnTo>
                    <a:lnTo>
                      <a:pt x="3716" y="1770"/>
                    </a:lnTo>
                    <a:lnTo>
                      <a:pt x="3716" y="1770"/>
                    </a:lnTo>
                    <a:lnTo>
                      <a:pt x="3714" y="1774"/>
                    </a:lnTo>
                    <a:lnTo>
                      <a:pt x="3712" y="1778"/>
                    </a:lnTo>
                    <a:lnTo>
                      <a:pt x="3708" y="1782"/>
                    </a:lnTo>
                    <a:lnTo>
                      <a:pt x="3702" y="1784"/>
                    </a:lnTo>
                    <a:lnTo>
                      <a:pt x="3702" y="1784"/>
                    </a:lnTo>
                    <a:lnTo>
                      <a:pt x="3698" y="1786"/>
                    </a:lnTo>
                    <a:lnTo>
                      <a:pt x="3694" y="1790"/>
                    </a:lnTo>
                    <a:lnTo>
                      <a:pt x="3696" y="1794"/>
                    </a:lnTo>
                    <a:lnTo>
                      <a:pt x="3698" y="1798"/>
                    </a:lnTo>
                    <a:lnTo>
                      <a:pt x="3698" y="1798"/>
                    </a:lnTo>
                    <a:lnTo>
                      <a:pt x="3702" y="1800"/>
                    </a:lnTo>
                    <a:lnTo>
                      <a:pt x="3702" y="1802"/>
                    </a:lnTo>
                    <a:lnTo>
                      <a:pt x="3700" y="1806"/>
                    </a:lnTo>
                    <a:lnTo>
                      <a:pt x="3700" y="1814"/>
                    </a:lnTo>
                    <a:lnTo>
                      <a:pt x="3700" y="1814"/>
                    </a:lnTo>
                    <a:lnTo>
                      <a:pt x="3700" y="1820"/>
                    </a:lnTo>
                    <a:lnTo>
                      <a:pt x="3696" y="1822"/>
                    </a:lnTo>
                    <a:lnTo>
                      <a:pt x="3690" y="1826"/>
                    </a:lnTo>
                    <a:lnTo>
                      <a:pt x="3684" y="1830"/>
                    </a:lnTo>
                    <a:lnTo>
                      <a:pt x="3684" y="1830"/>
                    </a:lnTo>
                    <a:lnTo>
                      <a:pt x="3680" y="1834"/>
                    </a:lnTo>
                    <a:lnTo>
                      <a:pt x="3676" y="1836"/>
                    </a:lnTo>
                    <a:lnTo>
                      <a:pt x="3662" y="1838"/>
                    </a:lnTo>
                    <a:lnTo>
                      <a:pt x="3648" y="1838"/>
                    </a:lnTo>
                    <a:lnTo>
                      <a:pt x="3638" y="1834"/>
                    </a:lnTo>
                    <a:lnTo>
                      <a:pt x="3638" y="1834"/>
                    </a:lnTo>
                    <a:lnTo>
                      <a:pt x="3628" y="1832"/>
                    </a:lnTo>
                    <a:lnTo>
                      <a:pt x="3616" y="1830"/>
                    </a:lnTo>
                    <a:lnTo>
                      <a:pt x="3604" y="1832"/>
                    </a:lnTo>
                    <a:lnTo>
                      <a:pt x="3594" y="1834"/>
                    </a:lnTo>
                    <a:lnTo>
                      <a:pt x="3594" y="1834"/>
                    </a:lnTo>
                    <a:lnTo>
                      <a:pt x="3588" y="1838"/>
                    </a:lnTo>
                    <a:lnTo>
                      <a:pt x="3582" y="1840"/>
                    </a:lnTo>
                    <a:lnTo>
                      <a:pt x="3574" y="1842"/>
                    </a:lnTo>
                    <a:lnTo>
                      <a:pt x="3574" y="1842"/>
                    </a:lnTo>
                    <a:lnTo>
                      <a:pt x="3568" y="1842"/>
                    </a:lnTo>
                    <a:lnTo>
                      <a:pt x="3562" y="1842"/>
                    </a:lnTo>
                    <a:lnTo>
                      <a:pt x="3560" y="1840"/>
                    </a:lnTo>
                    <a:lnTo>
                      <a:pt x="3558" y="1838"/>
                    </a:lnTo>
                    <a:lnTo>
                      <a:pt x="3558" y="1834"/>
                    </a:lnTo>
                    <a:lnTo>
                      <a:pt x="3560" y="1828"/>
                    </a:lnTo>
                    <a:lnTo>
                      <a:pt x="3560" y="1828"/>
                    </a:lnTo>
                    <a:lnTo>
                      <a:pt x="3564" y="1820"/>
                    </a:lnTo>
                    <a:lnTo>
                      <a:pt x="3570" y="1818"/>
                    </a:lnTo>
                    <a:lnTo>
                      <a:pt x="3574" y="1816"/>
                    </a:lnTo>
                    <a:lnTo>
                      <a:pt x="3578" y="1812"/>
                    </a:lnTo>
                    <a:lnTo>
                      <a:pt x="3578" y="1812"/>
                    </a:lnTo>
                    <a:close/>
                    <a:moveTo>
                      <a:pt x="3092" y="1606"/>
                    </a:moveTo>
                    <a:lnTo>
                      <a:pt x="3092" y="1606"/>
                    </a:lnTo>
                    <a:lnTo>
                      <a:pt x="3104" y="1594"/>
                    </a:lnTo>
                    <a:lnTo>
                      <a:pt x="3118" y="1586"/>
                    </a:lnTo>
                    <a:lnTo>
                      <a:pt x="3158" y="1566"/>
                    </a:lnTo>
                    <a:lnTo>
                      <a:pt x="3158" y="1566"/>
                    </a:lnTo>
                    <a:lnTo>
                      <a:pt x="3164" y="1564"/>
                    </a:lnTo>
                    <a:lnTo>
                      <a:pt x="3164" y="1564"/>
                    </a:lnTo>
                    <a:lnTo>
                      <a:pt x="3168" y="1560"/>
                    </a:lnTo>
                    <a:lnTo>
                      <a:pt x="3172" y="1556"/>
                    </a:lnTo>
                    <a:lnTo>
                      <a:pt x="3176" y="1544"/>
                    </a:lnTo>
                    <a:lnTo>
                      <a:pt x="3176" y="1544"/>
                    </a:lnTo>
                    <a:lnTo>
                      <a:pt x="3180" y="1538"/>
                    </a:lnTo>
                    <a:lnTo>
                      <a:pt x="3184" y="1534"/>
                    </a:lnTo>
                    <a:lnTo>
                      <a:pt x="3188" y="1534"/>
                    </a:lnTo>
                    <a:lnTo>
                      <a:pt x="3190" y="1536"/>
                    </a:lnTo>
                    <a:lnTo>
                      <a:pt x="3190" y="1538"/>
                    </a:lnTo>
                    <a:lnTo>
                      <a:pt x="3190" y="1542"/>
                    </a:lnTo>
                    <a:lnTo>
                      <a:pt x="3190" y="1542"/>
                    </a:lnTo>
                    <a:lnTo>
                      <a:pt x="3188" y="1548"/>
                    </a:lnTo>
                    <a:lnTo>
                      <a:pt x="3192" y="1544"/>
                    </a:lnTo>
                    <a:lnTo>
                      <a:pt x="3196" y="1536"/>
                    </a:lnTo>
                    <a:lnTo>
                      <a:pt x="3200" y="1524"/>
                    </a:lnTo>
                    <a:lnTo>
                      <a:pt x="3200" y="1524"/>
                    </a:lnTo>
                    <a:lnTo>
                      <a:pt x="3204" y="1516"/>
                    </a:lnTo>
                    <a:lnTo>
                      <a:pt x="3206" y="1516"/>
                    </a:lnTo>
                    <a:lnTo>
                      <a:pt x="3208" y="1516"/>
                    </a:lnTo>
                    <a:lnTo>
                      <a:pt x="3208" y="1522"/>
                    </a:lnTo>
                    <a:lnTo>
                      <a:pt x="3206" y="1532"/>
                    </a:lnTo>
                    <a:lnTo>
                      <a:pt x="3206" y="1532"/>
                    </a:lnTo>
                    <a:lnTo>
                      <a:pt x="3204" y="1538"/>
                    </a:lnTo>
                    <a:lnTo>
                      <a:pt x="3204" y="1540"/>
                    </a:lnTo>
                    <a:lnTo>
                      <a:pt x="3204" y="1540"/>
                    </a:lnTo>
                    <a:lnTo>
                      <a:pt x="3216" y="1532"/>
                    </a:lnTo>
                    <a:lnTo>
                      <a:pt x="3216" y="1532"/>
                    </a:lnTo>
                    <a:lnTo>
                      <a:pt x="3218" y="1530"/>
                    </a:lnTo>
                    <a:lnTo>
                      <a:pt x="3220" y="1526"/>
                    </a:lnTo>
                    <a:lnTo>
                      <a:pt x="3218" y="1520"/>
                    </a:lnTo>
                    <a:lnTo>
                      <a:pt x="3216" y="1514"/>
                    </a:lnTo>
                    <a:lnTo>
                      <a:pt x="3216" y="1512"/>
                    </a:lnTo>
                    <a:lnTo>
                      <a:pt x="3216" y="1510"/>
                    </a:lnTo>
                    <a:lnTo>
                      <a:pt x="3216" y="1510"/>
                    </a:lnTo>
                    <a:lnTo>
                      <a:pt x="3220" y="1508"/>
                    </a:lnTo>
                    <a:lnTo>
                      <a:pt x="3224" y="1510"/>
                    </a:lnTo>
                    <a:lnTo>
                      <a:pt x="3236" y="1514"/>
                    </a:lnTo>
                    <a:lnTo>
                      <a:pt x="3248" y="1520"/>
                    </a:lnTo>
                    <a:lnTo>
                      <a:pt x="3254" y="1522"/>
                    </a:lnTo>
                    <a:lnTo>
                      <a:pt x="3260" y="1522"/>
                    </a:lnTo>
                    <a:lnTo>
                      <a:pt x="3260" y="1522"/>
                    </a:lnTo>
                    <a:lnTo>
                      <a:pt x="3268" y="1522"/>
                    </a:lnTo>
                    <a:lnTo>
                      <a:pt x="3272" y="1522"/>
                    </a:lnTo>
                    <a:lnTo>
                      <a:pt x="3276" y="1522"/>
                    </a:lnTo>
                    <a:lnTo>
                      <a:pt x="3284" y="1522"/>
                    </a:lnTo>
                    <a:lnTo>
                      <a:pt x="3284" y="1522"/>
                    </a:lnTo>
                    <a:lnTo>
                      <a:pt x="3288" y="1524"/>
                    </a:lnTo>
                    <a:lnTo>
                      <a:pt x="3292" y="1528"/>
                    </a:lnTo>
                    <a:lnTo>
                      <a:pt x="3296" y="1542"/>
                    </a:lnTo>
                    <a:lnTo>
                      <a:pt x="3298" y="1550"/>
                    </a:lnTo>
                    <a:lnTo>
                      <a:pt x="3302" y="1558"/>
                    </a:lnTo>
                    <a:lnTo>
                      <a:pt x="3308" y="1566"/>
                    </a:lnTo>
                    <a:lnTo>
                      <a:pt x="3314" y="1570"/>
                    </a:lnTo>
                    <a:lnTo>
                      <a:pt x="3314" y="1570"/>
                    </a:lnTo>
                    <a:lnTo>
                      <a:pt x="3320" y="1572"/>
                    </a:lnTo>
                    <a:lnTo>
                      <a:pt x="3328" y="1572"/>
                    </a:lnTo>
                    <a:lnTo>
                      <a:pt x="3340" y="1570"/>
                    </a:lnTo>
                    <a:lnTo>
                      <a:pt x="3344" y="1570"/>
                    </a:lnTo>
                    <a:lnTo>
                      <a:pt x="3348" y="1570"/>
                    </a:lnTo>
                    <a:lnTo>
                      <a:pt x="3348" y="1574"/>
                    </a:lnTo>
                    <a:lnTo>
                      <a:pt x="3346" y="1580"/>
                    </a:lnTo>
                    <a:lnTo>
                      <a:pt x="3346" y="1580"/>
                    </a:lnTo>
                    <a:lnTo>
                      <a:pt x="3344" y="1588"/>
                    </a:lnTo>
                    <a:lnTo>
                      <a:pt x="3346" y="1594"/>
                    </a:lnTo>
                    <a:lnTo>
                      <a:pt x="3358" y="1604"/>
                    </a:lnTo>
                    <a:lnTo>
                      <a:pt x="3358" y="1604"/>
                    </a:lnTo>
                    <a:lnTo>
                      <a:pt x="3360" y="1606"/>
                    </a:lnTo>
                    <a:lnTo>
                      <a:pt x="3360" y="1610"/>
                    </a:lnTo>
                    <a:lnTo>
                      <a:pt x="3358" y="1618"/>
                    </a:lnTo>
                    <a:lnTo>
                      <a:pt x="3354" y="1624"/>
                    </a:lnTo>
                    <a:lnTo>
                      <a:pt x="3354" y="1626"/>
                    </a:lnTo>
                    <a:lnTo>
                      <a:pt x="3356" y="1630"/>
                    </a:lnTo>
                    <a:lnTo>
                      <a:pt x="3356" y="1630"/>
                    </a:lnTo>
                    <a:lnTo>
                      <a:pt x="3362" y="1630"/>
                    </a:lnTo>
                    <a:lnTo>
                      <a:pt x="3364" y="1630"/>
                    </a:lnTo>
                    <a:lnTo>
                      <a:pt x="3366" y="1630"/>
                    </a:lnTo>
                    <a:lnTo>
                      <a:pt x="3368" y="1632"/>
                    </a:lnTo>
                    <a:lnTo>
                      <a:pt x="3368" y="1632"/>
                    </a:lnTo>
                    <a:lnTo>
                      <a:pt x="3370" y="1634"/>
                    </a:lnTo>
                    <a:lnTo>
                      <a:pt x="3368" y="1636"/>
                    </a:lnTo>
                    <a:lnTo>
                      <a:pt x="3364" y="1640"/>
                    </a:lnTo>
                    <a:lnTo>
                      <a:pt x="3362" y="1642"/>
                    </a:lnTo>
                    <a:lnTo>
                      <a:pt x="3362" y="1648"/>
                    </a:lnTo>
                    <a:lnTo>
                      <a:pt x="3362" y="1648"/>
                    </a:lnTo>
                    <a:lnTo>
                      <a:pt x="3362" y="1652"/>
                    </a:lnTo>
                    <a:lnTo>
                      <a:pt x="3364" y="1654"/>
                    </a:lnTo>
                    <a:lnTo>
                      <a:pt x="3372" y="1652"/>
                    </a:lnTo>
                    <a:lnTo>
                      <a:pt x="3380" y="1652"/>
                    </a:lnTo>
                    <a:lnTo>
                      <a:pt x="3382" y="1652"/>
                    </a:lnTo>
                    <a:lnTo>
                      <a:pt x="3382" y="1656"/>
                    </a:lnTo>
                    <a:lnTo>
                      <a:pt x="3382" y="1656"/>
                    </a:lnTo>
                    <a:lnTo>
                      <a:pt x="3382" y="1662"/>
                    </a:lnTo>
                    <a:lnTo>
                      <a:pt x="3386" y="1664"/>
                    </a:lnTo>
                    <a:lnTo>
                      <a:pt x="3392" y="1666"/>
                    </a:lnTo>
                    <a:lnTo>
                      <a:pt x="3402" y="1668"/>
                    </a:lnTo>
                    <a:lnTo>
                      <a:pt x="3402" y="1668"/>
                    </a:lnTo>
                    <a:lnTo>
                      <a:pt x="3416" y="1672"/>
                    </a:lnTo>
                    <a:lnTo>
                      <a:pt x="3430" y="1674"/>
                    </a:lnTo>
                    <a:lnTo>
                      <a:pt x="3446" y="1674"/>
                    </a:lnTo>
                    <a:lnTo>
                      <a:pt x="3460" y="1676"/>
                    </a:lnTo>
                    <a:lnTo>
                      <a:pt x="3460" y="1676"/>
                    </a:lnTo>
                    <a:lnTo>
                      <a:pt x="3470" y="1676"/>
                    </a:lnTo>
                    <a:lnTo>
                      <a:pt x="3478" y="1676"/>
                    </a:lnTo>
                    <a:lnTo>
                      <a:pt x="3484" y="1678"/>
                    </a:lnTo>
                    <a:lnTo>
                      <a:pt x="3484" y="1678"/>
                    </a:lnTo>
                    <a:lnTo>
                      <a:pt x="3484" y="1680"/>
                    </a:lnTo>
                    <a:lnTo>
                      <a:pt x="3484" y="1680"/>
                    </a:lnTo>
                    <a:lnTo>
                      <a:pt x="3484" y="1682"/>
                    </a:lnTo>
                    <a:lnTo>
                      <a:pt x="3484" y="1684"/>
                    </a:lnTo>
                    <a:lnTo>
                      <a:pt x="3490" y="1686"/>
                    </a:lnTo>
                    <a:lnTo>
                      <a:pt x="3508" y="1686"/>
                    </a:lnTo>
                    <a:lnTo>
                      <a:pt x="3508" y="1686"/>
                    </a:lnTo>
                    <a:lnTo>
                      <a:pt x="3514" y="1688"/>
                    </a:lnTo>
                    <a:lnTo>
                      <a:pt x="3518" y="1692"/>
                    </a:lnTo>
                    <a:lnTo>
                      <a:pt x="3526" y="1704"/>
                    </a:lnTo>
                    <a:lnTo>
                      <a:pt x="3532" y="1716"/>
                    </a:lnTo>
                    <a:lnTo>
                      <a:pt x="3534" y="1718"/>
                    </a:lnTo>
                    <a:lnTo>
                      <a:pt x="3536" y="1718"/>
                    </a:lnTo>
                    <a:lnTo>
                      <a:pt x="3536" y="1718"/>
                    </a:lnTo>
                    <a:lnTo>
                      <a:pt x="3540" y="1716"/>
                    </a:lnTo>
                    <a:lnTo>
                      <a:pt x="3542" y="1716"/>
                    </a:lnTo>
                    <a:lnTo>
                      <a:pt x="3544" y="1720"/>
                    </a:lnTo>
                    <a:lnTo>
                      <a:pt x="3544" y="1726"/>
                    </a:lnTo>
                    <a:lnTo>
                      <a:pt x="3544" y="1726"/>
                    </a:lnTo>
                    <a:lnTo>
                      <a:pt x="3544" y="1730"/>
                    </a:lnTo>
                    <a:lnTo>
                      <a:pt x="3546" y="1734"/>
                    </a:lnTo>
                    <a:lnTo>
                      <a:pt x="3552" y="1742"/>
                    </a:lnTo>
                    <a:lnTo>
                      <a:pt x="3556" y="1748"/>
                    </a:lnTo>
                    <a:lnTo>
                      <a:pt x="3560" y="1756"/>
                    </a:lnTo>
                    <a:lnTo>
                      <a:pt x="3560" y="1756"/>
                    </a:lnTo>
                    <a:lnTo>
                      <a:pt x="3558" y="1758"/>
                    </a:lnTo>
                    <a:lnTo>
                      <a:pt x="3558" y="1758"/>
                    </a:lnTo>
                    <a:lnTo>
                      <a:pt x="3554" y="1754"/>
                    </a:lnTo>
                    <a:lnTo>
                      <a:pt x="3548" y="1750"/>
                    </a:lnTo>
                    <a:lnTo>
                      <a:pt x="3546" y="1750"/>
                    </a:lnTo>
                    <a:lnTo>
                      <a:pt x="3544" y="1750"/>
                    </a:lnTo>
                    <a:lnTo>
                      <a:pt x="3544" y="1750"/>
                    </a:lnTo>
                    <a:lnTo>
                      <a:pt x="3542" y="1752"/>
                    </a:lnTo>
                    <a:lnTo>
                      <a:pt x="3542" y="1754"/>
                    </a:lnTo>
                    <a:lnTo>
                      <a:pt x="3546" y="1760"/>
                    </a:lnTo>
                    <a:lnTo>
                      <a:pt x="3548" y="1766"/>
                    </a:lnTo>
                    <a:lnTo>
                      <a:pt x="3546" y="1768"/>
                    </a:lnTo>
                    <a:lnTo>
                      <a:pt x="3544" y="1770"/>
                    </a:lnTo>
                    <a:lnTo>
                      <a:pt x="3544" y="1770"/>
                    </a:lnTo>
                    <a:lnTo>
                      <a:pt x="3542" y="1772"/>
                    </a:lnTo>
                    <a:lnTo>
                      <a:pt x="3538" y="1770"/>
                    </a:lnTo>
                    <a:lnTo>
                      <a:pt x="3530" y="1764"/>
                    </a:lnTo>
                    <a:lnTo>
                      <a:pt x="3520" y="1760"/>
                    </a:lnTo>
                    <a:lnTo>
                      <a:pt x="3516" y="1758"/>
                    </a:lnTo>
                    <a:lnTo>
                      <a:pt x="3512" y="1760"/>
                    </a:lnTo>
                    <a:lnTo>
                      <a:pt x="3512" y="1760"/>
                    </a:lnTo>
                    <a:lnTo>
                      <a:pt x="3508" y="1762"/>
                    </a:lnTo>
                    <a:lnTo>
                      <a:pt x="3508" y="1758"/>
                    </a:lnTo>
                    <a:lnTo>
                      <a:pt x="3508" y="1754"/>
                    </a:lnTo>
                    <a:lnTo>
                      <a:pt x="3508" y="1754"/>
                    </a:lnTo>
                    <a:lnTo>
                      <a:pt x="3504" y="1754"/>
                    </a:lnTo>
                    <a:lnTo>
                      <a:pt x="3504" y="1754"/>
                    </a:lnTo>
                    <a:lnTo>
                      <a:pt x="3502" y="1754"/>
                    </a:lnTo>
                    <a:lnTo>
                      <a:pt x="3502" y="1754"/>
                    </a:lnTo>
                    <a:lnTo>
                      <a:pt x="3504" y="1750"/>
                    </a:lnTo>
                    <a:lnTo>
                      <a:pt x="3506" y="1746"/>
                    </a:lnTo>
                    <a:lnTo>
                      <a:pt x="3504" y="1744"/>
                    </a:lnTo>
                    <a:lnTo>
                      <a:pt x="3502" y="1742"/>
                    </a:lnTo>
                    <a:lnTo>
                      <a:pt x="3502" y="1742"/>
                    </a:lnTo>
                    <a:lnTo>
                      <a:pt x="3498" y="1742"/>
                    </a:lnTo>
                    <a:lnTo>
                      <a:pt x="3496" y="1740"/>
                    </a:lnTo>
                    <a:lnTo>
                      <a:pt x="3494" y="1734"/>
                    </a:lnTo>
                    <a:lnTo>
                      <a:pt x="3494" y="1728"/>
                    </a:lnTo>
                    <a:lnTo>
                      <a:pt x="3492" y="1728"/>
                    </a:lnTo>
                    <a:lnTo>
                      <a:pt x="3490" y="1726"/>
                    </a:lnTo>
                    <a:lnTo>
                      <a:pt x="3490" y="1726"/>
                    </a:lnTo>
                    <a:lnTo>
                      <a:pt x="3486" y="1726"/>
                    </a:lnTo>
                    <a:lnTo>
                      <a:pt x="3482" y="1726"/>
                    </a:lnTo>
                    <a:lnTo>
                      <a:pt x="3480" y="1724"/>
                    </a:lnTo>
                    <a:lnTo>
                      <a:pt x="3478" y="1726"/>
                    </a:lnTo>
                    <a:lnTo>
                      <a:pt x="3478" y="1726"/>
                    </a:lnTo>
                    <a:lnTo>
                      <a:pt x="3480" y="1730"/>
                    </a:lnTo>
                    <a:lnTo>
                      <a:pt x="3484" y="1736"/>
                    </a:lnTo>
                    <a:lnTo>
                      <a:pt x="3490" y="1744"/>
                    </a:lnTo>
                    <a:lnTo>
                      <a:pt x="3496" y="1756"/>
                    </a:lnTo>
                    <a:lnTo>
                      <a:pt x="3496" y="1756"/>
                    </a:lnTo>
                    <a:lnTo>
                      <a:pt x="3496" y="1762"/>
                    </a:lnTo>
                    <a:lnTo>
                      <a:pt x="3494" y="1766"/>
                    </a:lnTo>
                    <a:lnTo>
                      <a:pt x="3486" y="1776"/>
                    </a:lnTo>
                    <a:lnTo>
                      <a:pt x="3482" y="1782"/>
                    </a:lnTo>
                    <a:lnTo>
                      <a:pt x="3480" y="1788"/>
                    </a:lnTo>
                    <a:lnTo>
                      <a:pt x="3476" y="1796"/>
                    </a:lnTo>
                    <a:lnTo>
                      <a:pt x="3476" y="1806"/>
                    </a:lnTo>
                    <a:lnTo>
                      <a:pt x="3476" y="1806"/>
                    </a:lnTo>
                    <a:lnTo>
                      <a:pt x="3476" y="1826"/>
                    </a:lnTo>
                    <a:lnTo>
                      <a:pt x="3476" y="1832"/>
                    </a:lnTo>
                    <a:lnTo>
                      <a:pt x="3472" y="1838"/>
                    </a:lnTo>
                    <a:lnTo>
                      <a:pt x="3468" y="1842"/>
                    </a:lnTo>
                    <a:lnTo>
                      <a:pt x="3464" y="1844"/>
                    </a:lnTo>
                    <a:lnTo>
                      <a:pt x="3448" y="1852"/>
                    </a:lnTo>
                    <a:lnTo>
                      <a:pt x="3448" y="1852"/>
                    </a:lnTo>
                    <a:lnTo>
                      <a:pt x="3446" y="1846"/>
                    </a:lnTo>
                    <a:lnTo>
                      <a:pt x="3444" y="1838"/>
                    </a:lnTo>
                    <a:lnTo>
                      <a:pt x="3440" y="1818"/>
                    </a:lnTo>
                    <a:lnTo>
                      <a:pt x="3438" y="1808"/>
                    </a:lnTo>
                    <a:lnTo>
                      <a:pt x="3434" y="1802"/>
                    </a:lnTo>
                    <a:lnTo>
                      <a:pt x="3428" y="1796"/>
                    </a:lnTo>
                    <a:lnTo>
                      <a:pt x="3424" y="1796"/>
                    </a:lnTo>
                    <a:lnTo>
                      <a:pt x="3424" y="1796"/>
                    </a:lnTo>
                    <a:lnTo>
                      <a:pt x="3418" y="1798"/>
                    </a:lnTo>
                    <a:lnTo>
                      <a:pt x="3414" y="1800"/>
                    </a:lnTo>
                    <a:lnTo>
                      <a:pt x="3408" y="1808"/>
                    </a:lnTo>
                    <a:lnTo>
                      <a:pt x="3404" y="1816"/>
                    </a:lnTo>
                    <a:lnTo>
                      <a:pt x="3400" y="1818"/>
                    </a:lnTo>
                    <a:lnTo>
                      <a:pt x="3398" y="1820"/>
                    </a:lnTo>
                    <a:lnTo>
                      <a:pt x="3398" y="1820"/>
                    </a:lnTo>
                    <a:lnTo>
                      <a:pt x="3394" y="1818"/>
                    </a:lnTo>
                    <a:lnTo>
                      <a:pt x="3392" y="1816"/>
                    </a:lnTo>
                    <a:lnTo>
                      <a:pt x="3388" y="1810"/>
                    </a:lnTo>
                    <a:lnTo>
                      <a:pt x="3390" y="1802"/>
                    </a:lnTo>
                    <a:lnTo>
                      <a:pt x="3392" y="1798"/>
                    </a:lnTo>
                    <a:lnTo>
                      <a:pt x="3394" y="1796"/>
                    </a:lnTo>
                    <a:lnTo>
                      <a:pt x="3394" y="1796"/>
                    </a:lnTo>
                    <a:lnTo>
                      <a:pt x="3400" y="1790"/>
                    </a:lnTo>
                    <a:lnTo>
                      <a:pt x="3406" y="1784"/>
                    </a:lnTo>
                    <a:lnTo>
                      <a:pt x="3410" y="1776"/>
                    </a:lnTo>
                    <a:lnTo>
                      <a:pt x="3412" y="1764"/>
                    </a:lnTo>
                    <a:lnTo>
                      <a:pt x="3412" y="1764"/>
                    </a:lnTo>
                    <a:lnTo>
                      <a:pt x="3412" y="1758"/>
                    </a:lnTo>
                    <a:lnTo>
                      <a:pt x="3412" y="1754"/>
                    </a:lnTo>
                    <a:lnTo>
                      <a:pt x="3410" y="1746"/>
                    </a:lnTo>
                    <a:lnTo>
                      <a:pt x="3408" y="1740"/>
                    </a:lnTo>
                    <a:lnTo>
                      <a:pt x="3408" y="1738"/>
                    </a:lnTo>
                    <a:lnTo>
                      <a:pt x="3410" y="1738"/>
                    </a:lnTo>
                    <a:lnTo>
                      <a:pt x="3410" y="1738"/>
                    </a:lnTo>
                    <a:lnTo>
                      <a:pt x="3414" y="1736"/>
                    </a:lnTo>
                    <a:lnTo>
                      <a:pt x="3414" y="1734"/>
                    </a:lnTo>
                    <a:lnTo>
                      <a:pt x="3410" y="1728"/>
                    </a:lnTo>
                    <a:lnTo>
                      <a:pt x="3402" y="1722"/>
                    </a:lnTo>
                    <a:lnTo>
                      <a:pt x="3392" y="1716"/>
                    </a:lnTo>
                    <a:lnTo>
                      <a:pt x="3392" y="1716"/>
                    </a:lnTo>
                    <a:lnTo>
                      <a:pt x="3382" y="1712"/>
                    </a:lnTo>
                    <a:lnTo>
                      <a:pt x="3380" y="1708"/>
                    </a:lnTo>
                    <a:lnTo>
                      <a:pt x="3378" y="1706"/>
                    </a:lnTo>
                    <a:lnTo>
                      <a:pt x="3372" y="1704"/>
                    </a:lnTo>
                    <a:lnTo>
                      <a:pt x="3372" y="1704"/>
                    </a:lnTo>
                    <a:lnTo>
                      <a:pt x="3366" y="1702"/>
                    </a:lnTo>
                    <a:lnTo>
                      <a:pt x="3362" y="1698"/>
                    </a:lnTo>
                    <a:lnTo>
                      <a:pt x="3358" y="1696"/>
                    </a:lnTo>
                    <a:lnTo>
                      <a:pt x="3356" y="1696"/>
                    </a:lnTo>
                    <a:lnTo>
                      <a:pt x="3352" y="1698"/>
                    </a:lnTo>
                    <a:lnTo>
                      <a:pt x="3346" y="1702"/>
                    </a:lnTo>
                    <a:lnTo>
                      <a:pt x="3346" y="1702"/>
                    </a:lnTo>
                    <a:lnTo>
                      <a:pt x="3342" y="1706"/>
                    </a:lnTo>
                    <a:lnTo>
                      <a:pt x="3340" y="1710"/>
                    </a:lnTo>
                    <a:lnTo>
                      <a:pt x="3342" y="1712"/>
                    </a:lnTo>
                    <a:lnTo>
                      <a:pt x="3344" y="1714"/>
                    </a:lnTo>
                    <a:lnTo>
                      <a:pt x="3346" y="1718"/>
                    </a:lnTo>
                    <a:lnTo>
                      <a:pt x="3340" y="1720"/>
                    </a:lnTo>
                    <a:lnTo>
                      <a:pt x="3340" y="1720"/>
                    </a:lnTo>
                    <a:lnTo>
                      <a:pt x="3334" y="1722"/>
                    </a:lnTo>
                    <a:lnTo>
                      <a:pt x="3330" y="1726"/>
                    </a:lnTo>
                    <a:lnTo>
                      <a:pt x="3328" y="1732"/>
                    </a:lnTo>
                    <a:lnTo>
                      <a:pt x="3328" y="1738"/>
                    </a:lnTo>
                    <a:lnTo>
                      <a:pt x="3326" y="1748"/>
                    </a:lnTo>
                    <a:lnTo>
                      <a:pt x="3324" y="1752"/>
                    </a:lnTo>
                    <a:lnTo>
                      <a:pt x="3322" y="1752"/>
                    </a:lnTo>
                    <a:lnTo>
                      <a:pt x="3322" y="1752"/>
                    </a:lnTo>
                    <a:lnTo>
                      <a:pt x="3320" y="1752"/>
                    </a:lnTo>
                    <a:lnTo>
                      <a:pt x="3318" y="1748"/>
                    </a:lnTo>
                    <a:lnTo>
                      <a:pt x="3318" y="1738"/>
                    </a:lnTo>
                    <a:lnTo>
                      <a:pt x="3318" y="1734"/>
                    </a:lnTo>
                    <a:lnTo>
                      <a:pt x="3316" y="1734"/>
                    </a:lnTo>
                    <a:lnTo>
                      <a:pt x="3314" y="1736"/>
                    </a:lnTo>
                    <a:lnTo>
                      <a:pt x="3308" y="1744"/>
                    </a:lnTo>
                    <a:lnTo>
                      <a:pt x="3308" y="1744"/>
                    </a:lnTo>
                    <a:lnTo>
                      <a:pt x="3300" y="1752"/>
                    </a:lnTo>
                    <a:lnTo>
                      <a:pt x="3296" y="1754"/>
                    </a:lnTo>
                    <a:lnTo>
                      <a:pt x="3294" y="1756"/>
                    </a:lnTo>
                    <a:lnTo>
                      <a:pt x="3294" y="1766"/>
                    </a:lnTo>
                    <a:lnTo>
                      <a:pt x="3294" y="1766"/>
                    </a:lnTo>
                    <a:lnTo>
                      <a:pt x="3296" y="1772"/>
                    </a:lnTo>
                    <a:lnTo>
                      <a:pt x="3294" y="1778"/>
                    </a:lnTo>
                    <a:lnTo>
                      <a:pt x="3290" y="1786"/>
                    </a:lnTo>
                    <a:lnTo>
                      <a:pt x="3286" y="1792"/>
                    </a:lnTo>
                    <a:lnTo>
                      <a:pt x="3286" y="1796"/>
                    </a:lnTo>
                    <a:lnTo>
                      <a:pt x="3286" y="1800"/>
                    </a:lnTo>
                    <a:lnTo>
                      <a:pt x="3286" y="1800"/>
                    </a:lnTo>
                    <a:lnTo>
                      <a:pt x="3288" y="1808"/>
                    </a:lnTo>
                    <a:lnTo>
                      <a:pt x="3286" y="1812"/>
                    </a:lnTo>
                    <a:lnTo>
                      <a:pt x="3284" y="1818"/>
                    </a:lnTo>
                    <a:lnTo>
                      <a:pt x="3286" y="1828"/>
                    </a:lnTo>
                    <a:lnTo>
                      <a:pt x="3286" y="1828"/>
                    </a:lnTo>
                    <a:lnTo>
                      <a:pt x="3292" y="1840"/>
                    </a:lnTo>
                    <a:lnTo>
                      <a:pt x="3294" y="1852"/>
                    </a:lnTo>
                    <a:lnTo>
                      <a:pt x="3296" y="1862"/>
                    </a:lnTo>
                    <a:lnTo>
                      <a:pt x="3294" y="1872"/>
                    </a:lnTo>
                    <a:lnTo>
                      <a:pt x="3294" y="1880"/>
                    </a:lnTo>
                    <a:lnTo>
                      <a:pt x="3290" y="1890"/>
                    </a:lnTo>
                    <a:lnTo>
                      <a:pt x="3282" y="1908"/>
                    </a:lnTo>
                    <a:lnTo>
                      <a:pt x="3282" y="1908"/>
                    </a:lnTo>
                    <a:lnTo>
                      <a:pt x="3276" y="1916"/>
                    </a:lnTo>
                    <a:lnTo>
                      <a:pt x="3270" y="1922"/>
                    </a:lnTo>
                    <a:lnTo>
                      <a:pt x="3264" y="1928"/>
                    </a:lnTo>
                    <a:lnTo>
                      <a:pt x="3258" y="1930"/>
                    </a:lnTo>
                    <a:lnTo>
                      <a:pt x="3252" y="1930"/>
                    </a:lnTo>
                    <a:lnTo>
                      <a:pt x="3246" y="1926"/>
                    </a:lnTo>
                    <a:lnTo>
                      <a:pt x="3242" y="1922"/>
                    </a:lnTo>
                    <a:lnTo>
                      <a:pt x="3236" y="1914"/>
                    </a:lnTo>
                    <a:lnTo>
                      <a:pt x="3236" y="1914"/>
                    </a:lnTo>
                    <a:lnTo>
                      <a:pt x="3232" y="1904"/>
                    </a:lnTo>
                    <a:lnTo>
                      <a:pt x="3230" y="1898"/>
                    </a:lnTo>
                    <a:lnTo>
                      <a:pt x="3230" y="1884"/>
                    </a:lnTo>
                    <a:lnTo>
                      <a:pt x="3230" y="1872"/>
                    </a:lnTo>
                    <a:lnTo>
                      <a:pt x="3230" y="1864"/>
                    </a:lnTo>
                    <a:lnTo>
                      <a:pt x="3230" y="1856"/>
                    </a:lnTo>
                    <a:lnTo>
                      <a:pt x="3230" y="1856"/>
                    </a:lnTo>
                    <a:lnTo>
                      <a:pt x="3228" y="1842"/>
                    </a:lnTo>
                    <a:lnTo>
                      <a:pt x="3228" y="1834"/>
                    </a:lnTo>
                    <a:lnTo>
                      <a:pt x="3232" y="1824"/>
                    </a:lnTo>
                    <a:lnTo>
                      <a:pt x="3234" y="1810"/>
                    </a:lnTo>
                    <a:lnTo>
                      <a:pt x="3234" y="1810"/>
                    </a:lnTo>
                    <a:lnTo>
                      <a:pt x="3234" y="1802"/>
                    </a:lnTo>
                    <a:lnTo>
                      <a:pt x="3236" y="1796"/>
                    </a:lnTo>
                    <a:lnTo>
                      <a:pt x="3238" y="1792"/>
                    </a:lnTo>
                    <a:lnTo>
                      <a:pt x="3240" y="1792"/>
                    </a:lnTo>
                    <a:lnTo>
                      <a:pt x="3242" y="1790"/>
                    </a:lnTo>
                    <a:lnTo>
                      <a:pt x="3242" y="1784"/>
                    </a:lnTo>
                    <a:lnTo>
                      <a:pt x="3242" y="1784"/>
                    </a:lnTo>
                    <a:lnTo>
                      <a:pt x="3240" y="1780"/>
                    </a:lnTo>
                    <a:lnTo>
                      <a:pt x="3242" y="1776"/>
                    </a:lnTo>
                    <a:lnTo>
                      <a:pt x="3246" y="1764"/>
                    </a:lnTo>
                    <a:lnTo>
                      <a:pt x="3248" y="1754"/>
                    </a:lnTo>
                    <a:lnTo>
                      <a:pt x="3248" y="1752"/>
                    </a:lnTo>
                    <a:lnTo>
                      <a:pt x="3246" y="1748"/>
                    </a:lnTo>
                    <a:lnTo>
                      <a:pt x="3246" y="1748"/>
                    </a:lnTo>
                    <a:lnTo>
                      <a:pt x="3240" y="1748"/>
                    </a:lnTo>
                    <a:lnTo>
                      <a:pt x="3238" y="1752"/>
                    </a:lnTo>
                    <a:lnTo>
                      <a:pt x="3234" y="1758"/>
                    </a:lnTo>
                    <a:lnTo>
                      <a:pt x="3228" y="1764"/>
                    </a:lnTo>
                    <a:lnTo>
                      <a:pt x="3228" y="1764"/>
                    </a:lnTo>
                    <a:lnTo>
                      <a:pt x="3226" y="1766"/>
                    </a:lnTo>
                    <a:lnTo>
                      <a:pt x="3224" y="1766"/>
                    </a:lnTo>
                    <a:lnTo>
                      <a:pt x="3224" y="1758"/>
                    </a:lnTo>
                    <a:lnTo>
                      <a:pt x="3226" y="1750"/>
                    </a:lnTo>
                    <a:lnTo>
                      <a:pt x="3230" y="1746"/>
                    </a:lnTo>
                    <a:lnTo>
                      <a:pt x="3232" y="1742"/>
                    </a:lnTo>
                    <a:lnTo>
                      <a:pt x="3232" y="1742"/>
                    </a:lnTo>
                    <a:lnTo>
                      <a:pt x="3236" y="1740"/>
                    </a:lnTo>
                    <a:lnTo>
                      <a:pt x="3238" y="1736"/>
                    </a:lnTo>
                    <a:lnTo>
                      <a:pt x="3240" y="1732"/>
                    </a:lnTo>
                    <a:lnTo>
                      <a:pt x="3244" y="1726"/>
                    </a:lnTo>
                    <a:lnTo>
                      <a:pt x="3244" y="1726"/>
                    </a:lnTo>
                    <a:lnTo>
                      <a:pt x="3252" y="1714"/>
                    </a:lnTo>
                    <a:lnTo>
                      <a:pt x="3258" y="1700"/>
                    </a:lnTo>
                    <a:lnTo>
                      <a:pt x="3264" y="1692"/>
                    </a:lnTo>
                    <a:lnTo>
                      <a:pt x="3266" y="1690"/>
                    </a:lnTo>
                    <a:lnTo>
                      <a:pt x="3266" y="1692"/>
                    </a:lnTo>
                    <a:lnTo>
                      <a:pt x="3266" y="1692"/>
                    </a:lnTo>
                    <a:lnTo>
                      <a:pt x="3268" y="1696"/>
                    </a:lnTo>
                    <a:lnTo>
                      <a:pt x="3270" y="1696"/>
                    </a:lnTo>
                    <a:lnTo>
                      <a:pt x="3274" y="1694"/>
                    </a:lnTo>
                    <a:lnTo>
                      <a:pt x="3278" y="1692"/>
                    </a:lnTo>
                    <a:lnTo>
                      <a:pt x="3280" y="1692"/>
                    </a:lnTo>
                    <a:lnTo>
                      <a:pt x="3278" y="1698"/>
                    </a:lnTo>
                    <a:lnTo>
                      <a:pt x="3278" y="1698"/>
                    </a:lnTo>
                    <a:lnTo>
                      <a:pt x="3278" y="1702"/>
                    </a:lnTo>
                    <a:lnTo>
                      <a:pt x="3278" y="1702"/>
                    </a:lnTo>
                    <a:lnTo>
                      <a:pt x="3284" y="1696"/>
                    </a:lnTo>
                    <a:lnTo>
                      <a:pt x="3292" y="1688"/>
                    </a:lnTo>
                    <a:lnTo>
                      <a:pt x="3296" y="1686"/>
                    </a:lnTo>
                    <a:lnTo>
                      <a:pt x="3300" y="1684"/>
                    </a:lnTo>
                    <a:lnTo>
                      <a:pt x="3300" y="1684"/>
                    </a:lnTo>
                    <a:lnTo>
                      <a:pt x="3310" y="1684"/>
                    </a:lnTo>
                    <a:lnTo>
                      <a:pt x="3314" y="1684"/>
                    </a:lnTo>
                    <a:lnTo>
                      <a:pt x="3320" y="1678"/>
                    </a:lnTo>
                    <a:lnTo>
                      <a:pt x="3324" y="1676"/>
                    </a:lnTo>
                    <a:lnTo>
                      <a:pt x="3328" y="1678"/>
                    </a:lnTo>
                    <a:lnTo>
                      <a:pt x="3336" y="1680"/>
                    </a:lnTo>
                    <a:lnTo>
                      <a:pt x="3346" y="1686"/>
                    </a:lnTo>
                    <a:lnTo>
                      <a:pt x="3346" y="1686"/>
                    </a:lnTo>
                    <a:lnTo>
                      <a:pt x="3352" y="1690"/>
                    </a:lnTo>
                    <a:lnTo>
                      <a:pt x="3354" y="1690"/>
                    </a:lnTo>
                    <a:lnTo>
                      <a:pt x="3356" y="1688"/>
                    </a:lnTo>
                    <a:lnTo>
                      <a:pt x="3358" y="1686"/>
                    </a:lnTo>
                    <a:lnTo>
                      <a:pt x="3358" y="1682"/>
                    </a:lnTo>
                    <a:lnTo>
                      <a:pt x="3360" y="1680"/>
                    </a:lnTo>
                    <a:lnTo>
                      <a:pt x="3362" y="1680"/>
                    </a:lnTo>
                    <a:lnTo>
                      <a:pt x="3362" y="1680"/>
                    </a:lnTo>
                    <a:lnTo>
                      <a:pt x="3370" y="1684"/>
                    </a:lnTo>
                    <a:lnTo>
                      <a:pt x="3380" y="1686"/>
                    </a:lnTo>
                    <a:lnTo>
                      <a:pt x="3386" y="1684"/>
                    </a:lnTo>
                    <a:lnTo>
                      <a:pt x="3388" y="1682"/>
                    </a:lnTo>
                    <a:lnTo>
                      <a:pt x="3388" y="1678"/>
                    </a:lnTo>
                    <a:lnTo>
                      <a:pt x="3388" y="1678"/>
                    </a:lnTo>
                    <a:lnTo>
                      <a:pt x="3384" y="1674"/>
                    </a:lnTo>
                    <a:lnTo>
                      <a:pt x="3380" y="1672"/>
                    </a:lnTo>
                    <a:lnTo>
                      <a:pt x="3376" y="1670"/>
                    </a:lnTo>
                    <a:lnTo>
                      <a:pt x="3374" y="1662"/>
                    </a:lnTo>
                    <a:lnTo>
                      <a:pt x="3374" y="1662"/>
                    </a:lnTo>
                    <a:lnTo>
                      <a:pt x="3374" y="1658"/>
                    </a:lnTo>
                    <a:lnTo>
                      <a:pt x="3372" y="1658"/>
                    </a:lnTo>
                    <a:lnTo>
                      <a:pt x="3368" y="1658"/>
                    </a:lnTo>
                    <a:lnTo>
                      <a:pt x="3360" y="1658"/>
                    </a:lnTo>
                    <a:lnTo>
                      <a:pt x="3348" y="1654"/>
                    </a:lnTo>
                    <a:lnTo>
                      <a:pt x="3348" y="1654"/>
                    </a:lnTo>
                    <a:lnTo>
                      <a:pt x="3346" y="1652"/>
                    </a:lnTo>
                    <a:lnTo>
                      <a:pt x="3344" y="1650"/>
                    </a:lnTo>
                    <a:lnTo>
                      <a:pt x="3344" y="1644"/>
                    </a:lnTo>
                    <a:lnTo>
                      <a:pt x="3346" y="1638"/>
                    </a:lnTo>
                    <a:lnTo>
                      <a:pt x="3344" y="1638"/>
                    </a:lnTo>
                    <a:lnTo>
                      <a:pt x="3340" y="1640"/>
                    </a:lnTo>
                    <a:lnTo>
                      <a:pt x="3340" y="1640"/>
                    </a:lnTo>
                    <a:lnTo>
                      <a:pt x="3330" y="1642"/>
                    </a:lnTo>
                    <a:lnTo>
                      <a:pt x="3314" y="1644"/>
                    </a:lnTo>
                    <a:lnTo>
                      <a:pt x="3300" y="1646"/>
                    </a:lnTo>
                    <a:lnTo>
                      <a:pt x="3294" y="1648"/>
                    </a:lnTo>
                    <a:lnTo>
                      <a:pt x="3288" y="1652"/>
                    </a:lnTo>
                    <a:lnTo>
                      <a:pt x="3288" y="1652"/>
                    </a:lnTo>
                    <a:lnTo>
                      <a:pt x="3280" y="1656"/>
                    </a:lnTo>
                    <a:lnTo>
                      <a:pt x="3274" y="1656"/>
                    </a:lnTo>
                    <a:lnTo>
                      <a:pt x="3268" y="1656"/>
                    </a:lnTo>
                    <a:lnTo>
                      <a:pt x="3258" y="1654"/>
                    </a:lnTo>
                    <a:lnTo>
                      <a:pt x="3258" y="1654"/>
                    </a:lnTo>
                    <a:lnTo>
                      <a:pt x="3252" y="1654"/>
                    </a:lnTo>
                    <a:lnTo>
                      <a:pt x="3250" y="1652"/>
                    </a:lnTo>
                    <a:lnTo>
                      <a:pt x="3244" y="1646"/>
                    </a:lnTo>
                    <a:lnTo>
                      <a:pt x="3238" y="1636"/>
                    </a:lnTo>
                    <a:lnTo>
                      <a:pt x="3234" y="1632"/>
                    </a:lnTo>
                    <a:lnTo>
                      <a:pt x="3228" y="1630"/>
                    </a:lnTo>
                    <a:lnTo>
                      <a:pt x="3228" y="1630"/>
                    </a:lnTo>
                    <a:lnTo>
                      <a:pt x="3222" y="1628"/>
                    </a:lnTo>
                    <a:lnTo>
                      <a:pt x="3218" y="1628"/>
                    </a:lnTo>
                    <a:lnTo>
                      <a:pt x="3210" y="1632"/>
                    </a:lnTo>
                    <a:lnTo>
                      <a:pt x="3208" y="1634"/>
                    </a:lnTo>
                    <a:lnTo>
                      <a:pt x="3206" y="1634"/>
                    </a:lnTo>
                    <a:lnTo>
                      <a:pt x="3206" y="1632"/>
                    </a:lnTo>
                    <a:lnTo>
                      <a:pt x="3204" y="1628"/>
                    </a:lnTo>
                    <a:lnTo>
                      <a:pt x="3204" y="1628"/>
                    </a:lnTo>
                    <a:lnTo>
                      <a:pt x="3202" y="1618"/>
                    </a:lnTo>
                    <a:lnTo>
                      <a:pt x="3200" y="1616"/>
                    </a:lnTo>
                    <a:lnTo>
                      <a:pt x="3198" y="1614"/>
                    </a:lnTo>
                    <a:lnTo>
                      <a:pt x="3190" y="1618"/>
                    </a:lnTo>
                    <a:lnTo>
                      <a:pt x="3180" y="1628"/>
                    </a:lnTo>
                    <a:lnTo>
                      <a:pt x="3180" y="1628"/>
                    </a:lnTo>
                    <a:lnTo>
                      <a:pt x="3176" y="1632"/>
                    </a:lnTo>
                    <a:lnTo>
                      <a:pt x="3170" y="1634"/>
                    </a:lnTo>
                    <a:lnTo>
                      <a:pt x="3164" y="1636"/>
                    </a:lnTo>
                    <a:lnTo>
                      <a:pt x="3156" y="1636"/>
                    </a:lnTo>
                    <a:lnTo>
                      <a:pt x="3150" y="1638"/>
                    </a:lnTo>
                    <a:lnTo>
                      <a:pt x="3144" y="1642"/>
                    </a:lnTo>
                    <a:lnTo>
                      <a:pt x="3144" y="1642"/>
                    </a:lnTo>
                    <a:lnTo>
                      <a:pt x="3134" y="1648"/>
                    </a:lnTo>
                    <a:lnTo>
                      <a:pt x="3126" y="1650"/>
                    </a:lnTo>
                    <a:lnTo>
                      <a:pt x="3118" y="1648"/>
                    </a:lnTo>
                    <a:lnTo>
                      <a:pt x="3110" y="1648"/>
                    </a:lnTo>
                    <a:lnTo>
                      <a:pt x="3110" y="1648"/>
                    </a:lnTo>
                    <a:lnTo>
                      <a:pt x="3106" y="1650"/>
                    </a:lnTo>
                    <a:lnTo>
                      <a:pt x="3104" y="1648"/>
                    </a:lnTo>
                    <a:lnTo>
                      <a:pt x="3108" y="1640"/>
                    </a:lnTo>
                    <a:lnTo>
                      <a:pt x="3112" y="1632"/>
                    </a:lnTo>
                    <a:lnTo>
                      <a:pt x="3110" y="1630"/>
                    </a:lnTo>
                    <a:lnTo>
                      <a:pt x="3108" y="1628"/>
                    </a:lnTo>
                    <a:lnTo>
                      <a:pt x="3108" y="1628"/>
                    </a:lnTo>
                    <a:lnTo>
                      <a:pt x="3104" y="1628"/>
                    </a:lnTo>
                    <a:lnTo>
                      <a:pt x="3098" y="1630"/>
                    </a:lnTo>
                    <a:lnTo>
                      <a:pt x="3086" y="1636"/>
                    </a:lnTo>
                    <a:lnTo>
                      <a:pt x="3074" y="1642"/>
                    </a:lnTo>
                    <a:lnTo>
                      <a:pt x="3068" y="1642"/>
                    </a:lnTo>
                    <a:lnTo>
                      <a:pt x="3062" y="1642"/>
                    </a:lnTo>
                    <a:lnTo>
                      <a:pt x="3062" y="1642"/>
                    </a:lnTo>
                    <a:lnTo>
                      <a:pt x="3058" y="1640"/>
                    </a:lnTo>
                    <a:lnTo>
                      <a:pt x="3058" y="1638"/>
                    </a:lnTo>
                    <a:lnTo>
                      <a:pt x="3060" y="1636"/>
                    </a:lnTo>
                    <a:lnTo>
                      <a:pt x="3064" y="1632"/>
                    </a:lnTo>
                    <a:lnTo>
                      <a:pt x="3076" y="1620"/>
                    </a:lnTo>
                    <a:lnTo>
                      <a:pt x="3092" y="1606"/>
                    </a:lnTo>
                    <a:lnTo>
                      <a:pt x="3092" y="1606"/>
                    </a:lnTo>
                    <a:close/>
                  </a:path>
                </a:pathLst>
              </a:custGeom>
              <a:grpFill/>
              <a:ln w="6350">
                <a:noFill/>
                <a:round/>
                <a:headEnd/>
                <a:tailEnd/>
              </a:ln>
            </p:spPr>
            <p:txBody>
              <a:bodyPr/>
              <a:lstStyle/>
              <a:p>
                <a:endParaRPr lang="da-DK" b="1" dirty="0"/>
              </a:p>
            </p:txBody>
          </p:sp>
          <p:sp>
            <p:nvSpPr>
              <p:cNvPr id="79" name="Freeform 6087">
                <a:extLst>
                  <a:ext uri="{FF2B5EF4-FFF2-40B4-BE49-F238E27FC236}">
                    <a16:creationId xmlns:a16="http://schemas.microsoft.com/office/drawing/2014/main" id="{874104D4-D373-D644-8121-3E568FAC4FFA}"/>
                  </a:ext>
                </a:extLst>
              </p:cNvPr>
              <p:cNvSpPr>
                <a:spLocks/>
              </p:cNvSpPr>
              <p:nvPr/>
            </p:nvSpPr>
            <p:spPr bwMode="auto">
              <a:xfrm>
                <a:off x="1927860" y="823913"/>
                <a:ext cx="304800" cy="171450"/>
              </a:xfrm>
              <a:custGeom>
                <a:avLst/>
                <a:gdLst/>
                <a:ahLst/>
                <a:cxnLst>
                  <a:cxn ang="0">
                    <a:pos x="78" y="174"/>
                  </a:cxn>
                  <a:cxn ang="0">
                    <a:pos x="110" y="166"/>
                  </a:cxn>
                  <a:cxn ang="0">
                    <a:pos x="110" y="174"/>
                  </a:cxn>
                  <a:cxn ang="0">
                    <a:pos x="176" y="164"/>
                  </a:cxn>
                  <a:cxn ang="0">
                    <a:pos x="174" y="172"/>
                  </a:cxn>
                  <a:cxn ang="0">
                    <a:pos x="118" y="192"/>
                  </a:cxn>
                  <a:cxn ang="0">
                    <a:pos x="108" y="204"/>
                  </a:cxn>
                  <a:cxn ang="0">
                    <a:pos x="148" y="238"/>
                  </a:cxn>
                  <a:cxn ang="0">
                    <a:pos x="224" y="268"/>
                  </a:cxn>
                  <a:cxn ang="0">
                    <a:pos x="260" y="262"/>
                  </a:cxn>
                  <a:cxn ang="0">
                    <a:pos x="268" y="252"/>
                  </a:cxn>
                  <a:cxn ang="0">
                    <a:pos x="288" y="260"/>
                  </a:cxn>
                  <a:cxn ang="0">
                    <a:pos x="282" y="242"/>
                  </a:cxn>
                  <a:cxn ang="0">
                    <a:pos x="296" y="246"/>
                  </a:cxn>
                  <a:cxn ang="0">
                    <a:pos x="322" y="266"/>
                  </a:cxn>
                  <a:cxn ang="0">
                    <a:pos x="328" y="246"/>
                  </a:cxn>
                  <a:cxn ang="0">
                    <a:pos x="340" y="234"/>
                  </a:cxn>
                  <a:cxn ang="0">
                    <a:pos x="364" y="230"/>
                  </a:cxn>
                  <a:cxn ang="0">
                    <a:pos x="426" y="192"/>
                  </a:cxn>
                  <a:cxn ang="0">
                    <a:pos x="480" y="174"/>
                  </a:cxn>
                  <a:cxn ang="0">
                    <a:pos x="472" y="166"/>
                  </a:cxn>
                  <a:cxn ang="0">
                    <a:pos x="438" y="146"/>
                  </a:cxn>
                  <a:cxn ang="0">
                    <a:pos x="400" y="146"/>
                  </a:cxn>
                  <a:cxn ang="0">
                    <a:pos x="390" y="142"/>
                  </a:cxn>
                  <a:cxn ang="0">
                    <a:pos x="400" y="122"/>
                  </a:cxn>
                  <a:cxn ang="0">
                    <a:pos x="382" y="108"/>
                  </a:cxn>
                  <a:cxn ang="0">
                    <a:pos x="376" y="86"/>
                  </a:cxn>
                  <a:cxn ang="0">
                    <a:pos x="352" y="78"/>
                  </a:cxn>
                  <a:cxn ang="0">
                    <a:pos x="328" y="90"/>
                  </a:cxn>
                  <a:cxn ang="0">
                    <a:pos x="326" y="102"/>
                  </a:cxn>
                  <a:cxn ang="0">
                    <a:pos x="306" y="92"/>
                  </a:cxn>
                  <a:cxn ang="0">
                    <a:pos x="306" y="74"/>
                  </a:cxn>
                  <a:cxn ang="0">
                    <a:pos x="274" y="68"/>
                  </a:cxn>
                  <a:cxn ang="0">
                    <a:pos x="192" y="20"/>
                  </a:cxn>
                  <a:cxn ang="0">
                    <a:pos x="134" y="0"/>
                  </a:cxn>
                  <a:cxn ang="0">
                    <a:pos x="100" y="4"/>
                  </a:cxn>
                  <a:cxn ang="0">
                    <a:pos x="112" y="20"/>
                  </a:cxn>
                  <a:cxn ang="0">
                    <a:pos x="98" y="28"/>
                  </a:cxn>
                  <a:cxn ang="0">
                    <a:pos x="66" y="32"/>
                  </a:cxn>
                  <a:cxn ang="0">
                    <a:pos x="54" y="54"/>
                  </a:cxn>
                  <a:cxn ang="0">
                    <a:pos x="26" y="76"/>
                  </a:cxn>
                  <a:cxn ang="0">
                    <a:pos x="18" y="92"/>
                  </a:cxn>
                  <a:cxn ang="0">
                    <a:pos x="50" y="100"/>
                  </a:cxn>
                  <a:cxn ang="0">
                    <a:pos x="90" y="104"/>
                  </a:cxn>
                  <a:cxn ang="0">
                    <a:pos x="72" y="112"/>
                  </a:cxn>
                  <a:cxn ang="0">
                    <a:pos x="4" y="106"/>
                  </a:cxn>
                  <a:cxn ang="0">
                    <a:pos x="2" y="116"/>
                  </a:cxn>
                  <a:cxn ang="0">
                    <a:pos x="32" y="148"/>
                  </a:cxn>
                </a:cxnLst>
                <a:rect l="0" t="0" r="r" b="b"/>
                <a:pathLst>
                  <a:path w="480" h="270">
                    <a:moveTo>
                      <a:pt x="54" y="164"/>
                    </a:moveTo>
                    <a:lnTo>
                      <a:pt x="54" y="164"/>
                    </a:lnTo>
                    <a:lnTo>
                      <a:pt x="66" y="172"/>
                    </a:lnTo>
                    <a:lnTo>
                      <a:pt x="78" y="174"/>
                    </a:lnTo>
                    <a:lnTo>
                      <a:pt x="88" y="172"/>
                    </a:lnTo>
                    <a:lnTo>
                      <a:pt x="98" y="170"/>
                    </a:lnTo>
                    <a:lnTo>
                      <a:pt x="108" y="164"/>
                    </a:lnTo>
                    <a:lnTo>
                      <a:pt x="110" y="166"/>
                    </a:lnTo>
                    <a:lnTo>
                      <a:pt x="108" y="170"/>
                    </a:lnTo>
                    <a:lnTo>
                      <a:pt x="108" y="170"/>
                    </a:lnTo>
                    <a:lnTo>
                      <a:pt x="108" y="172"/>
                    </a:lnTo>
                    <a:lnTo>
                      <a:pt x="110" y="174"/>
                    </a:lnTo>
                    <a:lnTo>
                      <a:pt x="116" y="176"/>
                    </a:lnTo>
                    <a:lnTo>
                      <a:pt x="142" y="168"/>
                    </a:lnTo>
                    <a:lnTo>
                      <a:pt x="168" y="162"/>
                    </a:lnTo>
                    <a:lnTo>
                      <a:pt x="176" y="164"/>
                    </a:lnTo>
                    <a:lnTo>
                      <a:pt x="176" y="164"/>
                    </a:lnTo>
                    <a:lnTo>
                      <a:pt x="176" y="168"/>
                    </a:lnTo>
                    <a:lnTo>
                      <a:pt x="176" y="168"/>
                    </a:lnTo>
                    <a:lnTo>
                      <a:pt x="174" y="172"/>
                    </a:lnTo>
                    <a:lnTo>
                      <a:pt x="170" y="174"/>
                    </a:lnTo>
                    <a:lnTo>
                      <a:pt x="158" y="180"/>
                    </a:lnTo>
                    <a:lnTo>
                      <a:pt x="130" y="188"/>
                    </a:lnTo>
                    <a:lnTo>
                      <a:pt x="118" y="192"/>
                    </a:lnTo>
                    <a:lnTo>
                      <a:pt x="108" y="196"/>
                    </a:lnTo>
                    <a:lnTo>
                      <a:pt x="104" y="200"/>
                    </a:lnTo>
                    <a:lnTo>
                      <a:pt x="106" y="202"/>
                    </a:lnTo>
                    <a:lnTo>
                      <a:pt x="108" y="204"/>
                    </a:lnTo>
                    <a:lnTo>
                      <a:pt x="108" y="204"/>
                    </a:lnTo>
                    <a:lnTo>
                      <a:pt x="122" y="214"/>
                    </a:lnTo>
                    <a:lnTo>
                      <a:pt x="134" y="226"/>
                    </a:lnTo>
                    <a:lnTo>
                      <a:pt x="148" y="238"/>
                    </a:lnTo>
                    <a:lnTo>
                      <a:pt x="166" y="250"/>
                    </a:lnTo>
                    <a:lnTo>
                      <a:pt x="166" y="250"/>
                    </a:lnTo>
                    <a:lnTo>
                      <a:pt x="194" y="260"/>
                    </a:lnTo>
                    <a:lnTo>
                      <a:pt x="224" y="268"/>
                    </a:lnTo>
                    <a:lnTo>
                      <a:pt x="238" y="270"/>
                    </a:lnTo>
                    <a:lnTo>
                      <a:pt x="250" y="270"/>
                    </a:lnTo>
                    <a:lnTo>
                      <a:pt x="258" y="266"/>
                    </a:lnTo>
                    <a:lnTo>
                      <a:pt x="260" y="262"/>
                    </a:lnTo>
                    <a:lnTo>
                      <a:pt x="262" y="260"/>
                    </a:lnTo>
                    <a:lnTo>
                      <a:pt x="262" y="260"/>
                    </a:lnTo>
                    <a:lnTo>
                      <a:pt x="262" y="254"/>
                    </a:lnTo>
                    <a:lnTo>
                      <a:pt x="268" y="252"/>
                    </a:lnTo>
                    <a:lnTo>
                      <a:pt x="274" y="254"/>
                    </a:lnTo>
                    <a:lnTo>
                      <a:pt x="280" y="256"/>
                    </a:lnTo>
                    <a:lnTo>
                      <a:pt x="284" y="258"/>
                    </a:lnTo>
                    <a:lnTo>
                      <a:pt x="288" y="260"/>
                    </a:lnTo>
                    <a:lnTo>
                      <a:pt x="290" y="258"/>
                    </a:lnTo>
                    <a:lnTo>
                      <a:pt x="286" y="250"/>
                    </a:lnTo>
                    <a:lnTo>
                      <a:pt x="286" y="250"/>
                    </a:lnTo>
                    <a:lnTo>
                      <a:pt x="282" y="242"/>
                    </a:lnTo>
                    <a:lnTo>
                      <a:pt x="280" y="236"/>
                    </a:lnTo>
                    <a:lnTo>
                      <a:pt x="282" y="236"/>
                    </a:lnTo>
                    <a:lnTo>
                      <a:pt x="284" y="236"/>
                    </a:lnTo>
                    <a:lnTo>
                      <a:pt x="296" y="246"/>
                    </a:lnTo>
                    <a:lnTo>
                      <a:pt x="314" y="260"/>
                    </a:lnTo>
                    <a:lnTo>
                      <a:pt x="314" y="260"/>
                    </a:lnTo>
                    <a:lnTo>
                      <a:pt x="320" y="266"/>
                    </a:lnTo>
                    <a:lnTo>
                      <a:pt x="322" y="266"/>
                    </a:lnTo>
                    <a:lnTo>
                      <a:pt x="324" y="266"/>
                    </a:lnTo>
                    <a:lnTo>
                      <a:pt x="326" y="262"/>
                    </a:lnTo>
                    <a:lnTo>
                      <a:pt x="328" y="254"/>
                    </a:lnTo>
                    <a:lnTo>
                      <a:pt x="328" y="246"/>
                    </a:lnTo>
                    <a:lnTo>
                      <a:pt x="330" y="240"/>
                    </a:lnTo>
                    <a:lnTo>
                      <a:pt x="334" y="236"/>
                    </a:lnTo>
                    <a:lnTo>
                      <a:pt x="336" y="234"/>
                    </a:lnTo>
                    <a:lnTo>
                      <a:pt x="340" y="234"/>
                    </a:lnTo>
                    <a:lnTo>
                      <a:pt x="340" y="234"/>
                    </a:lnTo>
                    <a:lnTo>
                      <a:pt x="348" y="236"/>
                    </a:lnTo>
                    <a:lnTo>
                      <a:pt x="356" y="234"/>
                    </a:lnTo>
                    <a:lnTo>
                      <a:pt x="364" y="230"/>
                    </a:lnTo>
                    <a:lnTo>
                      <a:pt x="374" y="226"/>
                    </a:lnTo>
                    <a:lnTo>
                      <a:pt x="414" y="198"/>
                    </a:lnTo>
                    <a:lnTo>
                      <a:pt x="414" y="198"/>
                    </a:lnTo>
                    <a:lnTo>
                      <a:pt x="426" y="192"/>
                    </a:lnTo>
                    <a:lnTo>
                      <a:pt x="440" y="186"/>
                    </a:lnTo>
                    <a:lnTo>
                      <a:pt x="466" y="180"/>
                    </a:lnTo>
                    <a:lnTo>
                      <a:pt x="474" y="176"/>
                    </a:lnTo>
                    <a:lnTo>
                      <a:pt x="480" y="174"/>
                    </a:lnTo>
                    <a:lnTo>
                      <a:pt x="480" y="172"/>
                    </a:lnTo>
                    <a:lnTo>
                      <a:pt x="480" y="170"/>
                    </a:lnTo>
                    <a:lnTo>
                      <a:pt x="472" y="166"/>
                    </a:lnTo>
                    <a:lnTo>
                      <a:pt x="472" y="166"/>
                    </a:lnTo>
                    <a:lnTo>
                      <a:pt x="464" y="162"/>
                    </a:lnTo>
                    <a:lnTo>
                      <a:pt x="456" y="156"/>
                    </a:lnTo>
                    <a:lnTo>
                      <a:pt x="444" y="148"/>
                    </a:lnTo>
                    <a:lnTo>
                      <a:pt x="438" y="146"/>
                    </a:lnTo>
                    <a:lnTo>
                      <a:pt x="430" y="144"/>
                    </a:lnTo>
                    <a:lnTo>
                      <a:pt x="418" y="144"/>
                    </a:lnTo>
                    <a:lnTo>
                      <a:pt x="400" y="146"/>
                    </a:lnTo>
                    <a:lnTo>
                      <a:pt x="400" y="146"/>
                    </a:lnTo>
                    <a:lnTo>
                      <a:pt x="388" y="148"/>
                    </a:lnTo>
                    <a:lnTo>
                      <a:pt x="384" y="148"/>
                    </a:lnTo>
                    <a:lnTo>
                      <a:pt x="386" y="146"/>
                    </a:lnTo>
                    <a:lnTo>
                      <a:pt x="390" y="142"/>
                    </a:lnTo>
                    <a:lnTo>
                      <a:pt x="396" y="136"/>
                    </a:lnTo>
                    <a:lnTo>
                      <a:pt x="400" y="130"/>
                    </a:lnTo>
                    <a:lnTo>
                      <a:pt x="400" y="126"/>
                    </a:lnTo>
                    <a:lnTo>
                      <a:pt x="400" y="122"/>
                    </a:lnTo>
                    <a:lnTo>
                      <a:pt x="396" y="118"/>
                    </a:lnTo>
                    <a:lnTo>
                      <a:pt x="392" y="114"/>
                    </a:lnTo>
                    <a:lnTo>
                      <a:pt x="392" y="114"/>
                    </a:lnTo>
                    <a:lnTo>
                      <a:pt x="382" y="108"/>
                    </a:lnTo>
                    <a:lnTo>
                      <a:pt x="376" y="100"/>
                    </a:lnTo>
                    <a:lnTo>
                      <a:pt x="376" y="96"/>
                    </a:lnTo>
                    <a:lnTo>
                      <a:pt x="376" y="90"/>
                    </a:lnTo>
                    <a:lnTo>
                      <a:pt x="376" y="86"/>
                    </a:lnTo>
                    <a:lnTo>
                      <a:pt x="372" y="82"/>
                    </a:lnTo>
                    <a:lnTo>
                      <a:pt x="366" y="80"/>
                    </a:lnTo>
                    <a:lnTo>
                      <a:pt x="352" y="78"/>
                    </a:lnTo>
                    <a:lnTo>
                      <a:pt x="352" y="78"/>
                    </a:lnTo>
                    <a:lnTo>
                      <a:pt x="338" y="76"/>
                    </a:lnTo>
                    <a:lnTo>
                      <a:pt x="330" y="80"/>
                    </a:lnTo>
                    <a:lnTo>
                      <a:pt x="328" y="84"/>
                    </a:lnTo>
                    <a:lnTo>
                      <a:pt x="328" y="90"/>
                    </a:lnTo>
                    <a:lnTo>
                      <a:pt x="330" y="96"/>
                    </a:lnTo>
                    <a:lnTo>
                      <a:pt x="328" y="100"/>
                    </a:lnTo>
                    <a:lnTo>
                      <a:pt x="328" y="102"/>
                    </a:lnTo>
                    <a:lnTo>
                      <a:pt x="326" y="102"/>
                    </a:lnTo>
                    <a:lnTo>
                      <a:pt x="318" y="100"/>
                    </a:lnTo>
                    <a:lnTo>
                      <a:pt x="318" y="100"/>
                    </a:lnTo>
                    <a:lnTo>
                      <a:pt x="310" y="96"/>
                    </a:lnTo>
                    <a:lnTo>
                      <a:pt x="306" y="92"/>
                    </a:lnTo>
                    <a:lnTo>
                      <a:pt x="306" y="86"/>
                    </a:lnTo>
                    <a:lnTo>
                      <a:pt x="308" y="82"/>
                    </a:lnTo>
                    <a:lnTo>
                      <a:pt x="308" y="78"/>
                    </a:lnTo>
                    <a:lnTo>
                      <a:pt x="306" y="74"/>
                    </a:lnTo>
                    <a:lnTo>
                      <a:pt x="298" y="70"/>
                    </a:lnTo>
                    <a:lnTo>
                      <a:pt x="284" y="70"/>
                    </a:lnTo>
                    <a:lnTo>
                      <a:pt x="284" y="70"/>
                    </a:lnTo>
                    <a:lnTo>
                      <a:pt x="274" y="68"/>
                    </a:lnTo>
                    <a:lnTo>
                      <a:pt x="266" y="66"/>
                    </a:lnTo>
                    <a:lnTo>
                      <a:pt x="248" y="56"/>
                    </a:lnTo>
                    <a:lnTo>
                      <a:pt x="212" y="32"/>
                    </a:lnTo>
                    <a:lnTo>
                      <a:pt x="192" y="20"/>
                    </a:lnTo>
                    <a:lnTo>
                      <a:pt x="170" y="10"/>
                    </a:lnTo>
                    <a:lnTo>
                      <a:pt x="158" y="6"/>
                    </a:lnTo>
                    <a:lnTo>
                      <a:pt x="146" y="2"/>
                    </a:lnTo>
                    <a:lnTo>
                      <a:pt x="134" y="0"/>
                    </a:lnTo>
                    <a:lnTo>
                      <a:pt x="118" y="0"/>
                    </a:lnTo>
                    <a:lnTo>
                      <a:pt x="118" y="0"/>
                    </a:lnTo>
                    <a:lnTo>
                      <a:pt x="104" y="2"/>
                    </a:lnTo>
                    <a:lnTo>
                      <a:pt x="100" y="4"/>
                    </a:lnTo>
                    <a:lnTo>
                      <a:pt x="100" y="6"/>
                    </a:lnTo>
                    <a:lnTo>
                      <a:pt x="102" y="10"/>
                    </a:lnTo>
                    <a:lnTo>
                      <a:pt x="108" y="14"/>
                    </a:lnTo>
                    <a:lnTo>
                      <a:pt x="112" y="20"/>
                    </a:lnTo>
                    <a:lnTo>
                      <a:pt x="114" y="24"/>
                    </a:lnTo>
                    <a:lnTo>
                      <a:pt x="114" y="24"/>
                    </a:lnTo>
                    <a:lnTo>
                      <a:pt x="110" y="26"/>
                    </a:lnTo>
                    <a:lnTo>
                      <a:pt x="98" y="28"/>
                    </a:lnTo>
                    <a:lnTo>
                      <a:pt x="98" y="28"/>
                    </a:lnTo>
                    <a:lnTo>
                      <a:pt x="82" y="28"/>
                    </a:lnTo>
                    <a:lnTo>
                      <a:pt x="70" y="30"/>
                    </a:lnTo>
                    <a:lnTo>
                      <a:pt x="66" y="32"/>
                    </a:lnTo>
                    <a:lnTo>
                      <a:pt x="64" y="36"/>
                    </a:lnTo>
                    <a:lnTo>
                      <a:pt x="58" y="48"/>
                    </a:lnTo>
                    <a:lnTo>
                      <a:pt x="58" y="48"/>
                    </a:lnTo>
                    <a:lnTo>
                      <a:pt x="54" y="54"/>
                    </a:lnTo>
                    <a:lnTo>
                      <a:pt x="52" y="58"/>
                    </a:lnTo>
                    <a:lnTo>
                      <a:pt x="42" y="64"/>
                    </a:lnTo>
                    <a:lnTo>
                      <a:pt x="32" y="72"/>
                    </a:lnTo>
                    <a:lnTo>
                      <a:pt x="26" y="76"/>
                    </a:lnTo>
                    <a:lnTo>
                      <a:pt x="20" y="84"/>
                    </a:lnTo>
                    <a:lnTo>
                      <a:pt x="20" y="84"/>
                    </a:lnTo>
                    <a:lnTo>
                      <a:pt x="18" y="88"/>
                    </a:lnTo>
                    <a:lnTo>
                      <a:pt x="18" y="92"/>
                    </a:lnTo>
                    <a:lnTo>
                      <a:pt x="20" y="94"/>
                    </a:lnTo>
                    <a:lnTo>
                      <a:pt x="24" y="96"/>
                    </a:lnTo>
                    <a:lnTo>
                      <a:pt x="34" y="98"/>
                    </a:lnTo>
                    <a:lnTo>
                      <a:pt x="50" y="100"/>
                    </a:lnTo>
                    <a:lnTo>
                      <a:pt x="78" y="102"/>
                    </a:lnTo>
                    <a:lnTo>
                      <a:pt x="86" y="102"/>
                    </a:lnTo>
                    <a:lnTo>
                      <a:pt x="88" y="102"/>
                    </a:lnTo>
                    <a:lnTo>
                      <a:pt x="90" y="104"/>
                    </a:lnTo>
                    <a:lnTo>
                      <a:pt x="90" y="104"/>
                    </a:lnTo>
                    <a:lnTo>
                      <a:pt x="86" y="108"/>
                    </a:lnTo>
                    <a:lnTo>
                      <a:pt x="82" y="110"/>
                    </a:lnTo>
                    <a:lnTo>
                      <a:pt x="72" y="112"/>
                    </a:lnTo>
                    <a:lnTo>
                      <a:pt x="58" y="112"/>
                    </a:lnTo>
                    <a:lnTo>
                      <a:pt x="42" y="110"/>
                    </a:lnTo>
                    <a:lnTo>
                      <a:pt x="14" y="106"/>
                    </a:lnTo>
                    <a:lnTo>
                      <a:pt x="4" y="106"/>
                    </a:lnTo>
                    <a:lnTo>
                      <a:pt x="2" y="108"/>
                    </a:lnTo>
                    <a:lnTo>
                      <a:pt x="0" y="110"/>
                    </a:lnTo>
                    <a:lnTo>
                      <a:pt x="0" y="110"/>
                    </a:lnTo>
                    <a:lnTo>
                      <a:pt x="2" y="116"/>
                    </a:lnTo>
                    <a:lnTo>
                      <a:pt x="4" y="122"/>
                    </a:lnTo>
                    <a:lnTo>
                      <a:pt x="8" y="128"/>
                    </a:lnTo>
                    <a:lnTo>
                      <a:pt x="14" y="134"/>
                    </a:lnTo>
                    <a:lnTo>
                      <a:pt x="32" y="148"/>
                    </a:lnTo>
                    <a:lnTo>
                      <a:pt x="54" y="164"/>
                    </a:lnTo>
                    <a:lnTo>
                      <a:pt x="54" y="164"/>
                    </a:lnTo>
                    <a:close/>
                  </a:path>
                </a:pathLst>
              </a:custGeom>
              <a:grpFill/>
              <a:ln w="6350">
                <a:noFill/>
                <a:round/>
                <a:headEnd/>
                <a:tailEnd/>
              </a:ln>
            </p:spPr>
            <p:txBody>
              <a:bodyPr/>
              <a:lstStyle/>
              <a:p>
                <a:endParaRPr lang="da-DK" b="1"/>
              </a:p>
            </p:txBody>
          </p:sp>
          <p:sp>
            <p:nvSpPr>
              <p:cNvPr id="80" name="Freeform 6088">
                <a:extLst>
                  <a:ext uri="{FF2B5EF4-FFF2-40B4-BE49-F238E27FC236}">
                    <a16:creationId xmlns:a16="http://schemas.microsoft.com/office/drawing/2014/main" id="{D063CAD3-C1FE-2E40-9A56-A9E4549B7FBE}"/>
                  </a:ext>
                </a:extLst>
              </p:cNvPr>
              <p:cNvSpPr>
                <a:spLocks/>
              </p:cNvSpPr>
              <p:nvPr/>
            </p:nvSpPr>
            <p:spPr bwMode="auto">
              <a:xfrm>
                <a:off x="2100580" y="1206183"/>
                <a:ext cx="734060" cy="539750"/>
              </a:xfrm>
              <a:custGeom>
                <a:avLst/>
                <a:gdLst/>
                <a:ahLst/>
                <a:cxnLst>
                  <a:cxn ang="0">
                    <a:pos x="1088" y="504"/>
                  </a:cxn>
                  <a:cxn ang="0">
                    <a:pos x="1060" y="480"/>
                  </a:cxn>
                  <a:cxn ang="0">
                    <a:pos x="960" y="426"/>
                  </a:cxn>
                  <a:cxn ang="0">
                    <a:pos x="890" y="396"/>
                  </a:cxn>
                  <a:cxn ang="0">
                    <a:pos x="890" y="348"/>
                  </a:cxn>
                  <a:cxn ang="0">
                    <a:pos x="926" y="328"/>
                  </a:cxn>
                  <a:cxn ang="0">
                    <a:pos x="926" y="298"/>
                  </a:cxn>
                  <a:cxn ang="0">
                    <a:pos x="846" y="276"/>
                  </a:cxn>
                  <a:cxn ang="0">
                    <a:pos x="844" y="232"/>
                  </a:cxn>
                  <a:cxn ang="0">
                    <a:pos x="782" y="204"/>
                  </a:cxn>
                  <a:cxn ang="0">
                    <a:pos x="706" y="174"/>
                  </a:cxn>
                  <a:cxn ang="0">
                    <a:pos x="642" y="134"/>
                  </a:cxn>
                  <a:cxn ang="0">
                    <a:pos x="560" y="98"/>
                  </a:cxn>
                  <a:cxn ang="0">
                    <a:pos x="462" y="112"/>
                  </a:cxn>
                  <a:cxn ang="0">
                    <a:pos x="404" y="110"/>
                  </a:cxn>
                  <a:cxn ang="0">
                    <a:pos x="388" y="90"/>
                  </a:cxn>
                  <a:cxn ang="0">
                    <a:pos x="352" y="18"/>
                  </a:cxn>
                  <a:cxn ang="0">
                    <a:pos x="200" y="50"/>
                  </a:cxn>
                  <a:cxn ang="0">
                    <a:pos x="174" y="84"/>
                  </a:cxn>
                  <a:cxn ang="0">
                    <a:pos x="168" y="138"/>
                  </a:cxn>
                  <a:cxn ang="0">
                    <a:pos x="222" y="180"/>
                  </a:cxn>
                  <a:cxn ang="0">
                    <a:pos x="150" y="122"/>
                  </a:cxn>
                  <a:cxn ang="0">
                    <a:pos x="188" y="26"/>
                  </a:cxn>
                  <a:cxn ang="0">
                    <a:pos x="116" y="8"/>
                  </a:cxn>
                  <a:cxn ang="0">
                    <a:pos x="18" y="90"/>
                  </a:cxn>
                  <a:cxn ang="0">
                    <a:pos x="58" y="196"/>
                  </a:cxn>
                  <a:cxn ang="0">
                    <a:pos x="40" y="216"/>
                  </a:cxn>
                  <a:cxn ang="0">
                    <a:pos x="118" y="270"/>
                  </a:cxn>
                  <a:cxn ang="0">
                    <a:pos x="234" y="288"/>
                  </a:cxn>
                  <a:cxn ang="0">
                    <a:pos x="336" y="290"/>
                  </a:cxn>
                  <a:cxn ang="0">
                    <a:pos x="358" y="284"/>
                  </a:cxn>
                  <a:cxn ang="0">
                    <a:pos x="462" y="284"/>
                  </a:cxn>
                  <a:cxn ang="0">
                    <a:pos x="498" y="274"/>
                  </a:cxn>
                  <a:cxn ang="0">
                    <a:pos x="580" y="338"/>
                  </a:cxn>
                  <a:cxn ang="0">
                    <a:pos x="538" y="376"/>
                  </a:cxn>
                  <a:cxn ang="0">
                    <a:pos x="654" y="402"/>
                  </a:cxn>
                  <a:cxn ang="0">
                    <a:pos x="712" y="474"/>
                  </a:cxn>
                  <a:cxn ang="0">
                    <a:pos x="640" y="558"/>
                  </a:cxn>
                  <a:cxn ang="0">
                    <a:pos x="628" y="608"/>
                  </a:cxn>
                  <a:cxn ang="0">
                    <a:pos x="510" y="624"/>
                  </a:cxn>
                  <a:cxn ang="0">
                    <a:pos x="514" y="688"/>
                  </a:cxn>
                  <a:cxn ang="0">
                    <a:pos x="616" y="688"/>
                  </a:cxn>
                  <a:cxn ang="0">
                    <a:pos x="656" y="674"/>
                  </a:cxn>
                  <a:cxn ang="0">
                    <a:pos x="736" y="724"/>
                  </a:cxn>
                  <a:cxn ang="0">
                    <a:pos x="732" y="752"/>
                  </a:cxn>
                  <a:cxn ang="0">
                    <a:pos x="854" y="818"/>
                  </a:cxn>
                  <a:cxn ang="0">
                    <a:pos x="966" y="822"/>
                  </a:cxn>
                  <a:cxn ang="0">
                    <a:pos x="854" y="724"/>
                  </a:cxn>
                  <a:cxn ang="0">
                    <a:pos x="908" y="744"/>
                  </a:cxn>
                  <a:cxn ang="0">
                    <a:pos x="1012" y="814"/>
                  </a:cxn>
                  <a:cxn ang="0">
                    <a:pos x="1018" y="766"/>
                  </a:cxn>
                  <a:cxn ang="0">
                    <a:pos x="1022" y="724"/>
                  </a:cxn>
                  <a:cxn ang="0">
                    <a:pos x="1000" y="694"/>
                  </a:cxn>
                  <a:cxn ang="0">
                    <a:pos x="942" y="632"/>
                  </a:cxn>
                  <a:cxn ang="0">
                    <a:pos x="890" y="586"/>
                  </a:cxn>
                  <a:cxn ang="0">
                    <a:pos x="902" y="544"/>
                  </a:cxn>
                  <a:cxn ang="0">
                    <a:pos x="942" y="544"/>
                  </a:cxn>
                  <a:cxn ang="0">
                    <a:pos x="990" y="580"/>
                  </a:cxn>
                  <a:cxn ang="0">
                    <a:pos x="1070" y="648"/>
                  </a:cxn>
                  <a:cxn ang="0">
                    <a:pos x="1102" y="596"/>
                  </a:cxn>
                  <a:cxn ang="0">
                    <a:pos x="1128" y="568"/>
                  </a:cxn>
                  <a:cxn ang="0">
                    <a:pos x="1148" y="514"/>
                  </a:cxn>
                </a:cxnLst>
                <a:rect l="0" t="0" r="r" b="b"/>
                <a:pathLst>
                  <a:path w="1156" h="850">
                    <a:moveTo>
                      <a:pt x="1148" y="514"/>
                    </a:moveTo>
                    <a:lnTo>
                      <a:pt x="1148" y="514"/>
                    </a:lnTo>
                    <a:lnTo>
                      <a:pt x="1144" y="506"/>
                    </a:lnTo>
                    <a:lnTo>
                      <a:pt x="1138" y="502"/>
                    </a:lnTo>
                    <a:lnTo>
                      <a:pt x="1134" y="500"/>
                    </a:lnTo>
                    <a:lnTo>
                      <a:pt x="1128" y="498"/>
                    </a:lnTo>
                    <a:lnTo>
                      <a:pt x="1116" y="498"/>
                    </a:lnTo>
                    <a:lnTo>
                      <a:pt x="1106" y="502"/>
                    </a:lnTo>
                    <a:lnTo>
                      <a:pt x="1096" y="506"/>
                    </a:lnTo>
                    <a:lnTo>
                      <a:pt x="1090" y="508"/>
                    </a:lnTo>
                    <a:lnTo>
                      <a:pt x="1088" y="506"/>
                    </a:lnTo>
                    <a:lnTo>
                      <a:pt x="1088" y="504"/>
                    </a:lnTo>
                    <a:lnTo>
                      <a:pt x="1090" y="496"/>
                    </a:lnTo>
                    <a:lnTo>
                      <a:pt x="1090" y="496"/>
                    </a:lnTo>
                    <a:lnTo>
                      <a:pt x="1092" y="486"/>
                    </a:lnTo>
                    <a:lnTo>
                      <a:pt x="1090" y="482"/>
                    </a:lnTo>
                    <a:lnTo>
                      <a:pt x="1088" y="480"/>
                    </a:lnTo>
                    <a:lnTo>
                      <a:pt x="1084" y="480"/>
                    </a:lnTo>
                    <a:lnTo>
                      <a:pt x="1076" y="482"/>
                    </a:lnTo>
                    <a:lnTo>
                      <a:pt x="1062" y="486"/>
                    </a:lnTo>
                    <a:lnTo>
                      <a:pt x="1060" y="486"/>
                    </a:lnTo>
                    <a:lnTo>
                      <a:pt x="1058" y="486"/>
                    </a:lnTo>
                    <a:lnTo>
                      <a:pt x="1060" y="480"/>
                    </a:lnTo>
                    <a:lnTo>
                      <a:pt x="1060" y="480"/>
                    </a:lnTo>
                    <a:lnTo>
                      <a:pt x="1062" y="472"/>
                    </a:lnTo>
                    <a:lnTo>
                      <a:pt x="1062" y="466"/>
                    </a:lnTo>
                    <a:lnTo>
                      <a:pt x="1060" y="462"/>
                    </a:lnTo>
                    <a:lnTo>
                      <a:pt x="1056" y="458"/>
                    </a:lnTo>
                    <a:lnTo>
                      <a:pt x="1042" y="450"/>
                    </a:lnTo>
                    <a:lnTo>
                      <a:pt x="1022" y="436"/>
                    </a:lnTo>
                    <a:lnTo>
                      <a:pt x="1022" y="436"/>
                    </a:lnTo>
                    <a:lnTo>
                      <a:pt x="1010" y="430"/>
                    </a:lnTo>
                    <a:lnTo>
                      <a:pt x="996" y="428"/>
                    </a:lnTo>
                    <a:lnTo>
                      <a:pt x="984" y="426"/>
                    </a:lnTo>
                    <a:lnTo>
                      <a:pt x="970" y="426"/>
                    </a:lnTo>
                    <a:lnTo>
                      <a:pt x="960" y="426"/>
                    </a:lnTo>
                    <a:lnTo>
                      <a:pt x="950" y="424"/>
                    </a:lnTo>
                    <a:lnTo>
                      <a:pt x="944" y="420"/>
                    </a:lnTo>
                    <a:lnTo>
                      <a:pt x="942" y="416"/>
                    </a:lnTo>
                    <a:lnTo>
                      <a:pt x="940" y="410"/>
                    </a:lnTo>
                    <a:lnTo>
                      <a:pt x="940" y="410"/>
                    </a:lnTo>
                    <a:lnTo>
                      <a:pt x="938" y="406"/>
                    </a:lnTo>
                    <a:lnTo>
                      <a:pt x="936" y="402"/>
                    </a:lnTo>
                    <a:lnTo>
                      <a:pt x="930" y="400"/>
                    </a:lnTo>
                    <a:lnTo>
                      <a:pt x="926" y="398"/>
                    </a:lnTo>
                    <a:lnTo>
                      <a:pt x="914" y="396"/>
                    </a:lnTo>
                    <a:lnTo>
                      <a:pt x="900" y="396"/>
                    </a:lnTo>
                    <a:lnTo>
                      <a:pt x="890" y="396"/>
                    </a:lnTo>
                    <a:lnTo>
                      <a:pt x="882" y="394"/>
                    </a:lnTo>
                    <a:lnTo>
                      <a:pt x="882" y="394"/>
                    </a:lnTo>
                    <a:lnTo>
                      <a:pt x="882" y="392"/>
                    </a:lnTo>
                    <a:lnTo>
                      <a:pt x="890" y="384"/>
                    </a:lnTo>
                    <a:lnTo>
                      <a:pt x="890" y="384"/>
                    </a:lnTo>
                    <a:lnTo>
                      <a:pt x="896" y="380"/>
                    </a:lnTo>
                    <a:lnTo>
                      <a:pt x="900" y="376"/>
                    </a:lnTo>
                    <a:lnTo>
                      <a:pt x="902" y="372"/>
                    </a:lnTo>
                    <a:lnTo>
                      <a:pt x="902" y="366"/>
                    </a:lnTo>
                    <a:lnTo>
                      <a:pt x="900" y="360"/>
                    </a:lnTo>
                    <a:lnTo>
                      <a:pt x="894" y="352"/>
                    </a:lnTo>
                    <a:lnTo>
                      <a:pt x="890" y="348"/>
                    </a:lnTo>
                    <a:lnTo>
                      <a:pt x="888" y="344"/>
                    </a:lnTo>
                    <a:lnTo>
                      <a:pt x="890" y="344"/>
                    </a:lnTo>
                    <a:lnTo>
                      <a:pt x="902" y="346"/>
                    </a:lnTo>
                    <a:lnTo>
                      <a:pt x="902" y="346"/>
                    </a:lnTo>
                    <a:lnTo>
                      <a:pt x="916" y="348"/>
                    </a:lnTo>
                    <a:lnTo>
                      <a:pt x="928" y="348"/>
                    </a:lnTo>
                    <a:lnTo>
                      <a:pt x="938" y="346"/>
                    </a:lnTo>
                    <a:lnTo>
                      <a:pt x="942" y="342"/>
                    </a:lnTo>
                    <a:lnTo>
                      <a:pt x="944" y="340"/>
                    </a:lnTo>
                    <a:lnTo>
                      <a:pt x="944" y="338"/>
                    </a:lnTo>
                    <a:lnTo>
                      <a:pt x="938" y="334"/>
                    </a:lnTo>
                    <a:lnTo>
                      <a:pt x="926" y="328"/>
                    </a:lnTo>
                    <a:lnTo>
                      <a:pt x="906" y="324"/>
                    </a:lnTo>
                    <a:lnTo>
                      <a:pt x="906" y="324"/>
                    </a:lnTo>
                    <a:lnTo>
                      <a:pt x="876" y="318"/>
                    </a:lnTo>
                    <a:lnTo>
                      <a:pt x="876" y="318"/>
                    </a:lnTo>
                    <a:lnTo>
                      <a:pt x="876" y="318"/>
                    </a:lnTo>
                    <a:lnTo>
                      <a:pt x="880" y="316"/>
                    </a:lnTo>
                    <a:lnTo>
                      <a:pt x="900" y="312"/>
                    </a:lnTo>
                    <a:lnTo>
                      <a:pt x="910" y="308"/>
                    </a:lnTo>
                    <a:lnTo>
                      <a:pt x="920" y="304"/>
                    </a:lnTo>
                    <a:lnTo>
                      <a:pt x="920" y="304"/>
                    </a:lnTo>
                    <a:lnTo>
                      <a:pt x="924" y="300"/>
                    </a:lnTo>
                    <a:lnTo>
                      <a:pt x="926" y="298"/>
                    </a:lnTo>
                    <a:lnTo>
                      <a:pt x="926" y="294"/>
                    </a:lnTo>
                    <a:lnTo>
                      <a:pt x="926" y="290"/>
                    </a:lnTo>
                    <a:lnTo>
                      <a:pt x="922" y="284"/>
                    </a:lnTo>
                    <a:lnTo>
                      <a:pt x="914" y="278"/>
                    </a:lnTo>
                    <a:lnTo>
                      <a:pt x="904" y="272"/>
                    </a:lnTo>
                    <a:lnTo>
                      <a:pt x="894" y="268"/>
                    </a:lnTo>
                    <a:lnTo>
                      <a:pt x="886" y="268"/>
                    </a:lnTo>
                    <a:lnTo>
                      <a:pt x="880" y="270"/>
                    </a:lnTo>
                    <a:lnTo>
                      <a:pt x="880" y="270"/>
                    </a:lnTo>
                    <a:lnTo>
                      <a:pt x="872" y="274"/>
                    </a:lnTo>
                    <a:lnTo>
                      <a:pt x="864" y="276"/>
                    </a:lnTo>
                    <a:lnTo>
                      <a:pt x="846" y="276"/>
                    </a:lnTo>
                    <a:lnTo>
                      <a:pt x="842" y="276"/>
                    </a:lnTo>
                    <a:lnTo>
                      <a:pt x="840" y="274"/>
                    </a:lnTo>
                    <a:lnTo>
                      <a:pt x="842" y="270"/>
                    </a:lnTo>
                    <a:lnTo>
                      <a:pt x="852" y="266"/>
                    </a:lnTo>
                    <a:lnTo>
                      <a:pt x="852" y="266"/>
                    </a:lnTo>
                    <a:lnTo>
                      <a:pt x="874" y="258"/>
                    </a:lnTo>
                    <a:lnTo>
                      <a:pt x="880" y="254"/>
                    </a:lnTo>
                    <a:lnTo>
                      <a:pt x="882" y="252"/>
                    </a:lnTo>
                    <a:lnTo>
                      <a:pt x="878" y="248"/>
                    </a:lnTo>
                    <a:lnTo>
                      <a:pt x="872" y="244"/>
                    </a:lnTo>
                    <a:lnTo>
                      <a:pt x="844" y="232"/>
                    </a:lnTo>
                    <a:lnTo>
                      <a:pt x="844" y="232"/>
                    </a:lnTo>
                    <a:lnTo>
                      <a:pt x="826" y="226"/>
                    </a:lnTo>
                    <a:lnTo>
                      <a:pt x="812" y="226"/>
                    </a:lnTo>
                    <a:lnTo>
                      <a:pt x="802" y="228"/>
                    </a:lnTo>
                    <a:lnTo>
                      <a:pt x="794" y="230"/>
                    </a:lnTo>
                    <a:lnTo>
                      <a:pt x="790" y="232"/>
                    </a:lnTo>
                    <a:lnTo>
                      <a:pt x="786" y="232"/>
                    </a:lnTo>
                    <a:lnTo>
                      <a:pt x="786" y="230"/>
                    </a:lnTo>
                    <a:lnTo>
                      <a:pt x="786" y="220"/>
                    </a:lnTo>
                    <a:lnTo>
                      <a:pt x="786" y="220"/>
                    </a:lnTo>
                    <a:lnTo>
                      <a:pt x="788" y="210"/>
                    </a:lnTo>
                    <a:lnTo>
                      <a:pt x="784" y="206"/>
                    </a:lnTo>
                    <a:lnTo>
                      <a:pt x="782" y="204"/>
                    </a:lnTo>
                    <a:lnTo>
                      <a:pt x="776" y="204"/>
                    </a:lnTo>
                    <a:lnTo>
                      <a:pt x="768" y="206"/>
                    </a:lnTo>
                    <a:lnTo>
                      <a:pt x="764" y="204"/>
                    </a:lnTo>
                    <a:lnTo>
                      <a:pt x="762" y="198"/>
                    </a:lnTo>
                    <a:lnTo>
                      <a:pt x="762" y="198"/>
                    </a:lnTo>
                    <a:lnTo>
                      <a:pt x="762" y="190"/>
                    </a:lnTo>
                    <a:lnTo>
                      <a:pt x="756" y="184"/>
                    </a:lnTo>
                    <a:lnTo>
                      <a:pt x="748" y="178"/>
                    </a:lnTo>
                    <a:lnTo>
                      <a:pt x="738" y="174"/>
                    </a:lnTo>
                    <a:lnTo>
                      <a:pt x="728" y="170"/>
                    </a:lnTo>
                    <a:lnTo>
                      <a:pt x="716" y="170"/>
                    </a:lnTo>
                    <a:lnTo>
                      <a:pt x="706" y="174"/>
                    </a:lnTo>
                    <a:lnTo>
                      <a:pt x="696" y="182"/>
                    </a:lnTo>
                    <a:lnTo>
                      <a:pt x="696" y="182"/>
                    </a:lnTo>
                    <a:lnTo>
                      <a:pt x="686" y="190"/>
                    </a:lnTo>
                    <a:lnTo>
                      <a:pt x="680" y="192"/>
                    </a:lnTo>
                    <a:lnTo>
                      <a:pt x="674" y="190"/>
                    </a:lnTo>
                    <a:lnTo>
                      <a:pt x="670" y="186"/>
                    </a:lnTo>
                    <a:lnTo>
                      <a:pt x="666" y="178"/>
                    </a:lnTo>
                    <a:lnTo>
                      <a:pt x="662" y="168"/>
                    </a:lnTo>
                    <a:lnTo>
                      <a:pt x="652" y="148"/>
                    </a:lnTo>
                    <a:lnTo>
                      <a:pt x="652" y="148"/>
                    </a:lnTo>
                    <a:lnTo>
                      <a:pt x="648" y="138"/>
                    </a:lnTo>
                    <a:lnTo>
                      <a:pt x="642" y="134"/>
                    </a:lnTo>
                    <a:lnTo>
                      <a:pt x="638" y="134"/>
                    </a:lnTo>
                    <a:lnTo>
                      <a:pt x="632" y="134"/>
                    </a:lnTo>
                    <a:lnTo>
                      <a:pt x="628" y="134"/>
                    </a:lnTo>
                    <a:lnTo>
                      <a:pt x="622" y="134"/>
                    </a:lnTo>
                    <a:lnTo>
                      <a:pt x="616" y="128"/>
                    </a:lnTo>
                    <a:lnTo>
                      <a:pt x="610" y="120"/>
                    </a:lnTo>
                    <a:lnTo>
                      <a:pt x="610" y="120"/>
                    </a:lnTo>
                    <a:lnTo>
                      <a:pt x="602" y="110"/>
                    </a:lnTo>
                    <a:lnTo>
                      <a:pt x="594" y="104"/>
                    </a:lnTo>
                    <a:lnTo>
                      <a:pt x="586" y="100"/>
                    </a:lnTo>
                    <a:lnTo>
                      <a:pt x="578" y="100"/>
                    </a:lnTo>
                    <a:lnTo>
                      <a:pt x="560" y="98"/>
                    </a:lnTo>
                    <a:lnTo>
                      <a:pt x="552" y="98"/>
                    </a:lnTo>
                    <a:lnTo>
                      <a:pt x="546" y="94"/>
                    </a:lnTo>
                    <a:lnTo>
                      <a:pt x="546" y="94"/>
                    </a:lnTo>
                    <a:lnTo>
                      <a:pt x="528" y="88"/>
                    </a:lnTo>
                    <a:lnTo>
                      <a:pt x="518" y="84"/>
                    </a:lnTo>
                    <a:lnTo>
                      <a:pt x="506" y="82"/>
                    </a:lnTo>
                    <a:lnTo>
                      <a:pt x="494" y="84"/>
                    </a:lnTo>
                    <a:lnTo>
                      <a:pt x="484" y="88"/>
                    </a:lnTo>
                    <a:lnTo>
                      <a:pt x="474" y="94"/>
                    </a:lnTo>
                    <a:lnTo>
                      <a:pt x="466" y="106"/>
                    </a:lnTo>
                    <a:lnTo>
                      <a:pt x="466" y="106"/>
                    </a:lnTo>
                    <a:lnTo>
                      <a:pt x="462" y="112"/>
                    </a:lnTo>
                    <a:lnTo>
                      <a:pt x="460" y="116"/>
                    </a:lnTo>
                    <a:lnTo>
                      <a:pt x="456" y="118"/>
                    </a:lnTo>
                    <a:lnTo>
                      <a:pt x="452" y="118"/>
                    </a:lnTo>
                    <a:lnTo>
                      <a:pt x="444" y="116"/>
                    </a:lnTo>
                    <a:lnTo>
                      <a:pt x="436" y="112"/>
                    </a:lnTo>
                    <a:lnTo>
                      <a:pt x="428" y="106"/>
                    </a:lnTo>
                    <a:lnTo>
                      <a:pt x="420" y="104"/>
                    </a:lnTo>
                    <a:lnTo>
                      <a:pt x="416" y="102"/>
                    </a:lnTo>
                    <a:lnTo>
                      <a:pt x="412" y="104"/>
                    </a:lnTo>
                    <a:lnTo>
                      <a:pt x="408" y="106"/>
                    </a:lnTo>
                    <a:lnTo>
                      <a:pt x="404" y="110"/>
                    </a:lnTo>
                    <a:lnTo>
                      <a:pt x="404" y="110"/>
                    </a:lnTo>
                    <a:lnTo>
                      <a:pt x="396" y="118"/>
                    </a:lnTo>
                    <a:lnTo>
                      <a:pt x="388" y="124"/>
                    </a:lnTo>
                    <a:lnTo>
                      <a:pt x="380" y="130"/>
                    </a:lnTo>
                    <a:lnTo>
                      <a:pt x="376" y="132"/>
                    </a:lnTo>
                    <a:lnTo>
                      <a:pt x="372" y="132"/>
                    </a:lnTo>
                    <a:lnTo>
                      <a:pt x="370" y="130"/>
                    </a:lnTo>
                    <a:lnTo>
                      <a:pt x="372" y="126"/>
                    </a:lnTo>
                    <a:lnTo>
                      <a:pt x="376" y="118"/>
                    </a:lnTo>
                    <a:lnTo>
                      <a:pt x="376" y="118"/>
                    </a:lnTo>
                    <a:lnTo>
                      <a:pt x="382" y="110"/>
                    </a:lnTo>
                    <a:lnTo>
                      <a:pt x="386" y="100"/>
                    </a:lnTo>
                    <a:lnTo>
                      <a:pt x="388" y="90"/>
                    </a:lnTo>
                    <a:lnTo>
                      <a:pt x="388" y="82"/>
                    </a:lnTo>
                    <a:lnTo>
                      <a:pt x="386" y="72"/>
                    </a:lnTo>
                    <a:lnTo>
                      <a:pt x="382" y="64"/>
                    </a:lnTo>
                    <a:lnTo>
                      <a:pt x="376" y="58"/>
                    </a:lnTo>
                    <a:lnTo>
                      <a:pt x="368" y="54"/>
                    </a:lnTo>
                    <a:lnTo>
                      <a:pt x="368" y="54"/>
                    </a:lnTo>
                    <a:lnTo>
                      <a:pt x="360" y="50"/>
                    </a:lnTo>
                    <a:lnTo>
                      <a:pt x="356" y="44"/>
                    </a:lnTo>
                    <a:lnTo>
                      <a:pt x="356" y="38"/>
                    </a:lnTo>
                    <a:lnTo>
                      <a:pt x="354" y="32"/>
                    </a:lnTo>
                    <a:lnTo>
                      <a:pt x="354" y="24"/>
                    </a:lnTo>
                    <a:lnTo>
                      <a:pt x="352" y="18"/>
                    </a:lnTo>
                    <a:lnTo>
                      <a:pt x="346" y="14"/>
                    </a:lnTo>
                    <a:lnTo>
                      <a:pt x="338" y="12"/>
                    </a:lnTo>
                    <a:lnTo>
                      <a:pt x="338" y="12"/>
                    </a:lnTo>
                    <a:lnTo>
                      <a:pt x="326" y="10"/>
                    </a:lnTo>
                    <a:lnTo>
                      <a:pt x="306" y="12"/>
                    </a:lnTo>
                    <a:lnTo>
                      <a:pt x="282" y="14"/>
                    </a:lnTo>
                    <a:lnTo>
                      <a:pt x="260" y="18"/>
                    </a:lnTo>
                    <a:lnTo>
                      <a:pt x="236" y="24"/>
                    </a:lnTo>
                    <a:lnTo>
                      <a:pt x="218" y="32"/>
                    </a:lnTo>
                    <a:lnTo>
                      <a:pt x="210" y="38"/>
                    </a:lnTo>
                    <a:lnTo>
                      <a:pt x="204" y="44"/>
                    </a:lnTo>
                    <a:lnTo>
                      <a:pt x="200" y="50"/>
                    </a:lnTo>
                    <a:lnTo>
                      <a:pt x="198" y="56"/>
                    </a:lnTo>
                    <a:lnTo>
                      <a:pt x="198" y="56"/>
                    </a:lnTo>
                    <a:lnTo>
                      <a:pt x="198" y="62"/>
                    </a:lnTo>
                    <a:lnTo>
                      <a:pt x="196" y="66"/>
                    </a:lnTo>
                    <a:lnTo>
                      <a:pt x="194" y="68"/>
                    </a:lnTo>
                    <a:lnTo>
                      <a:pt x="192" y="70"/>
                    </a:lnTo>
                    <a:lnTo>
                      <a:pt x="186" y="72"/>
                    </a:lnTo>
                    <a:lnTo>
                      <a:pt x="178" y="70"/>
                    </a:lnTo>
                    <a:lnTo>
                      <a:pt x="174" y="72"/>
                    </a:lnTo>
                    <a:lnTo>
                      <a:pt x="172" y="72"/>
                    </a:lnTo>
                    <a:lnTo>
                      <a:pt x="172" y="74"/>
                    </a:lnTo>
                    <a:lnTo>
                      <a:pt x="174" y="84"/>
                    </a:lnTo>
                    <a:lnTo>
                      <a:pt x="182" y="100"/>
                    </a:lnTo>
                    <a:lnTo>
                      <a:pt x="182" y="100"/>
                    </a:lnTo>
                    <a:lnTo>
                      <a:pt x="188" y="116"/>
                    </a:lnTo>
                    <a:lnTo>
                      <a:pt x="188" y="122"/>
                    </a:lnTo>
                    <a:lnTo>
                      <a:pt x="188" y="126"/>
                    </a:lnTo>
                    <a:lnTo>
                      <a:pt x="188" y="130"/>
                    </a:lnTo>
                    <a:lnTo>
                      <a:pt x="184" y="130"/>
                    </a:lnTo>
                    <a:lnTo>
                      <a:pt x="180" y="132"/>
                    </a:lnTo>
                    <a:lnTo>
                      <a:pt x="174" y="132"/>
                    </a:lnTo>
                    <a:lnTo>
                      <a:pt x="168" y="134"/>
                    </a:lnTo>
                    <a:lnTo>
                      <a:pt x="168" y="136"/>
                    </a:lnTo>
                    <a:lnTo>
                      <a:pt x="168" y="138"/>
                    </a:lnTo>
                    <a:lnTo>
                      <a:pt x="174" y="148"/>
                    </a:lnTo>
                    <a:lnTo>
                      <a:pt x="174" y="148"/>
                    </a:lnTo>
                    <a:lnTo>
                      <a:pt x="184" y="158"/>
                    </a:lnTo>
                    <a:lnTo>
                      <a:pt x="192" y="164"/>
                    </a:lnTo>
                    <a:lnTo>
                      <a:pt x="200" y="166"/>
                    </a:lnTo>
                    <a:lnTo>
                      <a:pt x="208" y="166"/>
                    </a:lnTo>
                    <a:lnTo>
                      <a:pt x="212" y="164"/>
                    </a:lnTo>
                    <a:lnTo>
                      <a:pt x="218" y="166"/>
                    </a:lnTo>
                    <a:lnTo>
                      <a:pt x="220" y="168"/>
                    </a:lnTo>
                    <a:lnTo>
                      <a:pt x="222" y="176"/>
                    </a:lnTo>
                    <a:lnTo>
                      <a:pt x="222" y="176"/>
                    </a:lnTo>
                    <a:lnTo>
                      <a:pt x="222" y="180"/>
                    </a:lnTo>
                    <a:lnTo>
                      <a:pt x="220" y="182"/>
                    </a:lnTo>
                    <a:lnTo>
                      <a:pt x="216" y="184"/>
                    </a:lnTo>
                    <a:lnTo>
                      <a:pt x="210" y="184"/>
                    </a:lnTo>
                    <a:lnTo>
                      <a:pt x="196" y="180"/>
                    </a:lnTo>
                    <a:lnTo>
                      <a:pt x="180" y="174"/>
                    </a:lnTo>
                    <a:lnTo>
                      <a:pt x="164" y="164"/>
                    </a:lnTo>
                    <a:lnTo>
                      <a:pt x="152" y="150"/>
                    </a:lnTo>
                    <a:lnTo>
                      <a:pt x="148" y="144"/>
                    </a:lnTo>
                    <a:lnTo>
                      <a:pt x="146" y="136"/>
                    </a:lnTo>
                    <a:lnTo>
                      <a:pt x="146" y="130"/>
                    </a:lnTo>
                    <a:lnTo>
                      <a:pt x="150" y="122"/>
                    </a:lnTo>
                    <a:lnTo>
                      <a:pt x="150" y="122"/>
                    </a:lnTo>
                    <a:lnTo>
                      <a:pt x="154" y="110"/>
                    </a:lnTo>
                    <a:lnTo>
                      <a:pt x="152" y="102"/>
                    </a:lnTo>
                    <a:lnTo>
                      <a:pt x="150" y="98"/>
                    </a:lnTo>
                    <a:lnTo>
                      <a:pt x="144" y="94"/>
                    </a:lnTo>
                    <a:lnTo>
                      <a:pt x="142" y="90"/>
                    </a:lnTo>
                    <a:lnTo>
                      <a:pt x="140" y="84"/>
                    </a:lnTo>
                    <a:lnTo>
                      <a:pt x="144" y="74"/>
                    </a:lnTo>
                    <a:lnTo>
                      <a:pt x="154" y="60"/>
                    </a:lnTo>
                    <a:lnTo>
                      <a:pt x="154" y="60"/>
                    </a:lnTo>
                    <a:lnTo>
                      <a:pt x="168" y="44"/>
                    </a:lnTo>
                    <a:lnTo>
                      <a:pt x="180" y="34"/>
                    </a:lnTo>
                    <a:lnTo>
                      <a:pt x="188" y="26"/>
                    </a:lnTo>
                    <a:lnTo>
                      <a:pt x="198" y="22"/>
                    </a:lnTo>
                    <a:lnTo>
                      <a:pt x="208" y="16"/>
                    </a:lnTo>
                    <a:lnTo>
                      <a:pt x="212" y="14"/>
                    </a:lnTo>
                    <a:lnTo>
                      <a:pt x="212" y="10"/>
                    </a:lnTo>
                    <a:lnTo>
                      <a:pt x="212" y="10"/>
                    </a:lnTo>
                    <a:lnTo>
                      <a:pt x="212" y="8"/>
                    </a:lnTo>
                    <a:lnTo>
                      <a:pt x="210" y="6"/>
                    </a:lnTo>
                    <a:lnTo>
                      <a:pt x="200" y="2"/>
                    </a:lnTo>
                    <a:lnTo>
                      <a:pt x="184" y="0"/>
                    </a:lnTo>
                    <a:lnTo>
                      <a:pt x="164" y="0"/>
                    </a:lnTo>
                    <a:lnTo>
                      <a:pt x="140" y="2"/>
                    </a:lnTo>
                    <a:lnTo>
                      <a:pt x="116" y="8"/>
                    </a:lnTo>
                    <a:lnTo>
                      <a:pt x="92" y="16"/>
                    </a:lnTo>
                    <a:lnTo>
                      <a:pt x="70" y="26"/>
                    </a:lnTo>
                    <a:lnTo>
                      <a:pt x="70" y="26"/>
                    </a:lnTo>
                    <a:lnTo>
                      <a:pt x="52" y="38"/>
                    </a:lnTo>
                    <a:lnTo>
                      <a:pt x="40" y="48"/>
                    </a:lnTo>
                    <a:lnTo>
                      <a:pt x="34" y="56"/>
                    </a:lnTo>
                    <a:lnTo>
                      <a:pt x="32" y="62"/>
                    </a:lnTo>
                    <a:lnTo>
                      <a:pt x="30" y="72"/>
                    </a:lnTo>
                    <a:lnTo>
                      <a:pt x="28" y="76"/>
                    </a:lnTo>
                    <a:lnTo>
                      <a:pt x="24" y="82"/>
                    </a:lnTo>
                    <a:lnTo>
                      <a:pt x="24" y="82"/>
                    </a:lnTo>
                    <a:lnTo>
                      <a:pt x="18" y="90"/>
                    </a:lnTo>
                    <a:lnTo>
                      <a:pt x="14" y="96"/>
                    </a:lnTo>
                    <a:lnTo>
                      <a:pt x="8" y="112"/>
                    </a:lnTo>
                    <a:lnTo>
                      <a:pt x="4" y="132"/>
                    </a:lnTo>
                    <a:lnTo>
                      <a:pt x="2" y="156"/>
                    </a:lnTo>
                    <a:lnTo>
                      <a:pt x="2" y="156"/>
                    </a:lnTo>
                    <a:lnTo>
                      <a:pt x="0" y="168"/>
                    </a:lnTo>
                    <a:lnTo>
                      <a:pt x="0" y="178"/>
                    </a:lnTo>
                    <a:lnTo>
                      <a:pt x="2" y="184"/>
                    </a:lnTo>
                    <a:lnTo>
                      <a:pt x="8" y="188"/>
                    </a:lnTo>
                    <a:lnTo>
                      <a:pt x="14" y="192"/>
                    </a:lnTo>
                    <a:lnTo>
                      <a:pt x="26" y="194"/>
                    </a:lnTo>
                    <a:lnTo>
                      <a:pt x="58" y="196"/>
                    </a:lnTo>
                    <a:lnTo>
                      <a:pt x="58" y="196"/>
                    </a:lnTo>
                    <a:lnTo>
                      <a:pt x="76" y="200"/>
                    </a:lnTo>
                    <a:lnTo>
                      <a:pt x="90" y="202"/>
                    </a:lnTo>
                    <a:lnTo>
                      <a:pt x="100" y="208"/>
                    </a:lnTo>
                    <a:lnTo>
                      <a:pt x="106" y="212"/>
                    </a:lnTo>
                    <a:lnTo>
                      <a:pt x="106" y="216"/>
                    </a:lnTo>
                    <a:lnTo>
                      <a:pt x="102" y="218"/>
                    </a:lnTo>
                    <a:lnTo>
                      <a:pt x="94" y="220"/>
                    </a:lnTo>
                    <a:lnTo>
                      <a:pt x="78" y="218"/>
                    </a:lnTo>
                    <a:lnTo>
                      <a:pt x="78" y="218"/>
                    </a:lnTo>
                    <a:lnTo>
                      <a:pt x="50" y="216"/>
                    </a:lnTo>
                    <a:lnTo>
                      <a:pt x="40" y="216"/>
                    </a:lnTo>
                    <a:lnTo>
                      <a:pt x="32" y="218"/>
                    </a:lnTo>
                    <a:lnTo>
                      <a:pt x="32" y="220"/>
                    </a:lnTo>
                    <a:lnTo>
                      <a:pt x="30" y="222"/>
                    </a:lnTo>
                    <a:lnTo>
                      <a:pt x="32" y="228"/>
                    </a:lnTo>
                    <a:lnTo>
                      <a:pt x="40" y="238"/>
                    </a:lnTo>
                    <a:lnTo>
                      <a:pt x="52" y="250"/>
                    </a:lnTo>
                    <a:lnTo>
                      <a:pt x="52" y="250"/>
                    </a:lnTo>
                    <a:lnTo>
                      <a:pt x="68" y="262"/>
                    </a:lnTo>
                    <a:lnTo>
                      <a:pt x="82" y="268"/>
                    </a:lnTo>
                    <a:lnTo>
                      <a:pt x="94" y="270"/>
                    </a:lnTo>
                    <a:lnTo>
                      <a:pt x="106" y="270"/>
                    </a:lnTo>
                    <a:lnTo>
                      <a:pt x="118" y="270"/>
                    </a:lnTo>
                    <a:lnTo>
                      <a:pt x="130" y="270"/>
                    </a:lnTo>
                    <a:lnTo>
                      <a:pt x="142" y="272"/>
                    </a:lnTo>
                    <a:lnTo>
                      <a:pt x="152" y="278"/>
                    </a:lnTo>
                    <a:lnTo>
                      <a:pt x="152" y="278"/>
                    </a:lnTo>
                    <a:lnTo>
                      <a:pt x="162" y="284"/>
                    </a:lnTo>
                    <a:lnTo>
                      <a:pt x="174" y="288"/>
                    </a:lnTo>
                    <a:lnTo>
                      <a:pt x="184" y="290"/>
                    </a:lnTo>
                    <a:lnTo>
                      <a:pt x="194" y="288"/>
                    </a:lnTo>
                    <a:lnTo>
                      <a:pt x="208" y="286"/>
                    </a:lnTo>
                    <a:lnTo>
                      <a:pt x="218" y="286"/>
                    </a:lnTo>
                    <a:lnTo>
                      <a:pt x="218" y="286"/>
                    </a:lnTo>
                    <a:lnTo>
                      <a:pt x="234" y="288"/>
                    </a:lnTo>
                    <a:lnTo>
                      <a:pt x="244" y="290"/>
                    </a:lnTo>
                    <a:lnTo>
                      <a:pt x="260" y="290"/>
                    </a:lnTo>
                    <a:lnTo>
                      <a:pt x="268" y="290"/>
                    </a:lnTo>
                    <a:lnTo>
                      <a:pt x="276" y="290"/>
                    </a:lnTo>
                    <a:lnTo>
                      <a:pt x="288" y="292"/>
                    </a:lnTo>
                    <a:lnTo>
                      <a:pt x="304" y="296"/>
                    </a:lnTo>
                    <a:lnTo>
                      <a:pt x="304" y="296"/>
                    </a:lnTo>
                    <a:lnTo>
                      <a:pt x="316" y="300"/>
                    </a:lnTo>
                    <a:lnTo>
                      <a:pt x="324" y="298"/>
                    </a:lnTo>
                    <a:lnTo>
                      <a:pt x="328" y="296"/>
                    </a:lnTo>
                    <a:lnTo>
                      <a:pt x="332" y="292"/>
                    </a:lnTo>
                    <a:lnTo>
                      <a:pt x="336" y="290"/>
                    </a:lnTo>
                    <a:lnTo>
                      <a:pt x="340" y="290"/>
                    </a:lnTo>
                    <a:lnTo>
                      <a:pt x="346" y="292"/>
                    </a:lnTo>
                    <a:lnTo>
                      <a:pt x="356" y="298"/>
                    </a:lnTo>
                    <a:lnTo>
                      <a:pt x="356" y="298"/>
                    </a:lnTo>
                    <a:lnTo>
                      <a:pt x="374" y="312"/>
                    </a:lnTo>
                    <a:lnTo>
                      <a:pt x="378" y="314"/>
                    </a:lnTo>
                    <a:lnTo>
                      <a:pt x="380" y="312"/>
                    </a:lnTo>
                    <a:lnTo>
                      <a:pt x="378" y="310"/>
                    </a:lnTo>
                    <a:lnTo>
                      <a:pt x="376" y="306"/>
                    </a:lnTo>
                    <a:lnTo>
                      <a:pt x="362" y="292"/>
                    </a:lnTo>
                    <a:lnTo>
                      <a:pt x="362" y="292"/>
                    </a:lnTo>
                    <a:lnTo>
                      <a:pt x="358" y="284"/>
                    </a:lnTo>
                    <a:lnTo>
                      <a:pt x="358" y="282"/>
                    </a:lnTo>
                    <a:lnTo>
                      <a:pt x="360" y="282"/>
                    </a:lnTo>
                    <a:lnTo>
                      <a:pt x="368" y="282"/>
                    </a:lnTo>
                    <a:lnTo>
                      <a:pt x="380" y="284"/>
                    </a:lnTo>
                    <a:lnTo>
                      <a:pt x="410" y="290"/>
                    </a:lnTo>
                    <a:lnTo>
                      <a:pt x="444" y="296"/>
                    </a:lnTo>
                    <a:lnTo>
                      <a:pt x="444" y="296"/>
                    </a:lnTo>
                    <a:lnTo>
                      <a:pt x="450" y="296"/>
                    </a:lnTo>
                    <a:lnTo>
                      <a:pt x="454" y="296"/>
                    </a:lnTo>
                    <a:lnTo>
                      <a:pt x="458" y="294"/>
                    </a:lnTo>
                    <a:lnTo>
                      <a:pt x="460" y="290"/>
                    </a:lnTo>
                    <a:lnTo>
                      <a:pt x="462" y="284"/>
                    </a:lnTo>
                    <a:lnTo>
                      <a:pt x="460" y="274"/>
                    </a:lnTo>
                    <a:lnTo>
                      <a:pt x="456" y="260"/>
                    </a:lnTo>
                    <a:lnTo>
                      <a:pt x="456" y="260"/>
                    </a:lnTo>
                    <a:lnTo>
                      <a:pt x="458" y="260"/>
                    </a:lnTo>
                    <a:lnTo>
                      <a:pt x="464" y="264"/>
                    </a:lnTo>
                    <a:lnTo>
                      <a:pt x="464" y="264"/>
                    </a:lnTo>
                    <a:lnTo>
                      <a:pt x="472" y="270"/>
                    </a:lnTo>
                    <a:lnTo>
                      <a:pt x="478" y="272"/>
                    </a:lnTo>
                    <a:lnTo>
                      <a:pt x="484" y="272"/>
                    </a:lnTo>
                    <a:lnTo>
                      <a:pt x="490" y="272"/>
                    </a:lnTo>
                    <a:lnTo>
                      <a:pt x="494" y="272"/>
                    </a:lnTo>
                    <a:lnTo>
                      <a:pt x="498" y="274"/>
                    </a:lnTo>
                    <a:lnTo>
                      <a:pt x="500" y="278"/>
                    </a:lnTo>
                    <a:lnTo>
                      <a:pt x="502" y="286"/>
                    </a:lnTo>
                    <a:lnTo>
                      <a:pt x="502" y="286"/>
                    </a:lnTo>
                    <a:lnTo>
                      <a:pt x="502" y="294"/>
                    </a:lnTo>
                    <a:lnTo>
                      <a:pt x="504" y="302"/>
                    </a:lnTo>
                    <a:lnTo>
                      <a:pt x="508" y="306"/>
                    </a:lnTo>
                    <a:lnTo>
                      <a:pt x="512" y="310"/>
                    </a:lnTo>
                    <a:lnTo>
                      <a:pt x="528" y="318"/>
                    </a:lnTo>
                    <a:lnTo>
                      <a:pt x="556" y="326"/>
                    </a:lnTo>
                    <a:lnTo>
                      <a:pt x="556" y="326"/>
                    </a:lnTo>
                    <a:lnTo>
                      <a:pt x="570" y="332"/>
                    </a:lnTo>
                    <a:lnTo>
                      <a:pt x="580" y="338"/>
                    </a:lnTo>
                    <a:lnTo>
                      <a:pt x="584" y="344"/>
                    </a:lnTo>
                    <a:lnTo>
                      <a:pt x="584" y="348"/>
                    </a:lnTo>
                    <a:lnTo>
                      <a:pt x="580" y="352"/>
                    </a:lnTo>
                    <a:lnTo>
                      <a:pt x="574" y="356"/>
                    </a:lnTo>
                    <a:lnTo>
                      <a:pt x="568" y="356"/>
                    </a:lnTo>
                    <a:lnTo>
                      <a:pt x="558" y="356"/>
                    </a:lnTo>
                    <a:lnTo>
                      <a:pt x="558" y="356"/>
                    </a:lnTo>
                    <a:lnTo>
                      <a:pt x="550" y="358"/>
                    </a:lnTo>
                    <a:lnTo>
                      <a:pt x="542" y="360"/>
                    </a:lnTo>
                    <a:lnTo>
                      <a:pt x="538" y="366"/>
                    </a:lnTo>
                    <a:lnTo>
                      <a:pt x="538" y="370"/>
                    </a:lnTo>
                    <a:lnTo>
                      <a:pt x="538" y="376"/>
                    </a:lnTo>
                    <a:lnTo>
                      <a:pt x="544" y="378"/>
                    </a:lnTo>
                    <a:lnTo>
                      <a:pt x="550" y="380"/>
                    </a:lnTo>
                    <a:lnTo>
                      <a:pt x="562" y="378"/>
                    </a:lnTo>
                    <a:lnTo>
                      <a:pt x="562" y="378"/>
                    </a:lnTo>
                    <a:lnTo>
                      <a:pt x="576" y="374"/>
                    </a:lnTo>
                    <a:lnTo>
                      <a:pt x="590" y="374"/>
                    </a:lnTo>
                    <a:lnTo>
                      <a:pt x="606" y="376"/>
                    </a:lnTo>
                    <a:lnTo>
                      <a:pt x="618" y="380"/>
                    </a:lnTo>
                    <a:lnTo>
                      <a:pt x="630" y="384"/>
                    </a:lnTo>
                    <a:lnTo>
                      <a:pt x="640" y="390"/>
                    </a:lnTo>
                    <a:lnTo>
                      <a:pt x="648" y="396"/>
                    </a:lnTo>
                    <a:lnTo>
                      <a:pt x="654" y="402"/>
                    </a:lnTo>
                    <a:lnTo>
                      <a:pt x="654" y="402"/>
                    </a:lnTo>
                    <a:lnTo>
                      <a:pt x="656" y="406"/>
                    </a:lnTo>
                    <a:lnTo>
                      <a:pt x="662" y="408"/>
                    </a:lnTo>
                    <a:lnTo>
                      <a:pt x="674" y="414"/>
                    </a:lnTo>
                    <a:lnTo>
                      <a:pt x="682" y="416"/>
                    </a:lnTo>
                    <a:lnTo>
                      <a:pt x="688" y="420"/>
                    </a:lnTo>
                    <a:lnTo>
                      <a:pt x="692" y="428"/>
                    </a:lnTo>
                    <a:lnTo>
                      <a:pt x="696" y="438"/>
                    </a:lnTo>
                    <a:lnTo>
                      <a:pt x="696" y="438"/>
                    </a:lnTo>
                    <a:lnTo>
                      <a:pt x="698" y="450"/>
                    </a:lnTo>
                    <a:lnTo>
                      <a:pt x="704" y="460"/>
                    </a:lnTo>
                    <a:lnTo>
                      <a:pt x="712" y="474"/>
                    </a:lnTo>
                    <a:lnTo>
                      <a:pt x="716" y="480"/>
                    </a:lnTo>
                    <a:lnTo>
                      <a:pt x="718" y="486"/>
                    </a:lnTo>
                    <a:lnTo>
                      <a:pt x="716" y="490"/>
                    </a:lnTo>
                    <a:lnTo>
                      <a:pt x="710" y="494"/>
                    </a:lnTo>
                    <a:lnTo>
                      <a:pt x="710" y="494"/>
                    </a:lnTo>
                    <a:lnTo>
                      <a:pt x="696" y="504"/>
                    </a:lnTo>
                    <a:lnTo>
                      <a:pt x="682" y="518"/>
                    </a:lnTo>
                    <a:lnTo>
                      <a:pt x="668" y="532"/>
                    </a:lnTo>
                    <a:lnTo>
                      <a:pt x="648" y="548"/>
                    </a:lnTo>
                    <a:lnTo>
                      <a:pt x="648" y="548"/>
                    </a:lnTo>
                    <a:lnTo>
                      <a:pt x="644" y="554"/>
                    </a:lnTo>
                    <a:lnTo>
                      <a:pt x="640" y="558"/>
                    </a:lnTo>
                    <a:lnTo>
                      <a:pt x="640" y="564"/>
                    </a:lnTo>
                    <a:lnTo>
                      <a:pt x="642" y="570"/>
                    </a:lnTo>
                    <a:lnTo>
                      <a:pt x="646" y="580"/>
                    </a:lnTo>
                    <a:lnTo>
                      <a:pt x="654" y="590"/>
                    </a:lnTo>
                    <a:lnTo>
                      <a:pt x="666" y="604"/>
                    </a:lnTo>
                    <a:lnTo>
                      <a:pt x="666" y="606"/>
                    </a:lnTo>
                    <a:lnTo>
                      <a:pt x="666" y="608"/>
                    </a:lnTo>
                    <a:lnTo>
                      <a:pt x="656" y="606"/>
                    </a:lnTo>
                    <a:lnTo>
                      <a:pt x="656" y="606"/>
                    </a:lnTo>
                    <a:lnTo>
                      <a:pt x="646" y="602"/>
                    </a:lnTo>
                    <a:lnTo>
                      <a:pt x="636" y="604"/>
                    </a:lnTo>
                    <a:lnTo>
                      <a:pt x="628" y="608"/>
                    </a:lnTo>
                    <a:lnTo>
                      <a:pt x="620" y="612"/>
                    </a:lnTo>
                    <a:lnTo>
                      <a:pt x="608" y="616"/>
                    </a:lnTo>
                    <a:lnTo>
                      <a:pt x="594" y="620"/>
                    </a:lnTo>
                    <a:lnTo>
                      <a:pt x="576" y="620"/>
                    </a:lnTo>
                    <a:lnTo>
                      <a:pt x="552" y="614"/>
                    </a:lnTo>
                    <a:lnTo>
                      <a:pt x="552" y="614"/>
                    </a:lnTo>
                    <a:lnTo>
                      <a:pt x="528" y="610"/>
                    </a:lnTo>
                    <a:lnTo>
                      <a:pt x="516" y="608"/>
                    </a:lnTo>
                    <a:lnTo>
                      <a:pt x="510" y="608"/>
                    </a:lnTo>
                    <a:lnTo>
                      <a:pt x="510" y="612"/>
                    </a:lnTo>
                    <a:lnTo>
                      <a:pt x="510" y="616"/>
                    </a:lnTo>
                    <a:lnTo>
                      <a:pt x="510" y="624"/>
                    </a:lnTo>
                    <a:lnTo>
                      <a:pt x="504" y="630"/>
                    </a:lnTo>
                    <a:lnTo>
                      <a:pt x="494" y="638"/>
                    </a:lnTo>
                    <a:lnTo>
                      <a:pt x="494" y="638"/>
                    </a:lnTo>
                    <a:lnTo>
                      <a:pt x="488" y="642"/>
                    </a:lnTo>
                    <a:lnTo>
                      <a:pt x="484" y="648"/>
                    </a:lnTo>
                    <a:lnTo>
                      <a:pt x="482" y="652"/>
                    </a:lnTo>
                    <a:lnTo>
                      <a:pt x="480" y="658"/>
                    </a:lnTo>
                    <a:lnTo>
                      <a:pt x="482" y="664"/>
                    </a:lnTo>
                    <a:lnTo>
                      <a:pt x="484" y="668"/>
                    </a:lnTo>
                    <a:lnTo>
                      <a:pt x="494" y="678"/>
                    </a:lnTo>
                    <a:lnTo>
                      <a:pt x="506" y="686"/>
                    </a:lnTo>
                    <a:lnTo>
                      <a:pt x="514" y="688"/>
                    </a:lnTo>
                    <a:lnTo>
                      <a:pt x="522" y="690"/>
                    </a:lnTo>
                    <a:lnTo>
                      <a:pt x="532" y="690"/>
                    </a:lnTo>
                    <a:lnTo>
                      <a:pt x="542" y="690"/>
                    </a:lnTo>
                    <a:lnTo>
                      <a:pt x="552" y="686"/>
                    </a:lnTo>
                    <a:lnTo>
                      <a:pt x="562" y="682"/>
                    </a:lnTo>
                    <a:lnTo>
                      <a:pt x="562" y="682"/>
                    </a:lnTo>
                    <a:lnTo>
                      <a:pt x="580" y="676"/>
                    </a:lnTo>
                    <a:lnTo>
                      <a:pt x="592" y="674"/>
                    </a:lnTo>
                    <a:lnTo>
                      <a:pt x="602" y="676"/>
                    </a:lnTo>
                    <a:lnTo>
                      <a:pt x="608" y="680"/>
                    </a:lnTo>
                    <a:lnTo>
                      <a:pt x="612" y="684"/>
                    </a:lnTo>
                    <a:lnTo>
                      <a:pt x="616" y="688"/>
                    </a:lnTo>
                    <a:lnTo>
                      <a:pt x="622" y="686"/>
                    </a:lnTo>
                    <a:lnTo>
                      <a:pt x="628" y="680"/>
                    </a:lnTo>
                    <a:lnTo>
                      <a:pt x="628" y="680"/>
                    </a:lnTo>
                    <a:lnTo>
                      <a:pt x="634" y="674"/>
                    </a:lnTo>
                    <a:lnTo>
                      <a:pt x="640" y="674"/>
                    </a:lnTo>
                    <a:lnTo>
                      <a:pt x="642" y="676"/>
                    </a:lnTo>
                    <a:lnTo>
                      <a:pt x="644" y="680"/>
                    </a:lnTo>
                    <a:lnTo>
                      <a:pt x="646" y="688"/>
                    </a:lnTo>
                    <a:lnTo>
                      <a:pt x="648" y="690"/>
                    </a:lnTo>
                    <a:lnTo>
                      <a:pt x="650" y="686"/>
                    </a:lnTo>
                    <a:lnTo>
                      <a:pt x="650" y="686"/>
                    </a:lnTo>
                    <a:lnTo>
                      <a:pt x="656" y="674"/>
                    </a:lnTo>
                    <a:lnTo>
                      <a:pt x="658" y="672"/>
                    </a:lnTo>
                    <a:lnTo>
                      <a:pt x="662" y="672"/>
                    </a:lnTo>
                    <a:lnTo>
                      <a:pt x="666" y="674"/>
                    </a:lnTo>
                    <a:lnTo>
                      <a:pt x="672" y="680"/>
                    </a:lnTo>
                    <a:lnTo>
                      <a:pt x="696" y="706"/>
                    </a:lnTo>
                    <a:lnTo>
                      <a:pt x="696" y="706"/>
                    </a:lnTo>
                    <a:lnTo>
                      <a:pt x="708" y="720"/>
                    </a:lnTo>
                    <a:lnTo>
                      <a:pt x="718" y="726"/>
                    </a:lnTo>
                    <a:lnTo>
                      <a:pt x="724" y="728"/>
                    </a:lnTo>
                    <a:lnTo>
                      <a:pt x="728" y="728"/>
                    </a:lnTo>
                    <a:lnTo>
                      <a:pt x="732" y="726"/>
                    </a:lnTo>
                    <a:lnTo>
                      <a:pt x="736" y="724"/>
                    </a:lnTo>
                    <a:lnTo>
                      <a:pt x="742" y="726"/>
                    </a:lnTo>
                    <a:lnTo>
                      <a:pt x="750" y="732"/>
                    </a:lnTo>
                    <a:lnTo>
                      <a:pt x="750" y="732"/>
                    </a:lnTo>
                    <a:lnTo>
                      <a:pt x="756" y="738"/>
                    </a:lnTo>
                    <a:lnTo>
                      <a:pt x="756" y="740"/>
                    </a:lnTo>
                    <a:lnTo>
                      <a:pt x="754" y="742"/>
                    </a:lnTo>
                    <a:lnTo>
                      <a:pt x="750" y="744"/>
                    </a:lnTo>
                    <a:lnTo>
                      <a:pt x="742" y="744"/>
                    </a:lnTo>
                    <a:lnTo>
                      <a:pt x="734" y="746"/>
                    </a:lnTo>
                    <a:lnTo>
                      <a:pt x="732" y="748"/>
                    </a:lnTo>
                    <a:lnTo>
                      <a:pt x="732" y="750"/>
                    </a:lnTo>
                    <a:lnTo>
                      <a:pt x="732" y="752"/>
                    </a:lnTo>
                    <a:lnTo>
                      <a:pt x="734" y="756"/>
                    </a:lnTo>
                    <a:lnTo>
                      <a:pt x="744" y="768"/>
                    </a:lnTo>
                    <a:lnTo>
                      <a:pt x="744" y="768"/>
                    </a:lnTo>
                    <a:lnTo>
                      <a:pt x="754" y="776"/>
                    </a:lnTo>
                    <a:lnTo>
                      <a:pt x="766" y="780"/>
                    </a:lnTo>
                    <a:lnTo>
                      <a:pt x="792" y="788"/>
                    </a:lnTo>
                    <a:lnTo>
                      <a:pt x="816" y="794"/>
                    </a:lnTo>
                    <a:lnTo>
                      <a:pt x="826" y="798"/>
                    </a:lnTo>
                    <a:lnTo>
                      <a:pt x="834" y="804"/>
                    </a:lnTo>
                    <a:lnTo>
                      <a:pt x="834" y="804"/>
                    </a:lnTo>
                    <a:lnTo>
                      <a:pt x="842" y="812"/>
                    </a:lnTo>
                    <a:lnTo>
                      <a:pt x="854" y="818"/>
                    </a:lnTo>
                    <a:lnTo>
                      <a:pt x="868" y="824"/>
                    </a:lnTo>
                    <a:lnTo>
                      <a:pt x="882" y="828"/>
                    </a:lnTo>
                    <a:lnTo>
                      <a:pt x="916" y="836"/>
                    </a:lnTo>
                    <a:lnTo>
                      <a:pt x="948" y="846"/>
                    </a:lnTo>
                    <a:lnTo>
                      <a:pt x="948" y="846"/>
                    </a:lnTo>
                    <a:lnTo>
                      <a:pt x="962" y="850"/>
                    </a:lnTo>
                    <a:lnTo>
                      <a:pt x="970" y="850"/>
                    </a:lnTo>
                    <a:lnTo>
                      <a:pt x="972" y="848"/>
                    </a:lnTo>
                    <a:lnTo>
                      <a:pt x="974" y="846"/>
                    </a:lnTo>
                    <a:lnTo>
                      <a:pt x="974" y="840"/>
                    </a:lnTo>
                    <a:lnTo>
                      <a:pt x="972" y="832"/>
                    </a:lnTo>
                    <a:lnTo>
                      <a:pt x="966" y="822"/>
                    </a:lnTo>
                    <a:lnTo>
                      <a:pt x="958" y="812"/>
                    </a:lnTo>
                    <a:lnTo>
                      <a:pt x="948" y="802"/>
                    </a:lnTo>
                    <a:lnTo>
                      <a:pt x="948" y="802"/>
                    </a:lnTo>
                    <a:lnTo>
                      <a:pt x="936" y="792"/>
                    </a:lnTo>
                    <a:lnTo>
                      <a:pt x="920" y="780"/>
                    </a:lnTo>
                    <a:lnTo>
                      <a:pt x="888" y="758"/>
                    </a:lnTo>
                    <a:lnTo>
                      <a:pt x="872" y="748"/>
                    </a:lnTo>
                    <a:lnTo>
                      <a:pt x="862" y="738"/>
                    </a:lnTo>
                    <a:lnTo>
                      <a:pt x="854" y="732"/>
                    </a:lnTo>
                    <a:lnTo>
                      <a:pt x="854" y="728"/>
                    </a:lnTo>
                    <a:lnTo>
                      <a:pt x="854" y="724"/>
                    </a:lnTo>
                    <a:lnTo>
                      <a:pt x="854" y="724"/>
                    </a:lnTo>
                    <a:lnTo>
                      <a:pt x="854" y="724"/>
                    </a:lnTo>
                    <a:lnTo>
                      <a:pt x="858" y="722"/>
                    </a:lnTo>
                    <a:lnTo>
                      <a:pt x="864" y="724"/>
                    </a:lnTo>
                    <a:lnTo>
                      <a:pt x="880" y="736"/>
                    </a:lnTo>
                    <a:lnTo>
                      <a:pt x="894" y="748"/>
                    </a:lnTo>
                    <a:lnTo>
                      <a:pt x="900" y="748"/>
                    </a:lnTo>
                    <a:lnTo>
                      <a:pt x="902" y="748"/>
                    </a:lnTo>
                    <a:lnTo>
                      <a:pt x="902" y="746"/>
                    </a:lnTo>
                    <a:lnTo>
                      <a:pt x="902" y="746"/>
                    </a:lnTo>
                    <a:lnTo>
                      <a:pt x="902" y="742"/>
                    </a:lnTo>
                    <a:lnTo>
                      <a:pt x="904" y="742"/>
                    </a:lnTo>
                    <a:lnTo>
                      <a:pt x="908" y="744"/>
                    </a:lnTo>
                    <a:lnTo>
                      <a:pt x="924" y="754"/>
                    </a:lnTo>
                    <a:lnTo>
                      <a:pt x="932" y="762"/>
                    </a:lnTo>
                    <a:lnTo>
                      <a:pt x="944" y="770"/>
                    </a:lnTo>
                    <a:lnTo>
                      <a:pt x="956" y="776"/>
                    </a:lnTo>
                    <a:lnTo>
                      <a:pt x="968" y="778"/>
                    </a:lnTo>
                    <a:lnTo>
                      <a:pt x="968" y="778"/>
                    </a:lnTo>
                    <a:lnTo>
                      <a:pt x="980" y="782"/>
                    </a:lnTo>
                    <a:lnTo>
                      <a:pt x="990" y="788"/>
                    </a:lnTo>
                    <a:lnTo>
                      <a:pt x="998" y="798"/>
                    </a:lnTo>
                    <a:lnTo>
                      <a:pt x="1004" y="806"/>
                    </a:lnTo>
                    <a:lnTo>
                      <a:pt x="1010" y="812"/>
                    </a:lnTo>
                    <a:lnTo>
                      <a:pt x="1012" y="814"/>
                    </a:lnTo>
                    <a:lnTo>
                      <a:pt x="1014" y="812"/>
                    </a:lnTo>
                    <a:lnTo>
                      <a:pt x="1012" y="802"/>
                    </a:lnTo>
                    <a:lnTo>
                      <a:pt x="1012" y="802"/>
                    </a:lnTo>
                    <a:lnTo>
                      <a:pt x="1012" y="792"/>
                    </a:lnTo>
                    <a:lnTo>
                      <a:pt x="1012" y="788"/>
                    </a:lnTo>
                    <a:lnTo>
                      <a:pt x="1014" y="788"/>
                    </a:lnTo>
                    <a:lnTo>
                      <a:pt x="1016" y="788"/>
                    </a:lnTo>
                    <a:lnTo>
                      <a:pt x="1018" y="788"/>
                    </a:lnTo>
                    <a:lnTo>
                      <a:pt x="1020" y="786"/>
                    </a:lnTo>
                    <a:lnTo>
                      <a:pt x="1020" y="780"/>
                    </a:lnTo>
                    <a:lnTo>
                      <a:pt x="1018" y="766"/>
                    </a:lnTo>
                    <a:lnTo>
                      <a:pt x="1018" y="766"/>
                    </a:lnTo>
                    <a:lnTo>
                      <a:pt x="1016" y="750"/>
                    </a:lnTo>
                    <a:lnTo>
                      <a:pt x="1018" y="752"/>
                    </a:lnTo>
                    <a:lnTo>
                      <a:pt x="1020" y="754"/>
                    </a:lnTo>
                    <a:lnTo>
                      <a:pt x="1022" y="758"/>
                    </a:lnTo>
                    <a:lnTo>
                      <a:pt x="1026" y="760"/>
                    </a:lnTo>
                    <a:lnTo>
                      <a:pt x="1028" y="756"/>
                    </a:lnTo>
                    <a:lnTo>
                      <a:pt x="1032" y="746"/>
                    </a:lnTo>
                    <a:lnTo>
                      <a:pt x="1032" y="746"/>
                    </a:lnTo>
                    <a:lnTo>
                      <a:pt x="1032" y="734"/>
                    </a:lnTo>
                    <a:lnTo>
                      <a:pt x="1030" y="728"/>
                    </a:lnTo>
                    <a:lnTo>
                      <a:pt x="1026" y="724"/>
                    </a:lnTo>
                    <a:lnTo>
                      <a:pt x="1022" y="724"/>
                    </a:lnTo>
                    <a:lnTo>
                      <a:pt x="1018" y="722"/>
                    </a:lnTo>
                    <a:lnTo>
                      <a:pt x="1014" y="722"/>
                    </a:lnTo>
                    <a:lnTo>
                      <a:pt x="1014" y="720"/>
                    </a:lnTo>
                    <a:lnTo>
                      <a:pt x="1018" y="714"/>
                    </a:lnTo>
                    <a:lnTo>
                      <a:pt x="1018" y="714"/>
                    </a:lnTo>
                    <a:lnTo>
                      <a:pt x="1022" y="708"/>
                    </a:lnTo>
                    <a:lnTo>
                      <a:pt x="1020" y="704"/>
                    </a:lnTo>
                    <a:lnTo>
                      <a:pt x="1016" y="702"/>
                    </a:lnTo>
                    <a:lnTo>
                      <a:pt x="1012" y="700"/>
                    </a:lnTo>
                    <a:lnTo>
                      <a:pt x="1006" y="700"/>
                    </a:lnTo>
                    <a:lnTo>
                      <a:pt x="1000" y="698"/>
                    </a:lnTo>
                    <a:lnTo>
                      <a:pt x="1000" y="694"/>
                    </a:lnTo>
                    <a:lnTo>
                      <a:pt x="1002" y="688"/>
                    </a:lnTo>
                    <a:lnTo>
                      <a:pt x="1002" y="688"/>
                    </a:lnTo>
                    <a:lnTo>
                      <a:pt x="1006" y="682"/>
                    </a:lnTo>
                    <a:lnTo>
                      <a:pt x="1010" y="676"/>
                    </a:lnTo>
                    <a:lnTo>
                      <a:pt x="1008" y="672"/>
                    </a:lnTo>
                    <a:lnTo>
                      <a:pt x="1006" y="668"/>
                    </a:lnTo>
                    <a:lnTo>
                      <a:pt x="1000" y="664"/>
                    </a:lnTo>
                    <a:lnTo>
                      <a:pt x="992" y="660"/>
                    </a:lnTo>
                    <a:lnTo>
                      <a:pt x="966" y="648"/>
                    </a:lnTo>
                    <a:lnTo>
                      <a:pt x="966" y="648"/>
                    </a:lnTo>
                    <a:lnTo>
                      <a:pt x="952" y="642"/>
                    </a:lnTo>
                    <a:lnTo>
                      <a:pt x="942" y="632"/>
                    </a:lnTo>
                    <a:lnTo>
                      <a:pt x="936" y="622"/>
                    </a:lnTo>
                    <a:lnTo>
                      <a:pt x="930" y="612"/>
                    </a:lnTo>
                    <a:lnTo>
                      <a:pt x="928" y="602"/>
                    </a:lnTo>
                    <a:lnTo>
                      <a:pt x="924" y="596"/>
                    </a:lnTo>
                    <a:lnTo>
                      <a:pt x="918" y="592"/>
                    </a:lnTo>
                    <a:lnTo>
                      <a:pt x="912" y="592"/>
                    </a:lnTo>
                    <a:lnTo>
                      <a:pt x="912" y="592"/>
                    </a:lnTo>
                    <a:lnTo>
                      <a:pt x="904" y="594"/>
                    </a:lnTo>
                    <a:lnTo>
                      <a:pt x="896" y="594"/>
                    </a:lnTo>
                    <a:lnTo>
                      <a:pt x="892" y="592"/>
                    </a:lnTo>
                    <a:lnTo>
                      <a:pt x="890" y="590"/>
                    </a:lnTo>
                    <a:lnTo>
                      <a:pt x="890" y="586"/>
                    </a:lnTo>
                    <a:lnTo>
                      <a:pt x="894" y="584"/>
                    </a:lnTo>
                    <a:lnTo>
                      <a:pt x="900" y="580"/>
                    </a:lnTo>
                    <a:lnTo>
                      <a:pt x="908" y="578"/>
                    </a:lnTo>
                    <a:lnTo>
                      <a:pt x="908" y="578"/>
                    </a:lnTo>
                    <a:lnTo>
                      <a:pt x="912" y="576"/>
                    </a:lnTo>
                    <a:lnTo>
                      <a:pt x="916" y="576"/>
                    </a:lnTo>
                    <a:lnTo>
                      <a:pt x="916" y="572"/>
                    </a:lnTo>
                    <a:lnTo>
                      <a:pt x="916" y="570"/>
                    </a:lnTo>
                    <a:lnTo>
                      <a:pt x="914" y="564"/>
                    </a:lnTo>
                    <a:lnTo>
                      <a:pt x="910" y="556"/>
                    </a:lnTo>
                    <a:lnTo>
                      <a:pt x="902" y="546"/>
                    </a:lnTo>
                    <a:lnTo>
                      <a:pt x="902" y="544"/>
                    </a:lnTo>
                    <a:lnTo>
                      <a:pt x="904" y="544"/>
                    </a:lnTo>
                    <a:lnTo>
                      <a:pt x="910" y="546"/>
                    </a:lnTo>
                    <a:lnTo>
                      <a:pt x="910" y="546"/>
                    </a:lnTo>
                    <a:lnTo>
                      <a:pt x="918" y="548"/>
                    </a:lnTo>
                    <a:lnTo>
                      <a:pt x="924" y="546"/>
                    </a:lnTo>
                    <a:lnTo>
                      <a:pt x="928" y="542"/>
                    </a:lnTo>
                    <a:lnTo>
                      <a:pt x="930" y="538"/>
                    </a:lnTo>
                    <a:lnTo>
                      <a:pt x="932" y="536"/>
                    </a:lnTo>
                    <a:lnTo>
                      <a:pt x="934" y="534"/>
                    </a:lnTo>
                    <a:lnTo>
                      <a:pt x="938" y="536"/>
                    </a:lnTo>
                    <a:lnTo>
                      <a:pt x="942" y="544"/>
                    </a:lnTo>
                    <a:lnTo>
                      <a:pt x="942" y="544"/>
                    </a:lnTo>
                    <a:lnTo>
                      <a:pt x="950" y="552"/>
                    </a:lnTo>
                    <a:lnTo>
                      <a:pt x="954" y="556"/>
                    </a:lnTo>
                    <a:lnTo>
                      <a:pt x="958" y="558"/>
                    </a:lnTo>
                    <a:lnTo>
                      <a:pt x="962" y="558"/>
                    </a:lnTo>
                    <a:lnTo>
                      <a:pt x="968" y="560"/>
                    </a:lnTo>
                    <a:lnTo>
                      <a:pt x="972" y="562"/>
                    </a:lnTo>
                    <a:lnTo>
                      <a:pt x="974" y="568"/>
                    </a:lnTo>
                    <a:lnTo>
                      <a:pt x="974" y="568"/>
                    </a:lnTo>
                    <a:lnTo>
                      <a:pt x="976" y="574"/>
                    </a:lnTo>
                    <a:lnTo>
                      <a:pt x="980" y="576"/>
                    </a:lnTo>
                    <a:lnTo>
                      <a:pt x="986" y="580"/>
                    </a:lnTo>
                    <a:lnTo>
                      <a:pt x="990" y="580"/>
                    </a:lnTo>
                    <a:lnTo>
                      <a:pt x="992" y="582"/>
                    </a:lnTo>
                    <a:lnTo>
                      <a:pt x="994" y="586"/>
                    </a:lnTo>
                    <a:lnTo>
                      <a:pt x="994" y="592"/>
                    </a:lnTo>
                    <a:lnTo>
                      <a:pt x="994" y="592"/>
                    </a:lnTo>
                    <a:lnTo>
                      <a:pt x="994" y="596"/>
                    </a:lnTo>
                    <a:lnTo>
                      <a:pt x="996" y="600"/>
                    </a:lnTo>
                    <a:lnTo>
                      <a:pt x="1008" y="614"/>
                    </a:lnTo>
                    <a:lnTo>
                      <a:pt x="1022" y="626"/>
                    </a:lnTo>
                    <a:lnTo>
                      <a:pt x="1040" y="638"/>
                    </a:lnTo>
                    <a:lnTo>
                      <a:pt x="1056" y="646"/>
                    </a:lnTo>
                    <a:lnTo>
                      <a:pt x="1064" y="648"/>
                    </a:lnTo>
                    <a:lnTo>
                      <a:pt x="1070" y="648"/>
                    </a:lnTo>
                    <a:lnTo>
                      <a:pt x="1074" y="646"/>
                    </a:lnTo>
                    <a:lnTo>
                      <a:pt x="1078" y="642"/>
                    </a:lnTo>
                    <a:lnTo>
                      <a:pt x="1080" y="636"/>
                    </a:lnTo>
                    <a:lnTo>
                      <a:pt x="1078" y="628"/>
                    </a:lnTo>
                    <a:lnTo>
                      <a:pt x="1078" y="628"/>
                    </a:lnTo>
                    <a:lnTo>
                      <a:pt x="1078" y="618"/>
                    </a:lnTo>
                    <a:lnTo>
                      <a:pt x="1078" y="612"/>
                    </a:lnTo>
                    <a:lnTo>
                      <a:pt x="1080" y="606"/>
                    </a:lnTo>
                    <a:lnTo>
                      <a:pt x="1082" y="602"/>
                    </a:lnTo>
                    <a:lnTo>
                      <a:pt x="1086" y="600"/>
                    </a:lnTo>
                    <a:lnTo>
                      <a:pt x="1092" y="598"/>
                    </a:lnTo>
                    <a:lnTo>
                      <a:pt x="1102" y="596"/>
                    </a:lnTo>
                    <a:lnTo>
                      <a:pt x="1118" y="598"/>
                    </a:lnTo>
                    <a:lnTo>
                      <a:pt x="1122" y="596"/>
                    </a:lnTo>
                    <a:lnTo>
                      <a:pt x="1122" y="596"/>
                    </a:lnTo>
                    <a:lnTo>
                      <a:pt x="1122" y="592"/>
                    </a:lnTo>
                    <a:lnTo>
                      <a:pt x="1122" y="588"/>
                    </a:lnTo>
                    <a:lnTo>
                      <a:pt x="1122" y="588"/>
                    </a:lnTo>
                    <a:lnTo>
                      <a:pt x="1118" y="582"/>
                    </a:lnTo>
                    <a:lnTo>
                      <a:pt x="1118" y="576"/>
                    </a:lnTo>
                    <a:lnTo>
                      <a:pt x="1120" y="574"/>
                    </a:lnTo>
                    <a:lnTo>
                      <a:pt x="1122" y="574"/>
                    </a:lnTo>
                    <a:lnTo>
                      <a:pt x="1128" y="570"/>
                    </a:lnTo>
                    <a:lnTo>
                      <a:pt x="1128" y="568"/>
                    </a:lnTo>
                    <a:lnTo>
                      <a:pt x="1126" y="564"/>
                    </a:lnTo>
                    <a:lnTo>
                      <a:pt x="1126" y="564"/>
                    </a:lnTo>
                    <a:lnTo>
                      <a:pt x="1126" y="560"/>
                    </a:lnTo>
                    <a:lnTo>
                      <a:pt x="1126" y="558"/>
                    </a:lnTo>
                    <a:lnTo>
                      <a:pt x="1130" y="554"/>
                    </a:lnTo>
                    <a:lnTo>
                      <a:pt x="1144" y="548"/>
                    </a:lnTo>
                    <a:lnTo>
                      <a:pt x="1150" y="544"/>
                    </a:lnTo>
                    <a:lnTo>
                      <a:pt x="1154" y="536"/>
                    </a:lnTo>
                    <a:lnTo>
                      <a:pt x="1156" y="532"/>
                    </a:lnTo>
                    <a:lnTo>
                      <a:pt x="1154" y="528"/>
                    </a:lnTo>
                    <a:lnTo>
                      <a:pt x="1148" y="514"/>
                    </a:lnTo>
                    <a:lnTo>
                      <a:pt x="1148" y="514"/>
                    </a:lnTo>
                    <a:close/>
                  </a:path>
                </a:pathLst>
              </a:custGeom>
              <a:grpFill/>
              <a:ln w="6350">
                <a:noFill/>
                <a:round/>
                <a:headEnd/>
                <a:tailEnd/>
              </a:ln>
            </p:spPr>
            <p:txBody>
              <a:bodyPr/>
              <a:lstStyle/>
              <a:p>
                <a:endParaRPr lang="da-DK" b="1"/>
              </a:p>
            </p:txBody>
          </p:sp>
          <p:sp>
            <p:nvSpPr>
              <p:cNvPr id="81" name="Freeform 6089">
                <a:extLst>
                  <a:ext uri="{FF2B5EF4-FFF2-40B4-BE49-F238E27FC236}">
                    <a16:creationId xmlns:a16="http://schemas.microsoft.com/office/drawing/2014/main" id="{8DDF4DC0-CFC4-0544-819E-99F7224C25EE}"/>
                  </a:ext>
                </a:extLst>
              </p:cNvPr>
              <p:cNvSpPr>
                <a:spLocks/>
              </p:cNvSpPr>
              <p:nvPr/>
            </p:nvSpPr>
            <p:spPr bwMode="auto">
              <a:xfrm>
                <a:off x="2731770" y="1751013"/>
                <a:ext cx="20320" cy="15240"/>
              </a:xfrm>
              <a:custGeom>
                <a:avLst/>
                <a:gdLst/>
                <a:ahLst/>
                <a:cxnLst>
                  <a:cxn ang="0">
                    <a:pos x="6" y="0"/>
                  </a:cxn>
                  <a:cxn ang="0">
                    <a:pos x="6" y="0"/>
                  </a:cxn>
                  <a:cxn ang="0">
                    <a:pos x="2" y="4"/>
                  </a:cxn>
                  <a:cxn ang="0">
                    <a:pos x="0" y="8"/>
                  </a:cxn>
                  <a:cxn ang="0">
                    <a:pos x="2" y="12"/>
                  </a:cxn>
                  <a:cxn ang="0">
                    <a:pos x="8" y="18"/>
                  </a:cxn>
                  <a:cxn ang="0">
                    <a:pos x="14" y="22"/>
                  </a:cxn>
                  <a:cxn ang="0">
                    <a:pos x="20" y="24"/>
                  </a:cxn>
                  <a:cxn ang="0">
                    <a:pos x="26" y="24"/>
                  </a:cxn>
                  <a:cxn ang="0">
                    <a:pos x="30" y="22"/>
                  </a:cxn>
                  <a:cxn ang="0">
                    <a:pos x="30" y="22"/>
                  </a:cxn>
                  <a:cxn ang="0">
                    <a:pos x="32" y="16"/>
                  </a:cxn>
                  <a:cxn ang="0">
                    <a:pos x="32" y="12"/>
                  </a:cxn>
                  <a:cxn ang="0">
                    <a:pos x="32" y="8"/>
                  </a:cxn>
                  <a:cxn ang="0">
                    <a:pos x="28" y="4"/>
                  </a:cxn>
                  <a:cxn ang="0">
                    <a:pos x="24" y="2"/>
                  </a:cxn>
                  <a:cxn ang="0">
                    <a:pos x="20" y="0"/>
                  </a:cxn>
                  <a:cxn ang="0">
                    <a:pos x="14" y="0"/>
                  </a:cxn>
                  <a:cxn ang="0">
                    <a:pos x="6" y="0"/>
                  </a:cxn>
                  <a:cxn ang="0">
                    <a:pos x="6" y="0"/>
                  </a:cxn>
                </a:cxnLst>
                <a:rect l="0" t="0" r="r" b="b"/>
                <a:pathLst>
                  <a:path w="32" h="24">
                    <a:moveTo>
                      <a:pt x="6" y="0"/>
                    </a:moveTo>
                    <a:lnTo>
                      <a:pt x="6" y="0"/>
                    </a:lnTo>
                    <a:lnTo>
                      <a:pt x="2" y="4"/>
                    </a:lnTo>
                    <a:lnTo>
                      <a:pt x="0" y="8"/>
                    </a:lnTo>
                    <a:lnTo>
                      <a:pt x="2" y="12"/>
                    </a:lnTo>
                    <a:lnTo>
                      <a:pt x="8" y="18"/>
                    </a:lnTo>
                    <a:lnTo>
                      <a:pt x="14" y="22"/>
                    </a:lnTo>
                    <a:lnTo>
                      <a:pt x="20" y="24"/>
                    </a:lnTo>
                    <a:lnTo>
                      <a:pt x="26" y="24"/>
                    </a:lnTo>
                    <a:lnTo>
                      <a:pt x="30" y="22"/>
                    </a:lnTo>
                    <a:lnTo>
                      <a:pt x="30" y="22"/>
                    </a:lnTo>
                    <a:lnTo>
                      <a:pt x="32" y="16"/>
                    </a:lnTo>
                    <a:lnTo>
                      <a:pt x="32" y="12"/>
                    </a:lnTo>
                    <a:lnTo>
                      <a:pt x="32" y="8"/>
                    </a:lnTo>
                    <a:lnTo>
                      <a:pt x="28" y="4"/>
                    </a:lnTo>
                    <a:lnTo>
                      <a:pt x="24" y="2"/>
                    </a:lnTo>
                    <a:lnTo>
                      <a:pt x="20" y="0"/>
                    </a:lnTo>
                    <a:lnTo>
                      <a:pt x="14" y="0"/>
                    </a:lnTo>
                    <a:lnTo>
                      <a:pt x="6" y="0"/>
                    </a:lnTo>
                    <a:lnTo>
                      <a:pt x="6" y="0"/>
                    </a:lnTo>
                    <a:close/>
                  </a:path>
                </a:pathLst>
              </a:custGeom>
              <a:grpFill/>
              <a:ln w="6350">
                <a:noFill/>
                <a:round/>
                <a:headEnd/>
                <a:tailEnd/>
              </a:ln>
            </p:spPr>
            <p:txBody>
              <a:bodyPr/>
              <a:lstStyle/>
              <a:p>
                <a:endParaRPr lang="da-DK" b="1"/>
              </a:p>
            </p:txBody>
          </p:sp>
          <p:sp>
            <p:nvSpPr>
              <p:cNvPr id="82" name="Freeform 6091">
                <a:extLst>
                  <a:ext uri="{FF2B5EF4-FFF2-40B4-BE49-F238E27FC236}">
                    <a16:creationId xmlns:a16="http://schemas.microsoft.com/office/drawing/2014/main" id="{14CCB46E-F7C0-3F4A-8C25-DE7AA7DE24D3}"/>
                  </a:ext>
                </a:extLst>
              </p:cNvPr>
              <p:cNvSpPr>
                <a:spLocks/>
              </p:cNvSpPr>
              <p:nvPr/>
            </p:nvSpPr>
            <p:spPr bwMode="auto">
              <a:xfrm>
                <a:off x="2656840" y="1799273"/>
                <a:ext cx="13970" cy="15240"/>
              </a:xfrm>
              <a:custGeom>
                <a:avLst/>
                <a:gdLst/>
                <a:ahLst/>
                <a:cxnLst>
                  <a:cxn ang="0">
                    <a:pos x="4" y="24"/>
                  </a:cxn>
                  <a:cxn ang="0">
                    <a:pos x="4" y="24"/>
                  </a:cxn>
                  <a:cxn ang="0">
                    <a:pos x="12" y="22"/>
                  </a:cxn>
                  <a:cxn ang="0">
                    <a:pos x="20" y="16"/>
                  </a:cxn>
                  <a:cxn ang="0">
                    <a:pos x="22" y="12"/>
                  </a:cxn>
                  <a:cxn ang="0">
                    <a:pos x="22" y="10"/>
                  </a:cxn>
                  <a:cxn ang="0">
                    <a:pos x="22" y="6"/>
                  </a:cxn>
                  <a:cxn ang="0">
                    <a:pos x="18" y="2"/>
                  </a:cxn>
                  <a:cxn ang="0">
                    <a:pos x="18" y="2"/>
                  </a:cxn>
                  <a:cxn ang="0">
                    <a:pos x="14" y="0"/>
                  </a:cxn>
                  <a:cxn ang="0">
                    <a:pos x="10" y="2"/>
                  </a:cxn>
                  <a:cxn ang="0">
                    <a:pos x="6" y="4"/>
                  </a:cxn>
                  <a:cxn ang="0">
                    <a:pos x="2" y="10"/>
                  </a:cxn>
                  <a:cxn ang="0">
                    <a:pos x="0" y="14"/>
                  </a:cxn>
                  <a:cxn ang="0">
                    <a:pos x="0" y="18"/>
                  </a:cxn>
                  <a:cxn ang="0">
                    <a:pos x="2" y="22"/>
                  </a:cxn>
                  <a:cxn ang="0">
                    <a:pos x="4" y="24"/>
                  </a:cxn>
                  <a:cxn ang="0">
                    <a:pos x="4" y="24"/>
                  </a:cxn>
                </a:cxnLst>
                <a:rect l="0" t="0" r="r" b="b"/>
                <a:pathLst>
                  <a:path w="22" h="24">
                    <a:moveTo>
                      <a:pt x="4" y="24"/>
                    </a:moveTo>
                    <a:lnTo>
                      <a:pt x="4" y="24"/>
                    </a:lnTo>
                    <a:lnTo>
                      <a:pt x="12" y="22"/>
                    </a:lnTo>
                    <a:lnTo>
                      <a:pt x="20" y="16"/>
                    </a:lnTo>
                    <a:lnTo>
                      <a:pt x="22" y="12"/>
                    </a:lnTo>
                    <a:lnTo>
                      <a:pt x="22" y="10"/>
                    </a:lnTo>
                    <a:lnTo>
                      <a:pt x="22" y="6"/>
                    </a:lnTo>
                    <a:lnTo>
                      <a:pt x="18" y="2"/>
                    </a:lnTo>
                    <a:lnTo>
                      <a:pt x="18" y="2"/>
                    </a:lnTo>
                    <a:lnTo>
                      <a:pt x="14" y="0"/>
                    </a:lnTo>
                    <a:lnTo>
                      <a:pt x="10" y="2"/>
                    </a:lnTo>
                    <a:lnTo>
                      <a:pt x="6" y="4"/>
                    </a:lnTo>
                    <a:lnTo>
                      <a:pt x="2" y="10"/>
                    </a:lnTo>
                    <a:lnTo>
                      <a:pt x="0" y="14"/>
                    </a:lnTo>
                    <a:lnTo>
                      <a:pt x="0" y="18"/>
                    </a:lnTo>
                    <a:lnTo>
                      <a:pt x="2" y="22"/>
                    </a:lnTo>
                    <a:lnTo>
                      <a:pt x="4" y="24"/>
                    </a:lnTo>
                    <a:lnTo>
                      <a:pt x="4" y="24"/>
                    </a:lnTo>
                    <a:close/>
                  </a:path>
                </a:pathLst>
              </a:custGeom>
              <a:grpFill/>
              <a:ln w="6350">
                <a:noFill/>
                <a:round/>
                <a:headEnd/>
                <a:tailEnd/>
              </a:ln>
            </p:spPr>
            <p:txBody>
              <a:bodyPr/>
              <a:lstStyle/>
              <a:p>
                <a:endParaRPr lang="da-DK" b="1"/>
              </a:p>
            </p:txBody>
          </p:sp>
          <p:sp>
            <p:nvSpPr>
              <p:cNvPr id="83" name="Freeform 6092">
                <a:extLst>
                  <a:ext uri="{FF2B5EF4-FFF2-40B4-BE49-F238E27FC236}">
                    <a16:creationId xmlns:a16="http://schemas.microsoft.com/office/drawing/2014/main" id="{41FC7401-BF88-4544-806D-8442B57948A2}"/>
                  </a:ext>
                </a:extLst>
              </p:cNvPr>
              <p:cNvSpPr>
                <a:spLocks/>
              </p:cNvSpPr>
              <p:nvPr/>
            </p:nvSpPr>
            <p:spPr bwMode="auto">
              <a:xfrm>
                <a:off x="2352040" y="1724343"/>
                <a:ext cx="22860" cy="34290"/>
              </a:xfrm>
              <a:custGeom>
                <a:avLst/>
                <a:gdLst/>
                <a:ahLst/>
                <a:cxnLst>
                  <a:cxn ang="0">
                    <a:pos x="20" y="54"/>
                  </a:cxn>
                  <a:cxn ang="0">
                    <a:pos x="20" y="54"/>
                  </a:cxn>
                  <a:cxn ang="0">
                    <a:pos x="26" y="50"/>
                  </a:cxn>
                  <a:cxn ang="0">
                    <a:pos x="30" y="42"/>
                  </a:cxn>
                  <a:cxn ang="0">
                    <a:pos x="34" y="32"/>
                  </a:cxn>
                  <a:cxn ang="0">
                    <a:pos x="36" y="22"/>
                  </a:cxn>
                  <a:cxn ang="0">
                    <a:pos x="36" y="12"/>
                  </a:cxn>
                  <a:cxn ang="0">
                    <a:pos x="34" y="4"/>
                  </a:cxn>
                  <a:cxn ang="0">
                    <a:pos x="32" y="2"/>
                  </a:cxn>
                  <a:cxn ang="0">
                    <a:pos x="28" y="0"/>
                  </a:cxn>
                  <a:cxn ang="0">
                    <a:pos x="24" y="0"/>
                  </a:cxn>
                  <a:cxn ang="0">
                    <a:pos x="18" y="0"/>
                  </a:cxn>
                  <a:cxn ang="0">
                    <a:pos x="18" y="0"/>
                  </a:cxn>
                  <a:cxn ang="0">
                    <a:pos x="14" y="2"/>
                  </a:cxn>
                  <a:cxn ang="0">
                    <a:pos x="8" y="6"/>
                  </a:cxn>
                  <a:cxn ang="0">
                    <a:pos x="4" y="12"/>
                  </a:cxn>
                  <a:cxn ang="0">
                    <a:pos x="0" y="22"/>
                  </a:cxn>
                  <a:cxn ang="0">
                    <a:pos x="2" y="32"/>
                  </a:cxn>
                  <a:cxn ang="0">
                    <a:pos x="4" y="40"/>
                  </a:cxn>
                  <a:cxn ang="0">
                    <a:pos x="8" y="48"/>
                  </a:cxn>
                  <a:cxn ang="0">
                    <a:pos x="14" y="52"/>
                  </a:cxn>
                  <a:cxn ang="0">
                    <a:pos x="20" y="54"/>
                  </a:cxn>
                  <a:cxn ang="0">
                    <a:pos x="20" y="54"/>
                  </a:cxn>
                </a:cxnLst>
                <a:rect l="0" t="0" r="r" b="b"/>
                <a:pathLst>
                  <a:path w="36" h="54">
                    <a:moveTo>
                      <a:pt x="20" y="54"/>
                    </a:moveTo>
                    <a:lnTo>
                      <a:pt x="20" y="54"/>
                    </a:lnTo>
                    <a:lnTo>
                      <a:pt x="26" y="50"/>
                    </a:lnTo>
                    <a:lnTo>
                      <a:pt x="30" y="42"/>
                    </a:lnTo>
                    <a:lnTo>
                      <a:pt x="34" y="32"/>
                    </a:lnTo>
                    <a:lnTo>
                      <a:pt x="36" y="22"/>
                    </a:lnTo>
                    <a:lnTo>
                      <a:pt x="36" y="12"/>
                    </a:lnTo>
                    <a:lnTo>
                      <a:pt x="34" y="4"/>
                    </a:lnTo>
                    <a:lnTo>
                      <a:pt x="32" y="2"/>
                    </a:lnTo>
                    <a:lnTo>
                      <a:pt x="28" y="0"/>
                    </a:lnTo>
                    <a:lnTo>
                      <a:pt x="24" y="0"/>
                    </a:lnTo>
                    <a:lnTo>
                      <a:pt x="18" y="0"/>
                    </a:lnTo>
                    <a:lnTo>
                      <a:pt x="18" y="0"/>
                    </a:lnTo>
                    <a:lnTo>
                      <a:pt x="14" y="2"/>
                    </a:lnTo>
                    <a:lnTo>
                      <a:pt x="8" y="6"/>
                    </a:lnTo>
                    <a:lnTo>
                      <a:pt x="4" y="12"/>
                    </a:lnTo>
                    <a:lnTo>
                      <a:pt x="0" y="22"/>
                    </a:lnTo>
                    <a:lnTo>
                      <a:pt x="2" y="32"/>
                    </a:lnTo>
                    <a:lnTo>
                      <a:pt x="4" y="40"/>
                    </a:lnTo>
                    <a:lnTo>
                      <a:pt x="8" y="48"/>
                    </a:lnTo>
                    <a:lnTo>
                      <a:pt x="14" y="52"/>
                    </a:lnTo>
                    <a:lnTo>
                      <a:pt x="20" y="54"/>
                    </a:lnTo>
                    <a:lnTo>
                      <a:pt x="20" y="54"/>
                    </a:lnTo>
                    <a:close/>
                  </a:path>
                </a:pathLst>
              </a:custGeom>
              <a:grpFill/>
              <a:ln w="6350">
                <a:noFill/>
                <a:round/>
                <a:headEnd/>
                <a:tailEnd/>
              </a:ln>
            </p:spPr>
            <p:txBody>
              <a:bodyPr/>
              <a:lstStyle/>
              <a:p>
                <a:endParaRPr lang="da-DK" b="1"/>
              </a:p>
            </p:txBody>
          </p:sp>
          <p:sp>
            <p:nvSpPr>
              <p:cNvPr id="84" name="Freeform 6094">
                <a:extLst>
                  <a:ext uri="{FF2B5EF4-FFF2-40B4-BE49-F238E27FC236}">
                    <a16:creationId xmlns:a16="http://schemas.microsoft.com/office/drawing/2014/main" id="{16A75F8F-929D-EF49-A768-6DA31BF24EBA}"/>
                  </a:ext>
                </a:extLst>
              </p:cNvPr>
              <p:cNvSpPr>
                <a:spLocks/>
              </p:cNvSpPr>
              <p:nvPr/>
            </p:nvSpPr>
            <p:spPr bwMode="auto">
              <a:xfrm>
                <a:off x="2428240" y="1463993"/>
                <a:ext cx="59690" cy="48260"/>
              </a:xfrm>
              <a:custGeom>
                <a:avLst/>
                <a:gdLst/>
                <a:ahLst/>
                <a:cxnLst>
                  <a:cxn ang="0">
                    <a:pos x="8" y="26"/>
                  </a:cxn>
                  <a:cxn ang="0">
                    <a:pos x="8" y="26"/>
                  </a:cxn>
                  <a:cxn ang="0">
                    <a:pos x="4" y="36"/>
                  </a:cxn>
                  <a:cxn ang="0">
                    <a:pos x="0" y="46"/>
                  </a:cxn>
                  <a:cxn ang="0">
                    <a:pos x="0" y="56"/>
                  </a:cxn>
                  <a:cxn ang="0">
                    <a:pos x="2" y="64"/>
                  </a:cxn>
                  <a:cxn ang="0">
                    <a:pos x="8" y="70"/>
                  </a:cxn>
                  <a:cxn ang="0">
                    <a:pos x="18" y="74"/>
                  </a:cxn>
                  <a:cxn ang="0">
                    <a:pos x="34" y="76"/>
                  </a:cxn>
                  <a:cxn ang="0">
                    <a:pos x="54" y="76"/>
                  </a:cxn>
                  <a:cxn ang="0">
                    <a:pos x="54" y="76"/>
                  </a:cxn>
                  <a:cxn ang="0">
                    <a:pos x="72" y="74"/>
                  </a:cxn>
                  <a:cxn ang="0">
                    <a:pos x="84" y="70"/>
                  </a:cxn>
                  <a:cxn ang="0">
                    <a:pos x="90" y="64"/>
                  </a:cxn>
                  <a:cxn ang="0">
                    <a:pos x="94" y="58"/>
                  </a:cxn>
                  <a:cxn ang="0">
                    <a:pos x="92" y="50"/>
                  </a:cxn>
                  <a:cxn ang="0">
                    <a:pos x="92" y="40"/>
                  </a:cxn>
                  <a:cxn ang="0">
                    <a:pos x="90" y="32"/>
                  </a:cxn>
                  <a:cxn ang="0">
                    <a:pos x="92" y="22"/>
                  </a:cxn>
                  <a:cxn ang="0">
                    <a:pos x="92" y="22"/>
                  </a:cxn>
                  <a:cxn ang="0">
                    <a:pos x="92" y="18"/>
                  </a:cxn>
                  <a:cxn ang="0">
                    <a:pos x="90" y="14"/>
                  </a:cxn>
                  <a:cxn ang="0">
                    <a:pos x="88" y="10"/>
                  </a:cxn>
                  <a:cxn ang="0">
                    <a:pos x="84" y="6"/>
                  </a:cxn>
                  <a:cxn ang="0">
                    <a:pos x="74" y="2"/>
                  </a:cxn>
                  <a:cxn ang="0">
                    <a:pos x="60" y="0"/>
                  </a:cxn>
                  <a:cxn ang="0">
                    <a:pos x="46" y="2"/>
                  </a:cxn>
                  <a:cxn ang="0">
                    <a:pos x="32" y="6"/>
                  </a:cxn>
                  <a:cxn ang="0">
                    <a:pos x="18" y="14"/>
                  </a:cxn>
                  <a:cxn ang="0">
                    <a:pos x="14" y="20"/>
                  </a:cxn>
                  <a:cxn ang="0">
                    <a:pos x="8" y="26"/>
                  </a:cxn>
                  <a:cxn ang="0">
                    <a:pos x="8" y="26"/>
                  </a:cxn>
                </a:cxnLst>
                <a:rect l="0" t="0" r="r" b="b"/>
                <a:pathLst>
                  <a:path w="94" h="76">
                    <a:moveTo>
                      <a:pt x="8" y="26"/>
                    </a:moveTo>
                    <a:lnTo>
                      <a:pt x="8" y="26"/>
                    </a:lnTo>
                    <a:lnTo>
                      <a:pt x="4" y="36"/>
                    </a:lnTo>
                    <a:lnTo>
                      <a:pt x="0" y="46"/>
                    </a:lnTo>
                    <a:lnTo>
                      <a:pt x="0" y="56"/>
                    </a:lnTo>
                    <a:lnTo>
                      <a:pt x="2" y="64"/>
                    </a:lnTo>
                    <a:lnTo>
                      <a:pt x="8" y="70"/>
                    </a:lnTo>
                    <a:lnTo>
                      <a:pt x="18" y="74"/>
                    </a:lnTo>
                    <a:lnTo>
                      <a:pt x="34" y="76"/>
                    </a:lnTo>
                    <a:lnTo>
                      <a:pt x="54" y="76"/>
                    </a:lnTo>
                    <a:lnTo>
                      <a:pt x="54" y="76"/>
                    </a:lnTo>
                    <a:lnTo>
                      <a:pt x="72" y="74"/>
                    </a:lnTo>
                    <a:lnTo>
                      <a:pt x="84" y="70"/>
                    </a:lnTo>
                    <a:lnTo>
                      <a:pt x="90" y="64"/>
                    </a:lnTo>
                    <a:lnTo>
                      <a:pt x="94" y="58"/>
                    </a:lnTo>
                    <a:lnTo>
                      <a:pt x="92" y="50"/>
                    </a:lnTo>
                    <a:lnTo>
                      <a:pt x="92" y="40"/>
                    </a:lnTo>
                    <a:lnTo>
                      <a:pt x="90" y="32"/>
                    </a:lnTo>
                    <a:lnTo>
                      <a:pt x="92" y="22"/>
                    </a:lnTo>
                    <a:lnTo>
                      <a:pt x="92" y="22"/>
                    </a:lnTo>
                    <a:lnTo>
                      <a:pt x="92" y="18"/>
                    </a:lnTo>
                    <a:lnTo>
                      <a:pt x="90" y="14"/>
                    </a:lnTo>
                    <a:lnTo>
                      <a:pt x="88" y="10"/>
                    </a:lnTo>
                    <a:lnTo>
                      <a:pt x="84" y="6"/>
                    </a:lnTo>
                    <a:lnTo>
                      <a:pt x="74" y="2"/>
                    </a:lnTo>
                    <a:lnTo>
                      <a:pt x="60" y="0"/>
                    </a:lnTo>
                    <a:lnTo>
                      <a:pt x="46" y="2"/>
                    </a:lnTo>
                    <a:lnTo>
                      <a:pt x="32" y="6"/>
                    </a:lnTo>
                    <a:lnTo>
                      <a:pt x="18" y="14"/>
                    </a:lnTo>
                    <a:lnTo>
                      <a:pt x="14" y="20"/>
                    </a:lnTo>
                    <a:lnTo>
                      <a:pt x="8" y="26"/>
                    </a:lnTo>
                    <a:lnTo>
                      <a:pt x="8" y="26"/>
                    </a:lnTo>
                    <a:close/>
                  </a:path>
                </a:pathLst>
              </a:custGeom>
              <a:grpFill/>
              <a:ln w="6350">
                <a:noFill/>
                <a:round/>
                <a:headEnd/>
                <a:tailEnd/>
              </a:ln>
            </p:spPr>
            <p:txBody>
              <a:bodyPr/>
              <a:lstStyle/>
              <a:p>
                <a:endParaRPr lang="da-DK" b="1"/>
              </a:p>
            </p:txBody>
          </p:sp>
          <p:sp>
            <p:nvSpPr>
              <p:cNvPr id="85" name="Freeform 6098">
                <a:extLst>
                  <a:ext uri="{FF2B5EF4-FFF2-40B4-BE49-F238E27FC236}">
                    <a16:creationId xmlns:a16="http://schemas.microsoft.com/office/drawing/2014/main" id="{DD4E6F18-D654-4442-A208-D2BDEBBBC697}"/>
                  </a:ext>
                </a:extLst>
              </p:cNvPr>
              <p:cNvSpPr>
                <a:spLocks/>
              </p:cNvSpPr>
              <p:nvPr/>
            </p:nvSpPr>
            <p:spPr bwMode="auto">
              <a:xfrm>
                <a:off x="1668780" y="1211263"/>
                <a:ext cx="63500" cy="43180"/>
              </a:xfrm>
              <a:custGeom>
                <a:avLst/>
                <a:gdLst/>
                <a:ahLst/>
                <a:cxnLst>
                  <a:cxn ang="0">
                    <a:pos x="46" y="2"/>
                  </a:cxn>
                  <a:cxn ang="0">
                    <a:pos x="46" y="2"/>
                  </a:cxn>
                  <a:cxn ang="0">
                    <a:pos x="32" y="4"/>
                  </a:cxn>
                  <a:cxn ang="0">
                    <a:pos x="20" y="6"/>
                  </a:cxn>
                  <a:cxn ang="0">
                    <a:pos x="10" y="10"/>
                  </a:cxn>
                  <a:cxn ang="0">
                    <a:pos x="4" y="12"/>
                  </a:cxn>
                  <a:cxn ang="0">
                    <a:pos x="0" y="16"/>
                  </a:cxn>
                  <a:cxn ang="0">
                    <a:pos x="0" y="20"/>
                  </a:cxn>
                  <a:cxn ang="0">
                    <a:pos x="2" y="22"/>
                  </a:cxn>
                  <a:cxn ang="0">
                    <a:pos x="8" y="24"/>
                  </a:cxn>
                  <a:cxn ang="0">
                    <a:pos x="8" y="24"/>
                  </a:cxn>
                  <a:cxn ang="0">
                    <a:pos x="20" y="28"/>
                  </a:cxn>
                  <a:cxn ang="0">
                    <a:pos x="28" y="32"/>
                  </a:cxn>
                  <a:cxn ang="0">
                    <a:pos x="32" y="36"/>
                  </a:cxn>
                  <a:cxn ang="0">
                    <a:pos x="34" y="40"/>
                  </a:cxn>
                  <a:cxn ang="0">
                    <a:pos x="34" y="40"/>
                  </a:cxn>
                  <a:cxn ang="0">
                    <a:pos x="38" y="46"/>
                  </a:cxn>
                  <a:cxn ang="0">
                    <a:pos x="44" y="50"/>
                  </a:cxn>
                  <a:cxn ang="0">
                    <a:pos x="54" y="56"/>
                  </a:cxn>
                  <a:cxn ang="0">
                    <a:pos x="64" y="66"/>
                  </a:cxn>
                  <a:cxn ang="0">
                    <a:pos x="64" y="66"/>
                  </a:cxn>
                  <a:cxn ang="0">
                    <a:pos x="68" y="68"/>
                  </a:cxn>
                  <a:cxn ang="0">
                    <a:pos x="70" y="68"/>
                  </a:cxn>
                  <a:cxn ang="0">
                    <a:pos x="70" y="66"/>
                  </a:cxn>
                  <a:cxn ang="0">
                    <a:pos x="70" y="66"/>
                  </a:cxn>
                  <a:cxn ang="0">
                    <a:pos x="70" y="62"/>
                  </a:cxn>
                  <a:cxn ang="0">
                    <a:pos x="74" y="60"/>
                  </a:cxn>
                  <a:cxn ang="0">
                    <a:pos x="80" y="56"/>
                  </a:cxn>
                  <a:cxn ang="0">
                    <a:pos x="86" y="48"/>
                  </a:cxn>
                  <a:cxn ang="0">
                    <a:pos x="86" y="48"/>
                  </a:cxn>
                  <a:cxn ang="0">
                    <a:pos x="100" y="26"/>
                  </a:cxn>
                  <a:cxn ang="0">
                    <a:pos x="100" y="20"/>
                  </a:cxn>
                  <a:cxn ang="0">
                    <a:pos x="100" y="16"/>
                  </a:cxn>
                  <a:cxn ang="0">
                    <a:pos x="98" y="14"/>
                  </a:cxn>
                  <a:cxn ang="0">
                    <a:pos x="94" y="10"/>
                  </a:cxn>
                  <a:cxn ang="0">
                    <a:pos x="94" y="10"/>
                  </a:cxn>
                  <a:cxn ang="0">
                    <a:pos x="86" y="6"/>
                  </a:cxn>
                  <a:cxn ang="0">
                    <a:pos x="80" y="2"/>
                  </a:cxn>
                  <a:cxn ang="0">
                    <a:pos x="70" y="0"/>
                  </a:cxn>
                  <a:cxn ang="0">
                    <a:pos x="46" y="2"/>
                  </a:cxn>
                  <a:cxn ang="0">
                    <a:pos x="46" y="2"/>
                  </a:cxn>
                </a:cxnLst>
                <a:rect l="0" t="0" r="r" b="b"/>
                <a:pathLst>
                  <a:path w="100" h="68">
                    <a:moveTo>
                      <a:pt x="46" y="2"/>
                    </a:moveTo>
                    <a:lnTo>
                      <a:pt x="46" y="2"/>
                    </a:lnTo>
                    <a:lnTo>
                      <a:pt x="32" y="4"/>
                    </a:lnTo>
                    <a:lnTo>
                      <a:pt x="20" y="6"/>
                    </a:lnTo>
                    <a:lnTo>
                      <a:pt x="10" y="10"/>
                    </a:lnTo>
                    <a:lnTo>
                      <a:pt x="4" y="12"/>
                    </a:lnTo>
                    <a:lnTo>
                      <a:pt x="0" y="16"/>
                    </a:lnTo>
                    <a:lnTo>
                      <a:pt x="0" y="20"/>
                    </a:lnTo>
                    <a:lnTo>
                      <a:pt x="2" y="22"/>
                    </a:lnTo>
                    <a:lnTo>
                      <a:pt x="8" y="24"/>
                    </a:lnTo>
                    <a:lnTo>
                      <a:pt x="8" y="24"/>
                    </a:lnTo>
                    <a:lnTo>
                      <a:pt x="20" y="28"/>
                    </a:lnTo>
                    <a:lnTo>
                      <a:pt x="28" y="32"/>
                    </a:lnTo>
                    <a:lnTo>
                      <a:pt x="32" y="36"/>
                    </a:lnTo>
                    <a:lnTo>
                      <a:pt x="34" y="40"/>
                    </a:lnTo>
                    <a:lnTo>
                      <a:pt x="34" y="40"/>
                    </a:lnTo>
                    <a:lnTo>
                      <a:pt x="38" y="46"/>
                    </a:lnTo>
                    <a:lnTo>
                      <a:pt x="44" y="50"/>
                    </a:lnTo>
                    <a:lnTo>
                      <a:pt x="54" y="56"/>
                    </a:lnTo>
                    <a:lnTo>
                      <a:pt x="64" y="66"/>
                    </a:lnTo>
                    <a:lnTo>
                      <a:pt x="64" y="66"/>
                    </a:lnTo>
                    <a:lnTo>
                      <a:pt x="68" y="68"/>
                    </a:lnTo>
                    <a:lnTo>
                      <a:pt x="70" y="68"/>
                    </a:lnTo>
                    <a:lnTo>
                      <a:pt x="70" y="66"/>
                    </a:lnTo>
                    <a:lnTo>
                      <a:pt x="70" y="66"/>
                    </a:lnTo>
                    <a:lnTo>
                      <a:pt x="70" y="62"/>
                    </a:lnTo>
                    <a:lnTo>
                      <a:pt x="74" y="60"/>
                    </a:lnTo>
                    <a:lnTo>
                      <a:pt x="80" y="56"/>
                    </a:lnTo>
                    <a:lnTo>
                      <a:pt x="86" y="48"/>
                    </a:lnTo>
                    <a:lnTo>
                      <a:pt x="86" y="48"/>
                    </a:lnTo>
                    <a:lnTo>
                      <a:pt x="100" y="26"/>
                    </a:lnTo>
                    <a:lnTo>
                      <a:pt x="100" y="20"/>
                    </a:lnTo>
                    <a:lnTo>
                      <a:pt x="100" y="16"/>
                    </a:lnTo>
                    <a:lnTo>
                      <a:pt x="98" y="14"/>
                    </a:lnTo>
                    <a:lnTo>
                      <a:pt x="94" y="10"/>
                    </a:lnTo>
                    <a:lnTo>
                      <a:pt x="94" y="10"/>
                    </a:lnTo>
                    <a:lnTo>
                      <a:pt x="86" y="6"/>
                    </a:lnTo>
                    <a:lnTo>
                      <a:pt x="80" y="2"/>
                    </a:lnTo>
                    <a:lnTo>
                      <a:pt x="70" y="0"/>
                    </a:lnTo>
                    <a:lnTo>
                      <a:pt x="46" y="2"/>
                    </a:lnTo>
                    <a:lnTo>
                      <a:pt x="46" y="2"/>
                    </a:lnTo>
                    <a:close/>
                  </a:path>
                </a:pathLst>
              </a:custGeom>
              <a:grpFill/>
              <a:ln w="6350">
                <a:noFill/>
                <a:round/>
                <a:headEnd/>
                <a:tailEnd/>
              </a:ln>
            </p:spPr>
            <p:txBody>
              <a:bodyPr/>
              <a:lstStyle/>
              <a:p>
                <a:endParaRPr lang="da-DK" b="1"/>
              </a:p>
            </p:txBody>
          </p:sp>
          <p:sp>
            <p:nvSpPr>
              <p:cNvPr id="86" name="Freeform 6099">
                <a:extLst>
                  <a:ext uri="{FF2B5EF4-FFF2-40B4-BE49-F238E27FC236}">
                    <a16:creationId xmlns:a16="http://schemas.microsoft.com/office/drawing/2014/main" id="{9EC21413-ABCD-6B46-8CE4-63506CE099ED}"/>
                  </a:ext>
                </a:extLst>
              </p:cNvPr>
              <p:cNvSpPr>
                <a:spLocks/>
              </p:cNvSpPr>
              <p:nvPr/>
            </p:nvSpPr>
            <p:spPr bwMode="auto">
              <a:xfrm>
                <a:off x="1733550" y="1088073"/>
                <a:ext cx="48260" cy="10160"/>
              </a:xfrm>
              <a:custGeom>
                <a:avLst/>
                <a:gdLst/>
                <a:ahLst/>
                <a:cxnLst>
                  <a:cxn ang="0">
                    <a:pos x="76" y="2"/>
                  </a:cxn>
                  <a:cxn ang="0">
                    <a:pos x="76" y="2"/>
                  </a:cxn>
                  <a:cxn ang="0">
                    <a:pos x="68" y="0"/>
                  </a:cxn>
                  <a:cxn ang="0">
                    <a:pos x="56" y="0"/>
                  </a:cxn>
                  <a:cxn ang="0">
                    <a:pos x="30" y="2"/>
                  </a:cxn>
                  <a:cxn ang="0">
                    <a:pos x="16" y="6"/>
                  </a:cxn>
                  <a:cxn ang="0">
                    <a:pos x="6" y="8"/>
                  </a:cxn>
                  <a:cxn ang="0">
                    <a:pos x="0" y="12"/>
                  </a:cxn>
                  <a:cxn ang="0">
                    <a:pos x="0" y="14"/>
                  </a:cxn>
                  <a:cxn ang="0">
                    <a:pos x="2" y="16"/>
                  </a:cxn>
                  <a:cxn ang="0">
                    <a:pos x="2" y="16"/>
                  </a:cxn>
                  <a:cxn ang="0">
                    <a:pos x="8" y="16"/>
                  </a:cxn>
                  <a:cxn ang="0">
                    <a:pos x="20" y="16"/>
                  </a:cxn>
                  <a:cxn ang="0">
                    <a:pos x="48" y="14"/>
                  </a:cxn>
                  <a:cxn ang="0">
                    <a:pos x="70" y="8"/>
                  </a:cxn>
                  <a:cxn ang="0">
                    <a:pos x="76" y="4"/>
                  </a:cxn>
                  <a:cxn ang="0">
                    <a:pos x="76" y="2"/>
                  </a:cxn>
                  <a:cxn ang="0">
                    <a:pos x="76" y="2"/>
                  </a:cxn>
                  <a:cxn ang="0">
                    <a:pos x="76" y="2"/>
                  </a:cxn>
                </a:cxnLst>
                <a:rect l="0" t="0" r="r" b="b"/>
                <a:pathLst>
                  <a:path w="76" h="16">
                    <a:moveTo>
                      <a:pt x="76" y="2"/>
                    </a:moveTo>
                    <a:lnTo>
                      <a:pt x="76" y="2"/>
                    </a:lnTo>
                    <a:lnTo>
                      <a:pt x="68" y="0"/>
                    </a:lnTo>
                    <a:lnTo>
                      <a:pt x="56" y="0"/>
                    </a:lnTo>
                    <a:lnTo>
                      <a:pt x="30" y="2"/>
                    </a:lnTo>
                    <a:lnTo>
                      <a:pt x="16" y="6"/>
                    </a:lnTo>
                    <a:lnTo>
                      <a:pt x="6" y="8"/>
                    </a:lnTo>
                    <a:lnTo>
                      <a:pt x="0" y="12"/>
                    </a:lnTo>
                    <a:lnTo>
                      <a:pt x="0" y="14"/>
                    </a:lnTo>
                    <a:lnTo>
                      <a:pt x="2" y="16"/>
                    </a:lnTo>
                    <a:lnTo>
                      <a:pt x="2" y="16"/>
                    </a:lnTo>
                    <a:lnTo>
                      <a:pt x="8" y="16"/>
                    </a:lnTo>
                    <a:lnTo>
                      <a:pt x="20" y="16"/>
                    </a:lnTo>
                    <a:lnTo>
                      <a:pt x="48" y="14"/>
                    </a:lnTo>
                    <a:lnTo>
                      <a:pt x="70" y="8"/>
                    </a:lnTo>
                    <a:lnTo>
                      <a:pt x="76" y="4"/>
                    </a:lnTo>
                    <a:lnTo>
                      <a:pt x="76" y="2"/>
                    </a:lnTo>
                    <a:lnTo>
                      <a:pt x="76" y="2"/>
                    </a:lnTo>
                    <a:lnTo>
                      <a:pt x="76" y="2"/>
                    </a:lnTo>
                    <a:close/>
                  </a:path>
                </a:pathLst>
              </a:custGeom>
              <a:grpFill/>
              <a:ln w="6350">
                <a:noFill/>
                <a:round/>
                <a:headEnd/>
                <a:tailEnd/>
              </a:ln>
            </p:spPr>
            <p:txBody>
              <a:bodyPr/>
              <a:lstStyle/>
              <a:p>
                <a:endParaRPr lang="da-DK" b="1"/>
              </a:p>
            </p:txBody>
          </p:sp>
          <p:sp>
            <p:nvSpPr>
              <p:cNvPr id="87" name="Freeform 6100">
                <a:extLst>
                  <a:ext uri="{FF2B5EF4-FFF2-40B4-BE49-F238E27FC236}">
                    <a16:creationId xmlns:a16="http://schemas.microsoft.com/office/drawing/2014/main" id="{92EC5C8C-7861-5C43-AFB0-597196484FF5}"/>
                  </a:ext>
                </a:extLst>
              </p:cNvPr>
              <p:cNvSpPr>
                <a:spLocks/>
              </p:cNvSpPr>
              <p:nvPr/>
            </p:nvSpPr>
            <p:spPr bwMode="auto">
              <a:xfrm>
                <a:off x="1723390" y="1129983"/>
                <a:ext cx="30480" cy="20320"/>
              </a:xfrm>
              <a:custGeom>
                <a:avLst/>
                <a:gdLst/>
                <a:ahLst/>
                <a:cxnLst>
                  <a:cxn ang="0">
                    <a:pos x="0" y="20"/>
                  </a:cxn>
                  <a:cxn ang="0">
                    <a:pos x="0" y="20"/>
                  </a:cxn>
                  <a:cxn ang="0">
                    <a:pos x="0" y="22"/>
                  </a:cxn>
                  <a:cxn ang="0">
                    <a:pos x="2" y="26"/>
                  </a:cxn>
                  <a:cxn ang="0">
                    <a:pos x="8" y="30"/>
                  </a:cxn>
                  <a:cxn ang="0">
                    <a:pos x="16" y="32"/>
                  </a:cxn>
                  <a:cxn ang="0">
                    <a:pos x="26" y="32"/>
                  </a:cxn>
                  <a:cxn ang="0">
                    <a:pos x="34" y="30"/>
                  </a:cxn>
                  <a:cxn ang="0">
                    <a:pos x="42" y="28"/>
                  </a:cxn>
                  <a:cxn ang="0">
                    <a:pos x="46" y="22"/>
                  </a:cxn>
                  <a:cxn ang="0">
                    <a:pos x="48" y="20"/>
                  </a:cxn>
                  <a:cxn ang="0">
                    <a:pos x="48" y="18"/>
                  </a:cxn>
                  <a:cxn ang="0">
                    <a:pos x="48" y="18"/>
                  </a:cxn>
                  <a:cxn ang="0">
                    <a:pos x="44" y="12"/>
                  </a:cxn>
                  <a:cxn ang="0">
                    <a:pos x="38" y="6"/>
                  </a:cxn>
                  <a:cxn ang="0">
                    <a:pos x="30" y="2"/>
                  </a:cxn>
                  <a:cxn ang="0">
                    <a:pos x="22" y="0"/>
                  </a:cxn>
                  <a:cxn ang="0">
                    <a:pos x="14" y="0"/>
                  </a:cxn>
                  <a:cxn ang="0">
                    <a:pos x="6" y="2"/>
                  </a:cxn>
                  <a:cxn ang="0">
                    <a:pos x="2" y="8"/>
                  </a:cxn>
                  <a:cxn ang="0">
                    <a:pos x="0" y="20"/>
                  </a:cxn>
                  <a:cxn ang="0">
                    <a:pos x="0" y="20"/>
                  </a:cxn>
                </a:cxnLst>
                <a:rect l="0" t="0" r="r" b="b"/>
                <a:pathLst>
                  <a:path w="48" h="32">
                    <a:moveTo>
                      <a:pt x="0" y="20"/>
                    </a:moveTo>
                    <a:lnTo>
                      <a:pt x="0" y="20"/>
                    </a:lnTo>
                    <a:lnTo>
                      <a:pt x="0" y="22"/>
                    </a:lnTo>
                    <a:lnTo>
                      <a:pt x="2" y="26"/>
                    </a:lnTo>
                    <a:lnTo>
                      <a:pt x="8" y="30"/>
                    </a:lnTo>
                    <a:lnTo>
                      <a:pt x="16" y="32"/>
                    </a:lnTo>
                    <a:lnTo>
                      <a:pt x="26" y="32"/>
                    </a:lnTo>
                    <a:lnTo>
                      <a:pt x="34" y="30"/>
                    </a:lnTo>
                    <a:lnTo>
                      <a:pt x="42" y="28"/>
                    </a:lnTo>
                    <a:lnTo>
                      <a:pt x="46" y="22"/>
                    </a:lnTo>
                    <a:lnTo>
                      <a:pt x="48" y="20"/>
                    </a:lnTo>
                    <a:lnTo>
                      <a:pt x="48" y="18"/>
                    </a:lnTo>
                    <a:lnTo>
                      <a:pt x="48" y="18"/>
                    </a:lnTo>
                    <a:lnTo>
                      <a:pt x="44" y="12"/>
                    </a:lnTo>
                    <a:lnTo>
                      <a:pt x="38" y="6"/>
                    </a:lnTo>
                    <a:lnTo>
                      <a:pt x="30" y="2"/>
                    </a:lnTo>
                    <a:lnTo>
                      <a:pt x="22" y="0"/>
                    </a:lnTo>
                    <a:lnTo>
                      <a:pt x="14" y="0"/>
                    </a:lnTo>
                    <a:lnTo>
                      <a:pt x="6" y="2"/>
                    </a:lnTo>
                    <a:lnTo>
                      <a:pt x="2" y="8"/>
                    </a:lnTo>
                    <a:lnTo>
                      <a:pt x="0" y="20"/>
                    </a:lnTo>
                    <a:lnTo>
                      <a:pt x="0" y="20"/>
                    </a:lnTo>
                    <a:close/>
                  </a:path>
                </a:pathLst>
              </a:custGeom>
              <a:grpFill/>
              <a:ln w="6350">
                <a:noFill/>
                <a:round/>
                <a:headEnd/>
                <a:tailEnd/>
              </a:ln>
            </p:spPr>
            <p:txBody>
              <a:bodyPr/>
              <a:lstStyle/>
              <a:p>
                <a:endParaRPr lang="da-DK" b="1"/>
              </a:p>
            </p:txBody>
          </p:sp>
          <p:sp>
            <p:nvSpPr>
              <p:cNvPr id="88" name="Freeform 6101">
                <a:extLst>
                  <a:ext uri="{FF2B5EF4-FFF2-40B4-BE49-F238E27FC236}">
                    <a16:creationId xmlns:a16="http://schemas.microsoft.com/office/drawing/2014/main" id="{080630F5-514E-304B-98C2-FB10C3CC283C}"/>
                  </a:ext>
                </a:extLst>
              </p:cNvPr>
              <p:cNvSpPr>
                <a:spLocks/>
              </p:cNvSpPr>
              <p:nvPr/>
            </p:nvSpPr>
            <p:spPr bwMode="auto">
              <a:xfrm>
                <a:off x="1728470" y="1065213"/>
                <a:ext cx="44450" cy="21590"/>
              </a:xfrm>
              <a:custGeom>
                <a:avLst/>
                <a:gdLst/>
                <a:ahLst/>
                <a:cxnLst>
                  <a:cxn ang="0">
                    <a:pos x="62" y="18"/>
                  </a:cxn>
                  <a:cxn ang="0">
                    <a:pos x="62" y="18"/>
                  </a:cxn>
                  <a:cxn ang="0">
                    <a:pos x="52" y="16"/>
                  </a:cxn>
                  <a:cxn ang="0">
                    <a:pos x="44" y="14"/>
                  </a:cxn>
                  <a:cxn ang="0">
                    <a:pos x="34" y="6"/>
                  </a:cxn>
                  <a:cxn ang="0">
                    <a:pos x="30" y="2"/>
                  </a:cxn>
                  <a:cxn ang="0">
                    <a:pos x="24" y="0"/>
                  </a:cxn>
                  <a:cxn ang="0">
                    <a:pos x="18" y="2"/>
                  </a:cxn>
                  <a:cxn ang="0">
                    <a:pos x="8" y="6"/>
                  </a:cxn>
                  <a:cxn ang="0">
                    <a:pos x="8" y="6"/>
                  </a:cxn>
                  <a:cxn ang="0">
                    <a:pos x="2" y="8"/>
                  </a:cxn>
                  <a:cxn ang="0">
                    <a:pos x="0" y="12"/>
                  </a:cxn>
                  <a:cxn ang="0">
                    <a:pos x="2" y="18"/>
                  </a:cxn>
                  <a:cxn ang="0">
                    <a:pos x="8" y="28"/>
                  </a:cxn>
                  <a:cxn ang="0">
                    <a:pos x="8" y="28"/>
                  </a:cxn>
                  <a:cxn ang="0">
                    <a:pos x="12" y="30"/>
                  </a:cxn>
                  <a:cxn ang="0">
                    <a:pos x="16" y="32"/>
                  </a:cxn>
                  <a:cxn ang="0">
                    <a:pos x="26" y="34"/>
                  </a:cxn>
                  <a:cxn ang="0">
                    <a:pos x="40" y="32"/>
                  </a:cxn>
                  <a:cxn ang="0">
                    <a:pos x="52" y="30"/>
                  </a:cxn>
                  <a:cxn ang="0">
                    <a:pos x="62" y="28"/>
                  </a:cxn>
                  <a:cxn ang="0">
                    <a:pos x="68" y="24"/>
                  </a:cxn>
                  <a:cxn ang="0">
                    <a:pos x="70" y="22"/>
                  </a:cxn>
                  <a:cxn ang="0">
                    <a:pos x="70" y="20"/>
                  </a:cxn>
                  <a:cxn ang="0">
                    <a:pos x="62" y="18"/>
                  </a:cxn>
                  <a:cxn ang="0">
                    <a:pos x="62" y="18"/>
                  </a:cxn>
                </a:cxnLst>
                <a:rect l="0" t="0" r="r" b="b"/>
                <a:pathLst>
                  <a:path w="70" h="34">
                    <a:moveTo>
                      <a:pt x="62" y="18"/>
                    </a:moveTo>
                    <a:lnTo>
                      <a:pt x="62" y="18"/>
                    </a:lnTo>
                    <a:lnTo>
                      <a:pt x="52" y="16"/>
                    </a:lnTo>
                    <a:lnTo>
                      <a:pt x="44" y="14"/>
                    </a:lnTo>
                    <a:lnTo>
                      <a:pt x="34" y="6"/>
                    </a:lnTo>
                    <a:lnTo>
                      <a:pt x="30" y="2"/>
                    </a:lnTo>
                    <a:lnTo>
                      <a:pt x="24" y="0"/>
                    </a:lnTo>
                    <a:lnTo>
                      <a:pt x="18" y="2"/>
                    </a:lnTo>
                    <a:lnTo>
                      <a:pt x="8" y="6"/>
                    </a:lnTo>
                    <a:lnTo>
                      <a:pt x="8" y="6"/>
                    </a:lnTo>
                    <a:lnTo>
                      <a:pt x="2" y="8"/>
                    </a:lnTo>
                    <a:lnTo>
                      <a:pt x="0" y="12"/>
                    </a:lnTo>
                    <a:lnTo>
                      <a:pt x="2" y="18"/>
                    </a:lnTo>
                    <a:lnTo>
                      <a:pt x="8" y="28"/>
                    </a:lnTo>
                    <a:lnTo>
                      <a:pt x="8" y="28"/>
                    </a:lnTo>
                    <a:lnTo>
                      <a:pt x="12" y="30"/>
                    </a:lnTo>
                    <a:lnTo>
                      <a:pt x="16" y="32"/>
                    </a:lnTo>
                    <a:lnTo>
                      <a:pt x="26" y="34"/>
                    </a:lnTo>
                    <a:lnTo>
                      <a:pt x="40" y="32"/>
                    </a:lnTo>
                    <a:lnTo>
                      <a:pt x="52" y="30"/>
                    </a:lnTo>
                    <a:lnTo>
                      <a:pt x="62" y="28"/>
                    </a:lnTo>
                    <a:lnTo>
                      <a:pt x="68" y="24"/>
                    </a:lnTo>
                    <a:lnTo>
                      <a:pt x="70" y="22"/>
                    </a:lnTo>
                    <a:lnTo>
                      <a:pt x="70" y="20"/>
                    </a:lnTo>
                    <a:lnTo>
                      <a:pt x="62" y="18"/>
                    </a:lnTo>
                    <a:lnTo>
                      <a:pt x="62" y="18"/>
                    </a:lnTo>
                    <a:close/>
                  </a:path>
                </a:pathLst>
              </a:custGeom>
              <a:grpFill/>
              <a:ln w="6350">
                <a:noFill/>
                <a:round/>
                <a:headEnd/>
                <a:tailEnd/>
              </a:ln>
            </p:spPr>
            <p:txBody>
              <a:bodyPr/>
              <a:lstStyle/>
              <a:p>
                <a:endParaRPr lang="da-DK" b="1"/>
              </a:p>
            </p:txBody>
          </p:sp>
          <p:sp>
            <p:nvSpPr>
              <p:cNvPr id="89" name="Freeform 6102">
                <a:extLst>
                  <a:ext uri="{FF2B5EF4-FFF2-40B4-BE49-F238E27FC236}">
                    <a16:creationId xmlns:a16="http://schemas.microsoft.com/office/drawing/2014/main" id="{C4FBBD66-3F9A-DF43-85EA-48EACDD7AEC3}"/>
                  </a:ext>
                </a:extLst>
              </p:cNvPr>
              <p:cNvSpPr>
                <a:spLocks/>
              </p:cNvSpPr>
              <p:nvPr/>
            </p:nvSpPr>
            <p:spPr bwMode="auto">
              <a:xfrm>
                <a:off x="1922780" y="1048703"/>
                <a:ext cx="449580" cy="129540"/>
              </a:xfrm>
              <a:custGeom>
                <a:avLst/>
                <a:gdLst/>
                <a:ahLst/>
                <a:cxnLst>
                  <a:cxn ang="0">
                    <a:pos x="342" y="198"/>
                  </a:cxn>
                  <a:cxn ang="0">
                    <a:pos x="406" y="202"/>
                  </a:cxn>
                  <a:cxn ang="0">
                    <a:pos x="530" y="198"/>
                  </a:cxn>
                  <a:cxn ang="0">
                    <a:pos x="560" y="176"/>
                  </a:cxn>
                  <a:cxn ang="0">
                    <a:pos x="566" y="188"/>
                  </a:cxn>
                  <a:cxn ang="0">
                    <a:pos x="624" y="200"/>
                  </a:cxn>
                  <a:cxn ang="0">
                    <a:pos x="680" y="190"/>
                  </a:cxn>
                  <a:cxn ang="0">
                    <a:pos x="688" y="174"/>
                  </a:cxn>
                  <a:cxn ang="0">
                    <a:pos x="708" y="168"/>
                  </a:cxn>
                  <a:cxn ang="0">
                    <a:pos x="694" y="158"/>
                  </a:cxn>
                  <a:cxn ang="0">
                    <a:pos x="700" y="144"/>
                  </a:cxn>
                  <a:cxn ang="0">
                    <a:pos x="700" y="126"/>
                  </a:cxn>
                  <a:cxn ang="0">
                    <a:pos x="672" y="110"/>
                  </a:cxn>
                  <a:cxn ang="0">
                    <a:pos x="642" y="104"/>
                  </a:cxn>
                  <a:cxn ang="0">
                    <a:pos x="600" y="96"/>
                  </a:cxn>
                  <a:cxn ang="0">
                    <a:pos x="480" y="110"/>
                  </a:cxn>
                  <a:cxn ang="0">
                    <a:pos x="442" y="126"/>
                  </a:cxn>
                  <a:cxn ang="0">
                    <a:pos x="416" y="122"/>
                  </a:cxn>
                  <a:cxn ang="0">
                    <a:pos x="374" y="120"/>
                  </a:cxn>
                  <a:cxn ang="0">
                    <a:pos x="346" y="114"/>
                  </a:cxn>
                  <a:cxn ang="0">
                    <a:pos x="330" y="110"/>
                  </a:cxn>
                  <a:cxn ang="0">
                    <a:pos x="324" y="124"/>
                  </a:cxn>
                  <a:cxn ang="0">
                    <a:pos x="310" y="116"/>
                  </a:cxn>
                  <a:cxn ang="0">
                    <a:pos x="310" y="102"/>
                  </a:cxn>
                  <a:cxn ang="0">
                    <a:pos x="294" y="84"/>
                  </a:cxn>
                  <a:cxn ang="0">
                    <a:pos x="268" y="84"/>
                  </a:cxn>
                  <a:cxn ang="0">
                    <a:pos x="262" y="76"/>
                  </a:cxn>
                  <a:cxn ang="0">
                    <a:pos x="308" y="74"/>
                  </a:cxn>
                  <a:cxn ang="0">
                    <a:pos x="316" y="66"/>
                  </a:cxn>
                  <a:cxn ang="0">
                    <a:pos x="278" y="52"/>
                  </a:cxn>
                  <a:cxn ang="0">
                    <a:pos x="240" y="34"/>
                  </a:cxn>
                  <a:cxn ang="0">
                    <a:pos x="182" y="36"/>
                  </a:cxn>
                  <a:cxn ang="0">
                    <a:pos x="154" y="30"/>
                  </a:cxn>
                  <a:cxn ang="0">
                    <a:pos x="124" y="10"/>
                  </a:cxn>
                  <a:cxn ang="0">
                    <a:pos x="78" y="6"/>
                  </a:cxn>
                  <a:cxn ang="0">
                    <a:pos x="10" y="0"/>
                  </a:cxn>
                  <a:cxn ang="0">
                    <a:pos x="2" y="12"/>
                  </a:cxn>
                  <a:cxn ang="0">
                    <a:pos x="18" y="32"/>
                  </a:cxn>
                  <a:cxn ang="0">
                    <a:pos x="58" y="52"/>
                  </a:cxn>
                  <a:cxn ang="0">
                    <a:pos x="66" y="66"/>
                  </a:cxn>
                  <a:cxn ang="0">
                    <a:pos x="112" y="66"/>
                  </a:cxn>
                  <a:cxn ang="0">
                    <a:pos x="160" y="60"/>
                  </a:cxn>
                  <a:cxn ang="0">
                    <a:pos x="186" y="84"/>
                  </a:cxn>
                  <a:cxn ang="0">
                    <a:pos x="202" y="98"/>
                  </a:cxn>
                  <a:cxn ang="0">
                    <a:pos x="194" y="120"/>
                  </a:cxn>
                  <a:cxn ang="0">
                    <a:pos x="186" y="142"/>
                  </a:cxn>
                  <a:cxn ang="0">
                    <a:pos x="198" y="154"/>
                  </a:cxn>
                  <a:cxn ang="0">
                    <a:pos x="206" y="182"/>
                  </a:cxn>
                  <a:cxn ang="0">
                    <a:pos x="232" y="190"/>
                  </a:cxn>
                  <a:cxn ang="0">
                    <a:pos x="250" y="186"/>
                  </a:cxn>
                  <a:cxn ang="0">
                    <a:pos x="282" y="198"/>
                  </a:cxn>
                  <a:cxn ang="0">
                    <a:pos x="326" y="188"/>
                  </a:cxn>
                  <a:cxn ang="0">
                    <a:pos x="342" y="188"/>
                  </a:cxn>
                </a:cxnLst>
                <a:rect l="0" t="0" r="r" b="b"/>
                <a:pathLst>
                  <a:path w="708" h="204">
                    <a:moveTo>
                      <a:pt x="342" y="188"/>
                    </a:moveTo>
                    <a:lnTo>
                      <a:pt x="342" y="188"/>
                    </a:lnTo>
                    <a:lnTo>
                      <a:pt x="342" y="196"/>
                    </a:lnTo>
                    <a:lnTo>
                      <a:pt x="342" y="198"/>
                    </a:lnTo>
                    <a:lnTo>
                      <a:pt x="344" y="200"/>
                    </a:lnTo>
                    <a:lnTo>
                      <a:pt x="352" y="202"/>
                    </a:lnTo>
                    <a:lnTo>
                      <a:pt x="364" y="204"/>
                    </a:lnTo>
                    <a:lnTo>
                      <a:pt x="406" y="202"/>
                    </a:lnTo>
                    <a:lnTo>
                      <a:pt x="472" y="202"/>
                    </a:lnTo>
                    <a:lnTo>
                      <a:pt x="472" y="202"/>
                    </a:lnTo>
                    <a:lnTo>
                      <a:pt x="506" y="202"/>
                    </a:lnTo>
                    <a:lnTo>
                      <a:pt x="530" y="198"/>
                    </a:lnTo>
                    <a:lnTo>
                      <a:pt x="546" y="192"/>
                    </a:lnTo>
                    <a:lnTo>
                      <a:pt x="554" y="186"/>
                    </a:lnTo>
                    <a:lnTo>
                      <a:pt x="558" y="180"/>
                    </a:lnTo>
                    <a:lnTo>
                      <a:pt x="560" y="176"/>
                    </a:lnTo>
                    <a:lnTo>
                      <a:pt x="562" y="178"/>
                    </a:lnTo>
                    <a:lnTo>
                      <a:pt x="562" y="184"/>
                    </a:lnTo>
                    <a:lnTo>
                      <a:pt x="562" y="184"/>
                    </a:lnTo>
                    <a:lnTo>
                      <a:pt x="566" y="188"/>
                    </a:lnTo>
                    <a:lnTo>
                      <a:pt x="570" y="190"/>
                    </a:lnTo>
                    <a:lnTo>
                      <a:pt x="584" y="196"/>
                    </a:lnTo>
                    <a:lnTo>
                      <a:pt x="604" y="200"/>
                    </a:lnTo>
                    <a:lnTo>
                      <a:pt x="624" y="200"/>
                    </a:lnTo>
                    <a:lnTo>
                      <a:pt x="646" y="200"/>
                    </a:lnTo>
                    <a:lnTo>
                      <a:pt x="664" y="198"/>
                    </a:lnTo>
                    <a:lnTo>
                      <a:pt x="676" y="192"/>
                    </a:lnTo>
                    <a:lnTo>
                      <a:pt x="680" y="190"/>
                    </a:lnTo>
                    <a:lnTo>
                      <a:pt x="682" y="186"/>
                    </a:lnTo>
                    <a:lnTo>
                      <a:pt x="682" y="186"/>
                    </a:lnTo>
                    <a:lnTo>
                      <a:pt x="684" y="178"/>
                    </a:lnTo>
                    <a:lnTo>
                      <a:pt x="688" y="174"/>
                    </a:lnTo>
                    <a:lnTo>
                      <a:pt x="694" y="172"/>
                    </a:lnTo>
                    <a:lnTo>
                      <a:pt x="700" y="170"/>
                    </a:lnTo>
                    <a:lnTo>
                      <a:pt x="706" y="168"/>
                    </a:lnTo>
                    <a:lnTo>
                      <a:pt x="708" y="168"/>
                    </a:lnTo>
                    <a:lnTo>
                      <a:pt x="708" y="166"/>
                    </a:lnTo>
                    <a:lnTo>
                      <a:pt x="700" y="162"/>
                    </a:lnTo>
                    <a:lnTo>
                      <a:pt x="700" y="162"/>
                    </a:lnTo>
                    <a:lnTo>
                      <a:pt x="694" y="158"/>
                    </a:lnTo>
                    <a:lnTo>
                      <a:pt x="690" y="154"/>
                    </a:lnTo>
                    <a:lnTo>
                      <a:pt x="692" y="152"/>
                    </a:lnTo>
                    <a:lnTo>
                      <a:pt x="696" y="148"/>
                    </a:lnTo>
                    <a:lnTo>
                      <a:pt x="700" y="144"/>
                    </a:lnTo>
                    <a:lnTo>
                      <a:pt x="702" y="140"/>
                    </a:lnTo>
                    <a:lnTo>
                      <a:pt x="704" y="134"/>
                    </a:lnTo>
                    <a:lnTo>
                      <a:pt x="700" y="126"/>
                    </a:lnTo>
                    <a:lnTo>
                      <a:pt x="700" y="126"/>
                    </a:lnTo>
                    <a:lnTo>
                      <a:pt x="694" y="118"/>
                    </a:lnTo>
                    <a:lnTo>
                      <a:pt x="688" y="114"/>
                    </a:lnTo>
                    <a:lnTo>
                      <a:pt x="680" y="112"/>
                    </a:lnTo>
                    <a:lnTo>
                      <a:pt x="672" y="110"/>
                    </a:lnTo>
                    <a:lnTo>
                      <a:pt x="654" y="110"/>
                    </a:lnTo>
                    <a:lnTo>
                      <a:pt x="648" y="108"/>
                    </a:lnTo>
                    <a:lnTo>
                      <a:pt x="642" y="104"/>
                    </a:lnTo>
                    <a:lnTo>
                      <a:pt x="642" y="104"/>
                    </a:lnTo>
                    <a:lnTo>
                      <a:pt x="636" y="98"/>
                    </a:lnTo>
                    <a:lnTo>
                      <a:pt x="626" y="96"/>
                    </a:lnTo>
                    <a:lnTo>
                      <a:pt x="614" y="94"/>
                    </a:lnTo>
                    <a:lnTo>
                      <a:pt x="600" y="96"/>
                    </a:lnTo>
                    <a:lnTo>
                      <a:pt x="560" y="98"/>
                    </a:lnTo>
                    <a:lnTo>
                      <a:pt x="506" y="106"/>
                    </a:lnTo>
                    <a:lnTo>
                      <a:pt x="506" y="106"/>
                    </a:lnTo>
                    <a:lnTo>
                      <a:pt x="480" y="110"/>
                    </a:lnTo>
                    <a:lnTo>
                      <a:pt x="464" y="114"/>
                    </a:lnTo>
                    <a:lnTo>
                      <a:pt x="454" y="120"/>
                    </a:lnTo>
                    <a:lnTo>
                      <a:pt x="446" y="124"/>
                    </a:lnTo>
                    <a:lnTo>
                      <a:pt x="442" y="126"/>
                    </a:lnTo>
                    <a:lnTo>
                      <a:pt x="438" y="128"/>
                    </a:lnTo>
                    <a:lnTo>
                      <a:pt x="430" y="126"/>
                    </a:lnTo>
                    <a:lnTo>
                      <a:pt x="416" y="122"/>
                    </a:lnTo>
                    <a:lnTo>
                      <a:pt x="416" y="122"/>
                    </a:lnTo>
                    <a:lnTo>
                      <a:pt x="402" y="118"/>
                    </a:lnTo>
                    <a:lnTo>
                      <a:pt x="390" y="118"/>
                    </a:lnTo>
                    <a:lnTo>
                      <a:pt x="382" y="118"/>
                    </a:lnTo>
                    <a:lnTo>
                      <a:pt x="374" y="120"/>
                    </a:lnTo>
                    <a:lnTo>
                      <a:pt x="368" y="122"/>
                    </a:lnTo>
                    <a:lnTo>
                      <a:pt x="362" y="122"/>
                    </a:lnTo>
                    <a:lnTo>
                      <a:pt x="354" y="120"/>
                    </a:lnTo>
                    <a:lnTo>
                      <a:pt x="346" y="114"/>
                    </a:lnTo>
                    <a:lnTo>
                      <a:pt x="346" y="114"/>
                    </a:lnTo>
                    <a:lnTo>
                      <a:pt x="338" y="110"/>
                    </a:lnTo>
                    <a:lnTo>
                      <a:pt x="332" y="108"/>
                    </a:lnTo>
                    <a:lnTo>
                      <a:pt x="330" y="110"/>
                    </a:lnTo>
                    <a:lnTo>
                      <a:pt x="328" y="114"/>
                    </a:lnTo>
                    <a:lnTo>
                      <a:pt x="328" y="118"/>
                    </a:lnTo>
                    <a:lnTo>
                      <a:pt x="326" y="122"/>
                    </a:lnTo>
                    <a:lnTo>
                      <a:pt x="324" y="124"/>
                    </a:lnTo>
                    <a:lnTo>
                      <a:pt x="318" y="122"/>
                    </a:lnTo>
                    <a:lnTo>
                      <a:pt x="318" y="122"/>
                    </a:lnTo>
                    <a:lnTo>
                      <a:pt x="312" y="118"/>
                    </a:lnTo>
                    <a:lnTo>
                      <a:pt x="310" y="116"/>
                    </a:lnTo>
                    <a:lnTo>
                      <a:pt x="310" y="112"/>
                    </a:lnTo>
                    <a:lnTo>
                      <a:pt x="310" y="110"/>
                    </a:lnTo>
                    <a:lnTo>
                      <a:pt x="312" y="106"/>
                    </a:lnTo>
                    <a:lnTo>
                      <a:pt x="310" y="102"/>
                    </a:lnTo>
                    <a:lnTo>
                      <a:pt x="308" y="96"/>
                    </a:lnTo>
                    <a:lnTo>
                      <a:pt x="300" y="90"/>
                    </a:lnTo>
                    <a:lnTo>
                      <a:pt x="300" y="90"/>
                    </a:lnTo>
                    <a:lnTo>
                      <a:pt x="294" y="84"/>
                    </a:lnTo>
                    <a:lnTo>
                      <a:pt x="286" y="82"/>
                    </a:lnTo>
                    <a:lnTo>
                      <a:pt x="280" y="82"/>
                    </a:lnTo>
                    <a:lnTo>
                      <a:pt x="276" y="82"/>
                    </a:lnTo>
                    <a:lnTo>
                      <a:pt x="268" y="84"/>
                    </a:lnTo>
                    <a:lnTo>
                      <a:pt x="266" y="82"/>
                    </a:lnTo>
                    <a:lnTo>
                      <a:pt x="264" y="78"/>
                    </a:lnTo>
                    <a:lnTo>
                      <a:pt x="264" y="78"/>
                    </a:lnTo>
                    <a:lnTo>
                      <a:pt x="262" y="76"/>
                    </a:lnTo>
                    <a:lnTo>
                      <a:pt x="264" y="74"/>
                    </a:lnTo>
                    <a:lnTo>
                      <a:pt x="270" y="72"/>
                    </a:lnTo>
                    <a:lnTo>
                      <a:pt x="290" y="72"/>
                    </a:lnTo>
                    <a:lnTo>
                      <a:pt x="308" y="74"/>
                    </a:lnTo>
                    <a:lnTo>
                      <a:pt x="314" y="72"/>
                    </a:lnTo>
                    <a:lnTo>
                      <a:pt x="316" y="70"/>
                    </a:lnTo>
                    <a:lnTo>
                      <a:pt x="316" y="66"/>
                    </a:lnTo>
                    <a:lnTo>
                      <a:pt x="316" y="66"/>
                    </a:lnTo>
                    <a:lnTo>
                      <a:pt x="314" y="62"/>
                    </a:lnTo>
                    <a:lnTo>
                      <a:pt x="308" y="58"/>
                    </a:lnTo>
                    <a:lnTo>
                      <a:pt x="296" y="56"/>
                    </a:lnTo>
                    <a:lnTo>
                      <a:pt x="278" y="52"/>
                    </a:lnTo>
                    <a:lnTo>
                      <a:pt x="268" y="48"/>
                    </a:lnTo>
                    <a:lnTo>
                      <a:pt x="258" y="44"/>
                    </a:lnTo>
                    <a:lnTo>
                      <a:pt x="258" y="44"/>
                    </a:lnTo>
                    <a:lnTo>
                      <a:pt x="240" y="34"/>
                    </a:lnTo>
                    <a:lnTo>
                      <a:pt x="232" y="32"/>
                    </a:lnTo>
                    <a:lnTo>
                      <a:pt x="224" y="30"/>
                    </a:lnTo>
                    <a:lnTo>
                      <a:pt x="204" y="32"/>
                    </a:lnTo>
                    <a:lnTo>
                      <a:pt x="182" y="36"/>
                    </a:lnTo>
                    <a:lnTo>
                      <a:pt x="182" y="36"/>
                    </a:lnTo>
                    <a:lnTo>
                      <a:pt x="170" y="36"/>
                    </a:lnTo>
                    <a:lnTo>
                      <a:pt x="162" y="34"/>
                    </a:lnTo>
                    <a:lnTo>
                      <a:pt x="154" y="30"/>
                    </a:lnTo>
                    <a:lnTo>
                      <a:pt x="148" y="24"/>
                    </a:lnTo>
                    <a:lnTo>
                      <a:pt x="136" y="14"/>
                    </a:lnTo>
                    <a:lnTo>
                      <a:pt x="130" y="10"/>
                    </a:lnTo>
                    <a:lnTo>
                      <a:pt x="124" y="10"/>
                    </a:lnTo>
                    <a:lnTo>
                      <a:pt x="124" y="10"/>
                    </a:lnTo>
                    <a:lnTo>
                      <a:pt x="114" y="10"/>
                    </a:lnTo>
                    <a:lnTo>
                      <a:pt x="104" y="10"/>
                    </a:lnTo>
                    <a:lnTo>
                      <a:pt x="78" y="6"/>
                    </a:lnTo>
                    <a:lnTo>
                      <a:pt x="48" y="2"/>
                    </a:lnTo>
                    <a:lnTo>
                      <a:pt x="14" y="0"/>
                    </a:lnTo>
                    <a:lnTo>
                      <a:pt x="14" y="0"/>
                    </a:lnTo>
                    <a:lnTo>
                      <a:pt x="10" y="0"/>
                    </a:lnTo>
                    <a:lnTo>
                      <a:pt x="4" y="2"/>
                    </a:lnTo>
                    <a:lnTo>
                      <a:pt x="2" y="4"/>
                    </a:lnTo>
                    <a:lnTo>
                      <a:pt x="0" y="8"/>
                    </a:lnTo>
                    <a:lnTo>
                      <a:pt x="2" y="12"/>
                    </a:lnTo>
                    <a:lnTo>
                      <a:pt x="4" y="18"/>
                    </a:lnTo>
                    <a:lnTo>
                      <a:pt x="10" y="24"/>
                    </a:lnTo>
                    <a:lnTo>
                      <a:pt x="18" y="32"/>
                    </a:lnTo>
                    <a:lnTo>
                      <a:pt x="18" y="32"/>
                    </a:lnTo>
                    <a:lnTo>
                      <a:pt x="26" y="38"/>
                    </a:lnTo>
                    <a:lnTo>
                      <a:pt x="36" y="42"/>
                    </a:lnTo>
                    <a:lnTo>
                      <a:pt x="50" y="48"/>
                    </a:lnTo>
                    <a:lnTo>
                      <a:pt x="58" y="52"/>
                    </a:lnTo>
                    <a:lnTo>
                      <a:pt x="62" y="56"/>
                    </a:lnTo>
                    <a:lnTo>
                      <a:pt x="62" y="60"/>
                    </a:lnTo>
                    <a:lnTo>
                      <a:pt x="62" y="60"/>
                    </a:lnTo>
                    <a:lnTo>
                      <a:pt x="66" y="66"/>
                    </a:lnTo>
                    <a:lnTo>
                      <a:pt x="70" y="68"/>
                    </a:lnTo>
                    <a:lnTo>
                      <a:pt x="78" y="70"/>
                    </a:lnTo>
                    <a:lnTo>
                      <a:pt x="88" y="70"/>
                    </a:lnTo>
                    <a:lnTo>
                      <a:pt x="112" y="66"/>
                    </a:lnTo>
                    <a:lnTo>
                      <a:pt x="138" y="60"/>
                    </a:lnTo>
                    <a:lnTo>
                      <a:pt x="138" y="60"/>
                    </a:lnTo>
                    <a:lnTo>
                      <a:pt x="150" y="60"/>
                    </a:lnTo>
                    <a:lnTo>
                      <a:pt x="160" y="60"/>
                    </a:lnTo>
                    <a:lnTo>
                      <a:pt x="166" y="62"/>
                    </a:lnTo>
                    <a:lnTo>
                      <a:pt x="170" y="66"/>
                    </a:lnTo>
                    <a:lnTo>
                      <a:pt x="180" y="78"/>
                    </a:lnTo>
                    <a:lnTo>
                      <a:pt x="186" y="84"/>
                    </a:lnTo>
                    <a:lnTo>
                      <a:pt x="194" y="90"/>
                    </a:lnTo>
                    <a:lnTo>
                      <a:pt x="194" y="90"/>
                    </a:lnTo>
                    <a:lnTo>
                      <a:pt x="198" y="94"/>
                    </a:lnTo>
                    <a:lnTo>
                      <a:pt x="202" y="98"/>
                    </a:lnTo>
                    <a:lnTo>
                      <a:pt x="202" y="102"/>
                    </a:lnTo>
                    <a:lnTo>
                      <a:pt x="202" y="106"/>
                    </a:lnTo>
                    <a:lnTo>
                      <a:pt x="200" y="114"/>
                    </a:lnTo>
                    <a:lnTo>
                      <a:pt x="194" y="120"/>
                    </a:lnTo>
                    <a:lnTo>
                      <a:pt x="190" y="128"/>
                    </a:lnTo>
                    <a:lnTo>
                      <a:pt x="186" y="134"/>
                    </a:lnTo>
                    <a:lnTo>
                      <a:pt x="184" y="140"/>
                    </a:lnTo>
                    <a:lnTo>
                      <a:pt x="186" y="142"/>
                    </a:lnTo>
                    <a:lnTo>
                      <a:pt x="190" y="144"/>
                    </a:lnTo>
                    <a:lnTo>
                      <a:pt x="190" y="144"/>
                    </a:lnTo>
                    <a:lnTo>
                      <a:pt x="196" y="150"/>
                    </a:lnTo>
                    <a:lnTo>
                      <a:pt x="198" y="154"/>
                    </a:lnTo>
                    <a:lnTo>
                      <a:pt x="200" y="164"/>
                    </a:lnTo>
                    <a:lnTo>
                      <a:pt x="200" y="170"/>
                    </a:lnTo>
                    <a:lnTo>
                      <a:pt x="202" y="176"/>
                    </a:lnTo>
                    <a:lnTo>
                      <a:pt x="206" y="182"/>
                    </a:lnTo>
                    <a:lnTo>
                      <a:pt x="216" y="186"/>
                    </a:lnTo>
                    <a:lnTo>
                      <a:pt x="216" y="186"/>
                    </a:lnTo>
                    <a:lnTo>
                      <a:pt x="224" y="190"/>
                    </a:lnTo>
                    <a:lnTo>
                      <a:pt x="232" y="190"/>
                    </a:lnTo>
                    <a:lnTo>
                      <a:pt x="236" y="190"/>
                    </a:lnTo>
                    <a:lnTo>
                      <a:pt x="240" y="188"/>
                    </a:lnTo>
                    <a:lnTo>
                      <a:pt x="244" y="186"/>
                    </a:lnTo>
                    <a:lnTo>
                      <a:pt x="250" y="186"/>
                    </a:lnTo>
                    <a:lnTo>
                      <a:pt x="260" y="188"/>
                    </a:lnTo>
                    <a:lnTo>
                      <a:pt x="274" y="194"/>
                    </a:lnTo>
                    <a:lnTo>
                      <a:pt x="274" y="194"/>
                    </a:lnTo>
                    <a:lnTo>
                      <a:pt x="282" y="198"/>
                    </a:lnTo>
                    <a:lnTo>
                      <a:pt x="290" y="198"/>
                    </a:lnTo>
                    <a:lnTo>
                      <a:pt x="304" y="198"/>
                    </a:lnTo>
                    <a:lnTo>
                      <a:pt x="316" y="194"/>
                    </a:lnTo>
                    <a:lnTo>
                      <a:pt x="326" y="188"/>
                    </a:lnTo>
                    <a:lnTo>
                      <a:pt x="340" y="180"/>
                    </a:lnTo>
                    <a:lnTo>
                      <a:pt x="342" y="180"/>
                    </a:lnTo>
                    <a:lnTo>
                      <a:pt x="342" y="180"/>
                    </a:lnTo>
                    <a:lnTo>
                      <a:pt x="342" y="188"/>
                    </a:lnTo>
                    <a:lnTo>
                      <a:pt x="342" y="188"/>
                    </a:lnTo>
                    <a:close/>
                  </a:path>
                </a:pathLst>
              </a:custGeom>
              <a:grpFill/>
              <a:ln w="6350">
                <a:noFill/>
                <a:round/>
                <a:headEnd/>
                <a:tailEnd/>
              </a:ln>
            </p:spPr>
            <p:txBody>
              <a:bodyPr/>
              <a:lstStyle/>
              <a:p>
                <a:endParaRPr lang="da-DK" b="1"/>
              </a:p>
            </p:txBody>
          </p:sp>
          <p:sp>
            <p:nvSpPr>
              <p:cNvPr id="90" name="Freeform 6103">
                <a:extLst>
                  <a:ext uri="{FF2B5EF4-FFF2-40B4-BE49-F238E27FC236}">
                    <a16:creationId xmlns:a16="http://schemas.microsoft.com/office/drawing/2014/main" id="{81A843A1-FF08-C54F-AB13-56429A6A5060}"/>
                  </a:ext>
                </a:extLst>
              </p:cNvPr>
              <p:cNvSpPr>
                <a:spLocks/>
              </p:cNvSpPr>
              <p:nvPr/>
            </p:nvSpPr>
            <p:spPr bwMode="auto">
              <a:xfrm>
                <a:off x="1936750" y="1119823"/>
                <a:ext cx="81280" cy="49530"/>
              </a:xfrm>
              <a:custGeom>
                <a:avLst/>
                <a:gdLst/>
                <a:ahLst/>
                <a:cxnLst>
                  <a:cxn ang="0">
                    <a:pos x="94" y="78"/>
                  </a:cxn>
                  <a:cxn ang="0">
                    <a:pos x="94" y="78"/>
                  </a:cxn>
                  <a:cxn ang="0">
                    <a:pos x="110" y="76"/>
                  </a:cxn>
                  <a:cxn ang="0">
                    <a:pos x="120" y="72"/>
                  </a:cxn>
                  <a:cxn ang="0">
                    <a:pos x="126" y="66"/>
                  </a:cxn>
                  <a:cxn ang="0">
                    <a:pos x="128" y="58"/>
                  </a:cxn>
                  <a:cxn ang="0">
                    <a:pos x="126" y="48"/>
                  </a:cxn>
                  <a:cxn ang="0">
                    <a:pos x="120" y="38"/>
                  </a:cxn>
                  <a:cxn ang="0">
                    <a:pos x="114" y="28"/>
                  </a:cxn>
                  <a:cxn ang="0">
                    <a:pos x="104" y="16"/>
                  </a:cxn>
                  <a:cxn ang="0">
                    <a:pos x="104" y="16"/>
                  </a:cxn>
                  <a:cxn ang="0">
                    <a:pos x="92" y="8"/>
                  </a:cxn>
                  <a:cxn ang="0">
                    <a:pos x="80" y="2"/>
                  </a:cxn>
                  <a:cxn ang="0">
                    <a:pos x="68" y="0"/>
                  </a:cxn>
                  <a:cxn ang="0">
                    <a:pos x="58" y="0"/>
                  </a:cxn>
                  <a:cxn ang="0">
                    <a:pos x="46" y="2"/>
                  </a:cxn>
                  <a:cxn ang="0">
                    <a:pos x="34" y="8"/>
                  </a:cxn>
                  <a:cxn ang="0">
                    <a:pos x="24" y="14"/>
                  </a:cxn>
                  <a:cxn ang="0">
                    <a:pos x="16" y="24"/>
                  </a:cxn>
                  <a:cxn ang="0">
                    <a:pos x="16" y="24"/>
                  </a:cxn>
                  <a:cxn ang="0">
                    <a:pos x="6" y="36"/>
                  </a:cxn>
                  <a:cxn ang="0">
                    <a:pos x="2" y="42"/>
                  </a:cxn>
                  <a:cxn ang="0">
                    <a:pos x="0" y="48"/>
                  </a:cxn>
                  <a:cxn ang="0">
                    <a:pos x="0" y="52"/>
                  </a:cxn>
                  <a:cxn ang="0">
                    <a:pos x="4" y="56"/>
                  </a:cxn>
                  <a:cxn ang="0">
                    <a:pos x="10" y="58"/>
                  </a:cxn>
                  <a:cxn ang="0">
                    <a:pos x="22" y="60"/>
                  </a:cxn>
                  <a:cxn ang="0">
                    <a:pos x="22" y="60"/>
                  </a:cxn>
                  <a:cxn ang="0">
                    <a:pos x="32" y="62"/>
                  </a:cxn>
                  <a:cxn ang="0">
                    <a:pos x="40" y="64"/>
                  </a:cxn>
                  <a:cxn ang="0">
                    <a:pos x="54" y="70"/>
                  </a:cxn>
                  <a:cxn ang="0">
                    <a:pos x="68" y="76"/>
                  </a:cxn>
                  <a:cxn ang="0">
                    <a:pos x="80" y="76"/>
                  </a:cxn>
                  <a:cxn ang="0">
                    <a:pos x="94" y="78"/>
                  </a:cxn>
                  <a:cxn ang="0">
                    <a:pos x="94" y="78"/>
                  </a:cxn>
                </a:cxnLst>
                <a:rect l="0" t="0" r="r" b="b"/>
                <a:pathLst>
                  <a:path w="128" h="78">
                    <a:moveTo>
                      <a:pt x="94" y="78"/>
                    </a:moveTo>
                    <a:lnTo>
                      <a:pt x="94" y="78"/>
                    </a:lnTo>
                    <a:lnTo>
                      <a:pt x="110" y="76"/>
                    </a:lnTo>
                    <a:lnTo>
                      <a:pt x="120" y="72"/>
                    </a:lnTo>
                    <a:lnTo>
                      <a:pt x="126" y="66"/>
                    </a:lnTo>
                    <a:lnTo>
                      <a:pt x="128" y="58"/>
                    </a:lnTo>
                    <a:lnTo>
                      <a:pt x="126" y="48"/>
                    </a:lnTo>
                    <a:lnTo>
                      <a:pt x="120" y="38"/>
                    </a:lnTo>
                    <a:lnTo>
                      <a:pt x="114" y="28"/>
                    </a:lnTo>
                    <a:lnTo>
                      <a:pt x="104" y="16"/>
                    </a:lnTo>
                    <a:lnTo>
                      <a:pt x="104" y="16"/>
                    </a:lnTo>
                    <a:lnTo>
                      <a:pt x="92" y="8"/>
                    </a:lnTo>
                    <a:lnTo>
                      <a:pt x="80" y="2"/>
                    </a:lnTo>
                    <a:lnTo>
                      <a:pt x="68" y="0"/>
                    </a:lnTo>
                    <a:lnTo>
                      <a:pt x="58" y="0"/>
                    </a:lnTo>
                    <a:lnTo>
                      <a:pt x="46" y="2"/>
                    </a:lnTo>
                    <a:lnTo>
                      <a:pt x="34" y="8"/>
                    </a:lnTo>
                    <a:lnTo>
                      <a:pt x="24" y="14"/>
                    </a:lnTo>
                    <a:lnTo>
                      <a:pt x="16" y="24"/>
                    </a:lnTo>
                    <a:lnTo>
                      <a:pt x="16" y="24"/>
                    </a:lnTo>
                    <a:lnTo>
                      <a:pt x="6" y="36"/>
                    </a:lnTo>
                    <a:lnTo>
                      <a:pt x="2" y="42"/>
                    </a:lnTo>
                    <a:lnTo>
                      <a:pt x="0" y="48"/>
                    </a:lnTo>
                    <a:lnTo>
                      <a:pt x="0" y="52"/>
                    </a:lnTo>
                    <a:lnTo>
                      <a:pt x="4" y="56"/>
                    </a:lnTo>
                    <a:lnTo>
                      <a:pt x="10" y="58"/>
                    </a:lnTo>
                    <a:lnTo>
                      <a:pt x="22" y="60"/>
                    </a:lnTo>
                    <a:lnTo>
                      <a:pt x="22" y="60"/>
                    </a:lnTo>
                    <a:lnTo>
                      <a:pt x="32" y="62"/>
                    </a:lnTo>
                    <a:lnTo>
                      <a:pt x="40" y="64"/>
                    </a:lnTo>
                    <a:lnTo>
                      <a:pt x="54" y="70"/>
                    </a:lnTo>
                    <a:lnTo>
                      <a:pt x="68" y="76"/>
                    </a:lnTo>
                    <a:lnTo>
                      <a:pt x="80" y="76"/>
                    </a:lnTo>
                    <a:lnTo>
                      <a:pt x="94" y="78"/>
                    </a:lnTo>
                    <a:lnTo>
                      <a:pt x="94" y="78"/>
                    </a:lnTo>
                    <a:close/>
                  </a:path>
                </a:pathLst>
              </a:custGeom>
              <a:grpFill/>
              <a:ln w="6350">
                <a:noFill/>
                <a:round/>
                <a:headEnd/>
                <a:tailEnd/>
              </a:ln>
            </p:spPr>
            <p:txBody>
              <a:bodyPr/>
              <a:lstStyle/>
              <a:p>
                <a:endParaRPr lang="da-DK" b="1"/>
              </a:p>
            </p:txBody>
          </p:sp>
          <p:sp>
            <p:nvSpPr>
              <p:cNvPr id="91" name="Freeform 6104">
                <a:extLst>
                  <a:ext uri="{FF2B5EF4-FFF2-40B4-BE49-F238E27FC236}">
                    <a16:creationId xmlns:a16="http://schemas.microsoft.com/office/drawing/2014/main" id="{6645E2BF-D5DC-E048-BC51-6164753CDC29}"/>
                  </a:ext>
                </a:extLst>
              </p:cNvPr>
              <p:cNvSpPr>
                <a:spLocks/>
              </p:cNvSpPr>
              <p:nvPr/>
            </p:nvSpPr>
            <p:spPr bwMode="auto">
              <a:xfrm>
                <a:off x="1940560" y="1010603"/>
                <a:ext cx="80010" cy="19050"/>
              </a:xfrm>
              <a:custGeom>
                <a:avLst/>
                <a:gdLst/>
                <a:ahLst/>
                <a:cxnLst>
                  <a:cxn ang="0">
                    <a:pos x="92" y="28"/>
                  </a:cxn>
                  <a:cxn ang="0">
                    <a:pos x="92" y="28"/>
                  </a:cxn>
                  <a:cxn ang="0">
                    <a:pos x="108" y="28"/>
                  </a:cxn>
                  <a:cxn ang="0">
                    <a:pos x="120" y="26"/>
                  </a:cxn>
                  <a:cxn ang="0">
                    <a:pos x="124" y="22"/>
                  </a:cxn>
                  <a:cxn ang="0">
                    <a:pos x="126" y="20"/>
                  </a:cxn>
                  <a:cxn ang="0">
                    <a:pos x="126" y="16"/>
                  </a:cxn>
                  <a:cxn ang="0">
                    <a:pos x="122" y="12"/>
                  </a:cxn>
                  <a:cxn ang="0">
                    <a:pos x="112" y="8"/>
                  </a:cxn>
                  <a:cxn ang="0">
                    <a:pos x="100" y="4"/>
                  </a:cxn>
                  <a:cxn ang="0">
                    <a:pos x="82" y="2"/>
                  </a:cxn>
                  <a:cxn ang="0">
                    <a:pos x="82" y="2"/>
                  </a:cxn>
                  <a:cxn ang="0">
                    <a:pos x="48" y="0"/>
                  </a:cxn>
                  <a:cxn ang="0">
                    <a:pos x="22" y="4"/>
                  </a:cxn>
                  <a:cxn ang="0">
                    <a:pos x="14" y="6"/>
                  </a:cxn>
                  <a:cxn ang="0">
                    <a:pos x="6" y="8"/>
                  </a:cxn>
                  <a:cxn ang="0">
                    <a:pos x="2" y="12"/>
                  </a:cxn>
                  <a:cxn ang="0">
                    <a:pos x="0" y="18"/>
                  </a:cxn>
                  <a:cxn ang="0">
                    <a:pos x="0" y="18"/>
                  </a:cxn>
                  <a:cxn ang="0">
                    <a:pos x="2" y="24"/>
                  </a:cxn>
                  <a:cxn ang="0">
                    <a:pos x="6" y="26"/>
                  </a:cxn>
                  <a:cxn ang="0">
                    <a:pos x="16" y="28"/>
                  </a:cxn>
                  <a:cxn ang="0">
                    <a:pos x="26" y="30"/>
                  </a:cxn>
                  <a:cxn ang="0">
                    <a:pos x="56" y="28"/>
                  </a:cxn>
                  <a:cxn ang="0">
                    <a:pos x="92" y="28"/>
                  </a:cxn>
                  <a:cxn ang="0">
                    <a:pos x="92" y="28"/>
                  </a:cxn>
                </a:cxnLst>
                <a:rect l="0" t="0" r="r" b="b"/>
                <a:pathLst>
                  <a:path w="126" h="30">
                    <a:moveTo>
                      <a:pt x="92" y="28"/>
                    </a:moveTo>
                    <a:lnTo>
                      <a:pt x="92" y="28"/>
                    </a:lnTo>
                    <a:lnTo>
                      <a:pt x="108" y="28"/>
                    </a:lnTo>
                    <a:lnTo>
                      <a:pt x="120" y="26"/>
                    </a:lnTo>
                    <a:lnTo>
                      <a:pt x="124" y="22"/>
                    </a:lnTo>
                    <a:lnTo>
                      <a:pt x="126" y="20"/>
                    </a:lnTo>
                    <a:lnTo>
                      <a:pt x="126" y="16"/>
                    </a:lnTo>
                    <a:lnTo>
                      <a:pt x="122" y="12"/>
                    </a:lnTo>
                    <a:lnTo>
                      <a:pt x="112" y="8"/>
                    </a:lnTo>
                    <a:lnTo>
                      <a:pt x="100" y="4"/>
                    </a:lnTo>
                    <a:lnTo>
                      <a:pt x="82" y="2"/>
                    </a:lnTo>
                    <a:lnTo>
                      <a:pt x="82" y="2"/>
                    </a:lnTo>
                    <a:lnTo>
                      <a:pt x="48" y="0"/>
                    </a:lnTo>
                    <a:lnTo>
                      <a:pt x="22" y="4"/>
                    </a:lnTo>
                    <a:lnTo>
                      <a:pt x="14" y="6"/>
                    </a:lnTo>
                    <a:lnTo>
                      <a:pt x="6" y="8"/>
                    </a:lnTo>
                    <a:lnTo>
                      <a:pt x="2" y="12"/>
                    </a:lnTo>
                    <a:lnTo>
                      <a:pt x="0" y="18"/>
                    </a:lnTo>
                    <a:lnTo>
                      <a:pt x="0" y="18"/>
                    </a:lnTo>
                    <a:lnTo>
                      <a:pt x="2" y="24"/>
                    </a:lnTo>
                    <a:lnTo>
                      <a:pt x="6" y="26"/>
                    </a:lnTo>
                    <a:lnTo>
                      <a:pt x="16" y="28"/>
                    </a:lnTo>
                    <a:lnTo>
                      <a:pt x="26" y="30"/>
                    </a:lnTo>
                    <a:lnTo>
                      <a:pt x="56" y="28"/>
                    </a:lnTo>
                    <a:lnTo>
                      <a:pt x="92" y="28"/>
                    </a:lnTo>
                    <a:lnTo>
                      <a:pt x="92" y="28"/>
                    </a:lnTo>
                    <a:close/>
                  </a:path>
                </a:pathLst>
              </a:custGeom>
              <a:grpFill/>
              <a:ln w="6350">
                <a:noFill/>
                <a:round/>
                <a:headEnd/>
                <a:tailEnd/>
              </a:ln>
            </p:spPr>
            <p:txBody>
              <a:bodyPr/>
              <a:lstStyle/>
              <a:p>
                <a:endParaRPr lang="da-DK" b="1"/>
              </a:p>
            </p:txBody>
          </p:sp>
          <p:sp>
            <p:nvSpPr>
              <p:cNvPr id="92" name="Freeform 6105">
                <a:extLst>
                  <a:ext uri="{FF2B5EF4-FFF2-40B4-BE49-F238E27FC236}">
                    <a16:creationId xmlns:a16="http://schemas.microsoft.com/office/drawing/2014/main" id="{50407115-1C45-EA41-8208-5A2B2E36ABBD}"/>
                  </a:ext>
                </a:extLst>
              </p:cNvPr>
              <p:cNvSpPr>
                <a:spLocks/>
              </p:cNvSpPr>
              <p:nvPr/>
            </p:nvSpPr>
            <p:spPr bwMode="auto">
              <a:xfrm>
                <a:off x="2194560" y="944563"/>
                <a:ext cx="34290" cy="12700"/>
              </a:xfrm>
              <a:custGeom>
                <a:avLst/>
                <a:gdLst/>
                <a:ahLst/>
                <a:cxnLst>
                  <a:cxn ang="0">
                    <a:pos x="54" y="4"/>
                  </a:cxn>
                  <a:cxn ang="0">
                    <a:pos x="54" y="4"/>
                  </a:cxn>
                  <a:cxn ang="0">
                    <a:pos x="54" y="2"/>
                  </a:cxn>
                  <a:cxn ang="0">
                    <a:pos x="50" y="0"/>
                  </a:cxn>
                  <a:cxn ang="0">
                    <a:pos x="36" y="0"/>
                  </a:cxn>
                  <a:cxn ang="0">
                    <a:pos x="18" y="6"/>
                  </a:cxn>
                  <a:cxn ang="0">
                    <a:pos x="8" y="10"/>
                  </a:cxn>
                  <a:cxn ang="0">
                    <a:pos x="2" y="14"/>
                  </a:cxn>
                  <a:cxn ang="0">
                    <a:pos x="2" y="14"/>
                  </a:cxn>
                  <a:cxn ang="0">
                    <a:pos x="0" y="18"/>
                  </a:cxn>
                  <a:cxn ang="0">
                    <a:pos x="4" y="20"/>
                  </a:cxn>
                  <a:cxn ang="0">
                    <a:pos x="20" y="18"/>
                  </a:cxn>
                  <a:cxn ang="0">
                    <a:pos x="42" y="12"/>
                  </a:cxn>
                  <a:cxn ang="0">
                    <a:pos x="50" y="8"/>
                  </a:cxn>
                  <a:cxn ang="0">
                    <a:pos x="54" y="4"/>
                  </a:cxn>
                  <a:cxn ang="0">
                    <a:pos x="54" y="4"/>
                  </a:cxn>
                </a:cxnLst>
                <a:rect l="0" t="0" r="r" b="b"/>
                <a:pathLst>
                  <a:path w="54" h="20">
                    <a:moveTo>
                      <a:pt x="54" y="4"/>
                    </a:moveTo>
                    <a:lnTo>
                      <a:pt x="54" y="4"/>
                    </a:lnTo>
                    <a:lnTo>
                      <a:pt x="54" y="2"/>
                    </a:lnTo>
                    <a:lnTo>
                      <a:pt x="50" y="0"/>
                    </a:lnTo>
                    <a:lnTo>
                      <a:pt x="36" y="0"/>
                    </a:lnTo>
                    <a:lnTo>
                      <a:pt x="18" y="6"/>
                    </a:lnTo>
                    <a:lnTo>
                      <a:pt x="8" y="10"/>
                    </a:lnTo>
                    <a:lnTo>
                      <a:pt x="2" y="14"/>
                    </a:lnTo>
                    <a:lnTo>
                      <a:pt x="2" y="14"/>
                    </a:lnTo>
                    <a:lnTo>
                      <a:pt x="0" y="18"/>
                    </a:lnTo>
                    <a:lnTo>
                      <a:pt x="4" y="20"/>
                    </a:lnTo>
                    <a:lnTo>
                      <a:pt x="20" y="18"/>
                    </a:lnTo>
                    <a:lnTo>
                      <a:pt x="42" y="12"/>
                    </a:lnTo>
                    <a:lnTo>
                      <a:pt x="50" y="8"/>
                    </a:lnTo>
                    <a:lnTo>
                      <a:pt x="54" y="4"/>
                    </a:lnTo>
                    <a:lnTo>
                      <a:pt x="54" y="4"/>
                    </a:lnTo>
                    <a:close/>
                  </a:path>
                </a:pathLst>
              </a:custGeom>
              <a:grpFill/>
              <a:ln w="6350">
                <a:noFill/>
                <a:round/>
                <a:headEnd/>
                <a:tailEnd/>
              </a:ln>
            </p:spPr>
            <p:txBody>
              <a:bodyPr/>
              <a:lstStyle/>
              <a:p>
                <a:endParaRPr lang="da-DK" b="1"/>
              </a:p>
            </p:txBody>
          </p:sp>
          <p:sp>
            <p:nvSpPr>
              <p:cNvPr id="93" name="Freeform 6106">
                <a:extLst>
                  <a:ext uri="{FF2B5EF4-FFF2-40B4-BE49-F238E27FC236}">
                    <a16:creationId xmlns:a16="http://schemas.microsoft.com/office/drawing/2014/main" id="{FEE45932-6B8E-F44F-BBA7-726D5280F426}"/>
                  </a:ext>
                </a:extLst>
              </p:cNvPr>
              <p:cNvSpPr>
                <a:spLocks/>
              </p:cNvSpPr>
              <p:nvPr/>
            </p:nvSpPr>
            <p:spPr bwMode="auto">
              <a:xfrm>
                <a:off x="2057400" y="727393"/>
                <a:ext cx="784860" cy="367030"/>
              </a:xfrm>
              <a:custGeom>
                <a:avLst/>
                <a:gdLst/>
                <a:ahLst/>
                <a:cxnLst>
                  <a:cxn ang="0">
                    <a:pos x="68" y="162"/>
                  </a:cxn>
                  <a:cxn ang="0">
                    <a:pos x="122" y="204"/>
                  </a:cxn>
                  <a:cxn ang="0">
                    <a:pos x="246" y="182"/>
                  </a:cxn>
                  <a:cxn ang="0">
                    <a:pos x="202" y="210"/>
                  </a:cxn>
                  <a:cxn ang="0">
                    <a:pos x="334" y="210"/>
                  </a:cxn>
                  <a:cxn ang="0">
                    <a:pos x="494" y="186"/>
                  </a:cxn>
                  <a:cxn ang="0">
                    <a:pos x="540" y="190"/>
                  </a:cxn>
                  <a:cxn ang="0">
                    <a:pos x="450" y="222"/>
                  </a:cxn>
                  <a:cxn ang="0">
                    <a:pos x="402" y="274"/>
                  </a:cxn>
                  <a:cxn ang="0">
                    <a:pos x="402" y="298"/>
                  </a:cxn>
                  <a:cxn ang="0">
                    <a:pos x="246" y="240"/>
                  </a:cxn>
                  <a:cxn ang="0">
                    <a:pos x="226" y="284"/>
                  </a:cxn>
                  <a:cxn ang="0">
                    <a:pos x="296" y="336"/>
                  </a:cxn>
                  <a:cxn ang="0">
                    <a:pos x="336" y="356"/>
                  </a:cxn>
                  <a:cxn ang="0">
                    <a:pos x="298" y="364"/>
                  </a:cxn>
                  <a:cxn ang="0">
                    <a:pos x="168" y="410"/>
                  </a:cxn>
                  <a:cxn ang="0">
                    <a:pos x="226" y="422"/>
                  </a:cxn>
                  <a:cxn ang="0">
                    <a:pos x="256" y="440"/>
                  </a:cxn>
                  <a:cxn ang="0">
                    <a:pos x="330" y="460"/>
                  </a:cxn>
                  <a:cxn ang="0">
                    <a:pos x="342" y="464"/>
                  </a:cxn>
                  <a:cxn ang="0">
                    <a:pos x="238" y="460"/>
                  </a:cxn>
                  <a:cxn ang="0">
                    <a:pos x="140" y="450"/>
                  </a:cxn>
                  <a:cxn ang="0">
                    <a:pos x="160" y="502"/>
                  </a:cxn>
                  <a:cxn ang="0">
                    <a:pos x="92" y="546"/>
                  </a:cxn>
                  <a:cxn ang="0">
                    <a:pos x="146" y="562"/>
                  </a:cxn>
                  <a:cxn ang="0">
                    <a:pos x="244" y="562"/>
                  </a:cxn>
                  <a:cxn ang="0">
                    <a:pos x="322" y="552"/>
                  </a:cxn>
                  <a:cxn ang="0">
                    <a:pos x="438" y="548"/>
                  </a:cxn>
                  <a:cxn ang="0">
                    <a:pos x="462" y="578"/>
                  </a:cxn>
                  <a:cxn ang="0">
                    <a:pos x="560" y="538"/>
                  </a:cxn>
                  <a:cxn ang="0">
                    <a:pos x="518" y="514"/>
                  </a:cxn>
                  <a:cxn ang="0">
                    <a:pos x="550" y="472"/>
                  </a:cxn>
                  <a:cxn ang="0">
                    <a:pos x="550" y="432"/>
                  </a:cxn>
                  <a:cxn ang="0">
                    <a:pos x="668" y="402"/>
                  </a:cxn>
                  <a:cxn ang="0">
                    <a:pos x="684" y="372"/>
                  </a:cxn>
                  <a:cxn ang="0">
                    <a:pos x="686" y="348"/>
                  </a:cxn>
                  <a:cxn ang="0">
                    <a:pos x="658" y="326"/>
                  </a:cxn>
                  <a:cxn ang="0">
                    <a:pos x="588" y="318"/>
                  </a:cxn>
                  <a:cxn ang="0">
                    <a:pos x="752" y="284"/>
                  </a:cxn>
                  <a:cxn ang="0">
                    <a:pos x="832" y="278"/>
                  </a:cxn>
                  <a:cxn ang="0">
                    <a:pos x="1076" y="154"/>
                  </a:cxn>
                  <a:cxn ang="0">
                    <a:pos x="1000" y="142"/>
                  </a:cxn>
                  <a:cxn ang="0">
                    <a:pos x="1232" y="76"/>
                  </a:cxn>
                  <a:cxn ang="0">
                    <a:pos x="1168" y="54"/>
                  </a:cxn>
                  <a:cxn ang="0">
                    <a:pos x="1094" y="20"/>
                  </a:cxn>
                  <a:cxn ang="0">
                    <a:pos x="962" y="40"/>
                  </a:cxn>
                  <a:cxn ang="0">
                    <a:pos x="1006" y="20"/>
                  </a:cxn>
                  <a:cxn ang="0">
                    <a:pos x="858" y="2"/>
                  </a:cxn>
                  <a:cxn ang="0">
                    <a:pos x="690" y="10"/>
                  </a:cxn>
                  <a:cxn ang="0">
                    <a:pos x="500" y="14"/>
                  </a:cxn>
                  <a:cxn ang="0">
                    <a:pos x="412" y="24"/>
                  </a:cxn>
                  <a:cxn ang="0">
                    <a:pos x="392" y="42"/>
                  </a:cxn>
                  <a:cxn ang="0">
                    <a:pos x="340" y="70"/>
                  </a:cxn>
                  <a:cxn ang="0">
                    <a:pos x="264" y="52"/>
                  </a:cxn>
                  <a:cxn ang="0">
                    <a:pos x="224" y="76"/>
                  </a:cxn>
                  <a:cxn ang="0">
                    <a:pos x="248" y="98"/>
                  </a:cxn>
                  <a:cxn ang="0">
                    <a:pos x="130" y="92"/>
                  </a:cxn>
                  <a:cxn ang="0">
                    <a:pos x="50" y="104"/>
                  </a:cxn>
                  <a:cxn ang="0">
                    <a:pos x="12" y="144"/>
                  </a:cxn>
                </a:cxnLst>
                <a:rect l="0" t="0" r="r" b="b"/>
                <a:pathLst>
                  <a:path w="1236" h="578">
                    <a:moveTo>
                      <a:pt x="44" y="148"/>
                    </a:moveTo>
                    <a:lnTo>
                      <a:pt x="44" y="148"/>
                    </a:lnTo>
                    <a:lnTo>
                      <a:pt x="50" y="150"/>
                    </a:lnTo>
                    <a:lnTo>
                      <a:pt x="58" y="152"/>
                    </a:lnTo>
                    <a:lnTo>
                      <a:pt x="74" y="150"/>
                    </a:lnTo>
                    <a:lnTo>
                      <a:pt x="80" y="150"/>
                    </a:lnTo>
                    <a:lnTo>
                      <a:pt x="80" y="152"/>
                    </a:lnTo>
                    <a:lnTo>
                      <a:pt x="74" y="156"/>
                    </a:lnTo>
                    <a:lnTo>
                      <a:pt x="74" y="156"/>
                    </a:lnTo>
                    <a:lnTo>
                      <a:pt x="68" y="162"/>
                    </a:lnTo>
                    <a:lnTo>
                      <a:pt x="62" y="168"/>
                    </a:lnTo>
                    <a:lnTo>
                      <a:pt x="62" y="172"/>
                    </a:lnTo>
                    <a:lnTo>
                      <a:pt x="62" y="178"/>
                    </a:lnTo>
                    <a:lnTo>
                      <a:pt x="66" y="182"/>
                    </a:lnTo>
                    <a:lnTo>
                      <a:pt x="72" y="186"/>
                    </a:lnTo>
                    <a:lnTo>
                      <a:pt x="82" y="190"/>
                    </a:lnTo>
                    <a:lnTo>
                      <a:pt x="94" y="194"/>
                    </a:lnTo>
                    <a:lnTo>
                      <a:pt x="94" y="194"/>
                    </a:lnTo>
                    <a:lnTo>
                      <a:pt x="108" y="200"/>
                    </a:lnTo>
                    <a:lnTo>
                      <a:pt x="122" y="204"/>
                    </a:lnTo>
                    <a:lnTo>
                      <a:pt x="144" y="212"/>
                    </a:lnTo>
                    <a:lnTo>
                      <a:pt x="156" y="216"/>
                    </a:lnTo>
                    <a:lnTo>
                      <a:pt x="166" y="214"/>
                    </a:lnTo>
                    <a:lnTo>
                      <a:pt x="178" y="212"/>
                    </a:lnTo>
                    <a:lnTo>
                      <a:pt x="192" y="204"/>
                    </a:lnTo>
                    <a:lnTo>
                      <a:pt x="192" y="204"/>
                    </a:lnTo>
                    <a:lnTo>
                      <a:pt x="206" y="194"/>
                    </a:lnTo>
                    <a:lnTo>
                      <a:pt x="222" y="188"/>
                    </a:lnTo>
                    <a:lnTo>
                      <a:pt x="234" y="184"/>
                    </a:lnTo>
                    <a:lnTo>
                      <a:pt x="246" y="182"/>
                    </a:lnTo>
                    <a:lnTo>
                      <a:pt x="254" y="182"/>
                    </a:lnTo>
                    <a:lnTo>
                      <a:pt x="258" y="182"/>
                    </a:lnTo>
                    <a:lnTo>
                      <a:pt x="256" y="184"/>
                    </a:lnTo>
                    <a:lnTo>
                      <a:pt x="250" y="186"/>
                    </a:lnTo>
                    <a:lnTo>
                      <a:pt x="250" y="186"/>
                    </a:lnTo>
                    <a:lnTo>
                      <a:pt x="224" y="194"/>
                    </a:lnTo>
                    <a:lnTo>
                      <a:pt x="212" y="200"/>
                    </a:lnTo>
                    <a:lnTo>
                      <a:pt x="204" y="206"/>
                    </a:lnTo>
                    <a:lnTo>
                      <a:pt x="202" y="208"/>
                    </a:lnTo>
                    <a:lnTo>
                      <a:pt x="202" y="210"/>
                    </a:lnTo>
                    <a:lnTo>
                      <a:pt x="204" y="214"/>
                    </a:lnTo>
                    <a:lnTo>
                      <a:pt x="208" y="216"/>
                    </a:lnTo>
                    <a:lnTo>
                      <a:pt x="224" y="220"/>
                    </a:lnTo>
                    <a:lnTo>
                      <a:pt x="254" y="224"/>
                    </a:lnTo>
                    <a:lnTo>
                      <a:pt x="254" y="224"/>
                    </a:lnTo>
                    <a:lnTo>
                      <a:pt x="284" y="224"/>
                    </a:lnTo>
                    <a:lnTo>
                      <a:pt x="304" y="224"/>
                    </a:lnTo>
                    <a:lnTo>
                      <a:pt x="318" y="220"/>
                    </a:lnTo>
                    <a:lnTo>
                      <a:pt x="326" y="216"/>
                    </a:lnTo>
                    <a:lnTo>
                      <a:pt x="334" y="210"/>
                    </a:lnTo>
                    <a:lnTo>
                      <a:pt x="338" y="210"/>
                    </a:lnTo>
                    <a:lnTo>
                      <a:pt x="346" y="214"/>
                    </a:lnTo>
                    <a:lnTo>
                      <a:pt x="346" y="214"/>
                    </a:lnTo>
                    <a:lnTo>
                      <a:pt x="358" y="218"/>
                    </a:lnTo>
                    <a:lnTo>
                      <a:pt x="374" y="218"/>
                    </a:lnTo>
                    <a:lnTo>
                      <a:pt x="394" y="216"/>
                    </a:lnTo>
                    <a:lnTo>
                      <a:pt x="418" y="212"/>
                    </a:lnTo>
                    <a:lnTo>
                      <a:pt x="442" y="206"/>
                    </a:lnTo>
                    <a:lnTo>
                      <a:pt x="468" y="196"/>
                    </a:lnTo>
                    <a:lnTo>
                      <a:pt x="494" y="186"/>
                    </a:lnTo>
                    <a:lnTo>
                      <a:pt x="520" y="174"/>
                    </a:lnTo>
                    <a:lnTo>
                      <a:pt x="520" y="174"/>
                    </a:lnTo>
                    <a:lnTo>
                      <a:pt x="546" y="160"/>
                    </a:lnTo>
                    <a:lnTo>
                      <a:pt x="544" y="162"/>
                    </a:lnTo>
                    <a:lnTo>
                      <a:pt x="540" y="168"/>
                    </a:lnTo>
                    <a:lnTo>
                      <a:pt x="536" y="176"/>
                    </a:lnTo>
                    <a:lnTo>
                      <a:pt x="534" y="180"/>
                    </a:lnTo>
                    <a:lnTo>
                      <a:pt x="534" y="184"/>
                    </a:lnTo>
                    <a:lnTo>
                      <a:pt x="536" y="186"/>
                    </a:lnTo>
                    <a:lnTo>
                      <a:pt x="540" y="190"/>
                    </a:lnTo>
                    <a:lnTo>
                      <a:pt x="548" y="192"/>
                    </a:lnTo>
                    <a:lnTo>
                      <a:pt x="558" y="192"/>
                    </a:lnTo>
                    <a:lnTo>
                      <a:pt x="558" y="192"/>
                    </a:lnTo>
                    <a:lnTo>
                      <a:pt x="576" y="194"/>
                    </a:lnTo>
                    <a:lnTo>
                      <a:pt x="584" y="196"/>
                    </a:lnTo>
                    <a:lnTo>
                      <a:pt x="584" y="196"/>
                    </a:lnTo>
                    <a:lnTo>
                      <a:pt x="580" y="198"/>
                    </a:lnTo>
                    <a:lnTo>
                      <a:pt x="570" y="200"/>
                    </a:lnTo>
                    <a:lnTo>
                      <a:pt x="524" y="208"/>
                    </a:lnTo>
                    <a:lnTo>
                      <a:pt x="450" y="222"/>
                    </a:lnTo>
                    <a:lnTo>
                      <a:pt x="450" y="222"/>
                    </a:lnTo>
                    <a:lnTo>
                      <a:pt x="388" y="236"/>
                    </a:lnTo>
                    <a:lnTo>
                      <a:pt x="370" y="238"/>
                    </a:lnTo>
                    <a:lnTo>
                      <a:pt x="360" y="242"/>
                    </a:lnTo>
                    <a:lnTo>
                      <a:pt x="358" y="242"/>
                    </a:lnTo>
                    <a:lnTo>
                      <a:pt x="358" y="244"/>
                    </a:lnTo>
                    <a:lnTo>
                      <a:pt x="362" y="248"/>
                    </a:lnTo>
                    <a:lnTo>
                      <a:pt x="386" y="264"/>
                    </a:lnTo>
                    <a:lnTo>
                      <a:pt x="386" y="264"/>
                    </a:lnTo>
                    <a:lnTo>
                      <a:pt x="402" y="274"/>
                    </a:lnTo>
                    <a:lnTo>
                      <a:pt x="418" y="282"/>
                    </a:lnTo>
                    <a:lnTo>
                      <a:pt x="442" y="292"/>
                    </a:lnTo>
                    <a:lnTo>
                      <a:pt x="450" y="296"/>
                    </a:lnTo>
                    <a:lnTo>
                      <a:pt x="452" y="298"/>
                    </a:lnTo>
                    <a:lnTo>
                      <a:pt x="448" y="302"/>
                    </a:lnTo>
                    <a:lnTo>
                      <a:pt x="436" y="304"/>
                    </a:lnTo>
                    <a:lnTo>
                      <a:pt x="436" y="304"/>
                    </a:lnTo>
                    <a:lnTo>
                      <a:pt x="422" y="304"/>
                    </a:lnTo>
                    <a:lnTo>
                      <a:pt x="410" y="302"/>
                    </a:lnTo>
                    <a:lnTo>
                      <a:pt x="402" y="298"/>
                    </a:lnTo>
                    <a:lnTo>
                      <a:pt x="394" y="292"/>
                    </a:lnTo>
                    <a:lnTo>
                      <a:pt x="378" y="276"/>
                    </a:lnTo>
                    <a:lnTo>
                      <a:pt x="368" y="268"/>
                    </a:lnTo>
                    <a:lnTo>
                      <a:pt x="356" y="260"/>
                    </a:lnTo>
                    <a:lnTo>
                      <a:pt x="356" y="260"/>
                    </a:lnTo>
                    <a:lnTo>
                      <a:pt x="338" y="254"/>
                    </a:lnTo>
                    <a:lnTo>
                      <a:pt x="316" y="248"/>
                    </a:lnTo>
                    <a:lnTo>
                      <a:pt x="292" y="244"/>
                    </a:lnTo>
                    <a:lnTo>
                      <a:pt x="268" y="242"/>
                    </a:lnTo>
                    <a:lnTo>
                      <a:pt x="246" y="240"/>
                    </a:lnTo>
                    <a:lnTo>
                      <a:pt x="228" y="242"/>
                    </a:lnTo>
                    <a:lnTo>
                      <a:pt x="220" y="244"/>
                    </a:lnTo>
                    <a:lnTo>
                      <a:pt x="216" y="246"/>
                    </a:lnTo>
                    <a:lnTo>
                      <a:pt x="212" y="250"/>
                    </a:lnTo>
                    <a:lnTo>
                      <a:pt x="210" y="254"/>
                    </a:lnTo>
                    <a:lnTo>
                      <a:pt x="210" y="254"/>
                    </a:lnTo>
                    <a:lnTo>
                      <a:pt x="210" y="270"/>
                    </a:lnTo>
                    <a:lnTo>
                      <a:pt x="212" y="274"/>
                    </a:lnTo>
                    <a:lnTo>
                      <a:pt x="214" y="278"/>
                    </a:lnTo>
                    <a:lnTo>
                      <a:pt x="226" y="284"/>
                    </a:lnTo>
                    <a:lnTo>
                      <a:pt x="250" y="292"/>
                    </a:lnTo>
                    <a:lnTo>
                      <a:pt x="250" y="292"/>
                    </a:lnTo>
                    <a:lnTo>
                      <a:pt x="262" y="298"/>
                    </a:lnTo>
                    <a:lnTo>
                      <a:pt x="276" y="304"/>
                    </a:lnTo>
                    <a:lnTo>
                      <a:pt x="294" y="318"/>
                    </a:lnTo>
                    <a:lnTo>
                      <a:pt x="300" y="326"/>
                    </a:lnTo>
                    <a:lnTo>
                      <a:pt x="302" y="330"/>
                    </a:lnTo>
                    <a:lnTo>
                      <a:pt x="302" y="334"/>
                    </a:lnTo>
                    <a:lnTo>
                      <a:pt x="296" y="336"/>
                    </a:lnTo>
                    <a:lnTo>
                      <a:pt x="296" y="336"/>
                    </a:lnTo>
                    <a:lnTo>
                      <a:pt x="290" y="338"/>
                    </a:lnTo>
                    <a:lnTo>
                      <a:pt x="286" y="340"/>
                    </a:lnTo>
                    <a:lnTo>
                      <a:pt x="284" y="344"/>
                    </a:lnTo>
                    <a:lnTo>
                      <a:pt x="286" y="346"/>
                    </a:lnTo>
                    <a:lnTo>
                      <a:pt x="290" y="348"/>
                    </a:lnTo>
                    <a:lnTo>
                      <a:pt x="296" y="352"/>
                    </a:lnTo>
                    <a:lnTo>
                      <a:pt x="308" y="354"/>
                    </a:lnTo>
                    <a:lnTo>
                      <a:pt x="320" y="356"/>
                    </a:lnTo>
                    <a:lnTo>
                      <a:pt x="320" y="356"/>
                    </a:lnTo>
                    <a:lnTo>
                      <a:pt x="336" y="356"/>
                    </a:lnTo>
                    <a:lnTo>
                      <a:pt x="348" y="360"/>
                    </a:lnTo>
                    <a:lnTo>
                      <a:pt x="356" y="362"/>
                    </a:lnTo>
                    <a:lnTo>
                      <a:pt x="362" y="366"/>
                    </a:lnTo>
                    <a:lnTo>
                      <a:pt x="364" y="368"/>
                    </a:lnTo>
                    <a:lnTo>
                      <a:pt x="360" y="368"/>
                    </a:lnTo>
                    <a:lnTo>
                      <a:pt x="352" y="368"/>
                    </a:lnTo>
                    <a:lnTo>
                      <a:pt x="340" y="368"/>
                    </a:lnTo>
                    <a:lnTo>
                      <a:pt x="340" y="368"/>
                    </a:lnTo>
                    <a:lnTo>
                      <a:pt x="320" y="366"/>
                    </a:lnTo>
                    <a:lnTo>
                      <a:pt x="298" y="364"/>
                    </a:lnTo>
                    <a:lnTo>
                      <a:pt x="250" y="366"/>
                    </a:lnTo>
                    <a:lnTo>
                      <a:pt x="228" y="368"/>
                    </a:lnTo>
                    <a:lnTo>
                      <a:pt x="208" y="372"/>
                    </a:lnTo>
                    <a:lnTo>
                      <a:pt x="192" y="376"/>
                    </a:lnTo>
                    <a:lnTo>
                      <a:pt x="182" y="382"/>
                    </a:lnTo>
                    <a:lnTo>
                      <a:pt x="182" y="382"/>
                    </a:lnTo>
                    <a:lnTo>
                      <a:pt x="176" y="388"/>
                    </a:lnTo>
                    <a:lnTo>
                      <a:pt x="172" y="394"/>
                    </a:lnTo>
                    <a:lnTo>
                      <a:pt x="170" y="402"/>
                    </a:lnTo>
                    <a:lnTo>
                      <a:pt x="168" y="410"/>
                    </a:lnTo>
                    <a:lnTo>
                      <a:pt x="170" y="416"/>
                    </a:lnTo>
                    <a:lnTo>
                      <a:pt x="176" y="420"/>
                    </a:lnTo>
                    <a:lnTo>
                      <a:pt x="184" y="422"/>
                    </a:lnTo>
                    <a:lnTo>
                      <a:pt x="196" y="420"/>
                    </a:lnTo>
                    <a:lnTo>
                      <a:pt x="196" y="420"/>
                    </a:lnTo>
                    <a:lnTo>
                      <a:pt x="208" y="418"/>
                    </a:lnTo>
                    <a:lnTo>
                      <a:pt x="216" y="418"/>
                    </a:lnTo>
                    <a:lnTo>
                      <a:pt x="220" y="418"/>
                    </a:lnTo>
                    <a:lnTo>
                      <a:pt x="224" y="420"/>
                    </a:lnTo>
                    <a:lnTo>
                      <a:pt x="226" y="422"/>
                    </a:lnTo>
                    <a:lnTo>
                      <a:pt x="230" y="424"/>
                    </a:lnTo>
                    <a:lnTo>
                      <a:pt x="236" y="424"/>
                    </a:lnTo>
                    <a:lnTo>
                      <a:pt x="246" y="424"/>
                    </a:lnTo>
                    <a:lnTo>
                      <a:pt x="246" y="424"/>
                    </a:lnTo>
                    <a:lnTo>
                      <a:pt x="256" y="422"/>
                    </a:lnTo>
                    <a:lnTo>
                      <a:pt x="260" y="422"/>
                    </a:lnTo>
                    <a:lnTo>
                      <a:pt x="260" y="424"/>
                    </a:lnTo>
                    <a:lnTo>
                      <a:pt x="260" y="428"/>
                    </a:lnTo>
                    <a:lnTo>
                      <a:pt x="258" y="434"/>
                    </a:lnTo>
                    <a:lnTo>
                      <a:pt x="256" y="440"/>
                    </a:lnTo>
                    <a:lnTo>
                      <a:pt x="258" y="450"/>
                    </a:lnTo>
                    <a:lnTo>
                      <a:pt x="266" y="460"/>
                    </a:lnTo>
                    <a:lnTo>
                      <a:pt x="266" y="460"/>
                    </a:lnTo>
                    <a:lnTo>
                      <a:pt x="270" y="464"/>
                    </a:lnTo>
                    <a:lnTo>
                      <a:pt x="276" y="468"/>
                    </a:lnTo>
                    <a:lnTo>
                      <a:pt x="282" y="470"/>
                    </a:lnTo>
                    <a:lnTo>
                      <a:pt x="288" y="472"/>
                    </a:lnTo>
                    <a:lnTo>
                      <a:pt x="302" y="470"/>
                    </a:lnTo>
                    <a:lnTo>
                      <a:pt x="316" y="466"/>
                    </a:lnTo>
                    <a:lnTo>
                      <a:pt x="330" y="460"/>
                    </a:lnTo>
                    <a:lnTo>
                      <a:pt x="342" y="450"/>
                    </a:lnTo>
                    <a:lnTo>
                      <a:pt x="354" y="442"/>
                    </a:lnTo>
                    <a:lnTo>
                      <a:pt x="366" y="432"/>
                    </a:lnTo>
                    <a:lnTo>
                      <a:pt x="366" y="432"/>
                    </a:lnTo>
                    <a:lnTo>
                      <a:pt x="372" y="426"/>
                    </a:lnTo>
                    <a:lnTo>
                      <a:pt x="372" y="428"/>
                    </a:lnTo>
                    <a:lnTo>
                      <a:pt x="372" y="430"/>
                    </a:lnTo>
                    <a:lnTo>
                      <a:pt x="366" y="440"/>
                    </a:lnTo>
                    <a:lnTo>
                      <a:pt x="356" y="452"/>
                    </a:lnTo>
                    <a:lnTo>
                      <a:pt x="342" y="464"/>
                    </a:lnTo>
                    <a:lnTo>
                      <a:pt x="326" y="476"/>
                    </a:lnTo>
                    <a:lnTo>
                      <a:pt x="316" y="482"/>
                    </a:lnTo>
                    <a:lnTo>
                      <a:pt x="306" y="484"/>
                    </a:lnTo>
                    <a:lnTo>
                      <a:pt x="296" y="486"/>
                    </a:lnTo>
                    <a:lnTo>
                      <a:pt x="286" y="486"/>
                    </a:lnTo>
                    <a:lnTo>
                      <a:pt x="286" y="486"/>
                    </a:lnTo>
                    <a:lnTo>
                      <a:pt x="270" y="482"/>
                    </a:lnTo>
                    <a:lnTo>
                      <a:pt x="256" y="476"/>
                    </a:lnTo>
                    <a:lnTo>
                      <a:pt x="246" y="468"/>
                    </a:lnTo>
                    <a:lnTo>
                      <a:pt x="238" y="460"/>
                    </a:lnTo>
                    <a:lnTo>
                      <a:pt x="228" y="452"/>
                    </a:lnTo>
                    <a:lnTo>
                      <a:pt x="218" y="446"/>
                    </a:lnTo>
                    <a:lnTo>
                      <a:pt x="206" y="440"/>
                    </a:lnTo>
                    <a:lnTo>
                      <a:pt x="190" y="438"/>
                    </a:lnTo>
                    <a:lnTo>
                      <a:pt x="190" y="438"/>
                    </a:lnTo>
                    <a:lnTo>
                      <a:pt x="160" y="440"/>
                    </a:lnTo>
                    <a:lnTo>
                      <a:pt x="150" y="440"/>
                    </a:lnTo>
                    <a:lnTo>
                      <a:pt x="144" y="444"/>
                    </a:lnTo>
                    <a:lnTo>
                      <a:pt x="140" y="446"/>
                    </a:lnTo>
                    <a:lnTo>
                      <a:pt x="140" y="450"/>
                    </a:lnTo>
                    <a:lnTo>
                      <a:pt x="144" y="456"/>
                    </a:lnTo>
                    <a:lnTo>
                      <a:pt x="150" y="462"/>
                    </a:lnTo>
                    <a:lnTo>
                      <a:pt x="150" y="462"/>
                    </a:lnTo>
                    <a:lnTo>
                      <a:pt x="166" y="476"/>
                    </a:lnTo>
                    <a:lnTo>
                      <a:pt x="182" y="490"/>
                    </a:lnTo>
                    <a:lnTo>
                      <a:pt x="184" y="494"/>
                    </a:lnTo>
                    <a:lnTo>
                      <a:pt x="184" y="496"/>
                    </a:lnTo>
                    <a:lnTo>
                      <a:pt x="182" y="498"/>
                    </a:lnTo>
                    <a:lnTo>
                      <a:pt x="174" y="500"/>
                    </a:lnTo>
                    <a:lnTo>
                      <a:pt x="160" y="502"/>
                    </a:lnTo>
                    <a:lnTo>
                      <a:pt x="160" y="502"/>
                    </a:lnTo>
                    <a:lnTo>
                      <a:pt x="142" y="502"/>
                    </a:lnTo>
                    <a:lnTo>
                      <a:pt x="124" y="506"/>
                    </a:lnTo>
                    <a:lnTo>
                      <a:pt x="110" y="512"/>
                    </a:lnTo>
                    <a:lnTo>
                      <a:pt x="98" y="518"/>
                    </a:lnTo>
                    <a:lnTo>
                      <a:pt x="90" y="526"/>
                    </a:lnTo>
                    <a:lnTo>
                      <a:pt x="88" y="534"/>
                    </a:lnTo>
                    <a:lnTo>
                      <a:pt x="88" y="538"/>
                    </a:lnTo>
                    <a:lnTo>
                      <a:pt x="88" y="542"/>
                    </a:lnTo>
                    <a:lnTo>
                      <a:pt x="92" y="546"/>
                    </a:lnTo>
                    <a:lnTo>
                      <a:pt x="96" y="550"/>
                    </a:lnTo>
                    <a:lnTo>
                      <a:pt x="96" y="550"/>
                    </a:lnTo>
                    <a:lnTo>
                      <a:pt x="100" y="552"/>
                    </a:lnTo>
                    <a:lnTo>
                      <a:pt x="104" y="552"/>
                    </a:lnTo>
                    <a:lnTo>
                      <a:pt x="114" y="552"/>
                    </a:lnTo>
                    <a:lnTo>
                      <a:pt x="124" y="552"/>
                    </a:lnTo>
                    <a:lnTo>
                      <a:pt x="130" y="554"/>
                    </a:lnTo>
                    <a:lnTo>
                      <a:pt x="138" y="558"/>
                    </a:lnTo>
                    <a:lnTo>
                      <a:pt x="138" y="558"/>
                    </a:lnTo>
                    <a:lnTo>
                      <a:pt x="146" y="562"/>
                    </a:lnTo>
                    <a:lnTo>
                      <a:pt x="154" y="566"/>
                    </a:lnTo>
                    <a:lnTo>
                      <a:pt x="162" y="566"/>
                    </a:lnTo>
                    <a:lnTo>
                      <a:pt x="170" y="564"/>
                    </a:lnTo>
                    <a:lnTo>
                      <a:pt x="186" y="560"/>
                    </a:lnTo>
                    <a:lnTo>
                      <a:pt x="200" y="552"/>
                    </a:lnTo>
                    <a:lnTo>
                      <a:pt x="200" y="552"/>
                    </a:lnTo>
                    <a:lnTo>
                      <a:pt x="206" y="552"/>
                    </a:lnTo>
                    <a:lnTo>
                      <a:pt x="212" y="552"/>
                    </a:lnTo>
                    <a:lnTo>
                      <a:pt x="226" y="556"/>
                    </a:lnTo>
                    <a:lnTo>
                      <a:pt x="244" y="562"/>
                    </a:lnTo>
                    <a:lnTo>
                      <a:pt x="256" y="566"/>
                    </a:lnTo>
                    <a:lnTo>
                      <a:pt x="272" y="566"/>
                    </a:lnTo>
                    <a:lnTo>
                      <a:pt x="272" y="566"/>
                    </a:lnTo>
                    <a:lnTo>
                      <a:pt x="286" y="566"/>
                    </a:lnTo>
                    <a:lnTo>
                      <a:pt x="294" y="564"/>
                    </a:lnTo>
                    <a:lnTo>
                      <a:pt x="298" y="560"/>
                    </a:lnTo>
                    <a:lnTo>
                      <a:pt x="302" y="556"/>
                    </a:lnTo>
                    <a:lnTo>
                      <a:pt x="306" y="554"/>
                    </a:lnTo>
                    <a:lnTo>
                      <a:pt x="312" y="552"/>
                    </a:lnTo>
                    <a:lnTo>
                      <a:pt x="322" y="552"/>
                    </a:lnTo>
                    <a:lnTo>
                      <a:pt x="336" y="558"/>
                    </a:lnTo>
                    <a:lnTo>
                      <a:pt x="336" y="558"/>
                    </a:lnTo>
                    <a:lnTo>
                      <a:pt x="346" y="560"/>
                    </a:lnTo>
                    <a:lnTo>
                      <a:pt x="356" y="560"/>
                    </a:lnTo>
                    <a:lnTo>
                      <a:pt x="376" y="560"/>
                    </a:lnTo>
                    <a:lnTo>
                      <a:pt x="394" y="556"/>
                    </a:lnTo>
                    <a:lnTo>
                      <a:pt x="412" y="552"/>
                    </a:lnTo>
                    <a:lnTo>
                      <a:pt x="426" y="548"/>
                    </a:lnTo>
                    <a:lnTo>
                      <a:pt x="436" y="548"/>
                    </a:lnTo>
                    <a:lnTo>
                      <a:pt x="438" y="548"/>
                    </a:lnTo>
                    <a:lnTo>
                      <a:pt x="440" y="550"/>
                    </a:lnTo>
                    <a:lnTo>
                      <a:pt x="442" y="554"/>
                    </a:lnTo>
                    <a:lnTo>
                      <a:pt x="440" y="560"/>
                    </a:lnTo>
                    <a:lnTo>
                      <a:pt x="440" y="560"/>
                    </a:lnTo>
                    <a:lnTo>
                      <a:pt x="438" y="564"/>
                    </a:lnTo>
                    <a:lnTo>
                      <a:pt x="438" y="570"/>
                    </a:lnTo>
                    <a:lnTo>
                      <a:pt x="440" y="572"/>
                    </a:lnTo>
                    <a:lnTo>
                      <a:pt x="442" y="576"/>
                    </a:lnTo>
                    <a:lnTo>
                      <a:pt x="450" y="578"/>
                    </a:lnTo>
                    <a:lnTo>
                      <a:pt x="462" y="578"/>
                    </a:lnTo>
                    <a:lnTo>
                      <a:pt x="474" y="574"/>
                    </a:lnTo>
                    <a:lnTo>
                      <a:pt x="486" y="570"/>
                    </a:lnTo>
                    <a:lnTo>
                      <a:pt x="510" y="558"/>
                    </a:lnTo>
                    <a:lnTo>
                      <a:pt x="510" y="558"/>
                    </a:lnTo>
                    <a:lnTo>
                      <a:pt x="518" y="552"/>
                    </a:lnTo>
                    <a:lnTo>
                      <a:pt x="528" y="552"/>
                    </a:lnTo>
                    <a:lnTo>
                      <a:pt x="544" y="550"/>
                    </a:lnTo>
                    <a:lnTo>
                      <a:pt x="550" y="550"/>
                    </a:lnTo>
                    <a:lnTo>
                      <a:pt x="556" y="546"/>
                    </a:lnTo>
                    <a:lnTo>
                      <a:pt x="560" y="538"/>
                    </a:lnTo>
                    <a:lnTo>
                      <a:pt x="562" y="526"/>
                    </a:lnTo>
                    <a:lnTo>
                      <a:pt x="562" y="526"/>
                    </a:lnTo>
                    <a:lnTo>
                      <a:pt x="562" y="520"/>
                    </a:lnTo>
                    <a:lnTo>
                      <a:pt x="560" y="518"/>
                    </a:lnTo>
                    <a:lnTo>
                      <a:pt x="558" y="514"/>
                    </a:lnTo>
                    <a:lnTo>
                      <a:pt x="556" y="514"/>
                    </a:lnTo>
                    <a:lnTo>
                      <a:pt x="546" y="512"/>
                    </a:lnTo>
                    <a:lnTo>
                      <a:pt x="536" y="512"/>
                    </a:lnTo>
                    <a:lnTo>
                      <a:pt x="526" y="514"/>
                    </a:lnTo>
                    <a:lnTo>
                      <a:pt x="518" y="514"/>
                    </a:lnTo>
                    <a:lnTo>
                      <a:pt x="512" y="512"/>
                    </a:lnTo>
                    <a:lnTo>
                      <a:pt x="510" y="510"/>
                    </a:lnTo>
                    <a:lnTo>
                      <a:pt x="508" y="506"/>
                    </a:lnTo>
                    <a:lnTo>
                      <a:pt x="508" y="506"/>
                    </a:lnTo>
                    <a:lnTo>
                      <a:pt x="510" y="500"/>
                    </a:lnTo>
                    <a:lnTo>
                      <a:pt x="512" y="494"/>
                    </a:lnTo>
                    <a:lnTo>
                      <a:pt x="514" y="490"/>
                    </a:lnTo>
                    <a:lnTo>
                      <a:pt x="520" y="488"/>
                    </a:lnTo>
                    <a:lnTo>
                      <a:pt x="532" y="482"/>
                    </a:lnTo>
                    <a:lnTo>
                      <a:pt x="550" y="472"/>
                    </a:lnTo>
                    <a:lnTo>
                      <a:pt x="550" y="472"/>
                    </a:lnTo>
                    <a:lnTo>
                      <a:pt x="554" y="468"/>
                    </a:lnTo>
                    <a:lnTo>
                      <a:pt x="556" y="464"/>
                    </a:lnTo>
                    <a:lnTo>
                      <a:pt x="556" y="460"/>
                    </a:lnTo>
                    <a:lnTo>
                      <a:pt x="556" y="456"/>
                    </a:lnTo>
                    <a:lnTo>
                      <a:pt x="552" y="448"/>
                    </a:lnTo>
                    <a:lnTo>
                      <a:pt x="548" y="442"/>
                    </a:lnTo>
                    <a:lnTo>
                      <a:pt x="546" y="436"/>
                    </a:lnTo>
                    <a:lnTo>
                      <a:pt x="548" y="434"/>
                    </a:lnTo>
                    <a:lnTo>
                      <a:pt x="550" y="432"/>
                    </a:lnTo>
                    <a:lnTo>
                      <a:pt x="560" y="430"/>
                    </a:lnTo>
                    <a:lnTo>
                      <a:pt x="582" y="434"/>
                    </a:lnTo>
                    <a:lnTo>
                      <a:pt x="582" y="434"/>
                    </a:lnTo>
                    <a:lnTo>
                      <a:pt x="602" y="436"/>
                    </a:lnTo>
                    <a:lnTo>
                      <a:pt x="620" y="434"/>
                    </a:lnTo>
                    <a:lnTo>
                      <a:pt x="636" y="430"/>
                    </a:lnTo>
                    <a:lnTo>
                      <a:pt x="650" y="424"/>
                    </a:lnTo>
                    <a:lnTo>
                      <a:pt x="660" y="418"/>
                    </a:lnTo>
                    <a:lnTo>
                      <a:pt x="666" y="410"/>
                    </a:lnTo>
                    <a:lnTo>
                      <a:pt x="668" y="402"/>
                    </a:lnTo>
                    <a:lnTo>
                      <a:pt x="668" y="400"/>
                    </a:lnTo>
                    <a:lnTo>
                      <a:pt x="666" y="396"/>
                    </a:lnTo>
                    <a:lnTo>
                      <a:pt x="666" y="396"/>
                    </a:lnTo>
                    <a:lnTo>
                      <a:pt x="664" y="394"/>
                    </a:lnTo>
                    <a:lnTo>
                      <a:pt x="664" y="392"/>
                    </a:lnTo>
                    <a:lnTo>
                      <a:pt x="666" y="388"/>
                    </a:lnTo>
                    <a:lnTo>
                      <a:pt x="680" y="382"/>
                    </a:lnTo>
                    <a:lnTo>
                      <a:pt x="684" y="378"/>
                    </a:lnTo>
                    <a:lnTo>
                      <a:pt x="684" y="376"/>
                    </a:lnTo>
                    <a:lnTo>
                      <a:pt x="684" y="372"/>
                    </a:lnTo>
                    <a:lnTo>
                      <a:pt x="678" y="366"/>
                    </a:lnTo>
                    <a:lnTo>
                      <a:pt x="662" y="356"/>
                    </a:lnTo>
                    <a:lnTo>
                      <a:pt x="662" y="356"/>
                    </a:lnTo>
                    <a:lnTo>
                      <a:pt x="648" y="350"/>
                    </a:lnTo>
                    <a:lnTo>
                      <a:pt x="644" y="348"/>
                    </a:lnTo>
                    <a:lnTo>
                      <a:pt x="644" y="346"/>
                    </a:lnTo>
                    <a:lnTo>
                      <a:pt x="650" y="346"/>
                    </a:lnTo>
                    <a:lnTo>
                      <a:pt x="662" y="348"/>
                    </a:lnTo>
                    <a:lnTo>
                      <a:pt x="674" y="348"/>
                    </a:lnTo>
                    <a:lnTo>
                      <a:pt x="686" y="348"/>
                    </a:lnTo>
                    <a:lnTo>
                      <a:pt x="690" y="348"/>
                    </a:lnTo>
                    <a:lnTo>
                      <a:pt x="694" y="346"/>
                    </a:lnTo>
                    <a:lnTo>
                      <a:pt x="696" y="344"/>
                    </a:lnTo>
                    <a:lnTo>
                      <a:pt x="694" y="340"/>
                    </a:lnTo>
                    <a:lnTo>
                      <a:pt x="694" y="340"/>
                    </a:lnTo>
                    <a:lnTo>
                      <a:pt x="690" y="332"/>
                    </a:lnTo>
                    <a:lnTo>
                      <a:pt x="684" y="328"/>
                    </a:lnTo>
                    <a:lnTo>
                      <a:pt x="680" y="324"/>
                    </a:lnTo>
                    <a:lnTo>
                      <a:pt x="674" y="324"/>
                    </a:lnTo>
                    <a:lnTo>
                      <a:pt x="658" y="326"/>
                    </a:lnTo>
                    <a:lnTo>
                      <a:pt x="638" y="328"/>
                    </a:lnTo>
                    <a:lnTo>
                      <a:pt x="638" y="328"/>
                    </a:lnTo>
                    <a:lnTo>
                      <a:pt x="614" y="328"/>
                    </a:lnTo>
                    <a:lnTo>
                      <a:pt x="592" y="328"/>
                    </a:lnTo>
                    <a:lnTo>
                      <a:pt x="584" y="328"/>
                    </a:lnTo>
                    <a:lnTo>
                      <a:pt x="578" y="326"/>
                    </a:lnTo>
                    <a:lnTo>
                      <a:pt x="576" y="324"/>
                    </a:lnTo>
                    <a:lnTo>
                      <a:pt x="580" y="320"/>
                    </a:lnTo>
                    <a:lnTo>
                      <a:pt x="580" y="320"/>
                    </a:lnTo>
                    <a:lnTo>
                      <a:pt x="588" y="318"/>
                    </a:lnTo>
                    <a:lnTo>
                      <a:pt x="602" y="314"/>
                    </a:lnTo>
                    <a:lnTo>
                      <a:pt x="644" y="312"/>
                    </a:lnTo>
                    <a:lnTo>
                      <a:pt x="692" y="310"/>
                    </a:lnTo>
                    <a:lnTo>
                      <a:pt x="730" y="306"/>
                    </a:lnTo>
                    <a:lnTo>
                      <a:pt x="730" y="306"/>
                    </a:lnTo>
                    <a:lnTo>
                      <a:pt x="742" y="304"/>
                    </a:lnTo>
                    <a:lnTo>
                      <a:pt x="750" y="300"/>
                    </a:lnTo>
                    <a:lnTo>
                      <a:pt x="752" y="296"/>
                    </a:lnTo>
                    <a:lnTo>
                      <a:pt x="752" y="290"/>
                    </a:lnTo>
                    <a:lnTo>
                      <a:pt x="752" y="284"/>
                    </a:lnTo>
                    <a:lnTo>
                      <a:pt x="754" y="284"/>
                    </a:lnTo>
                    <a:lnTo>
                      <a:pt x="762" y="286"/>
                    </a:lnTo>
                    <a:lnTo>
                      <a:pt x="762" y="286"/>
                    </a:lnTo>
                    <a:lnTo>
                      <a:pt x="770" y="290"/>
                    </a:lnTo>
                    <a:lnTo>
                      <a:pt x="780" y="292"/>
                    </a:lnTo>
                    <a:lnTo>
                      <a:pt x="790" y="294"/>
                    </a:lnTo>
                    <a:lnTo>
                      <a:pt x="800" y="292"/>
                    </a:lnTo>
                    <a:lnTo>
                      <a:pt x="812" y="290"/>
                    </a:lnTo>
                    <a:lnTo>
                      <a:pt x="822" y="286"/>
                    </a:lnTo>
                    <a:lnTo>
                      <a:pt x="832" y="278"/>
                    </a:lnTo>
                    <a:lnTo>
                      <a:pt x="842" y="270"/>
                    </a:lnTo>
                    <a:lnTo>
                      <a:pt x="842" y="270"/>
                    </a:lnTo>
                    <a:lnTo>
                      <a:pt x="852" y="260"/>
                    </a:lnTo>
                    <a:lnTo>
                      <a:pt x="866" y="248"/>
                    </a:lnTo>
                    <a:lnTo>
                      <a:pt x="882" y="238"/>
                    </a:lnTo>
                    <a:lnTo>
                      <a:pt x="902" y="228"/>
                    </a:lnTo>
                    <a:lnTo>
                      <a:pt x="954" y="204"/>
                    </a:lnTo>
                    <a:lnTo>
                      <a:pt x="1020" y="178"/>
                    </a:lnTo>
                    <a:lnTo>
                      <a:pt x="1020" y="178"/>
                    </a:lnTo>
                    <a:lnTo>
                      <a:pt x="1076" y="154"/>
                    </a:lnTo>
                    <a:lnTo>
                      <a:pt x="1092" y="146"/>
                    </a:lnTo>
                    <a:lnTo>
                      <a:pt x="1098" y="142"/>
                    </a:lnTo>
                    <a:lnTo>
                      <a:pt x="1098" y="140"/>
                    </a:lnTo>
                    <a:lnTo>
                      <a:pt x="1094" y="140"/>
                    </a:lnTo>
                    <a:lnTo>
                      <a:pt x="1084" y="140"/>
                    </a:lnTo>
                    <a:lnTo>
                      <a:pt x="1038" y="142"/>
                    </a:lnTo>
                    <a:lnTo>
                      <a:pt x="1038" y="142"/>
                    </a:lnTo>
                    <a:lnTo>
                      <a:pt x="1014" y="144"/>
                    </a:lnTo>
                    <a:lnTo>
                      <a:pt x="1002" y="144"/>
                    </a:lnTo>
                    <a:lnTo>
                      <a:pt x="1000" y="142"/>
                    </a:lnTo>
                    <a:lnTo>
                      <a:pt x="1000" y="142"/>
                    </a:lnTo>
                    <a:lnTo>
                      <a:pt x="1006" y="138"/>
                    </a:lnTo>
                    <a:lnTo>
                      <a:pt x="1034" y="130"/>
                    </a:lnTo>
                    <a:lnTo>
                      <a:pt x="1072" y="122"/>
                    </a:lnTo>
                    <a:lnTo>
                      <a:pt x="1072" y="122"/>
                    </a:lnTo>
                    <a:lnTo>
                      <a:pt x="1118" y="112"/>
                    </a:lnTo>
                    <a:lnTo>
                      <a:pt x="1172" y="100"/>
                    </a:lnTo>
                    <a:lnTo>
                      <a:pt x="1198" y="92"/>
                    </a:lnTo>
                    <a:lnTo>
                      <a:pt x="1218" y="84"/>
                    </a:lnTo>
                    <a:lnTo>
                      <a:pt x="1232" y="76"/>
                    </a:lnTo>
                    <a:lnTo>
                      <a:pt x="1236" y="72"/>
                    </a:lnTo>
                    <a:lnTo>
                      <a:pt x="1236" y="68"/>
                    </a:lnTo>
                    <a:lnTo>
                      <a:pt x="1236" y="68"/>
                    </a:lnTo>
                    <a:lnTo>
                      <a:pt x="1236" y="64"/>
                    </a:lnTo>
                    <a:lnTo>
                      <a:pt x="1234" y="62"/>
                    </a:lnTo>
                    <a:lnTo>
                      <a:pt x="1224" y="58"/>
                    </a:lnTo>
                    <a:lnTo>
                      <a:pt x="1210" y="58"/>
                    </a:lnTo>
                    <a:lnTo>
                      <a:pt x="1196" y="56"/>
                    </a:lnTo>
                    <a:lnTo>
                      <a:pt x="1182" y="56"/>
                    </a:lnTo>
                    <a:lnTo>
                      <a:pt x="1168" y="54"/>
                    </a:lnTo>
                    <a:lnTo>
                      <a:pt x="1160" y="50"/>
                    </a:lnTo>
                    <a:lnTo>
                      <a:pt x="1158" y="48"/>
                    </a:lnTo>
                    <a:lnTo>
                      <a:pt x="1156" y="44"/>
                    </a:lnTo>
                    <a:lnTo>
                      <a:pt x="1156" y="44"/>
                    </a:lnTo>
                    <a:lnTo>
                      <a:pt x="1156" y="40"/>
                    </a:lnTo>
                    <a:lnTo>
                      <a:pt x="1154" y="36"/>
                    </a:lnTo>
                    <a:lnTo>
                      <a:pt x="1146" y="30"/>
                    </a:lnTo>
                    <a:lnTo>
                      <a:pt x="1136" y="26"/>
                    </a:lnTo>
                    <a:lnTo>
                      <a:pt x="1122" y="24"/>
                    </a:lnTo>
                    <a:lnTo>
                      <a:pt x="1094" y="20"/>
                    </a:lnTo>
                    <a:lnTo>
                      <a:pt x="1078" y="20"/>
                    </a:lnTo>
                    <a:lnTo>
                      <a:pt x="1078" y="20"/>
                    </a:lnTo>
                    <a:lnTo>
                      <a:pt x="1062" y="22"/>
                    </a:lnTo>
                    <a:lnTo>
                      <a:pt x="1050" y="22"/>
                    </a:lnTo>
                    <a:lnTo>
                      <a:pt x="1038" y="22"/>
                    </a:lnTo>
                    <a:lnTo>
                      <a:pt x="1018" y="30"/>
                    </a:lnTo>
                    <a:lnTo>
                      <a:pt x="1018" y="30"/>
                    </a:lnTo>
                    <a:lnTo>
                      <a:pt x="1004" y="34"/>
                    </a:lnTo>
                    <a:lnTo>
                      <a:pt x="990" y="38"/>
                    </a:lnTo>
                    <a:lnTo>
                      <a:pt x="962" y="40"/>
                    </a:lnTo>
                    <a:lnTo>
                      <a:pt x="948" y="40"/>
                    </a:lnTo>
                    <a:lnTo>
                      <a:pt x="948" y="40"/>
                    </a:lnTo>
                    <a:lnTo>
                      <a:pt x="948" y="38"/>
                    </a:lnTo>
                    <a:lnTo>
                      <a:pt x="958" y="36"/>
                    </a:lnTo>
                    <a:lnTo>
                      <a:pt x="958" y="36"/>
                    </a:lnTo>
                    <a:lnTo>
                      <a:pt x="986" y="30"/>
                    </a:lnTo>
                    <a:lnTo>
                      <a:pt x="1004" y="24"/>
                    </a:lnTo>
                    <a:lnTo>
                      <a:pt x="1008" y="22"/>
                    </a:lnTo>
                    <a:lnTo>
                      <a:pt x="1008" y="20"/>
                    </a:lnTo>
                    <a:lnTo>
                      <a:pt x="1006" y="20"/>
                    </a:lnTo>
                    <a:lnTo>
                      <a:pt x="998" y="18"/>
                    </a:lnTo>
                    <a:lnTo>
                      <a:pt x="980" y="16"/>
                    </a:lnTo>
                    <a:lnTo>
                      <a:pt x="980" y="16"/>
                    </a:lnTo>
                    <a:lnTo>
                      <a:pt x="958" y="16"/>
                    </a:lnTo>
                    <a:lnTo>
                      <a:pt x="942" y="14"/>
                    </a:lnTo>
                    <a:lnTo>
                      <a:pt x="912" y="6"/>
                    </a:lnTo>
                    <a:lnTo>
                      <a:pt x="900" y="2"/>
                    </a:lnTo>
                    <a:lnTo>
                      <a:pt x="888" y="0"/>
                    </a:lnTo>
                    <a:lnTo>
                      <a:pt x="874" y="0"/>
                    </a:lnTo>
                    <a:lnTo>
                      <a:pt x="858" y="2"/>
                    </a:lnTo>
                    <a:lnTo>
                      <a:pt x="858" y="2"/>
                    </a:lnTo>
                    <a:lnTo>
                      <a:pt x="830" y="4"/>
                    </a:lnTo>
                    <a:lnTo>
                      <a:pt x="808" y="4"/>
                    </a:lnTo>
                    <a:lnTo>
                      <a:pt x="788" y="4"/>
                    </a:lnTo>
                    <a:lnTo>
                      <a:pt x="776" y="6"/>
                    </a:lnTo>
                    <a:lnTo>
                      <a:pt x="762" y="10"/>
                    </a:lnTo>
                    <a:lnTo>
                      <a:pt x="762" y="10"/>
                    </a:lnTo>
                    <a:lnTo>
                      <a:pt x="746" y="14"/>
                    </a:lnTo>
                    <a:lnTo>
                      <a:pt x="728" y="14"/>
                    </a:lnTo>
                    <a:lnTo>
                      <a:pt x="690" y="10"/>
                    </a:lnTo>
                    <a:lnTo>
                      <a:pt x="666" y="10"/>
                    </a:lnTo>
                    <a:lnTo>
                      <a:pt x="640" y="10"/>
                    </a:lnTo>
                    <a:lnTo>
                      <a:pt x="608" y="12"/>
                    </a:lnTo>
                    <a:lnTo>
                      <a:pt x="574" y="20"/>
                    </a:lnTo>
                    <a:lnTo>
                      <a:pt x="574" y="20"/>
                    </a:lnTo>
                    <a:lnTo>
                      <a:pt x="556" y="22"/>
                    </a:lnTo>
                    <a:lnTo>
                      <a:pt x="540" y="22"/>
                    </a:lnTo>
                    <a:lnTo>
                      <a:pt x="526" y="20"/>
                    </a:lnTo>
                    <a:lnTo>
                      <a:pt x="514" y="16"/>
                    </a:lnTo>
                    <a:lnTo>
                      <a:pt x="500" y="14"/>
                    </a:lnTo>
                    <a:lnTo>
                      <a:pt x="490" y="12"/>
                    </a:lnTo>
                    <a:lnTo>
                      <a:pt x="478" y="14"/>
                    </a:lnTo>
                    <a:lnTo>
                      <a:pt x="466" y="18"/>
                    </a:lnTo>
                    <a:lnTo>
                      <a:pt x="466" y="18"/>
                    </a:lnTo>
                    <a:lnTo>
                      <a:pt x="454" y="22"/>
                    </a:lnTo>
                    <a:lnTo>
                      <a:pt x="442" y="24"/>
                    </a:lnTo>
                    <a:lnTo>
                      <a:pt x="432" y="24"/>
                    </a:lnTo>
                    <a:lnTo>
                      <a:pt x="422" y="24"/>
                    </a:lnTo>
                    <a:lnTo>
                      <a:pt x="416" y="22"/>
                    </a:lnTo>
                    <a:lnTo>
                      <a:pt x="412" y="24"/>
                    </a:lnTo>
                    <a:lnTo>
                      <a:pt x="416" y="28"/>
                    </a:lnTo>
                    <a:lnTo>
                      <a:pt x="424" y="36"/>
                    </a:lnTo>
                    <a:lnTo>
                      <a:pt x="424" y="36"/>
                    </a:lnTo>
                    <a:lnTo>
                      <a:pt x="430" y="44"/>
                    </a:lnTo>
                    <a:lnTo>
                      <a:pt x="430" y="46"/>
                    </a:lnTo>
                    <a:lnTo>
                      <a:pt x="430" y="48"/>
                    </a:lnTo>
                    <a:lnTo>
                      <a:pt x="424" y="48"/>
                    </a:lnTo>
                    <a:lnTo>
                      <a:pt x="414" y="46"/>
                    </a:lnTo>
                    <a:lnTo>
                      <a:pt x="404" y="44"/>
                    </a:lnTo>
                    <a:lnTo>
                      <a:pt x="392" y="42"/>
                    </a:lnTo>
                    <a:lnTo>
                      <a:pt x="384" y="44"/>
                    </a:lnTo>
                    <a:lnTo>
                      <a:pt x="380" y="46"/>
                    </a:lnTo>
                    <a:lnTo>
                      <a:pt x="378" y="50"/>
                    </a:lnTo>
                    <a:lnTo>
                      <a:pt x="378" y="50"/>
                    </a:lnTo>
                    <a:lnTo>
                      <a:pt x="376" y="58"/>
                    </a:lnTo>
                    <a:lnTo>
                      <a:pt x="372" y="62"/>
                    </a:lnTo>
                    <a:lnTo>
                      <a:pt x="366" y="66"/>
                    </a:lnTo>
                    <a:lnTo>
                      <a:pt x="360" y="68"/>
                    </a:lnTo>
                    <a:lnTo>
                      <a:pt x="352" y="70"/>
                    </a:lnTo>
                    <a:lnTo>
                      <a:pt x="340" y="70"/>
                    </a:lnTo>
                    <a:lnTo>
                      <a:pt x="312" y="68"/>
                    </a:lnTo>
                    <a:lnTo>
                      <a:pt x="312" y="68"/>
                    </a:lnTo>
                    <a:lnTo>
                      <a:pt x="300" y="66"/>
                    </a:lnTo>
                    <a:lnTo>
                      <a:pt x="292" y="64"/>
                    </a:lnTo>
                    <a:lnTo>
                      <a:pt x="290" y="60"/>
                    </a:lnTo>
                    <a:lnTo>
                      <a:pt x="290" y="58"/>
                    </a:lnTo>
                    <a:lnTo>
                      <a:pt x="290" y="56"/>
                    </a:lnTo>
                    <a:lnTo>
                      <a:pt x="288" y="54"/>
                    </a:lnTo>
                    <a:lnTo>
                      <a:pt x="280" y="52"/>
                    </a:lnTo>
                    <a:lnTo>
                      <a:pt x="264" y="52"/>
                    </a:lnTo>
                    <a:lnTo>
                      <a:pt x="264" y="52"/>
                    </a:lnTo>
                    <a:lnTo>
                      <a:pt x="250" y="52"/>
                    </a:lnTo>
                    <a:lnTo>
                      <a:pt x="244" y="52"/>
                    </a:lnTo>
                    <a:lnTo>
                      <a:pt x="244" y="56"/>
                    </a:lnTo>
                    <a:lnTo>
                      <a:pt x="246" y="60"/>
                    </a:lnTo>
                    <a:lnTo>
                      <a:pt x="248" y="64"/>
                    </a:lnTo>
                    <a:lnTo>
                      <a:pt x="248" y="66"/>
                    </a:lnTo>
                    <a:lnTo>
                      <a:pt x="248" y="68"/>
                    </a:lnTo>
                    <a:lnTo>
                      <a:pt x="240" y="72"/>
                    </a:lnTo>
                    <a:lnTo>
                      <a:pt x="224" y="76"/>
                    </a:lnTo>
                    <a:lnTo>
                      <a:pt x="224" y="76"/>
                    </a:lnTo>
                    <a:lnTo>
                      <a:pt x="208" y="78"/>
                    </a:lnTo>
                    <a:lnTo>
                      <a:pt x="206" y="78"/>
                    </a:lnTo>
                    <a:lnTo>
                      <a:pt x="206" y="80"/>
                    </a:lnTo>
                    <a:lnTo>
                      <a:pt x="212" y="82"/>
                    </a:lnTo>
                    <a:lnTo>
                      <a:pt x="224" y="86"/>
                    </a:lnTo>
                    <a:lnTo>
                      <a:pt x="248" y="92"/>
                    </a:lnTo>
                    <a:lnTo>
                      <a:pt x="254" y="94"/>
                    </a:lnTo>
                    <a:lnTo>
                      <a:pt x="252" y="96"/>
                    </a:lnTo>
                    <a:lnTo>
                      <a:pt x="248" y="98"/>
                    </a:lnTo>
                    <a:lnTo>
                      <a:pt x="248" y="98"/>
                    </a:lnTo>
                    <a:lnTo>
                      <a:pt x="238" y="98"/>
                    </a:lnTo>
                    <a:lnTo>
                      <a:pt x="228" y="98"/>
                    </a:lnTo>
                    <a:lnTo>
                      <a:pt x="206" y="92"/>
                    </a:lnTo>
                    <a:lnTo>
                      <a:pt x="194" y="90"/>
                    </a:lnTo>
                    <a:lnTo>
                      <a:pt x="180" y="88"/>
                    </a:lnTo>
                    <a:lnTo>
                      <a:pt x="166" y="86"/>
                    </a:lnTo>
                    <a:lnTo>
                      <a:pt x="146" y="88"/>
                    </a:lnTo>
                    <a:lnTo>
                      <a:pt x="146" y="88"/>
                    </a:lnTo>
                    <a:lnTo>
                      <a:pt x="130" y="92"/>
                    </a:lnTo>
                    <a:lnTo>
                      <a:pt x="120" y="94"/>
                    </a:lnTo>
                    <a:lnTo>
                      <a:pt x="112" y="98"/>
                    </a:lnTo>
                    <a:lnTo>
                      <a:pt x="108" y="102"/>
                    </a:lnTo>
                    <a:lnTo>
                      <a:pt x="104" y="106"/>
                    </a:lnTo>
                    <a:lnTo>
                      <a:pt x="100" y="106"/>
                    </a:lnTo>
                    <a:lnTo>
                      <a:pt x="92" y="108"/>
                    </a:lnTo>
                    <a:lnTo>
                      <a:pt x="80" y="106"/>
                    </a:lnTo>
                    <a:lnTo>
                      <a:pt x="80" y="106"/>
                    </a:lnTo>
                    <a:lnTo>
                      <a:pt x="66" y="104"/>
                    </a:lnTo>
                    <a:lnTo>
                      <a:pt x="50" y="104"/>
                    </a:lnTo>
                    <a:lnTo>
                      <a:pt x="36" y="108"/>
                    </a:lnTo>
                    <a:lnTo>
                      <a:pt x="22" y="112"/>
                    </a:lnTo>
                    <a:lnTo>
                      <a:pt x="12" y="118"/>
                    </a:lnTo>
                    <a:lnTo>
                      <a:pt x="4" y="124"/>
                    </a:lnTo>
                    <a:lnTo>
                      <a:pt x="0" y="130"/>
                    </a:lnTo>
                    <a:lnTo>
                      <a:pt x="2" y="134"/>
                    </a:lnTo>
                    <a:lnTo>
                      <a:pt x="4" y="138"/>
                    </a:lnTo>
                    <a:lnTo>
                      <a:pt x="4" y="138"/>
                    </a:lnTo>
                    <a:lnTo>
                      <a:pt x="8" y="142"/>
                    </a:lnTo>
                    <a:lnTo>
                      <a:pt x="12" y="144"/>
                    </a:lnTo>
                    <a:lnTo>
                      <a:pt x="16" y="144"/>
                    </a:lnTo>
                    <a:lnTo>
                      <a:pt x="22" y="144"/>
                    </a:lnTo>
                    <a:lnTo>
                      <a:pt x="32" y="144"/>
                    </a:lnTo>
                    <a:lnTo>
                      <a:pt x="36" y="144"/>
                    </a:lnTo>
                    <a:lnTo>
                      <a:pt x="44" y="148"/>
                    </a:lnTo>
                    <a:lnTo>
                      <a:pt x="44" y="148"/>
                    </a:lnTo>
                    <a:close/>
                  </a:path>
                </a:pathLst>
              </a:custGeom>
              <a:grpFill/>
              <a:ln w="6350">
                <a:noFill/>
                <a:round/>
                <a:headEnd/>
                <a:tailEnd/>
              </a:ln>
            </p:spPr>
            <p:txBody>
              <a:bodyPr/>
              <a:lstStyle/>
              <a:p>
                <a:endParaRPr lang="da-DK" b="1"/>
              </a:p>
            </p:txBody>
          </p:sp>
          <p:sp>
            <p:nvSpPr>
              <p:cNvPr id="94" name="Freeform 6107">
                <a:extLst>
                  <a:ext uri="{FF2B5EF4-FFF2-40B4-BE49-F238E27FC236}">
                    <a16:creationId xmlns:a16="http://schemas.microsoft.com/office/drawing/2014/main" id="{13F4E4AE-6AF8-A746-94F2-820D0ED54F62}"/>
                  </a:ext>
                </a:extLst>
              </p:cNvPr>
              <p:cNvSpPr>
                <a:spLocks/>
              </p:cNvSpPr>
              <p:nvPr/>
            </p:nvSpPr>
            <p:spPr bwMode="auto">
              <a:xfrm>
                <a:off x="2335530" y="1211263"/>
                <a:ext cx="121920" cy="48260"/>
              </a:xfrm>
              <a:custGeom>
                <a:avLst/>
                <a:gdLst/>
                <a:ahLst/>
                <a:cxnLst>
                  <a:cxn ang="0">
                    <a:pos x="2" y="16"/>
                  </a:cxn>
                  <a:cxn ang="0">
                    <a:pos x="2" y="16"/>
                  </a:cxn>
                  <a:cxn ang="0">
                    <a:pos x="0" y="24"/>
                  </a:cxn>
                  <a:cxn ang="0">
                    <a:pos x="2" y="30"/>
                  </a:cxn>
                  <a:cxn ang="0">
                    <a:pos x="6" y="34"/>
                  </a:cxn>
                  <a:cxn ang="0">
                    <a:pos x="18" y="38"/>
                  </a:cxn>
                  <a:cxn ang="0">
                    <a:pos x="18" y="38"/>
                  </a:cxn>
                  <a:cxn ang="0">
                    <a:pos x="22" y="42"/>
                  </a:cxn>
                  <a:cxn ang="0">
                    <a:pos x="26" y="46"/>
                  </a:cxn>
                  <a:cxn ang="0">
                    <a:pos x="26" y="52"/>
                  </a:cxn>
                  <a:cxn ang="0">
                    <a:pos x="28" y="56"/>
                  </a:cxn>
                  <a:cxn ang="0">
                    <a:pos x="30" y="62"/>
                  </a:cxn>
                  <a:cxn ang="0">
                    <a:pos x="36" y="66"/>
                  </a:cxn>
                  <a:cxn ang="0">
                    <a:pos x="46" y="72"/>
                  </a:cxn>
                  <a:cxn ang="0">
                    <a:pos x="46" y="72"/>
                  </a:cxn>
                  <a:cxn ang="0">
                    <a:pos x="56" y="76"/>
                  </a:cxn>
                  <a:cxn ang="0">
                    <a:pos x="66" y="76"/>
                  </a:cxn>
                  <a:cxn ang="0">
                    <a:pos x="72" y="76"/>
                  </a:cxn>
                  <a:cxn ang="0">
                    <a:pos x="80" y="74"/>
                  </a:cxn>
                  <a:cxn ang="0">
                    <a:pos x="94" y="68"/>
                  </a:cxn>
                  <a:cxn ang="0">
                    <a:pos x="104" y="66"/>
                  </a:cxn>
                  <a:cxn ang="0">
                    <a:pos x="118" y="68"/>
                  </a:cxn>
                  <a:cxn ang="0">
                    <a:pos x="118" y="68"/>
                  </a:cxn>
                  <a:cxn ang="0">
                    <a:pos x="148" y="70"/>
                  </a:cxn>
                  <a:cxn ang="0">
                    <a:pos x="176" y="72"/>
                  </a:cxn>
                  <a:cxn ang="0">
                    <a:pos x="184" y="70"/>
                  </a:cxn>
                  <a:cxn ang="0">
                    <a:pos x="192" y="68"/>
                  </a:cxn>
                  <a:cxn ang="0">
                    <a:pos x="192" y="66"/>
                  </a:cxn>
                  <a:cxn ang="0">
                    <a:pos x="192" y="62"/>
                  </a:cxn>
                  <a:cxn ang="0">
                    <a:pos x="188" y="58"/>
                  </a:cxn>
                  <a:cxn ang="0">
                    <a:pos x="188" y="58"/>
                  </a:cxn>
                  <a:cxn ang="0">
                    <a:pos x="174" y="42"/>
                  </a:cxn>
                  <a:cxn ang="0">
                    <a:pos x="166" y="34"/>
                  </a:cxn>
                  <a:cxn ang="0">
                    <a:pos x="156" y="26"/>
                  </a:cxn>
                  <a:cxn ang="0">
                    <a:pos x="144" y="18"/>
                  </a:cxn>
                  <a:cxn ang="0">
                    <a:pos x="130" y="12"/>
                  </a:cxn>
                  <a:cxn ang="0">
                    <a:pos x="114" y="10"/>
                  </a:cxn>
                  <a:cxn ang="0">
                    <a:pos x="96" y="10"/>
                  </a:cxn>
                  <a:cxn ang="0">
                    <a:pos x="96" y="10"/>
                  </a:cxn>
                  <a:cxn ang="0">
                    <a:pos x="76" y="8"/>
                  </a:cxn>
                  <a:cxn ang="0">
                    <a:pos x="58" y="6"/>
                  </a:cxn>
                  <a:cxn ang="0">
                    <a:pos x="30" y="2"/>
                  </a:cxn>
                  <a:cxn ang="0">
                    <a:pos x="18" y="0"/>
                  </a:cxn>
                  <a:cxn ang="0">
                    <a:pos x="10" y="2"/>
                  </a:cxn>
                  <a:cxn ang="0">
                    <a:pos x="8" y="4"/>
                  </a:cxn>
                  <a:cxn ang="0">
                    <a:pos x="4" y="6"/>
                  </a:cxn>
                  <a:cxn ang="0">
                    <a:pos x="2" y="16"/>
                  </a:cxn>
                  <a:cxn ang="0">
                    <a:pos x="2" y="16"/>
                  </a:cxn>
                </a:cxnLst>
                <a:rect l="0" t="0" r="r" b="b"/>
                <a:pathLst>
                  <a:path w="192" h="76">
                    <a:moveTo>
                      <a:pt x="2" y="16"/>
                    </a:moveTo>
                    <a:lnTo>
                      <a:pt x="2" y="16"/>
                    </a:lnTo>
                    <a:lnTo>
                      <a:pt x="0" y="24"/>
                    </a:lnTo>
                    <a:lnTo>
                      <a:pt x="2" y="30"/>
                    </a:lnTo>
                    <a:lnTo>
                      <a:pt x="6" y="34"/>
                    </a:lnTo>
                    <a:lnTo>
                      <a:pt x="18" y="38"/>
                    </a:lnTo>
                    <a:lnTo>
                      <a:pt x="18" y="38"/>
                    </a:lnTo>
                    <a:lnTo>
                      <a:pt x="22" y="42"/>
                    </a:lnTo>
                    <a:lnTo>
                      <a:pt x="26" y="46"/>
                    </a:lnTo>
                    <a:lnTo>
                      <a:pt x="26" y="52"/>
                    </a:lnTo>
                    <a:lnTo>
                      <a:pt x="28" y="56"/>
                    </a:lnTo>
                    <a:lnTo>
                      <a:pt x="30" y="62"/>
                    </a:lnTo>
                    <a:lnTo>
                      <a:pt x="36" y="66"/>
                    </a:lnTo>
                    <a:lnTo>
                      <a:pt x="46" y="72"/>
                    </a:lnTo>
                    <a:lnTo>
                      <a:pt x="46" y="72"/>
                    </a:lnTo>
                    <a:lnTo>
                      <a:pt x="56" y="76"/>
                    </a:lnTo>
                    <a:lnTo>
                      <a:pt x="66" y="76"/>
                    </a:lnTo>
                    <a:lnTo>
                      <a:pt x="72" y="76"/>
                    </a:lnTo>
                    <a:lnTo>
                      <a:pt x="80" y="74"/>
                    </a:lnTo>
                    <a:lnTo>
                      <a:pt x="94" y="68"/>
                    </a:lnTo>
                    <a:lnTo>
                      <a:pt x="104" y="66"/>
                    </a:lnTo>
                    <a:lnTo>
                      <a:pt x="118" y="68"/>
                    </a:lnTo>
                    <a:lnTo>
                      <a:pt x="118" y="68"/>
                    </a:lnTo>
                    <a:lnTo>
                      <a:pt x="148" y="70"/>
                    </a:lnTo>
                    <a:lnTo>
                      <a:pt x="176" y="72"/>
                    </a:lnTo>
                    <a:lnTo>
                      <a:pt x="184" y="70"/>
                    </a:lnTo>
                    <a:lnTo>
                      <a:pt x="192" y="68"/>
                    </a:lnTo>
                    <a:lnTo>
                      <a:pt x="192" y="66"/>
                    </a:lnTo>
                    <a:lnTo>
                      <a:pt x="192" y="62"/>
                    </a:lnTo>
                    <a:lnTo>
                      <a:pt x="188" y="58"/>
                    </a:lnTo>
                    <a:lnTo>
                      <a:pt x="188" y="58"/>
                    </a:lnTo>
                    <a:lnTo>
                      <a:pt x="174" y="42"/>
                    </a:lnTo>
                    <a:lnTo>
                      <a:pt x="166" y="34"/>
                    </a:lnTo>
                    <a:lnTo>
                      <a:pt x="156" y="26"/>
                    </a:lnTo>
                    <a:lnTo>
                      <a:pt x="144" y="18"/>
                    </a:lnTo>
                    <a:lnTo>
                      <a:pt x="130" y="12"/>
                    </a:lnTo>
                    <a:lnTo>
                      <a:pt x="114" y="10"/>
                    </a:lnTo>
                    <a:lnTo>
                      <a:pt x="96" y="10"/>
                    </a:lnTo>
                    <a:lnTo>
                      <a:pt x="96" y="10"/>
                    </a:lnTo>
                    <a:lnTo>
                      <a:pt x="76" y="8"/>
                    </a:lnTo>
                    <a:lnTo>
                      <a:pt x="58" y="6"/>
                    </a:lnTo>
                    <a:lnTo>
                      <a:pt x="30" y="2"/>
                    </a:lnTo>
                    <a:lnTo>
                      <a:pt x="18" y="0"/>
                    </a:lnTo>
                    <a:lnTo>
                      <a:pt x="10" y="2"/>
                    </a:lnTo>
                    <a:lnTo>
                      <a:pt x="8" y="4"/>
                    </a:lnTo>
                    <a:lnTo>
                      <a:pt x="4" y="6"/>
                    </a:lnTo>
                    <a:lnTo>
                      <a:pt x="2" y="16"/>
                    </a:lnTo>
                    <a:lnTo>
                      <a:pt x="2" y="16"/>
                    </a:lnTo>
                    <a:close/>
                  </a:path>
                </a:pathLst>
              </a:custGeom>
              <a:grpFill/>
              <a:ln w="6350">
                <a:noFill/>
                <a:round/>
                <a:headEnd/>
                <a:tailEnd/>
              </a:ln>
            </p:spPr>
            <p:txBody>
              <a:bodyPr/>
              <a:lstStyle/>
              <a:p>
                <a:endParaRPr lang="da-DK" b="1"/>
              </a:p>
            </p:txBody>
          </p:sp>
          <p:sp>
            <p:nvSpPr>
              <p:cNvPr id="95" name="Freeform 6108">
                <a:extLst>
                  <a:ext uri="{FF2B5EF4-FFF2-40B4-BE49-F238E27FC236}">
                    <a16:creationId xmlns:a16="http://schemas.microsoft.com/office/drawing/2014/main" id="{31991513-5BE9-824F-94C0-9BEAB77CD44F}"/>
                  </a:ext>
                </a:extLst>
              </p:cNvPr>
              <p:cNvSpPr>
                <a:spLocks/>
              </p:cNvSpPr>
              <p:nvPr/>
            </p:nvSpPr>
            <p:spPr bwMode="auto">
              <a:xfrm>
                <a:off x="1762760" y="1103313"/>
                <a:ext cx="29210" cy="11430"/>
              </a:xfrm>
              <a:custGeom>
                <a:avLst/>
                <a:gdLst/>
                <a:ahLst/>
                <a:cxnLst>
                  <a:cxn ang="0">
                    <a:pos x="2" y="18"/>
                  </a:cxn>
                  <a:cxn ang="0">
                    <a:pos x="2" y="18"/>
                  </a:cxn>
                  <a:cxn ang="0">
                    <a:pos x="8" y="18"/>
                  </a:cxn>
                  <a:cxn ang="0">
                    <a:pos x="14" y="18"/>
                  </a:cxn>
                  <a:cxn ang="0">
                    <a:pos x="30" y="12"/>
                  </a:cxn>
                  <a:cxn ang="0">
                    <a:pos x="42" y="4"/>
                  </a:cxn>
                  <a:cxn ang="0">
                    <a:pos x="46" y="2"/>
                  </a:cxn>
                  <a:cxn ang="0">
                    <a:pos x="44" y="0"/>
                  </a:cxn>
                  <a:cxn ang="0">
                    <a:pos x="44" y="0"/>
                  </a:cxn>
                  <a:cxn ang="0">
                    <a:pos x="32" y="2"/>
                  </a:cxn>
                  <a:cxn ang="0">
                    <a:pos x="16" y="6"/>
                  </a:cxn>
                  <a:cxn ang="0">
                    <a:pos x="2" y="14"/>
                  </a:cxn>
                  <a:cxn ang="0">
                    <a:pos x="0" y="16"/>
                  </a:cxn>
                  <a:cxn ang="0">
                    <a:pos x="2" y="18"/>
                  </a:cxn>
                  <a:cxn ang="0">
                    <a:pos x="2" y="18"/>
                  </a:cxn>
                </a:cxnLst>
                <a:rect l="0" t="0" r="r" b="b"/>
                <a:pathLst>
                  <a:path w="46" h="18">
                    <a:moveTo>
                      <a:pt x="2" y="18"/>
                    </a:moveTo>
                    <a:lnTo>
                      <a:pt x="2" y="18"/>
                    </a:lnTo>
                    <a:lnTo>
                      <a:pt x="8" y="18"/>
                    </a:lnTo>
                    <a:lnTo>
                      <a:pt x="14" y="18"/>
                    </a:lnTo>
                    <a:lnTo>
                      <a:pt x="30" y="12"/>
                    </a:lnTo>
                    <a:lnTo>
                      <a:pt x="42" y="4"/>
                    </a:lnTo>
                    <a:lnTo>
                      <a:pt x="46" y="2"/>
                    </a:lnTo>
                    <a:lnTo>
                      <a:pt x="44" y="0"/>
                    </a:lnTo>
                    <a:lnTo>
                      <a:pt x="44" y="0"/>
                    </a:lnTo>
                    <a:lnTo>
                      <a:pt x="32" y="2"/>
                    </a:lnTo>
                    <a:lnTo>
                      <a:pt x="16" y="6"/>
                    </a:lnTo>
                    <a:lnTo>
                      <a:pt x="2" y="14"/>
                    </a:lnTo>
                    <a:lnTo>
                      <a:pt x="0" y="16"/>
                    </a:lnTo>
                    <a:lnTo>
                      <a:pt x="2" y="18"/>
                    </a:lnTo>
                    <a:lnTo>
                      <a:pt x="2" y="18"/>
                    </a:lnTo>
                    <a:close/>
                  </a:path>
                </a:pathLst>
              </a:custGeom>
              <a:grpFill/>
              <a:ln w="6350">
                <a:noFill/>
                <a:round/>
                <a:headEnd/>
                <a:tailEnd/>
              </a:ln>
            </p:spPr>
            <p:txBody>
              <a:bodyPr/>
              <a:lstStyle/>
              <a:p>
                <a:endParaRPr lang="da-DK" b="1"/>
              </a:p>
            </p:txBody>
          </p:sp>
          <p:sp>
            <p:nvSpPr>
              <p:cNvPr id="96" name="Freeform 6109">
                <a:extLst>
                  <a:ext uri="{FF2B5EF4-FFF2-40B4-BE49-F238E27FC236}">
                    <a16:creationId xmlns:a16="http://schemas.microsoft.com/office/drawing/2014/main" id="{E70A3758-90FA-3A46-A2A6-1E8E452B9D29}"/>
                  </a:ext>
                </a:extLst>
              </p:cNvPr>
              <p:cNvSpPr>
                <a:spLocks/>
              </p:cNvSpPr>
              <p:nvPr/>
            </p:nvSpPr>
            <p:spPr bwMode="auto">
              <a:xfrm>
                <a:off x="1954530" y="1190943"/>
                <a:ext cx="138430" cy="102870"/>
              </a:xfrm>
              <a:custGeom>
                <a:avLst/>
                <a:gdLst/>
                <a:ahLst/>
                <a:cxnLst>
                  <a:cxn ang="0">
                    <a:pos x="166" y="92"/>
                  </a:cxn>
                  <a:cxn ang="0">
                    <a:pos x="186" y="66"/>
                  </a:cxn>
                  <a:cxn ang="0">
                    <a:pos x="216" y="36"/>
                  </a:cxn>
                  <a:cxn ang="0">
                    <a:pos x="218" y="28"/>
                  </a:cxn>
                  <a:cxn ang="0">
                    <a:pos x="216" y="22"/>
                  </a:cxn>
                  <a:cxn ang="0">
                    <a:pos x="204" y="16"/>
                  </a:cxn>
                  <a:cxn ang="0">
                    <a:pos x="190" y="12"/>
                  </a:cxn>
                  <a:cxn ang="0">
                    <a:pos x="172" y="12"/>
                  </a:cxn>
                  <a:cxn ang="0">
                    <a:pos x="156" y="16"/>
                  </a:cxn>
                  <a:cxn ang="0">
                    <a:pos x="140" y="12"/>
                  </a:cxn>
                  <a:cxn ang="0">
                    <a:pos x="122" y="4"/>
                  </a:cxn>
                  <a:cxn ang="0">
                    <a:pos x="106" y="0"/>
                  </a:cxn>
                  <a:cxn ang="0">
                    <a:pos x="84" y="0"/>
                  </a:cxn>
                  <a:cxn ang="0">
                    <a:pos x="48" y="6"/>
                  </a:cxn>
                  <a:cxn ang="0">
                    <a:pos x="20" y="16"/>
                  </a:cxn>
                  <a:cxn ang="0">
                    <a:pos x="16" y="24"/>
                  </a:cxn>
                  <a:cxn ang="0">
                    <a:pos x="22" y="30"/>
                  </a:cxn>
                  <a:cxn ang="0">
                    <a:pos x="18" y="32"/>
                  </a:cxn>
                  <a:cxn ang="0">
                    <a:pos x="6" y="32"/>
                  </a:cxn>
                  <a:cxn ang="0">
                    <a:pos x="0" y="48"/>
                  </a:cxn>
                  <a:cxn ang="0">
                    <a:pos x="0" y="74"/>
                  </a:cxn>
                  <a:cxn ang="0">
                    <a:pos x="2" y="98"/>
                  </a:cxn>
                  <a:cxn ang="0">
                    <a:pos x="10" y="114"/>
                  </a:cxn>
                  <a:cxn ang="0">
                    <a:pos x="20" y="134"/>
                  </a:cxn>
                  <a:cxn ang="0">
                    <a:pos x="20" y="142"/>
                  </a:cxn>
                  <a:cxn ang="0">
                    <a:pos x="22" y="154"/>
                  </a:cxn>
                  <a:cxn ang="0">
                    <a:pos x="30" y="156"/>
                  </a:cxn>
                  <a:cxn ang="0">
                    <a:pos x="54" y="156"/>
                  </a:cxn>
                  <a:cxn ang="0">
                    <a:pos x="62" y="160"/>
                  </a:cxn>
                  <a:cxn ang="0">
                    <a:pos x="70" y="160"/>
                  </a:cxn>
                  <a:cxn ang="0">
                    <a:pos x="76" y="146"/>
                  </a:cxn>
                  <a:cxn ang="0">
                    <a:pos x="82" y="138"/>
                  </a:cxn>
                  <a:cxn ang="0">
                    <a:pos x="90" y="132"/>
                  </a:cxn>
                  <a:cxn ang="0">
                    <a:pos x="90" y="122"/>
                  </a:cxn>
                  <a:cxn ang="0">
                    <a:pos x="86" y="114"/>
                  </a:cxn>
                  <a:cxn ang="0">
                    <a:pos x="84" y="106"/>
                  </a:cxn>
                  <a:cxn ang="0">
                    <a:pos x="88" y="104"/>
                  </a:cxn>
                  <a:cxn ang="0">
                    <a:pos x="112" y="106"/>
                  </a:cxn>
                  <a:cxn ang="0">
                    <a:pos x="142" y="106"/>
                  </a:cxn>
                  <a:cxn ang="0">
                    <a:pos x="156" y="102"/>
                  </a:cxn>
                  <a:cxn ang="0">
                    <a:pos x="166" y="92"/>
                  </a:cxn>
                </a:cxnLst>
                <a:rect l="0" t="0" r="r" b="b"/>
                <a:pathLst>
                  <a:path w="218" h="162">
                    <a:moveTo>
                      <a:pt x="166" y="92"/>
                    </a:moveTo>
                    <a:lnTo>
                      <a:pt x="166" y="92"/>
                    </a:lnTo>
                    <a:lnTo>
                      <a:pt x="176" y="80"/>
                    </a:lnTo>
                    <a:lnTo>
                      <a:pt x="186" y="66"/>
                    </a:lnTo>
                    <a:lnTo>
                      <a:pt x="208" y="46"/>
                    </a:lnTo>
                    <a:lnTo>
                      <a:pt x="216" y="36"/>
                    </a:lnTo>
                    <a:lnTo>
                      <a:pt x="218" y="32"/>
                    </a:lnTo>
                    <a:lnTo>
                      <a:pt x="218" y="28"/>
                    </a:lnTo>
                    <a:lnTo>
                      <a:pt x="218" y="24"/>
                    </a:lnTo>
                    <a:lnTo>
                      <a:pt x="216" y="22"/>
                    </a:lnTo>
                    <a:lnTo>
                      <a:pt x="210" y="18"/>
                    </a:lnTo>
                    <a:lnTo>
                      <a:pt x="204" y="16"/>
                    </a:lnTo>
                    <a:lnTo>
                      <a:pt x="204" y="16"/>
                    </a:lnTo>
                    <a:lnTo>
                      <a:pt x="190" y="12"/>
                    </a:lnTo>
                    <a:lnTo>
                      <a:pt x="180" y="12"/>
                    </a:lnTo>
                    <a:lnTo>
                      <a:pt x="172" y="12"/>
                    </a:lnTo>
                    <a:lnTo>
                      <a:pt x="166" y="14"/>
                    </a:lnTo>
                    <a:lnTo>
                      <a:pt x="156" y="16"/>
                    </a:lnTo>
                    <a:lnTo>
                      <a:pt x="148" y="16"/>
                    </a:lnTo>
                    <a:lnTo>
                      <a:pt x="140" y="12"/>
                    </a:lnTo>
                    <a:lnTo>
                      <a:pt x="140" y="12"/>
                    </a:lnTo>
                    <a:lnTo>
                      <a:pt x="122" y="4"/>
                    </a:lnTo>
                    <a:lnTo>
                      <a:pt x="114" y="2"/>
                    </a:lnTo>
                    <a:lnTo>
                      <a:pt x="106" y="0"/>
                    </a:lnTo>
                    <a:lnTo>
                      <a:pt x="96" y="0"/>
                    </a:lnTo>
                    <a:lnTo>
                      <a:pt x="84" y="0"/>
                    </a:lnTo>
                    <a:lnTo>
                      <a:pt x="48" y="6"/>
                    </a:lnTo>
                    <a:lnTo>
                      <a:pt x="48" y="6"/>
                    </a:lnTo>
                    <a:lnTo>
                      <a:pt x="30" y="10"/>
                    </a:lnTo>
                    <a:lnTo>
                      <a:pt x="20" y="16"/>
                    </a:lnTo>
                    <a:lnTo>
                      <a:pt x="16" y="20"/>
                    </a:lnTo>
                    <a:lnTo>
                      <a:pt x="16" y="24"/>
                    </a:lnTo>
                    <a:lnTo>
                      <a:pt x="22" y="30"/>
                    </a:lnTo>
                    <a:lnTo>
                      <a:pt x="22" y="30"/>
                    </a:lnTo>
                    <a:lnTo>
                      <a:pt x="18" y="32"/>
                    </a:lnTo>
                    <a:lnTo>
                      <a:pt x="18" y="32"/>
                    </a:lnTo>
                    <a:lnTo>
                      <a:pt x="8" y="30"/>
                    </a:lnTo>
                    <a:lnTo>
                      <a:pt x="6" y="32"/>
                    </a:lnTo>
                    <a:lnTo>
                      <a:pt x="4" y="36"/>
                    </a:lnTo>
                    <a:lnTo>
                      <a:pt x="0" y="48"/>
                    </a:lnTo>
                    <a:lnTo>
                      <a:pt x="0" y="74"/>
                    </a:lnTo>
                    <a:lnTo>
                      <a:pt x="0" y="74"/>
                    </a:lnTo>
                    <a:lnTo>
                      <a:pt x="0" y="88"/>
                    </a:lnTo>
                    <a:lnTo>
                      <a:pt x="2" y="98"/>
                    </a:lnTo>
                    <a:lnTo>
                      <a:pt x="6" y="108"/>
                    </a:lnTo>
                    <a:lnTo>
                      <a:pt x="10" y="114"/>
                    </a:lnTo>
                    <a:lnTo>
                      <a:pt x="18" y="126"/>
                    </a:lnTo>
                    <a:lnTo>
                      <a:pt x="20" y="134"/>
                    </a:lnTo>
                    <a:lnTo>
                      <a:pt x="20" y="142"/>
                    </a:lnTo>
                    <a:lnTo>
                      <a:pt x="20" y="142"/>
                    </a:lnTo>
                    <a:lnTo>
                      <a:pt x="20" y="150"/>
                    </a:lnTo>
                    <a:lnTo>
                      <a:pt x="22" y="154"/>
                    </a:lnTo>
                    <a:lnTo>
                      <a:pt x="26" y="156"/>
                    </a:lnTo>
                    <a:lnTo>
                      <a:pt x="30" y="156"/>
                    </a:lnTo>
                    <a:lnTo>
                      <a:pt x="46" y="156"/>
                    </a:lnTo>
                    <a:lnTo>
                      <a:pt x="54" y="156"/>
                    </a:lnTo>
                    <a:lnTo>
                      <a:pt x="62" y="160"/>
                    </a:lnTo>
                    <a:lnTo>
                      <a:pt x="62" y="160"/>
                    </a:lnTo>
                    <a:lnTo>
                      <a:pt x="68" y="162"/>
                    </a:lnTo>
                    <a:lnTo>
                      <a:pt x="70" y="160"/>
                    </a:lnTo>
                    <a:lnTo>
                      <a:pt x="76" y="146"/>
                    </a:lnTo>
                    <a:lnTo>
                      <a:pt x="76" y="146"/>
                    </a:lnTo>
                    <a:lnTo>
                      <a:pt x="78" y="140"/>
                    </a:lnTo>
                    <a:lnTo>
                      <a:pt x="82" y="138"/>
                    </a:lnTo>
                    <a:lnTo>
                      <a:pt x="88" y="134"/>
                    </a:lnTo>
                    <a:lnTo>
                      <a:pt x="90" y="132"/>
                    </a:lnTo>
                    <a:lnTo>
                      <a:pt x="90" y="128"/>
                    </a:lnTo>
                    <a:lnTo>
                      <a:pt x="90" y="122"/>
                    </a:lnTo>
                    <a:lnTo>
                      <a:pt x="86" y="114"/>
                    </a:lnTo>
                    <a:lnTo>
                      <a:pt x="86" y="114"/>
                    </a:lnTo>
                    <a:lnTo>
                      <a:pt x="84" y="110"/>
                    </a:lnTo>
                    <a:lnTo>
                      <a:pt x="84" y="106"/>
                    </a:lnTo>
                    <a:lnTo>
                      <a:pt x="86" y="104"/>
                    </a:lnTo>
                    <a:lnTo>
                      <a:pt x="88" y="104"/>
                    </a:lnTo>
                    <a:lnTo>
                      <a:pt x="98" y="104"/>
                    </a:lnTo>
                    <a:lnTo>
                      <a:pt x="112" y="106"/>
                    </a:lnTo>
                    <a:lnTo>
                      <a:pt x="128" y="108"/>
                    </a:lnTo>
                    <a:lnTo>
                      <a:pt x="142" y="106"/>
                    </a:lnTo>
                    <a:lnTo>
                      <a:pt x="150" y="106"/>
                    </a:lnTo>
                    <a:lnTo>
                      <a:pt x="156" y="102"/>
                    </a:lnTo>
                    <a:lnTo>
                      <a:pt x="162" y="98"/>
                    </a:lnTo>
                    <a:lnTo>
                      <a:pt x="166" y="92"/>
                    </a:lnTo>
                    <a:lnTo>
                      <a:pt x="166" y="92"/>
                    </a:lnTo>
                    <a:close/>
                  </a:path>
                </a:pathLst>
              </a:custGeom>
              <a:grpFill/>
              <a:ln w="6350">
                <a:noFill/>
                <a:round/>
                <a:headEnd/>
                <a:tailEnd/>
              </a:ln>
            </p:spPr>
            <p:txBody>
              <a:bodyPr/>
              <a:lstStyle/>
              <a:p>
                <a:endParaRPr lang="da-DK" b="1"/>
              </a:p>
            </p:txBody>
          </p:sp>
          <p:sp>
            <p:nvSpPr>
              <p:cNvPr id="97" name="Freeform 6110">
                <a:extLst>
                  <a:ext uri="{FF2B5EF4-FFF2-40B4-BE49-F238E27FC236}">
                    <a16:creationId xmlns:a16="http://schemas.microsoft.com/office/drawing/2014/main" id="{79744762-B335-AC46-B5DC-FDC38D2F945E}"/>
                  </a:ext>
                </a:extLst>
              </p:cNvPr>
              <p:cNvSpPr>
                <a:spLocks/>
              </p:cNvSpPr>
              <p:nvPr/>
            </p:nvSpPr>
            <p:spPr bwMode="auto">
              <a:xfrm>
                <a:off x="2172970" y="1573213"/>
                <a:ext cx="176530" cy="121920"/>
              </a:xfrm>
              <a:custGeom>
                <a:avLst/>
                <a:gdLst/>
                <a:ahLst/>
                <a:cxnLst>
                  <a:cxn ang="0">
                    <a:pos x="272" y="132"/>
                  </a:cxn>
                  <a:cxn ang="0">
                    <a:pos x="258" y="122"/>
                  </a:cxn>
                  <a:cxn ang="0">
                    <a:pos x="250" y="126"/>
                  </a:cxn>
                  <a:cxn ang="0">
                    <a:pos x="236" y="124"/>
                  </a:cxn>
                  <a:cxn ang="0">
                    <a:pos x="228" y="120"/>
                  </a:cxn>
                  <a:cxn ang="0">
                    <a:pos x="220" y="102"/>
                  </a:cxn>
                  <a:cxn ang="0">
                    <a:pos x="212" y="88"/>
                  </a:cxn>
                  <a:cxn ang="0">
                    <a:pos x="192" y="78"/>
                  </a:cxn>
                  <a:cxn ang="0">
                    <a:pos x="178" y="72"/>
                  </a:cxn>
                  <a:cxn ang="0">
                    <a:pos x="140" y="46"/>
                  </a:cxn>
                  <a:cxn ang="0">
                    <a:pos x="122" y="34"/>
                  </a:cxn>
                  <a:cxn ang="0">
                    <a:pos x="110" y="34"/>
                  </a:cxn>
                  <a:cxn ang="0">
                    <a:pos x="106" y="36"/>
                  </a:cxn>
                  <a:cxn ang="0">
                    <a:pos x="100" y="40"/>
                  </a:cxn>
                  <a:cxn ang="0">
                    <a:pos x="96" y="38"/>
                  </a:cxn>
                  <a:cxn ang="0">
                    <a:pos x="86" y="24"/>
                  </a:cxn>
                  <a:cxn ang="0">
                    <a:pos x="76" y="8"/>
                  </a:cxn>
                  <a:cxn ang="0">
                    <a:pos x="66" y="0"/>
                  </a:cxn>
                  <a:cxn ang="0">
                    <a:pos x="62" y="2"/>
                  </a:cxn>
                  <a:cxn ang="0">
                    <a:pos x="54" y="6"/>
                  </a:cxn>
                  <a:cxn ang="0">
                    <a:pos x="42" y="26"/>
                  </a:cxn>
                  <a:cxn ang="0">
                    <a:pos x="36" y="58"/>
                  </a:cxn>
                  <a:cxn ang="0">
                    <a:pos x="34" y="90"/>
                  </a:cxn>
                  <a:cxn ang="0">
                    <a:pos x="38" y="106"/>
                  </a:cxn>
                  <a:cxn ang="0">
                    <a:pos x="38" y="116"/>
                  </a:cxn>
                  <a:cxn ang="0">
                    <a:pos x="34" y="124"/>
                  </a:cxn>
                  <a:cxn ang="0">
                    <a:pos x="18" y="134"/>
                  </a:cxn>
                  <a:cxn ang="0">
                    <a:pos x="4" y="142"/>
                  </a:cxn>
                  <a:cxn ang="0">
                    <a:pos x="0" y="150"/>
                  </a:cxn>
                  <a:cxn ang="0">
                    <a:pos x="4" y="158"/>
                  </a:cxn>
                  <a:cxn ang="0">
                    <a:pos x="4" y="160"/>
                  </a:cxn>
                  <a:cxn ang="0">
                    <a:pos x="16" y="162"/>
                  </a:cxn>
                  <a:cxn ang="0">
                    <a:pos x="50" y="156"/>
                  </a:cxn>
                  <a:cxn ang="0">
                    <a:pos x="64" y="156"/>
                  </a:cxn>
                  <a:cxn ang="0">
                    <a:pos x="66" y="162"/>
                  </a:cxn>
                  <a:cxn ang="0">
                    <a:pos x="66" y="166"/>
                  </a:cxn>
                  <a:cxn ang="0">
                    <a:pos x="70" y="182"/>
                  </a:cxn>
                  <a:cxn ang="0">
                    <a:pos x="82" y="190"/>
                  </a:cxn>
                  <a:cxn ang="0">
                    <a:pos x="96" y="190"/>
                  </a:cxn>
                  <a:cxn ang="0">
                    <a:pos x="110" y="176"/>
                  </a:cxn>
                  <a:cxn ang="0">
                    <a:pos x="114" y="166"/>
                  </a:cxn>
                  <a:cxn ang="0">
                    <a:pos x="124" y="160"/>
                  </a:cxn>
                  <a:cxn ang="0">
                    <a:pos x="134" y="158"/>
                  </a:cxn>
                  <a:cxn ang="0">
                    <a:pos x="142" y="150"/>
                  </a:cxn>
                  <a:cxn ang="0">
                    <a:pos x="144" y="142"/>
                  </a:cxn>
                  <a:cxn ang="0">
                    <a:pos x="154" y="128"/>
                  </a:cxn>
                  <a:cxn ang="0">
                    <a:pos x="170" y="124"/>
                  </a:cxn>
                  <a:cxn ang="0">
                    <a:pos x="184" y="130"/>
                  </a:cxn>
                  <a:cxn ang="0">
                    <a:pos x="192" y="142"/>
                  </a:cxn>
                  <a:cxn ang="0">
                    <a:pos x="194" y="148"/>
                  </a:cxn>
                  <a:cxn ang="0">
                    <a:pos x="198" y="154"/>
                  </a:cxn>
                  <a:cxn ang="0">
                    <a:pos x="214" y="156"/>
                  </a:cxn>
                  <a:cxn ang="0">
                    <a:pos x="232" y="160"/>
                  </a:cxn>
                  <a:cxn ang="0">
                    <a:pos x="254" y="162"/>
                  </a:cxn>
                  <a:cxn ang="0">
                    <a:pos x="272" y="158"/>
                  </a:cxn>
                  <a:cxn ang="0">
                    <a:pos x="278" y="148"/>
                  </a:cxn>
                  <a:cxn ang="0">
                    <a:pos x="272" y="132"/>
                  </a:cxn>
                </a:cxnLst>
                <a:rect l="0" t="0" r="r" b="b"/>
                <a:pathLst>
                  <a:path w="278" h="192">
                    <a:moveTo>
                      <a:pt x="272" y="132"/>
                    </a:moveTo>
                    <a:lnTo>
                      <a:pt x="272" y="132"/>
                    </a:lnTo>
                    <a:lnTo>
                      <a:pt x="262" y="122"/>
                    </a:lnTo>
                    <a:lnTo>
                      <a:pt x="258" y="122"/>
                    </a:lnTo>
                    <a:lnTo>
                      <a:pt x="256" y="122"/>
                    </a:lnTo>
                    <a:lnTo>
                      <a:pt x="250" y="126"/>
                    </a:lnTo>
                    <a:lnTo>
                      <a:pt x="244" y="126"/>
                    </a:lnTo>
                    <a:lnTo>
                      <a:pt x="236" y="124"/>
                    </a:lnTo>
                    <a:lnTo>
                      <a:pt x="236" y="124"/>
                    </a:lnTo>
                    <a:lnTo>
                      <a:pt x="228" y="120"/>
                    </a:lnTo>
                    <a:lnTo>
                      <a:pt x="224" y="114"/>
                    </a:lnTo>
                    <a:lnTo>
                      <a:pt x="220" y="102"/>
                    </a:lnTo>
                    <a:lnTo>
                      <a:pt x="218" y="96"/>
                    </a:lnTo>
                    <a:lnTo>
                      <a:pt x="212" y="88"/>
                    </a:lnTo>
                    <a:lnTo>
                      <a:pt x="204" y="82"/>
                    </a:lnTo>
                    <a:lnTo>
                      <a:pt x="192" y="78"/>
                    </a:lnTo>
                    <a:lnTo>
                      <a:pt x="192" y="78"/>
                    </a:lnTo>
                    <a:lnTo>
                      <a:pt x="178" y="72"/>
                    </a:lnTo>
                    <a:lnTo>
                      <a:pt x="164" y="64"/>
                    </a:lnTo>
                    <a:lnTo>
                      <a:pt x="140" y="46"/>
                    </a:lnTo>
                    <a:lnTo>
                      <a:pt x="130" y="38"/>
                    </a:lnTo>
                    <a:lnTo>
                      <a:pt x="122" y="34"/>
                    </a:lnTo>
                    <a:lnTo>
                      <a:pt x="114" y="32"/>
                    </a:lnTo>
                    <a:lnTo>
                      <a:pt x="110" y="34"/>
                    </a:lnTo>
                    <a:lnTo>
                      <a:pt x="106" y="36"/>
                    </a:lnTo>
                    <a:lnTo>
                      <a:pt x="106" y="36"/>
                    </a:lnTo>
                    <a:lnTo>
                      <a:pt x="104" y="38"/>
                    </a:lnTo>
                    <a:lnTo>
                      <a:pt x="100" y="40"/>
                    </a:lnTo>
                    <a:lnTo>
                      <a:pt x="98" y="40"/>
                    </a:lnTo>
                    <a:lnTo>
                      <a:pt x="96" y="38"/>
                    </a:lnTo>
                    <a:lnTo>
                      <a:pt x="90" y="32"/>
                    </a:lnTo>
                    <a:lnTo>
                      <a:pt x="86" y="24"/>
                    </a:lnTo>
                    <a:lnTo>
                      <a:pt x="82" y="14"/>
                    </a:lnTo>
                    <a:lnTo>
                      <a:pt x="76" y="8"/>
                    </a:lnTo>
                    <a:lnTo>
                      <a:pt x="70" y="2"/>
                    </a:lnTo>
                    <a:lnTo>
                      <a:pt x="66" y="0"/>
                    </a:lnTo>
                    <a:lnTo>
                      <a:pt x="62" y="2"/>
                    </a:lnTo>
                    <a:lnTo>
                      <a:pt x="62" y="2"/>
                    </a:lnTo>
                    <a:lnTo>
                      <a:pt x="58" y="2"/>
                    </a:lnTo>
                    <a:lnTo>
                      <a:pt x="54" y="6"/>
                    </a:lnTo>
                    <a:lnTo>
                      <a:pt x="48" y="14"/>
                    </a:lnTo>
                    <a:lnTo>
                      <a:pt x="42" y="26"/>
                    </a:lnTo>
                    <a:lnTo>
                      <a:pt x="38" y="42"/>
                    </a:lnTo>
                    <a:lnTo>
                      <a:pt x="36" y="58"/>
                    </a:lnTo>
                    <a:lnTo>
                      <a:pt x="34" y="74"/>
                    </a:lnTo>
                    <a:lnTo>
                      <a:pt x="34" y="90"/>
                    </a:lnTo>
                    <a:lnTo>
                      <a:pt x="38" y="106"/>
                    </a:lnTo>
                    <a:lnTo>
                      <a:pt x="38" y="106"/>
                    </a:lnTo>
                    <a:lnTo>
                      <a:pt x="38" y="112"/>
                    </a:lnTo>
                    <a:lnTo>
                      <a:pt x="38" y="116"/>
                    </a:lnTo>
                    <a:lnTo>
                      <a:pt x="36" y="122"/>
                    </a:lnTo>
                    <a:lnTo>
                      <a:pt x="34" y="124"/>
                    </a:lnTo>
                    <a:lnTo>
                      <a:pt x="26" y="130"/>
                    </a:lnTo>
                    <a:lnTo>
                      <a:pt x="18" y="134"/>
                    </a:lnTo>
                    <a:lnTo>
                      <a:pt x="10" y="138"/>
                    </a:lnTo>
                    <a:lnTo>
                      <a:pt x="4" y="142"/>
                    </a:lnTo>
                    <a:lnTo>
                      <a:pt x="2" y="146"/>
                    </a:lnTo>
                    <a:lnTo>
                      <a:pt x="0" y="150"/>
                    </a:lnTo>
                    <a:lnTo>
                      <a:pt x="2" y="154"/>
                    </a:lnTo>
                    <a:lnTo>
                      <a:pt x="4" y="158"/>
                    </a:lnTo>
                    <a:lnTo>
                      <a:pt x="4" y="158"/>
                    </a:lnTo>
                    <a:lnTo>
                      <a:pt x="4" y="160"/>
                    </a:lnTo>
                    <a:lnTo>
                      <a:pt x="8" y="162"/>
                    </a:lnTo>
                    <a:lnTo>
                      <a:pt x="16" y="162"/>
                    </a:lnTo>
                    <a:lnTo>
                      <a:pt x="38" y="158"/>
                    </a:lnTo>
                    <a:lnTo>
                      <a:pt x="50" y="156"/>
                    </a:lnTo>
                    <a:lnTo>
                      <a:pt x="60" y="156"/>
                    </a:lnTo>
                    <a:lnTo>
                      <a:pt x="64" y="156"/>
                    </a:lnTo>
                    <a:lnTo>
                      <a:pt x="66" y="158"/>
                    </a:lnTo>
                    <a:lnTo>
                      <a:pt x="66" y="162"/>
                    </a:lnTo>
                    <a:lnTo>
                      <a:pt x="66" y="166"/>
                    </a:lnTo>
                    <a:lnTo>
                      <a:pt x="66" y="166"/>
                    </a:lnTo>
                    <a:lnTo>
                      <a:pt x="66" y="174"/>
                    </a:lnTo>
                    <a:lnTo>
                      <a:pt x="70" y="182"/>
                    </a:lnTo>
                    <a:lnTo>
                      <a:pt x="74" y="188"/>
                    </a:lnTo>
                    <a:lnTo>
                      <a:pt x="82" y="190"/>
                    </a:lnTo>
                    <a:lnTo>
                      <a:pt x="88" y="192"/>
                    </a:lnTo>
                    <a:lnTo>
                      <a:pt x="96" y="190"/>
                    </a:lnTo>
                    <a:lnTo>
                      <a:pt x="104" y="184"/>
                    </a:lnTo>
                    <a:lnTo>
                      <a:pt x="110" y="176"/>
                    </a:lnTo>
                    <a:lnTo>
                      <a:pt x="110" y="176"/>
                    </a:lnTo>
                    <a:lnTo>
                      <a:pt x="114" y="166"/>
                    </a:lnTo>
                    <a:lnTo>
                      <a:pt x="120" y="162"/>
                    </a:lnTo>
                    <a:lnTo>
                      <a:pt x="124" y="160"/>
                    </a:lnTo>
                    <a:lnTo>
                      <a:pt x="130" y="158"/>
                    </a:lnTo>
                    <a:lnTo>
                      <a:pt x="134" y="158"/>
                    </a:lnTo>
                    <a:lnTo>
                      <a:pt x="138" y="156"/>
                    </a:lnTo>
                    <a:lnTo>
                      <a:pt x="142" y="150"/>
                    </a:lnTo>
                    <a:lnTo>
                      <a:pt x="144" y="142"/>
                    </a:lnTo>
                    <a:lnTo>
                      <a:pt x="144" y="142"/>
                    </a:lnTo>
                    <a:lnTo>
                      <a:pt x="148" y="134"/>
                    </a:lnTo>
                    <a:lnTo>
                      <a:pt x="154" y="128"/>
                    </a:lnTo>
                    <a:lnTo>
                      <a:pt x="162" y="124"/>
                    </a:lnTo>
                    <a:lnTo>
                      <a:pt x="170" y="124"/>
                    </a:lnTo>
                    <a:lnTo>
                      <a:pt x="178" y="126"/>
                    </a:lnTo>
                    <a:lnTo>
                      <a:pt x="184" y="130"/>
                    </a:lnTo>
                    <a:lnTo>
                      <a:pt x="190" y="136"/>
                    </a:lnTo>
                    <a:lnTo>
                      <a:pt x="192" y="142"/>
                    </a:lnTo>
                    <a:lnTo>
                      <a:pt x="192" y="142"/>
                    </a:lnTo>
                    <a:lnTo>
                      <a:pt x="194" y="148"/>
                    </a:lnTo>
                    <a:lnTo>
                      <a:pt x="196" y="152"/>
                    </a:lnTo>
                    <a:lnTo>
                      <a:pt x="198" y="154"/>
                    </a:lnTo>
                    <a:lnTo>
                      <a:pt x="202" y="156"/>
                    </a:lnTo>
                    <a:lnTo>
                      <a:pt x="214" y="156"/>
                    </a:lnTo>
                    <a:lnTo>
                      <a:pt x="232" y="160"/>
                    </a:lnTo>
                    <a:lnTo>
                      <a:pt x="232" y="160"/>
                    </a:lnTo>
                    <a:lnTo>
                      <a:pt x="244" y="162"/>
                    </a:lnTo>
                    <a:lnTo>
                      <a:pt x="254" y="162"/>
                    </a:lnTo>
                    <a:lnTo>
                      <a:pt x="264" y="160"/>
                    </a:lnTo>
                    <a:lnTo>
                      <a:pt x="272" y="158"/>
                    </a:lnTo>
                    <a:lnTo>
                      <a:pt x="276" y="154"/>
                    </a:lnTo>
                    <a:lnTo>
                      <a:pt x="278" y="148"/>
                    </a:lnTo>
                    <a:lnTo>
                      <a:pt x="278" y="140"/>
                    </a:lnTo>
                    <a:lnTo>
                      <a:pt x="272" y="132"/>
                    </a:lnTo>
                    <a:lnTo>
                      <a:pt x="272" y="132"/>
                    </a:lnTo>
                    <a:close/>
                  </a:path>
                </a:pathLst>
              </a:custGeom>
              <a:grpFill/>
              <a:ln w="6350">
                <a:noFill/>
                <a:round/>
                <a:headEnd/>
                <a:tailEnd/>
              </a:ln>
            </p:spPr>
            <p:txBody>
              <a:bodyPr/>
              <a:lstStyle/>
              <a:p>
                <a:endParaRPr lang="da-DK" b="1"/>
              </a:p>
            </p:txBody>
          </p:sp>
          <p:sp>
            <p:nvSpPr>
              <p:cNvPr id="98" name="Freeform 6111">
                <a:extLst>
                  <a:ext uri="{FF2B5EF4-FFF2-40B4-BE49-F238E27FC236}">
                    <a16:creationId xmlns:a16="http://schemas.microsoft.com/office/drawing/2014/main" id="{864A41C2-ABD3-304F-A9B5-8F0C17AFB81A}"/>
                  </a:ext>
                </a:extLst>
              </p:cNvPr>
              <p:cNvSpPr>
                <a:spLocks/>
              </p:cNvSpPr>
              <p:nvPr/>
            </p:nvSpPr>
            <p:spPr bwMode="auto">
              <a:xfrm>
                <a:off x="2178050" y="1465263"/>
                <a:ext cx="15240" cy="24130"/>
              </a:xfrm>
              <a:custGeom>
                <a:avLst/>
                <a:gdLst/>
                <a:ahLst/>
                <a:cxnLst>
                  <a:cxn ang="0">
                    <a:pos x="4" y="28"/>
                  </a:cxn>
                  <a:cxn ang="0">
                    <a:pos x="4" y="28"/>
                  </a:cxn>
                  <a:cxn ang="0">
                    <a:pos x="12" y="36"/>
                  </a:cxn>
                  <a:cxn ang="0">
                    <a:pos x="16" y="38"/>
                  </a:cxn>
                  <a:cxn ang="0">
                    <a:pos x="18" y="38"/>
                  </a:cxn>
                  <a:cxn ang="0">
                    <a:pos x="22" y="36"/>
                  </a:cxn>
                  <a:cxn ang="0">
                    <a:pos x="24" y="30"/>
                  </a:cxn>
                  <a:cxn ang="0">
                    <a:pos x="24" y="12"/>
                  </a:cxn>
                  <a:cxn ang="0">
                    <a:pos x="20" y="0"/>
                  </a:cxn>
                  <a:cxn ang="0">
                    <a:pos x="20" y="0"/>
                  </a:cxn>
                  <a:cxn ang="0">
                    <a:pos x="18" y="0"/>
                  </a:cxn>
                  <a:cxn ang="0">
                    <a:pos x="14" y="0"/>
                  </a:cxn>
                  <a:cxn ang="0">
                    <a:pos x="10" y="2"/>
                  </a:cxn>
                  <a:cxn ang="0">
                    <a:pos x="6" y="6"/>
                  </a:cxn>
                  <a:cxn ang="0">
                    <a:pos x="2" y="10"/>
                  </a:cxn>
                  <a:cxn ang="0">
                    <a:pos x="0" y="16"/>
                  </a:cxn>
                  <a:cxn ang="0">
                    <a:pos x="0" y="22"/>
                  </a:cxn>
                  <a:cxn ang="0">
                    <a:pos x="4" y="28"/>
                  </a:cxn>
                  <a:cxn ang="0">
                    <a:pos x="4" y="28"/>
                  </a:cxn>
                </a:cxnLst>
                <a:rect l="0" t="0" r="r" b="b"/>
                <a:pathLst>
                  <a:path w="24" h="38">
                    <a:moveTo>
                      <a:pt x="4" y="28"/>
                    </a:moveTo>
                    <a:lnTo>
                      <a:pt x="4" y="28"/>
                    </a:lnTo>
                    <a:lnTo>
                      <a:pt x="12" y="36"/>
                    </a:lnTo>
                    <a:lnTo>
                      <a:pt x="16" y="38"/>
                    </a:lnTo>
                    <a:lnTo>
                      <a:pt x="18" y="38"/>
                    </a:lnTo>
                    <a:lnTo>
                      <a:pt x="22" y="36"/>
                    </a:lnTo>
                    <a:lnTo>
                      <a:pt x="24" y="30"/>
                    </a:lnTo>
                    <a:lnTo>
                      <a:pt x="24" y="12"/>
                    </a:lnTo>
                    <a:lnTo>
                      <a:pt x="20" y="0"/>
                    </a:lnTo>
                    <a:lnTo>
                      <a:pt x="20" y="0"/>
                    </a:lnTo>
                    <a:lnTo>
                      <a:pt x="18" y="0"/>
                    </a:lnTo>
                    <a:lnTo>
                      <a:pt x="14" y="0"/>
                    </a:lnTo>
                    <a:lnTo>
                      <a:pt x="10" y="2"/>
                    </a:lnTo>
                    <a:lnTo>
                      <a:pt x="6" y="6"/>
                    </a:lnTo>
                    <a:lnTo>
                      <a:pt x="2" y="10"/>
                    </a:lnTo>
                    <a:lnTo>
                      <a:pt x="0" y="16"/>
                    </a:lnTo>
                    <a:lnTo>
                      <a:pt x="0" y="22"/>
                    </a:lnTo>
                    <a:lnTo>
                      <a:pt x="4" y="28"/>
                    </a:lnTo>
                    <a:lnTo>
                      <a:pt x="4" y="28"/>
                    </a:lnTo>
                    <a:close/>
                  </a:path>
                </a:pathLst>
              </a:custGeom>
              <a:grpFill/>
              <a:ln w="6350">
                <a:noFill/>
                <a:round/>
                <a:headEnd/>
                <a:tailEnd/>
              </a:ln>
            </p:spPr>
            <p:txBody>
              <a:bodyPr/>
              <a:lstStyle/>
              <a:p>
                <a:endParaRPr lang="da-DK" b="1"/>
              </a:p>
            </p:txBody>
          </p:sp>
          <p:sp>
            <p:nvSpPr>
              <p:cNvPr id="99" name="Freeform 6112">
                <a:extLst>
                  <a:ext uri="{FF2B5EF4-FFF2-40B4-BE49-F238E27FC236}">
                    <a16:creationId xmlns:a16="http://schemas.microsoft.com/office/drawing/2014/main" id="{E3675C32-E1D3-F948-8BE6-98CE0A82A1C5}"/>
                  </a:ext>
                </a:extLst>
              </p:cNvPr>
              <p:cNvSpPr>
                <a:spLocks/>
              </p:cNvSpPr>
              <p:nvPr/>
            </p:nvSpPr>
            <p:spPr bwMode="auto">
              <a:xfrm>
                <a:off x="2258060" y="1697673"/>
                <a:ext cx="52070" cy="36830"/>
              </a:xfrm>
              <a:custGeom>
                <a:avLst/>
                <a:gdLst/>
                <a:ahLst/>
                <a:cxnLst>
                  <a:cxn ang="0">
                    <a:pos x="78" y="4"/>
                  </a:cxn>
                  <a:cxn ang="0">
                    <a:pos x="78" y="4"/>
                  </a:cxn>
                  <a:cxn ang="0">
                    <a:pos x="72" y="2"/>
                  </a:cxn>
                  <a:cxn ang="0">
                    <a:pos x="68" y="0"/>
                  </a:cxn>
                  <a:cxn ang="0">
                    <a:pos x="54" y="2"/>
                  </a:cxn>
                  <a:cxn ang="0">
                    <a:pos x="38" y="6"/>
                  </a:cxn>
                  <a:cxn ang="0">
                    <a:pos x="24" y="14"/>
                  </a:cxn>
                  <a:cxn ang="0">
                    <a:pos x="12" y="22"/>
                  </a:cxn>
                  <a:cxn ang="0">
                    <a:pos x="4" y="32"/>
                  </a:cxn>
                  <a:cxn ang="0">
                    <a:pos x="0" y="38"/>
                  </a:cxn>
                  <a:cxn ang="0">
                    <a:pos x="0" y="42"/>
                  </a:cxn>
                  <a:cxn ang="0">
                    <a:pos x="2" y="48"/>
                  </a:cxn>
                  <a:cxn ang="0">
                    <a:pos x="6" y="52"/>
                  </a:cxn>
                  <a:cxn ang="0">
                    <a:pos x="6" y="52"/>
                  </a:cxn>
                  <a:cxn ang="0">
                    <a:pos x="10" y="56"/>
                  </a:cxn>
                  <a:cxn ang="0">
                    <a:pos x="16" y="58"/>
                  </a:cxn>
                  <a:cxn ang="0">
                    <a:pos x="22" y="58"/>
                  </a:cxn>
                  <a:cxn ang="0">
                    <a:pos x="28" y="56"/>
                  </a:cxn>
                  <a:cxn ang="0">
                    <a:pos x="42" y="50"/>
                  </a:cxn>
                  <a:cxn ang="0">
                    <a:pos x="58" y="42"/>
                  </a:cxn>
                  <a:cxn ang="0">
                    <a:pos x="70" y="32"/>
                  </a:cxn>
                  <a:cxn ang="0">
                    <a:pos x="78" y="20"/>
                  </a:cxn>
                  <a:cxn ang="0">
                    <a:pos x="80" y="16"/>
                  </a:cxn>
                  <a:cxn ang="0">
                    <a:pos x="82" y="10"/>
                  </a:cxn>
                  <a:cxn ang="0">
                    <a:pos x="80" y="6"/>
                  </a:cxn>
                  <a:cxn ang="0">
                    <a:pos x="78" y="4"/>
                  </a:cxn>
                  <a:cxn ang="0">
                    <a:pos x="78" y="4"/>
                  </a:cxn>
                </a:cxnLst>
                <a:rect l="0" t="0" r="r" b="b"/>
                <a:pathLst>
                  <a:path w="82" h="58">
                    <a:moveTo>
                      <a:pt x="78" y="4"/>
                    </a:moveTo>
                    <a:lnTo>
                      <a:pt x="78" y="4"/>
                    </a:lnTo>
                    <a:lnTo>
                      <a:pt x="72" y="2"/>
                    </a:lnTo>
                    <a:lnTo>
                      <a:pt x="68" y="0"/>
                    </a:lnTo>
                    <a:lnTo>
                      <a:pt x="54" y="2"/>
                    </a:lnTo>
                    <a:lnTo>
                      <a:pt x="38" y="6"/>
                    </a:lnTo>
                    <a:lnTo>
                      <a:pt x="24" y="14"/>
                    </a:lnTo>
                    <a:lnTo>
                      <a:pt x="12" y="22"/>
                    </a:lnTo>
                    <a:lnTo>
                      <a:pt x="4" y="32"/>
                    </a:lnTo>
                    <a:lnTo>
                      <a:pt x="0" y="38"/>
                    </a:lnTo>
                    <a:lnTo>
                      <a:pt x="0" y="42"/>
                    </a:lnTo>
                    <a:lnTo>
                      <a:pt x="2" y="48"/>
                    </a:lnTo>
                    <a:lnTo>
                      <a:pt x="6" y="52"/>
                    </a:lnTo>
                    <a:lnTo>
                      <a:pt x="6" y="52"/>
                    </a:lnTo>
                    <a:lnTo>
                      <a:pt x="10" y="56"/>
                    </a:lnTo>
                    <a:lnTo>
                      <a:pt x="16" y="58"/>
                    </a:lnTo>
                    <a:lnTo>
                      <a:pt x="22" y="58"/>
                    </a:lnTo>
                    <a:lnTo>
                      <a:pt x="28" y="56"/>
                    </a:lnTo>
                    <a:lnTo>
                      <a:pt x="42" y="50"/>
                    </a:lnTo>
                    <a:lnTo>
                      <a:pt x="58" y="42"/>
                    </a:lnTo>
                    <a:lnTo>
                      <a:pt x="70" y="32"/>
                    </a:lnTo>
                    <a:lnTo>
                      <a:pt x="78" y="20"/>
                    </a:lnTo>
                    <a:lnTo>
                      <a:pt x="80" y="16"/>
                    </a:lnTo>
                    <a:lnTo>
                      <a:pt x="82" y="10"/>
                    </a:lnTo>
                    <a:lnTo>
                      <a:pt x="80" y="6"/>
                    </a:lnTo>
                    <a:lnTo>
                      <a:pt x="78" y="4"/>
                    </a:lnTo>
                    <a:lnTo>
                      <a:pt x="78" y="4"/>
                    </a:lnTo>
                    <a:close/>
                  </a:path>
                </a:pathLst>
              </a:custGeom>
              <a:grpFill/>
              <a:ln w="6350">
                <a:noFill/>
                <a:round/>
                <a:headEnd/>
                <a:tailEnd/>
              </a:ln>
            </p:spPr>
            <p:txBody>
              <a:bodyPr/>
              <a:lstStyle/>
              <a:p>
                <a:endParaRPr lang="da-DK" b="1"/>
              </a:p>
            </p:txBody>
          </p:sp>
          <p:sp>
            <p:nvSpPr>
              <p:cNvPr id="100" name="Freeform 6113">
                <a:extLst>
                  <a:ext uri="{FF2B5EF4-FFF2-40B4-BE49-F238E27FC236}">
                    <a16:creationId xmlns:a16="http://schemas.microsoft.com/office/drawing/2014/main" id="{37A8ECE4-110A-024F-ADD0-26B73349FA1B}"/>
                  </a:ext>
                </a:extLst>
              </p:cNvPr>
              <p:cNvSpPr>
                <a:spLocks/>
              </p:cNvSpPr>
              <p:nvPr/>
            </p:nvSpPr>
            <p:spPr bwMode="auto">
              <a:xfrm>
                <a:off x="1357630" y="1230313"/>
                <a:ext cx="467360" cy="227330"/>
              </a:xfrm>
              <a:custGeom>
                <a:avLst/>
                <a:gdLst/>
                <a:ahLst/>
                <a:cxnLst>
                  <a:cxn ang="0">
                    <a:pos x="700" y="272"/>
                  </a:cxn>
                  <a:cxn ang="0">
                    <a:pos x="720" y="274"/>
                  </a:cxn>
                  <a:cxn ang="0">
                    <a:pos x="736" y="254"/>
                  </a:cxn>
                  <a:cxn ang="0">
                    <a:pos x="708" y="238"/>
                  </a:cxn>
                  <a:cxn ang="0">
                    <a:pos x="684" y="224"/>
                  </a:cxn>
                  <a:cxn ang="0">
                    <a:pos x="646" y="206"/>
                  </a:cxn>
                  <a:cxn ang="0">
                    <a:pos x="608" y="190"/>
                  </a:cxn>
                  <a:cxn ang="0">
                    <a:pos x="586" y="166"/>
                  </a:cxn>
                  <a:cxn ang="0">
                    <a:pos x="592" y="128"/>
                  </a:cxn>
                  <a:cxn ang="0">
                    <a:pos x="560" y="58"/>
                  </a:cxn>
                  <a:cxn ang="0">
                    <a:pos x="506" y="10"/>
                  </a:cxn>
                  <a:cxn ang="0">
                    <a:pos x="482" y="10"/>
                  </a:cxn>
                  <a:cxn ang="0">
                    <a:pos x="438" y="8"/>
                  </a:cxn>
                  <a:cxn ang="0">
                    <a:pos x="450" y="68"/>
                  </a:cxn>
                  <a:cxn ang="0">
                    <a:pos x="478" y="114"/>
                  </a:cxn>
                  <a:cxn ang="0">
                    <a:pos x="456" y="132"/>
                  </a:cxn>
                  <a:cxn ang="0">
                    <a:pos x="420" y="68"/>
                  </a:cxn>
                  <a:cxn ang="0">
                    <a:pos x="382" y="40"/>
                  </a:cxn>
                  <a:cxn ang="0">
                    <a:pos x="354" y="26"/>
                  </a:cxn>
                  <a:cxn ang="0">
                    <a:pos x="352" y="40"/>
                  </a:cxn>
                  <a:cxn ang="0">
                    <a:pos x="372" y="58"/>
                  </a:cxn>
                  <a:cxn ang="0">
                    <a:pos x="336" y="62"/>
                  </a:cxn>
                  <a:cxn ang="0">
                    <a:pos x="318" y="74"/>
                  </a:cxn>
                  <a:cxn ang="0">
                    <a:pos x="296" y="40"/>
                  </a:cxn>
                  <a:cxn ang="0">
                    <a:pos x="224" y="38"/>
                  </a:cxn>
                  <a:cxn ang="0">
                    <a:pos x="190" y="60"/>
                  </a:cxn>
                  <a:cxn ang="0">
                    <a:pos x="206" y="32"/>
                  </a:cxn>
                  <a:cxn ang="0">
                    <a:pos x="196" y="2"/>
                  </a:cxn>
                  <a:cxn ang="0">
                    <a:pos x="100" y="26"/>
                  </a:cxn>
                  <a:cxn ang="0">
                    <a:pos x="22" y="72"/>
                  </a:cxn>
                  <a:cxn ang="0">
                    <a:pos x="40" y="86"/>
                  </a:cxn>
                  <a:cxn ang="0">
                    <a:pos x="2" y="116"/>
                  </a:cxn>
                  <a:cxn ang="0">
                    <a:pos x="14" y="130"/>
                  </a:cxn>
                  <a:cxn ang="0">
                    <a:pos x="34" y="146"/>
                  </a:cxn>
                  <a:cxn ang="0">
                    <a:pos x="116" y="140"/>
                  </a:cxn>
                  <a:cxn ang="0">
                    <a:pos x="76" y="160"/>
                  </a:cxn>
                  <a:cxn ang="0">
                    <a:pos x="44" y="192"/>
                  </a:cxn>
                  <a:cxn ang="0">
                    <a:pos x="110" y="204"/>
                  </a:cxn>
                  <a:cxn ang="0">
                    <a:pos x="210" y="202"/>
                  </a:cxn>
                  <a:cxn ang="0">
                    <a:pos x="276" y="214"/>
                  </a:cxn>
                  <a:cxn ang="0">
                    <a:pos x="294" y="230"/>
                  </a:cxn>
                  <a:cxn ang="0">
                    <a:pos x="168" y="230"/>
                  </a:cxn>
                  <a:cxn ang="0">
                    <a:pos x="70" y="254"/>
                  </a:cxn>
                  <a:cxn ang="0">
                    <a:pos x="122" y="300"/>
                  </a:cxn>
                  <a:cxn ang="0">
                    <a:pos x="222" y="308"/>
                  </a:cxn>
                  <a:cxn ang="0">
                    <a:pos x="232" y="350"/>
                  </a:cxn>
                  <a:cxn ang="0">
                    <a:pos x="314" y="358"/>
                  </a:cxn>
                  <a:cxn ang="0">
                    <a:pos x="420" y="332"/>
                  </a:cxn>
                  <a:cxn ang="0">
                    <a:pos x="478" y="318"/>
                  </a:cxn>
                  <a:cxn ang="0">
                    <a:pos x="490" y="296"/>
                  </a:cxn>
                  <a:cxn ang="0">
                    <a:pos x="516" y="294"/>
                  </a:cxn>
                  <a:cxn ang="0">
                    <a:pos x="540" y="312"/>
                  </a:cxn>
                  <a:cxn ang="0">
                    <a:pos x="560" y="324"/>
                  </a:cxn>
                  <a:cxn ang="0">
                    <a:pos x="592" y="328"/>
                  </a:cxn>
                  <a:cxn ang="0">
                    <a:pos x="640" y="334"/>
                  </a:cxn>
                  <a:cxn ang="0">
                    <a:pos x="680" y="324"/>
                  </a:cxn>
                  <a:cxn ang="0">
                    <a:pos x="700" y="306"/>
                  </a:cxn>
                  <a:cxn ang="0">
                    <a:pos x="692" y="288"/>
                  </a:cxn>
                  <a:cxn ang="0">
                    <a:pos x="648" y="300"/>
                  </a:cxn>
                  <a:cxn ang="0">
                    <a:pos x="632" y="278"/>
                  </a:cxn>
                  <a:cxn ang="0">
                    <a:pos x="660" y="282"/>
                  </a:cxn>
                  <a:cxn ang="0">
                    <a:pos x="668" y="272"/>
                  </a:cxn>
                </a:cxnLst>
                <a:rect l="0" t="0" r="r" b="b"/>
                <a:pathLst>
                  <a:path w="736" h="358">
                    <a:moveTo>
                      <a:pt x="674" y="264"/>
                    </a:moveTo>
                    <a:lnTo>
                      <a:pt x="674" y="264"/>
                    </a:lnTo>
                    <a:lnTo>
                      <a:pt x="682" y="262"/>
                    </a:lnTo>
                    <a:lnTo>
                      <a:pt x="686" y="262"/>
                    </a:lnTo>
                    <a:lnTo>
                      <a:pt x="690" y="264"/>
                    </a:lnTo>
                    <a:lnTo>
                      <a:pt x="694" y="268"/>
                    </a:lnTo>
                    <a:lnTo>
                      <a:pt x="700" y="272"/>
                    </a:lnTo>
                    <a:lnTo>
                      <a:pt x="702" y="274"/>
                    </a:lnTo>
                    <a:lnTo>
                      <a:pt x="704" y="272"/>
                    </a:lnTo>
                    <a:lnTo>
                      <a:pt x="704" y="272"/>
                    </a:lnTo>
                    <a:lnTo>
                      <a:pt x="710" y="268"/>
                    </a:lnTo>
                    <a:lnTo>
                      <a:pt x="714" y="268"/>
                    </a:lnTo>
                    <a:lnTo>
                      <a:pt x="718" y="272"/>
                    </a:lnTo>
                    <a:lnTo>
                      <a:pt x="720" y="274"/>
                    </a:lnTo>
                    <a:lnTo>
                      <a:pt x="726" y="274"/>
                    </a:lnTo>
                    <a:lnTo>
                      <a:pt x="726" y="274"/>
                    </a:lnTo>
                    <a:lnTo>
                      <a:pt x="730" y="274"/>
                    </a:lnTo>
                    <a:lnTo>
                      <a:pt x="734" y="272"/>
                    </a:lnTo>
                    <a:lnTo>
                      <a:pt x="736" y="268"/>
                    </a:lnTo>
                    <a:lnTo>
                      <a:pt x="736" y="264"/>
                    </a:lnTo>
                    <a:lnTo>
                      <a:pt x="736" y="254"/>
                    </a:lnTo>
                    <a:lnTo>
                      <a:pt x="734" y="244"/>
                    </a:lnTo>
                    <a:lnTo>
                      <a:pt x="734" y="244"/>
                    </a:lnTo>
                    <a:lnTo>
                      <a:pt x="732" y="240"/>
                    </a:lnTo>
                    <a:lnTo>
                      <a:pt x="728" y="238"/>
                    </a:lnTo>
                    <a:lnTo>
                      <a:pt x="720" y="238"/>
                    </a:lnTo>
                    <a:lnTo>
                      <a:pt x="712" y="238"/>
                    </a:lnTo>
                    <a:lnTo>
                      <a:pt x="708" y="238"/>
                    </a:lnTo>
                    <a:lnTo>
                      <a:pt x="708" y="234"/>
                    </a:lnTo>
                    <a:lnTo>
                      <a:pt x="708" y="234"/>
                    </a:lnTo>
                    <a:lnTo>
                      <a:pt x="706" y="230"/>
                    </a:lnTo>
                    <a:lnTo>
                      <a:pt x="704" y="230"/>
                    </a:lnTo>
                    <a:lnTo>
                      <a:pt x="698" y="228"/>
                    </a:lnTo>
                    <a:lnTo>
                      <a:pt x="692" y="228"/>
                    </a:lnTo>
                    <a:lnTo>
                      <a:pt x="684" y="224"/>
                    </a:lnTo>
                    <a:lnTo>
                      <a:pt x="674" y="218"/>
                    </a:lnTo>
                    <a:lnTo>
                      <a:pt x="660" y="210"/>
                    </a:lnTo>
                    <a:lnTo>
                      <a:pt x="660" y="210"/>
                    </a:lnTo>
                    <a:lnTo>
                      <a:pt x="652" y="204"/>
                    </a:lnTo>
                    <a:lnTo>
                      <a:pt x="648" y="200"/>
                    </a:lnTo>
                    <a:lnTo>
                      <a:pt x="644" y="202"/>
                    </a:lnTo>
                    <a:lnTo>
                      <a:pt x="646" y="206"/>
                    </a:lnTo>
                    <a:lnTo>
                      <a:pt x="646" y="206"/>
                    </a:lnTo>
                    <a:lnTo>
                      <a:pt x="646" y="208"/>
                    </a:lnTo>
                    <a:lnTo>
                      <a:pt x="642" y="210"/>
                    </a:lnTo>
                    <a:lnTo>
                      <a:pt x="632" y="208"/>
                    </a:lnTo>
                    <a:lnTo>
                      <a:pt x="618" y="200"/>
                    </a:lnTo>
                    <a:lnTo>
                      <a:pt x="612" y="196"/>
                    </a:lnTo>
                    <a:lnTo>
                      <a:pt x="608" y="190"/>
                    </a:lnTo>
                    <a:lnTo>
                      <a:pt x="608" y="190"/>
                    </a:lnTo>
                    <a:lnTo>
                      <a:pt x="602" y="184"/>
                    </a:lnTo>
                    <a:lnTo>
                      <a:pt x="598" y="180"/>
                    </a:lnTo>
                    <a:lnTo>
                      <a:pt x="590" y="174"/>
                    </a:lnTo>
                    <a:lnTo>
                      <a:pt x="586" y="172"/>
                    </a:lnTo>
                    <a:lnTo>
                      <a:pt x="584" y="168"/>
                    </a:lnTo>
                    <a:lnTo>
                      <a:pt x="586" y="166"/>
                    </a:lnTo>
                    <a:lnTo>
                      <a:pt x="588" y="162"/>
                    </a:lnTo>
                    <a:lnTo>
                      <a:pt x="588" y="162"/>
                    </a:lnTo>
                    <a:lnTo>
                      <a:pt x="594" y="152"/>
                    </a:lnTo>
                    <a:lnTo>
                      <a:pt x="596" y="146"/>
                    </a:lnTo>
                    <a:lnTo>
                      <a:pt x="596" y="140"/>
                    </a:lnTo>
                    <a:lnTo>
                      <a:pt x="594" y="134"/>
                    </a:lnTo>
                    <a:lnTo>
                      <a:pt x="592" y="128"/>
                    </a:lnTo>
                    <a:lnTo>
                      <a:pt x="588" y="124"/>
                    </a:lnTo>
                    <a:lnTo>
                      <a:pt x="582" y="118"/>
                    </a:lnTo>
                    <a:lnTo>
                      <a:pt x="582" y="118"/>
                    </a:lnTo>
                    <a:lnTo>
                      <a:pt x="576" y="112"/>
                    </a:lnTo>
                    <a:lnTo>
                      <a:pt x="572" y="102"/>
                    </a:lnTo>
                    <a:lnTo>
                      <a:pt x="566" y="82"/>
                    </a:lnTo>
                    <a:lnTo>
                      <a:pt x="560" y="58"/>
                    </a:lnTo>
                    <a:lnTo>
                      <a:pt x="554" y="48"/>
                    </a:lnTo>
                    <a:lnTo>
                      <a:pt x="548" y="38"/>
                    </a:lnTo>
                    <a:lnTo>
                      <a:pt x="548" y="38"/>
                    </a:lnTo>
                    <a:lnTo>
                      <a:pt x="540" y="28"/>
                    </a:lnTo>
                    <a:lnTo>
                      <a:pt x="532" y="24"/>
                    </a:lnTo>
                    <a:lnTo>
                      <a:pt x="522" y="20"/>
                    </a:lnTo>
                    <a:lnTo>
                      <a:pt x="506" y="10"/>
                    </a:lnTo>
                    <a:lnTo>
                      <a:pt x="506" y="10"/>
                    </a:lnTo>
                    <a:lnTo>
                      <a:pt x="498" y="6"/>
                    </a:lnTo>
                    <a:lnTo>
                      <a:pt x="492" y="4"/>
                    </a:lnTo>
                    <a:lnTo>
                      <a:pt x="490" y="4"/>
                    </a:lnTo>
                    <a:lnTo>
                      <a:pt x="488" y="6"/>
                    </a:lnTo>
                    <a:lnTo>
                      <a:pt x="486" y="8"/>
                    </a:lnTo>
                    <a:lnTo>
                      <a:pt x="482" y="10"/>
                    </a:lnTo>
                    <a:lnTo>
                      <a:pt x="476" y="10"/>
                    </a:lnTo>
                    <a:lnTo>
                      <a:pt x="464" y="6"/>
                    </a:lnTo>
                    <a:lnTo>
                      <a:pt x="464" y="6"/>
                    </a:lnTo>
                    <a:lnTo>
                      <a:pt x="450" y="2"/>
                    </a:lnTo>
                    <a:lnTo>
                      <a:pt x="446" y="2"/>
                    </a:lnTo>
                    <a:lnTo>
                      <a:pt x="440" y="4"/>
                    </a:lnTo>
                    <a:lnTo>
                      <a:pt x="438" y="8"/>
                    </a:lnTo>
                    <a:lnTo>
                      <a:pt x="436" y="12"/>
                    </a:lnTo>
                    <a:lnTo>
                      <a:pt x="436" y="20"/>
                    </a:lnTo>
                    <a:lnTo>
                      <a:pt x="440" y="28"/>
                    </a:lnTo>
                    <a:lnTo>
                      <a:pt x="440" y="28"/>
                    </a:lnTo>
                    <a:lnTo>
                      <a:pt x="444" y="38"/>
                    </a:lnTo>
                    <a:lnTo>
                      <a:pt x="446" y="48"/>
                    </a:lnTo>
                    <a:lnTo>
                      <a:pt x="450" y="68"/>
                    </a:lnTo>
                    <a:lnTo>
                      <a:pt x="454" y="78"/>
                    </a:lnTo>
                    <a:lnTo>
                      <a:pt x="458" y="88"/>
                    </a:lnTo>
                    <a:lnTo>
                      <a:pt x="464" y="98"/>
                    </a:lnTo>
                    <a:lnTo>
                      <a:pt x="472" y="106"/>
                    </a:lnTo>
                    <a:lnTo>
                      <a:pt x="472" y="106"/>
                    </a:lnTo>
                    <a:lnTo>
                      <a:pt x="476" y="110"/>
                    </a:lnTo>
                    <a:lnTo>
                      <a:pt x="478" y="114"/>
                    </a:lnTo>
                    <a:lnTo>
                      <a:pt x="478" y="116"/>
                    </a:lnTo>
                    <a:lnTo>
                      <a:pt x="474" y="118"/>
                    </a:lnTo>
                    <a:lnTo>
                      <a:pt x="468" y="122"/>
                    </a:lnTo>
                    <a:lnTo>
                      <a:pt x="462" y="128"/>
                    </a:lnTo>
                    <a:lnTo>
                      <a:pt x="462" y="128"/>
                    </a:lnTo>
                    <a:lnTo>
                      <a:pt x="458" y="130"/>
                    </a:lnTo>
                    <a:lnTo>
                      <a:pt x="456" y="132"/>
                    </a:lnTo>
                    <a:lnTo>
                      <a:pt x="452" y="130"/>
                    </a:lnTo>
                    <a:lnTo>
                      <a:pt x="446" y="122"/>
                    </a:lnTo>
                    <a:lnTo>
                      <a:pt x="434" y="104"/>
                    </a:lnTo>
                    <a:lnTo>
                      <a:pt x="434" y="104"/>
                    </a:lnTo>
                    <a:lnTo>
                      <a:pt x="430" y="94"/>
                    </a:lnTo>
                    <a:lnTo>
                      <a:pt x="426" y="84"/>
                    </a:lnTo>
                    <a:lnTo>
                      <a:pt x="420" y="68"/>
                    </a:lnTo>
                    <a:lnTo>
                      <a:pt x="418" y="62"/>
                    </a:lnTo>
                    <a:lnTo>
                      <a:pt x="412" y="56"/>
                    </a:lnTo>
                    <a:lnTo>
                      <a:pt x="406" y="50"/>
                    </a:lnTo>
                    <a:lnTo>
                      <a:pt x="396" y="46"/>
                    </a:lnTo>
                    <a:lnTo>
                      <a:pt x="396" y="46"/>
                    </a:lnTo>
                    <a:lnTo>
                      <a:pt x="384" y="42"/>
                    </a:lnTo>
                    <a:lnTo>
                      <a:pt x="382" y="40"/>
                    </a:lnTo>
                    <a:lnTo>
                      <a:pt x="384" y="38"/>
                    </a:lnTo>
                    <a:lnTo>
                      <a:pt x="384" y="36"/>
                    </a:lnTo>
                    <a:lnTo>
                      <a:pt x="384" y="34"/>
                    </a:lnTo>
                    <a:lnTo>
                      <a:pt x="380" y="32"/>
                    </a:lnTo>
                    <a:lnTo>
                      <a:pt x="372" y="30"/>
                    </a:lnTo>
                    <a:lnTo>
                      <a:pt x="372" y="30"/>
                    </a:lnTo>
                    <a:lnTo>
                      <a:pt x="354" y="26"/>
                    </a:lnTo>
                    <a:lnTo>
                      <a:pt x="340" y="26"/>
                    </a:lnTo>
                    <a:lnTo>
                      <a:pt x="338" y="28"/>
                    </a:lnTo>
                    <a:lnTo>
                      <a:pt x="338" y="30"/>
                    </a:lnTo>
                    <a:lnTo>
                      <a:pt x="340" y="32"/>
                    </a:lnTo>
                    <a:lnTo>
                      <a:pt x="346" y="36"/>
                    </a:lnTo>
                    <a:lnTo>
                      <a:pt x="346" y="36"/>
                    </a:lnTo>
                    <a:lnTo>
                      <a:pt x="352" y="40"/>
                    </a:lnTo>
                    <a:lnTo>
                      <a:pt x="356" y="44"/>
                    </a:lnTo>
                    <a:lnTo>
                      <a:pt x="358" y="46"/>
                    </a:lnTo>
                    <a:lnTo>
                      <a:pt x="356" y="48"/>
                    </a:lnTo>
                    <a:lnTo>
                      <a:pt x="356" y="52"/>
                    </a:lnTo>
                    <a:lnTo>
                      <a:pt x="362" y="54"/>
                    </a:lnTo>
                    <a:lnTo>
                      <a:pt x="362" y="54"/>
                    </a:lnTo>
                    <a:lnTo>
                      <a:pt x="372" y="58"/>
                    </a:lnTo>
                    <a:lnTo>
                      <a:pt x="376" y="62"/>
                    </a:lnTo>
                    <a:lnTo>
                      <a:pt x="376" y="64"/>
                    </a:lnTo>
                    <a:lnTo>
                      <a:pt x="372" y="64"/>
                    </a:lnTo>
                    <a:lnTo>
                      <a:pt x="354" y="60"/>
                    </a:lnTo>
                    <a:lnTo>
                      <a:pt x="354" y="60"/>
                    </a:lnTo>
                    <a:lnTo>
                      <a:pt x="344" y="60"/>
                    </a:lnTo>
                    <a:lnTo>
                      <a:pt x="336" y="62"/>
                    </a:lnTo>
                    <a:lnTo>
                      <a:pt x="332" y="66"/>
                    </a:lnTo>
                    <a:lnTo>
                      <a:pt x="330" y="70"/>
                    </a:lnTo>
                    <a:lnTo>
                      <a:pt x="328" y="76"/>
                    </a:lnTo>
                    <a:lnTo>
                      <a:pt x="326" y="78"/>
                    </a:lnTo>
                    <a:lnTo>
                      <a:pt x="322" y="78"/>
                    </a:lnTo>
                    <a:lnTo>
                      <a:pt x="318" y="74"/>
                    </a:lnTo>
                    <a:lnTo>
                      <a:pt x="318" y="74"/>
                    </a:lnTo>
                    <a:lnTo>
                      <a:pt x="314" y="68"/>
                    </a:lnTo>
                    <a:lnTo>
                      <a:pt x="314" y="64"/>
                    </a:lnTo>
                    <a:lnTo>
                      <a:pt x="318" y="56"/>
                    </a:lnTo>
                    <a:lnTo>
                      <a:pt x="318" y="52"/>
                    </a:lnTo>
                    <a:lnTo>
                      <a:pt x="316" y="48"/>
                    </a:lnTo>
                    <a:lnTo>
                      <a:pt x="310" y="44"/>
                    </a:lnTo>
                    <a:lnTo>
                      <a:pt x="296" y="40"/>
                    </a:lnTo>
                    <a:lnTo>
                      <a:pt x="296" y="40"/>
                    </a:lnTo>
                    <a:lnTo>
                      <a:pt x="268" y="34"/>
                    </a:lnTo>
                    <a:lnTo>
                      <a:pt x="250" y="30"/>
                    </a:lnTo>
                    <a:lnTo>
                      <a:pt x="238" y="32"/>
                    </a:lnTo>
                    <a:lnTo>
                      <a:pt x="230" y="36"/>
                    </a:lnTo>
                    <a:lnTo>
                      <a:pt x="230" y="36"/>
                    </a:lnTo>
                    <a:lnTo>
                      <a:pt x="224" y="38"/>
                    </a:lnTo>
                    <a:lnTo>
                      <a:pt x="224" y="42"/>
                    </a:lnTo>
                    <a:lnTo>
                      <a:pt x="226" y="46"/>
                    </a:lnTo>
                    <a:lnTo>
                      <a:pt x="224" y="48"/>
                    </a:lnTo>
                    <a:lnTo>
                      <a:pt x="220" y="50"/>
                    </a:lnTo>
                    <a:lnTo>
                      <a:pt x="198" y="58"/>
                    </a:lnTo>
                    <a:lnTo>
                      <a:pt x="198" y="58"/>
                    </a:lnTo>
                    <a:lnTo>
                      <a:pt x="190" y="60"/>
                    </a:lnTo>
                    <a:lnTo>
                      <a:pt x="186" y="60"/>
                    </a:lnTo>
                    <a:lnTo>
                      <a:pt x="192" y="54"/>
                    </a:lnTo>
                    <a:lnTo>
                      <a:pt x="204" y="44"/>
                    </a:lnTo>
                    <a:lnTo>
                      <a:pt x="206" y="40"/>
                    </a:lnTo>
                    <a:lnTo>
                      <a:pt x="206" y="36"/>
                    </a:lnTo>
                    <a:lnTo>
                      <a:pt x="206" y="36"/>
                    </a:lnTo>
                    <a:lnTo>
                      <a:pt x="206" y="32"/>
                    </a:lnTo>
                    <a:lnTo>
                      <a:pt x="206" y="28"/>
                    </a:lnTo>
                    <a:lnTo>
                      <a:pt x="208" y="20"/>
                    </a:lnTo>
                    <a:lnTo>
                      <a:pt x="208" y="16"/>
                    </a:lnTo>
                    <a:lnTo>
                      <a:pt x="208" y="12"/>
                    </a:lnTo>
                    <a:lnTo>
                      <a:pt x="204" y="8"/>
                    </a:lnTo>
                    <a:lnTo>
                      <a:pt x="196" y="2"/>
                    </a:lnTo>
                    <a:lnTo>
                      <a:pt x="196" y="2"/>
                    </a:lnTo>
                    <a:lnTo>
                      <a:pt x="186" y="0"/>
                    </a:lnTo>
                    <a:lnTo>
                      <a:pt x="176" y="0"/>
                    </a:lnTo>
                    <a:lnTo>
                      <a:pt x="162" y="4"/>
                    </a:lnTo>
                    <a:lnTo>
                      <a:pt x="150" y="8"/>
                    </a:lnTo>
                    <a:lnTo>
                      <a:pt x="122" y="18"/>
                    </a:lnTo>
                    <a:lnTo>
                      <a:pt x="100" y="26"/>
                    </a:lnTo>
                    <a:lnTo>
                      <a:pt x="100" y="26"/>
                    </a:lnTo>
                    <a:lnTo>
                      <a:pt x="82" y="32"/>
                    </a:lnTo>
                    <a:lnTo>
                      <a:pt x="66" y="40"/>
                    </a:lnTo>
                    <a:lnTo>
                      <a:pt x="32" y="60"/>
                    </a:lnTo>
                    <a:lnTo>
                      <a:pt x="32" y="60"/>
                    </a:lnTo>
                    <a:lnTo>
                      <a:pt x="24" y="66"/>
                    </a:lnTo>
                    <a:lnTo>
                      <a:pt x="22" y="70"/>
                    </a:lnTo>
                    <a:lnTo>
                      <a:pt x="22" y="72"/>
                    </a:lnTo>
                    <a:lnTo>
                      <a:pt x="26" y="74"/>
                    </a:lnTo>
                    <a:lnTo>
                      <a:pt x="36" y="78"/>
                    </a:lnTo>
                    <a:lnTo>
                      <a:pt x="40" y="80"/>
                    </a:lnTo>
                    <a:lnTo>
                      <a:pt x="42" y="82"/>
                    </a:lnTo>
                    <a:lnTo>
                      <a:pt x="42" y="82"/>
                    </a:lnTo>
                    <a:lnTo>
                      <a:pt x="42" y="86"/>
                    </a:lnTo>
                    <a:lnTo>
                      <a:pt x="40" y="86"/>
                    </a:lnTo>
                    <a:lnTo>
                      <a:pt x="32" y="90"/>
                    </a:lnTo>
                    <a:lnTo>
                      <a:pt x="20" y="94"/>
                    </a:lnTo>
                    <a:lnTo>
                      <a:pt x="16" y="98"/>
                    </a:lnTo>
                    <a:lnTo>
                      <a:pt x="10" y="104"/>
                    </a:lnTo>
                    <a:lnTo>
                      <a:pt x="10" y="104"/>
                    </a:lnTo>
                    <a:lnTo>
                      <a:pt x="4" y="110"/>
                    </a:lnTo>
                    <a:lnTo>
                      <a:pt x="2" y="116"/>
                    </a:lnTo>
                    <a:lnTo>
                      <a:pt x="0" y="122"/>
                    </a:lnTo>
                    <a:lnTo>
                      <a:pt x="0" y="126"/>
                    </a:lnTo>
                    <a:lnTo>
                      <a:pt x="2" y="130"/>
                    </a:lnTo>
                    <a:lnTo>
                      <a:pt x="6" y="132"/>
                    </a:lnTo>
                    <a:lnTo>
                      <a:pt x="10" y="132"/>
                    </a:lnTo>
                    <a:lnTo>
                      <a:pt x="14" y="130"/>
                    </a:lnTo>
                    <a:lnTo>
                      <a:pt x="14" y="130"/>
                    </a:lnTo>
                    <a:lnTo>
                      <a:pt x="20" y="128"/>
                    </a:lnTo>
                    <a:lnTo>
                      <a:pt x="24" y="126"/>
                    </a:lnTo>
                    <a:lnTo>
                      <a:pt x="26" y="128"/>
                    </a:lnTo>
                    <a:lnTo>
                      <a:pt x="28" y="130"/>
                    </a:lnTo>
                    <a:lnTo>
                      <a:pt x="30" y="138"/>
                    </a:lnTo>
                    <a:lnTo>
                      <a:pt x="34" y="146"/>
                    </a:lnTo>
                    <a:lnTo>
                      <a:pt x="34" y="146"/>
                    </a:lnTo>
                    <a:lnTo>
                      <a:pt x="38" y="150"/>
                    </a:lnTo>
                    <a:lnTo>
                      <a:pt x="44" y="150"/>
                    </a:lnTo>
                    <a:lnTo>
                      <a:pt x="64" y="150"/>
                    </a:lnTo>
                    <a:lnTo>
                      <a:pt x="88" y="144"/>
                    </a:lnTo>
                    <a:lnTo>
                      <a:pt x="104" y="140"/>
                    </a:lnTo>
                    <a:lnTo>
                      <a:pt x="104" y="140"/>
                    </a:lnTo>
                    <a:lnTo>
                      <a:pt x="116" y="140"/>
                    </a:lnTo>
                    <a:lnTo>
                      <a:pt x="120" y="142"/>
                    </a:lnTo>
                    <a:lnTo>
                      <a:pt x="122" y="144"/>
                    </a:lnTo>
                    <a:lnTo>
                      <a:pt x="120" y="146"/>
                    </a:lnTo>
                    <a:lnTo>
                      <a:pt x="114" y="150"/>
                    </a:lnTo>
                    <a:lnTo>
                      <a:pt x="98" y="156"/>
                    </a:lnTo>
                    <a:lnTo>
                      <a:pt x="76" y="160"/>
                    </a:lnTo>
                    <a:lnTo>
                      <a:pt x="76" y="160"/>
                    </a:lnTo>
                    <a:lnTo>
                      <a:pt x="46" y="168"/>
                    </a:lnTo>
                    <a:lnTo>
                      <a:pt x="38" y="170"/>
                    </a:lnTo>
                    <a:lnTo>
                      <a:pt x="34" y="174"/>
                    </a:lnTo>
                    <a:lnTo>
                      <a:pt x="32" y="178"/>
                    </a:lnTo>
                    <a:lnTo>
                      <a:pt x="34" y="182"/>
                    </a:lnTo>
                    <a:lnTo>
                      <a:pt x="38" y="188"/>
                    </a:lnTo>
                    <a:lnTo>
                      <a:pt x="44" y="192"/>
                    </a:lnTo>
                    <a:lnTo>
                      <a:pt x="44" y="192"/>
                    </a:lnTo>
                    <a:lnTo>
                      <a:pt x="56" y="202"/>
                    </a:lnTo>
                    <a:lnTo>
                      <a:pt x="66" y="206"/>
                    </a:lnTo>
                    <a:lnTo>
                      <a:pt x="76" y="206"/>
                    </a:lnTo>
                    <a:lnTo>
                      <a:pt x="94" y="204"/>
                    </a:lnTo>
                    <a:lnTo>
                      <a:pt x="94" y="204"/>
                    </a:lnTo>
                    <a:lnTo>
                      <a:pt x="110" y="204"/>
                    </a:lnTo>
                    <a:lnTo>
                      <a:pt x="120" y="206"/>
                    </a:lnTo>
                    <a:lnTo>
                      <a:pt x="132" y="208"/>
                    </a:lnTo>
                    <a:lnTo>
                      <a:pt x="152" y="208"/>
                    </a:lnTo>
                    <a:lnTo>
                      <a:pt x="152" y="208"/>
                    </a:lnTo>
                    <a:lnTo>
                      <a:pt x="176" y="206"/>
                    </a:lnTo>
                    <a:lnTo>
                      <a:pt x="194" y="202"/>
                    </a:lnTo>
                    <a:lnTo>
                      <a:pt x="210" y="202"/>
                    </a:lnTo>
                    <a:lnTo>
                      <a:pt x="220" y="202"/>
                    </a:lnTo>
                    <a:lnTo>
                      <a:pt x="232" y="204"/>
                    </a:lnTo>
                    <a:lnTo>
                      <a:pt x="232" y="204"/>
                    </a:lnTo>
                    <a:lnTo>
                      <a:pt x="250" y="208"/>
                    </a:lnTo>
                    <a:lnTo>
                      <a:pt x="262" y="210"/>
                    </a:lnTo>
                    <a:lnTo>
                      <a:pt x="268" y="210"/>
                    </a:lnTo>
                    <a:lnTo>
                      <a:pt x="276" y="214"/>
                    </a:lnTo>
                    <a:lnTo>
                      <a:pt x="276" y="214"/>
                    </a:lnTo>
                    <a:lnTo>
                      <a:pt x="290" y="220"/>
                    </a:lnTo>
                    <a:lnTo>
                      <a:pt x="302" y="226"/>
                    </a:lnTo>
                    <a:lnTo>
                      <a:pt x="306" y="228"/>
                    </a:lnTo>
                    <a:lnTo>
                      <a:pt x="306" y="230"/>
                    </a:lnTo>
                    <a:lnTo>
                      <a:pt x="294" y="230"/>
                    </a:lnTo>
                    <a:lnTo>
                      <a:pt x="294" y="230"/>
                    </a:lnTo>
                    <a:lnTo>
                      <a:pt x="280" y="230"/>
                    </a:lnTo>
                    <a:lnTo>
                      <a:pt x="276" y="232"/>
                    </a:lnTo>
                    <a:lnTo>
                      <a:pt x="268" y="232"/>
                    </a:lnTo>
                    <a:lnTo>
                      <a:pt x="246" y="230"/>
                    </a:lnTo>
                    <a:lnTo>
                      <a:pt x="246" y="230"/>
                    </a:lnTo>
                    <a:lnTo>
                      <a:pt x="210" y="228"/>
                    </a:lnTo>
                    <a:lnTo>
                      <a:pt x="168" y="230"/>
                    </a:lnTo>
                    <a:lnTo>
                      <a:pt x="126" y="234"/>
                    </a:lnTo>
                    <a:lnTo>
                      <a:pt x="90" y="240"/>
                    </a:lnTo>
                    <a:lnTo>
                      <a:pt x="90" y="240"/>
                    </a:lnTo>
                    <a:lnTo>
                      <a:pt x="76" y="244"/>
                    </a:lnTo>
                    <a:lnTo>
                      <a:pt x="70" y="250"/>
                    </a:lnTo>
                    <a:lnTo>
                      <a:pt x="70" y="252"/>
                    </a:lnTo>
                    <a:lnTo>
                      <a:pt x="70" y="254"/>
                    </a:lnTo>
                    <a:lnTo>
                      <a:pt x="72" y="262"/>
                    </a:lnTo>
                    <a:lnTo>
                      <a:pt x="78" y="268"/>
                    </a:lnTo>
                    <a:lnTo>
                      <a:pt x="86" y="274"/>
                    </a:lnTo>
                    <a:lnTo>
                      <a:pt x="100" y="290"/>
                    </a:lnTo>
                    <a:lnTo>
                      <a:pt x="100" y="290"/>
                    </a:lnTo>
                    <a:lnTo>
                      <a:pt x="110" y="296"/>
                    </a:lnTo>
                    <a:lnTo>
                      <a:pt x="122" y="300"/>
                    </a:lnTo>
                    <a:lnTo>
                      <a:pt x="138" y="302"/>
                    </a:lnTo>
                    <a:lnTo>
                      <a:pt x="156" y="304"/>
                    </a:lnTo>
                    <a:lnTo>
                      <a:pt x="190" y="304"/>
                    </a:lnTo>
                    <a:lnTo>
                      <a:pt x="214" y="304"/>
                    </a:lnTo>
                    <a:lnTo>
                      <a:pt x="214" y="304"/>
                    </a:lnTo>
                    <a:lnTo>
                      <a:pt x="220" y="306"/>
                    </a:lnTo>
                    <a:lnTo>
                      <a:pt x="222" y="308"/>
                    </a:lnTo>
                    <a:lnTo>
                      <a:pt x="224" y="314"/>
                    </a:lnTo>
                    <a:lnTo>
                      <a:pt x="224" y="320"/>
                    </a:lnTo>
                    <a:lnTo>
                      <a:pt x="222" y="332"/>
                    </a:lnTo>
                    <a:lnTo>
                      <a:pt x="222" y="338"/>
                    </a:lnTo>
                    <a:lnTo>
                      <a:pt x="224" y="342"/>
                    </a:lnTo>
                    <a:lnTo>
                      <a:pt x="224" y="342"/>
                    </a:lnTo>
                    <a:lnTo>
                      <a:pt x="232" y="350"/>
                    </a:lnTo>
                    <a:lnTo>
                      <a:pt x="238" y="356"/>
                    </a:lnTo>
                    <a:lnTo>
                      <a:pt x="246" y="358"/>
                    </a:lnTo>
                    <a:lnTo>
                      <a:pt x="260" y="358"/>
                    </a:lnTo>
                    <a:lnTo>
                      <a:pt x="260" y="358"/>
                    </a:lnTo>
                    <a:lnTo>
                      <a:pt x="282" y="358"/>
                    </a:lnTo>
                    <a:lnTo>
                      <a:pt x="300" y="358"/>
                    </a:lnTo>
                    <a:lnTo>
                      <a:pt x="314" y="358"/>
                    </a:lnTo>
                    <a:lnTo>
                      <a:pt x="324" y="356"/>
                    </a:lnTo>
                    <a:lnTo>
                      <a:pt x="324" y="356"/>
                    </a:lnTo>
                    <a:lnTo>
                      <a:pt x="342" y="352"/>
                    </a:lnTo>
                    <a:lnTo>
                      <a:pt x="370" y="348"/>
                    </a:lnTo>
                    <a:lnTo>
                      <a:pt x="398" y="342"/>
                    </a:lnTo>
                    <a:lnTo>
                      <a:pt x="412" y="338"/>
                    </a:lnTo>
                    <a:lnTo>
                      <a:pt x="420" y="332"/>
                    </a:lnTo>
                    <a:lnTo>
                      <a:pt x="420" y="332"/>
                    </a:lnTo>
                    <a:lnTo>
                      <a:pt x="428" y="328"/>
                    </a:lnTo>
                    <a:lnTo>
                      <a:pt x="436" y="326"/>
                    </a:lnTo>
                    <a:lnTo>
                      <a:pt x="450" y="326"/>
                    </a:lnTo>
                    <a:lnTo>
                      <a:pt x="462" y="324"/>
                    </a:lnTo>
                    <a:lnTo>
                      <a:pt x="470" y="322"/>
                    </a:lnTo>
                    <a:lnTo>
                      <a:pt x="478" y="318"/>
                    </a:lnTo>
                    <a:lnTo>
                      <a:pt x="478" y="318"/>
                    </a:lnTo>
                    <a:lnTo>
                      <a:pt x="486" y="312"/>
                    </a:lnTo>
                    <a:lnTo>
                      <a:pt x="488" y="308"/>
                    </a:lnTo>
                    <a:lnTo>
                      <a:pt x="490" y="304"/>
                    </a:lnTo>
                    <a:lnTo>
                      <a:pt x="490" y="302"/>
                    </a:lnTo>
                    <a:lnTo>
                      <a:pt x="490" y="300"/>
                    </a:lnTo>
                    <a:lnTo>
                      <a:pt x="490" y="296"/>
                    </a:lnTo>
                    <a:lnTo>
                      <a:pt x="494" y="294"/>
                    </a:lnTo>
                    <a:lnTo>
                      <a:pt x="500" y="290"/>
                    </a:lnTo>
                    <a:lnTo>
                      <a:pt x="500" y="290"/>
                    </a:lnTo>
                    <a:lnTo>
                      <a:pt x="506" y="288"/>
                    </a:lnTo>
                    <a:lnTo>
                      <a:pt x="512" y="290"/>
                    </a:lnTo>
                    <a:lnTo>
                      <a:pt x="514" y="292"/>
                    </a:lnTo>
                    <a:lnTo>
                      <a:pt x="516" y="294"/>
                    </a:lnTo>
                    <a:lnTo>
                      <a:pt x="514" y="304"/>
                    </a:lnTo>
                    <a:lnTo>
                      <a:pt x="514" y="304"/>
                    </a:lnTo>
                    <a:lnTo>
                      <a:pt x="514" y="312"/>
                    </a:lnTo>
                    <a:lnTo>
                      <a:pt x="514" y="312"/>
                    </a:lnTo>
                    <a:lnTo>
                      <a:pt x="518" y="312"/>
                    </a:lnTo>
                    <a:lnTo>
                      <a:pt x="530" y="310"/>
                    </a:lnTo>
                    <a:lnTo>
                      <a:pt x="540" y="312"/>
                    </a:lnTo>
                    <a:lnTo>
                      <a:pt x="554" y="314"/>
                    </a:lnTo>
                    <a:lnTo>
                      <a:pt x="554" y="314"/>
                    </a:lnTo>
                    <a:lnTo>
                      <a:pt x="564" y="318"/>
                    </a:lnTo>
                    <a:lnTo>
                      <a:pt x="568" y="320"/>
                    </a:lnTo>
                    <a:lnTo>
                      <a:pt x="568" y="322"/>
                    </a:lnTo>
                    <a:lnTo>
                      <a:pt x="566" y="322"/>
                    </a:lnTo>
                    <a:lnTo>
                      <a:pt x="560" y="324"/>
                    </a:lnTo>
                    <a:lnTo>
                      <a:pt x="562" y="326"/>
                    </a:lnTo>
                    <a:lnTo>
                      <a:pt x="568" y="330"/>
                    </a:lnTo>
                    <a:lnTo>
                      <a:pt x="568" y="330"/>
                    </a:lnTo>
                    <a:lnTo>
                      <a:pt x="576" y="332"/>
                    </a:lnTo>
                    <a:lnTo>
                      <a:pt x="582" y="332"/>
                    </a:lnTo>
                    <a:lnTo>
                      <a:pt x="588" y="330"/>
                    </a:lnTo>
                    <a:lnTo>
                      <a:pt x="592" y="328"/>
                    </a:lnTo>
                    <a:lnTo>
                      <a:pt x="596" y="328"/>
                    </a:lnTo>
                    <a:lnTo>
                      <a:pt x="602" y="328"/>
                    </a:lnTo>
                    <a:lnTo>
                      <a:pt x="612" y="332"/>
                    </a:lnTo>
                    <a:lnTo>
                      <a:pt x="612" y="332"/>
                    </a:lnTo>
                    <a:lnTo>
                      <a:pt x="628" y="336"/>
                    </a:lnTo>
                    <a:lnTo>
                      <a:pt x="636" y="336"/>
                    </a:lnTo>
                    <a:lnTo>
                      <a:pt x="640" y="334"/>
                    </a:lnTo>
                    <a:lnTo>
                      <a:pt x="648" y="336"/>
                    </a:lnTo>
                    <a:lnTo>
                      <a:pt x="648" y="336"/>
                    </a:lnTo>
                    <a:lnTo>
                      <a:pt x="654" y="336"/>
                    </a:lnTo>
                    <a:lnTo>
                      <a:pt x="658" y="336"/>
                    </a:lnTo>
                    <a:lnTo>
                      <a:pt x="668" y="332"/>
                    </a:lnTo>
                    <a:lnTo>
                      <a:pt x="676" y="326"/>
                    </a:lnTo>
                    <a:lnTo>
                      <a:pt x="680" y="324"/>
                    </a:lnTo>
                    <a:lnTo>
                      <a:pt x="686" y="324"/>
                    </a:lnTo>
                    <a:lnTo>
                      <a:pt x="686" y="324"/>
                    </a:lnTo>
                    <a:lnTo>
                      <a:pt x="694" y="322"/>
                    </a:lnTo>
                    <a:lnTo>
                      <a:pt x="700" y="316"/>
                    </a:lnTo>
                    <a:lnTo>
                      <a:pt x="702" y="314"/>
                    </a:lnTo>
                    <a:lnTo>
                      <a:pt x="702" y="310"/>
                    </a:lnTo>
                    <a:lnTo>
                      <a:pt x="700" y="306"/>
                    </a:lnTo>
                    <a:lnTo>
                      <a:pt x="696" y="304"/>
                    </a:lnTo>
                    <a:lnTo>
                      <a:pt x="696" y="304"/>
                    </a:lnTo>
                    <a:lnTo>
                      <a:pt x="692" y="300"/>
                    </a:lnTo>
                    <a:lnTo>
                      <a:pt x="690" y="298"/>
                    </a:lnTo>
                    <a:lnTo>
                      <a:pt x="692" y="294"/>
                    </a:lnTo>
                    <a:lnTo>
                      <a:pt x="694" y="290"/>
                    </a:lnTo>
                    <a:lnTo>
                      <a:pt x="692" y="288"/>
                    </a:lnTo>
                    <a:lnTo>
                      <a:pt x="688" y="286"/>
                    </a:lnTo>
                    <a:lnTo>
                      <a:pt x="688" y="286"/>
                    </a:lnTo>
                    <a:lnTo>
                      <a:pt x="682" y="286"/>
                    </a:lnTo>
                    <a:lnTo>
                      <a:pt x="674" y="288"/>
                    </a:lnTo>
                    <a:lnTo>
                      <a:pt x="660" y="296"/>
                    </a:lnTo>
                    <a:lnTo>
                      <a:pt x="648" y="300"/>
                    </a:lnTo>
                    <a:lnTo>
                      <a:pt x="648" y="300"/>
                    </a:lnTo>
                    <a:lnTo>
                      <a:pt x="650" y="296"/>
                    </a:lnTo>
                    <a:lnTo>
                      <a:pt x="650" y="296"/>
                    </a:lnTo>
                    <a:lnTo>
                      <a:pt x="652" y="290"/>
                    </a:lnTo>
                    <a:lnTo>
                      <a:pt x="650" y="286"/>
                    </a:lnTo>
                    <a:lnTo>
                      <a:pt x="646" y="284"/>
                    </a:lnTo>
                    <a:lnTo>
                      <a:pt x="642" y="280"/>
                    </a:lnTo>
                    <a:lnTo>
                      <a:pt x="632" y="278"/>
                    </a:lnTo>
                    <a:lnTo>
                      <a:pt x="630" y="276"/>
                    </a:lnTo>
                    <a:lnTo>
                      <a:pt x="632" y="274"/>
                    </a:lnTo>
                    <a:lnTo>
                      <a:pt x="632" y="274"/>
                    </a:lnTo>
                    <a:lnTo>
                      <a:pt x="634" y="272"/>
                    </a:lnTo>
                    <a:lnTo>
                      <a:pt x="638" y="272"/>
                    </a:lnTo>
                    <a:lnTo>
                      <a:pt x="650" y="278"/>
                    </a:lnTo>
                    <a:lnTo>
                      <a:pt x="660" y="282"/>
                    </a:lnTo>
                    <a:lnTo>
                      <a:pt x="666" y="282"/>
                    </a:lnTo>
                    <a:lnTo>
                      <a:pt x="670" y="280"/>
                    </a:lnTo>
                    <a:lnTo>
                      <a:pt x="670" y="280"/>
                    </a:lnTo>
                    <a:lnTo>
                      <a:pt x="672" y="278"/>
                    </a:lnTo>
                    <a:lnTo>
                      <a:pt x="672" y="276"/>
                    </a:lnTo>
                    <a:lnTo>
                      <a:pt x="670" y="272"/>
                    </a:lnTo>
                    <a:lnTo>
                      <a:pt x="668" y="272"/>
                    </a:lnTo>
                    <a:lnTo>
                      <a:pt x="668" y="270"/>
                    </a:lnTo>
                    <a:lnTo>
                      <a:pt x="670" y="266"/>
                    </a:lnTo>
                    <a:lnTo>
                      <a:pt x="674" y="264"/>
                    </a:lnTo>
                    <a:lnTo>
                      <a:pt x="674" y="264"/>
                    </a:lnTo>
                    <a:close/>
                  </a:path>
                </a:pathLst>
              </a:custGeom>
              <a:grpFill/>
              <a:ln w="6350">
                <a:noFill/>
                <a:round/>
                <a:headEnd/>
                <a:tailEnd/>
              </a:ln>
            </p:spPr>
            <p:txBody>
              <a:bodyPr/>
              <a:lstStyle/>
              <a:p>
                <a:endParaRPr lang="da-DK" b="1"/>
              </a:p>
            </p:txBody>
          </p:sp>
          <p:sp>
            <p:nvSpPr>
              <p:cNvPr id="101" name="Freeform 6115">
                <a:extLst>
                  <a:ext uri="{FF2B5EF4-FFF2-40B4-BE49-F238E27FC236}">
                    <a16:creationId xmlns:a16="http://schemas.microsoft.com/office/drawing/2014/main" id="{21977659-7F40-8B45-A733-14F431A16DAC}"/>
                  </a:ext>
                </a:extLst>
              </p:cNvPr>
              <p:cNvSpPr>
                <a:spLocks/>
              </p:cNvSpPr>
              <p:nvPr/>
            </p:nvSpPr>
            <p:spPr bwMode="auto">
              <a:xfrm>
                <a:off x="1776730" y="1203643"/>
                <a:ext cx="165100" cy="125730"/>
              </a:xfrm>
              <a:custGeom>
                <a:avLst/>
                <a:gdLst/>
                <a:ahLst/>
                <a:cxnLst>
                  <a:cxn ang="0">
                    <a:pos x="256" y="98"/>
                  </a:cxn>
                  <a:cxn ang="0">
                    <a:pos x="250" y="90"/>
                  </a:cxn>
                  <a:cxn ang="0">
                    <a:pos x="242" y="92"/>
                  </a:cxn>
                  <a:cxn ang="0">
                    <a:pos x="234" y="94"/>
                  </a:cxn>
                  <a:cxn ang="0">
                    <a:pos x="222" y="84"/>
                  </a:cxn>
                  <a:cxn ang="0">
                    <a:pos x="216" y="74"/>
                  </a:cxn>
                  <a:cxn ang="0">
                    <a:pos x="192" y="60"/>
                  </a:cxn>
                  <a:cxn ang="0">
                    <a:pos x="188" y="56"/>
                  </a:cxn>
                  <a:cxn ang="0">
                    <a:pos x="196" y="52"/>
                  </a:cxn>
                  <a:cxn ang="0">
                    <a:pos x="208" y="48"/>
                  </a:cxn>
                  <a:cxn ang="0">
                    <a:pos x="226" y="42"/>
                  </a:cxn>
                  <a:cxn ang="0">
                    <a:pos x="222" y="38"/>
                  </a:cxn>
                  <a:cxn ang="0">
                    <a:pos x="216" y="32"/>
                  </a:cxn>
                  <a:cxn ang="0">
                    <a:pos x="222" y="24"/>
                  </a:cxn>
                  <a:cxn ang="0">
                    <a:pos x="230" y="20"/>
                  </a:cxn>
                  <a:cxn ang="0">
                    <a:pos x="230" y="10"/>
                  </a:cxn>
                  <a:cxn ang="0">
                    <a:pos x="218" y="4"/>
                  </a:cxn>
                  <a:cxn ang="0">
                    <a:pos x="194" y="4"/>
                  </a:cxn>
                  <a:cxn ang="0">
                    <a:pos x="180" y="8"/>
                  </a:cxn>
                  <a:cxn ang="0">
                    <a:pos x="152" y="12"/>
                  </a:cxn>
                  <a:cxn ang="0">
                    <a:pos x="130" y="6"/>
                  </a:cxn>
                  <a:cxn ang="0">
                    <a:pos x="110" y="0"/>
                  </a:cxn>
                  <a:cxn ang="0">
                    <a:pos x="86" y="4"/>
                  </a:cxn>
                  <a:cxn ang="0">
                    <a:pos x="64" y="14"/>
                  </a:cxn>
                  <a:cxn ang="0">
                    <a:pos x="50" y="24"/>
                  </a:cxn>
                  <a:cxn ang="0">
                    <a:pos x="48" y="34"/>
                  </a:cxn>
                  <a:cxn ang="0">
                    <a:pos x="62" y="44"/>
                  </a:cxn>
                  <a:cxn ang="0">
                    <a:pos x="70" y="48"/>
                  </a:cxn>
                  <a:cxn ang="0">
                    <a:pos x="88" y="58"/>
                  </a:cxn>
                  <a:cxn ang="0">
                    <a:pos x="96" y="68"/>
                  </a:cxn>
                  <a:cxn ang="0">
                    <a:pos x="92" y="78"/>
                  </a:cxn>
                  <a:cxn ang="0">
                    <a:pos x="78" y="88"/>
                  </a:cxn>
                  <a:cxn ang="0">
                    <a:pos x="74" y="88"/>
                  </a:cxn>
                  <a:cxn ang="0">
                    <a:pos x="58" y="86"/>
                  </a:cxn>
                  <a:cxn ang="0">
                    <a:pos x="38" y="74"/>
                  </a:cxn>
                  <a:cxn ang="0">
                    <a:pos x="20" y="64"/>
                  </a:cxn>
                  <a:cxn ang="0">
                    <a:pos x="10" y="64"/>
                  </a:cxn>
                  <a:cxn ang="0">
                    <a:pos x="2" y="72"/>
                  </a:cxn>
                  <a:cxn ang="0">
                    <a:pos x="0" y="78"/>
                  </a:cxn>
                  <a:cxn ang="0">
                    <a:pos x="6" y="94"/>
                  </a:cxn>
                  <a:cxn ang="0">
                    <a:pos x="26" y="110"/>
                  </a:cxn>
                  <a:cxn ang="0">
                    <a:pos x="56" y="124"/>
                  </a:cxn>
                  <a:cxn ang="0">
                    <a:pos x="74" y="132"/>
                  </a:cxn>
                  <a:cxn ang="0">
                    <a:pos x="104" y="148"/>
                  </a:cxn>
                  <a:cxn ang="0">
                    <a:pos x="124" y="168"/>
                  </a:cxn>
                  <a:cxn ang="0">
                    <a:pos x="150" y="194"/>
                  </a:cxn>
                  <a:cxn ang="0">
                    <a:pos x="162" y="198"/>
                  </a:cxn>
                  <a:cxn ang="0">
                    <a:pos x="176" y="194"/>
                  </a:cxn>
                  <a:cxn ang="0">
                    <a:pos x="180" y="184"/>
                  </a:cxn>
                  <a:cxn ang="0">
                    <a:pos x="182" y="174"/>
                  </a:cxn>
                  <a:cxn ang="0">
                    <a:pos x="192" y="170"/>
                  </a:cxn>
                  <a:cxn ang="0">
                    <a:pos x="200" y="172"/>
                  </a:cxn>
                  <a:cxn ang="0">
                    <a:pos x="220" y="170"/>
                  </a:cxn>
                  <a:cxn ang="0">
                    <a:pos x="238" y="162"/>
                  </a:cxn>
                  <a:cxn ang="0">
                    <a:pos x="250" y="148"/>
                  </a:cxn>
                  <a:cxn ang="0">
                    <a:pos x="252" y="138"/>
                  </a:cxn>
                  <a:cxn ang="0">
                    <a:pos x="252" y="124"/>
                  </a:cxn>
                  <a:cxn ang="0">
                    <a:pos x="258" y="114"/>
                  </a:cxn>
                  <a:cxn ang="0">
                    <a:pos x="258" y="106"/>
                  </a:cxn>
                  <a:cxn ang="0">
                    <a:pos x="256" y="98"/>
                  </a:cxn>
                </a:cxnLst>
                <a:rect l="0" t="0" r="r" b="b"/>
                <a:pathLst>
                  <a:path w="260" h="198">
                    <a:moveTo>
                      <a:pt x="256" y="98"/>
                    </a:moveTo>
                    <a:lnTo>
                      <a:pt x="256" y="98"/>
                    </a:lnTo>
                    <a:lnTo>
                      <a:pt x="254" y="92"/>
                    </a:lnTo>
                    <a:lnTo>
                      <a:pt x="250" y="90"/>
                    </a:lnTo>
                    <a:lnTo>
                      <a:pt x="246" y="90"/>
                    </a:lnTo>
                    <a:lnTo>
                      <a:pt x="242" y="92"/>
                    </a:lnTo>
                    <a:lnTo>
                      <a:pt x="238" y="94"/>
                    </a:lnTo>
                    <a:lnTo>
                      <a:pt x="234" y="94"/>
                    </a:lnTo>
                    <a:lnTo>
                      <a:pt x="228" y="90"/>
                    </a:lnTo>
                    <a:lnTo>
                      <a:pt x="222" y="84"/>
                    </a:lnTo>
                    <a:lnTo>
                      <a:pt x="222" y="84"/>
                    </a:lnTo>
                    <a:lnTo>
                      <a:pt x="216" y="74"/>
                    </a:lnTo>
                    <a:lnTo>
                      <a:pt x="208" y="68"/>
                    </a:lnTo>
                    <a:lnTo>
                      <a:pt x="192" y="60"/>
                    </a:lnTo>
                    <a:lnTo>
                      <a:pt x="190" y="58"/>
                    </a:lnTo>
                    <a:lnTo>
                      <a:pt x="188" y="56"/>
                    </a:lnTo>
                    <a:lnTo>
                      <a:pt x="190" y="54"/>
                    </a:lnTo>
                    <a:lnTo>
                      <a:pt x="196" y="52"/>
                    </a:lnTo>
                    <a:lnTo>
                      <a:pt x="208" y="48"/>
                    </a:lnTo>
                    <a:lnTo>
                      <a:pt x="208" y="48"/>
                    </a:lnTo>
                    <a:lnTo>
                      <a:pt x="220" y="46"/>
                    </a:lnTo>
                    <a:lnTo>
                      <a:pt x="226" y="42"/>
                    </a:lnTo>
                    <a:lnTo>
                      <a:pt x="226" y="40"/>
                    </a:lnTo>
                    <a:lnTo>
                      <a:pt x="222" y="38"/>
                    </a:lnTo>
                    <a:lnTo>
                      <a:pt x="218" y="34"/>
                    </a:lnTo>
                    <a:lnTo>
                      <a:pt x="216" y="32"/>
                    </a:lnTo>
                    <a:lnTo>
                      <a:pt x="216" y="28"/>
                    </a:lnTo>
                    <a:lnTo>
                      <a:pt x="222" y="24"/>
                    </a:lnTo>
                    <a:lnTo>
                      <a:pt x="222" y="24"/>
                    </a:lnTo>
                    <a:lnTo>
                      <a:pt x="230" y="20"/>
                    </a:lnTo>
                    <a:lnTo>
                      <a:pt x="232" y="16"/>
                    </a:lnTo>
                    <a:lnTo>
                      <a:pt x="230" y="10"/>
                    </a:lnTo>
                    <a:lnTo>
                      <a:pt x="226" y="6"/>
                    </a:lnTo>
                    <a:lnTo>
                      <a:pt x="218" y="4"/>
                    </a:lnTo>
                    <a:lnTo>
                      <a:pt x="208" y="4"/>
                    </a:lnTo>
                    <a:lnTo>
                      <a:pt x="194" y="4"/>
                    </a:lnTo>
                    <a:lnTo>
                      <a:pt x="180" y="8"/>
                    </a:lnTo>
                    <a:lnTo>
                      <a:pt x="180" y="8"/>
                    </a:lnTo>
                    <a:lnTo>
                      <a:pt x="164" y="12"/>
                    </a:lnTo>
                    <a:lnTo>
                      <a:pt x="152" y="12"/>
                    </a:lnTo>
                    <a:lnTo>
                      <a:pt x="140" y="10"/>
                    </a:lnTo>
                    <a:lnTo>
                      <a:pt x="130" y="6"/>
                    </a:lnTo>
                    <a:lnTo>
                      <a:pt x="120" y="4"/>
                    </a:lnTo>
                    <a:lnTo>
                      <a:pt x="110" y="0"/>
                    </a:lnTo>
                    <a:lnTo>
                      <a:pt x="98" y="0"/>
                    </a:lnTo>
                    <a:lnTo>
                      <a:pt x="86" y="4"/>
                    </a:lnTo>
                    <a:lnTo>
                      <a:pt x="86" y="4"/>
                    </a:lnTo>
                    <a:lnTo>
                      <a:pt x="64" y="14"/>
                    </a:lnTo>
                    <a:lnTo>
                      <a:pt x="56" y="20"/>
                    </a:lnTo>
                    <a:lnTo>
                      <a:pt x="50" y="24"/>
                    </a:lnTo>
                    <a:lnTo>
                      <a:pt x="46" y="28"/>
                    </a:lnTo>
                    <a:lnTo>
                      <a:pt x="48" y="34"/>
                    </a:lnTo>
                    <a:lnTo>
                      <a:pt x="52" y="38"/>
                    </a:lnTo>
                    <a:lnTo>
                      <a:pt x="62" y="44"/>
                    </a:lnTo>
                    <a:lnTo>
                      <a:pt x="70" y="48"/>
                    </a:lnTo>
                    <a:lnTo>
                      <a:pt x="70" y="48"/>
                    </a:lnTo>
                    <a:lnTo>
                      <a:pt x="82" y="52"/>
                    </a:lnTo>
                    <a:lnTo>
                      <a:pt x="88" y="58"/>
                    </a:lnTo>
                    <a:lnTo>
                      <a:pt x="94" y="62"/>
                    </a:lnTo>
                    <a:lnTo>
                      <a:pt x="96" y="68"/>
                    </a:lnTo>
                    <a:lnTo>
                      <a:pt x="94" y="74"/>
                    </a:lnTo>
                    <a:lnTo>
                      <a:pt x="92" y="78"/>
                    </a:lnTo>
                    <a:lnTo>
                      <a:pt x="86" y="84"/>
                    </a:lnTo>
                    <a:lnTo>
                      <a:pt x="78" y="88"/>
                    </a:lnTo>
                    <a:lnTo>
                      <a:pt x="78" y="88"/>
                    </a:lnTo>
                    <a:lnTo>
                      <a:pt x="74" y="88"/>
                    </a:lnTo>
                    <a:lnTo>
                      <a:pt x="68" y="90"/>
                    </a:lnTo>
                    <a:lnTo>
                      <a:pt x="58" y="86"/>
                    </a:lnTo>
                    <a:lnTo>
                      <a:pt x="48" y="80"/>
                    </a:lnTo>
                    <a:lnTo>
                      <a:pt x="38" y="74"/>
                    </a:lnTo>
                    <a:lnTo>
                      <a:pt x="28" y="68"/>
                    </a:lnTo>
                    <a:lnTo>
                      <a:pt x="20" y="64"/>
                    </a:lnTo>
                    <a:lnTo>
                      <a:pt x="16" y="64"/>
                    </a:lnTo>
                    <a:lnTo>
                      <a:pt x="10" y="64"/>
                    </a:lnTo>
                    <a:lnTo>
                      <a:pt x="6" y="66"/>
                    </a:lnTo>
                    <a:lnTo>
                      <a:pt x="2" y="72"/>
                    </a:lnTo>
                    <a:lnTo>
                      <a:pt x="2" y="72"/>
                    </a:lnTo>
                    <a:lnTo>
                      <a:pt x="0" y="78"/>
                    </a:lnTo>
                    <a:lnTo>
                      <a:pt x="0" y="86"/>
                    </a:lnTo>
                    <a:lnTo>
                      <a:pt x="6" y="94"/>
                    </a:lnTo>
                    <a:lnTo>
                      <a:pt x="14" y="102"/>
                    </a:lnTo>
                    <a:lnTo>
                      <a:pt x="26" y="110"/>
                    </a:lnTo>
                    <a:lnTo>
                      <a:pt x="40" y="118"/>
                    </a:lnTo>
                    <a:lnTo>
                      <a:pt x="56" y="124"/>
                    </a:lnTo>
                    <a:lnTo>
                      <a:pt x="74" y="132"/>
                    </a:lnTo>
                    <a:lnTo>
                      <a:pt x="74" y="132"/>
                    </a:lnTo>
                    <a:lnTo>
                      <a:pt x="90" y="138"/>
                    </a:lnTo>
                    <a:lnTo>
                      <a:pt x="104" y="148"/>
                    </a:lnTo>
                    <a:lnTo>
                      <a:pt x="116" y="158"/>
                    </a:lnTo>
                    <a:lnTo>
                      <a:pt x="124" y="168"/>
                    </a:lnTo>
                    <a:lnTo>
                      <a:pt x="142" y="188"/>
                    </a:lnTo>
                    <a:lnTo>
                      <a:pt x="150" y="194"/>
                    </a:lnTo>
                    <a:lnTo>
                      <a:pt x="162" y="198"/>
                    </a:lnTo>
                    <a:lnTo>
                      <a:pt x="162" y="198"/>
                    </a:lnTo>
                    <a:lnTo>
                      <a:pt x="170" y="198"/>
                    </a:lnTo>
                    <a:lnTo>
                      <a:pt x="176" y="194"/>
                    </a:lnTo>
                    <a:lnTo>
                      <a:pt x="178" y="190"/>
                    </a:lnTo>
                    <a:lnTo>
                      <a:pt x="180" y="184"/>
                    </a:lnTo>
                    <a:lnTo>
                      <a:pt x="182" y="178"/>
                    </a:lnTo>
                    <a:lnTo>
                      <a:pt x="182" y="174"/>
                    </a:lnTo>
                    <a:lnTo>
                      <a:pt x="186" y="170"/>
                    </a:lnTo>
                    <a:lnTo>
                      <a:pt x="192" y="170"/>
                    </a:lnTo>
                    <a:lnTo>
                      <a:pt x="192" y="170"/>
                    </a:lnTo>
                    <a:lnTo>
                      <a:pt x="200" y="172"/>
                    </a:lnTo>
                    <a:lnTo>
                      <a:pt x="210" y="172"/>
                    </a:lnTo>
                    <a:lnTo>
                      <a:pt x="220" y="170"/>
                    </a:lnTo>
                    <a:lnTo>
                      <a:pt x="230" y="166"/>
                    </a:lnTo>
                    <a:lnTo>
                      <a:pt x="238" y="162"/>
                    </a:lnTo>
                    <a:lnTo>
                      <a:pt x="246" y="156"/>
                    </a:lnTo>
                    <a:lnTo>
                      <a:pt x="250" y="148"/>
                    </a:lnTo>
                    <a:lnTo>
                      <a:pt x="252" y="138"/>
                    </a:lnTo>
                    <a:lnTo>
                      <a:pt x="252" y="138"/>
                    </a:lnTo>
                    <a:lnTo>
                      <a:pt x="252" y="130"/>
                    </a:lnTo>
                    <a:lnTo>
                      <a:pt x="252" y="124"/>
                    </a:lnTo>
                    <a:lnTo>
                      <a:pt x="256" y="118"/>
                    </a:lnTo>
                    <a:lnTo>
                      <a:pt x="258" y="114"/>
                    </a:lnTo>
                    <a:lnTo>
                      <a:pt x="260" y="112"/>
                    </a:lnTo>
                    <a:lnTo>
                      <a:pt x="258" y="106"/>
                    </a:lnTo>
                    <a:lnTo>
                      <a:pt x="256" y="98"/>
                    </a:lnTo>
                    <a:lnTo>
                      <a:pt x="256" y="98"/>
                    </a:lnTo>
                    <a:close/>
                  </a:path>
                </a:pathLst>
              </a:custGeom>
              <a:grpFill/>
              <a:ln w="6350">
                <a:noFill/>
                <a:round/>
                <a:headEnd/>
                <a:tailEnd/>
              </a:ln>
            </p:spPr>
            <p:txBody>
              <a:bodyPr/>
              <a:lstStyle/>
              <a:p>
                <a:endParaRPr lang="da-DK" b="1"/>
              </a:p>
            </p:txBody>
          </p:sp>
          <p:sp>
            <p:nvSpPr>
              <p:cNvPr id="102" name="Freeform 6116">
                <a:extLst>
                  <a:ext uri="{FF2B5EF4-FFF2-40B4-BE49-F238E27FC236}">
                    <a16:creationId xmlns:a16="http://schemas.microsoft.com/office/drawing/2014/main" id="{CA23F6D7-B418-D04A-ABE1-DF4B19DFC348}"/>
                  </a:ext>
                </a:extLst>
              </p:cNvPr>
              <p:cNvSpPr>
                <a:spLocks/>
              </p:cNvSpPr>
              <p:nvPr/>
            </p:nvSpPr>
            <p:spPr bwMode="auto">
              <a:xfrm>
                <a:off x="1750060" y="1098233"/>
                <a:ext cx="34290" cy="8890"/>
              </a:xfrm>
              <a:custGeom>
                <a:avLst/>
                <a:gdLst/>
                <a:ahLst/>
                <a:cxnLst>
                  <a:cxn ang="0">
                    <a:pos x="2" y="14"/>
                  </a:cxn>
                  <a:cxn ang="0">
                    <a:pos x="2" y="14"/>
                  </a:cxn>
                  <a:cxn ang="0">
                    <a:pos x="8" y="14"/>
                  </a:cxn>
                  <a:cxn ang="0">
                    <a:pos x="16" y="14"/>
                  </a:cxn>
                  <a:cxn ang="0">
                    <a:pos x="36" y="10"/>
                  </a:cxn>
                  <a:cxn ang="0">
                    <a:pos x="50" y="4"/>
                  </a:cxn>
                  <a:cxn ang="0">
                    <a:pos x="54" y="2"/>
                  </a:cxn>
                  <a:cxn ang="0">
                    <a:pos x="54" y="2"/>
                  </a:cxn>
                  <a:cxn ang="0">
                    <a:pos x="54" y="0"/>
                  </a:cxn>
                  <a:cxn ang="0">
                    <a:pos x="54" y="0"/>
                  </a:cxn>
                  <a:cxn ang="0">
                    <a:pos x="48" y="0"/>
                  </a:cxn>
                  <a:cxn ang="0">
                    <a:pos x="38" y="0"/>
                  </a:cxn>
                  <a:cxn ang="0">
                    <a:pos x="18" y="4"/>
                  </a:cxn>
                  <a:cxn ang="0">
                    <a:pos x="2" y="10"/>
                  </a:cxn>
                  <a:cxn ang="0">
                    <a:pos x="0" y="12"/>
                  </a:cxn>
                  <a:cxn ang="0">
                    <a:pos x="2" y="14"/>
                  </a:cxn>
                  <a:cxn ang="0">
                    <a:pos x="2" y="14"/>
                  </a:cxn>
                </a:cxnLst>
                <a:rect l="0" t="0" r="r" b="b"/>
                <a:pathLst>
                  <a:path w="54" h="14">
                    <a:moveTo>
                      <a:pt x="2" y="14"/>
                    </a:moveTo>
                    <a:lnTo>
                      <a:pt x="2" y="14"/>
                    </a:lnTo>
                    <a:lnTo>
                      <a:pt x="8" y="14"/>
                    </a:lnTo>
                    <a:lnTo>
                      <a:pt x="16" y="14"/>
                    </a:lnTo>
                    <a:lnTo>
                      <a:pt x="36" y="10"/>
                    </a:lnTo>
                    <a:lnTo>
                      <a:pt x="50" y="4"/>
                    </a:lnTo>
                    <a:lnTo>
                      <a:pt x="54" y="2"/>
                    </a:lnTo>
                    <a:lnTo>
                      <a:pt x="54" y="2"/>
                    </a:lnTo>
                    <a:lnTo>
                      <a:pt x="54" y="0"/>
                    </a:lnTo>
                    <a:lnTo>
                      <a:pt x="54" y="0"/>
                    </a:lnTo>
                    <a:lnTo>
                      <a:pt x="48" y="0"/>
                    </a:lnTo>
                    <a:lnTo>
                      <a:pt x="38" y="0"/>
                    </a:lnTo>
                    <a:lnTo>
                      <a:pt x="18" y="4"/>
                    </a:lnTo>
                    <a:lnTo>
                      <a:pt x="2" y="10"/>
                    </a:lnTo>
                    <a:lnTo>
                      <a:pt x="0" y="12"/>
                    </a:lnTo>
                    <a:lnTo>
                      <a:pt x="2" y="14"/>
                    </a:lnTo>
                    <a:lnTo>
                      <a:pt x="2" y="14"/>
                    </a:lnTo>
                    <a:close/>
                  </a:path>
                </a:pathLst>
              </a:custGeom>
              <a:grpFill/>
              <a:ln w="6350">
                <a:noFill/>
                <a:round/>
                <a:headEnd/>
                <a:tailEnd/>
              </a:ln>
            </p:spPr>
            <p:txBody>
              <a:bodyPr/>
              <a:lstStyle/>
              <a:p>
                <a:endParaRPr lang="da-DK" b="1"/>
              </a:p>
            </p:txBody>
          </p:sp>
          <p:sp>
            <p:nvSpPr>
              <p:cNvPr id="103" name="Freeform 6117">
                <a:extLst>
                  <a:ext uri="{FF2B5EF4-FFF2-40B4-BE49-F238E27FC236}">
                    <a16:creationId xmlns:a16="http://schemas.microsoft.com/office/drawing/2014/main" id="{FD8BF224-3031-1C46-A941-FEE7E6E8F997}"/>
                  </a:ext>
                </a:extLst>
              </p:cNvPr>
              <p:cNvSpPr>
                <a:spLocks/>
              </p:cNvSpPr>
              <p:nvPr/>
            </p:nvSpPr>
            <p:spPr bwMode="auto">
              <a:xfrm>
                <a:off x="1854200" y="1394143"/>
                <a:ext cx="114300" cy="66040"/>
              </a:xfrm>
              <a:custGeom>
                <a:avLst/>
                <a:gdLst/>
                <a:ahLst/>
                <a:cxnLst>
                  <a:cxn ang="0">
                    <a:pos x="42" y="32"/>
                  </a:cxn>
                  <a:cxn ang="0">
                    <a:pos x="42" y="32"/>
                  </a:cxn>
                  <a:cxn ang="0">
                    <a:pos x="32" y="42"/>
                  </a:cxn>
                  <a:cxn ang="0">
                    <a:pos x="24" y="50"/>
                  </a:cxn>
                  <a:cxn ang="0">
                    <a:pos x="14" y="52"/>
                  </a:cxn>
                  <a:cxn ang="0">
                    <a:pos x="8" y="54"/>
                  </a:cxn>
                  <a:cxn ang="0">
                    <a:pos x="2" y="56"/>
                  </a:cxn>
                  <a:cxn ang="0">
                    <a:pos x="0" y="58"/>
                  </a:cxn>
                  <a:cxn ang="0">
                    <a:pos x="2" y="62"/>
                  </a:cxn>
                  <a:cxn ang="0">
                    <a:pos x="10" y="68"/>
                  </a:cxn>
                  <a:cxn ang="0">
                    <a:pos x="10" y="68"/>
                  </a:cxn>
                  <a:cxn ang="0">
                    <a:pos x="20" y="74"/>
                  </a:cxn>
                  <a:cxn ang="0">
                    <a:pos x="34" y="78"/>
                  </a:cxn>
                  <a:cxn ang="0">
                    <a:pos x="72" y="86"/>
                  </a:cxn>
                  <a:cxn ang="0">
                    <a:pos x="72" y="86"/>
                  </a:cxn>
                  <a:cxn ang="0">
                    <a:pos x="84" y="88"/>
                  </a:cxn>
                  <a:cxn ang="0">
                    <a:pos x="94" y="92"/>
                  </a:cxn>
                  <a:cxn ang="0">
                    <a:pos x="112" y="100"/>
                  </a:cxn>
                  <a:cxn ang="0">
                    <a:pos x="120" y="102"/>
                  </a:cxn>
                  <a:cxn ang="0">
                    <a:pos x="128" y="104"/>
                  </a:cxn>
                  <a:cxn ang="0">
                    <a:pos x="136" y="102"/>
                  </a:cxn>
                  <a:cxn ang="0">
                    <a:pos x="142" y="96"/>
                  </a:cxn>
                  <a:cxn ang="0">
                    <a:pos x="142" y="96"/>
                  </a:cxn>
                  <a:cxn ang="0">
                    <a:pos x="150" y="90"/>
                  </a:cxn>
                  <a:cxn ang="0">
                    <a:pos x="156" y="88"/>
                  </a:cxn>
                  <a:cxn ang="0">
                    <a:pos x="164" y="86"/>
                  </a:cxn>
                  <a:cxn ang="0">
                    <a:pos x="170" y="86"/>
                  </a:cxn>
                  <a:cxn ang="0">
                    <a:pos x="174" y="84"/>
                  </a:cxn>
                  <a:cxn ang="0">
                    <a:pos x="178" y="78"/>
                  </a:cxn>
                  <a:cxn ang="0">
                    <a:pos x="178" y="78"/>
                  </a:cxn>
                  <a:cxn ang="0">
                    <a:pos x="180" y="74"/>
                  </a:cxn>
                  <a:cxn ang="0">
                    <a:pos x="180" y="72"/>
                  </a:cxn>
                  <a:cxn ang="0">
                    <a:pos x="174" y="72"/>
                  </a:cxn>
                  <a:cxn ang="0">
                    <a:pos x="170" y="72"/>
                  </a:cxn>
                  <a:cxn ang="0">
                    <a:pos x="164" y="70"/>
                  </a:cxn>
                  <a:cxn ang="0">
                    <a:pos x="158" y="66"/>
                  </a:cxn>
                  <a:cxn ang="0">
                    <a:pos x="152" y="58"/>
                  </a:cxn>
                  <a:cxn ang="0">
                    <a:pos x="152" y="58"/>
                  </a:cxn>
                  <a:cxn ang="0">
                    <a:pos x="148" y="50"/>
                  </a:cxn>
                  <a:cxn ang="0">
                    <a:pos x="144" y="44"/>
                  </a:cxn>
                  <a:cxn ang="0">
                    <a:pos x="140" y="42"/>
                  </a:cxn>
                  <a:cxn ang="0">
                    <a:pos x="136" y="42"/>
                  </a:cxn>
                  <a:cxn ang="0">
                    <a:pos x="124" y="36"/>
                  </a:cxn>
                  <a:cxn ang="0">
                    <a:pos x="116" y="30"/>
                  </a:cxn>
                  <a:cxn ang="0">
                    <a:pos x="106" y="20"/>
                  </a:cxn>
                  <a:cxn ang="0">
                    <a:pos x="106" y="20"/>
                  </a:cxn>
                  <a:cxn ang="0">
                    <a:pos x="94" y="10"/>
                  </a:cxn>
                  <a:cxn ang="0">
                    <a:pos x="86" y="2"/>
                  </a:cxn>
                  <a:cxn ang="0">
                    <a:pos x="78" y="0"/>
                  </a:cxn>
                  <a:cxn ang="0">
                    <a:pos x="70" y="0"/>
                  </a:cxn>
                  <a:cxn ang="0">
                    <a:pos x="64" y="4"/>
                  </a:cxn>
                  <a:cxn ang="0">
                    <a:pos x="56" y="10"/>
                  </a:cxn>
                  <a:cxn ang="0">
                    <a:pos x="42" y="32"/>
                  </a:cxn>
                  <a:cxn ang="0">
                    <a:pos x="42" y="32"/>
                  </a:cxn>
                </a:cxnLst>
                <a:rect l="0" t="0" r="r" b="b"/>
                <a:pathLst>
                  <a:path w="180" h="104">
                    <a:moveTo>
                      <a:pt x="42" y="32"/>
                    </a:moveTo>
                    <a:lnTo>
                      <a:pt x="42" y="32"/>
                    </a:lnTo>
                    <a:lnTo>
                      <a:pt x="32" y="42"/>
                    </a:lnTo>
                    <a:lnTo>
                      <a:pt x="24" y="50"/>
                    </a:lnTo>
                    <a:lnTo>
                      <a:pt x="14" y="52"/>
                    </a:lnTo>
                    <a:lnTo>
                      <a:pt x="8" y="54"/>
                    </a:lnTo>
                    <a:lnTo>
                      <a:pt x="2" y="56"/>
                    </a:lnTo>
                    <a:lnTo>
                      <a:pt x="0" y="58"/>
                    </a:lnTo>
                    <a:lnTo>
                      <a:pt x="2" y="62"/>
                    </a:lnTo>
                    <a:lnTo>
                      <a:pt x="10" y="68"/>
                    </a:lnTo>
                    <a:lnTo>
                      <a:pt x="10" y="68"/>
                    </a:lnTo>
                    <a:lnTo>
                      <a:pt x="20" y="74"/>
                    </a:lnTo>
                    <a:lnTo>
                      <a:pt x="34" y="78"/>
                    </a:lnTo>
                    <a:lnTo>
                      <a:pt x="72" y="86"/>
                    </a:lnTo>
                    <a:lnTo>
                      <a:pt x="72" y="86"/>
                    </a:lnTo>
                    <a:lnTo>
                      <a:pt x="84" y="88"/>
                    </a:lnTo>
                    <a:lnTo>
                      <a:pt x="94" y="92"/>
                    </a:lnTo>
                    <a:lnTo>
                      <a:pt x="112" y="100"/>
                    </a:lnTo>
                    <a:lnTo>
                      <a:pt x="120" y="102"/>
                    </a:lnTo>
                    <a:lnTo>
                      <a:pt x="128" y="104"/>
                    </a:lnTo>
                    <a:lnTo>
                      <a:pt x="136" y="102"/>
                    </a:lnTo>
                    <a:lnTo>
                      <a:pt x="142" y="96"/>
                    </a:lnTo>
                    <a:lnTo>
                      <a:pt x="142" y="96"/>
                    </a:lnTo>
                    <a:lnTo>
                      <a:pt x="150" y="90"/>
                    </a:lnTo>
                    <a:lnTo>
                      <a:pt x="156" y="88"/>
                    </a:lnTo>
                    <a:lnTo>
                      <a:pt x="164" y="86"/>
                    </a:lnTo>
                    <a:lnTo>
                      <a:pt x="170" y="86"/>
                    </a:lnTo>
                    <a:lnTo>
                      <a:pt x="174" y="84"/>
                    </a:lnTo>
                    <a:lnTo>
                      <a:pt x="178" y="78"/>
                    </a:lnTo>
                    <a:lnTo>
                      <a:pt x="178" y="78"/>
                    </a:lnTo>
                    <a:lnTo>
                      <a:pt x="180" y="74"/>
                    </a:lnTo>
                    <a:lnTo>
                      <a:pt x="180" y="72"/>
                    </a:lnTo>
                    <a:lnTo>
                      <a:pt x="174" y="72"/>
                    </a:lnTo>
                    <a:lnTo>
                      <a:pt x="170" y="72"/>
                    </a:lnTo>
                    <a:lnTo>
                      <a:pt x="164" y="70"/>
                    </a:lnTo>
                    <a:lnTo>
                      <a:pt x="158" y="66"/>
                    </a:lnTo>
                    <a:lnTo>
                      <a:pt x="152" y="58"/>
                    </a:lnTo>
                    <a:lnTo>
                      <a:pt x="152" y="58"/>
                    </a:lnTo>
                    <a:lnTo>
                      <a:pt x="148" y="50"/>
                    </a:lnTo>
                    <a:lnTo>
                      <a:pt x="144" y="44"/>
                    </a:lnTo>
                    <a:lnTo>
                      <a:pt x="140" y="42"/>
                    </a:lnTo>
                    <a:lnTo>
                      <a:pt x="136" y="42"/>
                    </a:lnTo>
                    <a:lnTo>
                      <a:pt x="124" y="36"/>
                    </a:lnTo>
                    <a:lnTo>
                      <a:pt x="116" y="30"/>
                    </a:lnTo>
                    <a:lnTo>
                      <a:pt x="106" y="20"/>
                    </a:lnTo>
                    <a:lnTo>
                      <a:pt x="106" y="20"/>
                    </a:lnTo>
                    <a:lnTo>
                      <a:pt x="94" y="10"/>
                    </a:lnTo>
                    <a:lnTo>
                      <a:pt x="86" y="2"/>
                    </a:lnTo>
                    <a:lnTo>
                      <a:pt x="78" y="0"/>
                    </a:lnTo>
                    <a:lnTo>
                      <a:pt x="70" y="0"/>
                    </a:lnTo>
                    <a:lnTo>
                      <a:pt x="64" y="4"/>
                    </a:lnTo>
                    <a:lnTo>
                      <a:pt x="56" y="10"/>
                    </a:lnTo>
                    <a:lnTo>
                      <a:pt x="42" y="32"/>
                    </a:lnTo>
                    <a:lnTo>
                      <a:pt x="42" y="32"/>
                    </a:lnTo>
                    <a:close/>
                  </a:path>
                </a:pathLst>
              </a:custGeom>
              <a:grpFill/>
              <a:ln w="6350">
                <a:noFill/>
                <a:round/>
                <a:headEnd/>
                <a:tailEnd/>
              </a:ln>
            </p:spPr>
            <p:txBody>
              <a:bodyPr/>
              <a:lstStyle/>
              <a:p>
                <a:endParaRPr lang="da-DK" b="1"/>
              </a:p>
            </p:txBody>
          </p:sp>
          <p:sp>
            <p:nvSpPr>
              <p:cNvPr id="104" name="Freeform 6118">
                <a:extLst>
                  <a:ext uri="{FF2B5EF4-FFF2-40B4-BE49-F238E27FC236}">
                    <a16:creationId xmlns:a16="http://schemas.microsoft.com/office/drawing/2014/main" id="{801C2526-421F-0C45-91F0-524B25B44287}"/>
                  </a:ext>
                </a:extLst>
              </p:cNvPr>
              <p:cNvSpPr>
                <a:spLocks/>
              </p:cNvSpPr>
              <p:nvPr/>
            </p:nvSpPr>
            <p:spPr bwMode="auto">
              <a:xfrm>
                <a:off x="2529839" y="699453"/>
                <a:ext cx="1550670" cy="1127760"/>
              </a:xfrm>
              <a:custGeom>
                <a:avLst/>
                <a:gdLst/>
                <a:ahLst/>
                <a:cxnLst>
                  <a:cxn ang="0">
                    <a:pos x="220" y="296"/>
                  </a:cxn>
                  <a:cxn ang="0">
                    <a:pos x="150" y="400"/>
                  </a:cxn>
                  <a:cxn ang="0">
                    <a:pos x="96" y="502"/>
                  </a:cxn>
                  <a:cxn ang="0">
                    <a:pos x="62" y="558"/>
                  </a:cxn>
                  <a:cxn ang="0">
                    <a:pos x="228" y="618"/>
                  </a:cxn>
                  <a:cxn ang="0">
                    <a:pos x="350" y="620"/>
                  </a:cxn>
                  <a:cxn ang="0">
                    <a:pos x="584" y="666"/>
                  </a:cxn>
                  <a:cxn ang="0">
                    <a:pos x="674" y="786"/>
                  </a:cxn>
                  <a:cxn ang="0">
                    <a:pos x="706" y="902"/>
                  </a:cxn>
                  <a:cxn ang="0">
                    <a:pos x="744" y="990"/>
                  </a:cxn>
                  <a:cxn ang="0">
                    <a:pos x="836" y="1010"/>
                  </a:cxn>
                  <a:cxn ang="0">
                    <a:pos x="750" y="1050"/>
                  </a:cxn>
                  <a:cxn ang="0">
                    <a:pos x="890" y="1110"/>
                  </a:cxn>
                  <a:cxn ang="0">
                    <a:pos x="788" y="1212"/>
                  </a:cxn>
                  <a:cxn ang="0">
                    <a:pos x="782" y="1328"/>
                  </a:cxn>
                  <a:cxn ang="0">
                    <a:pos x="834" y="1452"/>
                  </a:cxn>
                  <a:cxn ang="0">
                    <a:pos x="922" y="1474"/>
                  </a:cxn>
                  <a:cxn ang="0">
                    <a:pos x="860" y="1502"/>
                  </a:cxn>
                  <a:cxn ang="0">
                    <a:pos x="908" y="1598"/>
                  </a:cxn>
                  <a:cxn ang="0">
                    <a:pos x="966" y="1678"/>
                  </a:cxn>
                  <a:cxn ang="0">
                    <a:pos x="1032" y="1712"/>
                  </a:cxn>
                  <a:cxn ang="0">
                    <a:pos x="1090" y="1738"/>
                  </a:cxn>
                  <a:cxn ang="0">
                    <a:pos x="1196" y="1768"/>
                  </a:cxn>
                  <a:cxn ang="0">
                    <a:pos x="1232" y="1622"/>
                  </a:cxn>
                  <a:cxn ang="0">
                    <a:pos x="1262" y="1566"/>
                  </a:cxn>
                  <a:cxn ang="0">
                    <a:pos x="1262" y="1486"/>
                  </a:cxn>
                  <a:cxn ang="0">
                    <a:pos x="1332" y="1420"/>
                  </a:cxn>
                  <a:cxn ang="0">
                    <a:pos x="1402" y="1376"/>
                  </a:cxn>
                  <a:cxn ang="0">
                    <a:pos x="1412" y="1372"/>
                  </a:cxn>
                  <a:cxn ang="0">
                    <a:pos x="1468" y="1372"/>
                  </a:cxn>
                  <a:cxn ang="0">
                    <a:pos x="1628" y="1238"/>
                  </a:cxn>
                  <a:cxn ang="0">
                    <a:pos x="1748" y="1208"/>
                  </a:cxn>
                  <a:cxn ang="0">
                    <a:pos x="2012" y="1102"/>
                  </a:cxn>
                  <a:cxn ang="0">
                    <a:pos x="1846" y="1076"/>
                  </a:cxn>
                  <a:cxn ang="0">
                    <a:pos x="1800" y="1058"/>
                  </a:cxn>
                  <a:cxn ang="0">
                    <a:pos x="1842" y="970"/>
                  </a:cxn>
                  <a:cxn ang="0">
                    <a:pos x="2060" y="1056"/>
                  </a:cxn>
                  <a:cxn ang="0">
                    <a:pos x="2054" y="956"/>
                  </a:cxn>
                  <a:cxn ang="0">
                    <a:pos x="1916" y="858"/>
                  </a:cxn>
                  <a:cxn ang="0">
                    <a:pos x="2100" y="830"/>
                  </a:cxn>
                  <a:cxn ang="0">
                    <a:pos x="2142" y="768"/>
                  </a:cxn>
                  <a:cxn ang="0">
                    <a:pos x="2154" y="698"/>
                  </a:cxn>
                  <a:cxn ang="0">
                    <a:pos x="2066" y="608"/>
                  </a:cxn>
                  <a:cxn ang="0">
                    <a:pos x="2144" y="562"/>
                  </a:cxn>
                  <a:cxn ang="0">
                    <a:pos x="2144" y="504"/>
                  </a:cxn>
                  <a:cxn ang="0">
                    <a:pos x="2096" y="408"/>
                  </a:cxn>
                  <a:cxn ang="0">
                    <a:pos x="2228" y="310"/>
                  </a:cxn>
                  <a:cxn ang="0">
                    <a:pos x="2278" y="276"/>
                  </a:cxn>
                  <a:cxn ang="0">
                    <a:pos x="2298" y="244"/>
                  </a:cxn>
                  <a:cxn ang="0">
                    <a:pos x="2322" y="150"/>
                  </a:cxn>
                  <a:cxn ang="0">
                    <a:pos x="2050" y="210"/>
                  </a:cxn>
                  <a:cxn ang="0">
                    <a:pos x="1962" y="152"/>
                  </a:cxn>
                  <a:cxn ang="0">
                    <a:pos x="1616" y="174"/>
                  </a:cxn>
                  <a:cxn ang="0">
                    <a:pos x="2034" y="78"/>
                  </a:cxn>
                  <a:cxn ang="0">
                    <a:pos x="1724" y="52"/>
                  </a:cxn>
                  <a:cxn ang="0">
                    <a:pos x="1618" y="2"/>
                  </a:cxn>
                  <a:cxn ang="0">
                    <a:pos x="1402" y="44"/>
                  </a:cxn>
                  <a:cxn ang="0">
                    <a:pos x="1048" y="56"/>
                  </a:cxn>
                  <a:cxn ang="0">
                    <a:pos x="1110" y="74"/>
                  </a:cxn>
                  <a:cxn ang="0">
                    <a:pos x="1108" y="158"/>
                  </a:cxn>
                  <a:cxn ang="0">
                    <a:pos x="900" y="148"/>
                  </a:cxn>
                  <a:cxn ang="0">
                    <a:pos x="756" y="114"/>
                  </a:cxn>
                </a:cxnLst>
                <a:rect l="0" t="0" r="r" b="b"/>
                <a:pathLst>
                  <a:path w="2442" h="1776">
                    <a:moveTo>
                      <a:pt x="470" y="176"/>
                    </a:moveTo>
                    <a:lnTo>
                      <a:pt x="470" y="176"/>
                    </a:lnTo>
                    <a:lnTo>
                      <a:pt x="476" y="186"/>
                    </a:lnTo>
                    <a:lnTo>
                      <a:pt x="478" y="194"/>
                    </a:lnTo>
                    <a:lnTo>
                      <a:pt x="480" y="202"/>
                    </a:lnTo>
                    <a:lnTo>
                      <a:pt x="478" y="210"/>
                    </a:lnTo>
                    <a:lnTo>
                      <a:pt x="474" y="216"/>
                    </a:lnTo>
                    <a:lnTo>
                      <a:pt x="466" y="218"/>
                    </a:lnTo>
                    <a:lnTo>
                      <a:pt x="458" y="220"/>
                    </a:lnTo>
                    <a:lnTo>
                      <a:pt x="446" y="218"/>
                    </a:lnTo>
                    <a:lnTo>
                      <a:pt x="446" y="218"/>
                    </a:lnTo>
                    <a:lnTo>
                      <a:pt x="426" y="212"/>
                    </a:lnTo>
                    <a:lnTo>
                      <a:pt x="406" y="210"/>
                    </a:lnTo>
                    <a:lnTo>
                      <a:pt x="386" y="210"/>
                    </a:lnTo>
                    <a:lnTo>
                      <a:pt x="368" y="212"/>
                    </a:lnTo>
                    <a:lnTo>
                      <a:pt x="350" y="216"/>
                    </a:lnTo>
                    <a:lnTo>
                      <a:pt x="334" y="222"/>
                    </a:lnTo>
                    <a:lnTo>
                      <a:pt x="318" y="230"/>
                    </a:lnTo>
                    <a:lnTo>
                      <a:pt x="304" y="238"/>
                    </a:lnTo>
                    <a:lnTo>
                      <a:pt x="304" y="238"/>
                    </a:lnTo>
                    <a:lnTo>
                      <a:pt x="272" y="256"/>
                    </a:lnTo>
                    <a:lnTo>
                      <a:pt x="244" y="270"/>
                    </a:lnTo>
                    <a:lnTo>
                      <a:pt x="232" y="276"/>
                    </a:lnTo>
                    <a:lnTo>
                      <a:pt x="222" y="284"/>
                    </a:lnTo>
                    <a:lnTo>
                      <a:pt x="218" y="290"/>
                    </a:lnTo>
                    <a:lnTo>
                      <a:pt x="218" y="292"/>
                    </a:lnTo>
                    <a:lnTo>
                      <a:pt x="220" y="296"/>
                    </a:lnTo>
                    <a:lnTo>
                      <a:pt x="220" y="296"/>
                    </a:lnTo>
                    <a:lnTo>
                      <a:pt x="226" y="300"/>
                    </a:lnTo>
                    <a:lnTo>
                      <a:pt x="234" y="304"/>
                    </a:lnTo>
                    <a:lnTo>
                      <a:pt x="244" y="308"/>
                    </a:lnTo>
                    <a:lnTo>
                      <a:pt x="256" y="308"/>
                    </a:lnTo>
                    <a:lnTo>
                      <a:pt x="280" y="308"/>
                    </a:lnTo>
                    <a:lnTo>
                      <a:pt x="302" y="306"/>
                    </a:lnTo>
                    <a:lnTo>
                      <a:pt x="302" y="306"/>
                    </a:lnTo>
                    <a:lnTo>
                      <a:pt x="310" y="306"/>
                    </a:lnTo>
                    <a:lnTo>
                      <a:pt x="316" y="310"/>
                    </a:lnTo>
                    <a:lnTo>
                      <a:pt x="318" y="318"/>
                    </a:lnTo>
                    <a:lnTo>
                      <a:pt x="320" y="326"/>
                    </a:lnTo>
                    <a:lnTo>
                      <a:pt x="318" y="338"/>
                    </a:lnTo>
                    <a:lnTo>
                      <a:pt x="314" y="348"/>
                    </a:lnTo>
                    <a:lnTo>
                      <a:pt x="308" y="360"/>
                    </a:lnTo>
                    <a:lnTo>
                      <a:pt x="300" y="370"/>
                    </a:lnTo>
                    <a:lnTo>
                      <a:pt x="300" y="370"/>
                    </a:lnTo>
                    <a:lnTo>
                      <a:pt x="290" y="380"/>
                    </a:lnTo>
                    <a:lnTo>
                      <a:pt x="280" y="384"/>
                    </a:lnTo>
                    <a:lnTo>
                      <a:pt x="268" y="386"/>
                    </a:lnTo>
                    <a:lnTo>
                      <a:pt x="254" y="386"/>
                    </a:lnTo>
                    <a:lnTo>
                      <a:pt x="224" y="382"/>
                    </a:lnTo>
                    <a:lnTo>
                      <a:pt x="206" y="382"/>
                    </a:lnTo>
                    <a:lnTo>
                      <a:pt x="188" y="384"/>
                    </a:lnTo>
                    <a:lnTo>
                      <a:pt x="188" y="384"/>
                    </a:lnTo>
                    <a:lnTo>
                      <a:pt x="172" y="388"/>
                    </a:lnTo>
                    <a:lnTo>
                      <a:pt x="162" y="392"/>
                    </a:lnTo>
                    <a:lnTo>
                      <a:pt x="154" y="396"/>
                    </a:lnTo>
                    <a:lnTo>
                      <a:pt x="150" y="400"/>
                    </a:lnTo>
                    <a:lnTo>
                      <a:pt x="142" y="404"/>
                    </a:lnTo>
                    <a:lnTo>
                      <a:pt x="130" y="408"/>
                    </a:lnTo>
                    <a:lnTo>
                      <a:pt x="112" y="412"/>
                    </a:lnTo>
                    <a:lnTo>
                      <a:pt x="84" y="418"/>
                    </a:lnTo>
                    <a:lnTo>
                      <a:pt x="84" y="418"/>
                    </a:lnTo>
                    <a:lnTo>
                      <a:pt x="54" y="422"/>
                    </a:lnTo>
                    <a:lnTo>
                      <a:pt x="32" y="428"/>
                    </a:lnTo>
                    <a:lnTo>
                      <a:pt x="16" y="434"/>
                    </a:lnTo>
                    <a:lnTo>
                      <a:pt x="4" y="440"/>
                    </a:lnTo>
                    <a:lnTo>
                      <a:pt x="0" y="448"/>
                    </a:lnTo>
                    <a:lnTo>
                      <a:pt x="0" y="456"/>
                    </a:lnTo>
                    <a:lnTo>
                      <a:pt x="4" y="464"/>
                    </a:lnTo>
                    <a:lnTo>
                      <a:pt x="12" y="472"/>
                    </a:lnTo>
                    <a:lnTo>
                      <a:pt x="12" y="472"/>
                    </a:lnTo>
                    <a:lnTo>
                      <a:pt x="20" y="478"/>
                    </a:lnTo>
                    <a:lnTo>
                      <a:pt x="28" y="482"/>
                    </a:lnTo>
                    <a:lnTo>
                      <a:pt x="38" y="484"/>
                    </a:lnTo>
                    <a:lnTo>
                      <a:pt x="48" y="484"/>
                    </a:lnTo>
                    <a:lnTo>
                      <a:pt x="52" y="486"/>
                    </a:lnTo>
                    <a:lnTo>
                      <a:pt x="56" y="490"/>
                    </a:lnTo>
                    <a:lnTo>
                      <a:pt x="56" y="490"/>
                    </a:lnTo>
                    <a:lnTo>
                      <a:pt x="62" y="494"/>
                    </a:lnTo>
                    <a:lnTo>
                      <a:pt x="68" y="496"/>
                    </a:lnTo>
                    <a:lnTo>
                      <a:pt x="78" y="496"/>
                    </a:lnTo>
                    <a:lnTo>
                      <a:pt x="88" y="496"/>
                    </a:lnTo>
                    <a:lnTo>
                      <a:pt x="92" y="498"/>
                    </a:lnTo>
                    <a:lnTo>
                      <a:pt x="96" y="502"/>
                    </a:lnTo>
                    <a:lnTo>
                      <a:pt x="96" y="502"/>
                    </a:lnTo>
                    <a:lnTo>
                      <a:pt x="102" y="506"/>
                    </a:lnTo>
                    <a:lnTo>
                      <a:pt x="108" y="510"/>
                    </a:lnTo>
                    <a:lnTo>
                      <a:pt x="116" y="514"/>
                    </a:lnTo>
                    <a:lnTo>
                      <a:pt x="124" y="514"/>
                    </a:lnTo>
                    <a:lnTo>
                      <a:pt x="144" y="516"/>
                    </a:lnTo>
                    <a:lnTo>
                      <a:pt x="174" y="516"/>
                    </a:lnTo>
                    <a:lnTo>
                      <a:pt x="174" y="516"/>
                    </a:lnTo>
                    <a:lnTo>
                      <a:pt x="192" y="516"/>
                    </a:lnTo>
                    <a:lnTo>
                      <a:pt x="208" y="514"/>
                    </a:lnTo>
                    <a:lnTo>
                      <a:pt x="238" y="508"/>
                    </a:lnTo>
                    <a:lnTo>
                      <a:pt x="250" y="506"/>
                    </a:lnTo>
                    <a:lnTo>
                      <a:pt x="260" y="506"/>
                    </a:lnTo>
                    <a:lnTo>
                      <a:pt x="268" y="506"/>
                    </a:lnTo>
                    <a:lnTo>
                      <a:pt x="272" y="512"/>
                    </a:lnTo>
                    <a:lnTo>
                      <a:pt x="272" y="512"/>
                    </a:lnTo>
                    <a:lnTo>
                      <a:pt x="272" y="516"/>
                    </a:lnTo>
                    <a:lnTo>
                      <a:pt x="268" y="520"/>
                    </a:lnTo>
                    <a:lnTo>
                      <a:pt x="260" y="524"/>
                    </a:lnTo>
                    <a:lnTo>
                      <a:pt x="248" y="524"/>
                    </a:lnTo>
                    <a:lnTo>
                      <a:pt x="174" y="528"/>
                    </a:lnTo>
                    <a:lnTo>
                      <a:pt x="174" y="528"/>
                    </a:lnTo>
                    <a:lnTo>
                      <a:pt x="128" y="534"/>
                    </a:lnTo>
                    <a:lnTo>
                      <a:pt x="106" y="538"/>
                    </a:lnTo>
                    <a:lnTo>
                      <a:pt x="86" y="542"/>
                    </a:lnTo>
                    <a:lnTo>
                      <a:pt x="72" y="546"/>
                    </a:lnTo>
                    <a:lnTo>
                      <a:pt x="62" y="552"/>
                    </a:lnTo>
                    <a:lnTo>
                      <a:pt x="60" y="554"/>
                    </a:lnTo>
                    <a:lnTo>
                      <a:pt x="62" y="558"/>
                    </a:lnTo>
                    <a:lnTo>
                      <a:pt x="64" y="562"/>
                    </a:lnTo>
                    <a:lnTo>
                      <a:pt x="68" y="564"/>
                    </a:lnTo>
                    <a:lnTo>
                      <a:pt x="68" y="564"/>
                    </a:lnTo>
                    <a:lnTo>
                      <a:pt x="84" y="570"/>
                    </a:lnTo>
                    <a:lnTo>
                      <a:pt x="102" y="574"/>
                    </a:lnTo>
                    <a:lnTo>
                      <a:pt x="140" y="580"/>
                    </a:lnTo>
                    <a:lnTo>
                      <a:pt x="154" y="584"/>
                    </a:lnTo>
                    <a:lnTo>
                      <a:pt x="162" y="586"/>
                    </a:lnTo>
                    <a:lnTo>
                      <a:pt x="162" y="588"/>
                    </a:lnTo>
                    <a:lnTo>
                      <a:pt x="160" y="590"/>
                    </a:lnTo>
                    <a:lnTo>
                      <a:pt x="148" y="594"/>
                    </a:lnTo>
                    <a:lnTo>
                      <a:pt x="148" y="594"/>
                    </a:lnTo>
                    <a:lnTo>
                      <a:pt x="136" y="598"/>
                    </a:lnTo>
                    <a:lnTo>
                      <a:pt x="132" y="602"/>
                    </a:lnTo>
                    <a:lnTo>
                      <a:pt x="132" y="604"/>
                    </a:lnTo>
                    <a:lnTo>
                      <a:pt x="132" y="606"/>
                    </a:lnTo>
                    <a:lnTo>
                      <a:pt x="136" y="608"/>
                    </a:lnTo>
                    <a:lnTo>
                      <a:pt x="146" y="614"/>
                    </a:lnTo>
                    <a:lnTo>
                      <a:pt x="182" y="624"/>
                    </a:lnTo>
                    <a:lnTo>
                      <a:pt x="224" y="636"/>
                    </a:lnTo>
                    <a:lnTo>
                      <a:pt x="224" y="636"/>
                    </a:lnTo>
                    <a:lnTo>
                      <a:pt x="242" y="642"/>
                    </a:lnTo>
                    <a:lnTo>
                      <a:pt x="248" y="642"/>
                    </a:lnTo>
                    <a:lnTo>
                      <a:pt x="248" y="642"/>
                    </a:lnTo>
                    <a:lnTo>
                      <a:pt x="248" y="640"/>
                    </a:lnTo>
                    <a:lnTo>
                      <a:pt x="242" y="634"/>
                    </a:lnTo>
                    <a:lnTo>
                      <a:pt x="230" y="622"/>
                    </a:lnTo>
                    <a:lnTo>
                      <a:pt x="228" y="618"/>
                    </a:lnTo>
                    <a:lnTo>
                      <a:pt x="228" y="616"/>
                    </a:lnTo>
                    <a:lnTo>
                      <a:pt x="232" y="614"/>
                    </a:lnTo>
                    <a:lnTo>
                      <a:pt x="232" y="614"/>
                    </a:lnTo>
                    <a:lnTo>
                      <a:pt x="238" y="612"/>
                    </a:lnTo>
                    <a:lnTo>
                      <a:pt x="242" y="614"/>
                    </a:lnTo>
                    <a:lnTo>
                      <a:pt x="246" y="620"/>
                    </a:lnTo>
                    <a:lnTo>
                      <a:pt x="250" y="622"/>
                    </a:lnTo>
                    <a:lnTo>
                      <a:pt x="254" y="622"/>
                    </a:lnTo>
                    <a:lnTo>
                      <a:pt x="262" y="622"/>
                    </a:lnTo>
                    <a:lnTo>
                      <a:pt x="272" y="618"/>
                    </a:lnTo>
                    <a:lnTo>
                      <a:pt x="272" y="618"/>
                    </a:lnTo>
                    <a:lnTo>
                      <a:pt x="282" y="614"/>
                    </a:lnTo>
                    <a:lnTo>
                      <a:pt x="286" y="614"/>
                    </a:lnTo>
                    <a:lnTo>
                      <a:pt x="286" y="616"/>
                    </a:lnTo>
                    <a:lnTo>
                      <a:pt x="286" y="618"/>
                    </a:lnTo>
                    <a:lnTo>
                      <a:pt x="284" y="622"/>
                    </a:lnTo>
                    <a:lnTo>
                      <a:pt x="286" y="626"/>
                    </a:lnTo>
                    <a:lnTo>
                      <a:pt x="290" y="630"/>
                    </a:lnTo>
                    <a:lnTo>
                      <a:pt x="300" y="630"/>
                    </a:lnTo>
                    <a:lnTo>
                      <a:pt x="300" y="630"/>
                    </a:lnTo>
                    <a:lnTo>
                      <a:pt x="312" y="630"/>
                    </a:lnTo>
                    <a:lnTo>
                      <a:pt x="320" y="626"/>
                    </a:lnTo>
                    <a:lnTo>
                      <a:pt x="326" y="622"/>
                    </a:lnTo>
                    <a:lnTo>
                      <a:pt x="330" y="618"/>
                    </a:lnTo>
                    <a:lnTo>
                      <a:pt x="334" y="616"/>
                    </a:lnTo>
                    <a:lnTo>
                      <a:pt x="338" y="614"/>
                    </a:lnTo>
                    <a:lnTo>
                      <a:pt x="344" y="614"/>
                    </a:lnTo>
                    <a:lnTo>
                      <a:pt x="350" y="620"/>
                    </a:lnTo>
                    <a:lnTo>
                      <a:pt x="350" y="620"/>
                    </a:lnTo>
                    <a:lnTo>
                      <a:pt x="358" y="624"/>
                    </a:lnTo>
                    <a:lnTo>
                      <a:pt x="364" y="624"/>
                    </a:lnTo>
                    <a:lnTo>
                      <a:pt x="368" y="622"/>
                    </a:lnTo>
                    <a:lnTo>
                      <a:pt x="370" y="618"/>
                    </a:lnTo>
                    <a:lnTo>
                      <a:pt x="374" y="614"/>
                    </a:lnTo>
                    <a:lnTo>
                      <a:pt x="380" y="610"/>
                    </a:lnTo>
                    <a:lnTo>
                      <a:pt x="386" y="610"/>
                    </a:lnTo>
                    <a:lnTo>
                      <a:pt x="396" y="612"/>
                    </a:lnTo>
                    <a:lnTo>
                      <a:pt x="396" y="612"/>
                    </a:lnTo>
                    <a:lnTo>
                      <a:pt x="408" y="616"/>
                    </a:lnTo>
                    <a:lnTo>
                      <a:pt x="420" y="618"/>
                    </a:lnTo>
                    <a:lnTo>
                      <a:pt x="446" y="618"/>
                    </a:lnTo>
                    <a:lnTo>
                      <a:pt x="468" y="620"/>
                    </a:lnTo>
                    <a:lnTo>
                      <a:pt x="476" y="622"/>
                    </a:lnTo>
                    <a:lnTo>
                      <a:pt x="484" y="628"/>
                    </a:lnTo>
                    <a:lnTo>
                      <a:pt x="484" y="628"/>
                    </a:lnTo>
                    <a:lnTo>
                      <a:pt x="488" y="632"/>
                    </a:lnTo>
                    <a:lnTo>
                      <a:pt x="492" y="634"/>
                    </a:lnTo>
                    <a:lnTo>
                      <a:pt x="500" y="634"/>
                    </a:lnTo>
                    <a:lnTo>
                      <a:pt x="506" y="634"/>
                    </a:lnTo>
                    <a:lnTo>
                      <a:pt x="512" y="634"/>
                    </a:lnTo>
                    <a:lnTo>
                      <a:pt x="522" y="638"/>
                    </a:lnTo>
                    <a:lnTo>
                      <a:pt x="534" y="642"/>
                    </a:lnTo>
                    <a:lnTo>
                      <a:pt x="534" y="642"/>
                    </a:lnTo>
                    <a:lnTo>
                      <a:pt x="560" y="654"/>
                    </a:lnTo>
                    <a:lnTo>
                      <a:pt x="578" y="664"/>
                    </a:lnTo>
                    <a:lnTo>
                      <a:pt x="584" y="666"/>
                    </a:lnTo>
                    <a:lnTo>
                      <a:pt x="584" y="670"/>
                    </a:lnTo>
                    <a:lnTo>
                      <a:pt x="584" y="674"/>
                    </a:lnTo>
                    <a:lnTo>
                      <a:pt x="578" y="680"/>
                    </a:lnTo>
                    <a:lnTo>
                      <a:pt x="578" y="680"/>
                    </a:lnTo>
                    <a:lnTo>
                      <a:pt x="576" y="684"/>
                    </a:lnTo>
                    <a:lnTo>
                      <a:pt x="576" y="688"/>
                    </a:lnTo>
                    <a:lnTo>
                      <a:pt x="578" y="692"/>
                    </a:lnTo>
                    <a:lnTo>
                      <a:pt x="582" y="696"/>
                    </a:lnTo>
                    <a:lnTo>
                      <a:pt x="596" y="704"/>
                    </a:lnTo>
                    <a:lnTo>
                      <a:pt x="612" y="714"/>
                    </a:lnTo>
                    <a:lnTo>
                      <a:pt x="642" y="734"/>
                    </a:lnTo>
                    <a:lnTo>
                      <a:pt x="652" y="742"/>
                    </a:lnTo>
                    <a:lnTo>
                      <a:pt x="654" y="746"/>
                    </a:lnTo>
                    <a:lnTo>
                      <a:pt x="654" y="750"/>
                    </a:lnTo>
                    <a:lnTo>
                      <a:pt x="654" y="750"/>
                    </a:lnTo>
                    <a:lnTo>
                      <a:pt x="650" y="756"/>
                    </a:lnTo>
                    <a:lnTo>
                      <a:pt x="644" y="764"/>
                    </a:lnTo>
                    <a:lnTo>
                      <a:pt x="632" y="776"/>
                    </a:lnTo>
                    <a:lnTo>
                      <a:pt x="628" y="780"/>
                    </a:lnTo>
                    <a:lnTo>
                      <a:pt x="628" y="782"/>
                    </a:lnTo>
                    <a:lnTo>
                      <a:pt x="632" y="784"/>
                    </a:lnTo>
                    <a:lnTo>
                      <a:pt x="642" y="780"/>
                    </a:lnTo>
                    <a:lnTo>
                      <a:pt x="642" y="780"/>
                    </a:lnTo>
                    <a:lnTo>
                      <a:pt x="660" y="776"/>
                    </a:lnTo>
                    <a:lnTo>
                      <a:pt x="666" y="776"/>
                    </a:lnTo>
                    <a:lnTo>
                      <a:pt x="668" y="776"/>
                    </a:lnTo>
                    <a:lnTo>
                      <a:pt x="670" y="782"/>
                    </a:lnTo>
                    <a:lnTo>
                      <a:pt x="674" y="786"/>
                    </a:lnTo>
                    <a:lnTo>
                      <a:pt x="678" y="790"/>
                    </a:lnTo>
                    <a:lnTo>
                      <a:pt x="678" y="790"/>
                    </a:lnTo>
                    <a:lnTo>
                      <a:pt x="684" y="794"/>
                    </a:lnTo>
                    <a:lnTo>
                      <a:pt x="686" y="798"/>
                    </a:lnTo>
                    <a:lnTo>
                      <a:pt x="684" y="802"/>
                    </a:lnTo>
                    <a:lnTo>
                      <a:pt x="682" y="806"/>
                    </a:lnTo>
                    <a:lnTo>
                      <a:pt x="680" y="810"/>
                    </a:lnTo>
                    <a:lnTo>
                      <a:pt x="680" y="814"/>
                    </a:lnTo>
                    <a:lnTo>
                      <a:pt x="686" y="818"/>
                    </a:lnTo>
                    <a:lnTo>
                      <a:pt x="696" y="824"/>
                    </a:lnTo>
                    <a:lnTo>
                      <a:pt x="696" y="824"/>
                    </a:lnTo>
                    <a:lnTo>
                      <a:pt x="704" y="828"/>
                    </a:lnTo>
                    <a:lnTo>
                      <a:pt x="708" y="834"/>
                    </a:lnTo>
                    <a:lnTo>
                      <a:pt x="706" y="838"/>
                    </a:lnTo>
                    <a:lnTo>
                      <a:pt x="702" y="844"/>
                    </a:lnTo>
                    <a:lnTo>
                      <a:pt x="700" y="850"/>
                    </a:lnTo>
                    <a:lnTo>
                      <a:pt x="698" y="854"/>
                    </a:lnTo>
                    <a:lnTo>
                      <a:pt x="702" y="858"/>
                    </a:lnTo>
                    <a:lnTo>
                      <a:pt x="710" y="862"/>
                    </a:lnTo>
                    <a:lnTo>
                      <a:pt x="710" y="862"/>
                    </a:lnTo>
                    <a:lnTo>
                      <a:pt x="720" y="864"/>
                    </a:lnTo>
                    <a:lnTo>
                      <a:pt x="726" y="870"/>
                    </a:lnTo>
                    <a:lnTo>
                      <a:pt x="730" y="876"/>
                    </a:lnTo>
                    <a:lnTo>
                      <a:pt x="730" y="882"/>
                    </a:lnTo>
                    <a:lnTo>
                      <a:pt x="728" y="888"/>
                    </a:lnTo>
                    <a:lnTo>
                      <a:pt x="722" y="894"/>
                    </a:lnTo>
                    <a:lnTo>
                      <a:pt x="716" y="898"/>
                    </a:lnTo>
                    <a:lnTo>
                      <a:pt x="706" y="902"/>
                    </a:lnTo>
                    <a:lnTo>
                      <a:pt x="706" y="902"/>
                    </a:lnTo>
                    <a:lnTo>
                      <a:pt x="698" y="904"/>
                    </a:lnTo>
                    <a:lnTo>
                      <a:pt x="694" y="906"/>
                    </a:lnTo>
                    <a:lnTo>
                      <a:pt x="690" y="910"/>
                    </a:lnTo>
                    <a:lnTo>
                      <a:pt x="690" y="916"/>
                    </a:lnTo>
                    <a:lnTo>
                      <a:pt x="690" y="922"/>
                    </a:lnTo>
                    <a:lnTo>
                      <a:pt x="694" y="928"/>
                    </a:lnTo>
                    <a:lnTo>
                      <a:pt x="704" y="942"/>
                    </a:lnTo>
                    <a:lnTo>
                      <a:pt x="704" y="942"/>
                    </a:lnTo>
                    <a:lnTo>
                      <a:pt x="708" y="948"/>
                    </a:lnTo>
                    <a:lnTo>
                      <a:pt x="708" y="952"/>
                    </a:lnTo>
                    <a:lnTo>
                      <a:pt x="704" y="956"/>
                    </a:lnTo>
                    <a:lnTo>
                      <a:pt x="698" y="956"/>
                    </a:lnTo>
                    <a:lnTo>
                      <a:pt x="686" y="960"/>
                    </a:lnTo>
                    <a:lnTo>
                      <a:pt x="682" y="960"/>
                    </a:lnTo>
                    <a:lnTo>
                      <a:pt x="684" y="964"/>
                    </a:lnTo>
                    <a:lnTo>
                      <a:pt x="684" y="964"/>
                    </a:lnTo>
                    <a:lnTo>
                      <a:pt x="690" y="972"/>
                    </a:lnTo>
                    <a:lnTo>
                      <a:pt x="696" y="980"/>
                    </a:lnTo>
                    <a:lnTo>
                      <a:pt x="698" y="984"/>
                    </a:lnTo>
                    <a:lnTo>
                      <a:pt x="702" y="986"/>
                    </a:lnTo>
                    <a:lnTo>
                      <a:pt x="706" y="986"/>
                    </a:lnTo>
                    <a:lnTo>
                      <a:pt x="710" y="984"/>
                    </a:lnTo>
                    <a:lnTo>
                      <a:pt x="710" y="984"/>
                    </a:lnTo>
                    <a:lnTo>
                      <a:pt x="716" y="984"/>
                    </a:lnTo>
                    <a:lnTo>
                      <a:pt x="722" y="984"/>
                    </a:lnTo>
                    <a:lnTo>
                      <a:pt x="738" y="988"/>
                    </a:lnTo>
                    <a:lnTo>
                      <a:pt x="744" y="990"/>
                    </a:lnTo>
                    <a:lnTo>
                      <a:pt x="752" y="988"/>
                    </a:lnTo>
                    <a:lnTo>
                      <a:pt x="758" y="984"/>
                    </a:lnTo>
                    <a:lnTo>
                      <a:pt x="764" y="974"/>
                    </a:lnTo>
                    <a:lnTo>
                      <a:pt x="764" y="974"/>
                    </a:lnTo>
                    <a:lnTo>
                      <a:pt x="768" y="970"/>
                    </a:lnTo>
                    <a:lnTo>
                      <a:pt x="770" y="966"/>
                    </a:lnTo>
                    <a:lnTo>
                      <a:pt x="780" y="960"/>
                    </a:lnTo>
                    <a:lnTo>
                      <a:pt x="790" y="960"/>
                    </a:lnTo>
                    <a:lnTo>
                      <a:pt x="800" y="960"/>
                    </a:lnTo>
                    <a:lnTo>
                      <a:pt x="808" y="962"/>
                    </a:lnTo>
                    <a:lnTo>
                      <a:pt x="816" y="966"/>
                    </a:lnTo>
                    <a:lnTo>
                      <a:pt x="818" y="970"/>
                    </a:lnTo>
                    <a:lnTo>
                      <a:pt x="818" y="972"/>
                    </a:lnTo>
                    <a:lnTo>
                      <a:pt x="818" y="972"/>
                    </a:lnTo>
                    <a:lnTo>
                      <a:pt x="818" y="972"/>
                    </a:lnTo>
                    <a:lnTo>
                      <a:pt x="812" y="978"/>
                    </a:lnTo>
                    <a:lnTo>
                      <a:pt x="810" y="980"/>
                    </a:lnTo>
                    <a:lnTo>
                      <a:pt x="812" y="982"/>
                    </a:lnTo>
                    <a:lnTo>
                      <a:pt x="818" y="982"/>
                    </a:lnTo>
                    <a:lnTo>
                      <a:pt x="822" y="984"/>
                    </a:lnTo>
                    <a:lnTo>
                      <a:pt x="828" y="986"/>
                    </a:lnTo>
                    <a:lnTo>
                      <a:pt x="828" y="990"/>
                    </a:lnTo>
                    <a:lnTo>
                      <a:pt x="826" y="994"/>
                    </a:lnTo>
                    <a:lnTo>
                      <a:pt x="826" y="994"/>
                    </a:lnTo>
                    <a:lnTo>
                      <a:pt x="824" y="998"/>
                    </a:lnTo>
                    <a:lnTo>
                      <a:pt x="824" y="1000"/>
                    </a:lnTo>
                    <a:lnTo>
                      <a:pt x="828" y="1006"/>
                    </a:lnTo>
                    <a:lnTo>
                      <a:pt x="836" y="1010"/>
                    </a:lnTo>
                    <a:lnTo>
                      <a:pt x="846" y="1014"/>
                    </a:lnTo>
                    <a:lnTo>
                      <a:pt x="866" y="1020"/>
                    </a:lnTo>
                    <a:lnTo>
                      <a:pt x="872" y="1022"/>
                    </a:lnTo>
                    <a:lnTo>
                      <a:pt x="874" y="1024"/>
                    </a:lnTo>
                    <a:lnTo>
                      <a:pt x="874" y="1024"/>
                    </a:lnTo>
                    <a:lnTo>
                      <a:pt x="874" y="1024"/>
                    </a:lnTo>
                    <a:lnTo>
                      <a:pt x="868" y="1034"/>
                    </a:lnTo>
                    <a:lnTo>
                      <a:pt x="866" y="1040"/>
                    </a:lnTo>
                    <a:lnTo>
                      <a:pt x="868" y="1044"/>
                    </a:lnTo>
                    <a:lnTo>
                      <a:pt x="874" y="1050"/>
                    </a:lnTo>
                    <a:lnTo>
                      <a:pt x="874" y="1050"/>
                    </a:lnTo>
                    <a:lnTo>
                      <a:pt x="874" y="1052"/>
                    </a:lnTo>
                    <a:lnTo>
                      <a:pt x="872" y="1054"/>
                    </a:lnTo>
                    <a:lnTo>
                      <a:pt x="862" y="1052"/>
                    </a:lnTo>
                    <a:lnTo>
                      <a:pt x="848" y="1048"/>
                    </a:lnTo>
                    <a:lnTo>
                      <a:pt x="832" y="1040"/>
                    </a:lnTo>
                    <a:lnTo>
                      <a:pt x="832" y="1040"/>
                    </a:lnTo>
                    <a:lnTo>
                      <a:pt x="822" y="1036"/>
                    </a:lnTo>
                    <a:lnTo>
                      <a:pt x="810" y="1032"/>
                    </a:lnTo>
                    <a:lnTo>
                      <a:pt x="784" y="1028"/>
                    </a:lnTo>
                    <a:lnTo>
                      <a:pt x="758" y="1028"/>
                    </a:lnTo>
                    <a:lnTo>
                      <a:pt x="748" y="1030"/>
                    </a:lnTo>
                    <a:lnTo>
                      <a:pt x="742" y="1032"/>
                    </a:lnTo>
                    <a:lnTo>
                      <a:pt x="742" y="1032"/>
                    </a:lnTo>
                    <a:lnTo>
                      <a:pt x="738" y="1036"/>
                    </a:lnTo>
                    <a:lnTo>
                      <a:pt x="740" y="1042"/>
                    </a:lnTo>
                    <a:lnTo>
                      <a:pt x="744" y="1046"/>
                    </a:lnTo>
                    <a:lnTo>
                      <a:pt x="750" y="1050"/>
                    </a:lnTo>
                    <a:lnTo>
                      <a:pt x="764" y="1056"/>
                    </a:lnTo>
                    <a:lnTo>
                      <a:pt x="782" y="1060"/>
                    </a:lnTo>
                    <a:lnTo>
                      <a:pt x="782" y="1060"/>
                    </a:lnTo>
                    <a:lnTo>
                      <a:pt x="796" y="1060"/>
                    </a:lnTo>
                    <a:lnTo>
                      <a:pt x="804" y="1064"/>
                    </a:lnTo>
                    <a:lnTo>
                      <a:pt x="810" y="1068"/>
                    </a:lnTo>
                    <a:lnTo>
                      <a:pt x="816" y="1072"/>
                    </a:lnTo>
                    <a:lnTo>
                      <a:pt x="820" y="1078"/>
                    </a:lnTo>
                    <a:lnTo>
                      <a:pt x="824" y="1082"/>
                    </a:lnTo>
                    <a:lnTo>
                      <a:pt x="832" y="1086"/>
                    </a:lnTo>
                    <a:lnTo>
                      <a:pt x="844" y="1088"/>
                    </a:lnTo>
                    <a:lnTo>
                      <a:pt x="844" y="1088"/>
                    </a:lnTo>
                    <a:lnTo>
                      <a:pt x="856" y="1090"/>
                    </a:lnTo>
                    <a:lnTo>
                      <a:pt x="864" y="1092"/>
                    </a:lnTo>
                    <a:lnTo>
                      <a:pt x="868" y="1096"/>
                    </a:lnTo>
                    <a:lnTo>
                      <a:pt x="870" y="1098"/>
                    </a:lnTo>
                    <a:lnTo>
                      <a:pt x="866" y="1108"/>
                    </a:lnTo>
                    <a:lnTo>
                      <a:pt x="866" y="1112"/>
                    </a:lnTo>
                    <a:lnTo>
                      <a:pt x="868" y="1118"/>
                    </a:lnTo>
                    <a:lnTo>
                      <a:pt x="868" y="1118"/>
                    </a:lnTo>
                    <a:lnTo>
                      <a:pt x="872" y="1122"/>
                    </a:lnTo>
                    <a:lnTo>
                      <a:pt x="876" y="1120"/>
                    </a:lnTo>
                    <a:lnTo>
                      <a:pt x="880" y="1118"/>
                    </a:lnTo>
                    <a:lnTo>
                      <a:pt x="882" y="1114"/>
                    </a:lnTo>
                    <a:lnTo>
                      <a:pt x="888" y="1106"/>
                    </a:lnTo>
                    <a:lnTo>
                      <a:pt x="888" y="1106"/>
                    </a:lnTo>
                    <a:lnTo>
                      <a:pt x="890" y="1110"/>
                    </a:lnTo>
                    <a:lnTo>
                      <a:pt x="890" y="1110"/>
                    </a:lnTo>
                    <a:lnTo>
                      <a:pt x="888" y="1116"/>
                    </a:lnTo>
                    <a:lnTo>
                      <a:pt x="888" y="1122"/>
                    </a:lnTo>
                    <a:lnTo>
                      <a:pt x="882" y="1134"/>
                    </a:lnTo>
                    <a:lnTo>
                      <a:pt x="876" y="1148"/>
                    </a:lnTo>
                    <a:lnTo>
                      <a:pt x="872" y="1164"/>
                    </a:lnTo>
                    <a:lnTo>
                      <a:pt x="872" y="1164"/>
                    </a:lnTo>
                    <a:lnTo>
                      <a:pt x="870" y="1170"/>
                    </a:lnTo>
                    <a:lnTo>
                      <a:pt x="872" y="1176"/>
                    </a:lnTo>
                    <a:lnTo>
                      <a:pt x="876" y="1182"/>
                    </a:lnTo>
                    <a:lnTo>
                      <a:pt x="876" y="1184"/>
                    </a:lnTo>
                    <a:lnTo>
                      <a:pt x="876" y="1186"/>
                    </a:lnTo>
                    <a:lnTo>
                      <a:pt x="866" y="1192"/>
                    </a:lnTo>
                    <a:lnTo>
                      <a:pt x="866" y="1192"/>
                    </a:lnTo>
                    <a:lnTo>
                      <a:pt x="858" y="1194"/>
                    </a:lnTo>
                    <a:lnTo>
                      <a:pt x="850" y="1196"/>
                    </a:lnTo>
                    <a:lnTo>
                      <a:pt x="838" y="1192"/>
                    </a:lnTo>
                    <a:lnTo>
                      <a:pt x="828" y="1190"/>
                    </a:lnTo>
                    <a:lnTo>
                      <a:pt x="822" y="1190"/>
                    </a:lnTo>
                    <a:lnTo>
                      <a:pt x="818" y="1194"/>
                    </a:lnTo>
                    <a:lnTo>
                      <a:pt x="818" y="1194"/>
                    </a:lnTo>
                    <a:lnTo>
                      <a:pt x="812" y="1196"/>
                    </a:lnTo>
                    <a:lnTo>
                      <a:pt x="806" y="1198"/>
                    </a:lnTo>
                    <a:lnTo>
                      <a:pt x="796" y="1202"/>
                    </a:lnTo>
                    <a:lnTo>
                      <a:pt x="788" y="1204"/>
                    </a:lnTo>
                    <a:lnTo>
                      <a:pt x="786" y="1206"/>
                    </a:lnTo>
                    <a:lnTo>
                      <a:pt x="788" y="1210"/>
                    </a:lnTo>
                    <a:lnTo>
                      <a:pt x="788" y="1210"/>
                    </a:lnTo>
                    <a:lnTo>
                      <a:pt x="788" y="1212"/>
                    </a:lnTo>
                    <a:lnTo>
                      <a:pt x="788" y="1214"/>
                    </a:lnTo>
                    <a:lnTo>
                      <a:pt x="784" y="1214"/>
                    </a:lnTo>
                    <a:lnTo>
                      <a:pt x="784" y="1216"/>
                    </a:lnTo>
                    <a:lnTo>
                      <a:pt x="784" y="1216"/>
                    </a:lnTo>
                    <a:lnTo>
                      <a:pt x="790" y="1222"/>
                    </a:lnTo>
                    <a:lnTo>
                      <a:pt x="790" y="1222"/>
                    </a:lnTo>
                    <a:lnTo>
                      <a:pt x="794" y="1226"/>
                    </a:lnTo>
                    <a:lnTo>
                      <a:pt x="794" y="1228"/>
                    </a:lnTo>
                    <a:lnTo>
                      <a:pt x="792" y="1232"/>
                    </a:lnTo>
                    <a:lnTo>
                      <a:pt x="788" y="1234"/>
                    </a:lnTo>
                    <a:lnTo>
                      <a:pt x="778" y="1240"/>
                    </a:lnTo>
                    <a:lnTo>
                      <a:pt x="774" y="1242"/>
                    </a:lnTo>
                    <a:lnTo>
                      <a:pt x="774" y="1246"/>
                    </a:lnTo>
                    <a:lnTo>
                      <a:pt x="774" y="1246"/>
                    </a:lnTo>
                    <a:lnTo>
                      <a:pt x="774" y="1252"/>
                    </a:lnTo>
                    <a:lnTo>
                      <a:pt x="772" y="1260"/>
                    </a:lnTo>
                    <a:lnTo>
                      <a:pt x="762" y="1284"/>
                    </a:lnTo>
                    <a:lnTo>
                      <a:pt x="762" y="1284"/>
                    </a:lnTo>
                    <a:lnTo>
                      <a:pt x="762" y="1292"/>
                    </a:lnTo>
                    <a:lnTo>
                      <a:pt x="762" y="1296"/>
                    </a:lnTo>
                    <a:lnTo>
                      <a:pt x="766" y="1300"/>
                    </a:lnTo>
                    <a:lnTo>
                      <a:pt x="772" y="1302"/>
                    </a:lnTo>
                    <a:lnTo>
                      <a:pt x="788" y="1306"/>
                    </a:lnTo>
                    <a:lnTo>
                      <a:pt x="810" y="1306"/>
                    </a:lnTo>
                    <a:lnTo>
                      <a:pt x="810" y="1306"/>
                    </a:lnTo>
                    <a:lnTo>
                      <a:pt x="800" y="1312"/>
                    </a:lnTo>
                    <a:lnTo>
                      <a:pt x="790" y="1320"/>
                    </a:lnTo>
                    <a:lnTo>
                      <a:pt x="782" y="1328"/>
                    </a:lnTo>
                    <a:lnTo>
                      <a:pt x="776" y="1338"/>
                    </a:lnTo>
                    <a:lnTo>
                      <a:pt x="772" y="1346"/>
                    </a:lnTo>
                    <a:lnTo>
                      <a:pt x="772" y="1354"/>
                    </a:lnTo>
                    <a:lnTo>
                      <a:pt x="774" y="1362"/>
                    </a:lnTo>
                    <a:lnTo>
                      <a:pt x="780" y="1368"/>
                    </a:lnTo>
                    <a:lnTo>
                      <a:pt x="780" y="1368"/>
                    </a:lnTo>
                    <a:lnTo>
                      <a:pt x="786" y="1374"/>
                    </a:lnTo>
                    <a:lnTo>
                      <a:pt x="790" y="1378"/>
                    </a:lnTo>
                    <a:lnTo>
                      <a:pt x="792" y="1384"/>
                    </a:lnTo>
                    <a:lnTo>
                      <a:pt x="792" y="1390"/>
                    </a:lnTo>
                    <a:lnTo>
                      <a:pt x="792" y="1392"/>
                    </a:lnTo>
                    <a:lnTo>
                      <a:pt x="796" y="1392"/>
                    </a:lnTo>
                    <a:lnTo>
                      <a:pt x="796" y="1392"/>
                    </a:lnTo>
                    <a:lnTo>
                      <a:pt x="806" y="1394"/>
                    </a:lnTo>
                    <a:lnTo>
                      <a:pt x="812" y="1400"/>
                    </a:lnTo>
                    <a:lnTo>
                      <a:pt x="818" y="1406"/>
                    </a:lnTo>
                    <a:lnTo>
                      <a:pt x="818" y="1410"/>
                    </a:lnTo>
                    <a:lnTo>
                      <a:pt x="818" y="1414"/>
                    </a:lnTo>
                    <a:lnTo>
                      <a:pt x="818" y="1414"/>
                    </a:lnTo>
                    <a:lnTo>
                      <a:pt x="818" y="1420"/>
                    </a:lnTo>
                    <a:lnTo>
                      <a:pt x="818" y="1422"/>
                    </a:lnTo>
                    <a:lnTo>
                      <a:pt x="824" y="1426"/>
                    </a:lnTo>
                    <a:lnTo>
                      <a:pt x="828" y="1430"/>
                    </a:lnTo>
                    <a:lnTo>
                      <a:pt x="830" y="1434"/>
                    </a:lnTo>
                    <a:lnTo>
                      <a:pt x="830" y="1440"/>
                    </a:lnTo>
                    <a:lnTo>
                      <a:pt x="830" y="1440"/>
                    </a:lnTo>
                    <a:lnTo>
                      <a:pt x="830" y="1450"/>
                    </a:lnTo>
                    <a:lnTo>
                      <a:pt x="834" y="1452"/>
                    </a:lnTo>
                    <a:lnTo>
                      <a:pt x="836" y="1454"/>
                    </a:lnTo>
                    <a:lnTo>
                      <a:pt x="836" y="1462"/>
                    </a:lnTo>
                    <a:lnTo>
                      <a:pt x="836" y="1462"/>
                    </a:lnTo>
                    <a:lnTo>
                      <a:pt x="836" y="1476"/>
                    </a:lnTo>
                    <a:lnTo>
                      <a:pt x="836" y="1482"/>
                    </a:lnTo>
                    <a:lnTo>
                      <a:pt x="840" y="1488"/>
                    </a:lnTo>
                    <a:lnTo>
                      <a:pt x="842" y="1490"/>
                    </a:lnTo>
                    <a:lnTo>
                      <a:pt x="848" y="1488"/>
                    </a:lnTo>
                    <a:lnTo>
                      <a:pt x="852" y="1482"/>
                    </a:lnTo>
                    <a:lnTo>
                      <a:pt x="860" y="1470"/>
                    </a:lnTo>
                    <a:lnTo>
                      <a:pt x="860" y="1470"/>
                    </a:lnTo>
                    <a:lnTo>
                      <a:pt x="870" y="1454"/>
                    </a:lnTo>
                    <a:lnTo>
                      <a:pt x="872" y="1454"/>
                    </a:lnTo>
                    <a:lnTo>
                      <a:pt x="874" y="1456"/>
                    </a:lnTo>
                    <a:lnTo>
                      <a:pt x="876" y="1462"/>
                    </a:lnTo>
                    <a:lnTo>
                      <a:pt x="878" y="1462"/>
                    </a:lnTo>
                    <a:lnTo>
                      <a:pt x="882" y="1460"/>
                    </a:lnTo>
                    <a:lnTo>
                      <a:pt x="882" y="1460"/>
                    </a:lnTo>
                    <a:lnTo>
                      <a:pt x="888" y="1456"/>
                    </a:lnTo>
                    <a:lnTo>
                      <a:pt x="894" y="1454"/>
                    </a:lnTo>
                    <a:lnTo>
                      <a:pt x="900" y="1452"/>
                    </a:lnTo>
                    <a:lnTo>
                      <a:pt x="906" y="1454"/>
                    </a:lnTo>
                    <a:lnTo>
                      <a:pt x="912" y="1456"/>
                    </a:lnTo>
                    <a:lnTo>
                      <a:pt x="916" y="1458"/>
                    </a:lnTo>
                    <a:lnTo>
                      <a:pt x="918" y="1464"/>
                    </a:lnTo>
                    <a:lnTo>
                      <a:pt x="920" y="1470"/>
                    </a:lnTo>
                    <a:lnTo>
                      <a:pt x="920" y="1470"/>
                    </a:lnTo>
                    <a:lnTo>
                      <a:pt x="922" y="1474"/>
                    </a:lnTo>
                    <a:lnTo>
                      <a:pt x="920" y="1474"/>
                    </a:lnTo>
                    <a:lnTo>
                      <a:pt x="912" y="1470"/>
                    </a:lnTo>
                    <a:lnTo>
                      <a:pt x="902" y="1464"/>
                    </a:lnTo>
                    <a:lnTo>
                      <a:pt x="896" y="1462"/>
                    </a:lnTo>
                    <a:lnTo>
                      <a:pt x="890" y="1464"/>
                    </a:lnTo>
                    <a:lnTo>
                      <a:pt x="890" y="1464"/>
                    </a:lnTo>
                    <a:lnTo>
                      <a:pt x="888" y="1466"/>
                    </a:lnTo>
                    <a:lnTo>
                      <a:pt x="888" y="1468"/>
                    </a:lnTo>
                    <a:lnTo>
                      <a:pt x="894" y="1474"/>
                    </a:lnTo>
                    <a:lnTo>
                      <a:pt x="898" y="1474"/>
                    </a:lnTo>
                    <a:lnTo>
                      <a:pt x="898" y="1476"/>
                    </a:lnTo>
                    <a:lnTo>
                      <a:pt x="896" y="1478"/>
                    </a:lnTo>
                    <a:lnTo>
                      <a:pt x="890" y="1478"/>
                    </a:lnTo>
                    <a:lnTo>
                      <a:pt x="890" y="1478"/>
                    </a:lnTo>
                    <a:lnTo>
                      <a:pt x="884" y="1480"/>
                    </a:lnTo>
                    <a:lnTo>
                      <a:pt x="880" y="1480"/>
                    </a:lnTo>
                    <a:lnTo>
                      <a:pt x="880" y="1484"/>
                    </a:lnTo>
                    <a:lnTo>
                      <a:pt x="880" y="1486"/>
                    </a:lnTo>
                    <a:lnTo>
                      <a:pt x="880" y="1488"/>
                    </a:lnTo>
                    <a:lnTo>
                      <a:pt x="880" y="1490"/>
                    </a:lnTo>
                    <a:lnTo>
                      <a:pt x="876" y="1492"/>
                    </a:lnTo>
                    <a:lnTo>
                      <a:pt x="868" y="1492"/>
                    </a:lnTo>
                    <a:lnTo>
                      <a:pt x="868" y="1492"/>
                    </a:lnTo>
                    <a:lnTo>
                      <a:pt x="856" y="1494"/>
                    </a:lnTo>
                    <a:lnTo>
                      <a:pt x="856" y="1496"/>
                    </a:lnTo>
                    <a:lnTo>
                      <a:pt x="856" y="1496"/>
                    </a:lnTo>
                    <a:lnTo>
                      <a:pt x="860" y="1500"/>
                    </a:lnTo>
                    <a:lnTo>
                      <a:pt x="860" y="1502"/>
                    </a:lnTo>
                    <a:lnTo>
                      <a:pt x="858" y="1504"/>
                    </a:lnTo>
                    <a:lnTo>
                      <a:pt x="858" y="1504"/>
                    </a:lnTo>
                    <a:lnTo>
                      <a:pt x="854" y="1506"/>
                    </a:lnTo>
                    <a:lnTo>
                      <a:pt x="854" y="1506"/>
                    </a:lnTo>
                    <a:lnTo>
                      <a:pt x="856" y="1510"/>
                    </a:lnTo>
                    <a:lnTo>
                      <a:pt x="860" y="1514"/>
                    </a:lnTo>
                    <a:lnTo>
                      <a:pt x="862" y="1516"/>
                    </a:lnTo>
                    <a:lnTo>
                      <a:pt x="860" y="1518"/>
                    </a:lnTo>
                    <a:lnTo>
                      <a:pt x="860" y="1518"/>
                    </a:lnTo>
                    <a:lnTo>
                      <a:pt x="860" y="1522"/>
                    </a:lnTo>
                    <a:lnTo>
                      <a:pt x="860" y="1526"/>
                    </a:lnTo>
                    <a:lnTo>
                      <a:pt x="862" y="1534"/>
                    </a:lnTo>
                    <a:lnTo>
                      <a:pt x="874" y="1554"/>
                    </a:lnTo>
                    <a:lnTo>
                      <a:pt x="874" y="1554"/>
                    </a:lnTo>
                    <a:lnTo>
                      <a:pt x="878" y="1558"/>
                    </a:lnTo>
                    <a:lnTo>
                      <a:pt x="882" y="1560"/>
                    </a:lnTo>
                    <a:lnTo>
                      <a:pt x="890" y="1562"/>
                    </a:lnTo>
                    <a:lnTo>
                      <a:pt x="898" y="1562"/>
                    </a:lnTo>
                    <a:lnTo>
                      <a:pt x="898" y="1564"/>
                    </a:lnTo>
                    <a:lnTo>
                      <a:pt x="898" y="1568"/>
                    </a:lnTo>
                    <a:lnTo>
                      <a:pt x="898" y="1568"/>
                    </a:lnTo>
                    <a:lnTo>
                      <a:pt x="896" y="1572"/>
                    </a:lnTo>
                    <a:lnTo>
                      <a:pt x="898" y="1576"/>
                    </a:lnTo>
                    <a:lnTo>
                      <a:pt x="902" y="1582"/>
                    </a:lnTo>
                    <a:lnTo>
                      <a:pt x="906" y="1590"/>
                    </a:lnTo>
                    <a:lnTo>
                      <a:pt x="908" y="1594"/>
                    </a:lnTo>
                    <a:lnTo>
                      <a:pt x="908" y="1598"/>
                    </a:lnTo>
                    <a:lnTo>
                      <a:pt x="908" y="1598"/>
                    </a:lnTo>
                    <a:lnTo>
                      <a:pt x="908" y="1606"/>
                    </a:lnTo>
                    <a:lnTo>
                      <a:pt x="910" y="1610"/>
                    </a:lnTo>
                    <a:lnTo>
                      <a:pt x="914" y="1614"/>
                    </a:lnTo>
                    <a:lnTo>
                      <a:pt x="926" y="1618"/>
                    </a:lnTo>
                    <a:lnTo>
                      <a:pt x="926" y="1618"/>
                    </a:lnTo>
                    <a:lnTo>
                      <a:pt x="932" y="1622"/>
                    </a:lnTo>
                    <a:lnTo>
                      <a:pt x="934" y="1626"/>
                    </a:lnTo>
                    <a:lnTo>
                      <a:pt x="936" y="1630"/>
                    </a:lnTo>
                    <a:lnTo>
                      <a:pt x="934" y="1634"/>
                    </a:lnTo>
                    <a:lnTo>
                      <a:pt x="934" y="1640"/>
                    </a:lnTo>
                    <a:lnTo>
                      <a:pt x="934" y="1640"/>
                    </a:lnTo>
                    <a:lnTo>
                      <a:pt x="938" y="1640"/>
                    </a:lnTo>
                    <a:lnTo>
                      <a:pt x="938" y="1640"/>
                    </a:lnTo>
                    <a:lnTo>
                      <a:pt x="942" y="1640"/>
                    </a:lnTo>
                    <a:lnTo>
                      <a:pt x="944" y="1640"/>
                    </a:lnTo>
                    <a:lnTo>
                      <a:pt x="946" y="1648"/>
                    </a:lnTo>
                    <a:lnTo>
                      <a:pt x="946" y="1654"/>
                    </a:lnTo>
                    <a:lnTo>
                      <a:pt x="948" y="1656"/>
                    </a:lnTo>
                    <a:lnTo>
                      <a:pt x="950" y="1656"/>
                    </a:lnTo>
                    <a:lnTo>
                      <a:pt x="950" y="1656"/>
                    </a:lnTo>
                    <a:lnTo>
                      <a:pt x="956" y="1656"/>
                    </a:lnTo>
                    <a:lnTo>
                      <a:pt x="958" y="1656"/>
                    </a:lnTo>
                    <a:lnTo>
                      <a:pt x="958" y="1662"/>
                    </a:lnTo>
                    <a:lnTo>
                      <a:pt x="954" y="1672"/>
                    </a:lnTo>
                    <a:lnTo>
                      <a:pt x="954" y="1672"/>
                    </a:lnTo>
                    <a:lnTo>
                      <a:pt x="952" y="1676"/>
                    </a:lnTo>
                    <a:lnTo>
                      <a:pt x="956" y="1678"/>
                    </a:lnTo>
                    <a:lnTo>
                      <a:pt x="966" y="1678"/>
                    </a:lnTo>
                    <a:lnTo>
                      <a:pt x="978" y="1678"/>
                    </a:lnTo>
                    <a:lnTo>
                      <a:pt x="980" y="1680"/>
                    </a:lnTo>
                    <a:lnTo>
                      <a:pt x="980" y="1684"/>
                    </a:lnTo>
                    <a:lnTo>
                      <a:pt x="980" y="1684"/>
                    </a:lnTo>
                    <a:lnTo>
                      <a:pt x="978" y="1690"/>
                    </a:lnTo>
                    <a:lnTo>
                      <a:pt x="978" y="1692"/>
                    </a:lnTo>
                    <a:lnTo>
                      <a:pt x="980" y="1694"/>
                    </a:lnTo>
                    <a:lnTo>
                      <a:pt x="982" y="1694"/>
                    </a:lnTo>
                    <a:lnTo>
                      <a:pt x="990" y="1694"/>
                    </a:lnTo>
                    <a:lnTo>
                      <a:pt x="994" y="1696"/>
                    </a:lnTo>
                    <a:lnTo>
                      <a:pt x="996" y="1698"/>
                    </a:lnTo>
                    <a:lnTo>
                      <a:pt x="996" y="1698"/>
                    </a:lnTo>
                    <a:lnTo>
                      <a:pt x="998" y="1700"/>
                    </a:lnTo>
                    <a:lnTo>
                      <a:pt x="996" y="1702"/>
                    </a:lnTo>
                    <a:lnTo>
                      <a:pt x="994" y="1704"/>
                    </a:lnTo>
                    <a:lnTo>
                      <a:pt x="990" y="1706"/>
                    </a:lnTo>
                    <a:lnTo>
                      <a:pt x="990" y="1708"/>
                    </a:lnTo>
                    <a:lnTo>
                      <a:pt x="990" y="1712"/>
                    </a:lnTo>
                    <a:lnTo>
                      <a:pt x="990" y="1712"/>
                    </a:lnTo>
                    <a:lnTo>
                      <a:pt x="992" y="1722"/>
                    </a:lnTo>
                    <a:lnTo>
                      <a:pt x="996" y="1724"/>
                    </a:lnTo>
                    <a:lnTo>
                      <a:pt x="1000" y="1726"/>
                    </a:lnTo>
                    <a:lnTo>
                      <a:pt x="1004" y="1726"/>
                    </a:lnTo>
                    <a:lnTo>
                      <a:pt x="1010" y="1726"/>
                    </a:lnTo>
                    <a:lnTo>
                      <a:pt x="1016" y="1722"/>
                    </a:lnTo>
                    <a:lnTo>
                      <a:pt x="1024" y="1718"/>
                    </a:lnTo>
                    <a:lnTo>
                      <a:pt x="1024" y="1718"/>
                    </a:lnTo>
                    <a:lnTo>
                      <a:pt x="1032" y="1712"/>
                    </a:lnTo>
                    <a:lnTo>
                      <a:pt x="1038" y="1712"/>
                    </a:lnTo>
                    <a:lnTo>
                      <a:pt x="1040" y="1712"/>
                    </a:lnTo>
                    <a:lnTo>
                      <a:pt x="1044" y="1714"/>
                    </a:lnTo>
                    <a:lnTo>
                      <a:pt x="1048" y="1716"/>
                    </a:lnTo>
                    <a:lnTo>
                      <a:pt x="1050" y="1716"/>
                    </a:lnTo>
                    <a:lnTo>
                      <a:pt x="1054" y="1714"/>
                    </a:lnTo>
                    <a:lnTo>
                      <a:pt x="1054" y="1714"/>
                    </a:lnTo>
                    <a:lnTo>
                      <a:pt x="1064" y="1708"/>
                    </a:lnTo>
                    <a:lnTo>
                      <a:pt x="1072" y="1704"/>
                    </a:lnTo>
                    <a:lnTo>
                      <a:pt x="1080" y="1700"/>
                    </a:lnTo>
                    <a:lnTo>
                      <a:pt x="1080" y="1696"/>
                    </a:lnTo>
                    <a:lnTo>
                      <a:pt x="1080" y="1692"/>
                    </a:lnTo>
                    <a:lnTo>
                      <a:pt x="1080" y="1692"/>
                    </a:lnTo>
                    <a:lnTo>
                      <a:pt x="1080" y="1688"/>
                    </a:lnTo>
                    <a:lnTo>
                      <a:pt x="1082" y="1686"/>
                    </a:lnTo>
                    <a:lnTo>
                      <a:pt x="1084" y="1688"/>
                    </a:lnTo>
                    <a:lnTo>
                      <a:pt x="1086" y="1690"/>
                    </a:lnTo>
                    <a:lnTo>
                      <a:pt x="1088" y="1694"/>
                    </a:lnTo>
                    <a:lnTo>
                      <a:pt x="1090" y="1698"/>
                    </a:lnTo>
                    <a:lnTo>
                      <a:pt x="1090" y="1704"/>
                    </a:lnTo>
                    <a:lnTo>
                      <a:pt x="1086" y="1710"/>
                    </a:lnTo>
                    <a:lnTo>
                      <a:pt x="1086" y="1710"/>
                    </a:lnTo>
                    <a:lnTo>
                      <a:pt x="1078" y="1718"/>
                    </a:lnTo>
                    <a:lnTo>
                      <a:pt x="1076" y="1726"/>
                    </a:lnTo>
                    <a:lnTo>
                      <a:pt x="1076" y="1728"/>
                    </a:lnTo>
                    <a:lnTo>
                      <a:pt x="1078" y="1732"/>
                    </a:lnTo>
                    <a:lnTo>
                      <a:pt x="1090" y="1738"/>
                    </a:lnTo>
                    <a:lnTo>
                      <a:pt x="1090" y="1738"/>
                    </a:lnTo>
                    <a:lnTo>
                      <a:pt x="1098" y="1740"/>
                    </a:lnTo>
                    <a:lnTo>
                      <a:pt x="1106" y="1740"/>
                    </a:lnTo>
                    <a:lnTo>
                      <a:pt x="1120" y="1738"/>
                    </a:lnTo>
                    <a:lnTo>
                      <a:pt x="1124" y="1738"/>
                    </a:lnTo>
                    <a:lnTo>
                      <a:pt x="1126" y="1740"/>
                    </a:lnTo>
                    <a:lnTo>
                      <a:pt x="1126" y="1744"/>
                    </a:lnTo>
                    <a:lnTo>
                      <a:pt x="1120" y="1752"/>
                    </a:lnTo>
                    <a:lnTo>
                      <a:pt x="1120" y="1752"/>
                    </a:lnTo>
                    <a:lnTo>
                      <a:pt x="1116" y="1758"/>
                    </a:lnTo>
                    <a:lnTo>
                      <a:pt x="1116" y="1762"/>
                    </a:lnTo>
                    <a:lnTo>
                      <a:pt x="1118" y="1766"/>
                    </a:lnTo>
                    <a:lnTo>
                      <a:pt x="1122" y="1768"/>
                    </a:lnTo>
                    <a:lnTo>
                      <a:pt x="1126" y="1770"/>
                    </a:lnTo>
                    <a:lnTo>
                      <a:pt x="1132" y="1770"/>
                    </a:lnTo>
                    <a:lnTo>
                      <a:pt x="1136" y="1768"/>
                    </a:lnTo>
                    <a:lnTo>
                      <a:pt x="1140" y="1766"/>
                    </a:lnTo>
                    <a:lnTo>
                      <a:pt x="1140" y="1766"/>
                    </a:lnTo>
                    <a:lnTo>
                      <a:pt x="1150" y="1760"/>
                    </a:lnTo>
                    <a:lnTo>
                      <a:pt x="1154" y="1758"/>
                    </a:lnTo>
                    <a:lnTo>
                      <a:pt x="1156" y="1758"/>
                    </a:lnTo>
                    <a:lnTo>
                      <a:pt x="1162" y="1762"/>
                    </a:lnTo>
                    <a:lnTo>
                      <a:pt x="1170" y="1770"/>
                    </a:lnTo>
                    <a:lnTo>
                      <a:pt x="1170" y="1770"/>
                    </a:lnTo>
                    <a:lnTo>
                      <a:pt x="1182" y="1776"/>
                    </a:lnTo>
                    <a:lnTo>
                      <a:pt x="1186" y="1776"/>
                    </a:lnTo>
                    <a:lnTo>
                      <a:pt x="1190" y="1776"/>
                    </a:lnTo>
                    <a:lnTo>
                      <a:pt x="1194" y="1774"/>
                    </a:lnTo>
                    <a:lnTo>
                      <a:pt x="1196" y="1768"/>
                    </a:lnTo>
                    <a:lnTo>
                      <a:pt x="1198" y="1764"/>
                    </a:lnTo>
                    <a:lnTo>
                      <a:pt x="1200" y="1756"/>
                    </a:lnTo>
                    <a:lnTo>
                      <a:pt x="1200" y="1756"/>
                    </a:lnTo>
                    <a:lnTo>
                      <a:pt x="1200" y="1750"/>
                    </a:lnTo>
                    <a:lnTo>
                      <a:pt x="1198" y="1746"/>
                    </a:lnTo>
                    <a:lnTo>
                      <a:pt x="1194" y="1746"/>
                    </a:lnTo>
                    <a:lnTo>
                      <a:pt x="1192" y="1746"/>
                    </a:lnTo>
                    <a:lnTo>
                      <a:pt x="1186" y="1746"/>
                    </a:lnTo>
                    <a:lnTo>
                      <a:pt x="1186" y="1746"/>
                    </a:lnTo>
                    <a:lnTo>
                      <a:pt x="1186" y="1744"/>
                    </a:lnTo>
                    <a:lnTo>
                      <a:pt x="1186" y="1744"/>
                    </a:lnTo>
                    <a:lnTo>
                      <a:pt x="1190" y="1740"/>
                    </a:lnTo>
                    <a:lnTo>
                      <a:pt x="1194" y="1738"/>
                    </a:lnTo>
                    <a:lnTo>
                      <a:pt x="1204" y="1734"/>
                    </a:lnTo>
                    <a:lnTo>
                      <a:pt x="1208" y="1732"/>
                    </a:lnTo>
                    <a:lnTo>
                      <a:pt x="1210" y="1728"/>
                    </a:lnTo>
                    <a:lnTo>
                      <a:pt x="1212" y="1724"/>
                    </a:lnTo>
                    <a:lnTo>
                      <a:pt x="1212" y="1718"/>
                    </a:lnTo>
                    <a:lnTo>
                      <a:pt x="1212" y="1718"/>
                    </a:lnTo>
                    <a:lnTo>
                      <a:pt x="1210" y="1712"/>
                    </a:lnTo>
                    <a:lnTo>
                      <a:pt x="1214" y="1702"/>
                    </a:lnTo>
                    <a:lnTo>
                      <a:pt x="1224" y="1676"/>
                    </a:lnTo>
                    <a:lnTo>
                      <a:pt x="1234" y="1652"/>
                    </a:lnTo>
                    <a:lnTo>
                      <a:pt x="1236" y="1640"/>
                    </a:lnTo>
                    <a:lnTo>
                      <a:pt x="1236" y="1630"/>
                    </a:lnTo>
                    <a:lnTo>
                      <a:pt x="1236" y="1630"/>
                    </a:lnTo>
                    <a:lnTo>
                      <a:pt x="1234" y="1624"/>
                    </a:lnTo>
                    <a:lnTo>
                      <a:pt x="1232" y="1622"/>
                    </a:lnTo>
                    <a:lnTo>
                      <a:pt x="1230" y="1622"/>
                    </a:lnTo>
                    <a:lnTo>
                      <a:pt x="1228" y="1622"/>
                    </a:lnTo>
                    <a:lnTo>
                      <a:pt x="1226" y="1622"/>
                    </a:lnTo>
                    <a:lnTo>
                      <a:pt x="1222" y="1622"/>
                    </a:lnTo>
                    <a:lnTo>
                      <a:pt x="1220" y="1620"/>
                    </a:lnTo>
                    <a:lnTo>
                      <a:pt x="1214" y="1616"/>
                    </a:lnTo>
                    <a:lnTo>
                      <a:pt x="1214" y="1616"/>
                    </a:lnTo>
                    <a:lnTo>
                      <a:pt x="1212" y="1610"/>
                    </a:lnTo>
                    <a:lnTo>
                      <a:pt x="1212" y="1610"/>
                    </a:lnTo>
                    <a:lnTo>
                      <a:pt x="1222" y="1612"/>
                    </a:lnTo>
                    <a:lnTo>
                      <a:pt x="1232" y="1614"/>
                    </a:lnTo>
                    <a:lnTo>
                      <a:pt x="1236" y="1614"/>
                    </a:lnTo>
                    <a:lnTo>
                      <a:pt x="1236" y="1610"/>
                    </a:lnTo>
                    <a:lnTo>
                      <a:pt x="1236" y="1610"/>
                    </a:lnTo>
                    <a:lnTo>
                      <a:pt x="1234" y="1604"/>
                    </a:lnTo>
                    <a:lnTo>
                      <a:pt x="1232" y="1602"/>
                    </a:lnTo>
                    <a:lnTo>
                      <a:pt x="1226" y="1600"/>
                    </a:lnTo>
                    <a:lnTo>
                      <a:pt x="1220" y="1598"/>
                    </a:lnTo>
                    <a:lnTo>
                      <a:pt x="1220" y="1596"/>
                    </a:lnTo>
                    <a:lnTo>
                      <a:pt x="1222" y="1592"/>
                    </a:lnTo>
                    <a:lnTo>
                      <a:pt x="1222" y="1592"/>
                    </a:lnTo>
                    <a:lnTo>
                      <a:pt x="1226" y="1590"/>
                    </a:lnTo>
                    <a:lnTo>
                      <a:pt x="1230" y="1588"/>
                    </a:lnTo>
                    <a:lnTo>
                      <a:pt x="1244" y="1584"/>
                    </a:lnTo>
                    <a:lnTo>
                      <a:pt x="1250" y="1582"/>
                    </a:lnTo>
                    <a:lnTo>
                      <a:pt x="1256" y="1580"/>
                    </a:lnTo>
                    <a:lnTo>
                      <a:pt x="1260" y="1574"/>
                    </a:lnTo>
                    <a:lnTo>
                      <a:pt x="1262" y="1566"/>
                    </a:lnTo>
                    <a:lnTo>
                      <a:pt x="1262" y="1566"/>
                    </a:lnTo>
                    <a:lnTo>
                      <a:pt x="1264" y="1560"/>
                    </a:lnTo>
                    <a:lnTo>
                      <a:pt x="1266" y="1558"/>
                    </a:lnTo>
                    <a:lnTo>
                      <a:pt x="1268" y="1558"/>
                    </a:lnTo>
                    <a:lnTo>
                      <a:pt x="1272" y="1560"/>
                    </a:lnTo>
                    <a:lnTo>
                      <a:pt x="1278" y="1562"/>
                    </a:lnTo>
                    <a:lnTo>
                      <a:pt x="1280" y="1560"/>
                    </a:lnTo>
                    <a:lnTo>
                      <a:pt x="1280" y="1556"/>
                    </a:lnTo>
                    <a:lnTo>
                      <a:pt x="1280" y="1556"/>
                    </a:lnTo>
                    <a:lnTo>
                      <a:pt x="1282" y="1550"/>
                    </a:lnTo>
                    <a:lnTo>
                      <a:pt x="1284" y="1546"/>
                    </a:lnTo>
                    <a:lnTo>
                      <a:pt x="1294" y="1538"/>
                    </a:lnTo>
                    <a:lnTo>
                      <a:pt x="1300" y="1530"/>
                    </a:lnTo>
                    <a:lnTo>
                      <a:pt x="1302" y="1526"/>
                    </a:lnTo>
                    <a:lnTo>
                      <a:pt x="1302" y="1520"/>
                    </a:lnTo>
                    <a:lnTo>
                      <a:pt x="1302" y="1520"/>
                    </a:lnTo>
                    <a:lnTo>
                      <a:pt x="1300" y="1510"/>
                    </a:lnTo>
                    <a:lnTo>
                      <a:pt x="1300" y="1502"/>
                    </a:lnTo>
                    <a:lnTo>
                      <a:pt x="1300" y="1500"/>
                    </a:lnTo>
                    <a:lnTo>
                      <a:pt x="1298" y="1500"/>
                    </a:lnTo>
                    <a:lnTo>
                      <a:pt x="1286" y="1498"/>
                    </a:lnTo>
                    <a:lnTo>
                      <a:pt x="1286" y="1498"/>
                    </a:lnTo>
                    <a:lnTo>
                      <a:pt x="1278" y="1498"/>
                    </a:lnTo>
                    <a:lnTo>
                      <a:pt x="1270" y="1496"/>
                    </a:lnTo>
                    <a:lnTo>
                      <a:pt x="1266" y="1492"/>
                    </a:lnTo>
                    <a:lnTo>
                      <a:pt x="1262" y="1490"/>
                    </a:lnTo>
                    <a:lnTo>
                      <a:pt x="1260" y="1486"/>
                    </a:lnTo>
                    <a:lnTo>
                      <a:pt x="1262" y="1486"/>
                    </a:lnTo>
                    <a:lnTo>
                      <a:pt x="1264" y="1484"/>
                    </a:lnTo>
                    <a:lnTo>
                      <a:pt x="1270" y="1486"/>
                    </a:lnTo>
                    <a:lnTo>
                      <a:pt x="1270" y="1486"/>
                    </a:lnTo>
                    <a:lnTo>
                      <a:pt x="1276" y="1486"/>
                    </a:lnTo>
                    <a:lnTo>
                      <a:pt x="1280" y="1486"/>
                    </a:lnTo>
                    <a:lnTo>
                      <a:pt x="1288" y="1484"/>
                    </a:lnTo>
                    <a:lnTo>
                      <a:pt x="1294" y="1482"/>
                    </a:lnTo>
                    <a:lnTo>
                      <a:pt x="1300" y="1482"/>
                    </a:lnTo>
                    <a:lnTo>
                      <a:pt x="1300" y="1482"/>
                    </a:lnTo>
                    <a:lnTo>
                      <a:pt x="1308" y="1482"/>
                    </a:lnTo>
                    <a:lnTo>
                      <a:pt x="1308" y="1482"/>
                    </a:lnTo>
                    <a:lnTo>
                      <a:pt x="1308" y="1478"/>
                    </a:lnTo>
                    <a:lnTo>
                      <a:pt x="1302" y="1470"/>
                    </a:lnTo>
                    <a:lnTo>
                      <a:pt x="1290" y="1454"/>
                    </a:lnTo>
                    <a:lnTo>
                      <a:pt x="1290" y="1454"/>
                    </a:lnTo>
                    <a:lnTo>
                      <a:pt x="1282" y="1448"/>
                    </a:lnTo>
                    <a:lnTo>
                      <a:pt x="1280" y="1442"/>
                    </a:lnTo>
                    <a:lnTo>
                      <a:pt x="1280" y="1438"/>
                    </a:lnTo>
                    <a:lnTo>
                      <a:pt x="1284" y="1434"/>
                    </a:lnTo>
                    <a:lnTo>
                      <a:pt x="1288" y="1434"/>
                    </a:lnTo>
                    <a:lnTo>
                      <a:pt x="1296" y="1434"/>
                    </a:lnTo>
                    <a:lnTo>
                      <a:pt x="1310" y="1438"/>
                    </a:lnTo>
                    <a:lnTo>
                      <a:pt x="1310" y="1438"/>
                    </a:lnTo>
                    <a:lnTo>
                      <a:pt x="1316" y="1438"/>
                    </a:lnTo>
                    <a:lnTo>
                      <a:pt x="1320" y="1436"/>
                    </a:lnTo>
                    <a:lnTo>
                      <a:pt x="1324" y="1434"/>
                    </a:lnTo>
                    <a:lnTo>
                      <a:pt x="1326" y="1430"/>
                    </a:lnTo>
                    <a:lnTo>
                      <a:pt x="1332" y="1420"/>
                    </a:lnTo>
                    <a:lnTo>
                      <a:pt x="1334" y="1418"/>
                    </a:lnTo>
                    <a:lnTo>
                      <a:pt x="1338" y="1418"/>
                    </a:lnTo>
                    <a:lnTo>
                      <a:pt x="1338" y="1418"/>
                    </a:lnTo>
                    <a:lnTo>
                      <a:pt x="1344" y="1420"/>
                    </a:lnTo>
                    <a:lnTo>
                      <a:pt x="1346" y="1418"/>
                    </a:lnTo>
                    <a:lnTo>
                      <a:pt x="1344" y="1414"/>
                    </a:lnTo>
                    <a:lnTo>
                      <a:pt x="1334" y="1408"/>
                    </a:lnTo>
                    <a:lnTo>
                      <a:pt x="1334" y="1408"/>
                    </a:lnTo>
                    <a:lnTo>
                      <a:pt x="1326" y="1404"/>
                    </a:lnTo>
                    <a:lnTo>
                      <a:pt x="1324" y="1404"/>
                    </a:lnTo>
                    <a:lnTo>
                      <a:pt x="1326" y="1402"/>
                    </a:lnTo>
                    <a:lnTo>
                      <a:pt x="1330" y="1402"/>
                    </a:lnTo>
                    <a:lnTo>
                      <a:pt x="1338" y="1400"/>
                    </a:lnTo>
                    <a:lnTo>
                      <a:pt x="1338" y="1400"/>
                    </a:lnTo>
                    <a:lnTo>
                      <a:pt x="1344" y="1398"/>
                    </a:lnTo>
                    <a:lnTo>
                      <a:pt x="1352" y="1398"/>
                    </a:lnTo>
                    <a:lnTo>
                      <a:pt x="1360" y="1400"/>
                    </a:lnTo>
                    <a:lnTo>
                      <a:pt x="1370" y="1398"/>
                    </a:lnTo>
                    <a:lnTo>
                      <a:pt x="1370" y="1398"/>
                    </a:lnTo>
                    <a:lnTo>
                      <a:pt x="1380" y="1396"/>
                    </a:lnTo>
                    <a:lnTo>
                      <a:pt x="1388" y="1396"/>
                    </a:lnTo>
                    <a:lnTo>
                      <a:pt x="1394" y="1396"/>
                    </a:lnTo>
                    <a:lnTo>
                      <a:pt x="1398" y="1390"/>
                    </a:lnTo>
                    <a:lnTo>
                      <a:pt x="1398" y="1390"/>
                    </a:lnTo>
                    <a:lnTo>
                      <a:pt x="1400" y="1386"/>
                    </a:lnTo>
                    <a:lnTo>
                      <a:pt x="1398" y="1384"/>
                    </a:lnTo>
                    <a:lnTo>
                      <a:pt x="1396" y="1380"/>
                    </a:lnTo>
                    <a:lnTo>
                      <a:pt x="1402" y="1376"/>
                    </a:lnTo>
                    <a:lnTo>
                      <a:pt x="1402" y="1376"/>
                    </a:lnTo>
                    <a:lnTo>
                      <a:pt x="1404" y="1372"/>
                    </a:lnTo>
                    <a:lnTo>
                      <a:pt x="1404" y="1368"/>
                    </a:lnTo>
                    <a:lnTo>
                      <a:pt x="1404" y="1364"/>
                    </a:lnTo>
                    <a:lnTo>
                      <a:pt x="1410" y="1360"/>
                    </a:lnTo>
                    <a:lnTo>
                      <a:pt x="1410" y="1360"/>
                    </a:lnTo>
                    <a:lnTo>
                      <a:pt x="1414" y="1356"/>
                    </a:lnTo>
                    <a:lnTo>
                      <a:pt x="1416" y="1354"/>
                    </a:lnTo>
                    <a:lnTo>
                      <a:pt x="1414" y="1352"/>
                    </a:lnTo>
                    <a:lnTo>
                      <a:pt x="1412" y="1350"/>
                    </a:lnTo>
                    <a:lnTo>
                      <a:pt x="1406" y="1346"/>
                    </a:lnTo>
                    <a:lnTo>
                      <a:pt x="1406" y="1344"/>
                    </a:lnTo>
                    <a:lnTo>
                      <a:pt x="1406" y="1344"/>
                    </a:lnTo>
                    <a:lnTo>
                      <a:pt x="1406" y="1344"/>
                    </a:lnTo>
                    <a:lnTo>
                      <a:pt x="1410" y="1342"/>
                    </a:lnTo>
                    <a:lnTo>
                      <a:pt x="1414" y="1344"/>
                    </a:lnTo>
                    <a:lnTo>
                      <a:pt x="1420" y="1344"/>
                    </a:lnTo>
                    <a:lnTo>
                      <a:pt x="1430" y="1344"/>
                    </a:lnTo>
                    <a:lnTo>
                      <a:pt x="1430" y="1344"/>
                    </a:lnTo>
                    <a:lnTo>
                      <a:pt x="1436" y="1344"/>
                    </a:lnTo>
                    <a:lnTo>
                      <a:pt x="1434" y="1348"/>
                    </a:lnTo>
                    <a:lnTo>
                      <a:pt x="1428" y="1352"/>
                    </a:lnTo>
                    <a:lnTo>
                      <a:pt x="1424" y="1358"/>
                    </a:lnTo>
                    <a:lnTo>
                      <a:pt x="1424" y="1358"/>
                    </a:lnTo>
                    <a:lnTo>
                      <a:pt x="1422" y="1362"/>
                    </a:lnTo>
                    <a:lnTo>
                      <a:pt x="1418" y="1364"/>
                    </a:lnTo>
                    <a:lnTo>
                      <a:pt x="1414" y="1368"/>
                    </a:lnTo>
                    <a:lnTo>
                      <a:pt x="1412" y="1372"/>
                    </a:lnTo>
                    <a:lnTo>
                      <a:pt x="1412" y="1372"/>
                    </a:lnTo>
                    <a:lnTo>
                      <a:pt x="1410" y="1378"/>
                    </a:lnTo>
                    <a:lnTo>
                      <a:pt x="1408" y="1386"/>
                    </a:lnTo>
                    <a:lnTo>
                      <a:pt x="1406" y="1392"/>
                    </a:lnTo>
                    <a:lnTo>
                      <a:pt x="1406" y="1394"/>
                    </a:lnTo>
                    <a:lnTo>
                      <a:pt x="1408" y="1396"/>
                    </a:lnTo>
                    <a:lnTo>
                      <a:pt x="1408" y="1396"/>
                    </a:lnTo>
                    <a:lnTo>
                      <a:pt x="1414" y="1398"/>
                    </a:lnTo>
                    <a:lnTo>
                      <a:pt x="1420" y="1398"/>
                    </a:lnTo>
                    <a:lnTo>
                      <a:pt x="1426" y="1396"/>
                    </a:lnTo>
                    <a:lnTo>
                      <a:pt x="1432" y="1390"/>
                    </a:lnTo>
                    <a:lnTo>
                      <a:pt x="1432" y="1390"/>
                    </a:lnTo>
                    <a:lnTo>
                      <a:pt x="1440" y="1380"/>
                    </a:lnTo>
                    <a:lnTo>
                      <a:pt x="1444" y="1380"/>
                    </a:lnTo>
                    <a:lnTo>
                      <a:pt x="1448" y="1384"/>
                    </a:lnTo>
                    <a:lnTo>
                      <a:pt x="1448" y="1384"/>
                    </a:lnTo>
                    <a:lnTo>
                      <a:pt x="1452" y="1386"/>
                    </a:lnTo>
                    <a:lnTo>
                      <a:pt x="1454" y="1384"/>
                    </a:lnTo>
                    <a:lnTo>
                      <a:pt x="1454" y="1382"/>
                    </a:lnTo>
                    <a:lnTo>
                      <a:pt x="1452" y="1378"/>
                    </a:lnTo>
                    <a:lnTo>
                      <a:pt x="1452" y="1378"/>
                    </a:lnTo>
                    <a:lnTo>
                      <a:pt x="1452" y="1376"/>
                    </a:lnTo>
                    <a:lnTo>
                      <a:pt x="1452" y="1374"/>
                    </a:lnTo>
                    <a:lnTo>
                      <a:pt x="1456" y="1372"/>
                    </a:lnTo>
                    <a:lnTo>
                      <a:pt x="1462" y="1370"/>
                    </a:lnTo>
                    <a:lnTo>
                      <a:pt x="1466" y="1370"/>
                    </a:lnTo>
                    <a:lnTo>
                      <a:pt x="1468" y="1372"/>
                    </a:lnTo>
                    <a:lnTo>
                      <a:pt x="1468" y="1372"/>
                    </a:lnTo>
                    <a:lnTo>
                      <a:pt x="1472" y="1372"/>
                    </a:lnTo>
                    <a:lnTo>
                      <a:pt x="1476" y="1372"/>
                    </a:lnTo>
                    <a:lnTo>
                      <a:pt x="1484" y="1370"/>
                    </a:lnTo>
                    <a:lnTo>
                      <a:pt x="1498" y="1362"/>
                    </a:lnTo>
                    <a:lnTo>
                      <a:pt x="1498" y="1362"/>
                    </a:lnTo>
                    <a:lnTo>
                      <a:pt x="1502" y="1360"/>
                    </a:lnTo>
                    <a:lnTo>
                      <a:pt x="1502" y="1354"/>
                    </a:lnTo>
                    <a:lnTo>
                      <a:pt x="1502" y="1350"/>
                    </a:lnTo>
                    <a:lnTo>
                      <a:pt x="1502" y="1350"/>
                    </a:lnTo>
                    <a:lnTo>
                      <a:pt x="1504" y="1350"/>
                    </a:lnTo>
                    <a:lnTo>
                      <a:pt x="1504" y="1350"/>
                    </a:lnTo>
                    <a:lnTo>
                      <a:pt x="1508" y="1350"/>
                    </a:lnTo>
                    <a:lnTo>
                      <a:pt x="1510" y="1352"/>
                    </a:lnTo>
                    <a:lnTo>
                      <a:pt x="1510" y="1354"/>
                    </a:lnTo>
                    <a:lnTo>
                      <a:pt x="1512" y="1354"/>
                    </a:lnTo>
                    <a:lnTo>
                      <a:pt x="1512" y="1354"/>
                    </a:lnTo>
                    <a:lnTo>
                      <a:pt x="1520" y="1350"/>
                    </a:lnTo>
                    <a:lnTo>
                      <a:pt x="1532" y="1344"/>
                    </a:lnTo>
                    <a:lnTo>
                      <a:pt x="1558" y="1324"/>
                    </a:lnTo>
                    <a:lnTo>
                      <a:pt x="1570" y="1314"/>
                    </a:lnTo>
                    <a:lnTo>
                      <a:pt x="1580" y="1302"/>
                    </a:lnTo>
                    <a:lnTo>
                      <a:pt x="1588" y="1290"/>
                    </a:lnTo>
                    <a:lnTo>
                      <a:pt x="1592" y="1280"/>
                    </a:lnTo>
                    <a:lnTo>
                      <a:pt x="1592" y="1280"/>
                    </a:lnTo>
                    <a:lnTo>
                      <a:pt x="1600" y="1264"/>
                    </a:lnTo>
                    <a:lnTo>
                      <a:pt x="1610" y="1250"/>
                    </a:lnTo>
                    <a:lnTo>
                      <a:pt x="1622" y="1242"/>
                    </a:lnTo>
                    <a:lnTo>
                      <a:pt x="1628" y="1238"/>
                    </a:lnTo>
                    <a:lnTo>
                      <a:pt x="1634" y="1238"/>
                    </a:lnTo>
                    <a:lnTo>
                      <a:pt x="1634" y="1238"/>
                    </a:lnTo>
                    <a:lnTo>
                      <a:pt x="1642" y="1236"/>
                    </a:lnTo>
                    <a:lnTo>
                      <a:pt x="1646" y="1234"/>
                    </a:lnTo>
                    <a:lnTo>
                      <a:pt x="1648" y="1232"/>
                    </a:lnTo>
                    <a:lnTo>
                      <a:pt x="1648" y="1228"/>
                    </a:lnTo>
                    <a:lnTo>
                      <a:pt x="1646" y="1222"/>
                    </a:lnTo>
                    <a:lnTo>
                      <a:pt x="1640" y="1214"/>
                    </a:lnTo>
                    <a:lnTo>
                      <a:pt x="1632" y="1204"/>
                    </a:lnTo>
                    <a:lnTo>
                      <a:pt x="1632" y="1204"/>
                    </a:lnTo>
                    <a:lnTo>
                      <a:pt x="1626" y="1198"/>
                    </a:lnTo>
                    <a:lnTo>
                      <a:pt x="1624" y="1194"/>
                    </a:lnTo>
                    <a:lnTo>
                      <a:pt x="1636" y="1200"/>
                    </a:lnTo>
                    <a:lnTo>
                      <a:pt x="1670" y="1222"/>
                    </a:lnTo>
                    <a:lnTo>
                      <a:pt x="1670" y="1222"/>
                    </a:lnTo>
                    <a:lnTo>
                      <a:pt x="1684" y="1226"/>
                    </a:lnTo>
                    <a:lnTo>
                      <a:pt x="1694" y="1228"/>
                    </a:lnTo>
                    <a:lnTo>
                      <a:pt x="1702" y="1228"/>
                    </a:lnTo>
                    <a:lnTo>
                      <a:pt x="1710" y="1226"/>
                    </a:lnTo>
                    <a:lnTo>
                      <a:pt x="1718" y="1224"/>
                    </a:lnTo>
                    <a:lnTo>
                      <a:pt x="1724" y="1218"/>
                    </a:lnTo>
                    <a:lnTo>
                      <a:pt x="1730" y="1212"/>
                    </a:lnTo>
                    <a:lnTo>
                      <a:pt x="1730" y="1212"/>
                    </a:lnTo>
                    <a:lnTo>
                      <a:pt x="1732" y="1206"/>
                    </a:lnTo>
                    <a:lnTo>
                      <a:pt x="1734" y="1204"/>
                    </a:lnTo>
                    <a:lnTo>
                      <a:pt x="1738" y="1204"/>
                    </a:lnTo>
                    <a:lnTo>
                      <a:pt x="1742" y="1206"/>
                    </a:lnTo>
                    <a:lnTo>
                      <a:pt x="1748" y="1208"/>
                    </a:lnTo>
                    <a:lnTo>
                      <a:pt x="1756" y="1208"/>
                    </a:lnTo>
                    <a:lnTo>
                      <a:pt x="1766" y="1208"/>
                    </a:lnTo>
                    <a:lnTo>
                      <a:pt x="1782" y="1202"/>
                    </a:lnTo>
                    <a:lnTo>
                      <a:pt x="1782" y="1202"/>
                    </a:lnTo>
                    <a:lnTo>
                      <a:pt x="1800" y="1196"/>
                    </a:lnTo>
                    <a:lnTo>
                      <a:pt x="1818" y="1190"/>
                    </a:lnTo>
                    <a:lnTo>
                      <a:pt x="1856" y="1184"/>
                    </a:lnTo>
                    <a:lnTo>
                      <a:pt x="1886" y="1178"/>
                    </a:lnTo>
                    <a:lnTo>
                      <a:pt x="1898" y="1172"/>
                    </a:lnTo>
                    <a:lnTo>
                      <a:pt x="1906" y="1166"/>
                    </a:lnTo>
                    <a:lnTo>
                      <a:pt x="1906" y="1166"/>
                    </a:lnTo>
                    <a:lnTo>
                      <a:pt x="1920" y="1154"/>
                    </a:lnTo>
                    <a:lnTo>
                      <a:pt x="1934" y="1142"/>
                    </a:lnTo>
                    <a:lnTo>
                      <a:pt x="1950" y="1132"/>
                    </a:lnTo>
                    <a:lnTo>
                      <a:pt x="1960" y="1128"/>
                    </a:lnTo>
                    <a:lnTo>
                      <a:pt x="1970" y="1128"/>
                    </a:lnTo>
                    <a:lnTo>
                      <a:pt x="1970" y="1128"/>
                    </a:lnTo>
                    <a:lnTo>
                      <a:pt x="1978" y="1126"/>
                    </a:lnTo>
                    <a:lnTo>
                      <a:pt x="1982" y="1122"/>
                    </a:lnTo>
                    <a:lnTo>
                      <a:pt x="1982" y="1120"/>
                    </a:lnTo>
                    <a:lnTo>
                      <a:pt x="1982" y="1116"/>
                    </a:lnTo>
                    <a:lnTo>
                      <a:pt x="1982" y="1112"/>
                    </a:lnTo>
                    <a:lnTo>
                      <a:pt x="1982" y="1108"/>
                    </a:lnTo>
                    <a:lnTo>
                      <a:pt x="1986" y="1106"/>
                    </a:lnTo>
                    <a:lnTo>
                      <a:pt x="1994" y="1106"/>
                    </a:lnTo>
                    <a:lnTo>
                      <a:pt x="1994" y="1106"/>
                    </a:lnTo>
                    <a:lnTo>
                      <a:pt x="2008" y="1104"/>
                    </a:lnTo>
                    <a:lnTo>
                      <a:pt x="2012" y="1102"/>
                    </a:lnTo>
                    <a:lnTo>
                      <a:pt x="2012" y="1102"/>
                    </a:lnTo>
                    <a:lnTo>
                      <a:pt x="2016" y="1096"/>
                    </a:lnTo>
                    <a:lnTo>
                      <a:pt x="2022" y="1092"/>
                    </a:lnTo>
                    <a:lnTo>
                      <a:pt x="2030" y="1088"/>
                    </a:lnTo>
                    <a:lnTo>
                      <a:pt x="2030" y="1088"/>
                    </a:lnTo>
                    <a:lnTo>
                      <a:pt x="2046" y="1080"/>
                    </a:lnTo>
                    <a:lnTo>
                      <a:pt x="2046" y="1078"/>
                    </a:lnTo>
                    <a:lnTo>
                      <a:pt x="2044" y="1076"/>
                    </a:lnTo>
                    <a:lnTo>
                      <a:pt x="2028" y="1076"/>
                    </a:lnTo>
                    <a:lnTo>
                      <a:pt x="2000" y="1080"/>
                    </a:lnTo>
                    <a:lnTo>
                      <a:pt x="2000" y="1080"/>
                    </a:lnTo>
                    <a:lnTo>
                      <a:pt x="1984" y="1080"/>
                    </a:lnTo>
                    <a:lnTo>
                      <a:pt x="1970" y="1076"/>
                    </a:lnTo>
                    <a:lnTo>
                      <a:pt x="1956" y="1070"/>
                    </a:lnTo>
                    <a:lnTo>
                      <a:pt x="1944" y="1064"/>
                    </a:lnTo>
                    <a:lnTo>
                      <a:pt x="1932" y="1058"/>
                    </a:lnTo>
                    <a:lnTo>
                      <a:pt x="1920" y="1056"/>
                    </a:lnTo>
                    <a:lnTo>
                      <a:pt x="1914" y="1056"/>
                    </a:lnTo>
                    <a:lnTo>
                      <a:pt x="1906" y="1058"/>
                    </a:lnTo>
                    <a:lnTo>
                      <a:pt x="1900" y="1060"/>
                    </a:lnTo>
                    <a:lnTo>
                      <a:pt x="1892" y="1064"/>
                    </a:lnTo>
                    <a:lnTo>
                      <a:pt x="1892" y="1064"/>
                    </a:lnTo>
                    <a:lnTo>
                      <a:pt x="1884" y="1068"/>
                    </a:lnTo>
                    <a:lnTo>
                      <a:pt x="1878" y="1070"/>
                    </a:lnTo>
                    <a:lnTo>
                      <a:pt x="1866" y="1070"/>
                    </a:lnTo>
                    <a:lnTo>
                      <a:pt x="1860" y="1070"/>
                    </a:lnTo>
                    <a:lnTo>
                      <a:pt x="1854" y="1072"/>
                    </a:lnTo>
                    <a:lnTo>
                      <a:pt x="1846" y="1076"/>
                    </a:lnTo>
                    <a:lnTo>
                      <a:pt x="1838" y="1082"/>
                    </a:lnTo>
                    <a:lnTo>
                      <a:pt x="1838" y="1082"/>
                    </a:lnTo>
                    <a:lnTo>
                      <a:pt x="1834" y="1086"/>
                    </a:lnTo>
                    <a:lnTo>
                      <a:pt x="1828" y="1090"/>
                    </a:lnTo>
                    <a:lnTo>
                      <a:pt x="1824" y="1090"/>
                    </a:lnTo>
                    <a:lnTo>
                      <a:pt x="1820" y="1090"/>
                    </a:lnTo>
                    <a:lnTo>
                      <a:pt x="1818" y="1088"/>
                    </a:lnTo>
                    <a:lnTo>
                      <a:pt x="1820" y="1084"/>
                    </a:lnTo>
                    <a:lnTo>
                      <a:pt x="1824" y="1078"/>
                    </a:lnTo>
                    <a:lnTo>
                      <a:pt x="1832" y="1070"/>
                    </a:lnTo>
                    <a:lnTo>
                      <a:pt x="1832" y="1070"/>
                    </a:lnTo>
                    <a:lnTo>
                      <a:pt x="1840" y="1064"/>
                    </a:lnTo>
                    <a:lnTo>
                      <a:pt x="1848" y="1062"/>
                    </a:lnTo>
                    <a:lnTo>
                      <a:pt x="1852" y="1062"/>
                    </a:lnTo>
                    <a:lnTo>
                      <a:pt x="1856" y="1062"/>
                    </a:lnTo>
                    <a:lnTo>
                      <a:pt x="1864" y="1064"/>
                    </a:lnTo>
                    <a:lnTo>
                      <a:pt x="1866" y="1064"/>
                    </a:lnTo>
                    <a:lnTo>
                      <a:pt x="1870" y="1062"/>
                    </a:lnTo>
                    <a:lnTo>
                      <a:pt x="1870" y="1062"/>
                    </a:lnTo>
                    <a:lnTo>
                      <a:pt x="1876" y="1058"/>
                    </a:lnTo>
                    <a:lnTo>
                      <a:pt x="1878" y="1056"/>
                    </a:lnTo>
                    <a:lnTo>
                      <a:pt x="1878" y="1054"/>
                    </a:lnTo>
                    <a:lnTo>
                      <a:pt x="1874" y="1052"/>
                    </a:lnTo>
                    <a:lnTo>
                      <a:pt x="1868" y="1052"/>
                    </a:lnTo>
                    <a:lnTo>
                      <a:pt x="1844" y="1054"/>
                    </a:lnTo>
                    <a:lnTo>
                      <a:pt x="1844" y="1054"/>
                    </a:lnTo>
                    <a:lnTo>
                      <a:pt x="1816" y="1058"/>
                    </a:lnTo>
                    <a:lnTo>
                      <a:pt x="1800" y="1058"/>
                    </a:lnTo>
                    <a:lnTo>
                      <a:pt x="1798" y="1056"/>
                    </a:lnTo>
                    <a:lnTo>
                      <a:pt x="1796" y="1052"/>
                    </a:lnTo>
                    <a:lnTo>
                      <a:pt x="1798" y="1046"/>
                    </a:lnTo>
                    <a:lnTo>
                      <a:pt x="1804" y="1038"/>
                    </a:lnTo>
                    <a:lnTo>
                      <a:pt x="1804" y="1038"/>
                    </a:lnTo>
                    <a:lnTo>
                      <a:pt x="1814" y="1022"/>
                    </a:lnTo>
                    <a:lnTo>
                      <a:pt x="1818" y="1014"/>
                    </a:lnTo>
                    <a:lnTo>
                      <a:pt x="1820" y="1012"/>
                    </a:lnTo>
                    <a:lnTo>
                      <a:pt x="1822" y="1010"/>
                    </a:lnTo>
                    <a:lnTo>
                      <a:pt x="1828" y="1016"/>
                    </a:lnTo>
                    <a:lnTo>
                      <a:pt x="1828" y="1016"/>
                    </a:lnTo>
                    <a:lnTo>
                      <a:pt x="1836" y="1022"/>
                    </a:lnTo>
                    <a:lnTo>
                      <a:pt x="1840" y="1022"/>
                    </a:lnTo>
                    <a:lnTo>
                      <a:pt x="1844" y="1022"/>
                    </a:lnTo>
                    <a:lnTo>
                      <a:pt x="1882" y="1010"/>
                    </a:lnTo>
                    <a:lnTo>
                      <a:pt x="1882" y="1010"/>
                    </a:lnTo>
                    <a:lnTo>
                      <a:pt x="1896" y="1006"/>
                    </a:lnTo>
                    <a:lnTo>
                      <a:pt x="1904" y="1000"/>
                    </a:lnTo>
                    <a:lnTo>
                      <a:pt x="1908" y="996"/>
                    </a:lnTo>
                    <a:lnTo>
                      <a:pt x="1910" y="992"/>
                    </a:lnTo>
                    <a:lnTo>
                      <a:pt x="1906" y="986"/>
                    </a:lnTo>
                    <a:lnTo>
                      <a:pt x="1898" y="984"/>
                    </a:lnTo>
                    <a:lnTo>
                      <a:pt x="1888" y="980"/>
                    </a:lnTo>
                    <a:lnTo>
                      <a:pt x="1874" y="978"/>
                    </a:lnTo>
                    <a:lnTo>
                      <a:pt x="1874" y="978"/>
                    </a:lnTo>
                    <a:lnTo>
                      <a:pt x="1850" y="974"/>
                    </a:lnTo>
                    <a:lnTo>
                      <a:pt x="1844" y="972"/>
                    </a:lnTo>
                    <a:lnTo>
                      <a:pt x="1842" y="970"/>
                    </a:lnTo>
                    <a:lnTo>
                      <a:pt x="1844" y="968"/>
                    </a:lnTo>
                    <a:lnTo>
                      <a:pt x="1850" y="966"/>
                    </a:lnTo>
                    <a:lnTo>
                      <a:pt x="1870" y="966"/>
                    </a:lnTo>
                    <a:lnTo>
                      <a:pt x="1870" y="966"/>
                    </a:lnTo>
                    <a:lnTo>
                      <a:pt x="1892" y="970"/>
                    </a:lnTo>
                    <a:lnTo>
                      <a:pt x="1906" y="976"/>
                    </a:lnTo>
                    <a:lnTo>
                      <a:pt x="1918" y="980"/>
                    </a:lnTo>
                    <a:lnTo>
                      <a:pt x="1932" y="986"/>
                    </a:lnTo>
                    <a:lnTo>
                      <a:pt x="1932" y="986"/>
                    </a:lnTo>
                    <a:lnTo>
                      <a:pt x="1946" y="992"/>
                    </a:lnTo>
                    <a:lnTo>
                      <a:pt x="1954" y="998"/>
                    </a:lnTo>
                    <a:lnTo>
                      <a:pt x="1958" y="1008"/>
                    </a:lnTo>
                    <a:lnTo>
                      <a:pt x="1960" y="1022"/>
                    </a:lnTo>
                    <a:lnTo>
                      <a:pt x="1960" y="1022"/>
                    </a:lnTo>
                    <a:lnTo>
                      <a:pt x="1964" y="1030"/>
                    </a:lnTo>
                    <a:lnTo>
                      <a:pt x="1970" y="1038"/>
                    </a:lnTo>
                    <a:lnTo>
                      <a:pt x="1978" y="1044"/>
                    </a:lnTo>
                    <a:lnTo>
                      <a:pt x="1988" y="1050"/>
                    </a:lnTo>
                    <a:lnTo>
                      <a:pt x="1998" y="1052"/>
                    </a:lnTo>
                    <a:lnTo>
                      <a:pt x="2008" y="1054"/>
                    </a:lnTo>
                    <a:lnTo>
                      <a:pt x="2016" y="1054"/>
                    </a:lnTo>
                    <a:lnTo>
                      <a:pt x="2022" y="1052"/>
                    </a:lnTo>
                    <a:lnTo>
                      <a:pt x="2022" y="1052"/>
                    </a:lnTo>
                    <a:lnTo>
                      <a:pt x="2030" y="1048"/>
                    </a:lnTo>
                    <a:lnTo>
                      <a:pt x="2036" y="1050"/>
                    </a:lnTo>
                    <a:lnTo>
                      <a:pt x="2046" y="1052"/>
                    </a:lnTo>
                    <a:lnTo>
                      <a:pt x="2060" y="1056"/>
                    </a:lnTo>
                    <a:lnTo>
                      <a:pt x="2060" y="1056"/>
                    </a:lnTo>
                    <a:lnTo>
                      <a:pt x="2068" y="1054"/>
                    </a:lnTo>
                    <a:lnTo>
                      <a:pt x="2070" y="1050"/>
                    </a:lnTo>
                    <a:lnTo>
                      <a:pt x="2072" y="1042"/>
                    </a:lnTo>
                    <a:lnTo>
                      <a:pt x="2070" y="1032"/>
                    </a:lnTo>
                    <a:lnTo>
                      <a:pt x="2066" y="1008"/>
                    </a:lnTo>
                    <a:lnTo>
                      <a:pt x="2064" y="996"/>
                    </a:lnTo>
                    <a:lnTo>
                      <a:pt x="2064" y="984"/>
                    </a:lnTo>
                    <a:lnTo>
                      <a:pt x="2064" y="984"/>
                    </a:lnTo>
                    <a:lnTo>
                      <a:pt x="2062" y="976"/>
                    </a:lnTo>
                    <a:lnTo>
                      <a:pt x="2062" y="974"/>
                    </a:lnTo>
                    <a:lnTo>
                      <a:pt x="2060" y="974"/>
                    </a:lnTo>
                    <a:lnTo>
                      <a:pt x="2056" y="976"/>
                    </a:lnTo>
                    <a:lnTo>
                      <a:pt x="2050" y="980"/>
                    </a:lnTo>
                    <a:lnTo>
                      <a:pt x="2044" y="986"/>
                    </a:lnTo>
                    <a:lnTo>
                      <a:pt x="2038" y="990"/>
                    </a:lnTo>
                    <a:lnTo>
                      <a:pt x="2032" y="990"/>
                    </a:lnTo>
                    <a:lnTo>
                      <a:pt x="2030" y="988"/>
                    </a:lnTo>
                    <a:lnTo>
                      <a:pt x="2030" y="986"/>
                    </a:lnTo>
                    <a:lnTo>
                      <a:pt x="2030" y="986"/>
                    </a:lnTo>
                    <a:lnTo>
                      <a:pt x="2028" y="976"/>
                    </a:lnTo>
                    <a:lnTo>
                      <a:pt x="2028" y="974"/>
                    </a:lnTo>
                    <a:lnTo>
                      <a:pt x="2032" y="974"/>
                    </a:lnTo>
                    <a:lnTo>
                      <a:pt x="2038" y="972"/>
                    </a:lnTo>
                    <a:lnTo>
                      <a:pt x="2044" y="968"/>
                    </a:lnTo>
                    <a:lnTo>
                      <a:pt x="2050" y="962"/>
                    </a:lnTo>
                    <a:lnTo>
                      <a:pt x="2050" y="962"/>
                    </a:lnTo>
                    <a:lnTo>
                      <a:pt x="2054" y="956"/>
                    </a:lnTo>
                    <a:lnTo>
                      <a:pt x="2054" y="956"/>
                    </a:lnTo>
                    <a:lnTo>
                      <a:pt x="2054" y="954"/>
                    </a:lnTo>
                    <a:lnTo>
                      <a:pt x="2044" y="958"/>
                    </a:lnTo>
                    <a:lnTo>
                      <a:pt x="2032" y="962"/>
                    </a:lnTo>
                    <a:lnTo>
                      <a:pt x="2030" y="960"/>
                    </a:lnTo>
                    <a:lnTo>
                      <a:pt x="2030" y="956"/>
                    </a:lnTo>
                    <a:lnTo>
                      <a:pt x="2030" y="956"/>
                    </a:lnTo>
                    <a:lnTo>
                      <a:pt x="2032" y="950"/>
                    </a:lnTo>
                    <a:lnTo>
                      <a:pt x="2030" y="944"/>
                    </a:lnTo>
                    <a:lnTo>
                      <a:pt x="2026" y="940"/>
                    </a:lnTo>
                    <a:lnTo>
                      <a:pt x="2020" y="938"/>
                    </a:lnTo>
                    <a:lnTo>
                      <a:pt x="2002" y="932"/>
                    </a:lnTo>
                    <a:lnTo>
                      <a:pt x="1980" y="926"/>
                    </a:lnTo>
                    <a:lnTo>
                      <a:pt x="1980" y="926"/>
                    </a:lnTo>
                    <a:lnTo>
                      <a:pt x="1960" y="918"/>
                    </a:lnTo>
                    <a:lnTo>
                      <a:pt x="1948" y="912"/>
                    </a:lnTo>
                    <a:lnTo>
                      <a:pt x="1944" y="908"/>
                    </a:lnTo>
                    <a:lnTo>
                      <a:pt x="1944" y="904"/>
                    </a:lnTo>
                    <a:lnTo>
                      <a:pt x="1944" y="900"/>
                    </a:lnTo>
                    <a:lnTo>
                      <a:pt x="1944" y="896"/>
                    </a:lnTo>
                    <a:lnTo>
                      <a:pt x="1942" y="892"/>
                    </a:lnTo>
                    <a:lnTo>
                      <a:pt x="1934" y="886"/>
                    </a:lnTo>
                    <a:lnTo>
                      <a:pt x="1934" y="886"/>
                    </a:lnTo>
                    <a:lnTo>
                      <a:pt x="1924" y="880"/>
                    </a:lnTo>
                    <a:lnTo>
                      <a:pt x="1922" y="874"/>
                    </a:lnTo>
                    <a:lnTo>
                      <a:pt x="1922" y="870"/>
                    </a:lnTo>
                    <a:lnTo>
                      <a:pt x="1924" y="866"/>
                    </a:lnTo>
                    <a:lnTo>
                      <a:pt x="1922" y="862"/>
                    </a:lnTo>
                    <a:lnTo>
                      <a:pt x="1916" y="858"/>
                    </a:lnTo>
                    <a:lnTo>
                      <a:pt x="1902" y="852"/>
                    </a:lnTo>
                    <a:lnTo>
                      <a:pt x="1878" y="846"/>
                    </a:lnTo>
                    <a:lnTo>
                      <a:pt x="1878" y="846"/>
                    </a:lnTo>
                    <a:lnTo>
                      <a:pt x="1888" y="846"/>
                    </a:lnTo>
                    <a:lnTo>
                      <a:pt x="1896" y="844"/>
                    </a:lnTo>
                    <a:lnTo>
                      <a:pt x="1904" y="842"/>
                    </a:lnTo>
                    <a:lnTo>
                      <a:pt x="1910" y="838"/>
                    </a:lnTo>
                    <a:lnTo>
                      <a:pt x="1926" y="828"/>
                    </a:lnTo>
                    <a:lnTo>
                      <a:pt x="1948" y="818"/>
                    </a:lnTo>
                    <a:lnTo>
                      <a:pt x="1948" y="818"/>
                    </a:lnTo>
                    <a:lnTo>
                      <a:pt x="1954" y="816"/>
                    </a:lnTo>
                    <a:lnTo>
                      <a:pt x="1960" y="816"/>
                    </a:lnTo>
                    <a:lnTo>
                      <a:pt x="1974" y="818"/>
                    </a:lnTo>
                    <a:lnTo>
                      <a:pt x="1988" y="824"/>
                    </a:lnTo>
                    <a:lnTo>
                      <a:pt x="2002" y="832"/>
                    </a:lnTo>
                    <a:lnTo>
                      <a:pt x="2016" y="838"/>
                    </a:lnTo>
                    <a:lnTo>
                      <a:pt x="2030" y="842"/>
                    </a:lnTo>
                    <a:lnTo>
                      <a:pt x="2038" y="844"/>
                    </a:lnTo>
                    <a:lnTo>
                      <a:pt x="2044" y="842"/>
                    </a:lnTo>
                    <a:lnTo>
                      <a:pt x="2052" y="840"/>
                    </a:lnTo>
                    <a:lnTo>
                      <a:pt x="2058" y="836"/>
                    </a:lnTo>
                    <a:lnTo>
                      <a:pt x="2058" y="836"/>
                    </a:lnTo>
                    <a:lnTo>
                      <a:pt x="2070" y="830"/>
                    </a:lnTo>
                    <a:lnTo>
                      <a:pt x="2078" y="826"/>
                    </a:lnTo>
                    <a:lnTo>
                      <a:pt x="2086" y="826"/>
                    </a:lnTo>
                    <a:lnTo>
                      <a:pt x="2092" y="828"/>
                    </a:lnTo>
                    <a:lnTo>
                      <a:pt x="2096" y="830"/>
                    </a:lnTo>
                    <a:lnTo>
                      <a:pt x="2100" y="830"/>
                    </a:lnTo>
                    <a:lnTo>
                      <a:pt x="2106" y="826"/>
                    </a:lnTo>
                    <a:lnTo>
                      <a:pt x="2112" y="818"/>
                    </a:lnTo>
                    <a:lnTo>
                      <a:pt x="2112" y="818"/>
                    </a:lnTo>
                    <a:lnTo>
                      <a:pt x="2118" y="810"/>
                    </a:lnTo>
                    <a:lnTo>
                      <a:pt x="2118" y="806"/>
                    </a:lnTo>
                    <a:lnTo>
                      <a:pt x="2116" y="802"/>
                    </a:lnTo>
                    <a:lnTo>
                      <a:pt x="2112" y="796"/>
                    </a:lnTo>
                    <a:lnTo>
                      <a:pt x="2104" y="792"/>
                    </a:lnTo>
                    <a:lnTo>
                      <a:pt x="2092" y="790"/>
                    </a:lnTo>
                    <a:lnTo>
                      <a:pt x="2080" y="788"/>
                    </a:lnTo>
                    <a:lnTo>
                      <a:pt x="2054" y="786"/>
                    </a:lnTo>
                    <a:lnTo>
                      <a:pt x="2054" y="786"/>
                    </a:lnTo>
                    <a:lnTo>
                      <a:pt x="2044" y="786"/>
                    </a:lnTo>
                    <a:lnTo>
                      <a:pt x="2040" y="784"/>
                    </a:lnTo>
                    <a:lnTo>
                      <a:pt x="2040" y="780"/>
                    </a:lnTo>
                    <a:lnTo>
                      <a:pt x="2040" y="776"/>
                    </a:lnTo>
                    <a:lnTo>
                      <a:pt x="2046" y="768"/>
                    </a:lnTo>
                    <a:lnTo>
                      <a:pt x="2054" y="762"/>
                    </a:lnTo>
                    <a:lnTo>
                      <a:pt x="2066" y="758"/>
                    </a:lnTo>
                    <a:lnTo>
                      <a:pt x="2078" y="754"/>
                    </a:lnTo>
                    <a:lnTo>
                      <a:pt x="2092" y="752"/>
                    </a:lnTo>
                    <a:lnTo>
                      <a:pt x="2092" y="752"/>
                    </a:lnTo>
                    <a:lnTo>
                      <a:pt x="2104" y="754"/>
                    </a:lnTo>
                    <a:lnTo>
                      <a:pt x="2112" y="758"/>
                    </a:lnTo>
                    <a:lnTo>
                      <a:pt x="2122" y="766"/>
                    </a:lnTo>
                    <a:lnTo>
                      <a:pt x="2128" y="768"/>
                    </a:lnTo>
                    <a:lnTo>
                      <a:pt x="2132" y="770"/>
                    </a:lnTo>
                    <a:lnTo>
                      <a:pt x="2142" y="768"/>
                    </a:lnTo>
                    <a:lnTo>
                      <a:pt x="2152" y="766"/>
                    </a:lnTo>
                    <a:lnTo>
                      <a:pt x="2152" y="766"/>
                    </a:lnTo>
                    <a:lnTo>
                      <a:pt x="2162" y="762"/>
                    </a:lnTo>
                    <a:lnTo>
                      <a:pt x="2164" y="758"/>
                    </a:lnTo>
                    <a:lnTo>
                      <a:pt x="2166" y="754"/>
                    </a:lnTo>
                    <a:lnTo>
                      <a:pt x="2162" y="750"/>
                    </a:lnTo>
                    <a:lnTo>
                      <a:pt x="2154" y="746"/>
                    </a:lnTo>
                    <a:lnTo>
                      <a:pt x="2146" y="742"/>
                    </a:lnTo>
                    <a:lnTo>
                      <a:pt x="2134" y="740"/>
                    </a:lnTo>
                    <a:lnTo>
                      <a:pt x="2120" y="738"/>
                    </a:lnTo>
                    <a:lnTo>
                      <a:pt x="2120" y="738"/>
                    </a:lnTo>
                    <a:lnTo>
                      <a:pt x="2112" y="738"/>
                    </a:lnTo>
                    <a:lnTo>
                      <a:pt x="2108" y="736"/>
                    </a:lnTo>
                    <a:lnTo>
                      <a:pt x="2104" y="732"/>
                    </a:lnTo>
                    <a:lnTo>
                      <a:pt x="2102" y="728"/>
                    </a:lnTo>
                    <a:lnTo>
                      <a:pt x="2100" y="718"/>
                    </a:lnTo>
                    <a:lnTo>
                      <a:pt x="2102" y="708"/>
                    </a:lnTo>
                    <a:lnTo>
                      <a:pt x="2108" y="700"/>
                    </a:lnTo>
                    <a:lnTo>
                      <a:pt x="2114" y="694"/>
                    </a:lnTo>
                    <a:lnTo>
                      <a:pt x="2118" y="692"/>
                    </a:lnTo>
                    <a:lnTo>
                      <a:pt x="2122" y="692"/>
                    </a:lnTo>
                    <a:lnTo>
                      <a:pt x="2124" y="692"/>
                    </a:lnTo>
                    <a:lnTo>
                      <a:pt x="2126" y="696"/>
                    </a:lnTo>
                    <a:lnTo>
                      <a:pt x="2126" y="696"/>
                    </a:lnTo>
                    <a:lnTo>
                      <a:pt x="2132" y="700"/>
                    </a:lnTo>
                    <a:lnTo>
                      <a:pt x="2140" y="702"/>
                    </a:lnTo>
                    <a:lnTo>
                      <a:pt x="2148" y="702"/>
                    </a:lnTo>
                    <a:lnTo>
                      <a:pt x="2154" y="698"/>
                    </a:lnTo>
                    <a:lnTo>
                      <a:pt x="2158" y="692"/>
                    </a:lnTo>
                    <a:lnTo>
                      <a:pt x="2162" y="686"/>
                    </a:lnTo>
                    <a:lnTo>
                      <a:pt x="2160" y="678"/>
                    </a:lnTo>
                    <a:lnTo>
                      <a:pt x="2156" y="670"/>
                    </a:lnTo>
                    <a:lnTo>
                      <a:pt x="2156" y="670"/>
                    </a:lnTo>
                    <a:lnTo>
                      <a:pt x="2150" y="662"/>
                    </a:lnTo>
                    <a:lnTo>
                      <a:pt x="2150" y="658"/>
                    </a:lnTo>
                    <a:lnTo>
                      <a:pt x="2154" y="656"/>
                    </a:lnTo>
                    <a:lnTo>
                      <a:pt x="2156" y="656"/>
                    </a:lnTo>
                    <a:lnTo>
                      <a:pt x="2160" y="656"/>
                    </a:lnTo>
                    <a:lnTo>
                      <a:pt x="2160" y="654"/>
                    </a:lnTo>
                    <a:lnTo>
                      <a:pt x="2144" y="646"/>
                    </a:lnTo>
                    <a:lnTo>
                      <a:pt x="2144" y="646"/>
                    </a:lnTo>
                    <a:lnTo>
                      <a:pt x="2132" y="640"/>
                    </a:lnTo>
                    <a:lnTo>
                      <a:pt x="2128" y="636"/>
                    </a:lnTo>
                    <a:lnTo>
                      <a:pt x="2128" y="634"/>
                    </a:lnTo>
                    <a:lnTo>
                      <a:pt x="2130" y="632"/>
                    </a:lnTo>
                    <a:lnTo>
                      <a:pt x="2140" y="628"/>
                    </a:lnTo>
                    <a:lnTo>
                      <a:pt x="2142" y="624"/>
                    </a:lnTo>
                    <a:lnTo>
                      <a:pt x="2142" y="620"/>
                    </a:lnTo>
                    <a:lnTo>
                      <a:pt x="2142" y="620"/>
                    </a:lnTo>
                    <a:lnTo>
                      <a:pt x="2140" y="616"/>
                    </a:lnTo>
                    <a:lnTo>
                      <a:pt x="2136" y="614"/>
                    </a:lnTo>
                    <a:lnTo>
                      <a:pt x="2126" y="612"/>
                    </a:lnTo>
                    <a:lnTo>
                      <a:pt x="2098" y="612"/>
                    </a:lnTo>
                    <a:lnTo>
                      <a:pt x="2084" y="612"/>
                    </a:lnTo>
                    <a:lnTo>
                      <a:pt x="2074" y="612"/>
                    </a:lnTo>
                    <a:lnTo>
                      <a:pt x="2066" y="608"/>
                    </a:lnTo>
                    <a:lnTo>
                      <a:pt x="2064" y="606"/>
                    </a:lnTo>
                    <a:lnTo>
                      <a:pt x="2062" y="602"/>
                    </a:lnTo>
                    <a:lnTo>
                      <a:pt x="2062" y="602"/>
                    </a:lnTo>
                    <a:lnTo>
                      <a:pt x="2062" y="598"/>
                    </a:lnTo>
                    <a:lnTo>
                      <a:pt x="2060" y="594"/>
                    </a:lnTo>
                    <a:lnTo>
                      <a:pt x="2056" y="590"/>
                    </a:lnTo>
                    <a:lnTo>
                      <a:pt x="2048" y="586"/>
                    </a:lnTo>
                    <a:lnTo>
                      <a:pt x="2040" y="582"/>
                    </a:lnTo>
                    <a:lnTo>
                      <a:pt x="2032" y="580"/>
                    </a:lnTo>
                    <a:lnTo>
                      <a:pt x="2028" y="578"/>
                    </a:lnTo>
                    <a:lnTo>
                      <a:pt x="2026" y="576"/>
                    </a:lnTo>
                    <a:lnTo>
                      <a:pt x="2028" y="574"/>
                    </a:lnTo>
                    <a:lnTo>
                      <a:pt x="2032" y="568"/>
                    </a:lnTo>
                    <a:lnTo>
                      <a:pt x="2032" y="568"/>
                    </a:lnTo>
                    <a:lnTo>
                      <a:pt x="2040" y="566"/>
                    </a:lnTo>
                    <a:lnTo>
                      <a:pt x="2046" y="566"/>
                    </a:lnTo>
                    <a:lnTo>
                      <a:pt x="2050" y="570"/>
                    </a:lnTo>
                    <a:lnTo>
                      <a:pt x="2054" y="574"/>
                    </a:lnTo>
                    <a:lnTo>
                      <a:pt x="2058" y="578"/>
                    </a:lnTo>
                    <a:lnTo>
                      <a:pt x="2064" y="580"/>
                    </a:lnTo>
                    <a:lnTo>
                      <a:pt x="2072" y="580"/>
                    </a:lnTo>
                    <a:lnTo>
                      <a:pt x="2082" y="574"/>
                    </a:lnTo>
                    <a:lnTo>
                      <a:pt x="2082" y="574"/>
                    </a:lnTo>
                    <a:lnTo>
                      <a:pt x="2094" y="566"/>
                    </a:lnTo>
                    <a:lnTo>
                      <a:pt x="2106" y="562"/>
                    </a:lnTo>
                    <a:lnTo>
                      <a:pt x="2120" y="560"/>
                    </a:lnTo>
                    <a:lnTo>
                      <a:pt x="2132" y="560"/>
                    </a:lnTo>
                    <a:lnTo>
                      <a:pt x="2144" y="562"/>
                    </a:lnTo>
                    <a:lnTo>
                      <a:pt x="2156" y="564"/>
                    </a:lnTo>
                    <a:lnTo>
                      <a:pt x="2178" y="574"/>
                    </a:lnTo>
                    <a:lnTo>
                      <a:pt x="2178" y="574"/>
                    </a:lnTo>
                    <a:lnTo>
                      <a:pt x="2188" y="576"/>
                    </a:lnTo>
                    <a:lnTo>
                      <a:pt x="2196" y="574"/>
                    </a:lnTo>
                    <a:lnTo>
                      <a:pt x="2202" y="570"/>
                    </a:lnTo>
                    <a:lnTo>
                      <a:pt x="2206" y="564"/>
                    </a:lnTo>
                    <a:lnTo>
                      <a:pt x="2208" y="556"/>
                    </a:lnTo>
                    <a:lnTo>
                      <a:pt x="2206" y="546"/>
                    </a:lnTo>
                    <a:lnTo>
                      <a:pt x="2202" y="536"/>
                    </a:lnTo>
                    <a:lnTo>
                      <a:pt x="2194" y="528"/>
                    </a:lnTo>
                    <a:lnTo>
                      <a:pt x="2194" y="528"/>
                    </a:lnTo>
                    <a:lnTo>
                      <a:pt x="2186" y="522"/>
                    </a:lnTo>
                    <a:lnTo>
                      <a:pt x="2180" y="522"/>
                    </a:lnTo>
                    <a:lnTo>
                      <a:pt x="2176" y="524"/>
                    </a:lnTo>
                    <a:lnTo>
                      <a:pt x="2172" y="528"/>
                    </a:lnTo>
                    <a:lnTo>
                      <a:pt x="2166" y="532"/>
                    </a:lnTo>
                    <a:lnTo>
                      <a:pt x="2158" y="534"/>
                    </a:lnTo>
                    <a:lnTo>
                      <a:pt x="2148" y="532"/>
                    </a:lnTo>
                    <a:lnTo>
                      <a:pt x="2132" y="524"/>
                    </a:lnTo>
                    <a:lnTo>
                      <a:pt x="2132" y="524"/>
                    </a:lnTo>
                    <a:lnTo>
                      <a:pt x="2106" y="506"/>
                    </a:lnTo>
                    <a:lnTo>
                      <a:pt x="2102" y="502"/>
                    </a:lnTo>
                    <a:lnTo>
                      <a:pt x="2102" y="500"/>
                    </a:lnTo>
                    <a:lnTo>
                      <a:pt x="2102" y="498"/>
                    </a:lnTo>
                    <a:lnTo>
                      <a:pt x="2106" y="498"/>
                    </a:lnTo>
                    <a:lnTo>
                      <a:pt x="2116" y="498"/>
                    </a:lnTo>
                    <a:lnTo>
                      <a:pt x="2144" y="504"/>
                    </a:lnTo>
                    <a:lnTo>
                      <a:pt x="2144" y="504"/>
                    </a:lnTo>
                    <a:lnTo>
                      <a:pt x="2170" y="508"/>
                    </a:lnTo>
                    <a:lnTo>
                      <a:pt x="2174" y="508"/>
                    </a:lnTo>
                    <a:lnTo>
                      <a:pt x="2174" y="506"/>
                    </a:lnTo>
                    <a:lnTo>
                      <a:pt x="2168" y="502"/>
                    </a:lnTo>
                    <a:lnTo>
                      <a:pt x="2156" y="496"/>
                    </a:lnTo>
                    <a:lnTo>
                      <a:pt x="2120" y="480"/>
                    </a:lnTo>
                    <a:lnTo>
                      <a:pt x="2120" y="480"/>
                    </a:lnTo>
                    <a:lnTo>
                      <a:pt x="2100" y="474"/>
                    </a:lnTo>
                    <a:lnTo>
                      <a:pt x="2086" y="474"/>
                    </a:lnTo>
                    <a:lnTo>
                      <a:pt x="2078" y="476"/>
                    </a:lnTo>
                    <a:lnTo>
                      <a:pt x="2074" y="482"/>
                    </a:lnTo>
                    <a:lnTo>
                      <a:pt x="2070" y="494"/>
                    </a:lnTo>
                    <a:lnTo>
                      <a:pt x="2066" y="500"/>
                    </a:lnTo>
                    <a:lnTo>
                      <a:pt x="2060" y="504"/>
                    </a:lnTo>
                    <a:lnTo>
                      <a:pt x="2060" y="504"/>
                    </a:lnTo>
                    <a:lnTo>
                      <a:pt x="2056" y="504"/>
                    </a:lnTo>
                    <a:lnTo>
                      <a:pt x="2054" y="502"/>
                    </a:lnTo>
                    <a:lnTo>
                      <a:pt x="2052" y="500"/>
                    </a:lnTo>
                    <a:lnTo>
                      <a:pt x="2052" y="498"/>
                    </a:lnTo>
                    <a:lnTo>
                      <a:pt x="2054" y="490"/>
                    </a:lnTo>
                    <a:lnTo>
                      <a:pt x="2060" y="478"/>
                    </a:lnTo>
                    <a:lnTo>
                      <a:pt x="2072" y="454"/>
                    </a:lnTo>
                    <a:lnTo>
                      <a:pt x="2080" y="440"/>
                    </a:lnTo>
                    <a:lnTo>
                      <a:pt x="2086" y="426"/>
                    </a:lnTo>
                    <a:lnTo>
                      <a:pt x="2086" y="426"/>
                    </a:lnTo>
                    <a:lnTo>
                      <a:pt x="2090" y="414"/>
                    </a:lnTo>
                    <a:lnTo>
                      <a:pt x="2096" y="408"/>
                    </a:lnTo>
                    <a:lnTo>
                      <a:pt x="2104" y="404"/>
                    </a:lnTo>
                    <a:lnTo>
                      <a:pt x="2110" y="404"/>
                    </a:lnTo>
                    <a:lnTo>
                      <a:pt x="2124" y="404"/>
                    </a:lnTo>
                    <a:lnTo>
                      <a:pt x="2130" y="404"/>
                    </a:lnTo>
                    <a:lnTo>
                      <a:pt x="2134" y="402"/>
                    </a:lnTo>
                    <a:lnTo>
                      <a:pt x="2134" y="402"/>
                    </a:lnTo>
                    <a:lnTo>
                      <a:pt x="2146" y="392"/>
                    </a:lnTo>
                    <a:lnTo>
                      <a:pt x="2160" y="382"/>
                    </a:lnTo>
                    <a:lnTo>
                      <a:pt x="2166" y="376"/>
                    </a:lnTo>
                    <a:lnTo>
                      <a:pt x="2168" y="372"/>
                    </a:lnTo>
                    <a:lnTo>
                      <a:pt x="2168" y="370"/>
                    </a:lnTo>
                    <a:lnTo>
                      <a:pt x="2166" y="368"/>
                    </a:lnTo>
                    <a:lnTo>
                      <a:pt x="2160" y="366"/>
                    </a:lnTo>
                    <a:lnTo>
                      <a:pt x="2160" y="366"/>
                    </a:lnTo>
                    <a:lnTo>
                      <a:pt x="2152" y="362"/>
                    </a:lnTo>
                    <a:lnTo>
                      <a:pt x="2146" y="358"/>
                    </a:lnTo>
                    <a:lnTo>
                      <a:pt x="2144" y="354"/>
                    </a:lnTo>
                    <a:lnTo>
                      <a:pt x="2144" y="348"/>
                    </a:lnTo>
                    <a:lnTo>
                      <a:pt x="2146" y="344"/>
                    </a:lnTo>
                    <a:lnTo>
                      <a:pt x="2150" y="338"/>
                    </a:lnTo>
                    <a:lnTo>
                      <a:pt x="2158" y="336"/>
                    </a:lnTo>
                    <a:lnTo>
                      <a:pt x="2168" y="334"/>
                    </a:lnTo>
                    <a:lnTo>
                      <a:pt x="2168" y="334"/>
                    </a:lnTo>
                    <a:lnTo>
                      <a:pt x="2190" y="334"/>
                    </a:lnTo>
                    <a:lnTo>
                      <a:pt x="2204" y="330"/>
                    </a:lnTo>
                    <a:lnTo>
                      <a:pt x="2216" y="322"/>
                    </a:lnTo>
                    <a:lnTo>
                      <a:pt x="2228" y="310"/>
                    </a:lnTo>
                    <a:lnTo>
                      <a:pt x="2228" y="310"/>
                    </a:lnTo>
                    <a:lnTo>
                      <a:pt x="2230" y="306"/>
                    </a:lnTo>
                    <a:lnTo>
                      <a:pt x="2230" y="304"/>
                    </a:lnTo>
                    <a:lnTo>
                      <a:pt x="2228" y="302"/>
                    </a:lnTo>
                    <a:lnTo>
                      <a:pt x="2226" y="300"/>
                    </a:lnTo>
                    <a:lnTo>
                      <a:pt x="2214" y="300"/>
                    </a:lnTo>
                    <a:lnTo>
                      <a:pt x="2200" y="300"/>
                    </a:lnTo>
                    <a:lnTo>
                      <a:pt x="2162" y="308"/>
                    </a:lnTo>
                    <a:lnTo>
                      <a:pt x="2142" y="312"/>
                    </a:lnTo>
                    <a:lnTo>
                      <a:pt x="2124" y="318"/>
                    </a:lnTo>
                    <a:lnTo>
                      <a:pt x="2124" y="318"/>
                    </a:lnTo>
                    <a:lnTo>
                      <a:pt x="2112" y="322"/>
                    </a:lnTo>
                    <a:lnTo>
                      <a:pt x="2108" y="320"/>
                    </a:lnTo>
                    <a:lnTo>
                      <a:pt x="2106" y="320"/>
                    </a:lnTo>
                    <a:lnTo>
                      <a:pt x="2106" y="316"/>
                    </a:lnTo>
                    <a:lnTo>
                      <a:pt x="2108" y="314"/>
                    </a:lnTo>
                    <a:lnTo>
                      <a:pt x="2114" y="306"/>
                    </a:lnTo>
                    <a:lnTo>
                      <a:pt x="2124" y="298"/>
                    </a:lnTo>
                    <a:lnTo>
                      <a:pt x="2138" y="292"/>
                    </a:lnTo>
                    <a:lnTo>
                      <a:pt x="2152" y="288"/>
                    </a:lnTo>
                    <a:lnTo>
                      <a:pt x="2160" y="288"/>
                    </a:lnTo>
                    <a:lnTo>
                      <a:pt x="2168" y="288"/>
                    </a:lnTo>
                    <a:lnTo>
                      <a:pt x="2168" y="288"/>
                    </a:lnTo>
                    <a:lnTo>
                      <a:pt x="2182" y="292"/>
                    </a:lnTo>
                    <a:lnTo>
                      <a:pt x="2198" y="292"/>
                    </a:lnTo>
                    <a:lnTo>
                      <a:pt x="2214" y="292"/>
                    </a:lnTo>
                    <a:lnTo>
                      <a:pt x="2228" y="290"/>
                    </a:lnTo>
                    <a:lnTo>
                      <a:pt x="2256" y="284"/>
                    </a:lnTo>
                    <a:lnTo>
                      <a:pt x="2278" y="276"/>
                    </a:lnTo>
                    <a:lnTo>
                      <a:pt x="2278" y="276"/>
                    </a:lnTo>
                    <a:lnTo>
                      <a:pt x="2284" y="270"/>
                    </a:lnTo>
                    <a:lnTo>
                      <a:pt x="2286" y="268"/>
                    </a:lnTo>
                    <a:lnTo>
                      <a:pt x="2284" y="268"/>
                    </a:lnTo>
                    <a:lnTo>
                      <a:pt x="2280" y="264"/>
                    </a:lnTo>
                    <a:lnTo>
                      <a:pt x="2270" y="262"/>
                    </a:lnTo>
                    <a:lnTo>
                      <a:pt x="2244" y="260"/>
                    </a:lnTo>
                    <a:lnTo>
                      <a:pt x="2232" y="260"/>
                    </a:lnTo>
                    <a:lnTo>
                      <a:pt x="2220" y="262"/>
                    </a:lnTo>
                    <a:lnTo>
                      <a:pt x="2220" y="262"/>
                    </a:lnTo>
                    <a:lnTo>
                      <a:pt x="2206" y="264"/>
                    </a:lnTo>
                    <a:lnTo>
                      <a:pt x="2188" y="264"/>
                    </a:lnTo>
                    <a:lnTo>
                      <a:pt x="2154" y="262"/>
                    </a:lnTo>
                    <a:lnTo>
                      <a:pt x="2134" y="258"/>
                    </a:lnTo>
                    <a:lnTo>
                      <a:pt x="2150" y="258"/>
                    </a:lnTo>
                    <a:lnTo>
                      <a:pt x="2150" y="258"/>
                    </a:lnTo>
                    <a:lnTo>
                      <a:pt x="2168" y="260"/>
                    </a:lnTo>
                    <a:lnTo>
                      <a:pt x="2182" y="258"/>
                    </a:lnTo>
                    <a:lnTo>
                      <a:pt x="2192" y="256"/>
                    </a:lnTo>
                    <a:lnTo>
                      <a:pt x="2200" y="252"/>
                    </a:lnTo>
                    <a:lnTo>
                      <a:pt x="2214" y="248"/>
                    </a:lnTo>
                    <a:lnTo>
                      <a:pt x="2222" y="246"/>
                    </a:lnTo>
                    <a:lnTo>
                      <a:pt x="2232" y="248"/>
                    </a:lnTo>
                    <a:lnTo>
                      <a:pt x="2232" y="248"/>
                    </a:lnTo>
                    <a:lnTo>
                      <a:pt x="2244" y="250"/>
                    </a:lnTo>
                    <a:lnTo>
                      <a:pt x="2254" y="250"/>
                    </a:lnTo>
                    <a:lnTo>
                      <a:pt x="2274" y="248"/>
                    </a:lnTo>
                    <a:lnTo>
                      <a:pt x="2298" y="244"/>
                    </a:lnTo>
                    <a:lnTo>
                      <a:pt x="2330" y="242"/>
                    </a:lnTo>
                    <a:lnTo>
                      <a:pt x="2330" y="242"/>
                    </a:lnTo>
                    <a:lnTo>
                      <a:pt x="2342" y="240"/>
                    </a:lnTo>
                    <a:lnTo>
                      <a:pt x="2344" y="238"/>
                    </a:lnTo>
                    <a:lnTo>
                      <a:pt x="2344" y="238"/>
                    </a:lnTo>
                    <a:lnTo>
                      <a:pt x="2342" y="232"/>
                    </a:lnTo>
                    <a:lnTo>
                      <a:pt x="2336" y="228"/>
                    </a:lnTo>
                    <a:lnTo>
                      <a:pt x="2330" y="224"/>
                    </a:lnTo>
                    <a:lnTo>
                      <a:pt x="2328" y="220"/>
                    </a:lnTo>
                    <a:lnTo>
                      <a:pt x="2330" y="220"/>
                    </a:lnTo>
                    <a:lnTo>
                      <a:pt x="2334" y="218"/>
                    </a:lnTo>
                    <a:lnTo>
                      <a:pt x="2348" y="218"/>
                    </a:lnTo>
                    <a:lnTo>
                      <a:pt x="2348" y="218"/>
                    </a:lnTo>
                    <a:lnTo>
                      <a:pt x="2360" y="216"/>
                    </a:lnTo>
                    <a:lnTo>
                      <a:pt x="2372" y="214"/>
                    </a:lnTo>
                    <a:lnTo>
                      <a:pt x="2382" y="212"/>
                    </a:lnTo>
                    <a:lnTo>
                      <a:pt x="2392" y="206"/>
                    </a:lnTo>
                    <a:lnTo>
                      <a:pt x="2412" y="196"/>
                    </a:lnTo>
                    <a:lnTo>
                      <a:pt x="2436" y="182"/>
                    </a:lnTo>
                    <a:lnTo>
                      <a:pt x="2436" y="182"/>
                    </a:lnTo>
                    <a:lnTo>
                      <a:pt x="2440" y="180"/>
                    </a:lnTo>
                    <a:lnTo>
                      <a:pt x="2442" y="176"/>
                    </a:lnTo>
                    <a:lnTo>
                      <a:pt x="2438" y="174"/>
                    </a:lnTo>
                    <a:lnTo>
                      <a:pt x="2434" y="170"/>
                    </a:lnTo>
                    <a:lnTo>
                      <a:pt x="2414" y="164"/>
                    </a:lnTo>
                    <a:lnTo>
                      <a:pt x="2388" y="158"/>
                    </a:lnTo>
                    <a:lnTo>
                      <a:pt x="2356" y="154"/>
                    </a:lnTo>
                    <a:lnTo>
                      <a:pt x="2322" y="150"/>
                    </a:lnTo>
                    <a:lnTo>
                      <a:pt x="2292" y="148"/>
                    </a:lnTo>
                    <a:lnTo>
                      <a:pt x="2264" y="150"/>
                    </a:lnTo>
                    <a:lnTo>
                      <a:pt x="2264" y="150"/>
                    </a:lnTo>
                    <a:lnTo>
                      <a:pt x="2244" y="152"/>
                    </a:lnTo>
                    <a:lnTo>
                      <a:pt x="2230" y="158"/>
                    </a:lnTo>
                    <a:lnTo>
                      <a:pt x="2220" y="164"/>
                    </a:lnTo>
                    <a:lnTo>
                      <a:pt x="2214" y="172"/>
                    </a:lnTo>
                    <a:lnTo>
                      <a:pt x="2210" y="180"/>
                    </a:lnTo>
                    <a:lnTo>
                      <a:pt x="2204" y="184"/>
                    </a:lnTo>
                    <a:lnTo>
                      <a:pt x="2198" y="186"/>
                    </a:lnTo>
                    <a:lnTo>
                      <a:pt x="2188" y="186"/>
                    </a:lnTo>
                    <a:lnTo>
                      <a:pt x="2188" y="186"/>
                    </a:lnTo>
                    <a:lnTo>
                      <a:pt x="2176" y="184"/>
                    </a:lnTo>
                    <a:lnTo>
                      <a:pt x="2162" y="182"/>
                    </a:lnTo>
                    <a:lnTo>
                      <a:pt x="2140" y="184"/>
                    </a:lnTo>
                    <a:lnTo>
                      <a:pt x="2126" y="184"/>
                    </a:lnTo>
                    <a:lnTo>
                      <a:pt x="2126" y="182"/>
                    </a:lnTo>
                    <a:lnTo>
                      <a:pt x="2126" y="182"/>
                    </a:lnTo>
                    <a:lnTo>
                      <a:pt x="2130" y="178"/>
                    </a:lnTo>
                    <a:lnTo>
                      <a:pt x="2130" y="178"/>
                    </a:lnTo>
                    <a:lnTo>
                      <a:pt x="2134" y="172"/>
                    </a:lnTo>
                    <a:lnTo>
                      <a:pt x="2134" y="170"/>
                    </a:lnTo>
                    <a:lnTo>
                      <a:pt x="2128" y="170"/>
                    </a:lnTo>
                    <a:lnTo>
                      <a:pt x="2120" y="172"/>
                    </a:lnTo>
                    <a:lnTo>
                      <a:pt x="2108" y="176"/>
                    </a:lnTo>
                    <a:lnTo>
                      <a:pt x="2092" y="184"/>
                    </a:lnTo>
                    <a:lnTo>
                      <a:pt x="2074" y="196"/>
                    </a:lnTo>
                    <a:lnTo>
                      <a:pt x="2050" y="210"/>
                    </a:lnTo>
                    <a:lnTo>
                      <a:pt x="2050" y="210"/>
                    </a:lnTo>
                    <a:lnTo>
                      <a:pt x="2028" y="224"/>
                    </a:lnTo>
                    <a:lnTo>
                      <a:pt x="2010" y="234"/>
                    </a:lnTo>
                    <a:lnTo>
                      <a:pt x="1996" y="242"/>
                    </a:lnTo>
                    <a:lnTo>
                      <a:pt x="1986" y="244"/>
                    </a:lnTo>
                    <a:lnTo>
                      <a:pt x="1984" y="244"/>
                    </a:lnTo>
                    <a:lnTo>
                      <a:pt x="1982" y="244"/>
                    </a:lnTo>
                    <a:lnTo>
                      <a:pt x="1984" y="238"/>
                    </a:lnTo>
                    <a:lnTo>
                      <a:pt x="1992" y="228"/>
                    </a:lnTo>
                    <a:lnTo>
                      <a:pt x="2008" y="216"/>
                    </a:lnTo>
                    <a:lnTo>
                      <a:pt x="2008" y="216"/>
                    </a:lnTo>
                    <a:lnTo>
                      <a:pt x="2026" y="200"/>
                    </a:lnTo>
                    <a:lnTo>
                      <a:pt x="2040" y="186"/>
                    </a:lnTo>
                    <a:lnTo>
                      <a:pt x="2050" y="172"/>
                    </a:lnTo>
                    <a:lnTo>
                      <a:pt x="2052" y="166"/>
                    </a:lnTo>
                    <a:lnTo>
                      <a:pt x="2052" y="160"/>
                    </a:lnTo>
                    <a:lnTo>
                      <a:pt x="2052" y="156"/>
                    </a:lnTo>
                    <a:lnTo>
                      <a:pt x="2050" y="150"/>
                    </a:lnTo>
                    <a:lnTo>
                      <a:pt x="2048" y="146"/>
                    </a:lnTo>
                    <a:lnTo>
                      <a:pt x="2042" y="144"/>
                    </a:lnTo>
                    <a:lnTo>
                      <a:pt x="2036" y="140"/>
                    </a:lnTo>
                    <a:lnTo>
                      <a:pt x="2028" y="138"/>
                    </a:lnTo>
                    <a:lnTo>
                      <a:pt x="2004" y="138"/>
                    </a:lnTo>
                    <a:lnTo>
                      <a:pt x="2004" y="138"/>
                    </a:lnTo>
                    <a:lnTo>
                      <a:pt x="1984" y="138"/>
                    </a:lnTo>
                    <a:lnTo>
                      <a:pt x="1972" y="142"/>
                    </a:lnTo>
                    <a:lnTo>
                      <a:pt x="1964" y="146"/>
                    </a:lnTo>
                    <a:lnTo>
                      <a:pt x="1962" y="152"/>
                    </a:lnTo>
                    <a:lnTo>
                      <a:pt x="1960" y="156"/>
                    </a:lnTo>
                    <a:lnTo>
                      <a:pt x="1958" y="162"/>
                    </a:lnTo>
                    <a:lnTo>
                      <a:pt x="1952" y="168"/>
                    </a:lnTo>
                    <a:lnTo>
                      <a:pt x="1940" y="172"/>
                    </a:lnTo>
                    <a:lnTo>
                      <a:pt x="1940" y="172"/>
                    </a:lnTo>
                    <a:lnTo>
                      <a:pt x="1910" y="178"/>
                    </a:lnTo>
                    <a:lnTo>
                      <a:pt x="1886" y="182"/>
                    </a:lnTo>
                    <a:lnTo>
                      <a:pt x="1878" y="182"/>
                    </a:lnTo>
                    <a:lnTo>
                      <a:pt x="1876" y="180"/>
                    </a:lnTo>
                    <a:lnTo>
                      <a:pt x="1880" y="176"/>
                    </a:lnTo>
                    <a:lnTo>
                      <a:pt x="1890" y="172"/>
                    </a:lnTo>
                    <a:lnTo>
                      <a:pt x="1890" y="172"/>
                    </a:lnTo>
                    <a:lnTo>
                      <a:pt x="1916" y="160"/>
                    </a:lnTo>
                    <a:lnTo>
                      <a:pt x="1922" y="154"/>
                    </a:lnTo>
                    <a:lnTo>
                      <a:pt x="1924" y="152"/>
                    </a:lnTo>
                    <a:lnTo>
                      <a:pt x="1924" y="150"/>
                    </a:lnTo>
                    <a:lnTo>
                      <a:pt x="1924" y="148"/>
                    </a:lnTo>
                    <a:lnTo>
                      <a:pt x="1920" y="148"/>
                    </a:lnTo>
                    <a:lnTo>
                      <a:pt x="1906" y="144"/>
                    </a:lnTo>
                    <a:lnTo>
                      <a:pt x="1884" y="142"/>
                    </a:lnTo>
                    <a:lnTo>
                      <a:pt x="1852" y="140"/>
                    </a:lnTo>
                    <a:lnTo>
                      <a:pt x="1852" y="140"/>
                    </a:lnTo>
                    <a:lnTo>
                      <a:pt x="1812" y="142"/>
                    </a:lnTo>
                    <a:lnTo>
                      <a:pt x="1770" y="146"/>
                    </a:lnTo>
                    <a:lnTo>
                      <a:pt x="1730" y="152"/>
                    </a:lnTo>
                    <a:lnTo>
                      <a:pt x="1694" y="160"/>
                    </a:lnTo>
                    <a:lnTo>
                      <a:pt x="1636" y="172"/>
                    </a:lnTo>
                    <a:lnTo>
                      <a:pt x="1616" y="174"/>
                    </a:lnTo>
                    <a:lnTo>
                      <a:pt x="1610" y="174"/>
                    </a:lnTo>
                    <a:lnTo>
                      <a:pt x="1608" y="174"/>
                    </a:lnTo>
                    <a:lnTo>
                      <a:pt x="1608" y="174"/>
                    </a:lnTo>
                    <a:lnTo>
                      <a:pt x="1604" y="170"/>
                    </a:lnTo>
                    <a:lnTo>
                      <a:pt x="1602" y="168"/>
                    </a:lnTo>
                    <a:lnTo>
                      <a:pt x="1604" y="164"/>
                    </a:lnTo>
                    <a:lnTo>
                      <a:pt x="1606" y="162"/>
                    </a:lnTo>
                    <a:lnTo>
                      <a:pt x="1618" y="156"/>
                    </a:lnTo>
                    <a:lnTo>
                      <a:pt x="1636" y="152"/>
                    </a:lnTo>
                    <a:lnTo>
                      <a:pt x="1686" y="142"/>
                    </a:lnTo>
                    <a:lnTo>
                      <a:pt x="1744" y="134"/>
                    </a:lnTo>
                    <a:lnTo>
                      <a:pt x="1744" y="134"/>
                    </a:lnTo>
                    <a:lnTo>
                      <a:pt x="1772" y="130"/>
                    </a:lnTo>
                    <a:lnTo>
                      <a:pt x="1802" y="130"/>
                    </a:lnTo>
                    <a:lnTo>
                      <a:pt x="1864" y="130"/>
                    </a:lnTo>
                    <a:lnTo>
                      <a:pt x="1926" y="130"/>
                    </a:lnTo>
                    <a:lnTo>
                      <a:pt x="1956" y="128"/>
                    </a:lnTo>
                    <a:lnTo>
                      <a:pt x="1984" y="124"/>
                    </a:lnTo>
                    <a:lnTo>
                      <a:pt x="1984" y="124"/>
                    </a:lnTo>
                    <a:lnTo>
                      <a:pt x="2020" y="114"/>
                    </a:lnTo>
                    <a:lnTo>
                      <a:pt x="2054" y="104"/>
                    </a:lnTo>
                    <a:lnTo>
                      <a:pt x="2066" y="98"/>
                    </a:lnTo>
                    <a:lnTo>
                      <a:pt x="2072" y="92"/>
                    </a:lnTo>
                    <a:lnTo>
                      <a:pt x="2072" y="90"/>
                    </a:lnTo>
                    <a:lnTo>
                      <a:pt x="2070" y="88"/>
                    </a:lnTo>
                    <a:lnTo>
                      <a:pt x="2062" y="84"/>
                    </a:lnTo>
                    <a:lnTo>
                      <a:pt x="2062" y="84"/>
                    </a:lnTo>
                    <a:lnTo>
                      <a:pt x="2034" y="78"/>
                    </a:lnTo>
                    <a:lnTo>
                      <a:pt x="2004" y="72"/>
                    </a:lnTo>
                    <a:lnTo>
                      <a:pt x="1988" y="70"/>
                    </a:lnTo>
                    <a:lnTo>
                      <a:pt x="1970" y="68"/>
                    </a:lnTo>
                    <a:lnTo>
                      <a:pt x="1952" y="70"/>
                    </a:lnTo>
                    <a:lnTo>
                      <a:pt x="1932" y="72"/>
                    </a:lnTo>
                    <a:lnTo>
                      <a:pt x="1932" y="72"/>
                    </a:lnTo>
                    <a:lnTo>
                      <a:pt x="1914" y="76"/>
                    </a:lnTo>
                    <a:lnTo>
                      <a:pt x="1916" y="74"/>
                    </a:lnTo>
                    <a:lnTo>
                      <a:pt x="1922" y="70"/>
                    </a:lnTo>
                    <a:lnTo>
                      <a:pt x="1930" y="64"/>
                    </a:lnTo>
                    <a:lnTo>
                      <a:pt x="1936" y="58"/>
                    </a:lnTo>
                    <a:lnTo>
                      <a:pt x="1938" y="56"/>
                    </a:lnTo>
                    <a:lnTo>
                      <a:pt x="1938" y="52"/>
                    </a:lnTo>
                    <a:lnTo>
                      <a:pt x="1936" y="50"/>
                    </a:lnTo>
                    <a:lnTo>
                      <a:pt x="1932" y="46"/>
                    </a:lnTo>
                    <a:lnTo>
                      <a:pt x="1932" y="46"/>
                    </a:lnTo>
                    <a:lnTo>
                      <a:pt x="1922" y="42"/>
                    </a:lnTo>
                    <a:lnTo>
                      <a:pt x="1912" y="42"/>
                    </a:lnTo>
                    <a:lnTo>
                      <a:pt x="1898" y="42"/>
                    </a:lnTo>
                    <a:lnTo>
                      <a:pt x="1884" y="46"/>
                    </a:lnTo>
                    <a:lnTo>
                      <a:pt x="1866" y="48"/>
                    </a:lnTo>
                    <a:lnTo>
                      <a:pt x="1846" y="50"/>
                    </a:lnTo>
                    <a:lnTo>
                      <a:pt x="1822" y="52"/>
                    </a:lnTo>
                    <a:lnTo>
                      <a:pt x="1794" y="50"/>
                    </a:lnTo>
                    <a:lnTo>
                      <a:pt x="1794" y="50"/>
                    </a:lnTo>
                    <a:lnTo>
                      <a:pt x="1766" y="48"/>
                    </a:lnTo>
                    <a:lnTo>
                      <a:pt x="1744" y="48"/>
                    </a:lnTo>
                    <a:lnTo>
                      <a:pt x="1724" y="52"/>
                    </a:lnTo>
                    <a:lnTo>
                      <a:pt x="1708" y="54"/>
                    </a:lnTo>
                    <a:lnTo>
                      <a:pt x="1678" y="60"/>
                    </a:lnTo>
                    <a:lnTo>
                      <a:pt x="1660" y="60"/>
                    </a:lnTo>
                    <a:lnTo>
                      <a:pt x="1638" y="60"/>
                    </a:lnTo>
                    <a:lnTo>
                      <a:pt x="1638" y="60"/>
                    </a:lnTo>
                    <a:lnTo>
                      <a:pt x="1622" y="58"/>
                    </a:lnTo>
                    <a:lnTo>
                      <a:pt x="1616" y="56"/>
                    </a:lnTo>
                    <a:lnTo>
                      <a:pt x="1618" y="54"/>
                    </a:lnTo>
                    <a:lnTo>
                      <a:pt x="1628" y="52"/>
                    </a:lnTo>
                    <a:lnTo>
                      <a:pt x="1692" y="46"/>
                    </a:lnTo>
                    <a:lnTo>
                      <a:pt x="1692" y="46"/>
                    </a:lnTo>
                    <a:lnTo>
                      <a:pt x="1734" y="44"/>
                    </a:lnTo>
                    <a:lnTo>
                      <a:pt x="1794" y="42"/>
                    </a:lnTo>
                    <a:lnTo>
                      <a:pt x="1852" y="38"/>
                    </a:lnTo>
                    <a:lnTo>
                      <a:pt x="1894" y="34"/>
                    </a:lnTo>
                    <a:lnTo>
                      <a:pt x="1894" y="34"/>
                    </a:lnTo>
                    <a:lnTo>
                      <a:pt x="1900" y="32"/>
                    </a:lnTo>
                    <a:lnTo>
                      <a:pt x="1902" y="32"/>
                    </a:lnTo>
                    <a:lnTo>
                      <a:pt x="1902" y="30"/>
                    </a:lnTo>
                    <a:lnTo>
                      <a:pt x="1898" y="28"/>
                    </a:lnTo>
                    <a:lnTo>
                      <a:pt x="1882" y="24"/>
                    </a:lnTo>
                    <a:lnTo>
                      <a:pt x="1858" y="20"/>
                    </a:lnTo>
                    <a:lnTo>
                      <a:pt x="1798" y="12"/>
                    </a:lnTo>
                    <a:lnTo>
                      <a:pt x="1732" y="6"/>
                    </a:lnTo>
                    <a:lnTo>
                      <a:pt x="1732" y="6"/>
                    </a:lnTo>
                    <a:lnTo>
                      <a:pt x="1686" y="2"/>
                    </a:lnTo>
                    <a:lnTo>
                      <a:pt x="1648" y="0"/>
                    </a:lnTo>
                    <a:lnTo>
                      <a:pt x="1618" y="2"/>
                    </a:lnTo>
                    <a:lnTo>
                      <a:pt x="1594" y="2"/>
                    </a:lnTo>
                    <a:lnTo>
                      <a:pt x="1552" y="6"/>
                    </a:lnTo>
                    <a:lnTo>
                      <a:pt x="1528" y="8"/>
                    </a:lnTo>
                    <a:lnTo>
                      <a:pt x="1504" y="6"/>
                    </a:lnTo>
                    <a:lnTo>
                      <a:pt x="1504" y="6"/>
                    </a:lnTo>
                    <a:lnTo>
                      <a:pt x="1480" y="6"/>
                    </a:lnTo>
                    <a:lnTo>
                      <a:pt x="1466" y="8"/>
                    </a:lnTo>
                    <a:lnTo>
                      <a:pt x="1460" y="10"/>
                    </a:lnTo>
                    <a:lnTo>
                      <a:pt x="1458" y="14"/>
                    </a:lnTo>
                    <a:lnTo>
                      <a:pt x="1458" y="16"/>
                    </a:lnTo>
                    <a:lnTo>
                      <a:pt x="1458" y="18"/>
                    </a:lnTo>
                    <a:lnTo>
                      <a:pt x="1452" y="18"/>
                    </a:lnTo>
                    <a:lnTo>
                      <a:pt x="1442" y="16"/>
                    </a:lnTo>
                    <a:lnTo>
                      <a:pt x="1442" y="16"/>
                    </a:lnTo>
                    <a:lnTo>
                      <a:pt x="1420" y="12"/>
                    </a:lnTo>
                    <a:lnTo>
                      <a:pt x="1410" y="14"/>
                    </a:lnTo>
                    <a:lnTo>
                      <a:pt x="1400" y="16"/>
                    </a:lnTo>
                    <a:lnTo>
                      <a:pt x="1384" y="18"/>
                    </a:lnTo>
                    <a:lnTo>
                      <a:pt x="1384" y="18"/>
                    </a:lnTo>
                    <a:lnTo>
                      <a:pt x="1374" y="18"/>
                    </a:lnTo>
                    <a:lnTo>
                      <a:pt x="1368" y="20"/>
                    </a:lnTo>
                    <a:lnTo>
                      <a:pt x="1366" y="24"/>
                    </a:lnTo>
                    <a:lnTo>
                      <a:pt x="1366" y="28"/>
                    </a:lnTo>
                    <a:lnTo>
                      <a:pt x="1370" y="32"/>
                    </a:lnTo>
                    <a:lnTo>
                      <a:pt x="1378" y="36"/>
                    </a:lnTo>
                    <a:lnTo>
                      <a:pt x="1388" y="40"/>
                    </a:lnTo>
                    <a:lnTo>
                      <a:pt x="1402" y="44"/>
                    </a:lnTo>
                    <a:lnTo>
                      <a:pt x="1402" y="44"/>
                    </a:lnTo>
                    <a:lnTo>
                      <a:pt x="1412" y="46"/>
                    </a:lnTo>
                    <a:lnTo>
                      <a:pt x="1416" y="46"/>
                    </a:lnTo>
                    <a:lnTo>
                      <a:pt x="1412" y="48"/>
                    </a:lnTo>
                    <a:lnTo>
                      <a:pt x="1406" y="50"/>
                    </a:lnTo>
                    <a:lnTo>
                      <a:pt x="1386" y="52"/>
                    </a:lnTo>
                    <a:lnTo>
                      <a:pt x="1378" y="54"/>
                    </a:lnTo>
                    <a:lnTo>
                      <a:pt x="1372" y="56"/>
                    </a:lnTo>
                    <a:lnTo>
                      <a:pt x="1372" y="56"/>
                    </a:lnTo>
                    <a:lnTo>
                      <a:pt x="1356" y="62"/>
                    </a:lnTo>
                    <a:lnTo>
                      <a:pt x="1332" y="64"/>
                    </a:lnTo>
                    <a:lnTo>
                      <a:pt x="1318" y="66"/>
                    </a:lnTo>
                    <a:lnTo>
                      <a:pt x="1304" y="64"/>
                    </a:lnTo>
                    <a:lnTo>
                      <a:pt x="1290" y="62"/>
                    </a:lnTo>
                    <a:lnTo>
                      <a:pt x="1278" y="56"/>
                    </a:lnTo>
                    <a:lnTo>
                      <a:pt x="1278" y="56"/>
                    </a:lnTo>
                    <a:lnTo>
                      <a:pt x="1254" y="46"/>
                    </a:lnTo>
                    <a:lnTo>
                      <a:pt x="1242" y="42"/>
                    </a:lnTo>
                    <a:lnTo>
                      <a:pt x="1228" y="38"/>
                    </a:lnTo>
                    <a:lnTo>
                      <a:pt x="1212" y="36"/>
                    </a:lnTo>
                    <a:lnTo>
                      <a:pt x="1194" y="34"/>
                    </a:lnTo>
                    <a:lnTo>
                      <a:pt x="1176" y="36"/>
                    </a:lnTo>
                    <a:lnTo>
                      <a:pt x="1154" y="38"/>
                    </a:lnTo>
                    <a:lnTo>
                      <a:pt x="1154" y="38"/>
                    </a:lnTo>
                    <a:lnTo>
                      <a:pt x="1114" y="44"/>
                    </a:lnTo>
                    <a:lnTo>
                      <a:pt x="1078" y="48"/>
                    </a:lnTo>
                    <a:lnTo>
                      <a:pt x="1064" y="50"/>
                    </a:lnTo>
                    <a:lnTo>
                      <a:pt x="1054" y="54"/>
                    </a:lnTo>
                    <a:lnTo>
                      <a:pt x="1048" y="56"/>
                    </a:lnTo>
                    <a:lnTo>
                      <a:pt x="1048" y="58"/>
                    </a:lnTo>
                    <a:lnTo>
                      <a:pt x="1048" y="60"/>
                    </a:lnTo>
                    <a:lnTo>
                      <a:pt x="1048" y="60"/>
                    </a:lnTo>
                    <a:lnTo>
                      <a:pt x="1054" y="64"/>
                    </a:lnTo>
                    <a:lnTo>
                      <a:pt x="1062" y="66"/>
                    </a:lnTo>
                    <a:lnTo>
                      <a:pt x="1092" y="68"/>
                    </a:lnTo>
                    <a:lnTo>
                      <a:pt x="1128" y="66"/>
                    </a:lnTo>
                    <a:lnTo>
                      <a:pt x="1170" y="66"/>
                    </a:lnTo>
                    <a:lnTo>
                      <a:pt x="1170" y="66"/>
                    </a:lnTo>
                    <a:lnTo>
                      <a:pt x="1208" y="68"/>
                    </a:lnTo>
                    <a:lnTo>
                      <a:pt x="1246" y="72"/>
                    </a:lnTo>
                    <a:lnTo>
                      <a:pt x="1280" y="76"/>
                    </a:lnTo>
                    <a:lnTo>
                      <a:pt x="1314" y="82"/>
                    </a:lnTo>
                    <a:lnTo>
                      <a:pt x="1314" y="82"/>
                    </a:lnTo>
                    <a:lnTo>
                      <a:pt x="1326" y="86"/>
                    </a:lnTo>
                    <a:lnTo>
                      <a:pt x="1332" y="88"/>
                    </a:lnTo>
                    <a:lnTo>
                      <a:pt x="1332" y="90"/>
                    </a:lnTo>
                    <a:lnTo>
                      <a:pt x="1332" y="90"/>
                    </a:lnTo>
                    <a:lnTo>
                      <a:pt x="1326" y="92"/>
                    </a:lnTo>
                    <a:lnTo>
                      <a:pt x="1308" y="92"/>
                    </a:lnTo>
                    <a:lnTo>
                      <a:pt x="1294" y="90"/>
                    </a:lnTo>
                    <a:lnTo>
                      <a:pt x="1282" y="88"/>
                    </a:lnTo>
                    <a:lnTo>
                      <a:pt x="1282" y="88"/>
                    </a:lnTo>
                    <a:lnTo>
                      <a:pt x="1268" y="84"/>
                    </a:lnTo>
                    <a:lnTo>
                      <a:pt x="1252" y="82"/>
                    </a:lnTo>
                    <a:lnTo>
                      <a:pt x="1214" y="78"/>
                    </a:lnTo>
                    <a:lnTo>
                      <a:pt x="1110" y="74"/>
                    </a:lnTo>
                    <a:lnTo>
                      <a:pt x="1110" y="74"/>
                    </a:lnTo>
                    <a:lnTo>
                      <a:pt x="1092" y="76"/>
                    </a:lnTo>
                    <a:lnTo>
                      <a:pt x="1090" y="76"/>
                    </a:lnTo>
                    <a:lnTo>
                      <a:pt x="1092" y="78"/>
                    </a:lnTo>
                    <a:lnTo>
                      <a:pt x="1106" y="84"/>
                    </a:lnTo>
                    <a:lnTo>
                      <a:pt x="1126" y="92"/>
                    </a:lnTo>
                    <a:lnTo>
                      <a:pt x="1148" y="100"/>
                    </a:lnTo>
                    <a:lnTo>
                      <a:pt x="1164" y="108"/>
                    </a:lnTo>
                    <a:lnTo>
                      <a:pt x="1168" y="110"/>
                    </a:lnTo>
                    <a:lnTo>
                      <a:pt x="1168" y="114"/>
                    </a:lnTo>
                    <a:lnTo>
                      <a:pt x="1164" y="116"/>
                    </a:lnTo>
                    <a:lnTo>
                      <a:pt x="1154" y="116"/>
                    </a:lnTo>
                    <a:lnTo>
                      <a:pt x="1154" y="116"/>
                    </a:lnTo>
                    <a:lnTo>
                      <a:pt x="1146" y="118"/>
                    </a:lnTo>
                    <a:lnTo>
                      <a:pt x="1142" y="120"/>
                    </a:lnTo>
                    <a:lnTo>
                      <a:pt x="1138" y="122"/>
                    </a:lnTo>
                    <a:lnTo>
                      <a:pt x="1138" y="126"/>
                    </a:lnTo>
                    <a:lnTo>
                      <a:pt x="1136" y="132"/>
                    </a:lnTo>
                    <a:lnTo>
                      <a:pt x="1138" y="140"/>
                    </a:lnTo>
                    <a:lnTo>
                      <a:pt x="1142" y="148"/>
                    </a:lnTo>
                    <a:lnTo>
                      <a:pt x="1142" y="156"/>
                    </a:lnTo>
                    <a:lnTo>
                      <a:pt x="1142" y="158"/>
                    </a:lnTo>
                    <a:lnTo>
                      <a:pt x="1140" y="160"/>
                    </a:lnTo>
                    <a:lnTo>
                      <a:pt x="1136" y="162"/>
                    </a:lnTo>
                    <a:lnTo>
                      <a:pt x="1132" y="164"/>
                    </a:lnTo>
                    <a:lnTo>
                      <a:pt x="1132" y="164"/>
                    </a:lnTo>
                    <a:lnTo>
                      <a:pt x="1122" y="164"/>
                    </a:lnTo>
                    <a:lnTo>
                      <a:pt x="1114" y="162"/>
                    </a:lnTo>
                    <a:lnTo>
                      <a:pt x="1108" y="158"/>
                    </a:lnTo>
                    <a:lnTo>
                      <a:pt x="1102" y="152"/>
                    </a:lnTo>
                    <a:lnTo>
                      <a:pt x="1094" y="146"/>
                    </a:lnTo>
                    <a:lnTo>
                      <a:pt x="1084" y="142"/>
                    </a:lnTo>
                    <a:lnTo>
                      <a:pt x="1070" y="136"/>
                    </a:lnTo>
                    <a:lnTo>
                      <a:pt x="1052" y="132"/>
                    </a:lnTo>
                    <a:lnTo>
                      <a:pt x="1052" y="132"/>
                    </a:lnTo>
                    <a:lnTo>
                      <a:pt x="1034" y="128"/>
                    </a:lnTo>
                    <a:lnTo>
                      <a:pt x="1016" y="124"/>
                    </a:lnTo>
                    <a:lnTo>
                      <a:pt x="986" y="114"/>
                    </a:lnTo>
                    <a:lnTo>
                      <a:pt x="954" y="104"/>
                    </a:lnTo>
                    <a:lnTo>
                      <a:pt x="936" y="100"/>
                    </a:lnTo>
                    <a:lnTo>
                      <a:pt x="916" y="98"/>
                    </a:lnTo>
                    <a:lnTo>
                      <a:pt x="916" y="98"/>
                    </a:lnTo>
                    <a:lnTo>
                      <a:pt x="896" y="98"/>
                    </a:lnTo>
                    <a:lnTo>
                      <a:pt x="884" y="100"/>
                    </a:lnTo>
                    <a:lnTo>
                      <a:pt x="876" y="102"/>
                    </a:lnTo>
                    <a:lnTo>
                      <a:pt x="874" y="104"/>
                    </a:lnTo>
                    <a:lnTo>
                      <a:pt x="874" y="106"/>
                    </a:lnTo>
                    <a:lnTo>
                      <a:pt x="876" y="112"/>
                    </a:lnTo>
                    <a:lnTo>
                      <a:pt x="884" y="118"/>
                    </a:lnTo>
                    <a:lnTo>
                      <a:pt x="914" y="138"/>
                    </a:lnTo>
                    <a:lnTo>
                      <a:pt x="914" y="138"/>
                    </a:lnTo>
                    <a:lnTo>
                      <a:pt x="926" y="146"/>
                    </a:lnTo>
                    <a:lnTo>
                      <a:pt x="928" y="148"/>
                    </a:lnTo>
                    <a:lnTo>
                      <a:pt x="928" y="150"/>
                    </a:lnTo>
                    <a:lnTo>
                      <a:pt x="922" y="150"/>
                    </a:lnTo>
                    <a:lnTo>
                      <a:pt x="912" y="148"/>
                    </a:lnTo>
                    <a:lnTo>
                      <a:pt x="900" y="148"/>
                    </a:lnTo>
                    <a:lnTo>
                      <a:pt x="888" y="148"/>
                    </a:lnTo>
                    <a:lnTo>
                      <a:pt x="884" y="148"/>
                    </a:lnTo>
                    <a:lnTo>
                      <a:pt x="882" y="150"/>
                    </a:lnTo>
                    <a:lnTo>
                      <a:pt x="882" y="154"/>
                    </a:lnTo>
                    <a:lnTo>
                      <a:pt x="884" y="158"/>
                    </a:lnTo>
                    <a:lnTo>
                      <a:pt x="884" y="158"/>
                    </a:lnTo>
                    <a:lnTo>
                      <a:pt x="886" y="160"/>
                    </a:lnTo>
                    <a:lnTo>
                      <a:pt x="886" y="162"/>
                    </a:lnTo>
                    <a:lnTo>
                      <a:pt x="878" y="160"/>
                    </a:lnTo>
                    <a:lnTo>
                      <a:pt x="866" y="156"/>
                    </a:lnTo>
                    <a:lnTo>
                      <a:pt x="850" y="150"/>
                    </a:lnTo>
                    <a:lnTo>
                      <a:pt x="834" y="148"/>
                    </a:lnTo>
                    <a:lnTo>
                      <a:pt x="824" y="148"/>
                    </a:lnTo>
                    <a:lnTo>
                      <a:pt x="814" y="148"/>
                    </a:lnTo>
                    <a:lnTo>
                      <a:pt x="806" y="152"/>
                    </a:lnTo>
                    <a:lnTo>
                      <a:pt x="796" y="156"/>
                    </a:lnTo>
                    <a:lnTo>
                      <a:pt x="788" y="164"/>
                    </a:lnTo>
                    <a:lnTo>
                      <a:pt x="782" y="172"/>
                    </a:lnTo>
                    <a:lnTo>
                      <a:pt x="782" y="172"/>
                    </a:lnTo>
                    <a:lnTo>
                      <a:pt x="770" y="190"/>
                    </a:lnTo>
                    <a:lnTo>
                      <a:pt x="772" y="180"/>
                    </a:lnTo>
                    <a:lnTo>
                      <a:pt x="776" y="168"/>
                    </a:lnTo>
                    <a:lnTo>
                      <a:pt x="776" y="154"/>
                    </a:lnTo>
                    <a:lnTo>
                      <a:pt x="774" y="138"/>
                    </a:lnTo>
                    <a:lnTo>
                      <a:pt x="772" y="132"/>
                    </a:lnTo>
                    <a:lnTo>
                      <a:pt x="766" y="124"/>
                    </a:lnTo>
                    <a:lnTo>
                      <a:pt x="766" y="124"/>
                    </a:lnTo>
                    <a:lnTo>
                      <a:pt x="756" y="114"/>
                    </a:lnTo>
                    <a:lnTo>
                      <a:pt x="746" y="108"/>
                    </a:lnTo>
                    <a:lnTo>
                      <a:pt x="732" y="108"/>
                    </a:lnTo>
                    <a:lnTo>
                      <a:pt x="716" y="110"/>
                    </a:lnTo>
                    <a:lnTo>
                      <a:pt x="672" y="120"/>
                    </a:lnTo>
                    <a:lnTo>
                      <a:pt x="640" y="126"/>
                    </a:lnTo>
                    <a:lnTo>
                      <a:pt x="598" y="130"/>
                    </a:lnTo>
                    <a:lnTo>
                      <a:pt x="598" y="130"/>
                    </a:lnTo>
                    <a:lnTo>
                      <a:pt x="558" y="136"/>
                    </a:lnTo>
                    <a:lnTo>
                      <a:pt x="526" y="140"/>
                    </a:lnTo>
                    <a:lnTo>
                      <a:pt x="502" y="146"/>
                    </a:lnTo>
                    <a:lnTo>
                      <a:pt x="484" y="152"/>
                    </a:lnTo>
                    <a:lnTo>
                      <a:pt x="472" y="156"/>
                    </a:lnTo>
                    <a:lnTo>
                      <a:pt x="466" y="164"/>
                    </a:lnTo>
                    <a:lnTo>
                      <a:pt x="466" y="166"/>
                    </a:lnTo>
                    <a:lnTo>
                      <a:pt x="466" y="170"/>
                    </a:lnTo>
                    <a:lnTo>
                      <a:pt x="470" y="176"/>
                    </a:lnTo>
                    <a:lnTo>
                      <a:pt x="470" y="176"/>
                    </a:lnTo>
                    <a:close/>
                  </a:path>
                </a:pathLst>
              </a:custGeom>
              <a:grpFill/>
              <a:ln w="6350">
                <a:noFill/>
                <a:round/>
                <a:headEnd/>
                <a:tailEnd/>
              </a:ln>
            </p:spPr>
            <p:txBody>
              <a:bodyPr/>
              <a:lstStyle/>
              <a:p>
                <a:endParaRPr lang="da-DK" b="1"/>
              </a:p>
            </p:txBody>
          </p:sp>
        </p:grpSp>
        <p:sp>
          <p:nvSpPr>
            <p:cNvPr id="54" name="Freeform 6134">
              <a:extLst>
                <a:ext uri="{FF2B5EF4-FFF2-40B4-BE49-F238E27FC236}">
                  <a16:creationId xmlns:a16="http://schemas.microsoft.com/office/drawing/2014/main" id="{444518CF-5513-7F4A-8ED0-AE150DB03ACE}"/>
                </a:ext>
              </a:extLst>
            </p:cNvPr>
            <p:cNvSpPr>
              <a:spLocks/>
            </p:cNvSpPr>
            <p:nvPr/>
          </p:nvSpPr>
          <p:spPr bwMode="auto">
            <a:xfrm>
              <a:off x="3956532" y="4207503"/>
              <a:ext cx="2678" cy="3224"/>
            </a:xfrm>
            <a:custGeom>
              <a:avLst/>
              <a:gdLst/>
              <a:ahLst/>
              <a:cxnLst>
                <a:cxn ang="0">
                  <a:pos x="2" y="8"/>
                </a:cxn>
                <a:cxn ang="0">
                  <a:pos x="2" y="8"/>
                </a:cxn>
                <a:cxn ang="0">
                  <a:pos x="4" y="8"/>
                </a:cxn>
                <a:cxn ang="0">
                  <a:pos x="6" y="4"/>
                </a:cxn>
                <a:cxn ang="0">
                  <a:pos x="6" y="2"/>
                </a:cxn>
                <a:cxn ang="0">
                  <a:pos x="6" y="0"/>
                </a:cxn>
                <a:cxn ang="0">
                  <a:pos x="6" y="0"/>
                </a:cxn>
                <a:cxn ang="0">
                  <a:pos x="4" y="2"/>
                </a:cxn>
                <a:cxn ang="0">
                  <a:pos x="2" y="4"/>
                </a:cxn>
                <a:cxn ang="0">
                  <a:pos x="0" y="6"/>
                </a:cxn>
                <a:cxn ang="0">
                  <a:pos x="2" y="8"/>
                </a:cxn>
                <a:cxn ang="0">
                  <a:pos x="2" y="8"/>
                </a:cxn>
              </a:cxnLst>
              <a:rect l="0" t="0" r="r" b="b"/>
              <a:pathLst>
                <a:path w="6" h="8">
                  <a:moveTo>
                    <a:pt x="2" y="8"/>
                  </a:moveTo>
                  <a:lnTo>
                    <a:pt x="2" y="8"/>
                  </a:lnTo>
                  <a:lnTo>
                    <a:pt x="4" y="8"/>
                  </a:lnTo>
                  <a:lnTo>
                    <a:pt x="6" y="4"/>
                  </a:lnTo>
                  <a:lnTo>
                    <a:pt x="6" y="2"/>
                  </a:lnTo>
                  <a:lnTo>
                    <a:pt x="6" y="0"/>
                  </a:lnTo>
                  <a:lnTo>
                    <a:pt x="6" y="0"/>
                  </a:lnTo>
                  <a:lnTo>
                    <a:pt x="4" y="2"/>
                  </a:lnTo>
                  <a:lnTo>
                    <a:pt x="2" y="4"/>
                  </a:lnTo>
                  <a:lnTo>
                    <a:pt x="0" y="6"/>
                  </a:lnTo>
                  <a:lnTo>
                    <a:pt x="2" y="8"/>
                  </a:lnTo>
                  <a:lnTo>
                    <a:pt x="2" y="8"/>
                  </a:lnTo>
                  <a:close/>
                </a:path>
              </a:pathLst>
            </a:custGeom>
            <a:grpFill/>
            <a:ln w="6350">
              <a:noFill/>
              <a:round/>
              <a:headEnd/>
              <a:tailEnd/>
            </a:ln>
          </p:spPr>
          <p:txBody>
            <a:bodyPr/>
            <a:lstStyle/>
            <a:p>
              <a:endParaRPr lang="da-DK" b="1"/>
            </a:p>
          </p:txBody>
        </p:sp>
        <p:sp>
          <p:nvSpPr>
            <p:cNvPr id="55" name="Freeform 6135">
              <a:extLst>
                <a:ext uri="{FF2B5EF4-FFF2-40B4-BE49-F238E27FC236}">
                  <a16:creationId xmlns:a16="http://schemas.microsoft.com/office/drawing/2014/main" id="{1B80EA17-C6CA-3448-B652-D4A46CF6E88F}"/>
                </a:ext>
              </a:extLst>
            </p:cNvPr>
            <p:cNvSpPr>
              <a:spLocks/>
            </p:cNvSpPr>
            <p:nvPr/>
          </p:nvSpPr>
          <p:spPr bwMode="auto">
            <a:xfrm>
              <a:off x="3960208" y="4202250"/>
              <a:ext cx="1116" cy="1007"/>
            </a:xfrm>
            <a:custGeom>
              <a:avLst/>
              <a:gdLst/>
              <a:ahLst/>
              <a:cxnLst>
                <a:cxn ang="0">
                  <a:pos x="0" y="4"/>
                </a:cxn>
                <a:cxn ang="0">
                  <a:pos x="0" y="4"/>
                </a:cxn>
                <a:cxn ang="0">
                  <a:pos x="2" y="4"/>
                </a:cxn>
                <a:cxn ang="0">
                  <a:pos x="4" y="2"/>
                </a:cxn>
                <a:cxn ang="0">
                  <a:pos x="4" y="0"/>
                </a:cxn>
                <a:cxn ang="0">
                  <a:pos x="4" y="0"/>
                </a:cxn>
                <a:cxn ang="0">
                  <a:pos x="2" y="0"/>
                </a:cxn>
                <a:cxn ang="0">
                  <a:pos x="0" y="0"/>
                </a:cxn>
                <a:cxn ang="0">
                  <a:pos x="0" y="2"/>
                </a:cxn>
                <a:cxn ang="0">
                  <a:pos x="0" y="4"/>
                </a:cxn>
                <a:cxn ang="0">
                  <a:pos x="0" y="4"/>
                </a:cxn>
              </a:cxnLst>
              <a:rect l="0" t="0" r="r" b="b"/>
              <a:pathLst>
                <a:path w="4" h="4">
                  <a:moveTo>
                    <a:pt x="0" y="4"/>
                  </a:moveTo>
                  <a:lnTo>
                    <a:pt x="0" y="4"/>
                  </a:lnTo>
                  <a:lnTo>
                    <a:pt x="2" y="4"/>
                  </a:lnTo>
                  <a:lnTo>
                    <a:pt x="4" y="2"/>
                  </a:lnTo>
                  <a:lnTo>
                    <a:pt x="4" y="0"/>
                  </a:lnTo>
                  <a:lnTo>
                    <a:pt x="4" y="0"/>
                  </a:lnTo>
                  <a:lnTo>
                    <a:pt x="2" y="0"/>
                  </a:lnTo>
                  <a:lnTo>
                    <a:pt x="0" y="0"/>
                  </a:lnTo>
                  <a:lnTo>
                    <a:pt x="0" y="2"/>
                  </a:lnTo>
                  <a:lnTo>
                    <a:pt x="0" y="4"/>
                  </a:lnTo>
                  <a:lnTo>
                    <a:pt x="0" y="4"/>
                  </a:lnTo>
                  <a:close/>
                </a:path>
              </a:pathLst>
            </a:custGeom>
            <a:grpFill/>
            <a:ln w="6350">
              <a:noFill/>
              <a:round/>
              <a:headEnd/>
              <a:tailEnd/>
            </a:ln>
          </p:spPr>
          <p:txBody>
            <a:bodyPr/>
            <a:lstStyle/>
            <a:p>
              <a:endParaRPr lang="da-DK" b="1"/>
            </a:p>
          </p:txBody>
        </p:sp>
        <p:sp>
          <p:nvSpPr>
            <p:cNvPr id="56" name="Freeform 6136">
              <a:extLst>
                <a:ext uri="{FF2B5EF4-FFF2-40B4-BE49-F238E27FC236}">
                  <a16:creationId xmlns:a16="http://schemas.microsoft.com/office/drawing/2014/main" id="{F630A686-545C-634C-8A35-D2D142E36868}"/>
                </a:ext>
              </a:extLst>
            </p:cNvPr>
            <p:cNvSpPr>
              <a:spLocks/>
            </p:cNvSpPr>
            <p:nvPr/>
          </p:nvSpPr>
          <p:spPr bwMode="auto">
            <a:xfrm>
              <a:off x="3951969" y="4201861"/>
              <a:ext cx="2678" cy="3224"/>
            </a:xfrm>
            <a:custGeom>
              <a:avLst/>
              <a:gdLst/>
              <a:ahLst/>
              <a:cxnLst>
                <a:cxn ang="0">
                  <a:pos x="6" y="2"/>
                </a:cxn>
                <a:cxn ang="0">
                  <a:pos x="6" y="2"/>
                </a:cxn>
                <a:cxn ang="0">
                  <a:pos x="4" y="0"/>
                </a:cxn>
                <a:cxn ang="0">
                  <a:pos x="0" y="2"/>
                </a:cxn>
                <a:cxn ang="0">
                  <a:pos x="0" y="6"/>
                </a:cxn>
                <a:cxn ang="0">
                  <a:pos x="0" y="8"/>
                </a:cxn>
                <a:cxn ang="0">
                  <a:pos x="0" y="8"/>
                </a:cxn>
                <a:cxn ang="0">
                  <a:pos x="4" y="6"/>
                </a:cxn>
                <a:cxn ang="0">
                  <a:pos x="6" y="4"/>
                </a:cxn>
                <a:cxn ang="0">
                  <a:pos x="6" y="2"/>
                </a:cxn>
                <a:cxn ang="0">
                  <a:pos x="6" y="2"/>
                </a:cxn>
              </a:cxnLst>
              <a:rect l="0" t="0" r="r" b="b"/>
              <a:pathLst>
                <a:path w="6" h="8">
                  <a:moveTo>
                    <a:pt x="6" y="2"/>
                  </a:moveTo>
                  <a:lnTo>
                    <a:pt x="6" y="2"/>
                  </a:lnTo>
                  <a:lnTo>
                    <a:pt x="4" y="0"/>
                  </a:lnTo>
                  <a:lnTo>
                    <a:pt x="0" y="2"/>
                  </a:lnTo>
                  <a:lnTo>
                    <a:pt x="0" y="6"/>
                  </a:lnTo>
                  <a:lnTo>
                    <a:pt x="0" y="8"/>
                  </a:lnTo>
                  <a:lnTo>
                    <a:pt x="0" y="8"/>
                  </a:lnTo>
                  <a:lnTo>
                    <a:pt x="4" y="6"/>
                  </a:lnTo>
                  <a:lnTo>
                    <a:pt x="6" y="4"/>
                  </a:lnTo>
                  <a:lnTo>
                    <a:pt x="6" y="2"/>
                  </a:lnTo>
                  <a:lnTo>
                    <a:pt x="6" y="2"/>
                  </a:lnTo>
                  <a:close/>
                </a:path>
              </a:pathLst>
            </a:custGeom>
            <a:grpFill/>
            <a:ln w="6350">
              <a:noFill/>
              <a:round/>
              <a:headEnd/>
              <a:tailEnd/>
            </a:ln>
          </p:spPr>
          <p:txBody>
            <a:bodyPr/>
            <a:lstStyle/>
            <a:p>
              <a:endParaRPr lang="da-DK" b="1"/>
            </a:p>
          </p:txBody>
        </p:sp>
        <p:sp>
          <p:nvSpPr>
            <p:cNvPr id="57" name="Freeform 6138">
              <a:extLst>
                <a:ext uri="{FF2B5EF4-FFF2-40B4-BE49-F238E27FC236}">
                  <a16:creationId xmlns:a16="http://schemas.microsoft.com/office/drawing/2014/main" id="{0A64A3EF-1F04-324D-A387-75467D3D217C}"/>
                </a:ext>
              </a:extLst>
            </p:cNvPr>
            <p:cNvSpPr>
              <a:spLocks/>
            </p:cNvSpPr>
            <p:nvPr/>
          </p:nvSpPr>
          <p:spPr bwMode="auto">
            <a:xfrm>
              <a:off x="3952965" y="4209874"/>
              <a:ext cx="1785" cy="2418"/>
            </a:xfrm>
            <a:custGeom>
              <a:avLst/>
              <a:gdLst/>
              <a:ahLst/>
              <a:cxnLst>
                <a:cxn ang="0">
                  <a:pos x="2" y="0"/>
                </a:cxn>
                <a:cxn ang="0">
                  <a:pos x="2" y="0"/>
                </a:cxn>
                <a:cxn ang="0">
                  <a:pos x="0" y="0"/>
                </a:cxn>
                <a:cxn ang="0">
                  <a:pos x="0" y="2"/>
                </a:cxn>
                <a:cxn ang="0">
                  <a:pos x="0" y="4"/>
                </a:cxn>
                <a:cxn ang="0">
                  <a:pos x="2" y="6"/>
                </a:cxn>
                <a:cxn ang="0">
                  <a:pos x="2" y="6"/>
                </a:cxn>
                <a:cxn ang="0">
                  <a:pos x="4" y="6"/>
                </a:cxn>
                <a:cxn ang="0">
                  <a:pos x="4" y="4"/>
                </a:cxn>
                <a:cxn ang="0">
                  <a:pos x="4" y="2"/>
                </a:cxn>
                <a:cxn ang="0">
                  <a:pos x="2" y="0"/>
                </a:cxn>
                <a:cxn ang="0">
                  <a:pos x="2" y="0"/>
                </a:cxn>
              </a:cxnLst>
              <a:rect l="0" t="0" r="r" b="b"/>
              <a:pathLst>
                <a:path w="4" h="6">
                  <a:moveTo>
                    <a:pt x="2" y="0"/>
                  </a:moveTo>
                  <a:lnTo>
                    <a:pt x="2" y="0"/>
                  </a:lnTo>
                  <a:lnTo>
                    <a:pt x="0" y="0"/>
                  </a:lnTo>
                  <a:lnTo>
                    <a:pt x="0" y="2"/>
                  </a:lnTo>
                  <a:lnTo>
                    <a:pt x="0" y="4"/>
                  </a:lnTo>
                  <a:lnTo>
                    <a:pt x="2" y="6"/>
                  </a:lnTo>
                  <a:lnTo>
                    <a:pt x="2" y="6"/>
                  </a:lnTo>
                  <a:lnTo>
                    <a:pt x="4" y="6"/>
                  </a:lnTo>
                  <a:lnTo>
                    <a:pt x="4" y="4"/>
                  </a:lnTo>
                  <a:lnTo>
                    <a:pt x="4" y="2"/>
                  </a:lnTo>
                  <a:lnTo>
                    <a:pt x="2" y="0"/>
                  </a:lnTo>
                  <a:lnTo>
                    <a:pt x="2" y="0"/>
                  </a:lnTo>
                  <a:close/>
                </a:path>
              </a:pathLst>
            </a:custGeom>
            <a:grpFill/>
            <a:ln w="6350">
              <a:noFill/>
              <a:round/>
              <a:headEnd/>
              <a:tailEnd/>
            </a:ln>
          </p:spPr>
          <p:txBody>
            <a:bodyPr/>
            <a:lstStyle/>
            <a:p>
              <a:endParaRPr lang="da-DK" b="1"/>
            </a:p>
          </p:txBody>
        </p:sp>
        <p:sp>
          <p:nvSpPr>
            <p:cNvPr id="58" name="Freeform 6144">
              <a:extLst>
                <a:ext uri="{FF2B5EF4-FFF2-40B4-BE49-F238E27FC236}">
                  <a16:creationId xmlns:a16="http://schemas.microsoft.com/office/drawing/2014/main" id="{7865F0BF-0334-E14B-A3C5-2BF4583D52E3}"/>
                </a:ext>
              </a:extLst>
            </p:cNvPr>
            <p:cNvSpPr>
              <a:spLocks/>
            </p:cNvSpPr>
            <p:nvPr/>
          </p:nvSpPr>
          <p:spPr bwMode="auto">
            <a:xfrm>
              <a:off x="3950141" y="4196164"/>
              <a:ext cx="3572" cy="2418"/>
            </a:xfrm>
            <a:custGeom>
              <a:avLst/>
              <a:gdLst/>
              <a:ahLst/>
              <a:cxnLst>
                <a:cxn ang="0">
                  <a:pos x="8" y="2"/>
                </a:cxn>
                <a:cxn ang="0">
                  <a:pos x="8" y="2"/>
                </a:cxn>
                <a:cxn ang="0">
                  <a:pos x="8" y="0"/>
                </a:cxn>
                <a:cxn ang="0">
                  <a:pos x="6" y="0"/>
                </a:cxn>
                <a:cxn ang="0">
                  <a:pos x="4" y="0"/>
                </a:cxn>
                <a:cxn ang="0">
                  <a:pos x="0" y="2"/>
                </a:cxn>
                <a:cxn ang="0">
                  <a:pos x="0" y="4"/>
                </a:cxn>
                <a:cxn ang="0">
                  <a:pos x="0" y="6"/>
                </a:cxn>
                <a:cxn ang="0">
                  <a:pos x="0" y="6"/>
                </a:cxn>
                <a:cxn ang="0">
                  <a:pos x="4" y="6"/>
                </a:cxn>
                <a:cxn ang="0">
                  <a:pos x="8" y="2"/>
                </a:cxn>
                <a:cxn ang="0">
                  <a:pos x="8" y="2"/>
                </a:cxn>
              </a:cxnLst>
              <a:rect l="0" t="0" r="r" b="b"/>
              <a:pathLst>
                <a:path w="8" h="6">
                  <a:moveTo>
                    <a:pt x="8" y="2"/>
                  </a:moveTo>
                  <a:lnTo>
                    <a:pt x="8" y="2"/>
                  </a:lnTo>
                  <a:lnTo>
                    <a:pt x="8" y="0"/>
                  </a:lnTo>
                  <a:lnTo>
                    <a:pt x="6" y="0"/>
                  </a:lnTo>
                  <a:lnTo>
                    <a:pt x="4" y="0"/>
                  </a:lnTo>
                  <a:lnTo>
                    <a:pt x="0" y="2"/>
                  </a:lnTo>
                  <a:lnTo>
                    <a:pt x="0" y="4"/>
                  </a:lnTo>
                  <a:lnTo>
                    <a:pt x="0" y="6"/>
                  </a:lnTo>
                  <a:lnTo>
                    <a:pt x="0" y="6"/>
                  </a:lnTo>
                  <a:lnTo>
                    <a:pt x="4" y="6"/>
                  </a:lnTo>
                  <a:lnTo>
                    <a:pt x="8" y="2"/>
                  </a:lnTo>
                  <a:lnTo>
                    <a:pt x="8" y="2"/>
                  </a:lnTo>
                  <a:close/>
                </a:path>
              </a:pathLst>
            </a:custGeom>
            <a:grpFill/>
            <a:ln w="6350">
              <a:noFill/>
              <a:round/>
              <a:headEnd/>
              <a:tailEnd/>
            </a:ln>
          </p:spPr>
          <p:txBody>
            <a:bodyPr/>
            <a:lstStyle/>
            <a:p>
              <a:endParaRPr lang="da-DK" b="1"/>
            </a:p>
          </p:txBody>
        </p:sp>
        <p:sp>
          <p:nvSpPr>
            <p:cNvPr id="59" name="Freeform 6149">
              <a:extLst>
                <a:ext uri="{FF2B5EF4-FFF2-40B4-BE49-F238E27FC236}">
                  <a16:creationId xmlns:a16="http://schemas.microsoft.com/office/drawing/2014/main" id="{2EE77B31-0563-8A4B-B450-C4D2E3D5BB31}"/>
                </a:ext>
              </a:extLst>
            </p:cNvPr>
            <p:cNvSpPr>
              <a:spLocks/>
            </p:cNvSpPr>
            <p:nvPr/>
          </p:nvSpPr>
          <p:spPr bwMode="auto">
            <a:xfrm>
              <a:off x="3945656" y="4202169"/>
              <a:ext cx="2232" cy="1007"/>
            </a:xfrm>
            <a:custGeom>
              <a:avLst/>
              <a:gdLst/>
              <a:ahLst/>
              <a:cxnLst>
                <a:cxn ang="0">
                  <a:pos x="0" y="4"/>
                </a:cxn>
                <a:cxn ang="0">
                  <a:pos x="0" y="4"/>
                </a:cxn>
                <a:cxn ang="0">
                  <a:pos x="2" y="4"/>
                </a:cxn>
                <a:cxn ang="0">
                  <a:pos x="6" y="2"/>
                </a:cxn>
                <a:cxn ang="0">
                  <a:pos x="6" y="2"/>
                </a:cxn>
                <a:cxn ang="0">
                  <a:pos x="6" y="0"/>
                </a:cxn>
                <a:cxn ang="0">
                  <a:pos x="2" y="2"/>
                </a:cxn>
                <a:cxn ang="0">
                  <a:pos x="0" y="2"/>
                </a:cxn>
                <a:cxn ang="0">
                  <a:pos x="0" y="4"/>
                </a:cxn>
                <a:cxn ang="0">
                  <a:pos x="0" y="4"/>
                </a:cxn>
              </a:cxnLst>
              <a:rect l="0" t="0" r="r" b="b"/>
              <a:pathLst>
                <a:path w="6" h="4">
                  <a:moveTo>
                    <a:pt x="0" y="4"/>
                  </a:moveTo>
                  <a:lnTo>
                    <a:pt x="0" y="4"/>
                  </a:lnTo>
                  <a:lnTo>
                    <a:pt x="2" y="4"/>
                  </a:lnTo>
                  <a:lnTo>
                    <a:pt x="6" y="2"/>
                  </a:lnTo>
                  <a:lnTo>
                    <a:pt x="6" y="2"/>
                  </a:lnTo>
                  <a:lnTo>
                    <a:pt x="6" y="0"/>
                  </a:lnTo>
                  <a:lnTo>
                    <a:pt x="2" y="2"/>
                  </a:lnTo>
                  <a:lnTo>
                    <a:pt x="0" y="2"/>
                  </a:lnTo>
                  <a:lnTo>
                    <a:pt x="0" y="4"/>
                  </a:lnTo>
                  <a:lnTo>
                    <a:pt x="0" y="4"/>
                  </a:lnTo>
                  <a:close/>
                </a:path>
              </a:pathLst>
            </a:custGeom>
            <a:grpFill/>
            <a:ln w="6350">
              <a:noFill/>
              <a:round/>
              <a:headEnd/>
              <a:tailEnd/>
            </a:ln>
          </p:spPr>
          <p:txBody>
            <a:bodyPr/>
            <a:lstStyle/>
            <a:p>
              <a:endParaRPr lang="da-DK" b="1"/>
            </a:p>
          </p:txBody>
        </p:sp>
        <p:sp>
          <p:nvSpPr>
            <p:cNvPr id="60" name="Freeform 6150">
              <a:extLst>
                <a:ext uri="{FF2B5EF4-FFF2-40B4-BE49-F238E27FC236}">
                  <a16:creationId xmlns:a16="http://schemas.microsoft.com/office/drawing/2014/main" id="{A9CD612C-8DAF-E241-8443-8CEEB9F98846}"/>
                </a:ext>
              </a:extLst>
            </p:cNvPr>
            <p:cNvSpPr>
              <a:spLocks/>
            </p:cNvSpPr>
            <p:nvPr/>
          </p:nvSpPr>
          <p:spPr bwMode="auto">
            <a:xfrm>
              <a:off x="3947487" y="4207726"/>
              <a:ext cx="2678" cy="1612"/>
            </a:xfrm>
            <a:custGeom>
              <a:avLst/>
              <a:gdLst/>
              <a:ahLst/>
              <a:cxnLst>
                <a:cxn ang="0">
                  <a:pos x="4" y="0"/>
                </a:cxn>
                <a:cxn ang="0">
                  <a:pos x="4" y="0"/>
                </a:cxn>
                <a:cxn ang="0">
                  <a:pos x="2" y="2"/>
                </a:cxn>
                <a:cxn ang="0">
                  <a:pos x="0" y="2"/>
                </a:cxn>
                <a:cxn ang="0">
                  <a:pos x="2" y="4"/>
                </a:cxn>
                <a:cxn ang="0">
                  <a:pos x="4" y="4"/>
                </a:cxn>
                <a:cxn ang="0">
                  <a:pos x="4" y="4"/>
                </a:cxn>
                <a:cxn ang="0">
                  <a:pos x="6" y="2"/>
                </a:cxn>
                <a:cxn ang="0">
                  <a:pos x="6" y="2"/>
                </a:cxn>
                <a:cxn ang="0">
                  <a:pos x="4" y="0"/>
                </a:cxn>
                <a:cxn ang="0">
                  <a:pos x="4" y="0"/>
                </a:cxn>
              </a:cxnLst>
              <a:rect l="0" t="0" r="r" b="b"/>
              <a:pathLst>
                <a:path w="6" h="4">
                  <a:moveTo>
                    <a:pt x="4" y="0"/>
                  </a:moveTo>
                  <a:lnTo>
                    <a:pt x="4" y="0"/>
                  </a:lnTo>
                  <a:lnTo>
                    <a:pt x="2" y="2"/>
                  </a:lnTo>
                  <a:lnTo>
                    <a:pt x="0" y="2"/>
                  </a:lnTo>
                  <a:lnTo>
                    <a:pt x="2" y="4"/>
                  </a:lnTo>
                  <a:lnTo>
                    <a:pt x="4" y="4"/>
                  </a:lnTo>
                  <a:lnTo>
                    <a:pt x="4" y="4"/>
                  </a:lnTo>
                  <a:lnTo>
                    <a:pt x="6" y="2"/>
                  </a:lnTo>
                  <a:lnTo>
                    <a:pt x="6" y="2"/>
                  </a:lnTo>
                  <a:lnTo>
                    <a:pt x="4" y="0"/>
                  </a:lnTo>
                  <a:lnTo>
                    <a:pt x="4" y="0"/>
                  </a:lnTo>
                  <a:close/>
                </a:path>
              </a:pathLst>
            </a:custGeom>
            <a:grpFill/>
            <a:ln w="6350">
              <a:noFill/>
              <a:round/>
              <a:headEnd/>
              <a:tailEnd/>
            </a:ln>
          </p:spPr>
          <p:txBody>
            <a:bodyPr/>
            <a:lstStyle/>
            <a:p>
              <a:endParaRPr lang="da-DK" b="1"/>
            </a:p>
          </p:txBody>
        </p:sp>
      </p:gr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1504" y="5870068"/>
            <a:ext cx="920496" cy="966216"/>
          </a:xfrm>
          <a:prstGeom prst="rect">
            <a:avLst/>
          </a:prstGeom>
        </p:spPr>
      </p:pic>
      <p:sp>
        <p:nvSpPr>
          <p:cNvPr id="32" name="Date Placeholder 3">
            <a:extLst>
              <a:ext uri="{FF2B5EF4-FFF2-40B4-BE49-F238E27FC236}">
                <a16:creationId xmlns:a16="http://schemas.microsoft.com/office/drawing/2014/main" id="{96C725C4-662A-AB41-8EAC-94FBEBE78895}"/>
              </a:ext>
            </a:extLst>
          </p:cNvPr>
          <p:cNvSpPr>
            <a:spLocks noGrp="1"/>
          </p:cNvSpPr>
          <p:nvPr>
            <p:ph type="dt" sz="half" idx="10"/>
          </p:nvPr>
        </p:nvSpPr>
        <p:spPr>
          <a:xfrm>
            <a:off x="838200" y="6356350"/>
            <a:ext cx="2743200" cy="365125"/>
          </a:xfrm>
        </p:spPr>
        <p:txBody>
          <a:bodyPr/>
          <a:lstStyle/>
          <a:p>
            <a:fld id="{3908DE40-4D06-49DD-8AAA-9D307CEF862A}" type="datetime1">
              <a:rPr lang="en-ID" smtClean="0"/>
              <a:t>11/05/21</a:t>
            </a:fld>
            <a:endParaRPr lang="en-ID"/>
          </a:p>
        </p:txBody>
      </p:sp>
      <p:sp>
        <p:nvSpPr>
          <p:cNvPr id="33" name="Slide Number Placeholder 4">
            <a:extLst>
              <a:ext uri="{FF2B5EF4-FFF2-40B4-BE49-F238E27FC236}">
                <a16:creationId xmlns:a16="http://schemas.microsoft.com/office/drawing/2014/main" id="{00FE4B41-61A0-B44A-902E-149093003C52}"/>
              </a:ext>
            </a:extLst>
          </p:cNvPr>
          <p:cNvSpPr>
            <a:spLocks noGrp="1"/>
          </p:cNvSpPr>
          <p:nvPr>
            <p:ph type="sldNum" sz="quarter" idx="12"/>
          </p:nvPr>
        </p:nvSpPr>
        <p:spPr>
          <a:xfrm>
            <a:off x="8610600" y="6356350"/>
            <a:ext cx="2743200" cy="365125"/>
          </a:xfrm>
        </p:spPr>
        <p:txBody>
          <a:bodyPr/>
          <a:lstStyle/>
          <a:p>
            <a:fld id="{7A5F1C5D-165C-456A-95A7-40CDD202D01E}" type="slidenum">
              <a:rPr lang="en-ID" smtClean="0"/>
              <a:t>20</a:t>
            </a:fld>
            <a:endParaRPr lang="en-ID"/>
          </a:p>
        </p:txBody>
      </p:sp>
      <p:pic>
        <p:nvPicPr>
          <p:cNvPr id="34" name="Graphic 5">
            <a:extLst>
              <a:ext uri="{FF2B5EF4-FFF2-40B4-BE49-F238E27FC236}">
                <a16:creationId xmlns:a16="http://schemas.microsoft.com/office/drawing/2014/main" id="{ED885B44-FD15-7149-8A9C-9E869838F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656" y="4587413"/>
            <a:ext cx="2621838" cy="2270587"/>
          </a:xfrm>
          <a:prstGeom prst="rect">
            <a:avLst/>
          </a:prstGeom>
        </p:spPr>
      </p:pic>
      <p:sp>
        <p:nvSpPr>
          <p:cNvPr id="36" name="Teardrop 10">
            <a:extLst>
              <a:ext uri="{FF2B5EF4-FFF2-40B4-BE49-F238E27FC236}">
                <a16:creationId xmlns:a16="http://schemas.microsoft.com/office/drawing/2014/main" id="{ED96F330-E942-9E42-B778-4572F40929D3}"/>
              </a:ext>
            </a:extLst>
          </p:cNvPr>
          <p:cNvSpPr/>
          <p:nvPr/>
        </p:nvSpPr>
        <p:spPr>
          <a:xfrm rot="8100000">
            <a:off x="1524489" y="1188935"/>
            <a:ext cx="761827" cy="761827"/>
          </a:xfrm>
          <a:prstGeom prst="teardrop">
            <a:avLst/>
          </a:prstGeom>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7" name="Teardrop 31">
            <a:extLst>
              <a:ext uri="{FF2B5EF4-FFF2-40B4-BE49-F238E27FC236}">
                <a16:creationId xmlns:a16="http://schemas.microsoft.com/office/drawing/2014/main" id="{A53AB1ED-EE8A-8247-8096-FD7205DE21B4}"/>
              </a:ext>
            </a:extLst>
          </p:cNvPr>
          <p:cNvSpPr/>
          <p:nvPr/>
        </p:nvSpPr>
        <p:spPr>
          <a:xfrm rot="8100000">
            <a:off x="7497056" y="987675"/>
            <a:ext cx="761827" cy="761827"/>
          </a:xfrm>
          <a:prstGeom prst="teardrop">
            <a:avLst/>
          </a:prstGeom>
          <a:solidFill>
            <a:schemeClr val="accent2"/>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Teardrop 32">
            <a:extLst>
              <a:ext uri="{FF2B5EF4-FFF2-40B4-BE49-F238E27FC236}">
                <a16:creationId xmlns:a16="http://schemas.microsoft.com/office/drawing/2014/main" id="{0EB5E39A-4C4D-524A-A29C-227566F1B7F0}"/>
              </a:ext>
            </a:extLst>
          </p:cNvPr>
          <p:cNvSpPr/>
          <p:nvPr/>
        </p:nvSpPr>
        <p:spPr>
          <a:xfrm rot="8100000">
            <a:off x="10630087" y="2357074"/>
            <a:ext cx="761827" cy="761827"/>
          </a:xfrm>
          <a:prstGeom prst="teardrop">
            <a:avLst/>
          </a:prstGeom>
          <a:solidFill>
            <a:schemeClr val="accent3"/>
          </a:solidFill>
          <a:ln>
            <a:noFill/>
          </a:ln>
          <a:effectLst>
            <a:outerShdw blurRad="50800" dist="381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Oval 33">
            <a:extLst>
              <a:ext uri="{FF2B5EF4-FFF2-40B4-BE49-F238E27FC236}">
                <a16:creationId xmlns:a16="http://schemas.microsoft.com/office/drawing/2014/main" id="{9DB62C60-6405-AC4C-B8DF-EB46D807ADE9}"/>
              </a:ext>
            </a:extLst>
          </p:cNvPr>
          <p:cNvSpPr/>
          <p:nvPr/>
        </p:nvSpPr>
        <p:spPr>
          <a:xfrm>
            <a:off x="1591690" y="1278780"/>
            <a:ext cx="624463" cy="624463"/>
          </a:xfrm>
          <a:prstGeom prst="ellipse">
            <a:avLst/>
          </a:pr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Oval 34">
            <a:extLst>
              <a:ext uri="{FF2B5EF4-FFF2-40B4-BE49-F238E27FC236}">
                <a16:creationId xmlns:a16="http://schemas.microsoft.com/office/drawing/2014/main" id="{0D0A2C03-57A3-FD46-BA9A-5D501D712541}"/>
              </a:ext>
            </a:extLst>
          </p:cNvPr>
          <p:cNvSpPr/>
          <p:nvPr/>
        </p:nvSpPr>
        <p:spPr>
          <a:xfrm>
            <a:off x="10698768" y="2425755"/>
            <a:ext cx="624463" cy="624463"/>
          </a:xfrm>
          <a:prstGeom prst="ellipse">
            <a:avLst/>
          </a:pr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1" name="Oval 35">
            <a:extLst>
              <a:ext uri="{FF2B5EF4-FFF2-40B4-BE49-F238E27FC236}">
                <a16:creationId xmlns:a16="http://schemas.microsoft.com/office/drawing/2014/main" id="{3B34C35F-4173-444F-BDB4-006DAF491EBE}"/>
              </a:ext>
            </a:extLst>
          </p:cNvPr>
          <p:cNvSpPr/>
          <p:nvPr/>
        </p:nvSpPr>
        <p:spPr>
          <a:xfrm>
            <a:off x="7565737" y="1056356"/>
            <a:ext cx="624463" cy="624463"/>
          </a:xfrm>
          <a:prstGeom prst="ellipse">
            <a:avLst/>
          </a:pr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42" name="Graphic 36">
            <a:extLst>
              <a:ext uri="{FF2B5EF4-FFF2-40B4-BE49-F238E27FC236}">
                <a16:creationId xmlns:a16="http://schemas.microsoft.com/office/drawing/2014/main" id="{1554D86C-C42C-3345-BAEB-867F991ED9A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758623" y="1410397"/>
            <a:ext cx="248630" cy="248630"/>
          </a:xfrm>
          <a:prstGeom prst="rect">
            <a:avLst/>
          </a:prstGeom>
        </p:spPr>
      </p:pic>
      <p:pic>
        <p:nvPicPr>
          <p:cNvPr id="43" name="Graphic 41">
            <a:extLst>
              <a:ext uri="{FF2B5EF4-FFF2-40B4-BE49-F238E27FC236}">
                <a16:creationId xmlns:a16="http://schemas.microsoft.com/office/drawing/2014/main" id="{B44CAAD4-8496-BD4D-A2AE-DF710999C1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8921" y="1244272"/>
            <a:ext cx="248630" cy="248630"/>
          </a:xfrm>
          <a:prstGeom prst="rect">
            <a:avLst/>
          </a:prstGeom>
        </p:spPr>
      </p:pic>
      <p:pic>
        <p:nvPicPr>
          <p:cNvPr id="44" name="Graphic 42">
            <a:extLst>
              <a:ext uri="{FF2B5EF4-FFF2-40B4-BE49-F238E27FC236}">
                <a16:creationId xmlns:a16="http://schemas.microsoft.com/office/drawing/2014/main" id="{020056E7-FD1E-EC43-8134-CD01F522A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1674" y="2613671"/>
            <a:ext cx="248630" cy="248630"/>
          </a:xfrm>
          <a:prstGeom prst="rect">
            <a:avLst/>
          </a:prstGeom>
        </p:spPr>
      </p:pic>
      <p:sp>
        <p:nvSpPr>
          <p:cNvPr id="45" name="矩形 44">
            <a:extLst>
              <a:ext uri="{FF2B5EF4-FFF2-40B4-BE49-F238E27FC236}">
                <a16:creationId xmlns:a16="http://schemas.microsoft.com/office/drawing/2014/main" id="{3E02C816-B192-3145-9D63-7BEDA8C91FC7}"/>
              </a:ext>
            </a:extLst>
          </p:cNvPr>
          <p:cNvSpPr/>
          <p:nvPr/>
        </p:nvSpPr>
        <p:spPr>
          <a:xfrm>
            <a:off x="-613737" y="417352"/>
            <a:ext cx="10518260" cy="667875"/>
          </a:xfrm>
          <a:prstGeom prst="rect">
            <a:avLst/>
          </a:prstGeom>
        </p:spPr>
        <p:txBody>
          <a:bodyPr wrap="square">
            <a:spAutoFit/>
          </a:bodyPr>
          <a:lstStyle/>
          <a:p>
            <a:pPr algn="r">
              <a:lnSpc>
                <a:spcPct val="85000"/>
              </a:lnSpc>
            </a:pPr>
            <a:r>
              <a:rPr kumimoji="1" lang="en-US" altLang="zh-TW" sz="44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06</a:t>
            </a:r>
            <a:r>
              <a:rPr kumimoji="1" lang="zh-TW" altLang="en-US" sz="4400" b="1" dirty="0">
                <a:solidFill>
                  <a:srgbClr val="7030A0"/>
                </a:solidFill>
                <a:latin typeface="Microsoft YaHei" panose="020B0503020204020204" pitchFamily="34" charset="-122"/>
                <a:ea typeface="Microsoft YaHei" panose="020B0503020204020204" pitchFamily="34" charset="-122"/>
                <a:cs typeface="Broadway" panose="020F0502020204030204" pitchFamily="34" charset="0"/>
              </a:rPr>
              <a:t>  </a:t>
            </a:r>
            <a:r>
              <a:rPr kumimoji="1" lang="zh-TW" altLang="en-US" sz="4400" b="1" dirty="0">
                <a:latin typeface="Microsoft YaHei" panose="020B0503020204020204" pitchFamily="34" charset="-122"/>
                <a:ea typeface="Microsoft YaHei" panose="020B0503020204020204" pitchFamily="34" charset="-122"/>
              </a:rPr>
              <a:t>該如何發展課程地圖行事曆呢？</a:t>
            </a:r>
            <a:endParaRPr lang="en-US" altLang="zh-TW" sz="4400" b="1" dirty="0">
              <a:latin typeface="Georgia" charset="0"/>
              <a:ea typeface="Georgia" charset="0"/>
              <a:cs typeface="Georgia" charset="0"/>
            </a:endParaRPr>
          </a:p>
        </p:txBody>
      </p:sp>
      <p:sp>
        <p:nvSpPr>
          <p:cNvPr id="106" name="內容版面配置區 2">
            <a:extLst>
              <a:ext uri="{FF2B5EF4-FFF2-40B4-BE49-F238E27FC236}">
                <a16:creationId xmlns:a16="http://schemas.microsoft.com/office/drawing/2014/main" id="{102ECD93-9FC5-2C49-9533-27C2F1F390E5}"/>
              </a:ext>
            </a:extLst>
          </p:cNvPr>
          <p:cNvSpPr txBox="1">
            <a:spLocks/>
          </p:cNvSpPr>
          <p:nvPr/>
        </p:nvSpPr>
        <p:spPr>
          <a:xfrm>
            <a:off x="1824194" y="2825732"/>
            <a:ext cx="9306110" cy="377487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nSpc>
                <a:spcPct val="100000"/>
              </a:lnSpc>
              <a:spcBef>
                <a:spcPts val="3000"/>
              </a:spcBef>
              <a:buFont typeface="Wingdings" panose="05000000000000000000" pitchFamily="2" charset="2"/>
              <a:buChar char="n"/>
            </a:pPr>
            <a:r>
              <a:rPr lang="zh-TW" altLang="en-US" sz="2800" dirty="0">
                <a:latin typeface="Microsoft YaHei" panose="020B0503020204020204" pitchFamily="34" charset="-122"/>
                <a:ea typeface="Microsoft YaHei" panose="020B0503020204020204" pitchFamily="34" charset="-122"/>
              </a:rPr>
              <a:t>第一步</a:t>
            </a:r>
            <a:r>
              <a:rPr lang="en-US" altLang="zh-TW" sz="2800" dirty="0">
                <a:latin typeface="Microsoft YaHei" panose="020B0503020204020204" pitchFamily="34" charset="-122"/>
                <a:ea typeface="Microsoft YaHei" panose="020B0503020204020204" pitchFamily="34" charset="-122"/>
              </a:rPr>
              <a:t>:</a:t>
            </a:r>
            <a:r>
              <a:rPr lang="zh-TW" altLang="en-US" sz="2800" dirty="0">
                <a:latin typeface="Microsoft YaHei" panose="020B0503020204020204" pitchFamily="34" charset="-122"/>
                <a:ea typeface="Microsoft YaHei" panose="020B0503020204020204" pitchFamily="34" charset="-122"/>
              </a:rPr>
              <a:t>盤整教學進度</a:t>
            </a:r>
            <a:r>
              <a:rPr kumimoji="1" lang="zh-TW" altLang="en-US" sz="2800" dirty="0">
                <a:latin typeface="Microsoft YaHei" panose="020B0503020204020204" pitchFamily="34" charset="-122"/>
                <a:ea typeface="Microsoft YaHei" panose="020B0503020204020204" pitchFamily="34" charset="-122"/>
              </a:rPr>
              <a:t>重新檢視學科知識</a:t>
            </a:r>
            <a:r>
              <a:rPr kumimoji="1" lang="en-US" altLang="zh-TW" sz="2800" dirty="0">
                <a:latin typeface="Microsoft YaHei" panose="020B0503020204020204" pitchFamily="34" charset="-122"/>
                <a:ea typeface="Microsoft YaHei" panose="020B0503020204020204" pitchFamily="34" charset="-122"/>
              </a:rPr>
              <a:t>/</a:t>
            </a:r>
            <a:r>
              <a:rPr kumimoji="1" lang="zh-CN" altLang="en-US" sz="2800" dirty="0">
                <a:latin typeface="Microsoft YaHei" panose="020B0503020204020204" pitchFamily="34" charset="-122"/>
                <a:ea typeface="Microsoft YaHei" panose="020B0503020204020204" pitchFamily="34" charset="-122"/>
              </a:rPr>
              <a:t>概念與能力</a:t>
            </a:r>
            <a:endParaRPr kumimoji="1" lang="en-US" altLang="zh-CN" sz="2800" dirty="0">
              <a:latin typeface="Microsoft YaHei" panose="020B0503020204020204" pitchFamily="34" charset="-122"/>
              <a:ea typeface="Microsoft YaHei" panose="020B0503020204020204" pitchFamily="34" charset="-122"/>
            </a:endParaRPr>
          </a:p>
          <a:p>
            <a:pPr>
              <a:lnSpc>
                <a:spcPct val="100000"/>
              </a:lnSpc>
              <a:spcBef>
                <a:spcPts val="3000"/>
              </a:spcBef>
              <a:buFont typeface="Wingdings" panose="05000000000000000000" pitchFamily="2" charset="2"/>
              <a:buChar char="n"/>
            </a:pPr>
            <a:r>
              <a:rPr lang="zh-TW" altLang="en-US" sz="2800" dirty="0">
                <a:latin typeface="Microsoft YaHei" panose="020B0503020204020204" pitchFamily="34" charset="-122"/>
                <a:ea typeface="Microsoft YaHei" panose="020B0503020204020204" pitchFamily="34" charset="-122"/>
              </a:rPr>
              <a:t>第二步</a:t>
            </a:r>
            <a:r>
              <a:rPr lang="en-US" altLang="zh-TW" sz="2800" dirty="0">
                <a:latin typeface="Microsoft YaHei" panose="020B0503020204020204" pitchFamily="34" charset="-122"/>
                <a:ea typeface="Microsoft YaHei" panose="020B0503020204020204" pitchFamily="34" charset="-122"/>
              </a:rPr>
              <a:t>:</a:t>
            </a:r>
            <a:r>
              <a:rPr kumimoji="1" lang="zh-TW" altLang="en-US" sz="2800" dirty="0">
                <a:latin typeface="Microsoft YaHei" panose="020B0503020204020204" pitchFamily="34" charset="-122"/>
                <a:ea typeface="Microsoft YaHei" panose="020B0503020204020204" pitchFamily="34" charset="-122"/>
              </a:rPr>
              <a:t>教學單元必學知識概念與能力（學習重點）</a:t>
            </a:r>
            <a:endParaRPr kumimoji="1" lang="en-US" altLang="zh-TW" sz="2800" dirty="0">
              <a:latin typeface="Microsoft YaHei" panose="020B0503020204020204" pitchFamily="34" charset="-122"/>
              <a:ea typeface="Microsoft YaHei" panose="020B0503020204020204" pitchFamily="34" charset="-122"/>
            </a:endParaRPr>
          </a:p>
          <a:p>
            <a:pPr>
              <a:lnSpc>
                <a:spcPct val="100000"/>
              </a:lnSpc>
              <a:spcBef>
                <a:spcPts val="3000"/>
              </a:spcBef>
              <a:buFont typeface="Wingdings" panose="05000000000000000000" pitchFamily="2" charset="2"/>
              <a:buChar char="n"/>
            </a:pPr>
            <a:r>
              <a:rPr lang="zh-TW" altLang="en-US" sz="2800" dirty="0">
                <a:latin typeface="Microsoft YaHei" panose="020B0503020204020204" pitchFamily="34" charset="-122"/>
                <a:ea typeface="Microsoft YaHei" panose="020B0503020204020204" pitchFamily="34" charset="-122"/>
              </a:rPr>
              <a:t>第三步</a:t>
            </a:r>
            <a:r>
              <a:rPr lang="en-US" altLang="zh-TW" sz="2800" dirty="0">
                <a:latin typeface="Microsoft YaHei" panose="020B0503020204020204" pitchFamily="34" charset="-122"/>
                <a:ea typeface="Microsoft YaHei" panose="020B0503020204020204" pitchFamily="34" charset="-122"/>
              </a:rPr>
              <a:t>:</a:t>
            </a:r>
            <a:r>
              <a:rPr kumimoji="1" lang="zh-TW" altLang="en-US" sz="2800" dirty="0">
                <a:latin typeface="Microsoft YaHei" panose="020B0503020204020204" pitchFamily="34" charset="-122"/>
                <a:ea typeface="Microsoft YaHei" panose="020B0503020204020204" pitchFamily="34" charset="-122"/>
              </a:rPr>
              <a:t>研擬單元的重要／核心問題</a:t>
            </a:r>
            <a:endParaRPr kumimoji="1" lang="en-US" altLang="zh-TW" sz="2800" dirty="0">
              <a:latin typeface="Microsoft YaHei" panose="020B0503020204020204" pitchFamily="34" charset="-122"/>
              <a:ea typeface="Microsoft YaHei" panose="020B0503020204020204" pitchFamily="34" charset="-122"/>
            </a:endParaRPr>
          </a:p>
          <a:p>
            <a:pPr>
              <a:lnSpc>
                <a:spcPct val="100000"/>
              </a:lnSpc>
              <a:spcBef>
                <a:spcPts val="3000"/>
              </a:spcBef>
              <a:buFont typeface="Wingdings" panose="05000000000000000000" pitchFamily="2" charset="2"/>
              <a:buChar char="n"/>
            </a:pPr>
            <a:r>
              <a:rPr kumimoji="1" lang="zh-TW" altLang="en-US" sz="2800" dirty="0">
                <a:latin typeface="Microsoft YaHei" panose="020B0503020204020204" pitchFamily="34" charset="-122"/>
                <a:ea typeface="Microsoft YaHei" panose="020B0503020204020204" pitchFamily="34" charset="-122"/>
              </a:rPr>
              <a:t>第四步</a:t>
            </a:r>
            <a:r>
              <a:rPr kumimoji="1" lang="en-US" altLang="zh-TW" sz="2800" dirty="0">
                <a:latin typeface="Microsoft YaHei" panose="020B0503020204020204" pitchFamily="34" charset="-122"/>
                <a:ea typeface="Microsoft YaHei" panose="020B0503020204020204" pitchFamily="34" charset="-122"/>
              </a:rPr>
              <a:t>:</a:t>
            </a:r>
            <a:r>
              <a:rPr kumimoji="1" lang="zh-TW" altLang="en-US" sz="2800" dirty="0">
                <a:latin typeface="Microsoft YaHei" panose="020B0503020204020204" pitchFamily="34" charset="-122"/>
                <a:ea typeface="Microsoft YaHei" panose="020B0503020204020204" pitchFamily="34" charset="-122"/>
              </a:rPr>
              <a:t>評量、學習內容</a:t>
            </a:r>
            <a:endParaRPr lang="zh-TW" altLang="en-US" sz="2800" dirty="0">
              <a:latin typeface="Microsoft YaHei" panose="020B0503020204020204" pitchFamily="34" charset="-122"/>
              <a:ea typeface="Microsoft YaHei" panose="020B0503020204020204" pitchFamily="34" charset="-122"/>
            </a:endParaRPr>
          </a:p>
        </p:txBody>
      </p:sp>
      <p:sp>
        <p:nvSpPr>
          <p:cNvPr id="107" name="標題 1">
            <a:extLst>
              <a:ext uri="{FF2B5EF4-FFF2-40B4-BE49-F238E27FC236}">
                <a16:creationId xmlns:a16="http://schemas.microsoft.com/office/drawing/2014/main" id="{63AF8969-A6AC-F841-A737-A03BA2E33DD2}"/>
              </a:ext>
            </a:extLst>
          </p:cNvPr>
          <p:cNvSpPr txBox="1">
            <a:spLocks/>
          </p:cNvSpPr>
          <p:nvPr/>
        </p:nvSpPr>
        <p:spPr>
          <a:xfrm>
            <a:off x="986147" y="1600312"/>
            <a:ext cx="10754140" cy="1461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600" b="1" dirty="0">
                <a:solidFill>
                  <a:srgbClr val="7030A0"/>
                </a:solidFill>
                <a:latin typeface="Microsoft YaHei" panose="020B0503020204020204" pitchFamily="34" charset="-122"/>
                <a:ea typeface="Microsoft YaHei" panose="020B0503020204020204" pitchFamily="34" charset="-122"/>
              </a:rPr>
              <a:t>訂定校本行事曆學科課程地圖的步驟</a:t>
            </a:r>
          </a:p>
        </p:txBody>
      </p:sp>
    </p:spTree>
    <p:extLst>
      <p:ext uri="{BB962C8B-B14F-4D97-AF65-F5344CB8AC3E}">
        <p14:creationId xmlns:p14="http://schemas.microsoft.com/office/powerpoint/2010/main" val="33136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500"/>
                                        <p:tgtEl>
                                          <p:spTgt spid="1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6">
                                            <p:txEl>
                                              <p:pRg st="1" end="1"/>
                                            </p:txEl>
                                          </p:spTgt>
                                        </p:tgtEl>
                                        <p:attrNameLst>
                                          <p:attrName>style.visibility</p:attrName>
                                        </p:attrNameLst>
                                      </p:cBhvr>
                                      <p:to>
                                        <p:strVal val="visible"/>
                                      </p:to>
                                    </p:set>
                                    <p:animEffect transition="in" filter="fade">
                                      <p:cBhvr>
                                        <p:cTn id="12" dur="500"/>
                                        <p:tgtEl>
                                          <p:spTgt spid="1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6">
                                            <p:txEl>
                                              <p:pRg st="2" end="2"/>
                                            </p:txEl>
                                          </p:spTgt>
                                        </p:tgtEl>
                                        <p:attrNameLst>
                                          <p:attrName>style.visibility</p:attrName>
                                        </p:attrNameLst>
                                      </p:cBhvr>
                                      <p:to>
                                        <p:strVal val="visible"/>
                                      </p:to>
                                    </p:set>
                                    <p:animEffect transition="in" filter="fade">
                                      <p:cBhvr>
                                        <p:cTn id="17" dur="500"/>
                                        <p:tgtEl>
                                          <p:spTgt spid="1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6">
                                            <p:txEl>
                                              <p:pRg st="3" end="3"/>
                                            </p:txEl>
                                          </p:spTgt>
                                        </p:tgtEl>
                                        <p:attrNameLst>
                                          <p:attrName>style.visibility</p:attrName>
                                        </p:attrNameLst>
                                      </p:cBhvr>
                                      <p:to>
                                        <p:strVal val="visible"/>
                                      </p:to>
                                    </p:set>
                                    <p:animEffect transition="in" filter="fade">
                                      <p:cBhvr>
                                        <p:cTn id="22" dur="500"/>
                                        <p:tgtEl>
                                          <p:spTgt spid="1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97C3E9B-B5E9-554E-85FF-C20B303DB5B9}"/>
              </a:ext>
            </a:extLst>
          </p:cNvPr>
          <p:cNvPicPr>
            <a:picLocks noChangeAspect="1"/>
          </p:cNvPicPr>
          <p:nvPr/>
        </p:nvPicPr>
        <p:blipFill>
          <a:blip r:embed="rId3"/>
          <a:stretch>
            <a:fillRect/>
          </a:stretch>
        </p:blipFill>
        <p:spPr>
          <a:xfrm>
            <a:off x="834887" y="0"/>
            <a:ext cx="10754140" cy="6870651"/>
          </a:xfrm>
          <a:prstGeom prst="rect">
            <a:avLst/>
          </a:prstGeom>
        </p:spPr>
      </p:pic>
    </p:spTree>
    <p:extLst>
      <p:ext uri="{BB962C8B-B14F-4D97-AF65-F5344CB8AC3E}">
        <p14:creationId xmlns:p14="http://schemas.microsoft.com/office/powerpoint/2010/main" val="3076702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1E7"/>
        </a:solidFill>
        <a:effectLst/>
      </p:bgPr>
    </p:bg>
    <p:spTree>
      <p:nvGrpSpPr>
        <p:cNvPr id="1" name=""/>
        <p:cNvGrpSpPr/>
        <p:nvPr/>
      </p:nvGrpSpPr>
      <p:grpSpPr>
        <a:xfrm>
          <a:off x="0" y="0"/>
          <a:ext cx="0" cy="0"/>
          <a:chOff x="0" y="0"/>
          <a:chExt cx="0" cy="0"/>
        </a:xfrm>
      </p:grpSpPr>
      <p:grpSp>
        <p:nvGrpSpPr>
          <p:cNvPr id="5" name="Group 4"/>
          <p:cNvGrpSpPr/>
          <p:nvPr/>
        </p:nvGrpSpPr>
        <p:grpSpPr>
          <a:xfrm>
            <a:off x="247334" y="5143633"/>
            <a:ext cx="18442855" cy="1887870"/>
            <a:chOff x="-1067545" y="4796124"/>
            <a:chExt cx="18442855" cy="1887870"/>
          </a:xfrm>
        </p:grpSpPr>
        <p:grpSp>
          <p:nvGrpSpPr>
            <p:cNvPr id="4" name="Group 3"/>
            <p:cNvGrpSpPr/>
            <p:nvPr/>
          </p:nvGrpSpPr>
          <p:grpSpPr>
            <a:xfrm>
              <a:off x="-1067545" y="5650110"/>
              <a:ext cx="11529983" cy="1033884"/>
              <a:chOff x="-1067545" y="5650110"/>
              <a:chExt cx="11529983" cy="1033884"/>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467" y="5981696"/>
                <a:ext cx="2447544" cy="54864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545" y="5891532"/>
                <a:ext cx="3237247" cy="63945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711" y="6139307"/>
                <a:ext cx="2099271" cy="39070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70131"/>
              <a:stretch/>
            </p:blipFill>
            <p:spPr>
              <a:xfrm>
                <a:off x="2259101" y="6288705"/>
                <a:ext cx="807322" cy="24114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357" y="6134558"/>
                <a:ext cx="2952146" cy="54943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434" y="5650110"/>
                <a:ext cx="4726004" cy="879575"/>
              </a:xfrm>
              <a:prstGeom prst="rect">
                <a:avLst/>
              </a:prstGeom>
            </p:spPr>
          </p:pic>
        </p:gr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60767" y="4796124"/>
              <a:ext cx="9314543" cy="1733561"/>
            </a:xfrm>
            <a:prstGeom prst="rect">
              <a:avLst/>
            </a:prstGeom>
          </p:spPr>
        </p:pic>
      </p:gr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1504" y="5870068"/>
            <a:ext cx="920496" cy="966216"/>
          </a:xfrm>
          <a:prstGeom prst="rect">
            <a:avLst/>
          </a:prstGeom>
        </p:spPr>
      </p:pic>
      <p:pic>
        <p:nvPicPr>
          <p:cNvPr id="23" name="Picture 13">
            <a:extLst>
              <a:ext uri="{FF2B5EF4-FFF2-40B4-BE49-F238E27FC236}">
                <a16:creationId xmlns:a16="http://schemas.microsoft.com/office/drawing/2014/main" id="{E0FE4605-9DF2-9C4C-B025-D6225E7831A0}"/>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482600"/>
            <a:ext cx="3636425" cy="1243427"/>
          </a:xfrm>
          <a:prstGeom prst="rect">
            <a:avLst/>
          </a:prstGeom>
        </p:spPr>
      </p:pic>
      <p:sp>
        <p:nvSpPr>
          <p:cNvPr id="93" name="標題 1">
            <a:extLst>
              <a:ext uri="{FF2B5EF4-FFF2-40B4-BE49-F238E27FC236}">
                <a16:creationId xmlns:a16="http://schemas.microsoft.com/office/drawing/2014/main" id="{FA761538-9E81-B947-B862-41C7376E158F}"/>
              </a:ext>
            </a:extLst>
          </p:cNvPr>
          <p:cNvSpPr txBox="1">
            <a:spLocks/>
          </p:cNvSpPr>
          <p:nvPr/>
        </p:nvSpPr>
        <p:spPr>
          <a:xfrm>
            <a:off x="728256" y="155663"/>
            <a:ext cx="9936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CN" altLang="en-US" sz="44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j-cs"/>
              </a:rPr>
              <a:t>課程地圖與課程</a:t>
            </a:r>
            <a:r>
              <a:rPr kumimoji="1" lang="zh-TW" altLang="en-US" sz="44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j-cs"/>
              </a:rPr>
              <a:t>行事曆介紹</a:t>
            </a:r>
            <a:endParaRPr kumimoji="1" lang="zh-TW" altLang="en-US" sz="4400" b="0" i="0" u="none" strike="noStrike" kern="1200" cap="none" spc="0" normalizeH="0" baseline="0" noProof="0" dirty="0">
              <a:ln>
                <a:noFill/>
              </a:ln>
              <a:solidFill>
                <a:sysClr val="windowText" lastClr="000000"/>
              </a:solidFill>
              <a:effectLst/>
              <a:uLnTx/>
              <a:uFillTx/>
              <a:latin typeface="Calibri Light" panose="020F0302020204030204"/>
              <a:ea typeface="新細明體" panose="02020500000000000000" pitchFamily="18" charset="-120"/>
              <a:cs typeface="+mj-cs"/>
            </a:endParaRPr>
          </a:p>
        </p:txBody>
      </p:sp>
      <p:sp>
        <p:nvSpPr>
          <p:cNvPr id="96" name="投影片編號版面配置區 1">
            <a:extLst>
              <a:ext uri="{FF2B5EF4-FFF2-40B4-BE49-F238E27FC236}">
                <a16:creationId xmlns:a16="http://schemas.microsoft.com/office/drawing/2014/main" id="{17C0749B-A0E0-884F-A8F3-4536AE3F2E6C}"/>
              </a:ext>
            </a:extLst>
          </p:cNvPr>
          <p:cNvSpPr txBox="1">
            <a:spLocks/>
          </p:cNvSpPr>
          <p:nvPr/>
        </p:nvSpPr>
        <p:spPr>
          <a:xfrm>
            <a:off x="5746866" y="5656788"/>
            <a:ext cx="698270" cy="273844"/>
          </a:xfrm>
          <a:prstGeom prst="rect">
            <a:avLst/>
          </a:prstGeom>
        </p:spPr>
        <p:txBody>
          <a:bodyPr vert="horz" lIns="68580" tIns="34290" rIns="68580" bIns="34290" rtlCol="0" anchor="ctr"/>
          <a:lstStyle>
            <a:defPPr>
              <a:defRPr lang="ko-KR"/>
            </a:defPPr>
            <a:lvl1pPr marL="0" algn="ct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fld id="{C33509E8-EDB3-4BFB-9C63-B01D176D4351}" type="slidenum">
              <a:rPr kumimoji="0" lang="ko-KR" altLang="en-US" sz="900" b="0" i="0" u="none" strike="noStrike" kern="1200" cap="none" spc="0" normalizeH="0" baseline="0" noProof="0">
                <a:ln>
                  <a:noFill/>
                </a:ln>
                <a:solidFill>
                  <a:prstClr val="black">
                    <a:tint val="75000"/>
                  </a:prstClr>
                </a:solidFill>
                <a:effectLst/>
                <a:uLnTx/>
                <a:uFillTx/>
                <a:latin typeface="Calibri" panose="020F0502020204030204"/>
                <a:ea typeface="맑은 고딕" panose="020B0503020000020004" pitchFamily="34"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22</a:t>
            </a:fld>
            <a:endParaRPr kumimoji="0" lang="ko-KR" altLang="en-US" sz="900" b="0" i="0" u="none" strike="noStrike" kern="1200" cap="none" spc="0" normalizeH="0" baseline="0" noProof="0" dirty="0">
              <a:ln>
                <a:noFill/>
              </a:ln>
              <a:solidFill>
                <a:prstClr val="black">
                  <a:tint val="75000"/>
                </a:prstClr>
              </a:solidFill>
              <a:effectLst/>
              <a:uLnTx/>
              <a:uFillTx/>
              <a:latin typeface="Calibri" panose="020F0502020204030204"/>
              <a:ea typeface="맑은 고딕" panose="020B0503020000020004" pitchFamily="34" charset="-127"/>
              <a:cs typeface="+mn-cs"/>
            </a:endParaRPr>
          </a:p>
        </p:txBody>
      </p:sp>
      <p:cxnSp>
        <p:nvCxnSpPr>
          <p:cNvPr id="97" name="直線接點 96">
            <a:extLst>
              <a:ext uri="{FF2B5EF4-FFF2-40B4-BE49-F238E27FC236}">
                <a16:creationId xmlns:a16="http://schemas.microsoft.com/office/drawing/2014/main" id="{8CF02178-F2B9-2249-8F7F-876B4F96DE84}"/>
              </a:ext>
            </a:extLst>
          </p:cNvPr>
          <p:cNvCxnSpPr>
            <a:cxnSpLocks/>
            <a:stCxn id="150" idx="1"/>
            <a:endCxn id="150" idx="5"/>
          </p:cNvCxnSpPr>
          <p:nvPr/>
        </p:nvCxnSpPr>
        <p:spPr>
          <a:xfrm>
            <a:off x="5072511" y="3378572"/>
            <a:ext cx="1254223" cy="1186811"/>
          </a:xfrm>
          <a:prstGeom prst="line">
            <a:avLst/>
          </a:prstGeom>
          <a:noFill/>
          <a:ln w="38100" cap="flat" cmpd="sng" algn="ctr">
            <a:solidFill>
              <a:sysClr val="window" lastClr="FFFFFF"/>
            </a:solidFill>
            <a:prstDash val="solid"/>
            <a:miter lim="800000"/>
          </a:ln>
          <a:effectLst/>
        </p:spPr>
      </p:cxnSp>
      <p:cxnSp>
        <p:nvCxnSpPr>
          <p:cNvPr id="98" name="直線接點 97">
            <a:extLst>
              <a:ext uri="{FF2B5EF4-FFF2-40B4-BE49-F238E27FC236}">
                <a16:creationId xmlns:a16="http://schemas.microsoft.com/office/drawing/2014/main" id="{0F2F1BA2-5D0F-B046-BF2A-F07348713BE6}"/>
              </a:ext>
            </a:extLst>
          </p:cNvPr>
          <p:cNvCxnSpPr>
            <a:cxnSpLocks/>
          </p:cNvCxnSpPr>
          <p:nvPr/>
        </p:nvCxnSpPr>
        <p:spPr>
          <a:xfrm flipH="1">
            <a:off x="5545414" y="2894486"/>
            <a:ext cx="1231874" cy="1109789"/>
          </a:xfrm>
          <a:prstGeom prst="line">
            <a:avLst/>
          </a:prstGeom>
          <a:noFill/>
          <a:ln w="38100" cap="flat" cmpd="sng" algn="ctr">
            <a:solidFill>
              <a:sysClr val="window" lastClr="FFFFFF"/>
            </a:solidFill>
            <a:prstDash val="solid"/>
            <a:miter lim="800000"/>
          </a:ln>
          <a:effectLst/>
        </p:spPr>
      </p:cxnSp>
      <p:sp>
        <p:nvSpPr>
          <p:cNvPr id="99" name="文字方塊 98">
            <a:extLst>
              <a:ext uri="{FF2B5EF4-FFF2-40B4-BE49-F238E27FC236}">
                <a16:creationId xmlns:a16="http://schemas.microsoft.com/office/drawing/2014/main" id="{9D2C1800-6E34-8F4A-B6BE-28C5B2BD54A4}"/>
              </a:ext>
            </a:extLst>
          </p:cNvPr>
          <p:cNvSpPr txBox="1">
            <a:spLocks/>
          </p:cNvSpPr>
          <p:nvPr/>
        </p:nvSpPr>
        <p:spPr>
          <a:xfrm>
            <a:off x="5722065" y="2878871"/>
            <a:ext cx="430309" cy="150041"/>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運動欣賞</a:t>
            </a:r>
            <a:endParaRPr kumimoji="0" lang="en-US" altLang="zh-TW"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00" name="文字方塊 99">
            <a:extLst>
              <a:ext uri="{FF2B5EF4-FFF2-40B4-BE49-F238E27FC236}">
                <a16:creationId xmlns:a16="http://schemas.microsoft.com/office/drawing/2014/main" id="{5BBEB38E-BC42-4B45-9C19-0D609786119A}"/>
              </a:ext>
            </a:extLst>
          </p:cNvPr>
          <p:cNvSpPr txBox="1">
            <a:spLocks/>
          </p:cNvSpPr>
          <p:nvPr/>
        </p:nvSpPr>
        <p:spPr>
          <a:xfrm>
            <a:off x="6161355" y="2876356"/>
            <a:ext cx="366353" cy="207749"/>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運動知識</a:t>
            </a:r>
            <a:endParaRPr kumimoji="0" lang="en-US" altLang="zh-TW"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01" name="文字方塊 100">
            <a:extLst>
              <a:ext uri="{FF2B5EF4-FFF2-40B4-BE49-F238E27FC236}">
                <a16:creationId xmlns:a16="http://schemas.microsoft.com/office/drawing/2014/main" id="{A24D63BC-1FCA-6446-94DA-8D7243FE9091}"/>
              </a:ext>
            </a:extLst>
          </p:cNvPr>
          <p:cNvSpPr txBox="1">
            <a:spLocks/>
          </p:cNvSpPr>
          <p:nvPr/>
        </p:nvSpPr>
        <p:spPr>
          <a:xfrm>
            <a:off x="5700733" y="3995632"/>
            <a:ext cx="362528" cy="207749"/>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策略運用</a:t>
            </a:r>
            <a:endParaRPr kumimoji="0" lang="en-US" altLang="zh-TW"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02" name="文字方塊 101">
            <a:extLst>
              <a:ext uri="{FF2B5EF4-FFF2-40B4-BE49-F238E27FC236}">
                <a16:creationId xmlns:a16="http://schemas.microsoft.com/office/drawing/2014/main" id="{CCF8E711-89EA-C349-B3AA-65320261BF95}"/>
              </a:ext>
            </a:extLst>
          </p:cNvPr>
          <p:cNvSpPr txBox="1">
            <a:spLocks/>
          </p:cNvSpPr>
          <p:nvPr/>
        </p:nvSpPr>
        <p:spPr>
          <a:xfrm>
            <a:off x="6606032" y="3610000"/>
            <a:ext cx="235853" cy="323165"/>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運動實踐</a:t>
            </a:r>
            <a:endParaRPr kumimoji="0" lang="en-US" altLang="zh-TW"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03" name="橢圓 102">
            <a:extLst>
              <a:ext uri="{FF2B5EF4-FFF2-40B4-BE49-F238E27FC236}">
                <a16:creationId xmlns:a16="http://schemas.microsoft.com/office/drawing/2014/main" id="{1FD79814-90E4-0940-8171-31B33D1D7DCF}"/>
              </a:ext>
            </a:extLst>
          </p:cNvPr>
          <p:cNvSpPr/>
          <p:nvPr/>
        </p:nvSpPr>
        <p:spPr>
          <a:xfrm>
            <a:off x="6078910" y="4761272"/>
            <a:ext cx="501002" cy="472949"/>
          </a:xfrm>
          <a:prstGeom prst="ellipse">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675"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水域休閒運動</a:t>
            </a:r>
          </a:p>
        </p:txBody>
      </p:sp>
      <p:sp>
        <p:nvSpPr>
          <p:cNvPr id="104" name="橢圓 103">
            <a:extLst>
              <a:ext uri="{FF2B5EF4-FFF2-40B4-BE49-F238E27FC236}">
                <a16:creationId xmlns:a16="http://schemas.microsoft.com/office/drawing/2014/main" id="{BD99A4B3-39A9-8C4A-A337-000C6B445B87}"/>
              </a:ext>
            </a:extLst>
          </p:cNvPr>
          <p:cNvSpPr/>
          <p:nvPr/>
        </p:nvSpPr>
        <p:spPr>
          <a:xfrm>
            <a:off x="6499369" y="4614321"/>
            <a:ext cx="501002" cy="472949"/>
          </a:xfrm>
          <a:prstGeom prst="ellipse">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675"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戶外休閒運動</a:t>
            </a:r>
          </a:p>
        </p:txBody>
      </p:sp>
      <p:sp>
        <p:nvSpPr>
          <p:cNvPr id="105" name="橢圓 104">
            <a:extLst>
              <a:ext uri="{FF2B5EF4-FFF2-40B4-BE49-F238E27FC236}">
                <a16:creationId xmlns:a16="http://schemas.microsoft.com/office/drawing/2014/main" id="{E54EB391-9D18-DF4C-92C6-E9CEAC903116}"/>
              </a:ext>
            </a:extLst>
          </p:cNvPr>
          <p:cNvSpPr/>
          <p:nvPr/>
        </p:nvSpPr>
        <p:spPr>
          <a:xfrm>
            <a:off x="7206088" y="4052945"/>
            <a:ext cx="501002" cy="472949"/>
          </a:xfrm>
          <a:prstGeom prst="ellipse">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675"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運動知識</a:t>
            </a:r>
          </a:p>
        </p:txBody>
      </p:sp>
      <p:sp>
        <p:nvSpPr>
          <p:cNvPr id="106" name="橢圓 105">
            <a:extLst>
              <a:ext uri="{FF2B5EF4-FFF2-40B4-BE49-F238E27FC236}">
                <a16:creationId xmlns:a16="http://schemas.microsoft.com/office/drawing/2014/main" id="{6B34E601-FEB4-8542-BBD1-7621E33A8F52}"/>
              </a:ext>
            </a:extLst>
          </p:cNvPr>
          <p:cNvSpPr/>
          <p:nvPr/>
        </p:nvSpPr>
        <p:spPr>
          <a:xfrm>
            <a:off x="6887197" y="4357298"/>
            <a:ext cx="501002" cy="472949"/>
          </a:xfrm>
          <a:prstGeom prst="ellipse">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675"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其他休閒運動</a:t>
            </a:r>
          </a:p>
        </p:txBody>
      </p:sp>
      <p:sp>
        <p:nvSpPr>
          <p:cNvPr id="107" name="文字方塊 106">
            <a:extLst>
              <a:ext uri="{FF2B5EF4-FFF2-40B4-BE49-F238E27FC236}">
                <a16:creationId xmlns:a16="http://schemas.microsoft.com/office/drawing/2014/main" id="{3513543A-65BA-784C-83D6-D5A621835A60}"/>
              </a:ext>
            </a:extLst>
          </p:cNvPr>
          <p:cNvSpPr txBox="1">
            <a:spLocks/>
          </p:cNvSpPr>
          <p:nvPr/>
        </p:nvSpPr>
        <p:spPr>
          <a:xfrm>
            <a:off x="6138718" y="3738060"/>
            <a:ext cx="254623" cy="369332"/>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rPr>
              <a:t>環境互動</a:t>
            </a:r>
            <a:endParaRPr kumimoji="0" lang="en-US" altLang="zh-TW"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endParaRPr>
          </a:p>
        </p:txBody>
      </p:sp>
      <p:sp>
        <p:nvSpPr>
          <p:cNvPr id="108" name="文字方塊 107">
            <a:extLst>
              <a:ext uri="{FF2B5EF4-FFF2-40B4-BE49-F238E27FC236}">
                <a16:creationId xmlns:a16="http://schemas.microsoft.com/office/drawing/2014/main" id="{7274C1CF-3DC6-F24C-AF68-64115A9821BD}"/>
              </a:ext>
            </a:extLst>
          </p:cNvPr>
          <p:cNvSpPr txBox="1">
            <a:spLocks/>
          </p:cNvSpPr>
          <p:nvPr/>
        </p:nvSpPr>
        <p:spPr>
          <a:xfrm>
            <a:off x="5895202" y="3738060"/>
            <a:ext cx="254623" cy="369332"/>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rPr>
              <a:t>動作能力</a:t>
            </a:r>
            <a:endParaRPr kumimoji="0" lang="en-US" altLang="zh-TW"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endParaRPr>
          </a:p>
        </p:txBody>
      </p:sp>
      <p:sp>
        <p:nvSpPr>
          <p:cNvPr id="109" name="文字方塊 108">
            <a:extLst>
              <a:ext uri="{FF2B5EF4-FFF2-40B4-BE49-F238E27FC236}">
                <a16:creationId xmlns:a16="http://schemas.microsoft.com/office/drawing/2014/main" id="{68EC6D65-AA64-BB41-AA1C-95B42BBDE7AC}"/>
              </a:ext>
            </a:extLst>
          </p:cNvPr>
          <p:cNvSpPr txBox="1">
            <a:spLocks/>
          </p:cNvSpPr>
          <p:nvPr/>
        </p:nvSpPr>
        <p:spPr>
          <a:xfrm>
            <a:off x="5902453" y="3056190"/>
            <a:ext cx="254623" cy="369332"/>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rPr>
              <a:t>情意態度</a:t>
            </a:r>
            <a:endParaRPr kumimoji="0" lang="en-US" altLang="zh-TW"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endParaRPr>
          </a:p>
        </p:txBody>
      </p:sp>
      <p:sp>
        <p:nvSpPr>
          <p:cNvPr id="110" name="文字方塊 109">
            <a:extLst>
              <a:ext uri="{FF2B5EF4-FFF2-40B4-BE49-F238E27FC236}">
                <a16:creationId xmlns:a16="http://schemas.microsoft.com/office/drawing/2014/main" id="{15BD81AE-3194-6B49-AD2D-E6B9A2C75323}"/>
              </a:ext>
            </a:extLst>
          </p:cNvPr>
          <p:cNvSpPr txBox="1">
            <a:spLocks/>
          </p:cNvSpPr>
          <p:nvPr/>
        </p:nvSpPr>
        <p:spPr>
          <a:xfrm>
            <a:off x="6100606" y="3055065"/>
            <a:ext cx="254623" cy="369332"/>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rPr>
              <a:t>知識理解</a:t>
            </a:r>
            <a:endParaRPr kumimoji="0" lang="en-US" altLang="zh-TW"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endParaRPr>
          </a:p>
        </p:txBody>
      </p:sp>
      <p:sp>
        <p:nvSpPr>
          <p:cNvPr id="111" name="橢圓 110">
            <a:extLst>
              <a:ext uri="{FF2B5EF4-FFF2-40B4-BE49-F238E27FC236}">
                <a16:creationId xmlns:a16="http://schemas.microsoft.com/office/drawing/2014/main" id="{5FD44F17-AF75-B647-A89D-7880F96B770C}"/>
              </a:ext>
            </a:extLst>
          </p:cNvPr>
          <p:cNvSpPr>
            <a:spLocks noChangeAspect="1"/>
          </p:cNvSpPr>
          <p:nvPr/>
        </p:nvSpPr>
        <p:spPr>
          <a:xfrm>
            <a:off x="5881996" y="3251351"/>
            <a:ext cx="494882" cy="473728"/>
          </a:xfrm>
          <a:prstGeom prst="ellipse">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788"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112" name="群組 111">
            <a:extLst>
              <a:ext uri="{FF2B5EF4-FFF2-40B4-BE49-F238E27FC236}">
                <a16:creationId xmlns:a16="http://schemas.microsoft.com/office/drawing/2014/main" id="{8B9677F7-4419-8840-931F-619FF5C4DB14}"/>
              </a:ext>
            </a:extLst>
          </p:cNvPr>
          <p:cNvGrpSpPr/>
          <p:nvPr/>
        </p:nvGrpSpPr>
        <p:grpSpPr>
          <a:xfrm>
            <a:off x="2779405" y="1213079"/>
            <a:ext cx="5884281" cy="5489258"/>
            <a:chOff x="3591817" y="1076969"/>
            <a:chExt cx="5078524" cy="4788044"/>
          </a:xfrm>
        </p:grpSpPr>
        <p:sp>
          <p:nvSpPr>
            <p:cNvPr id="113" name="橢圓 112">
              <a:extLst>
                <a:ext uri="{FF2B5EF4-FFF2-40B4-BE49-F238E27FC236}">
                  <a16:creationId xmlns:a16="http://schemas.microsoft.com/office/drawing/2014/main" id="{1B129171-2F54-5248-AF6F-940D819D3B3D}"/>
                </a:ext>
              </a:extLst>
            </p:cNvPr>
            <p:cNvSpPr/>
            <p:nvPr/>
          </p:nvSpPr>
          <p:spPr>
            <a:xfrm>
              <a:off x="3591817" y="1076969"/>
              <a:ext cx="5078524" cy="4788044"/>
            </a:xfrm>
            <a:prstGeom prst="ellipse">
              <a:avLst/>
            </a:prstGeom>
            <a:solidFill>
              <a:srgbClr val="FFDCC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050" b="0" i="0" u="none" strike="noStrike" kern="0" cap="none" spc="0" normalizeH="0" baseline="0" noProof="0">
                <a:ln>
                  <a:noFill/>
                </a:ln>
                <a:effectLst/>
                <a:uLnTx/>
                <a:uFillTx/>
                <a:latin typeface="Microsoft YaHei" panose="020B0503020204020204" pitchFamily="34" charset="-122"/>
                <a:ea typeface="Microsoft YaHei" panose="020B0503020204020204" pitchFamily="34" charset="-122"/>
              </a:endParaRPr>
            </a:p>
          </p:txBody>
        </p:sp>
        <p:sp>
          <p:nvSpPr>
            <p:cNvPr id="114" name="橢圓 113">
              <a:extLst>
                <a:ext uri="{FF2B5EF4-FFF2-40B4-BE49-F238E27FC236}">
                  <a16:creationId xmlns:a16="http://schemas.microsoft.com/office/drawing/2014/main" id="{1AB89770-4E4B-9E4C-A0E6-E4D14F5D4850}"/>
                </a:ext>
              </a:extLst>
            </p:cNvPr>
            <p:cNvSpPr/>
            <p:nvPr/>
          </p:nvSpPr>
          <p:spPr>
            <a:xfrm>
              <a:off x="4202784" y="1692677"/>
              <a:ext cx="3928217" cy="36438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TW" altLang="en-US" sz="1050" b="0" i="0" u="none" strike="noStrike" kern="0" cap="none" spc="0" normalizeH="0" baseline="0" noProof="0">
                <a:ln>
                  <a:noFill/>
                </a:ln>
                <a:effectLst/>
                <a:uLnTx/>
                <a:uFillTx/>
                <a:latin typeface="Microsoft YaHei" panose="020B0503020204020204" pitchFamily="34" charset="-122"/>
                <a:ea typeface="Microsoft YaHei" panose="020B0503020204020204" pitchFamily="34" charset="-122"/>
              </a:endParaRPr>
            </a:p>
          </p:txBody>
        </p:sp>
        <p:graphicFrame>
          <p:nvGraphicFramePr>
            <p:cNvPr id="115" name="內容版面配置區 3">
              <a:extLst>
                <a:ext uri="{FF2B5EF4-FFF2-40B4-BE49-F238E27FC236}">
                  <a16:creationId xmlns:a16="http://schemas.microsoft.com/office/drawing/2014/main" id="{089E2D10-1EEA-B345-9385-F3E66050A591}"/>
                </a:ext>
              </a:extLst>
            </p:cNvPr>
            <p:cNvGraphicFramePr>
              <a:graphicFrameLocks/>
            </p:cNvGraphicFramePr>
            <p:nvPr>
              <p:extLst>
                <p:ext uri="{D42A27DB-BD31-4B8C-83A1-F6EECF244321}">
                  <p14:modId xmlns:p14="http://schemas.microsoft.com/office/powerpoint/2010/main" val="3514759754"/>
                </p:ext>
              </p:extLst>
            </p:nvPr>
          </p:nvGraphicFramePr>
          <p:xfrm>
            <a:off x="3615777" y="2135250"/>
            <a:ext cx="5054564" cy="282658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16" name="群組 115">
              <a:extLst>
                <a:ext uri="{FF2B5EF4-FFF2-40B4-BE49-F238E27FC236}">
                  <a16:creationId xmlns:a16="http://schemas.microsoft.com/office/drawing/2014/main" id="{EF9DA85B-5531-734F-A6B7-592C216FFBE1}"/>
                </a:ext>
              </a:extLst>
            </p:cNvPr>
            <p:cNvGrpSpPr/>
            <p:nvPr/>
          </p:nvGrpSpPr>
          <p:grpSpPr>
            <a:xfrm>
              <a:off x="5327616" y="2751437"/>
              <a:ext cx="1621713" cy="1464001"/>
              <a:chOff x="3691007" y="1111197"/>
              <a:chExt cx="5820189" cy="5483691"/>
            </a:xfrm>
          </p:grpSpPr>
          <p:sp>
            <p:nvSpPr>
              <p:cNvPr id="150" name="流程圖: 或 36">
                <a:extLst>
                  <a:ext uri="{FF2B5EF4-FFF2-40B4-BE49-F238E27FC236}">
                    <a16:creationId xmlns:a16="http://schemas.microsoft.com/office/drawing/2014/main" id="{49F3D46D-7937-3149-AD78-7DE80C6368EC}"/>
                  </a:ext>
                </a:extLst>
              </p:cNvPr>
              <p:cNvSpPr>
                <a:spLocks/>
              </p:cNvSpPr>
              <p:nvPr/>
            </p:nvSpPr>
            <p:spPr>
              <a:xfrm>
                <a:off x="3759609" y="1111197"/>
                <a:ext cx="5494107" cy="5483691"/>
              </a:xfrm>
              <a:prstGeom prst="flowChartOr">
                <a:avLst/>
              </a:prstGeom>
              <a:solidFill>
                <a:srgbClr val="70AD47"/>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nvGrpSpPr>
              <p:cNvPr id="151" name="群組 150">
                <a:extLst>
                  <a:ext uri="{FF2B5EF4-FFF2-40B4-BE49-F238E27FC236}">
                    <a16:creationId xmlns:a16="http://schemas.microsoft.com/office/drawing/2014/main" id="{5B0D3313-CEF7-7B4D-8DBE-6B8EC2297BB9}"/>
                  </a:ext>
                </a:extLst>
              </p:cNvPr>
              <p:cNvGrpSpPr/>
              <p:nvPr/>
            </p:nvGrpSpPr>
            <p:grpSpPr>
              <a:xfrm>
                <a:off x="3691007" y="2488855"/>
                <a:ext cx="5820189" cy="2485558"/>
                <a:chOff x="3691007" y="2488855"/>
                <a:chExt cx="5820189" cy="2485558"/>
              </a:xfrm>
            </p:grpSpPr>
            <p:sp>
              <p:nvSpPr>
                <p:cNvPr id="152" name="文字方塊 151">
                  <a:extLst>
                    <a:ext uri="{FF2B5EF4-FFF2-40B4-BE49-F238E27FC236}">
                      <a16:creationId xmlns:a16="http://schemas.microsoft.com/office/drawing/2014/main" id="{6E98142F-6674-4A4E-B769-40F42F016073}"/>
                    </a:ext>
                  </a:extLst>
                </p:cNvPr>
                <p:cNvSpPr txBox="1">
                  <a:spLocks/>
                </p:cNvSpPr>
                <p:nvPr/>
              </p:nvSpPr>
              <p:spPr>
                <a:xfrm>
                  <a:off x="8182332" y="3868288"/>
                  <a:ext cx="1255157" cy="1106125"/>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8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運動計畫</a:t>
                  </a:r>
                  <a:endParaRPr kumimoji="0" lang="en-US" altLang="zh-TW" sz="8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53" name="文字方塊 152">
                  <a:extLst>
                    <a:ext uri="{FF2B5EF4-FFF2-40B4-BE49-F238E27FC236}">
                      <a16:creationId xmlns:a16="http://schemas.microsoft.com/office/drawing/2014/main" id="{28BA2174-3D6C-034C-BDA4-88DCAE288415}"/>
                    </a:ext>
                  </a:extLst>
                </p:cNvPr>
                <p:cNvSpPr txBox="1">
                  <a:spLocks/>
                </p:cNvSpPr>
                <p:nvPr/>
              </p:nvSpPr>
              <p:spPr>
                <a:xfrm>
                  <a:off x="3784965" y="2488855"/>
                  <a:ext cx="1260559" cy="1357517"/>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7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體育學習態度</a:t>
                  </a:r>
                  <a:endParaRPr kumimoji="0" lang="en-US" altLang="zh-TW" sz="7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54" name="文字方塊 153">
                  <a:extLst>
                    <a:ext uri="{FF2B5EF4-FFF2-40B4-BE49-F238E27FC236}">
                      <a16:creationId xmlns:a16="http://schemas.microsoft.com/office/drawing/2014/main" id="{0125BC71-4DA1-9C4A-987B-3E611C62B03E}"/>
                    </a:ext>
                  </a:extLst>
                </p:cNvPr>
                <p:cNvSpPr txBox="1">
                  <a:spLocks/>
                </p:cNvSpPr>
                <p:nvPr/>
              </p:nvSpPr>
              <p:spPr>
                <a:xfrm>
                  <a:off x="3691007" y="3831934"/>
                  <a:ext cx="1395240" cy="1106125"/>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8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技能表現</a:t>
                  </a:r>
                  <a:endParaRPr kumimoji="0" lang="en-US" altLang="zh-TW" sz="8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55" name="文字方塊 154">
                  <a:extLst>
                    <a:ext uri="{FF2B5EF4-FFF2-40B4-BE49-F238E27FC236}">
                      <a16:creationId xmlns:a16="http://schemas.microsoft.com/office/drawing/2014/main" id="{127DF168-49AA-854A-A3A3-177DE7DC0D3F}"/>
                    </a:ext>
                  </a:extLst>
                </p:cNvPr>
                <p:cNvSpPr txBox="1">
                  <a:spLocks/>
                </p:cNvSpPr>
                <p:nvPr/>
              </p:nvSpPr>
              <p:spPr>
                <a:xfrm>
                  <a:off x="8135934" y="2705238"/>
                  <a:ext cx="1375262" cy="1106125"/>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8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技能原理</a:t>
                  </a:r>
                  <a:endParaRPr kumimoji="0" lang="en-US" altLang="zh-TW" sz="800" b="1"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grpSp>
        <p:sp>
          <p:nvSpPr>
            <p:cNvPr id="117" name="文字方塊 116">
              <a:extLst>
                <a:ext uri="{FF2B5EF4-FFF2-40B4-BE49-F238E27FC236}">
                  <a16:creationId xmlns:a16="http://schemas.microsoft.com/office/drawing/2014/main" id="{B979F666-CEEA-D74B-A95E-D98DC59C62B6}"/>
                </a:ext>
              </a:extLst>
            </p:cNvPr>
            <p:cNvSpPr txBox="1"/>
            <p:nvPr/>
          </p:nvSpPr>
          <p:spPr>
            <a:xfrm>
              <a:off x="5318626" y="2557572"/>
              <a:ext cx="675031" cy="3624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I. </a:t>
              </a:r>
              <a:r>
                <a:rPr kumimoji="1" lang="zh-CN"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表現類型運動</a:t>
              </a:r>
              <a:endPar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18" name="文字方塊 117">
              <a:extLst>
                <a:ext uri="{FF2B5EF4-FFF2-40B4-BE49-F238E27FC236}">
                  <a16:creationId xmlns:a16="http://schemas.microsoft.com/office/drawing/2014/main" id="{543041E6-00AF-B043-A1E9-400237C364A6}"/>
                </a:ext>
              </a:extLst>
            </p:cNvPr>
            <p:cNvSpPr txBox="1"/>
            <p:nvPr/>
          </p:nvSpPr>
          <p:spPr>
            <a:xfrm>
              <a:off x="5009731" y="3179437"/>
              <a:ext cx="444137" cy="6443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H.</a:t>
              </a:r>
              <a:r>
                <a:rPr kumimoji="1" lang="zh-CN"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競爭類型運動</a:t>
              </a:r>
              <a:endPar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19" name="文字方塊 118">
              <a:extLst>
                <a:ext uri="{FF2B5EF4-FFF2-40B4-BE49-F238E27FC236}">
                  <a16:creationId xmlns:a16="http://schemas.microsoft.com/office/drawing/2014/main" id="{212ADE5B-F7FF-8B4B-B65A-086B5B290236}"/>
                </a:ext>
              </a:extLst>
            </p:cNvPr>
            <p:cNvSpPr txBox="1"/>
            <p:nvPr/>
          </p:nvSpPr>
          <p:spPr>
            <a:xfrm>
              <a:off x="5327901" y="4133529"/>
              <a:ext cx="625343" cy="3624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G.</a:t>
              </a: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挑戰類型運動</a:t>
              </a:r>
            </a:p>
          </p:txBody>
        </p:sp>
        <p:sp>
          <p:nvSpPr>
            <p:cNvPr id="120" name="文字方塊 119">
              <a:extLst>
                <a:ext uri="{FF2B5EF4-FFF2-40B4-BE49-F238E27FC236}">
                  <a16:creationId xmlns:a16="http://schemas.microsoft.com/office/drawing/2014/main" id="{06F5E8BB-8326-0240-B901-D1860BAEC51A}"/>
                </a:ext>
              </a:extLst>
            </p:cNvPr>
            <p:cNvSpPr txBox="1"/>
            <p:nvPr/>
          </p:nvSpPr>
          <p:spPr>
            <a:xfrm>
              <a:off x="6240269" y="2539455"/>
              <a:ext cx="637317" cy="5033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A.</a:t>
              </a: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生長發展與體適能</a:t>
              </a:r>
            </a:p>
          </p:txBody>
        </p:sp>
        <p:sp>
          <p:nvSpPr>
            <p:cNvPr id="121" name="文字方塊 120">
              <a:extLst>
                <a:ext uri="{FF2B5EF4-FFF2-40B4-BE49-F238E27FC236}">
                  <a16:creationId xmlns:a16="http://schemas.microsoft.com/office/drawing/2014/main" id="{C1912701-00B7-4C47-83D4-44D6726FCB60}"/>
                </a:ext>
              </a:extLst>
            </p:cNvPr>
            <p:cNvSpPr txBox="1"/>
            <p:nvPr/>
          </p:nvSpPr>
          <p:spPr>
            <a:xfrm>
              <a:off x="6868868" y="3110906"/>
              <a:ext cx="503008" cy="7852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B.</a:t>
              </a: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安全生活與運動防護</a:t>
              </a:r>
            </a:p>
          </p:txBody>
        </p:sp>
        <p:sp>
          <p:nvSpPr>
            <p:cNvPr id="122" name="文字方塊 121">
              <a:extLst>
                <a:ext uri="{FF2B5EF4-FFF2-40B4-BE49-F238E27FC236}">
                  <a16:creationId xmlns:a16="http://schemas.microsoft.com/office/drawing/2014/main" id="{01E8214F-88A4-194C-9137-B8C569C62443}"/>
                </a:ext>
              </a:extLst>
            </p:cNvPr>
            <p:cNvSpPr txBox="1"/>
            <p:nvPr/>
          </p:nvSpPr>
          <p:spPr>
            <a:xfrm>
              <a:off x="6228469" y="4146585"/>
              <a:ext cx="685694" cy="5033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C.</a:t>
              </a: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群體健康與運動參與</a:t>
              </a:r>
            </a:p>
          </p:txBody>
        </p:sp>
        <p:grpSp>
          <p:nvGrpSpPr>
            <p:cNvPr id="123" name="群組 122">
              <a:extLst>
                <a:ext uri="{FF2B5EF4-FFF2-40B4-BE49-F238E27FC236}">
                  <a16:creationId xmlns:a16="http://schemas.microsoft.com/office/drawing/2014/main" id="{8966F0A1-DFB2-1844-BF6B-130DAE4F0628}"/>
                </a:ext>
              </a:extLst>
            </p:cNvPr>
            <p:cNvGrpSpPr/>
            <p:nvPr/>
          </p:nvGrpSpPr>
          <p:grpSpPr>
            <a:xfrm>
              <a:off x="5581022" y="2969220"/>
              <a:ext cx="1065875" cy="1021265"/>
              <a:chOff x="4161081" y="1663319"/>
              <a:chExt cx="3825333" cy="3825333"/>
            </a:xfrm>
          </p:grpSpPr>
          <p:sp>
            <p:nvSpPr>
              <p:cNvPr id="144" name="流程圖: 或 36">
                <a:extLst>
                  <a:ext uri="{FF2B5EF4-FFF2-40B4-BE49-F238E27FC236}">
                    <a16:creationId xmlns:a16="http://schemas.microsoft.com/office/drawing/2014/main" id="{E2BB1F46-714B-9E40-B510-A20F30FAD21E}"/>
                  </a:ext>
                </a:extLst>
              </p:cNvPr>
              <p:cNvSpPr>
                <a:spLocks/>
              </p:cNvSpPr>
              <p:nvPr/>
            </p:nvSpPr>
            <p:spPr>
              <a:xfrm>
                <a:off x="4161081" y="1663319"/>
                <a:ext cx="3825333" cy="3825333"/>
              </a:xfrm>
              <a:prstGeom prst="flowChartOr">
                <a:avLst/>
              </a:prstGeom>
              <a:solidFill>
                <a:srgbClr val="5B9BD5"/>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nvGrpSpPr>
              <p:cNvPr id="145" name="群組 144">
                <a:extLst>
                  <a:ext uri="{FF2B5EF4-FFF2-40B4-BE49-F238E27FC236}">
                    <a16:creationId xmlns:a16="http://schemas.microsoft.com/office/drawing/2014/main" id="{AC61AA57-341C-7941-B9F6-53BA5C440A2E}"/>
                  </a:ext>
                </a:extLst>
              </p:cNvPr>
              <p:cNvGrpSpPr/>
              <p:nvPr/>
            </p:nvGrpSpPr>
            <p:grpSpPr>
              <a:xfrm>
                <a:off x="4675465" y="2178643"/>
                <a:ext cx="3214174" cy="3016782"/>
                <a:chOff x="4675465" y="2178643"/>
                <a:chExt cx="3214174" cy="3016782"/>
              </a:xfrm>
            </p:grpSpPr>
            <p:sp>
              <p:nvSpPr>
                <p:cNvPr id="146" name="文字方塊 145">
                  <a:extLst>
                    <a:ext uri="{FF2B5EF4-FFF2-40B4-BE49-F238E27FC236}">
                      <a16:creationId xmlns:a16="http://schemas.microsoft.com/office/drawing/2014/main" id="{1A7B5E00-EC8A-A34B-97C8-898CF13FD742}"/>
                    </a:ext>
                  </a:extLst>
                </p:cNvPr>
                <p:cNvSpPr txBox="1">
                  <a:spLocks/>
                </p:cNvSpPr>
                <p:nvPr/>
              </p:nvSpPr>
              <p:spPr>
                <a:xfrm>
                  <a:off x="6861821" y="3796091"/>
                  <a:ext cx="786522" cy="1357513"/>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行為</a:t>
                  </a:r>
                  <a:endParaRPr kumimoji="0"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47" name="文字方塊 146">
                  <a:extLst>
                    <a:ext uri="{FF2B5EF4-FFF2-40B4-BE49-F238E27FC236}">
                      <a16:creationId xmlns:a16="http://schemas.microsoft.com/office/drawing/2014/main" id="{09C2D153-33D0-884B-AC7C-051A58F78BF8}"/>
                    </a:ext>
                  </a:extLst>
                </p:cNvPr>
                <p:cNvSpPr txBox="1">
                  <a:spLocks/>
                </p:cNvSpPr>
                <p:nvPr/>
              </p:nvSpPr>
              <p:spPr>
                <a:xfrm>
                  <a:off x="4726192" y="2234310"/>
                  <a:ext cx="638869" cy="1357515"/>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情意</a:t>
                  </a:r>
                  <a:endParaRPr kumimoji="0"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48" name="文字方塊 147">
                  <a:extLst>
                    <a:ext uri="{FF2B5EF4-FFF2-40B4-BE49-F238E27FC236}">
                      <a16:creationId xmlns:a16="http://schemas.microsoft.com/office/drawing/2014/main" id="{EEE26865-DCB7-B243-BCC8-1FBD1A721B6F}"/>
                    </a:ext>
                  </a:extLst>
                </p:cNvPr>
                <p:cNvSpPr txBox="1">
                  <a:spLocks/>
                </p:cNvSpPr>
                <p:nvPr/>
              </p:nvSpPr>
              <p:spPr>
                <a:xfrm>
                  <a:off x="4675465" y="3837910"/>
                  <a:ext cx="1059062" cy="1357515"/>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技能</a:t>
                  </a:r>
                  <a:endParaRPr kumimoji="0"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49" name="文字方塊 148">
                  <a:extLst>
                    <a:ext uri="{FF2B5EF4-FFF2-40B4-BE49-F238E27FC236}">
                      <a16:creationId xmlns:a16="http://schemas.microsoft.com/office/drawing/2014/main" id="{2E5DCBD1-3270-C748-9AD0-CC2D2E81A856}"/>
                    </a:ext>
                  </a:extLst>
                </p:cNvPr>
                <p:cNvSpPr txBox="1">
                  <a:spLocks/>
                </p:cNvSpPr>
                <p:nvPr/>
              </p:nvSpPr>
              <p:spPr>
                <a:xfrm>
                  <a:off x="6823282" y="2178643"/>
                  <a:ext cx="1066357" cy="1357514"/>
                </a:xfrm>
                <a:prstGeom prst="rect">
                  <a:avLst/>
                </a:prstGeom>
                <a:noFill/>
                <a:ln w="19050" cap="flat" cmpd="sng" algn="ctr">
                  <a:noFill/>
                  <a:prstDash val="solid"/>
                  <a:miter lim="800000"/>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認知</a:t>
                  </a:r>
                  <a:endParaRPr kumimoji="0"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grpSp>
        <p:sp>
          <p:nvSpPr>
            <p:cNvPr id="124" name="橢圓 123">
              <a:extLst>
                <a:ext uri="{FF2B5EF4-FFF2-40B4-BE49-F238E27FC236}">
                  <a16:creationId xmlns:a16="http://schemas.microsoft.com/office/drawing/2014/main" id="{B1F5B427-A464-C545-B043-BE471439827B}"/>
                </a:ext>
              </a:extLst>
            </p:cNvPr>
            <p:cNvSpPr/>
            <p:nvPr/>
          </p:nvSpPr>
          <p:spPr>
            <a:xfrm>
              <a:off x="4960123" y="4493016"/>
              <a:ext cx="501002" cy="472949"/>
            </a:xfrm>
            <a:prstGeom prst="ellipse">
              <a:avLst/>
            </a:prstGeom>
            <a:solidFill>
              <a:srgbClr val="ED7D31">
                <a:lumMod val="20000"/>
                <a:lumOff val="80000"/>
              </a:srgbClr>
            </a:solidFill>
            <a:ln w="12700" cap="flat" cmpd="sng" algn="ctr">
              <a:solidFill>
                <a:sysClr val="window" lastClr="FFFFFF"/>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田徑</a:t>
              </a:r>
            </a:p>
          </p:txBody>
        </p:sp>
        <p:sp>
          <p:nvSpPr>
            <p:cNvPr id="125" name="橢圓 124">
              <a:extLst>
                <a:ext uri="{FF2B5EF4-FFF2-40B4-BE49-F238E27FC236}">
                  <a16:creationId xmlns:a16="http://schemas.microsoft.com/office/drawing/2014/main" id="{DEA3405C-6E10-B445-BA74-4F268EF39AEC}"/>
                </a:ext>
              </a:extLst>
            </p:cNvPr>
            <p:cNvSpPr/>
            <p:nvPr/>
          </p:nvSpPr>
          <p:spPr>
            <a:xfrm>
              <a:off x="5418388" y="4722276"/>
              <a:ext cx="501002" cy="472949"/>
            </a:xfrm>
            <a:prstGeom prst="ellipse">
              <a:avLst/>
            </a:prstGeom>
            <a:solidFill>
              <a:srgbClr val="ED7D31">
                <a:lumMod val="20000"/>
                <a:lumOff val="80000"/>
              </a:srgbClr>
            </a:solidFill>
            <a:ln w="12700" cap="flat" cmpd="sng" algn="ctr">
              <a:solidFill>
                <a:sysClr val="window" lastClr="FFFFFF"/>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游泳</a:t>
              </a:r>
            </a:p>
          </p:txBody>
        </p:sp>
        <p:sp>
          <p:nvSpPr>
            <p:cNvPr id="126" name="橢圓 125">
              <a:extLst>
                <a:ext uri="{FF2B5EF4-FFF2-40B4-BE49-F238E27FC236}">
                  <a16:creationId xmlns:a16="http://schemas.microsoft.com/office/drawing/2014/main" id="{1FBAC916-CB2D-114A-A673-FD05E355AD0A}"/>
                </a:ext>
              </a:extLst>
            </p:cNvPr>
            <p:cNvSpPr/>
            <p:nvPr/>
          </p:nvSpPr>
          <p:spPr>
            <a:xfrm>
              <a:off x="4530930" y="2368925"/>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舞蹈</a:t>
              </a:r>
            </a:p>
          </p:txBody>
        </p:sp>
        <p:sp>
          <p:nvSpPr>
            <p:cNvPr id="127" name="橢圓 126">
              <a:extLst>
                <a:ext uri="{FF2B5EF4-FFF2-40B4-BE49-F238E27FC236}">
                  <a16:creationId xmlns:a16="http://schemas.microsoft.com/office/drawing/2014/main" id="{B0603871-2357-A945-9F80-9FB8EA4B9D26}"/>
                </a:ext>
              </a:extLst>
            </p:cNvPr>
            <p:cNvSpPr/>
            <p:nvPr/>
          </p:nvSpPr>
          <p:spPr>
            <a:xfrm>
              <a:off x="4882666" y="1985195"/>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民俗文化</a:t>
              </a:r>
            </a:p>
          </p:txBody>
        </p:sp>
        <p:sp>
          <p:nvSpPr>
            <p:cNvPr id="128" name="橢圓 127">
              <a:extLst>
                <a:ext uri="{FF2B5EF4-FFF2-40B4-BE49-F238E27FC236}">
                  <a16:creationId xmlns:a16="http://schemas.microsoft.com/office/drawing/2014/main" id="{5E1E2AE0-D12B-9B43-8D29-0B80DD55F2BF}"/>
                </a:ext>
              </a:extLst>
            </p:cNvPr>
            <p:cNvSpPr/>
            <p:nvPr/>
          </p:nvSpPr>
          <p:spPr>
            <a:xfrm>
              <a:off x="5370763" y="1736035"/>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體操</a:t>
              </a:r>
            </a:p>
          </p:txBody>
        </p:sp>
        <p:sp>
          <p:nvSpPr>
            <p:cNvPr id="129" name="橢圓 128">
              <a:extLst>
                <a:ext uri="{FF2B5EF4-FFF2-40B4-BE49-F238E27FC236}">
                  <a16:creationId xmlns:a16="http://schemas.microsoft.com/office/drawing/2014/main" id="{B92778E4-A313-1B4F-9885-1A60E7A3B25D}"/>
                </a:ext>
              </a:extLst>
            </p:cNvPr>
            <p:cNvSpPr/>
            <p:nvPr/>
          </p:nvSpPr>
          <p:spPr>
            <a:xfrm>
              <a:off x="6333541" y="1776855"/>
              <a:ext cx="501002" cy="472949"/>
            </a:xfrm>
            <a:prstGeom prst="ellipse">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體適能</a:t>
              </a:r>
            </a:p>
          </p:txBody>
        </p:sp>
        <p:sp>
          <p:nvSpPr>
            <p:cNvPr id="130" name="橢圓 129">
              <a:extLst>
                <a:ext uri="{FF2B5EF4-FFF2-40B4-BE49-F238E27FC236}">
                  <a16:creationId xmlns:a16="http://schemas.microsoft.com/office/drawing/2014/main" id="{53FE62D1-0364-ED4F-92A6-475EEFEE98FD}"/>
                </a:ext>
              </a:extLst>
            </p:cNvPr>
            <p:cNvSpPr/>
            <p:nvPr/>
          </p:nvSpPr>
          <p:spPr>
            <a:xfrm>
              <a:off x="7372371" y="2711345"/>
              <a:ext cx="501002" cy="472949"/>
            </a:xfrm>
            <a:prstGeom prst="ellipse">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運動傷害與防護</a:t>
              </a:r>
            </a:p>
          </p:txBody>
        </p:sp>
        <p:sp>
          <p:nvSpPr>
            <p:cNvPr id="131" name="橢圓 130">
              <a:extLst>
                <a:ext uri="{FF2B5EF4-FFF2-40B4-BE49-F238E27FC236}">
                  <a16:creationId xmlns:a16="http://schemas.microsoft.com/office/drawing/2014/main" id="{2D368124-5D62-C444-A788-C85C8DEEAD0C}"/>
                </a:ext>
              </a:extLst>
            </p:cNvPr>
            <p:cNvSpPr/>
            <p:nvPr/>
          </p:nvSpPr>
          <p:spPr>
            <a:xfrm>
              <a:off x="7455742" y="3265115"/>
              <a:ext cx="501002" cy="472949"/>
            </a:xfrm>
            <a:prstGeom prst="ellipse">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防衛性運動</a:t>
              </a:r>
            </a:p>
          </p:txBody>
        </p:sp>
        <p:sp>
          <p:nvSpPr>
            <p:cNvPr id="132" name="橢圓 131">
              <a:extLst>
                <a:ext uri="{FF2B5EF4-FFF2-40B4-BE49-F238E27FC236}">
                  <a16:creationId xmlns:a16="http://schemas.microsoft.com/office/drawing/2014/main" id="{051FFA28-A16D-AD46-BBD4-A487E57FB21C}"/>
                </a:ext>
              </a:extLst>
            </p:cNvPr>
            <p:cNvSpPr/>
            <p:nvPr/>
          </p:nvSpPr>
          <p:spPr>
            <a:xfrm>
              <a:off x="4296472" y="2863685"/>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網牆性運動</a:t>
              </a:r>
            </a:p>
          </p:txBody>
        </p:sp>
        <p:sp>
          <p:nvSpPr>
            <p:cNvPr id="133" name="橢圓 132">
              <a:extLst>
                <a:ext uri="{FF2B5EF4-FFF2-40B4-BE49-F238E27FC236}">
                  <a16:creationId xmlns:a16="http://schemas.microsoft.com/office/drawing/2014/main" id="{CD8E2470-BCD8-9E47-BD86-7E6EA5F5820C}"/>
                </a:ext>
              </a:extLst>
            </p:cNvPr>
            <p:cNvSpPr/>
            <p:nvPr/>
          </p:nvSpPr>
          <p:spPr>
            <a:xfrm>
              <a:off x="4261933" y="3305213"/>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陣地攻守性運動</a:t>
              </a:r>
            </a:p>
          </p:txBody>
        </p:sp>
        <p:sp>
          <p:nvSpPr>
            <p:cNvPr id="134" name="橢圓 133">
              <a:extLst>
                <a:ext uri="{FF2B5EF4-FFF2-40B4-BE49-F238E27FC236}">
                  <a16:creationId xmlns:a16="http://schemas.microsoft.com/office/drawing/2014/main" id="{83EDE1D0-022D-8B47-B4B8-02B2428B831D}"/>
                </a:ext>
              </a:extLst>
            </p:cNvPr>
            <p:cNvSpPr/>
            <p:nvPr/>
          </p:nvSpPr>
          <p:spPr>
            <a:xfrm>
              <a:off x="4350058" y="3700406"/>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標的性運動</a:t>
              </a:r>
            </a:p>
          </p:txBody>
        </p:sp>
        <p:sp>
          <p:nvSpPr>
            <p:cNvPr id="135" name="橢圓 134">
              <a:extLst>
                <a:ext uri="{FF2B5EF4-FFF2-40B4-BE49-F238E27FC236}">
                  <a16:creationId xmlns:a16="http://schemas.microsoft.com/office/drawing/2014/main" id="{1179FAEE-40DC-D646-8CB8-B14F28491A48}"/>
                </a:ext>
              </a:extLst>
            </p:cNvPr>
            <p:cNvSpPr/>
            <p:nvPr/>
          </p:nvSpPr>
          <p:spPr>
            <a:xfrm>
              <a:off x="4538553" y="4070051"/>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守備跑分性運動</a:t>
              </a:r>
            </a:p>
          </p:txBody>
        </p:sp>
        <p:sp>
          <p:nvSpPr>
            <p:cNvPr id="136" name="文字方塊 135">
              <a:extLst>
                <a:ext uri="{FF2B5EF4-FFF2-40B4-BE49-F238E27FC236}">
                  <a16:creationId xmlns:a16="http://schemas.microsoft.com/office/drawing/2014/main" id="{3B346542-FE64-8F40-9FB7-D1515B711234}"/>
                </a:ext>
              </a:extLst>
            </p:cNvPr>
            <p:cNvSpPr txBox="1"/>
            <p:nvPr/>
          </p:nvSpPr>
          <p:spPr>
            <a:xfrm>
              <a:off x="5549288" y="1199000"/>
              <a:ext cx="1266177" cy="348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終身學習者</a:t>
              </a:r>
              <a:endParaRPr kumimoji="1" lang="zh-TW"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37" name="文字方塊 136">
              <a:extLst>
                <a:ext uri="{FF2B5EF4-FFF2-40B4-BE49-F238E27FC236}">
                  <a16:creationId xmlns:a16="http://schemas.microsoft.com/office/drawing/2014/main" id="{0E27DEC7-AF7F-6A43-8F08-B732B429C51F}"/>
                </a:ext>
              </a:extLst>
            </p:cNvPr>
            <p:cNvSpPr txBox="1"/>
            <p:nvPr/>
          </p:nvSpPr>
          <p:spPr>
            <a:xfrm>
              <a:off x="7815055" y="2174393"/>
              <a:ext cx="575812" cy="61745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自</a:t>
              </a:r>
              <a:endParaRPr kumimoji="1" lang="en-US" altLang="zh-CN"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   </a:t>
              </a:r>
              <a:r>
                <a:rPr kumimoji="1" lang="zh-CN"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發</a:t>
              </a:r>
              <a:endParaRPr kumimoji="1" lang="zh-TW"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38" name="文字方塊 137">
              <a:extLst>
                <a:ext uri="{FF2B5EF4-FFF2-40B4-BE49-F238E27FC236}">
                  <a16:creationId xmlns:a16="http://schemas.microsoft.com/office/drawing/2014/main" id="{B68444FC-8CAE-3F43-B340-F51ED202A3F7}"/>
                </a:ext>
              </a:extLst>
            </p:cNvPr>
            <p:cNvSpPr txBox="1"/>
            <p:nvPr/>
          </p:nvSpPr>
          <p:spPr>
            <a:xfrm>
              <a:off x="7899338" y="4060177"/>
              <a:ext cx="510788" cy="61745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  </a:t>
              </a:r>
              <a:r>
                <a:rPr kumimoji="1" lang="zh-CN"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互</a:t>
              </a:r>
              <a:endParaRPr kumimoji="1" lang="en-US" altLang="zh-CN"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動</a:t>
              </a:r>
              <a:endParaRPr kumimoji="1" lang="zh-TW"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39" name="文字方塊 138">
              <a:extLst>
                <a:ext uri="{FF2B5EF4-FFF2-40B4-BE49-F238E27FC236}">
                  <a16:creationId xmlns:a16="http://schemas.microsoft.com/office/drawing/2014/main" id="{AF86B38E-0816-174C-932D-CF695077A895}"/>
                </a:ext>
              </a:extLst>
            </p:cNvPr>
            <p:cNvSpPr txBox="1"/>
            <p:nvPr/>
          </p:nvSpPr>
          <p:spPr>
            <a:xfrm>
              <a:off x="4073458" y="2155446"/>
              <a:ext cx="510788" cy="61745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zh-TW"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  </a:t>
              </a:r>
              <a:r>
                <a:rPr kumimoji="1" lang="zh-CN"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共</a:t>
              </a:r>
              <a:endParaRPr kumimoji="1" lang="en-US" altLang="zh-CN"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好</a:t>
              </a:r>
              <a:endParaRPr kumimoji="1" lang="en-US" altLang="zh-CN"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sp>
          <p:nvSpPr>
            <p:cNvPr id="140" name="文字方塊 139">
              <a:extLst>
                <a:ext uri="{FF2B5EF4-FFF2-40B4-BE49-F238E27FC236}">
                  <a16:creationId xmlns:a16="http://schemas.microsoft.com/office/drawing/2014/main" id="{22854E63-022C-B94C-85E9-4C2C53A17B9B}"/>
                </a:ext>
              </a:extLst>
            </p:cNvPr>
            <p:cNvSpPr txBox="1"/>
            <p:nvPr/>
          </p:nvSpPr>
          <p:spPr>
            <a:xfrm>
              <a:off x="5698695" y="5352176"/>
              <a:ext cx="1044817" cy="348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zh-CN"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核心素養</a:t>
              </a:r>
              <a:endParaRPr kumimoji="1" lang="zh-TW" altLang="en-US" sz="200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p:txBody>
        </p:sp>
        <p:grpSp>
          <p:nvGrpSpPr>
            <p:cNvPr id="141" name="群組 140">
              <a:extLst>
                <a:ext uri="{FF2B5EF4-FFF2-40B4-BE49-F238E27FC236}">
                  <a16:creationId xmlns:a16="http://schemas.microsoft.com/office/drawing/2014/main" id="{E7EDA837-2A82-4A4D-99AB-E3C4852A119D}"/>
                </a:ext>
              </a:extLst>
            </p:cNvPr>
            <p:cNvGrpSpPr/>
            <p:nvPr/>
          </p:nvGrpSpPr>
          <p:grpSpPr>
            <a:xfrm>
              <a:off x="5842358" y="3226269"/>
              <a:ext cx="540056" cy="1035370"/>
              <a:chOff x="5757805" y="3158682"/>
              <a:chExt cx="720075" cy="1380492"/>
            </a:xfrm>
          </p:grpSpPr>
          <p:pic>
            <p:nvPicPr>
              <p:cNvPr id="142" name="圖形 141">
                <a:extLst>
                  <a:ext uri="{FF2B5EF4-FFF2-40B4-BE49-F238E27FC236}">
                    <a16:creationId xmlns:a16="http://schemas.microsoft.com/office/drawing/2014/main" id="{9C57A5FD-AE96-F943-B3B5-90003D7594E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57805" y="3158682"/>
                <a:ext cx="691567" cy="739359"/>
              </a:xfrm>
              <a:prstGeom prst="rect">
                <a:avLst/>
              </a:prstGeom>
            </p:spPr>
          </p:pic>
          <p:sp>
            <p:nvSpPr>
              <p:cNvPr id="143" name="矩形 142">
                <a:extLst>
                  <a:ext uri="{FF2B5EF4-FFF2-40B4-BE49-F238E27FC236}">
                    <a16:creationId xmlns:a16="http://schemas.microsoft.com/office/drawing/2014/main" id="{4A422ACA-A565-5640-8CEA-BCBCDFE8D7AC}"/>
                  </a:ext>
                </a:extLst>
              </p:cNvPr>
              <p:cNvSpPr/>
              <p:nvPr/>
            </p:nvSpPr>
            <p:spPr>
              <a:xfrm>
                <a:off x="5854540" y="3868023"/>
                <a:ext cx="623340" cy="67115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終身體育</a:t>
                </a:r>
                <a:endParaRPr kumimoji="0" lang="en-US" altLang="zh-TW"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1050" b="0" i="0" u="none" strike="noStrike" kern="0" cap="none" spc="0" normalizeH="0" baseline="0" noProof="0" dirty="0">
                    <a:ln>
                      <a:noFill/>
                    </a:ln>
                    <a:effectLst/>
                    <a:uLnTx/>
                    <a:uFillTx/>
                    <a:latin typeface="Microsoft YaHei" panose="020B0503020204020204" pitchFamily="34" charset="-122"/>
                    <a:ea typeface="Microsoft YaHei" panose="020B0503020204020204" pitchFamily="34" charset="-122"/>
                  </a:rPr>
                  <a:t>素養</a:t>
                </a:r>
              </a:p>
            </p:txBody>
          </p:sp>
        </p:grpSp>
      </p:grpSp>
      <p:cxnSp>
        <p:nvCxnSpPr>
          <p:cNvPr id="156" name="直線箭頭接點 155">
            <a:extLst>
              <a:ext uri="{FF2B5EF4-FFF2-40B4-BE49-F238E27FC236}">
                <a16:creationId xmlns:a16="http://schemas.microsoft.com/office/drawing/2014/main" id="{FB4F7D39-C916-F044-946D-6E4F21CBCE94}"/>
              </a:ext>
            </a:extLst>
          </p:cNvPr>
          <p:cNvCxnSpPr>
            <a:cxnSpLocks/>
          </p:cNvCxnSpPr>
          <p:nvPr/>
        </p:nvCxnSpPr>
        <p:spPr>
          <a:xfrm flipV="1">
            <a:off x="6374853" y="1791239"/>
            <a:ext cx="1704165" cy="1813170"/>
          </a:xfrm>
          <a:prstGeom prst="straightConnector1">
            <a:avLst/>
          </a:prstGeom>
          <a:noFill/>
          <a:ln w="38100" cap="flat" cmpd="sng" algn="ctr">
            <a:solidFill>
              <a:sysClr val="windowText" lastClr="000000"/>
            </a:solidFill>
            <a:prstDash val="solid"/>
            <a:miter lim="800000"/>
            <a:tailEnd type="triangle"/>
          </a:ln>
          <a:effectLst/>
        </p:spPr>
      </p:cxnSp>
      <p:sp>
        <p:nvSpPr>
          <p:cNvPr id="157" name="文字方塊 156">
            <a:extLst>
              <a:ext uri="{FF2B5EF4-FFF2-40B4-BE49-F238E27FC236}">
                <a16:creationId xmlns:a16="http://schemas.microsoft.com/office/drawing/2014/main" id="{24BA5AF2-4780-E249-B475-993EF31B0AB1}"/>
              </a:ext>
            </a:extLst>
          </p:cNvPr>
          <p:cNvSpPr txBox="1"/>
          <p:nvPr/>
        </p:nvSpPr>
        <p:spPr>
          <a:xfrm>
            <a:off x="8171018" y="1570089"/>
            <a:ext cx="1261884" cy="415498"/>
          </a:xfrm>
          <a:prstGeom prst="rect">
            <a:avLst/>
          </a:prstGeom>
          <a:noFill/>
        </p:spPr>
        <p:txBody>
          <a:bodyPr wrap="none" rtlCol="0">
            <a:spAutoFit/>
          </a:bodyPr>
          <a:lstStyle/>
          <a:p>
            <a:r>
              <a:rPr kumimoji="1" lang="zh-TW" altLang="en-US" sz="2100" dirty="0">
                <a:solidFill>
                  <a:prstClr val="black"/>
                </a:solidFill>
                <a:latin typeface="Microsoft YaHei" panose="020B0503020204020204" pitchFamily="34" charset="-122"/>
                <a:ea typeface="Microsoft YaHei" panose="020B0503020204020204" pitchFamily="34" charset="-122"/>
              </a:rPr>
              <a:t>學習表現</a:t>
            </a:r>
          </a:p>
        </p:txBody>
      </p:sp>
      <p:sp>
        <p:nvSpPr>
          <p:cNvPr id="158" name="文字方塊 157">
            <a:extLst>
              <a:ext uri="{FF2B5EF4-FFF2-40B4-BE49-F238E27FC236}">
                <a16:creationId xmlns:a16="http://schemas.microsoft.com/office/drawing/2014/main" id="{EC2C9C38-84DC-F445-99DE-1A4A3B8B238A}"/>
              </a:ext>
            </a:extLst>
          </p:cNvPr>
          <p:cNvSpPr txBox="1"/>
          <p:nvPr/>
        </p:nvSpPr>
        <p:spPr>
          <a:xfrm>
            <a:off x="8337503" y="419828"/>
            <a:ext cx="3570208" cy="461665"/>
          </a:xfrm>
          <a:prstGeom prst="rect">
            <a:avLst/>
          </a:prstGeom>
          <a:noFill/>
        </p:spPr>
        <p:txBody>
          <a:bodyPr wrap="none" rtlCol="0">
            <a:spAutoFit/>
          </a:bodyPr>
          <a:lstStyle/>
          <a:p>
            <a:r>
              <a:rPr kumimoji="1" lang="zh-TW" altLang="en-US" sz="2400" b="1" dirty="0">
                <a:solidFill>
                  <a:schemeClr val="tx1">
                    <a:lumMod val="50000"/>
                    <a:lumOff val="50000"/>
                  </a:schemeClr>
                </a:solidFill>
                <a:latin typeface="Microsoft YaHei" panose="020B0503020204020204" pitchFamily="34" charset="-122"/>
                <a:ea typeface="Microsoft YaHei" panose="020B0503020204020204" pitchFamily="34" charset="-122"/>
              </a:rPr>
              <a:t>普通高中體育科課程地圖</a:t>
            </a:r>
          </a:p>
        </p:txBody>
      </p:sp>
      <p:sp>
        <p:nvSpPr>
          <p:cNvPr id="159" name="矩形 158">
            <a:extLst>
              <a:ext uri="{FF2B5EF4-FFF2-40B4-BE49-F238E27FC236}">
                <a16:creationId xmlns:a16="http://schemas.microsoft.com/office/drawing/2014/main" id="{DF6532F3-E780-A946-85E5-C70926AD20C6}"/>
              </a:ext>
            </a:extLst>
          </p:cNvPr>
          <p:cNvSpPr/>
          <p:nvPr/>
        </p:nvSpPr>
        <p:spPr>
          <a:xfrm>
            <a:off x="8732853" y="2063840"/>
            <a:ext cx="2779508" cy="338554"/>
          </a:xfrm>
          <a:prstGeom prst="rect">
            <a:avLst/>
          </a:prstGeom>
        </p:spPr>
        <p:txBody>
          <a:bodyPr wrap="square">
            <a:spAutoFit/>
          </a:bodyPr>
          <a:lstStyle/>
          <a:p>
            <a:r>
              <a:rPr lang="zh-TW" altLang="zh-TW" sz="1600" u="sng"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學生需要習得的能力表現</a:t>
            </a:r>
            <a:r>
              <a:rPr lang="zh-TW" altLang="en-US" sz="1600" u="sng" dirty="0">
                <a:solidFill>
                  <a:prstClr val="black"/>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TW" sz="1600" dirty="0">
                <a:solidFill>
                  <a:prstClr val="black"/>
                </a:solidFill>
                <a:latin typeface="Microsoft YaHei" panose="020B0503020204020204" pitchFamily="34" charset="-122"/>
                <a:ea typeface="Microsoft YaHei" panose="020B0503020204020204" pitchFamily="34" charset="-122"/>
              </a:rPr>
              <a:t> </a:t>
            </a:r>
            <a:endParaRPr lang="zh-TW" altLang="en-US" sz="1600" dirty="0">
              <a:solidFill>
                <a:prstClr val="black"/>
              </a:solidFill>
              <a:latin typeface="Microsoft YaHei" panose="020B0503020204020204" pitchFamily="34" charset="-122"/>
              <a:ea typeface="Microsoft YaHei" panose="020B0503020204020204" pitchFamily="34" charset="-122"/>
            </a:endParaRPr>
          </a:p>
        </p:txBody>
      </p:sp>
      <p:sp>
        <p:nvSpPr>
          <p:cNvPr id="160" name="矩形 159">
            <a:extLst>
              <a:ext uri="{FF2B5EF4-FFF2-40B4-BE49-F238E27FC236}">
                <a16:creationId xmlns:a16="http://schemas.microsoft.com/office/drawing/2014/main" id="{4259CB64-EF6C-F94D-88BF-1DB43481D799}"/>
              </a:ext>
            </a:extLst>
          </p:cNvPr>
          <p:cNvSpPr/>
          <p:nvPr/>
        </p:nvSpPr>
        <p:spPr>
          <a:xfrm>
            <a:off x="8680521" y="2460787"/>
            <a:ext cx="3403770" cy="2554545"/>
          </a:xfrm>
          <a:prstGeom prst="rect">
            <a:avLst/>
          </a:prstGeom>
        </p:spPr>
        <p:txBody>
          <a:bodyPr wrap="square">
            <a:spAutoFit/>
          </a:bodyPr>
          <a:lstStyle/>
          <a:p>
            <a:pPr marL="257168" indent="-257168" algn="just">
              <a:buFont typeface="Arial" panose="020B0604020202020204" pitchFamily="34" charset="0"/>
              <a:buChar char="•"/>
            </a:pPr>
            <a:r>
              <a:rPr lang="zh-TW"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認知：「運動知識」、「技能原理」</a:t>
            </a:r>
            <a:endPar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257168" indent="-257168" algn="just">
              <a:buFont typeface="Arial" panose="020B0604020202020204" pitchFamily="34" charset="0"/>
              <a:buChar char="•"/>
            </a:pPr>
            <a:r>
              <a:rPr lang="zh-TW"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情意：「體育學習態度」、「運動欣賞」</a:t>
            </a:r>
            <a:endPar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257168" indent="-257168" algn="just">
              <a:buFont typeface="Arial" panose="020B0604020202020204" pitchFamily="34" charset="0"/>
              <a:buChar char="•"/>
            </a:pPr>
            <a:r>
              <a:rPr lang="zh-TW"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技能：「技能表現」、「策略運用」</a:t>
            </a:r>
            <a:endParaRPr lang="en-US" altLang="zh-TW" sz="2000" kern="100" dirty="0">
              <a:latin typeface="Microsoft YaHei" panose="020B0503020204020204" pitchFamily="34" charset="-122"/>
              <a:ea typeface="Microsoft YaHei" panose="020B0503020204020204" pitchFamily="34" charset="-122"/>
              <a:cs typeface="Times New Roman" panose="02020603050405020304" pitchFamily="18" charset="0"/>
            </a:endParaRPr>
          </a:p>
          <a:p>
            <a:pPr marL="257168" indent="-257168" algn="just">
              <a:buFont typeface="Arial" panose="020B0604020202020204" pitchFamily="34" charset="0"/>
              <a:buChar char="•"/>
            </a:pPr>
            <a:r>
              <a:rPr lang="zh-TW" altLang="zh-TW" sz="2000" kern="100" dirty="0">
                <a:latin typeface="Microsoft YaHei" panose="020B0503020204020204" pitchFamily="34" charset="-122"/>
                <a:ea typeface="Microsoft YaHei" panose="020B0503020204020204" pitchFamily="34" charset="-122"/>
                <a:cs typeface="Times New Roman" panose="02020603050405020304" pitchFamily="18" charset="0"/>
              </a:rPr>
              <a:t>行為：「運動計畫」、「運動實踐」。</a:t>
            </a:r>
          </a:p>
        </p:txBody>
      </p:sp>
      <p:sp>
        <p:nvSpPr>
          <p:cNvPr id="161" name="矩形 160">
            <a:extLst>
              <a:ext uri="{FF2B5EF4-FFF2-40B4-BE49-F238E27FC236}">
                <a16:creationId xmlns:a16="http://schemas.microsoft.com/office/drawing/2014/main" id="{38DA041B-3A7E-E145-903A-4C48847E2A2A}"/>
              </a:ext>
            </a:extLst>
          </p:cNvPr>
          <p:cNvSpPr/>
          <p:nvPr/>
        </p:nvSpPr>
        <p:spPr>
          <a:xfrm>
            <a:off x="381012" y="4895934"/>
            <a:ext cx="1829174" cy="1708160"/>
          </a:xfrm>
          <a:prstGeom prst="rect">
            <a:avLst/>
          </a:prstGeom>
          <a:solidFill>
            <a:sysClr val="window" lastClr="FFFFFF"/>
          </a:solidFill>
          <a:ln w="12700" cap="flat" cmpd="sng" algn="ctr">
            <a:solidFill>
              <a:srgbClr val="4472C4"/>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TW" altLang="en-US" sz="21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   </a:t>
            </a:r>
            <a:r>
              <a:rPr kumimoji="0" lang="zh-TW" altLang="zh-TW" sz="21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體育學科在同一個學習階段教材之間並無特定的順序性與進程</a:t>
            </a:r>
            <a:r>
              <a:rPr kumimoji="0" lang="zh-TW" altLang="zh-TW" sz="21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zh-TW" altLang="en-US" sz="21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p:txBody>
      </p:sp>
      <p:sp>
        <p:nvSpPr>
          <p:cNvPr id="163" name="TextBox 48">
            <a:extLst>
              <a:ext uri="{FF2B5EF4-FFF2-40B4-BE49-F238E27FC236}">
                <a16:creationId xmlns:a16="http://schemas.microsoft.com/office/drawing/2014/main" id="{FC346174-94C3-CB47-8DE7-E19A4844280E}"/>
              </a:ext>
            </a:extLst>
          </p:cNvPr>
          <p:cNvSpPr txBox="1"/>
          <p:nvPr/>
        </p:nvSpPr>
        <p:spPr>
          <a:xfrm>
            <a:off x="842047" y="1246913"/>
            <a:ext cx="3951119" cy="415498"/>
          </a:xfrm>
          <a:prstGeom prst="rect">
            <a:avLst/>
          </a:prstGeom>
          <a:noFill/>
        </p:spPr>
        <p:txBody>
          <a:bodyPr wrap="square" lIns="0" tIns="0" rIns="0" bIns="0" rtlCol="0">
            <a:spAutoFit/>
          </a:bodyPr>
          <a:lstStyle/>
          <a:p>
            <a:r>
              <a:rPr lang="zh-CN" altLang="en-US" sz="2700" b="1" dirty="0">
                <a:solidFill>
                  <a:srgbClr val="7030A0"/>
                </a:solidFill>
                <a:effectLst>
                  <a:innerShdw blurRad="50800" dist="38100" dir="16200000">
                    <a:prstClr val="black">
                      <a:alpha val="59000"/>
                    </a:prstClr>
                  </a:innerShdw>
                </a:effectLst>
                <a:latin typeface="Microsoft YaHei" panose="020B0503020204020204" pitchFamily="34" charset="-122"/>
                <a:ea typeface="Microsoft YaHei" panose="020B0503020204020204" pitchFamily="34" charset="-122"/>
              </a:rPr>
              <a:t>體育學科核心學習 </a:t>
            </a:r>
          </a:p>
        </p:txBody>
      </p:sp>
      <p:pic>
        <p:nvPicPr>
          <p:cNvPr id="164" name="圖片 163">
            <a:extLst>
              <a:ext uri="{FF2B5EF4-FFF2-40B4-BE49-F238E27FC236}">
                <a16:creationId xmlns:a16="http://schemas.microsoft.com/office/drawing/2014/main" id="{B03CC70C-0270-8D4C-A2A0-13F1965386F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45721" y1="83953" x2="45721" y2="83953"/>
                        <a14:foregroundMark x1="50000" y1="76744" x2="50000" y2="76744"/>
                        <a14:foregroundMark x1="78604" y1="67442" x2="78604" y2="67442"/>
                        <a14:foregroundMark x1="80405" y1="47442" x2="80405" y2="47442"/>
                        <a14:foregroundMark x1="74775" y1="26977" x2="74775" y2="26977"/>
                        <a14:foregroundMark x1="61937" y1="14186" x2="61937" y2="14186"/>
                        <a14:foregroundMark x1="29505" y1="17209" x2="29505" y2="17209"/>
                      </a14:backgroundRemoval>
                    </a14:imgEffect>
                  </a14:imgLayer>
                </a14:imgProps>
              </a:ext>
              <a:ext uri="{28A0092B-C50C-407E-A947-70E740481C1C}">
                <a14:useLocalDpi xmlns:a14="http://schemas.microsoft.com/office/drawing/2010/main" val="0"/>
              </a:ext>
            </a:extLst>
          </a:blip>
          <a:stretch>
            <a:fillRect/>
          </a:stretch>
        </p:blipFill>
        <p:spPr>
          <a:xfrm rot="20790033">
            <a:off x="296573" y="4780771"/>
            <a:ext cx="496235" cy="480589"/>
          </a:xfrm>
          <a:prstGeom prst="rect">
            <a:avLst/>
          </a:prstGeom>
        </p:spPr>
      </p:pic>
    </p:spTree>
    <p:extLst>
      <p:ext uri="{BB962C8B-B14F-4D97-AF65-F5344CB8AC3E}">
        <p14:creationId xmlns:p14="http://schemas.microsoft.com/office/powerpoint/2010/main" val="2867672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1E7"/>
        </a:solidFill>
        <a:effectLst/>
      </p:bgPr>
    </p:bg>
    <p:spTree>
      <p:nvGrpSpPr>
        <p:cNvPr id="1" name=""/>
        <p:cNvGrpSpPr/>
        <p:nvPr/>
      </p:nvGrpSpPr>
      <p:grpSpPr>
        <a:xfrm>
          <a:off x="0" y="0"/>
          <a:ext cx="0" cy="0"/>
          <a:chOff x="0" y="0"/>
          <a:chExt cx="0" cy="0"/>
        </a:xfrm>
      </p:grpSpPr>
      <p:grpSp>
        <p:nvGrpSpPr>
          <p:cNvPr id="5" name="Group 4"/>
          <p:cNvGrpSpPr/>
          <p:nvPr/>
        </p:nvGrpSpPr>
        <p:grpSpPr>
          <a:xfrm>
            <a:off x="247334" y="5143633"/>
            <a:ext cx="18442855" cy="1887870"/>
            <a:chOff x="-1067545" y="4796124"/>
            <a:chExt cx="18442855" cy="1887870"/>
          </a:xfrm>
        </p:grpSpPr>
        <p:grpSp>
          <p:nvGrpSpPr>
            <p:cNvPr id="4" name="Group 3"/>
            <p:cNvGrpSpPr/>
            <p:nvPr/>
          </p:nvGrpSpPr>
          <p:grpSpPr>
            <a:xfrm>
              <a:off x="-1067545" y="5650110"/>
              <a:ext cx="11529983" cy="1033884"/>
              <a:chOff x="-1067545" y="5650110"/>
              <a:chExt cx="11529983" cy="1033884"/>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467" y="5981696"/>
                <a:ext cx="2447544" cy="548640"/>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545" y="5891532"/>
                <a:ext cx="3237247" cy="63945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711" y="6139307"/>
                <a:ext cx="2099271" cy="390703"/>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b="70131"/>
              <a:stretch/>
            </p:blipFill>
            <p:spPr>
              <a:xfrm>
                <a:off x="2259101" y="6288705"/>
                <a:ext cx="807322" cy="241142"/>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357" y="6134558"/>
                <a:ext cx="2952146" cy="54943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434" y="5650110"/>
                <a:ext cx="4726004" cy="879575"/>
              </a:xfrm>
              <a:prstGeom prst="rect">
                <a:avLst/>
              </a:prstGeom>
            </p:spPr>
          </p:pic>
        </p:gr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60767" y="4796124"/>
              <a:ext cx="9314543" cy="1733561"/>
            </a:xfrm>
            <a:prstGeom prst="rect">
              <a:avLst/>
            </a:prstGeom>
          </p:spPr>
        </p:pic>
      </p:gr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71504" y="5870068"/>
            <a:ext cx="920496" cy="966216"/>
          </a:xfrm>
          <a:prstGeom prst="rect">
            <a:avLst/>
          </a:prstGeom>
        </p:spPr>
      </p:pic>
      <p:pic>
        <p:nvPicPr>
          <p:cNvPr id="23" name="Picture 13">
            <a:extLst>
              <a:ext uri="{FF2B5EF4-FFF2-40B4-BE49-F238E27FC236}">
                <a16:creationId xmlns:a16="http://schemas.microsoft.com/office/drawing/2014/main" id="{E0FE4605-9DF2-9C4C-B025-D6225E7831A0}"/>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0" y="482600"/>
            <a:ext cx="3636425" cy="1243427"/>
          </a:xfrm>
          <a:prstGeom prst="rect">
            <a:avLst/>
          </a:prstGeom>
        </p:spPr>
      </p:pic>
      <p:sp>
        <p:nvSpPr>
          <p:cNvPr id="93" name="標題 1">
            <a:extLst>
              <a:ext uri="{FF2B5EF4-FFF2-40B4-BE49-F238E27FC236}">
                <a16:creationId xmlns:a16="http://schemas.microsoft.com/office/drawing/2014/main" id="{FA761538-9E81-B947-B862-41C7376E158F}"/>
              </a:ext>
            </a:extLst>
          </p:cNvPr>
          <p:cNvSpPr txBox="1">
            <a:spLocks/>
          </p:cNvSpPr>
          <p:nvPr/>
        </p:nvSpPr>
        <p:spPr>
          <a:xfrm>
            <a:off x="728256" y="155663"/>
            <a:ext cx="99366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zh-CN" altLang="en-US" sz="44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j-cs"/>
              </a:rPr>
              <a:t>課程地圖與課程</a:t>
            </a:r>
            <a:r>
              <a:rPr kumimoji="1" lang="zh-TW" altLang="en-US" sz="4400" b="1" i="0" u="none" strike="noStrike" kern="1200" cap="none" spc="0" normalizeH="0" baseline="0" noProof="0" dirty="0">
                <a:ln>
                  <a:noFill/>
                </a:ln>
                <a:solidFill>
                  <a:sysClr val="windowText" lastClr="000000"/>
                </a:solidFill>
                <a:effectLst/>
                <a:uLnTx/>
                <a:uFillTx/>
                <a:latin typeface="Microsoft YaHei" panose="020B0503020204020204" pitchFamily="34" charset="-122"/>
                <a:ea typeface="Microsoft YaHei" panose="020B0503020204020204" pitchFamily="34" charset="-122"/>
                <a:cs typeface="+mj-cs"/>
              </a:rPr>
              <a:t>行事曆介紹</a:t>
            </a:r>
            <a:endParaRPr kumimoji="1" lang="zh-TW" altLang="en-US" sz="4400" b="0" i="0" u="none" strike="noStrike" kern="1200" cap="none" spc="0" normalizeH="0" baseline="0" noProof="0" dirty="0">
              <a:ln>
                <a:noFill/>
              </a:ln>
              <a:solidFill>
                <a:sysClr val="windowText" lastClr="000000"/>
              </a:solidFill>
              <a:effectLst/>
              <a:uLnTx/>
              <a:uFillTx/>
              <a:latin typeface="Calibri Light" panose="020F0302020204030204"/>
              <a:ea typeface="新細明體" panose="02020500000000000000" pitchFamily="18" charset="-120"/>
              <a:cs typeface="+mj-cs"/>
            </a:endParaRPr>
          </a:p>
        </p:txBody>
      </p:sp>
      <p:sp>
        <p:nvSpPr>
          <p:cNvPr id="96" name="投影片編號版面配置區 1">
            <a:extLst>
              <a:ext uri="{FF2B5EF4-FFF2-40B4-BE49-F238E27FC236}">
                <a16:creationId xmlns:a16="http://schemas.microsoft.com/office/drawing/2014/main" id="{17C0749B-A0E0-884F-A8F3-4536AE3F2E6C}"/>
              </a:ext>
            </a:extLst>
          </p:cNvPr>
          <p:cNvSpPr txBox="1">
            <a:spLocks/>
          </p:cNvSpPr>
          <p:nvPr/>
        </p:nvSpPr>
        <p:spPr>
          <a:xfrm>
            <a:off x="5746866" y="5656788"/>
            <a:ext cx="698270" cy="273844"/>
          </a:xfrm>
          <a:prstGeom prst="rect">
            <a:avLst/>
          </a:prstGeom>
        </p:spPr>
        <p:txBody>
          <a:bodyPr vert="horz" lIns="68580" tIns="34290" rIns="68580" bIns="34290" rtlCol="0" anchor="ctr"/>
          <a:lstStyle>
            <a:defPPr>
              <a:defRPr lang="ko-KR"/>
            </a:defPPr>
            <a:lvl1pPr marL="0" algn="ctr" defTabSz="914400" rtl="0" eaLnBrk="1" latinLnBrk="1" hangingPunct="1">
              <a:defRPr sz="1200" kern="1200">
                <a:solidFill>
                  <a:schemeClr val="tx1">
                    <a:tint val="75000"/>
                  </a:schemeClr>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fld id="{C33509E8-EDB3-4BFB-9C63-B01D176D4351}" type="slidenum">
              <a:rPr kumimoji="0" lang="ko-KR" altLang="en-US" sz="900" b="0" i="0" u="none" strike="noStrike" kern="1200" cap="none" spc="0" normalizeH="0" baseline="0" noProof="0">
                <a:ln>
                  <a:noFill/>
                </a:ln>
                <a:solidFill>
                  <a:prstClr val="black">
                    <a:tint val="75000"/>
                  </a:prstClr>
                </a:solidFill>
                <a:effectLst/>
                <a:uLnTx/>
                <a:uFillTx/>
                <a:latin typeface="Calibri" panose="020F0502020204030204"/>
                <a:ea typeface="맑은 고딕" panose="020B0503020000020004" pitchFamily="34" charset="-127"/>
                <a:cs typeface="+mn-cs"/>
              </a:rPr>
              <a:pPr marL="0" marR="0" lvl="0" indent="0" algn="ctr" defTabSz="914400" rtl="0" eaLnBrk="1" fontAlgn="auto" latinLnBrk="1" hangingPunct="1">
                <a:lnSpc>
                  <a:spcPct val="100000"/>
                </a:lnSpc>
                <a:spcBef>
                  <a:spcPts val="0"/>
                </a:spcBef>
                <a:spcAft>
                  <a:spcPts val="0"/>
                </a:spcAft>
                <a:buClrTx/>
                <a:buSzTx/>
                <a:buFontTx/>
                <a:buNone/>
                <a:tabLst/>
                <a:defRPr/>
              </a:pPr>
              <a:t>23</a:t>
            </a:fld>
            <a:endParaRPr kumimoji="0" lang="ko-KR" altLang="en-US" sz="900" b="0" i="0" u="none" strike="noStrike" kern="1200" cap="none" spc="0" normalizeH="0" baseline="0" noProof="0" dirty="0">
              <a:ln>
                <a:noFill/>
              </a:ln>
              <a:solidFill>
                <a:prstClr val="black">
                  <a:tint val="75000"/>
                </a:prstClr>
              </a:solidFill>
              <a:effectLst/>
              <a:uLnTx/>
              <a:uFillTx/>
              <a:latin typeface="Calibri" panose="020F0502020204030204"/>
              <a:ea typeface="맑은 고딕" panose="020B0503020000020004" pitchFamily="34" charset="-127"/>
              <a:cs typeface="+mn-cs"/>
            </a:endParaRPr>
          </a:p>
        </p:txBody>
      </p:sp>
      <p:cxnSp>
        <p:nvCxnSpPr>
          <p:cNvPr id="97" name="直線接點 96">
            <a:extLst>
              <a:ext uri="{FF2B5EF4-FFF2-40B4-BE49-F238E27FC236}">
                <a16:creationId xmlns:a16="http://schemas.microsoft.com/office/drawing/2014/main" id="{8CF02178-F2B9-2249-8F7F-876B4F96DE84}"/>
              </a:ext>
            </a:extLst>
          </p:cNvPr>
          <p:cNvCxnSpPr>
            <a:cxnSpLocks/>
            <a:stCxn id="150" idx="1"/>
            <a:endCxn id="150" idx="5"/>
          </p:cNvCxnSpPr>
          <p:nvPr/>
        </p:nvCxnSpPr>
        <p:spPr>
          <a:xfrm>
            <a:off x="5072511" y="3378572"/>
            <a:ext cx="1254223" cy="1186811"/>
          </a:xfrm>
          <a:prstGeom prst="line">
            <a:avLst/>
          </a:prstGeom>
          <a:noFill/>
          <a:ln w="38100" cap="flat" cmpd="sng" algn="ctr">
            <a:solidFill>
              <a:sysClr val="window" lastClr="FFFFFF"/>
            </a:solidFill>
            <a:prstDash val="solid"/>
            <a:miter lim="800000"/>
          </a:ln>
          <a:effectLst/>
        </p:spPr>
      </p:cxnSp>
      <p:cxnSp>
        <p:nvCxnSpPr>
          <p:cNvPr id="98" name="直線接點 97">
            <a:extLst>
              <a:ext uri="{FF2B5EF4-FFF2-40B4-BE49-F238E27FC236}">
                <a16:creationId xmlns:a16="http://schemas.microsoft.com/office/drawing/2014/main" id="{0F2F1BA2-5D0F-B046-BF2A-F07348713BE6}"/>
              </a:ext>
            </a:extLst>
          </p:cNvPr>
          <p:cNvCxnSpPr>
            <a:cxnSpLocks/>
          </p:cNvCxnSpPr>
          <p:nvPr/>
        </p:nvCxnSpPr>
        <p:spPr>
          <a:xfrm flipH="1">
            <a:off x="5545414" y="2894486"/>
            <a:ext cx="1231874" cy="1109789"/>
          </a:xfrm>
          <a:prstGeom prst="line">
            <a:avLst/>
          </a:prstGeom>
          <a:noFill/>
          <a:ln w="38100" cap="flat" cmpd="sng" algn="ctr">
            <a:solidFill>
              <a:sysClr val="window" lastClr="FFFFFF"/>
            </a:solidFill>
            <a:prstDash val="solid"/>
            <a:miter lim="800000"/>
          </a:ln>
          <a:effectLst/>
        </p:spPr>
      </p:cxnSp>
      <p:sp>
        <p:nvSpPr>
          <p:cNvPr id="99" name="文字方塊 98">
            <a:extLst>
              <a:ext uri="{FF2B5EF4-FFF2-40B4-BE49-F238E27FC236}">
                <a16:creationId xmlns:a16="http://schemas.microsoft.com/office/drawing/2014/main" id="{9D2C1800-6E34-8F4A-B6BE-28C5B2BD54A4}"/>
              </a:ext>
            </a:extLst>
          </p:cNvPr>
          <p:cNvSpPr txBox="1">
            <a:spLocks/>
          </p:cNvSpPr>
          <p:nvPr/>
        </p:nvSpPr>
        <p:spPr>
          <a:xfrm>
            <a:off x="5722065" y="2878871"/>
            <a:ext cx="430309" cy="150041"/>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運動欣賞</a:t>
            </a:r>
            <a:endParaRPr kumimoji="0" lang="en-US" altLang="zh-TW"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00" name="文字方塊 99">
            <a:extLst>
              <a:ext uri="{FF2B5EF4-FFF2-40B4-BE49-F238E27FC236}">
                <a16:creationId xmlns:a16="http://schemas.microsoft.com/office/drawing/2014/main" id="{5BBEB38E-BC42-4B45-9C19-0D609786119A}"/>
              </a:ext>
            </a:extLst>
          </p:cNvPr>
          <p:cNvSpPr txBox="1">
            <a:spLocks/>
          </p:cNvSpPr>
          <p:nvPr/>
        </p:nvSpPr>
        <p:spPr>
          <a:xfrm>
            <a:off x="6161355" y="2876356"/>
            <a:ext cx="366353" cy="207749"/>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運動知識</a:t>
            </a:r>
            <a:endParaRPr kumimoji="0" lang="en-US" altLang="zh-TW"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01" name="文字方塊 100">
            <a:extLst>
              <a:ext uri="{FF2B5EF4-FFF2-40B4-BE49-F238E27FC236}">
                <a16:creationId xmlns:a16="http://schemas.microsoft.com/office/drawing/2014/main" id="{A24D63BC-1FCA-6446-94DA-8D7243FE9091}"/>
              </a:ext>
            </a:extLst>
          </p:cNvPr>
          <p:cNvSpPr txBox="1">
            <a:spLocks/>
          </p:cNvSpPr>
          <p:nvPr/>
        </p:nvSpPr>
        <p:spPr>
          <a:xfrm>
            <a:off x="5700733" y="3995632"/>
            <a:ext cx="362528" cy="207749"/>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策略運用</a:t>
            </a:r>
            <a:endParaRPr kumimoji="0" lang="en-US" altLang="zh-TW"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02" name="文字方塊 101">
            <a:extLst>
              <a:ext uri="{FF2B5EF4-FFF2-40B4-BE49-F238E27FC236}">
                <a16:creationId xmlns:a16="http://schemas.microsoft.com/office/drawing/2014/main" id="{CCF8E711-89EA-C349-B3AA-65320261BF95}"/>
              </a:ext>
            </a:extLst>
          </p:cNvPr>
          <p:cNvSpPr txBox="1">
            <a:spLocks/>
          </p:cNvSpPr>
          <p:nvPr/>
        </p:nvSpPr>
        <p:spPr>
          <a:xfrm>
            <a:off x="6606032" y="3610000"/>
            <a:ext cx="235853" cy="323165"/>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運動實踐</a:t>
            </a:r>
            <a:endParaRPr kumimoji="0" lang="en-US" altLang="zh-TW" sz="375" b="1"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sp>
        <p:nvSpPr>
          <p:cNvPr id="103" name="橢圓 102">
            <a:extLst>
              <a:ext uri="{FF2B5EF4-FFF2-40B4-BE49-F238E27FC236}">
                <a16:creationId xmlns:a16="http://schemas.microsoft.com/office/drawing/2014/main" id="{1FD79814-90E4-0940-8171-31B33D1D7DCF}"/>
              </a:ext>
            </a:extLst>
          </p:cNvPr>
          <p:cNvSpPr/>
          <p:nvPr/>
        </p:nvSpPr>
        <p:spPr>
          <a:xfrm>
            <a:off x="6078910" y="4761272"/>
            <a:ext cx="501002" cy="472949"/>
          </a:xfrm>
          <a:prstGeom prst="ellipse">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675"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水域休閒運動</a:t>
            </a:r>
          </a:p>
        </p:txBody>
      </p:sp>
      <p:sp>
        <p:nvSpPr>
          <p:cNvPr id="104" name="橢圓 103">
            <a:extLst>
              <a:ext uri="{FF2B5EF4-FFF2-40B4-BE49-F238E27FC236}">
                <a16:creationId xmlns:a16="http://schemas.microsoft.com/office/drawing/2014/main" id="{BD99A4B3-39A9-8C4A-A337-000C6B445B87}"/>
              </a:ext>
            </a:extLst>
          </p:cNvPr>
          <p:cNvSpPr/>
          <p:nvPr/>
        </p:nvSpPr>
        <p:spPr>
          <a:xfrm>
            <a:off x="6499369" y="4614321"/>
            <a:ext cx="501002" cy="472949"/>
          </a:xfrm>
          <a:prstGeom prst="ellipse">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675"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戶外休閒運動</a:t>
            </a:r>
          </a:p>
        </p:txBody>
      </p:sp>
      <p:sp>
        <p:nvSpPr>
          <p:cNvPr id="105" name="橢圓 104">
            <a:extLst>
              <a:ext uri="{FF2B5EF4-FFF2-40B4-BE49-F238E27FC236}">
                <a16:creationId xmlns:a16="http://schemas.microsoft.com/office/drawing/2014/main" id="{E54EB391-9D18-DF4C-92C6-E9CEAC903116}"/>
              </a:ext>
            </a:extLst>
          </p:cNvPr>
          <p:cNvSpPr/>
          <p:nvPr/>
        </p:nvSpPr>
        <p:spPr>
          <a:xfrm>
            <a:off x="7206088" y="4052945"/>
            <a:ext cx="501002" cy="472949"/>
          </a:xfrm>
          <a:prstGeom prst="ellipse">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675"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運動知識</a:t>
            </a:r>
          </a:p>
        </p:txBody>
      </p:sp>
      <p:sp>
        <p:nvSpPr>
          <p:cNvPr id="106" name="橢圓 105">
            <a:extLst>
              <a:ext uri="{FF2B5EF4-FFF2-40B4-BE49-F238E27FC236}">
                <a16:creationId xmlns:a16="http://schemas.microsoft.com/office/drawing/2014/main" id="{6B34E601-FEB4-8542-BBD1-7621E33A8F52}"/>
              </a:ext>
            </a:extLst>
          </p:cNvPr>
          <p:cNvSpPr/>
          <p:nvPr/>
        </p:nvSpPr>
        <p:spPr>
          <a:xfrm>
            <a:off x="6887197" y="4357298"/>
            <a:ext cx="501002" cy="472949"/>
          </a:xfrm>
          <a:prstGeom prst="ellipse">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675"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rPr>
              <a:t>其他休閒運動</a:t>
            </a:r>
          </a:p>
        </p:txBody>
      </p:sp>
      <p:sp>
        <p:nvSpPr>
          <p:cNvPr id="107" name="文字方塊 106">
            <a:extLst>
              <a:ext uri="{FF2B5EF4-FFF2-40B4-BE49-F238E27FC236}">
                <a16:creationId xmlns:a16="http://schemas.microsoft.com/office/drawing/2014/main" id="{3513543A-65BA-784C-83D6-D5A621835A60}"/>
              </a:ext>
            </a:extLst>
          </p:cNvPr>
          <p:cNvSpPr txBox="1">
            <a:spLocks/>
          </p:cNvSpPr>
          <p:nvPr/>
        </p:nvSpPr>
        <p:spPr>
          <a:xfrm>
            <a:off x="6138718" y="3738060"/>
            <a:ext cx="254623" cy="369332"/>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rPr>
              <a:t>環境互動</a:t>
            </a:r>
            <a:endParaRPr kumimoji="0" lang="en-US" altLang="zh-TW"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endParaRPr>
          </a:p>
        </p:txBody>
      </p:sp>
      <p:sp>
        <p:nvSpPr>
          <p:cNvPr id="108" name="文字方塊 107">
            <a:extLst>
              <a:ext uri="{FF2B5EF4-FFF2-40B4-BE49-F238E27FC236}">
                <a16:creationId xmlns:a16="http://schemas.microsoft.com/office/drawing/2014/main" id="{7274C1CF-3DC6-F24C-AF68-64115A9821BD}"/>
              </a:ext>
            </a:extLst>
          </p:cNvPr>
          <p:cNvSpPr txBox="1">
            <a:spLocks/>
          </p:cNvSpPr>
          <p:nvPr/>
        </p:nvSpPr>
        <p:spPr>
          <a:xfrm>
            <a:off x="5895202" y="3738060"/>
            <a:ext cx="254623" cy="369332"/>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rPr>
              <a:t>動作能力</a:t>
            </a:r>
            <a:endParaRPr kumimoji="0" lang="en-US" altLang="zh-TW"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endParaRPr>
          </a:p>
        </p:txBody>
      </p:sp>
      <p:sp>
        <p:nvSpPr>
          <p:cNvPr id="109" name="文字方塊 108">
            <a:extLst>
              <a:ext uri="{FF2B5EF4-FFF2-40B4-BE49-F238E27FC236}">
                <a16:creationId xmlns:a16="http://schemas.microsoft.com/office/drawing/2014/main" id="{68EC6D65-AA64-BB41-AA1C-95B42BBDE7AC}"/>
              </a:ext>
            </a:extLst>
          </p:cNvPr>
          <p:cNvSpPr txBox="1">
            <a:spLocks/>
          </p:cNvSpPr>
          <p:nvPr/>
        </p:nvSpPr>
        <p:spPr>
          <a:xfrm>
            <a:off x="5902453" y="3056190"/>
            <a:ext cx="254623" cy="369332"/>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rPr>
              <a:t>情意態度</a:t>
            </a:r>
            <a:endParaRPr kumimoji="0" lang="en-US" altLang="zh-TW"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endParaRPr>
          </a:p>
        </p:txBody>
      </p:sp>
      <p:sp>
        <p:nvSpPr>
          <p:cNvPr id="110" name="文字方塊 109">
            <a:extLst>
              <a:ext uri="{FF2B5EF4-FFF2-40B4-BE49-F238E27FC236}">
                <a16:creationId xmlns:a16="http://schemas.microsoft.com/office/drawing/2014/main" id="{15BD81AE-3194-6B49-AD2D-E6B9A2C75323}"/>
              </a:ext>
            </a:extLst>
          </p:cNvPr>
          <p:cNvSpPr txBox="1">
            <a:spLocks/>
          </p:cNvSpPr>
          <p:nvPr/>
        </p:nvSpPr>
        <p:spPr>
          <a:xfrm>
            <a:off x="6100606" y="3055065"/>
            <a:ext cx="254623" cy="369332"/>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rPr>
              <a:t>知識理解</a:t>
            </a:r>
            <a:endParaRPr kumimoji="0" lang="en-US" altLang="zh-TW" sz="450" b="0" i="0" u="none" strike="noStrike" kern="0" cap="none" spc="0" normalizeH="0" baseline="0" noProof="0" dirty="0">
              <a:ln>
                <a:noFill/>
              </a:ln>
              <a:solidFill>
                <a:srgbClr val="FFC000"/>
              </a:solidFill>
              <a:effectLst/>
              <a:uLnTx/>
              <a:uFillTx/>
              <a:latin typeface="Microsoft YaHei" panose="020B0503020204020204" pitchFamily="34" charset="-122"/>
              <a:ea typeface="Microsoft YaHei" panose="020B0503020204020204" pitchFamily="34" charset="-122"/>
              <a:cs typeface="+mn-cs"/>
            </a:endParaRPr>
          </a:p>
        </p:txBody>
      </p:sp>
      <p:sp>
        <p:nvSpPr>
          <p:cNvPr id="111" name="橢圓 110">
            <a:extLst>
              <a:ext uri="{FF2B5EF4-FFF2-40B4-BE49-F238E27FC236}">
                <a16:creationId xmlns:a16="http://schemas.microsoft.com/office/drawing/2014/main" id="{5FD44F17-AF75-B647-A89D-7880F96B770C}"/>
              </a:ext>
            </a:extLst>
          </p:cNvPr>
          <p:cNvSpPr>
            <a:spLocks noChangeAspect="1"/>
          </p:cNvSpPr>
          <p:nvPr/>
        </p:nvSpPr>
        <p:spPr>
          <a:xfrm>
            <a:off x="5881996" y="3251351"/>
            <a:ext cx="494882" cy="473728"/>
          </a:xfrm>
          <a:prstGeom prst="ellipse">
            <a:avLst/>
          </a:prstGeom>
          <a:gradFill rotWithShape="1">
            <a:gsLst>
              <a:gs pos="0">
                <a:srgbClr val="4472C4">
                  <a:satMod val="103000"/>
                  <a:lumMod val="102000"/>
                  <a:tint val="94000"/>
                </a:srgbClr>
              </a:gs>
              <a:gs pos="50000">
                <a:srgbClr val="4472C4">
                  <a:satMod val="110000"/>
                  <a:lumMod val="100000"/>
                  <a:shade val="100000"/>
                </a:srgbClr>
              </a:gs>
              <a:gs pos="100000">
                <a:srgbClr val="4472C4">
                  <a:lumMod val="99000"/>
                  <a:satMod val="120000"/>
                  <a:shade val="78000"/>
                </a:srgbClr>
              </a:gs>
            </a:gsLst>
            <a:lin ang="5400000" scaled="0"/>
          </a:gra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788" b="0" i="0" u="none" strike="noStrike" kern="0" cap="none" spc="0" normalizeH="0" baseline="0" noProof="0" dirty="0">
              <a:ln>
                <a:noFill/>
              </a:ln>
              <a:solidFill>
                <a:prstClr val="white"/>
              </a:solidFill>
              <a:effectLst/>
              <a:uLnTx/>
              <a:uFillTx/>
              <a:latin typeface="Microsoft YaHei" panose="020B0503020204020204" pitchFamily="34" charset="-122"/>
              <a:ea typeface="Microsoft YaHei" panose="020B0503020204020204" pitchFamily="34" charset="-122"/>
              <a:cs typeface="+mn-cs"/>
            </a:endParaRPr>
          </a:p>
        </p:txBody>
      </p:sp>
      <p:grpSp>
        <p:nvGrpSpPr>
          <p:cNvPr id="112" name="群組 111">
            <a:extLst>
              <a:ext uri="{FF2B5EF4-FFF2-40B4-BE49-F238E27FC236}">
                <a16:creationId xmlns:a16="http://schemas.microsoft.com/office/drawing/2014/main" id="{8B9677F7-4419-8840-931F-619FF5C4DB14}"/>
              </a:ext>
            </a:extLst>
          </p:cNvPr>
          <p:cNvGrpSpPr/>
          <p:nvPr/>
        </p:nvGrpSpPr>
        <p:grpSpPr>
          <a:xfrm>
            <a:off x="2807167" y="1267135"/>
            <a:ext cx="5856520" cy="5348012"/>
            <a:chOff x="3615777" y="1124120"/>
            <a:chExt cx="5054564" cy="4664841"/>
          </a:xfrm>
        </p:grpSpPr>
        <p:sp>
          <p:nvSpPr>
            <p:cNvPr id="113" name="橢圓 112">
              <a:extLst>
                <a:ext uri="{FF2B5EF4-FFF2-40B4-BE49-F238E27FC236}">
                  <a16:creationId xmlns:a16="http://schemas.microsoft.com/office/drawing/2014/main" id="{1B129171-2F54-5248-AF6F-940D819D3B3D}"/>
                </a:ext>
              </a:extLst>
            </p:cNvPr>
            <p:cNvSpPr/>
            <p:nvPr/>
          </p:nvSpPr>
          <p:spPr>
            <a:xfrm>
              <a:off x="3664641" y="1124120"/>
              <a:ext cx="5005700" cy="4664841"/>
            </a:xfrm>
            <a:prstGeom prst="ellipse">
              <a:avLst/>
            </a:prstGeom>
            <a:solidFill>
              <a:srgbClr val="FFDCC9"/>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05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14" name="橢圓 113">
              <a:extLst>
                <a:ext uri="{FF2B5EF4-FFF2-40B4-BE49-F238E27FC236}">
                  <a16:creationId xmlns:a16="http://schemas.microsoft.com/office/drawing/2014/main" id="{1AB89770-4E4B-9E4C-A0E6-E4D14F5D4850}"/>
                </a:ext>
              </a:extLst>
            </p:cNvPr>
            <p:cNvSpPr/>
            <p:nvPr/>
          </p:nvSpPr>
          <p:spPr>
            <a:xfrm>
              <a:off x="4202784" y="1692677"/>
              <a:ext cx="3928217" cy="36438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TW" altLang="en-US" sz="1050" b="0" i="0" u="none" strike="noStrike" kern="0" cap="none" spc="0" normalizeH="0" baseline="0" noProof="0">
                <a:ln>
                  <a:noFill/>
                </a:ln>
                <a:solidFill>
                  <a:prstClr val="black"/>
                </a:solidFill>
                <a:effectLst/>
                <a:uLnTx/>
                <a:uFillTx/>
                <a:latin typeface="Microsoft YaHei" panose="020B0503020204020204" pitchFamily="34" charset="-122"/>
                <a:ea typeface="Microsoft YaHei" panose="020B0503020204020204" pitchFamily="34" charset="-122"/>
              </a:endParaRPr>
            </a:p>
          </p:txBody>
        </p:sp>
        <p:graphicFrame>
          <p:nvGraphicFramePr>
            <p:cNvPr id="115" name="內容版面配置區 3">
              <a:extLst>
                <a:ext uri="{FF2B5EF4-FFF2-40B4-BE49-F238E27FC236}">
                  <a16:creationId xmlns:a16="http://schemas.microsoft.com/office/drawing/2014/main" id="{089E2D10-1EEA-B345-9385-F3E66050A591}"/>
                </a:ext>
              </a:extLst>
            </p:cNvPr>
            <p:cNvGraphicFramePr>
              <a:graphicFrameLocks/>
            </p:cNvGraphicFramePr>
            <p:nvPr/>
          </p:nvGraphicFramePr>
          <p:xfrm>
            <a:off x="3615777" y="2135250"/>
            <a:ext cx="5054564" cy="282658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16" name="群組 115">
              <a:extLst>
                <a:ext uri="{FF2B5EF4-FFF2-40B4-BE49-F238E27FC236}">
                  <a16:creationId xmlns:a16="http://schemas.microsoft.com/office/drawing/2014/main" id="{EF9DA85B-5531-734F-A6B7-592C216FFBE1}"/>
                </a:ext>
              </a:extLst>
            </p:cNvPr>
            <p:cNvGrpSpPr/>
            <p:nvPr/>
          </p:nvGrpSpPr>
          <p:grpSpPr>
            <a:xfrm>
              <a:off x="5327616" y="2751437"/>
              <a:ext cx="1621713" cy="1464001"/>
              <a:chOff x="3691007" y="1111197"/>
              <a:chExt cx="5820189" cy="5483691"/>
            </a:xfrm>
          </p:grpSpPr>
          <p:sp>
            <p:nvSpPr>
              <p:cNvPr id="150" name="流程圖: 或 36">
                <a:extLst>
                  <a:ext uri="{FF2B5EF4-FFF2-40B4-BE49-F238E27FC236}">
                    <a16:creationId xmlns:a16="http://schemas.microsoft.com/office/drawing/2014/main" id="{49F3D46D-7937-3149-AD78-7DE80C6368EC}"/>
                  </a:ext>
                </a:extLst>
              </p:cNvPr>
              <p:cNvSpPr>
                <a:spLocks/>
              </p:cNvSpPr>
              <p:nvPr/>
            </p:nvSpPr>
            <p:spPr>
              <a:xfrm>
                <a:off x="3759609" y="1111197"/>
                <a:ext cx="5494107" cy="5483691"/>
              </a:xfrm>
              <a:prstGeom prst="flowChartOr">
                <a:avLst/>
              </a:prstGeom>
              <a:solidFill>
                <a:srgbClr val="70AD47"/>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nvGrpSpPr>
              <p:cNvPr id="151" name="群組 150">
                <a:extLst>
                  <a:ext uri="{FF2B5EF4-FFF2-40B4-BE49-F238E27FC236}">
                    <a16:creationId xmlns:a16="http://schemas.microsoft.com/office/drawing/2014/main" id="{5B0D3313-CEF7-7B4D-8DBE-6B8EC2297BB9}"/>
                  </a:ext>
                </a:extLst>
              </p:cNvPr>
              <p:cNvGrpSpPr/>
              <p:nvPr/>
            </p:nvGrpSpPr>
            <p:grpSpPr>
              <a:xfrm>
                <a:off x="3691007" y="2488855"/>
                <a:ext cx="5820189" cy="2485558"/>
                <a:chOff x="3691007" y="2488855"/>
                <a:chExt cx="5820189" cy="2485558"/>
              </a:xfrm>
            </p:grpSpPr>
            <p:sp>
              <p:nvSpPr>
                <p:cNvPr id="152" name="文字方塊 151">
                  <a:extLst>
                    <a:ext uri="{FF2B5EF4-FFF2-40B4-BE49-F238E27FC236}">
                      <a16:creationId xmlns:a16="http://schemas.microsoft.com/office/drawing/2014/main" id="{6E98142F-6674-4A4E-B769-40F42F016073}"/>
                    </a:ext>
                  </a:extLst>
                </p:cNvPr>
                <p:cNvSpPr txBox="1">
                  <a:spLocks/>
                </p:cNvSpPr>
                <p:nvPr/>
              </p:nvSpPr>
              <p:spPr>
                <a:xfrm>
                  <a:off x="8182332" y="3868288"/>
                  <a:ext cx="1255157" cy="1106125"/>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800" b="1"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運動計畫</a:t>
                  </a:r>
                  <a:endParaRPr kumimoji="0" lang="en-US" altLang="zh-TW" sz="800" b="1"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53" name="文字方塊 152">
                  <a:extLst>
                    <a:ext uri="{FF2B5EF4-FFF2-40B4-BE49-F238E27FC236}">
                      <a16:creationId xmlns:a16="http://schemas.microsoft.com/office/drawing/2014/main" id="{28BA2174-3D6C-034C-BDA4-88DCAE288415}"/>
                    </a:ext>
                  </a:extLst>
                </p:cNvPr>
                <p:cNvSpPr txBox="1">
                  <a:spLocks/>
                </p:cNvSpPr>
                <p:nvPr/>
              </p:nvSpPr>
              <p:spPr>
                <a:xfrm>
                  <a:off x="3784965" y="2488855"/>
                  <a:ext cx="1260559" cy="1357517"/>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700" b="1"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體育學習態度</a:t>
                  </a:r>
                  <a:endParaRPr kumimoji="0" lang="en-US" altLang="zh-TW" sz="700" b="1"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54" name="文字方塊 153">
                  <a:extLst>
                    <a:ext uri="{FF2B5EF4-FFF2-40B4-BE49-F238E27FC236}">
                      <a16:creationId xmlns:a16="http://schemas.microsoft.com/office/drawing/2014/main" id="{0125BC71-4DA1-9C4A-987B-3E611C62B03E}"/>
                    </a:ext>
                  </a:extLst>
                </p:cNvPr>
                <p:cNvSpPr txBox="1">
                  <a:spLocks/>
                </p:cNvSpPr>
                <p:nvPr/>
              </p:nvSpPr>
              <p:spPr>
                <a:xfrm>
                  <a:off x="3691007" y="3831934"/>
                  <a:ext cx="1395240" cy="1106125"/>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800" b="1"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技能表現</a:t>
                  </a:r>
                  <a:endParaRPr kumimoji="0" lang="en-US" altLang="zh-TW" sz="800" b="1"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55" name="文字方塊 154">
                  <a:extLst>
                    <a:ext uri="{FF2B5EF4-FFF2-40B4-BE49-F238E27FC236}">
                      <a16:creationId xmlns:a16="http://schemas.microsoft.com/office/drawing/2014/main" id="{127DF168-49AA-854A-A3A3-177DE7DC0D3F}"/>
                    </a:ext>
                  </a:extLst>
                </p:cNvPr>
                <p:cNvSpPr txBox="1">
                  <a:spLocks/>
                </p:cNvSpPr>
                <p:nvPr/>
              </p:nvSpPr>
              <p:spPr>
                <a:xfrm>
                  <a:off x="8135934" y="2705238"/>
                  <a:ext cx="1375262" cy="1106125"/>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800" b="1"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技能原理</a:t>
                  </a:r>
                  <a:endParaRPr kumimoji="0" lang="en-US" altLang="zh-TW" sz="800" b="1"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grpSp>
        <p:sp>
          <p:nvSpPr>
            <p:cNvPr id="117" name="文字方塊 116">
              <a:extLst>
                <a:ext uri="{FF2B5EF4-FFF2-40B4-BE49-F238E27FC236}">
                  <a16:creationId xmlns:a16="http://schemas.microsoft.com/office/drawing/2014/main" id="{B979F666-CEEA-D74B-A95E-D98DC59C62B6}"/>
                </a:ext>
              </a:extLst>
            </p:cNvPr>
            <p:cNvSpPr txBox="1"/>
            <p:nvPr/>
          </p:nvSpPr>
          <p:spPr>
            <a:xfrm>
              <a:off x="5318626" y="2557572"/>
              <a:ext cx="675031" cy="36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I. </a:t>
              </a:r>
              <a:r>
                <a:rPr kumimoji="1" lang="zh-CN"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表現類型運動</a:t>
              </a:r>
              <a:endPar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18" name="文字方塊 117">
              <a:extLst>
                <a:ext uri="{FF2B5EF4-FFF2-40B4-BE49-F238E27FC236}">
                  <a16:creationId xmlns:a16="http://schemas.microsoft.com/office/drawing/2014/main" id="{543041E6-00AF-B043-A1E9-400237C364A6}"/>
                </a:ext>
              </a:extLst>
            </p:cNvPr>
            <p:cNvSpPr txBox="1"/>
            <p:nvPr/>
          </p:nvSpPr>
          <p:spPr>
            <a:xfrm>
              <a:off x="5009731" y="3179437"/>
              <a:ext cx="444137" cy="6443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H.</a:t>
              </a:r>
              <a:r>
                <a:rPr kumimoji="1" lang="zh-CN"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競爭類型運動</a:t>
              </a:r>
              <a:endPar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19" name="文字方塊 118">
              <a:extLst>
                <a:ext uri="{FF2B5EF4-FFF2-40B4-BE49-F238E27FC236}">
                  <a16:creationId xmlns:a16="http://schemas.microsoft.com/office/drawing/2014/main" id="{212ADE5B-F7FF-8B4B-B65A-086B5B290236}"/>
                </a:ext>
              </a:extLst>
            </p:cNvPr>
            <p:cNvSpPr txBox="1"/>
            <p:nvPr/>
          </p:nvSpPr>
          <p:spPr>
            <a:xfrm>
              <a:off x="5327901" y="4133529"/>
              <a:ext cx="625343" cy="3624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G.</a:t>
              </a: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挑戰類型運動</a:t>
              </a:r>
            </a:p>
          </p:txBody>
        </p:sp>
        <p:sp>
          <p:nvSpPr>
            <p:cNvPr id="120" name="文字方塊 119">
              <a:extLst>
                <a:ext uri="{FF2B5EF4-FFF2-40B4-BE49-F238E27FC236}">
                  <a16:creationId xmlns:a16="http://schemas.microsoft.com/office/drawing/2014/main" id="{06F5E8BB-8326-0240-B901-D1860BAEC51A}"/>
                </a:ext>
              </a:extLst>
            </p:cNvPr>
            <p:cNvSpPr txBox="1"/>
            <p:nvPr/>
          </p:nvSpPr>
          <p:spPr>
            <a:xfrm>
              <a:off x="6240269" y="2539455"/>
              <a:ext cx="637317" cy="5033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A.</a:t>
              </a: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生長發展與體適能</a:t>
              </a:r>
            </a:p>
          </p:txBody>
        </p:sp>
        <p:sp>
          <p:nvSpPr>
            <p:cNvPr id="121" name="文字方塊 120">
              <a:extLst>
                <a:ext uri="{FF2B5EF4-FFF2-40B4-BE49-F238E27FC236}">
                  <a16:creationId xmlns:a16="http://schemas.microsoft.com/office/drawing/2014/main" id="{C1912701-00B7-4C47-83D4-44D6726FCB60}"/>
                </a:ext>
              </a:extLst>
            </p:cNvPr>
            <p:cNvSpPr txBox="1"/>
            <p:nvPr/>
          </p:nvSpPr>
          <p:spPr>
            <a:xfrm>
              <a:off x="6868868" y="3110906"/>
              <a:ext cx="503008" cy="785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B.</a:t>
              </a: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安全生活與運動防護</a:t>
              </a:r>
            </a:p>
          </p:txBody>
        </p:sp>
        <p:sp>
          <p:nvSpPr>
            <p:cNvPr id="122" name="文字方塊 121">
              <a:extLst>
                <a:ext uri="{FF2B5EF4-FFF2-40B4-BE49-F238E27FC236}">
                  <a16:creationId xmlns:a16="http://schemas.microsoft.com/office/drawing/2014/main" id="{01E8214F-88A4-194C-9137-B8C569C62443}"/>
                </a:ext>
              </a:extLst>
            </p:cNvPr>
            <p:cNvSpPr txBox="1"/>
            <p:nvPr/>
          </p:nvSpPr>
          <p:spPr>
            <a:xfrm>
              <a:off x="6228469" y="4146585"/>
              <a:ext cx="685694" cy="5033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C.</a:t>
              </a: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群體健康與運動參與</a:t>
              </a:r>
            </a:p>
          </p:txBody>
        </p:sp>
        <p:grpSp>
          <p:nvGrpSpPr>
            <p:cNvPr id="123" name="群組 122">
              <a:extLst>
                <a:ext uri="{FF2B5EF4-FFF2-40B4-BE49-F238E27FC236}">
                  <a16:creationId xmlns:a16="http://schemas.microsoft.com/office/drawing/2014/main" id="{8966F0A1-DFB2-1844-BF6B-130DAE4F0628}"/>
                </a:ext>
              </a:extLst>
            </p:cNvPr>
            <p:cNvGrpSpPr/>
            <p:nvPr/>
          </p:nvGrpSpPr>
          <p:grpSpPr>
            <a:xfrm>
              <a:off x="5581022" y="2969220"/>
              <a:ext cx="1065875" cy="1021265"/>
              <a:chOff x="4161081" y="1663319"/>
              <a:chExt cx="3825333" cy="3825333"/>
            </a:xfrm>
          </p:grpSpPr>
          <p:sp>
            <p:nvSpPr>
              <p:cNvPr id="144" name="流程圖: 或 36">
                <a:extLst>
                  <a:ext uri="{FF2B5EF4-FFF2-40B4-BE49-F238E27FC236}">
                    <a16:creationId xmlns:a16="http://schemas.microsoft.com/office/drawing/2014/main" id="{E2BB1F46-714B-9E40-B510-A20F30FAD21E}"/>
                  </a:ext>
                </a:extLst>
              </p:cNvPr>
              <p:cNvSpPr>
                <a:spLocks/>
              </p:cNvSpPr>
              <p:nvPr/>
            </p:nvSpPr>
            <p:spPr>
              <a:xfrm>
                <a:off x="4161081" y="1663319"/>
                <a:ext cx="3825333" cy="3825333"/>
              </a:xfrm>
              <a:prstGeom prst="flowChartOr">
                <a:avLst/>
              </a:prstGeom>
              <a:solidFill>
                <a:srgbClr val="5B9BD5"/>
              </a:solidFill>
              <a:ln w="190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nvGrpSpPr>
              <p:cNvPr id="145" name="群組 144">
                <a:extLst>
                  <a:ext uri="{FF2B5EF4-FFF2-40B4-BE49-F238E27FC236}">
                    <a16:creationId xmlns:a16="http://schemas.microsoft.com/office/drawing/2014/main" id="{AC61AA57-341C-7941-B9F6-53BA5C440A2E}"/>
                  </a:ext>
                </a:extLst>
              </p:cNvPr>
              <p:cNvGrpSpPr/>
              <p:nvPr/>
            </p:nvGrpSpPr>
            <p:grpSpPr>
              <a:xfrm>
                <a:off x="4675465" y="2178643"/>
                <a:ext cx="3214174" cy="3016782"/>
                <a:chOff x="4675465" y="2178643"/>
                <a:chExt cx="3214174" cy="3016782"/>
              </a:xfrm>
            </p:grpSpPr>
            <p:sp>
              <p:nvSpPr>
                <p:cNvPr id="146" name="文字方塊 145">
                  <a:extLst>
                    <a:ext uri="{FF2B5EF4-FFF2-40B4-BE49-F238E27FC236}">
                      <a16:creationId xmlns:a16="http://schemas.microsoft.com/office/drawing/2014/main" id="{1A7B5E00-EC8A-A34B-97C8-898CF13FD742}"/>
                    </a:ext>
                  </a:extLst>
                </p:cNvPr>
                <p:cNvSpPr txBox="1">
                  <a:spLocks/>
                </p:cNvSpPr>
                <p:nvPr/>
              </p:nvSpPr>
              <p:spPr>
                <a:xfrm>
                  <a:off x="6861821" y="3796091"/>
                  <a:ext cx="786522" cy="1357513"/>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行為</a:t>
                  </a:r>
                  <a:endParaRPr kumimoji="0"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47" name="文字方塊 146">
                  <a:extLst>
                    <a:ext uri="{FF2B5EF4-FFF2-40B4-BE49-F238E27FC236}">
                      <a16:creationId xmlns:a16="http://schemas.microsoft.com/office/drawing/2014/main" id="{09C2D153-33D0-884B-AC7C-051A58F78BF8}"/>
                    </a:ext>
                  </a:extLst>
                </p:cNvPr>
                <p:cNvSpPr txBox="1">
                  <a:spLocks/>
                </p:cNvSpPr>
                <p:nvPr/>
              </p:nvSpPr>
              <p:spPr>
                <a:xfrm>
                  <a:off x="4726192" y="2234310"/>
                  <a:ext cx="638869" cy="1357515"/>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情意</a:t>
                  </a:r>
                  <a:endParaRPr kumimoji="0"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48" name="文字方塊 147">
                  <a:extLst>
                    <a:ext uri="{FF2B5EF4-FFF2-40B4-BE49-F238E27FC236}">
                      <a16:creationId xmlns:a16="http://schemas.microsoft.com/office/drawing/2014/main" id="{EEE26865-DCB7-B243-BCC8-1FBD1A721B6F}"/>
                    </a:ext>
                  </a:extLst>
                </p:cNvPr>
                <p:cNvSpPr txBox="1">
                  <a:spLocks/>
                </p:cNvSpPr>
                <p:nvPr/>
              </p:nvSpPr>
              <p:spPr>
                <a:xfrm>
                  <a:off x="4675465" y="3837910"/>
                  <a:ext cx="1059062" cy="1357515"/>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技能</a:t>
                  </a:r>
                  <a:endParaRPr kumimoji="0"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49" name="文字方塊 148">
                  <a:extLst>
                    <a:ext uri="{FF2B5EF4-FFF2-40B4-BE49-F238E27FC236}">
                      <a16:creationId xmlns:a16="http://schemas.microsoft.com/office/drawing/2014/main" id="{2E5DCBD1-3270-C748-9AD0-CC2D2E81A856}"/>
                    </a:ext>
                  </a:extLst>
                </p:cNvPr>
                <p:cNvSpPr txBox="1">
                  <a:spLocks/>
                </p:cNvSpPr>
                <p:nvPr/>
              </p:nvSpPr>
              <p:spPr>
                <a:xfrm>
                  <a:off x="6823282" y="2178643"/>
                  <a:ext cx="1066357" cy="1357514"/>
                </a:xfrm>
                <a:prstGeom prst="rect">
                  <a:avLst/>
                </a:prstGeom>
                <a:noFill/>
                <a:ln w="19050" cap="flat" cmpd="sng" algn="ctr">
                  <a:noFill/>
                  <a:prstDash val="solid"/>
                  <a:miter lim="800000"/>
                </a:ln>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認知</a:t>
                  </a:r>
                  <a:endParaRPr kumimoji="0"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grpSp>
        <p:sp>
          <p:nvSpPr>
            <p:cNvPr id="124" name="橢圓 123">
              <a:extLst>
                <a:ext uri="{FF2B5EF4-FFF2-40B4-BE49-F238E27FC236}">
                  <a16:creationId xmlns:a16="http://schemas.microsoft.com/office/drawing/2014/main" id="{B1F5B427-A464-C545-B043-BE471439827B}"/>
                </a:ext>
              </a:extLst>
            </p:cNvPr>
            <p:cNvSpPr/>
            <p:nvPr/>
          </p:nvSpPr>
          <p:spPr>
            <a:xfrm>
              <a:off x="4960123" y="4493016"/>
              <a:ext cx="501002" cy="472949"/>
            </a:xfrm>
            <a:prstGeom prst="ellipse">
              <a:avLst/>
            </a:prstGeom>
            <a:solidFill>
              <a:srgbClr val="ED7D31">
                <a:lumMod val="20000"/>
                <a:lumOff val="80000"/>
              </a:srgbClr>
            </a:solidFill>
            <a:ln w="12700" cap="flat" cmpd="sng" algn="ctr">
              <a:solidFill>
                <a:sysClr val="window" lastClr="FFFFFF"/>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田徑</a:t>
              </a:r>
            </a:p>
          </p:txBody>
        </p:sp>
        <p:sp>
          <p:nvSpPr>
            <p:cNvPr id="125" name="橢圓 124">
              <a:extLst>
                <a:ext uri="{FF2B5EF4-FFF2-40B4-BE49-F238E27FC236}">
                  <a16:creationId xmlns:a16="http://schemas.microsoft.com/office/drawing/2014/main" id="{DEA3405C-6E10-B445-BA74-4F268EF39AEC}"/>
                </a:ext>
              </a:extLst>
            </p:cNvPr>
            <p:cNvSpPr/>
            <p:nvPr/>
          </p:nvSpPr>
          <p:spPr>
            <a:xfrm>
              <a:off x="5418388" y="4722276"/>
              <a:ext cx="501002" cy="472949"/>
            </a:xfrm>
            <a:prstGeom prst="ellipse">
              <a:avLst/>
            </a:prstGeom>
            <a:solidFill>
              <a:srgbClr val="ED7D31">
                <a:lumMod val="20000"/>
                <a:lumOff val="80000"/>
              </a:srgbClr>
            </a:solidFill>
            <a:ln w="12700" cap="flat" cmpd="sng" algn="ctr">
              <a:solidFill>
                <a:sysClr val="window" lastClr="FFFFFF"/>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游泳</a:t>
              </a:r>
            </a:p>
          </p:txBody>
        </p:sp>
        <p:sp>
          <p:nvSpPr>
            <p:cNvPr id="126" name="橢圓 125">
              <a:extLst>
                <a:ext uri="{FF2B5EF4-FFF2-40B4-BE49-F238E27FC236}">
                  <a16:creationId xmlns:a16="http://schemas.microsoft.com/office/drawing/2014/main" id="{1FBAC916-CB2D-114A-A673-FD05E355AD0A}"/>
                </a:ext>
              </a:extLst>
            </p:cNvPr>
            <p:cNvSpPr/>
            <p:nvPr/>
          </p:nvSpPr>
          <p:spPr>
            <a:xfrm>
              <a:off x="4530930" y="2368925"/>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舞蹈</a:t>
              </a:r>
            </a:p>
          </p:txBody>
        </p:sp>
        <p:sp>
          <p:nvSpPr>
            <p:cNvPr id="127" name="橢圓 126">
              <a:extLst>
                <a:ext uri="{FF2B5EF4-FFF2-40B4-BE49-F238E27FC236}">
                  <a16:creationId xmlns:a16="http://schemas.microsoft.com/office/drawing/2014/main" id="{B0603871-2357-A945-9F80-9FB8EA4B9D26}"/>
                </a:ext>
              </a:extLst>
            </p:cNvPr>
            <p:cNvSpPr/>
            <p:nvPr/>
          </p:nvSpPr>
          <p:spPr>
            <a:xfrm>
              <a:off x="4882666" y="1985195"/>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民俗文化</a:t>
              </a:r>
            </a:p>
          </p:txBody>
        </p:sp>
        <p:sp>
          <p:nvSpPr>
            <p:cNvPr id="128" name="橢圓 127">
              <a:extLst>
                <a:ext uri="{FF2B5EF4-FFF2-40B4-BE49-F238E27FC236}">
                  <a16:creationId xmlns:a16="http://schemas.microsoft.com/office/drawing/2014/main" id="{5E1E2AE0-D12B-9B43-8D29-0B80DD55F2BF}"/>
                </a:ext>
              </a:extLst>
            </p:cNvPr>
            <p:cNvSpPr/>
            <p:nvPr/>
          </p:nvSpPr>
          <p:spPr>
            <a:xfrm>
              <a:off x="5370763" y="1736035"/>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體操</a:t>
              </a:r>
            </a:p>
          </p:txBody>
        </p:sp>
        <p:sp>
          <p:nvSpPr>
            <p:cNvPr id="129" name="橢圓 128">
              <a:extLst>
                <a:ext uri="{FF2B5EF4-FFF2-40B4-BE49-F238E27FC236}">
                  <a16:creationId xmlns:a16="http://schemas.microsoft.com/office/drawing/2014/main" id="{B92778E4-A313-1B4F-9885-1A60E7A3B25D}"/>
                </a:ext>
              </a:extLst>
            </p:cNvPr>
            <p:cNvSpPr/>
            <p:nvPr/>
          </p:nvSpPr>
          <p:spPr>
            <a:xfrm>
              <a:off x="6333541" y="1776855"/>
              <a:ext cx="501002" cy="472949"/>
            </a:xfrm>
            <a:prstGeom prst="ellipse">
              <a:avLst/>
            </a:prstGeom>
            <a:solidFill>
              <a:srgbClr val="4472C4">
                <a:lumMod val="40000"/>
                <a:lumOff val="60000"/>
              </a:srgbClr>
            </a:solidFill>
            <a:ln w="12700" cap="flat" cmpd="sng" algn="ctr">
              <a:solidFill>
                <a:srgbClr val="4472C4">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體適能</a:t>
              </a:r>
            </a:p>
          </p:txBody>
        </p:sp>
        <p:sp>
          <p:nvSpPr>
            <p:cNvPr id="130" name="橢圓 129">
              <a:extLst>
                <a:ext uri="{FF2B5EF4-FFF2-40B4-BE49-F238E27FC236}">
                  <a16:creationId xmlns:a16="http://schemas.microsoft.com/office/drawing/2014/main" id="{53FE62D1-0364-ED4F-92A6-475EEFEE98FD}"/>
                </a:ext>
              </a:extLst>
            </p:cNvPr>
            <p:cNvSpPr/>
            <p:nvPr/>
          </p:nvSpPr>
          <p:spPr>
            <a:xfrm>
              <a:off x="7372371" y="2711345"/>
              <a:ext cx="501002" cy="472949"/>
            </a:xfrm>
            <a:prstGeom prst="ellipse">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運動傷害與防護</a:t>
              </a:r>
            </a:p>
          </p:txBody>
        </p:sp>
        <p:sp>
          <p:nvSpPr>
            <p:cNvPr id="131" name="橢圓 130">
              <a:extLst>
                <a:ext uri="{FF2B5EF4-FFF2-40B4-BE49-F238E27FC236}">
                  <a16:creationId xmlns:a16="http://schemas.microsoft.com/office/drawing/2014/main" id="{2D368124-5D62-C444-A788-C85C8DEEAD0C}"/>
                </a:ext>
              </a:extLst>
            </p:cNvPr>
            <p:cNvSpPr/>
            <p:nvPr/>
          </p:nvSpPr>
          <p:spPr>
            <a:xfrm>
              <a:off x="7455742" y="3265115"/>
              <a:ext cx="501002" cy="472949"/>
            </a:xfrm>
            <a:prstGeom prst="ellipse">
              <a:avLst/>
            </a:prstGeom>
            <a:solidFill>
              <a:srgbClr val="FFC000">
                <a:lumMod val="20000"/>
                <a:lumOff val="80000"/>
              </a:srgbClr>
            </a:solidFill>
            <a:ln w="12700" cap="flat" cmpd="sng" algn="ctr">
              <a:solidFill>
                <a:srgbClr val="FFC000">
                  <a:lumMod val="20000"/>
                  <a:lumOff val="80000"/>
                </a:srgb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防衛性運動</a:t>
              </a:r>
            </a:p>
          </p:txBody>
        </p:sp>
        <p:sp>
          <p:nvSpPr>
            <p:cNvPr id="132" name="橢圓 131">
              <a:extLst>
                <a:ext uri="{FF2B5EF4-FFF2-40B4-BE49-F238E27FC236}">
                  <a16:creationId xmlns:a16="http://schemas.microsoft.com/office/drawing/2014/main" id="{051FFA28-A16D-AD46-BBD4-A487E57FB21C}"/>
                </a:ext>
              </a:extLst>
            </p:cNvPr>
            <p:cNvSpPr/>
            <p:nvPr/>
          </p:nvSpPr>
          <p:spPr>
            <a:xfrm>
              <a:off x="4296472" y="2863685"/>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網牆性運動</a:t>
              </a:r>
            </a:p>
          </p:txBody>
        </p:sp>
        <p:sp>
          <p:nvSpPr>
            <p:cNvPr id="133" name="橢圓 132">
              <a:extLst>
                <a:ext uri="{FF2B5EF4-FFF2-40B4-BE49-F238E27FC236}">
                  <a16:creationId xmlns:a16="http://schemas.microsoft.com/office/drawing/2014/main" id="{CD8E2470-BCD8-9E47-BD86-7E6EA5F5820C}"/>
                </a:ext>
              </a:extLst>
            </p:cNvPr>
            <p:cNvSpPr/>
            <p:nvPr/>
          </p:nvSpPr>
          <p:spPr>
            <a:xfrm>
              <a:off x="4261933" y="3305213"/>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陣地攻守性運動</a:t>
              </a:r>
            </a:p>
          </p:txBody>
        </p:sp>
        <p:sp>
          <p:nvSpPr>
            <p:cNvPr id="134" name="橢圓 133">
              <a:extLst>
                <a:ext uri="{FF2B5EF4-FFF2-40B4-BE49-F238E27FC236}">
                  <a16:creationId xmlns:a16="http://schemas.microsoft.com/office/drawing/2014/main" id="{83EDE1D0-022D-8B47-B4B8-02B2428B831D}"/>
                </a:ext>
              </a:extLst>
            </p:cNvPr>
            <p:cNvSpPr/>
            <p:nvPr/>
          </p:nvSpPr>
          <p:spPr>
            <a:xfrm>
              <a:off x="4350058" y="3700406"/>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標的性運動</a:t>
              </a:r>
            </a:p>
          </p:txBody>
        </p:sp>
        <p:sp>
          <p:nvSpPr>
            <p:cNvPr id="135" name="橢圓 134">
              <a:extLst>
                <a:ext uri="{FF2B5EF4-FFF2-40B4-BE49-F238E27FC236}">
                  <a16:creationId xmlns:a16="http://schemas.microsoft.com/office/drawing/2014/main" id="{1179FAEE-40DC-D646-8CB8-B14F28491A48}"/>
                </a:ext>
              </a:extLst>
            </p:cNvPr>
            <p:cNvSpPr/>
            <p:nvPr/>
          </p:nvSpPr>
          <p:spPr>
            <a:xfrm>
              <a:off x="4538553" y="4070051"/>
              <a:ext cx="501002" cy="472949"/>
            </a:xfrm>
            <a:prstGeom prst="ellipse">
              <a:avLst/>
            </a:prstGeom>
            <a:solidFill>
              <a:sysClr val="window" lastClr="FFFFFF">
                <a:lumMod val="85000"/>
              </a:sysClr>
            </a:solidFill>
            <a:ln w="12700" cap="flat" cmpd="sng" algn="ctr">
              <a:solidFill>
                <a:sysClr val="window" lastClr="FFFFFF">
                  <a:lumMod val="85000"/>
                </a:sys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守備跑分性運動</a:t>
              </a:r>
            </a:p>
          </p:txBody>
        </p:sp>
        <p:sp>
          <p:nvSpPr>
            <p:cNvPr id="136" name="文字方塊 135">
              <a:extLst>
                <a:ext uri="{FF2B5EF4-FFF2-40B4-BE49-F238E27FC236}">
                  <a16:creationId xmlns:a16="http://schemas.microsoft.com/office/drawing/2014/main" id="{3B346542-FE64-8F40-9FB7-D1515B711234}"/>
                </a:ext>
              </a:extLst>
            </p:cNvPr>
            <p:cNvSpPr txBox="1"/>
            <p:nvPr/>
          </p:nvSpPr>
          <p:spPr>
            <a:xfrm>
              <a:off x="5498438" y="1234272"/>
              <a:ext cx="1266177" cy="348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終身學習者</a:t>
              </a:r>
              <a:endParaRPr kumimoji="1" lang="zh-TW"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37" name="文字方塊 136">
              <a:extLst>
                <a:ext uri="{FF2B5EF4-FFF2-40B4-BE49-F238E27FC236}">
                  <a16:creationId xmlns:a16="http://schemas.microsoft.com/office/drawing/2014/main" id="{0E27DEC7-AF7F-6A43-8F08-B732B429C51F}"/>
                </a:ext>
              </a:extLst>
            </p:cNvPr>
            <p:cNvSpPr txBox="1"/>
            <p:nvPr/>
          </p:nvSpPr>
          <p:spPr>
            <a:xfrm>
              <a:off x="7659338" y="2018858"/>
              <a:ext cx="575812" cy="6174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自</a:t>
              </a:r>
              <a:endParaRPr kumimoji="1" lang="en-US" altLang="zh-CN"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1" lang="zh-CN"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發</a:t>
              </a:r>
              <a:endParaRPr kumimoji="1" lang="zh-TW"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38" name="文字方塊 137">
              <a:extLst>
                <a:ext uri="{FF2B5EF4-FFF2-40B4-BE49-F238E27FC236}">
                  <a16:creationId xmlns:a16="http://schemas.microsoft.com/office/drawing/2014/main" id="{B68444FC-8CAE-3F43-B340-F51ED202A3F7}"/>
                </a:ext>
              </a:extLst>
            </p:cNvPr>
            <p:cNvSpPr txBox="1"/>
            <p:nvPr/>
          </p:nvSpPr>
          <p:spPr>
            <a:xfrm>
              <a:off x="7899338" y="4060177"/>
              <a:ext cx="510788" cy="6174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1" lang="zh-CN"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互</a:t>
              </a:r>
              <a:endParaRPr kumimoji="1" lang="en-US" altLang="zh-CN"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動</a:t>
              </a:r>
              <a:endParaRPr kumimoji="1" lang="zh-TW"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39" name="文字方塊 138">
              <a:extLst>
                <a:ext uri="{FF2B5EF4-FFF2-40B4-BE49-F238E27FC236}">
                  <a16:creationId xmlns:a16="http://schemas.microsoft.com/office/drawing/2014/main" id="{AF86B38E-0816-174C-932D-CF695077A895}"/>
                </a:ext>
              </a:extLst>
            </p:cNvPr>
            <p:cNvSpPr txBox="1"/>
            <p:nvPr/>
          </p:nvSpPr>
          <p:spPr>
            <a:xfrm>
              <a:off x="4073458" y="2155446"/>
              <a:ext cx="510788" cy="6174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  </a:t>
              </a:r>
              <a:r>
                <a:rPr kumimoji="1" lang="zh-CN"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共</a:t>
              </a:r>
              <a:endParaRPr kumimoji="1" lang="en-US" altLang="zh-CN"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好</a:t>
              </a:r>
              <a:endParaRPr kumimoji="1" lang="en-US" altLang="zh-CN"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sp>
          <p:nvSpPr>
            <p:cNvPr id="140" name="文字方塊 139">
              <a:extLst>
                <a:ext uri="{FF2B5EF4-FFF2-40B4-BE49-F238E27FC236}">
                  <a16:creationId xmlns:a16="http://schemas.microsoft.com/office/drawing/2014/main" id="{22854E63-022C-B94C-85E9-4C2C53A17B9B}"/>
                </a:ext>
              </a:extLst>
            </p:cNvPr>
            <p:cNvSpPr txBox="1"/>
            <p:nvPr/>
          </p:nvSpPr>
          <p:spPr>
            <a:xfrm>
              <a:off x="5698695" y="5352176"/>
              <a:ext cx="1044817" cy="348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核心素養</a:t>
              </a:r>
              <a:endParaRPr kumimoji="1" lang="zh-TW" altLang="en-US" sz="20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p:txBody>
        </p:sp>
        <p:grpSp>
          <p:nvGrpSpPr>
            <p:cNvPr id="141" name="群組 140">
              <a:extLst>
                <a:ext uri="{FF2B5EF4-FFF2-40B4-BE49-F238E27FC236}">
                  <a16:creationId xmlns:a16="http://schemas.microsoft.com/office/drawing/2014/main" id="{E7EDA837-2A82-4A4D-99AB-E3C4852A119D}"/>
                </a:ext>
              </a:extLst>
            </p:cNvPr>
            <p:cNvGrpSpPr/>
            <p:nvPr/>
          </p:nvGrpSpPr>
          <p:grpSpPr>
            <a:xfrm>
              <a:off x="5842358" y="3226269"/>
              <a:ext cx="540056" cy="1035370"/>
              <a:chOff x="5757805" y="3158682"/>
              <a:chExt cx="720075" cy="1380492"/>
            </a:xfrm>
          </p:grpSpPr>
          <p:pic>
            <p:nvPicPr>
              <p:cNvPr id="142" name="圖形 141">
                <a:extLst>
                  <a:ext uri="{FF2B5EF4-FFF2-40B4-BE49-F238E27FC236}">
                    <a16:creationId xmlns:a16="http://schemas.microsoft.com/office/drawing/2014/main" id="{9C57A5FD-AE96-F943-B3B5-90003D7594E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57805" y="3158682"/>
                <a:ext cx="691567" cy="739359"/>
              </a:xfrm>
              <a:prstGeom prst="rect">
                <a:avLst/>
              </a:prstGeom>
            </p:spPr>
          </p:pic>
          <p:sp>
            <p:nvSpPr>
              <p:cNvPr id="143" name="矩形 142">
                <a:extLst>
                  <a:ext uri="{FF2B5EF4-FFF2-40B4-BE49-F238E27FC236}">
                    <a16:creationId xmlns:a16="http://schemas.microsoft.com/office/drawing/2014/main" id="{4A422ACA-A565-5640-8CEA-BCBCDFE8D7AC}"/>
                  </a:ext>
                </a:extLst>
              </p:cNvPr>
              <p:cNvSpPr/>
              <p:nvPr/>
            </p:nvSpPr>
            <p:spPr>
              <a:xfrm>
                <a:off x="5854540" y="3868023"/>
                <a:ext cx="623340" cy="6711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終身體育</a:t>
                </a:r>
                <a:endParaRPr kumimoji="0" lang="en-US" altLang="zh-TW"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05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rPr>
                  <a:t>素養</a:t>
                </a:r>
              </a:p>
            </p:txBody>
          </p:sp>
        </p:grpSp>
      </p:grpSp>
      <p:cxnSp>
        <p:nvCxnSpPr>
          <p:cNvPr id="156" name="直線箭頭接點 155">
            <a:extLst>
              <a:ext uri="{FF2B5EF4-FFF2-40B4-BE49-F238E27FC236}">
                <a16:creationId xmlns:a16="http://schemas.microsoft.com/office/drawing/2014/main" id="{FB4F7D39-C916-F044-946D-6E4F21CBCE94}"/>
              </a:ext>
            </a:extLst>
          </p:cNvPr>
          <p:cNvCxnSpPr>
            <a:cxnSpLocks/>
          </p:cNvCxnSpPr>
          <p:nvPr/>
        </p:nvCxnSpPr>
        <p:spPr>
          <a:xfrm flipV="1">
            <a:off x="6374853" y="1791239"/>
            <a:ext cx="1704165" cy="1813170"/>
          </a:xfrm>
          <a:prstGeom prst="straightConnector1">
            <a:avLst/>
          </a:prstGeom>
          <a:noFill/>
          <a:ln w="38100" cap="flat" cmpd="sng" algn="ctr">
            <a:solidFill>
              <a:sysClr val="windowText" lastClr="000000"/>
            </a:solidFill>
            <a:prstDash val="solid"/>
            <a:miter lim="800000"/>
            <a:tailEnd type="triangle"/>
          </a:ln>
          <a:effectLst/>
        </p:spPr>
      </p:cxnSp>
      <p:sp>
        <p:nvSpPr>
          <p:cNvPr id="157" name="文字方塊 156">
            <a:extLst>
              <a:ext uri="{FF2B5EF4-FFF2-40B4-BE49-F238E27FC236}">
                <a16:creationId xmlns:a16="http://schemas.microsoft.com/office/drawing/2014/main" id="{24BA5AF2-4780-E249-B475-993EF31B0AB1}"/>
              </a:ext>
            </a:extLst>
          </p:cNvPr>
          <p:cNvSpPr txBox="1"/>
          <p:nvPr/>
        </p:nvSpPr>
        <p:spPr>
          <a:xfrm>
            <a:off x="8171018" y="1570089"/>
            <a:ext cx="1261884"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100" b="0" i="0" u="none" strike="noStrike" kern="12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mn-cs"/>
              </a:rPr>
              <a:t>學習表現</a:t>
            </a:r>
          </a:p>
        </p:txBody>
      </p:sp>
      <p:sp>
        <p:nvSpPr>
          <p:cNvPr id="158" name="文字方塊 157">
            <a:extLst>
              <a:ext uri="{FF2B5EF4-FFF2-40B4-BE49-F238E27FC236}">
                <a16:creationId xmlns:a16="http://schemas.microsoft.com/office/drawing/2014/main" id="{EC2C9C38-84DC-F445-99DE-1A4A3B8B238A}"/>
              </a:ext>
            </a:extLst>
          </p:cNvPr>
          <p:cNvSpPr txBox="1"/>
          <p:nvPr/>
        </p:nvSpPr>
        <p:spPr>
          <a:xfrm>
            <a:off x="8337503" y="419828"/>
            <a:ext cx="35702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1" i="0" u="none" strike="noStrike" kern="1200" cap="none" spc="0" normalizeH="0" baseline="0" noProof="0" dirty="0">
                <a:ln>
                  <a:noFill/>
                </a:ln>
                <a:solidFill>
                  <a:prstClr val="black">
                    <a:lumMod val="50000"/>
                    <a:lumOff val="50000"/>
                  </a:prstClr>
                </a:solidFill>
                <a:effectLst/>
                <a:uLnTx/>
                <a:uFillTx/>
                <a:latin typeface="Microsoft YaHei" panose="020B0503020204020204" pitchFamily="34" charset="-122"/>
                <a:ea typeface="Microsoft YaHei" panose="020B0503020204020204" pitchFamily="34" charset="-122"/>
                <a:cs typeface="+mn-cs"/>
              </a:rPr>
              <a:t>普通高中體育科課程地圖</a:t>
            </a:r>
          </a:p>
        </p:txBody>
      </p:sp>
      <p:sp>
        <p:nvSpPr>
          <p:cNvPr id="159" name="矩形 158">
            <a:extLst>
              <a:ext uri="{FF2B5EF4-FFF2-40B4-BE49-F238E27FC236}">
                <a16:creationId xmlns:a16="http://schemas.microsoft.com/office/drawing/2014/main" id="{DF6532F3-E780-A946-85E5-C70926AD20C6}"/>
              </a:ext>
            </a:extLst>
          </p:cNvPr>
          <p:cNvSpPr/>
          <p:nvPr/>
        </p:nvSpPr>
        <p:spPr>
          <a:xfrm>
            <a:off x="8732853" y="2063840"/>
            <a:ext cx="277950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zh-TW" sz="1600" b="0" i="0" u="sng" strike="noStrike" kern="12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學生需要習得的能力表現</a:t>
            </a:r>
            <a:r>
              <a:rPr kumimoji="0" lang="zh-TW" altLang="en-US" sz="1600" b="0" i="0" u="sng" strike="noStrike" kern="12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a:t>
            </a:r>
            <a:r>
              <a:rPr kumimoji="0" lang="zh-TW" altLang="zh-TW" sz="1600" b="0" i="0" u="none" strike="noStrike" kern="12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mn-cs"/>
              </a:rPr>
              <a:t> </a:t>
            </a:r>
            <a:endParaRPr kumimoji="0" lang="zh-TW" altLang="en-US" sz="1600" b="0" i="0" u="none" strike="noStrike" kern="12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mn-cs"/>
            </a:endParaRPr>
          </a:p>
        </p:txBody>
      </p:sp>
      <p:sp>
        <p:nvSpPr>
          <p:cNvPr id="160" name="矩形 159">
            <a:extLst>
              <a:ext uri="{FF2B5EF4-FFF2-40B4-BE49-F238E27FC236}">
                <a16:creationId xmlns:a16="http://schemas.microsoft.com/office/drawing/2014/main" id="{4259CB64-EF6C-F94D-88BF-1DB43481D799}"/>
              </a:ext>
            </a:extLst>
          </p:cNvPr>
          <p:cNvSpPr/>
          <p:nvPr/>
        </p:nvSpPr>
        <p:spPr>
          <a:xfrm>
            <a:off x="8680521" y="2460787"/>
            <a:ext cx="3403770" cy="2554545"/>
          </a:xfrm>
          <a:prstGeom prst="rect">
            <a:avLst/>
          </a:prstGeom>
        </p:spPr>
        <p:txBody>
          <a:bodyPr wrap="square">
            <a:spAutoFit/>
          </a:bodyPr>
          <a:lstStyle/>
          <a:p>
            <a:pPr marL="257168" marR="0" lvl="0" indent="-25716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zh-TW" sz="2000" b="0" i="0" u="none" strike="noStrike" kern="1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認知：「運動知識」、「技能原理」</a:t>
            </a:r>
            <a:endParaRPr kumimoji="0" lang="en-US" altLang="zh-TW" sz="2000" b="0" i="0" u="none" strike="noStrike" kern="1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257168" marR="0" lvl="0" indent="-25716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zh-TW" sz="2000" b="0" i="0" u="none" strike="noStrike" kern="1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情意：「體育學習態度」、「運動欣賞」</a:t>
            </a:r>
            <a:endParaRPr kumimoji="0" lang="en-US" altLang="zh-TW" sz="2000" b="0" i="0" u="none" strike="noStrike" kern="1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257168" marR="0" lvl="0" indent="-25716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zh-TW" sz="2000" b="0" i="0" u="none" strike="noStrike" kern="1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技能：「技能表現」、「策略運用」</a:t>
            </a:r>
            <a:endParaRPr kumimoji="0" lang="en-US" altLang="zh-TW" sz="2000" b="0" i="0" u="none" strike="noStrike" kern="1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endParaRPr>
          </a:p>
          <a:p>
            <a:pPr marL="257168" marR="0" lvl="0" indent="-25716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zh-TW" sz="2000" b="0" i="0" u="none" strike="noStrike" kern="100" cap="none" spc="0" normalizeH="0" baseline="0" noProof="0" dirty="0">
                <a:ln>
                  <a:noFill/>
                </a:ln>
                <a:solidFill>
                  <a:schemeClr val="tx1">
                    <a:lumMod val="50000"/>
                    <a:lumOff val="50000"/>
                  </a:schemeClr>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行為：「運動計畫」、「運動實踐」。</a:t>
            </a:r>
          </a:p>
        </p:txBody>
      </p:sp>
      <p:sp>
        <p:nvSpPr>
          <p:cNvPr id="161" name="矩形 160">
            <a:extLst>
              <a:ext uri="{FF2B5EF4-FFF2-40B4-BE49-F238E27FC236}">
                <a16:creationId xmlns:a16="http://schemas.microsoft.com/office/drawing/2014/main" id="{38DA041B-3A7E-E145-903A-4C48847E2A2A}"/>
              </a:ext>
            </a:extLst>
          </p:cNvPr>
          <p:cNvSpPr/>
          <p:nvPr/>
        </p:nvSpPr>
        <p:spPr>
          <a:xfrm>
            <a:off x="381012" y="4895934"/>
            <a:ext cx="1829174" cy="1708160"/>
          </a:xfrm>
          <a:prstGeom prst="rect">
            <a:avLst/>
          </a:prstGeom>
          <a:solidFill>
            <a:sysClr val="window" lastClr="FFFFFF"/>
          </a:solidFill>
          <a:ln w="12700" cap="flat" cmpd="sng" algn="ctr">
            <a:solidFill>
              <a:srgbClr val="4472C4"/>
            </a:solidFill>
            <a:prstDash val="solid"/>
            <a:miter lim="800000"/>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1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   </a:t>
            </a:r>
            <a:r>
              <a:rPr kumimoji="0" lang="zh-TW" altLang="zh-TW" sz="21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Times New Roman" panose="02020603050405020304" pitchFamily="18" charset="0"/>
              </a:rPr>
              <a:t>體育學科在同一個學習階段教材之間並無特定的順序性與進程</a:t>
            </a:r>
            <a:r>
              <a:rPr kumimoji="0" lang="zh-TW" altLang="zh-TW" sz="21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 </a:t>
            </a:r>
            <a:r>
              <a:rPr kumimoji="0" lang="zh-TW" altLang="en-US" sz="2100" b="0" i="0" u="none" strike="noStrike" kern="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a:t>
            </a:r>
          </a:p>
        </p:txBody>
      </p:sp>
      <p:sp>
        <p:nvSpPr>
          <p:cNvPr id="163" name="TextBox 48">
            <a:extLst>
              <a:ext uri="{FF2B5EF4-FFF2-40B4-BE49-F238E27FC236}">
                <a16:creationId xmlns:a16="http://schemas.microsoft.com/office/drawing/2014/main" id="{FC346174-94C3-CB47-8DE7-E19A4844280E}"/>
              </a:ext>
            </a:extLst>
          </p:cNvPr>
          <p:cNvSpPr txBox="1"/>
          <p:nvPr/>
        </p:nvSpPr>
        <p:spPr>
          <a:xfrm>
            <a:off x="842047" y="1246913"/>
            <a:ext cx="3951119" cy="4154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700" b="1" i="0" u="none" strike="noStrike" kern="1200" cap="none" spc="0" normalizeH="0" baseline="0" noProof="0" dirty="0">
                <a:ln>
                  <a:noFill/>
                </a:ln>
                <a:solidFill>
                  <a:srgbClr val="7030A0"/>
                </a:solidFill>
                <a:effectLst>
                  <a:innerShdw blurRad="50800" dist="38100" dir="16200000">
                    <a:prstClr val="black">
                      <a:alpha val="59000"/>
                    </a:prstClr>
                  </a:innerShdw>
                </a:effectLst>
                <a:uLnTx/>
                <a:uFillTx/>
                <a:latin typeface="Microsoft YaHei" panose="020B0503020204020204" pitchFamily="34" charset="-122"/>
                <a:ea typeface="Microsoft YaHei" panose="020B0503020204020204" pitchFamily="34" charset="-122"/>
                <a:cs typeface="+mn-cs"/>
              </a:rPr>
              <a:t>體育學科核心學習 </a:t>
            </a:r>
          </a:p>
        </p:txBody>
      </p:sp>
      <p:pic>
        <p:nvPicPr>
          <p:cNvPr id="164" name="圖片 163">
            <a:extLst>
              <a:ext uri="{FF2B5EF4-FFF2-40B4-BE49-F238E27FC236}">
                <a16:creationId xmlns:a16="http://schemas.microsoft.com/office/drawing/2014/main" id="{B03CC70C-0270-8D4C-A2A0-13F1965386F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45721" y1="83953" x2="45721" y2="83953"/>
                        <a14:foregroundMark x1="50000" y1="76744" x2="50000" y2="76744"/>
                        <a14:foregroundMark x1="78604" y1="67442" x2="78604" y2="67442"/>
                        <a14:foregroundMark x1="80405" y1="47442" x2="80405" y2="47442"/>
                        <a14:foregroundMark x1="74775" y1="26977" x2="74775" y2="26977"/>
                        <a14:foregroundMark x1="61937" y1="14186" x2="61937" y2="14186"/>
                        <a14:foregroundMark x1="29505" y1="17209" x2="29505" y2="17209"/>
                      </a14:backgroundRemoval>
                    </a14:imgEffect>
                  </a14:imgLayer>
                </a14:imgProps>
              </a:ext>
              <a:ext uri="{28A0092B-C50C-407E-A947-70E740481C1C}">
                <a14:useLocalDpi xmlns:a14="http://schemas.microsoft.com/office/drawing/2010/main" val="0"/>
              </a:ext>
            </a:extLst>
          </a:blip>
          <a:stretch>
            <a:fillRect/>
          </a:stretch>
        </p:blipFill>
        <p:spPr>
          <a:xfrm rot="20790033">
            <a:off x="296573" y="4780771"/>
            <a:ext cx="496235" cy="480589"/>
          </a:xfrm>
          <a:prstGeom prst="rect">
            <a:avLst/>
          </a:prstGeom>
        </p:spPr>
      </p:pic>
      <p:sp>
        <p:nvSpPr>
          <p:cNvPr id="82" name="矩形 81">
            <a:extLst>
              <a:ext uri="{FF2B5EF4-FFF2-40B4-BE49-F238E27FC236}">
                <a16:creationId xmlns:a16="http://schemas.microsoft.com/office/drawing/2014/main" id="{AD58E2AD-84A6-1043-A106-57BF9042103E}"/>
              </a:ext>
            </a:extLst>
          </p:cNvPr>
          <p:cNvSpPr/>
          <p:nvPr/>
        </p:nvSpPr>
        <p:spPr>
          <a:xfrm>
            <a:off x="957906" y="1778738"/>
            <a:ext cx="2492990" cy="1015663"/>
          </a:xfrm>
          <a:prstGeom prst="rect">
            <a:avLst/>
          </a:prstGeom>
        </p:spPr>
        <p:txBody>
          <a:bodyPr wrap="none">
            <a:spAutoFit/>
          </a:bodyPr>
          <a:lstStyle/>
          <a:p>
            <a:r>
              <a:rPr kumimoji="1" lang="zh-TW" altLang="en-US" sz="2000" dirty="0">
                <a:solidFill>
                  <a:srgbClr val="C00000"/>
                </a:solidFill>
                <a:latin typeface="Microsoft YaHei" panose="020B0503020204020204" pitchFamily="34" charset="-122"/>
                <a:ea typeface="Microsoft YaHei" panose="020B0503020204020204" pitchFamily="34" charset="-122"/>
              </a:rPr>
              <a:t>情感表達與美感展現</a:t>
            </a:r>
            <a:endParaRPr kumimoji="1" lang="en-US" altLang="zh-TW" sz="2000" dirty="0">
              <a:solidFill>
                <a:srgbClr val="C00000"/>
              </a:solidFill>
              <a:latin typeface="Microsoft YaHei" panose="020B0503020204020204" pitchFamily="34" charset="-122"/>
              <a:ea typeface="Microsoft YaHei" panose="020B0503020204020204" pitchFamily="34" charset="-122"/>
            </a:endParaRPr>
          </a:p>
          <a:p>
            <a:r>
              <a:rPr kumimoji="1" lang="zh-TW" altLang="en-US" sz="2000" dirty="0">
                <a:solidFill>
                  <a:srgbClr val="C00000"/>
                </a:solidFill>
                <a:latin typeface="Microsoft YaHei" panose="020B0503020204020204" pitchFamily="34" charset="-122"/>
                <a:ea typeface="Microsoft YaHei" panose="020B0503020204020204" pitchFamily="34" charset="-122"/>
              </a:rPr>
              <a:t>動作技巧與創意</a:t>
            </a:r>
            <a:endParaRPr kumimoji="1" lang="en-US" altLang="zh-TW" sz="2000" dirty="0">
              <a:solidFill>
                <a:srgbClr val="C00000"/>
              </a:solidFill>
              <a:latin typeface="Microsoft YaHei" panose="020B0503020204020204" pitchFamily="34" charset="-122"/>
              <a:ea typeface="Microsoft YaHei" panose="020B0503020204020204" pitchFamily="34" charset="-122"/>
            </a:endParaRPr>
          </a:p>
          <a:p>
            <a:r>
              <a:rPr kumimoji="1" lang="zh-TW" altLang="en-US" sz="2000" dirty="0">
                <a:solidFill>
                  <a:srgbClr val="C00000"/>
                </a:solidFill>
                <a:latin typeface="Microsoft YaHei" panose="020B0503020204020204" pitchFamily="34" charset="-122"/>
                <a:ea typeface="Microsoft YaHei" panose="020B0503020204020204" pitchFamily="34" charset="-122"/>
              </a:rPr>
              <a:t>民俗文化</a:t>
            </a:r>
            <a:endParaRPr lang="zh-TW" altLang="en-US" sz="2000" dirty="0">
              <a:solidFill>
                <a:srgbClr val="C00000"/>
              </a:solidFill>
            </a:endParaRPr>
          </a:p>
        </p:txBody>
      </p:sp>
      <p:sp>
        <p:nvSpPr>
          <p:cNvPr id="83" name="矩形 82">
            <a:extLst>
              <a:ext uri="{FF2B5EF4-FFF2-40B4-BE49-F238E27FC236}">
                <a16:creationId xmlns:a16="http://schemas.microsoft.com/office/drawing/2014/main" id="{CE29EC59-F6C0-C149-A809-517FF4A7FC95}"/>
              </a:ext>
            </a:extLst>
          </p:cNvPr>
          <p:cNvSpPr/>
          <p:nvPr/>
        </p:nvSpPr>
        <p:spPr>
          <a:xfrm>
            <a:off x="846080" y="3069134"/>
            <a:ext cx="1905235" cy="1323439"/>
          </a:xfrm>
          <a:prstGeom prst="rect">
            <a:avLst/>
          </a:prstGeom>
        </p:spPr>
        <p:txBody>
          <a:bodyPr wrap="square">
            <a:spAutoFit/>
          </a:bodyPr>
          <a:lstStyle/>
          <a:p>
            <a:r>
              <a:rPr lang="zh-TW" altLang="zh-TW" sz="2000" kern="100" dirty="0">
                <a:solidFill>
                  <a:srgbClr val="C00000"/>
                </a:solidFill>
                <a:latin typeface="Microsoft YaHei" panose="020B0503020204020204" pitchFamily="34" charset="-122"/>
                <a:ea typeface="Microsoft YaHei" panose="020B0503020204020204" pitchFamily="34" charset="-122"/>
              </a:rPr>
              <a:t>攻守對抗關係，</a:t>
            </a:r>
            <a:r>
              <a:rPr lang="zh-TW" altLang="en-US" sz="2000" kern="100" dirty="0">
                <a:solidFill>
                  <a:srgbClr val="C00000"/>
                </a:solidFill>
                <a:latin typeface="Microsoft YaHei" panose="020B0503020204020204" pitchFamily="34" charset="-122"/>
                <a:ea typeface="Microsoft YaHei" panose="020B0503020204020204" pitchFamily="34" charset="-122"/>
              </a:rPr>
              <a:t>透過</a:t>
            </a:r>
            <a:r>
              <a:rPr lang="zh-TW" altLang="zh-TW" sz="2000" kern="100" dirty="0">
                <a:solidFill>
                  <a:srgbClr val="C00000"/>
                </a:solidFill>
                <a:latin typeface="Microsoft YaHei" panose="020B0503020204020204" pitchFamily="34" charset="-122"/>
                <a:ea typeface="Microsoft YaHei" panose="020B0503020204020204" pitchFamily="34" charset="-122"/>
              </a:rPr>
              <a:t>自己或與他人合作的方式，進行競爭。</a:t>
            </a:r>
            <a:endParaRPr lang="zh-TW" altLang="en-US" sz="2000" dirty="0">
              <a:solidFill>
                <a:srgbClr val="C00000"/>
              </a:solidFill>
              <a:latin typeface="Microsoft YaHei" panose="020B0503020204020204" pitchFamily="34" charset="-122"/>
              <a:ea typeface="Microsoft YaHei" panose="020B0503020204020204" pitchFamily="34" charset="-122"/>
            </a:endParaRPr>
          </a:p>
        </p:txBody>
      </p:sp>
      <p:sp>
        <p:nvSpPr>
          <p:cNvPr id="84" name="文字方塊 83">
            <a:extLst>
              <a:ext uri="{FF2B5EF4-FFF2-40B4-BE49-F238E27FC236}">
                <a16:creationId xmlns:a16="http://schemas.microsoft.com/office/drawing/2014/main" id="{54BDA49D-F78A-2546-9AB4-23B5E38DBCDC}"/>
              </a:ext>
            </a:extLst>
          </p:cNvPr>
          <p:cNvSpPr txBox="1"/>
          <p:nvPr/>
        </p:nvSpPr>
        <p:spPr>
          <a:xfrm>
            <a:off x="2204408" y="5590865"/>
            <a:ext cx="1619214" cy="707886"/>
          </a:xfrm>
          <a:prstGeom prst="rect">
            <a:avLst/>
          </a:prstGeom>
          <a:noFill/>
        </p:spPr>
        <p:txBody>
          <a:bodyPr wrap="square" rtlCol="0">
            <a:spAutoFit/>
          </a:bodyPr>
          <a:lstStyle/>
          <a:p>
            <a:r>
              <a:rPr kumimoji="1" lang="zh-TW" altLang="en-US" sz="2000" dirty="0">
                <a:solidFill>
                  <a:srgbClr val="C00000"/>
                </a:solidFill>
                <a:latin typeface="Microsoft YaHei" panose="020B0503020204020204" pitchFamily="34" charset="-122"/>
                <a:ea typeface="Microsoft YaHei" panose="020B0503020204020204" pitchFamily="34" charset="-122"/>
              </a:rPr>
              <a:t>時間與距離的自我挑戰</a:t>
            </a:r>
          </a:p>
        </p:txBody>
      </p:sp>
      <p:cxnSp>
        <p:nvCxnSpPr>
          <p:cNvPr id="85" name="直線箭頭接點 84">
            <a:extLst>
              <a:ext uri="{FF2B5EF4-FFF2-40B4-BE49-F238E27FC236}">
                <a16:creationId xmlns:a16="http://schemas.microsoft.com/office/drawing/2014/main" id="{5F604E7F-44A6-C040-B716-1A376EC31030}"/>
              </a:ext>
            </a:extLst>
          </p:cNvPr>
          <p:cNvCxnSpPr>
            <a:cxnSpLocks/>
          </p:cNvCxnSpPr>
          <p:nvPr/>
        </p:nvCxnSpPr>
        <p:spPr>
          <a:xfrm>
            <a:off x="6659597" y="4943917"/>
            <a:ext cx="1861885" cy="76191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86" name="矩形 85">
            <a:extLst>
              <a:ext uri="{FF2B5EF4-FFF2-40B4-BE49-F238E27FC236}">
                <a16:creationId xmlns:a16="http://schemas.microsoft.com/office/drawing/2014/main" id="{8B1449E8-4B5B-7D4C-9381-0D15688288A7}"/>
              </a:ext>
            </a:extLst>
          </p:cNvPr>
          <p:cNvSpPr/>
          <p:nvPr/>
        </p:nvSpPr>
        <p:spPr>
          <a:xfrm>
            <a:off x="8652767" y="5607466"/>
            <a:ext cx="2241966" cy="707886"/>
          </a:xfrm>
          <a:prstGeom prst="rect">
            <a:avLst/>
          </a:prstGeom>
        </p:spPr>
        <p:txBody>
          <a:bodyPr wrap="square">
            <a:spAutoFit/>
          </a:bodyPr>
          <a:lstStyle/>
          <a:p>
            <a:r>
              <a:rPr lang="zh-TW" altLang="zh-TW" sz="2000" u="sng" dirty="0">
                <a:solidFill>
                  <a:srgbClr val="7030A0"/>
                </a:solidFill>
                <a:latin typeface="Microsoft YaHei" panose="020B0503020204020204" pitchFamily="34" charset="-122"/>
                <a:ea typeface="Microsoft YaHei" panose="020B0503020204020204" pitchFamily="34" charset="-122"/>
                <a:cs typeface="Times New Roman" panose="02020603050405020304" pitchFamily="18" charset="0"/>
              </a:rPr>
              <a:t>以</a:t>
            </a:r>
            <a:r>
              <a:rPr lang="zh-TW" altLang="zh-TW" sz="2000" u="sng" dirty="0">
                <a:solidFill>
                  <a:srgbClr val="FF0000"/>
                </a:solidFill>
                <a:latin typeface="Microsoft YaHei" panose="020B0503020204020204" pitchFamily="34" charset="-122"/>
                <a:ea typeface="Microsoft YaHei" panose="020B0503020204020204" pitchFamily="34" charset="-122"/>
                <a:cs typeface="Times New Roman" panose="02020603050405020304" pitchFamily="18" charset="0"/>
              </a:rPr>
              <a:t>目的</a:t>
            </a:r>
            <a:r>
              <a:rPr lang="zh-TW" altLang="zh-TW" sz="2000" u="sng" dirty="0">
                <a:solidFill>
                  <a:srgbClr val="7030A0"/>
                </a:solidFill>
                <a:latin typeface="Microsoft YaHei" panose="020B0503020204020204" pitchFamily="34" charset="-122"/>
                <a:ea typeface="Microsoft YaHei" panose="020B0503020204020204" pitchFamily="34" charset="-122"/>
                <a:cs typeface="Times New Roman" panose="02020603050405020304" pitchFamily="18" charset="0"/>
              </a:rPr>
              <a:t>取向歸類</a:t>
            </a:r>
            <a:r>
              <a:rPr lang="zh-TW" altLang="zh-TW" sz="2000" dirty="0">
                <a:solidFill>
                  <a:srgbClr val="7030A0"/>
                </a:solidFill>
                <a:latin typeface="Microsoft YaHei" panose="020B0503020204020204" pitchFamily="34" charset="-122"/>
                <a:ea typeface="Microsoft YaHei" panose="020B0503020204020204" pitchFamily="34" charset="-122"/>
                <a:cs typeface="Times New Roman" panose="02020603050405020304" pitchFamily="18" charset="0"/>
              </a:rPr>
              <a:t>，</a:t>
            </a:r>
            <a:r>
              <a:rPr lang="zh-TW" altLang="zh-TW" sz="2000" u="sng" dirty="0">
                <a:solidFill>
                  <a:srgbClr val="7030A0"/>
                </a:solidFill>
                <a:latin typeface="Microsoft YaHei" panose="020B0503020204020204" pitchFamily="34" charset="-122"/>
                <a:ea typeface="Microsoft YaHei" panose="020B0503020204020204" pitchFamily="34" charset="-122"/>
                <a:cs typeface="Times New Roman" panose="02020603050405020304" pitchFamily="18" charset="0"/>
              </a:rPr>
              <a:t>而非術科項目分類</a:t>
            </a:r>
            <a:r>
              <a:rPr lang="zh-TW" altLang="zh-TW" sz="2000" dirty="0">
                <a:solidFill>
                  <a:srgbClr val="7030A0"/>
                </a:solidFill>
                <a:latin typeface="Microsoft YaHei" panose="020B0503020204020204" pitchFamily="34" charset="-122"/>
                <a:ea typeface="Microsoft YaHei" panose="020B0503020204020204" pitchFamily="34" charset="-122"/>
              </a:rPr>
              <a:t> </a:t>
            </a:r>
            <a:endParaRPr lang="zh-TW" altLang="en-US" sz="2000" dirty="0">
              <a:solidFill>
                <a:srgbClr val="7030A0"/>
              </a:solidFill>
              <a:latin typeface="Microsoft YaHei" panose="020B0503020204020204" pitchFamily="34" charset="-122"/>
              <a:ea typeface="Microsoft YaHei" panose="020B0503020204020204" pitchFamily="34" charset="-122"/>
            </a:endParaRPr>
          </a:p>
        </p:txBody>
      </p:sp>
      <p:sp>
        <p:nvSpPr>
          <p:cNvPr id="87" name="文字方塊 86">
            <a:extLst>
              <a:ext uri="{FF2B5EF4-FFF2-40B4-BE49-F238E27FC236}">
                <a16:creationId xmlns:a16="http://schemas.microsoft.com/office/drawing/2014/main" id="{7C4E7B8B-F831-304B-97E8-A317B7E47BE4}"/>
              </a:ext>
            </a:extLst>
          </p:cNvPr>
          <p:cNvSpPr txBox="1"/>
          <p:nvPr/>
        </p:nvSpPr>
        <p:spPr>
          <a:xfrm>
            <a:off x="8633950" y="5213183"/>
            <a:ext cx="1261884" cy="415498"/>
          </a:xfrm>
          <a:prstGeom prst="rect">
            <a:avLst/>
          </a:prstGeom>
          <a:noFill/>
        </p:spPr>
        <p:txBody>
          <a:bodyPr wrap="none" rtlCol="0">
            <a:spAutoFit/>
          </a:bodyPr>
          <a:lstStyle/>
          <a:p>
            <a:r>
              <a:rPr kumimoji="1" lang="zh-TW" altLang="en-US" sz="2100" dirty="0">
                <a:latin typeface="Microsoft YaHei" panose="020B0503020204020204" pitchFamily="34" charset="-122"/>
                <a:ea typeface="Microsoft YaHei" panose="020B0503020204020204" pitchFamily="34" charset="-122"/>
              </a:rPr>
              <a:t>學習內容</a:t>
            </a:r>
          </a:p>
        </p:txBody>
      </p:sp>
    </p:spTree>
    <p:extLst>
      <p:ext uri="{BB962C8B-B14F-4D97-AF65-F5344CB8AC3E}">
        <p14:creationId xmlns:p14="http://schemas.microsoft.com/office/powerpoint/2010/main" val="1020395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2946A91-89C6-B64C-92B7-E8A2CB08520B}"/>
              </a:ext>
            </a:extLst>
          </p:cNvPr>
          <p:cNvSpPr txBox="1">
            <a:spLocks/>
          </p:cNvSpPr>
          <p:nvPr/>
        </p:nvSpPr>
        <p:spPr>
          <a:xfrm>
            <a:off x="404456" y="335773"/>
            <a:ext cx="993666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4" name="文字方塊 3">
            <a:extLst>
              <a:ext uri="{FF2B5EF4-FFF2-40B4-BE49-F238E27FC236}">
                <a16:creationId xmlns:a16="http://schemas.microsoft.com/office/drawing/2014/main" id="{DB6DDB84-A6D7-C445-B11F-0FCB672E27BF}"/>
              </a:ext>
            </a:extLst>
          </p:cNvPr>
          <p:cNvSpPr txBox="1"/>
          <p:nvPr/>
        </p:nvSpPr>
        <p:spPr>
          <a:xfrm>
            <a:off x="404456" y="923497"/>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5" name="投影片編號版面配置區 1">
            <a:extLst>
              <a:ext uri="{FF2B5EF4-FFF2-40B4-BE49-F238E27FC236}">
                <a16:creationId xmlns:a16="http://schemas.microsoft.com/office/drawing/2014/main" id="{09D8C604-9392-014B-9155-FBF294A524B9}"/>
              </a:ext>
            </a:extLst>
          </p:cNvPr>
          <p:cNvSpPr>
            <a:spLocks noGrp="1"/>
          </p:cNvSpPr>
          <p:nvPr>
            <p:ph type="sldNum" sz="quarter" idx="12"/>
          </p:nvPr>
        </p:nvSpPr>
        <p:spPr>
          <a:xfrm>
            <a:off x="5630487" y="6734871"/>
            <a:ext cx="931026" cy="365125"/>
          </a:xfrm>
        </p:spPr>
        <p:txBody>
          <a:bodyPr/>
          <a:lstStyle/>
          <a:p>
            <a:fld id="{C33509E8-EDB3-4BFB-9C63-B01D176D4351}" type="slidenum">
              <a:rPr lang="ko-KR" altLang="en-US" smtClean="0"/>
              <a:pPr/>
              <a:t>24</a:t>
            </a:fld>
            <a:endParaRPr lang="ko-KR" altLang="en-US"/>
          </a:p>
        </p:txBody>
      </p:sp>
      <p:pic>
        <p:nvPicPr>
          <p:cNvPr id="6" name="圖片 5">
            <a:extLst>
              <a:ext uri="{FF2B5EF4-FFF2-40B4-BE49-F238E27FC236}">
                <a16:creationId xmlns:a16="http://schemas.microsoft.com/office/drawing/2014/main" id="{BDAD17F1-D32B-FC4B-A7D3-A29F4DA86419}"/>
              </a:ext>
            </a:extLst>
          </p:cNvPr>
          <p:cNvPicPr>
            <a:picLocks noChangeAspect="1"/>
          </p:cNvPicPr>
          <p:nvPr/>
        </p:nvPicPr>
        <p:blipFill rotWithShape="1">
          <a:blip r:embed="rId3">
            <a:extLst>
              <a:ext uri="{28A0092B-C50C-407E-A947-70E740481C1C}">
                <a14:useLocalDpi xmlns:a14="http://schemas.microsoft.com/office/drawing/2010/main" val="0"/>
              </a:ext>
            </a:extLst>
          </a:blip>
          <a:srcRect t="17866"/>
          <a:stretch/>
        </p:blipFill>
        <p:spPr>
          <a:xfrm>
            <a:off x="2886544" y="1323607"/>
            <a:ext cx="9187873" cy="5217122"/>
          </a:xfrm>
          <a:prstGeom prst="rect">
            <a:avLst/>
          </a:prstGeom>
        </p:spPr>
      </p:pic>
      <p:sp>
        <p:nvSpPr>
          <p:cNvPr id="7" name="文字方塊 6">
            <a:extLst>
              <a:ext uri="{FF2B5EF4-FFF2-40B4-BE49-F238E27FC236}">
                <a16:creationId xmlns:a16="http://schemas.microsoft.com/office/drawing/2014/main" id="{E8D45764-817F-F949-8E3C-7DA63FACE14D}"/>
              </a:ext>
            </a:extLst>
          </p:cNvPr>
          <p:cNvSpPr txBox="1"/>
          <p:nvPr/>
        </p:nvSpPr>
        <p:spPr>
          <a:xfrm>
            <a:off x="404456" y="1641909"/>
            <a:ext cx="2025354" cy="4540474"/>
          </a:xfrm>
          <a:prstGeom prst="rect">
            <a:avLst/>
          </a:prstGeom>
          <a:noFill/>
        </p:spPr>
        <p:txBody>
          <a:bodyPr wrap="square" rtlCol="0">
            <a:spAutoFit/>
          </a:bodyPr>
          <a:lstStyle/>
          <a:p>
            <a:pPr>
              <a:lnSpc>
                <a:spcPct val="150000"/>
              </a:lnSpc>
            </a:pPr>
            <a:r>
              <a:rPr kumimoji="1" lang="zh-CN" altLang="en-US" sz="2800" dirty="0">
                <a:latin typeface="Microsoft YaHei" panose="020B0503020204020204" pitchFamily="34" charset="-122"/>
                <a:ea typeface="Microsoft YaHei" panose="020B0503020204020204" pitchFamily="34" charset="-122"/>
              </a:rPr>
              <a:t>依據行事曆為本的學科課程地圖</a:t>
            </a:r>
            <a:endParaRPr kumimoji="1" lang="en-US" altLang="zh-CN" sz="2800" dirty="0">
              <a:latin typeface="Microsoft YaHei" panose="020B0503020204020204" pitchFamily="34" charset="-122"/>
              <a:ea typeface="Microsoft YaHei" panose="020B0503020204020204" pitchFamily="34" charset="-122"/>
            </a:endParaRPr>
          </a:p>
          <a:p>
            <a:pPr>
              <a:lnSpc>
                <a:spcPct val="150000"/>
              </a:lnSpc>
            </a:pPr>
            <a:r>
              <a:rPr kumimoji="1" lang="zh-TW" altLang="en-US" sz="2800" dirty="0">
                <a:solidFill>
                  <a:srgbClr val="0070C0"/>
                </a:solidFill>
                <a:latin typeface="Microsoft YaHei" panose="020B0503020204020204" pitchFamily="34" charset="-122"/>
                <a:ea typeface="Microsoft YaHei" panose="020B0503020204020204" pitchFamily="34" charset="-122"/>
              </a:rPr>
              <a:t>：重新盤整各校的體育課程，朝向素養導向</a:t>
            </a:r>
          </a:p>
        </p:txBody>
      </p:sp>
      <p:sp>
        <p:nvSpPr>
          <p:cNvPr id="8" name="文字方塊 7">
            <a:extLst>
              <a:ext uri="{FF2B5EF4-FFF2-40B4-BE49-F238E27FC236}">
                <a16:creationId xmlns:a16="http://schemas.microsoft.com/office/drawing/2014/main" id="{7D68106D-E6E2-D944-8E0B-7069BF019341}"/>
              </a:ext>
            </a:extLst>
          </p:cNvPr>
          <p:cNvSpPr txBox="1"/>
          <p:nvPr/>
        </p:nvSpPr>
        <p:spPr>
          <a:xfrm>
            <a:off x="9073120" y="97209"/>
            <a:ext cx="3576482" cy="461665"/>
          </a:xfrm>
          <a:prstGeom prst="rect">
            <a:avLst/>
          </a:prstGeom>
          <a:noFill/>
        </p:spPr>
        <p:txBody>
          <a:bodyPr wrap="square" rtlCol="0">
            <a:spAutoFit/>
          </a:bodyPr>
          <a:lstStyle/>
          <a:p>
            <a:r>
              <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rPr>
              <a:t>甄曉蘭教授工作坊</a:t>
            </a:r>
            <a:r>
              <a:rPr kumimoji="1" lang="en-US" altLang="zh-TW" sz="2400" dirty="0">
                <a:solidFill>
                  <a:schemeClr val="bg1">
                    <a:lumMod val="50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487393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1C9D0921-0FEB-4F4B-AA6C-D21C7D8ABACB}"/>
              </a:ext>
            </a:extLst>
          </p:cNvPr>
          <p:cNvSpPr txBox="1"/>
          <p:nvPr/>
        </p:nvSpPr>
        <p:spPr>
          <a:xfrm>
            <a:off x="404456" y="1517749"/>
            <a:ext cx="6070472" cy="662489"/>
          </a:xfrm>
          <a:prstGeom prst="rect">
            <a:avLst/>
          </a:prstGeom>
          <a:noFill/>
        </p:spPr>
        <p:txBody>
          <a:bodyPr wrap="square" rtlCol="0">
            <a:spAutoFit/>
          </a:bodyPr>
          <a:lstStyle/>
          <a:p>
            <a:pPr>
              <a:lnSpc>
                <a:spcPct val="150000"/>
              </a:lnSpc>
            </a:pPr>
            <a:r>
              <a:rPr kumimoji="1" lang="zh-TW" altLang="en-US" sz="2800" dirty="0">
                <a:latin typeface="Microsoft YaHei" panose="020B0503020204020204" pitchFamily="34" charset="-122"/>
                <a:ea typeface="Microsoft YaHei" panose="020B0503020204020204" pitchFamily="34" charset="-122"/>
              </a:rPr>
              <a:t>一、重新檢視學科知識</a:t>
            </a:r>
            <a:r>
              <a:rPr kumimoji="1" lang="en-US" altLang="zh-TW" sz="2800" dirty="0">
                <a:latin typeface="Microsoft YaHei" panose="020B0503020204020204" pitchFamily="34" charset="-122"/>
                <a:ea typeface="Microsoft YaHei" panose="020B0503020204020204" pitchFamily="34" charset="-122"/>
              </a:rPr>
              <a:t>/</a:t>
            </a:r>
            <a:r>
              <a:rPr kumimoji="1" lang="zh-CN" altLang="en-US" sz="2800" dirty="0">
                <a:latin typeface="Microsoft YaHei" panose="020B0503020204020204" pitchFamily="34" charset="-122"/>
                <a:ea typeface="Microsoft YaHei" panose="020B0503020204020204" pitchFamily="34" charset="-122"/>
              </a:rPr>
              <a:t>概念與能力</a:t>
            </a:r>
            <a:endParaRPr kumimoji="1" lang="zh-TW" altLang="en-US" sz="2800" dirty="0">
              <a:solidFill>
                <a:srgbClr val="0070C0"/>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DBB1A963-E61A-F14C-BA00-41EB9B300410}"/>
              </a:ext>
            </a:extLst>
          </p:cNvPr>
          <p:cNvSpPr txBox="1"/>
          <p:nvPr/>
        </p:nvSpPr>
        <p:spPr>
          <a:xfrm>
            <a:off x="869969" y="2284323"/>
            <a:ext cx="5226031" cy="3432478"/>
          </a:xfrm>
          <a:prstGeom prst="rect">
            <a:avLst/>
          </a:prstGeom>
          <a:noFill/>
        </p:spPr>
        <p:txBody>
          <a:bodyPr wrap="square" rtlCol="0">
            <a:spAutoFit/>
          </a:bodyPr>
          <a:lstStyle/>
          <a:p>
            <a:pPr>
              <a:lnSpc>
                <a:spcPct val="150000"/>
              </a:lnSpc>
            </a:pPr>
            <a:r>
              <a:rPr kumimoji="1" lang="zh-TW" altLang="en-US" sz="3600" b="1" dirty="0">
                <a:solidFill>
                  <a:srgbClr val="C00000"/>
                </a:solidFill>
                <a:latin typeface="Microsoft YaHei" panose="020B0503020204020204" pitchFamily="34" charset="-122"/>
                <a:ea typeface="Microsoft YaHei" panose="020B0503020204020204" pitchFamily="34" charset="-122"/>
              </a:rPr>
              <a:t>為什麼要萃取重要概念？</a:t>
            </a:r>
            <a:endParaRPr kumimoji="1" lang="en-US" altLang="zh-TW" sz="3600" b="1" dirty="0">
              <a:solidFill>
                <a:srgbClr val="C00000"/>
              </a:solidFill>
              <a:latin typeface="Microsoft YaHei" panose="020B0503020204020204" pitchFamily="34" charset="-122"/>
              <a:ea typeface="Microsoft YaHei" panose="020B0503020204020204" pitchFamily="34" charset="-122"/>
            </a:endParaRPr>
          </a:p>
          <a:p>
            <a:pPr marL="457200" indent="-457200">
              <a:lnSpc>
                <a:spcPct val="150000"/>
              </a:lnSpc>
              <a:buFont typeface="Arial" panose="020B0604020202020204" pitchFamily="34" charset="0"/>
              <a:buChar char="•"/>
            </a:pPr>
            <a:r>
              <a:rPr kumimoji="1" lang="zh-CN" altLang="en-US" sz="2800" dirty="0">
                <a:latin typeface="Microsoft YaHei" panose="020B0503020204020204" pitchFamily="34" charset="-122"/>
                <a:ea typeface="Microsoft YaHei" panose="020B0503020204020204" pitchFamily="34" charset="-122"/>
              </a:rPr>
              <a:t>幫助學生的學習能對內容與技能產生深度的理解</a:t>
            </a:r>
            <a:endParaRPr kumimoji="1" lang="en-US" altLang="zh-CN" sz="2800" dirty="0">
              <a:latin typeface="Microsoft YaHei" panose="020B0503020204020204" pitchFamily="34" charset="-122"/>
              <a:ea typeface="Microsoft YaHei" panose="020B0503020204020204" pitchFamily="34" charset="-122"/>
            </a:endParaRPr>
          </a:p>
          <a:p>
            <a:pPr marL="457200" indent="-457200">
              <a:lnSpc>
                <a:spcPct val="150000"/>
              </a:lnSpc>
              <a:buFont typeface="Arial" panose="020B0604020202020204" pitchFamily="34" charset="0"/>
              <a:buChar char="•"/>
            </a:pPr>
            <a:r>
              <a:rPr kumimoji="1" lang="zh-CN" altLang="en-US" sz="2800" dirty="0">
                <a:solidFill>
                  <a:srgbClr val="7030A0"/>
                </a:solidFill>
                <a:latin typeface="Microsoft YaHei" panose="020B0503020204020204" pitchFamily="34" charset="-122"/>
                <a:ea typeface="Microsoft YaHei" panose="020B0503020204020204" pitchFamily="34" charset="-122"/>
              </a:rPr>
              <a:t>協助教師的教學對焦於幫助學習習得深度的理解</a:t>
            </a:r>
            <a:endParaRPr kumimoji="1" lang="zh-TW" altLang="en-US" sz="2800" dirty="0">
              <a:solidFill>
                <a:srgbClr val="7030A0"/>
              </a:solidFill>
              <a:latin typeface="Microsoft YaHei" panose="020B0503020204020204" pitchFamily="34" charset="-122"/>
              <a:ea typeface="Microsoft YaHei" panose="020B0503020204020204" pitchFamily="34" charset="-122"/>
            </a:endParaRPr>
          </a:p>
        </p:txBody>
      </p:sp>
      <p:sp>
        <p:nvSpPr>
          <p:cNvPr id="4" name="矩形 3">
            <a:extLst>
              <a:ext uri="{FF2B5EF4-FFF2-40B4-BE49-F238E27FC236}">
                <a16:creationId xmlns:a16="http://schemas.microsoft.com/office/drawing/2014/main" id="{05D1EE29-4D7A-3D4F-A59F-E9F3C8675908}"/>
              </a:ext>
            </a:extLst>
          </p:cNvPr>
          <p:cNvSpPr/>
          <p:nvPr/>
        </p:nvSpPr>
        <p:spPr>
          <a:xfrm>
            <a:off x="6561513" y="2076105"/>
            <a:ext cx="5173287" cy="3970318"/>
          </a:xfrm>
          <a:prstGeom prst="rect">
            <a:avLst/>
          </a:prstGeom>
        </p:spPr>
        <p:txBody>
          <a:bodyPr wrap="square">
            <a:spAutoFit/>
          </a:bodyPr>
          <a:lstStyle/>
          <a:p>
            <a:pPr eaLnBrk="1" hangingPunct="1"/>
            <a:r>
              <a:rPr lang="zh-CN" altLang="en-US" sz="2800" dirty="0">
                <a:latin typeface="Microsoft YaHei" panose="020B0503020204020204" pitchFamily="34" charset="-122"/>
                <a:ea typeface="Microsoft YaHei" panose="020B0503020204020204" pitchFamily="34" charset="-122"/>
              </a:rPr>
              <a:t>概念是</a:t>
            </a:r>
            <a:endParaRPr lang="en-US" altLang="zh-CN" sz="2800" dirty="0">
              <a:latin typeface="Microsoft YaHei" panose="020B0503020204020204" pitchFamily="34" charset="-122"/>
              <a:ea typeface="Microsoft YaHei" panose="020B0503020204020204" pitchFamily="34" charset="-122"/>
            </a:endParaRPr>
          </a:p>
          <a:p>
            <a:pPr marL="342900" indent="-342900" eaLnBrk="1" hangingPunct="1">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廣泛的</a:t>
            </a:r>
            <a:endParaRPr lang="en-US" altLang="zh-CN" sz="2800" dirty="0">
              <a:latin typeface="Microsoft YaHei" panose="020B0503020204020204" pitchFamily="34" charset="-122"/>
              <a:ea typeface="Microsoft YaHei" panose="020B0503020204020204" pitchFamily="34" charset="-122"/>
            </a:endParaRPr>
          </a:p>
          <a:p>
            <a:pPr marL="342900" indent="-342900" eaLnBrk="1" hangingPunct="1">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抽象的</a:t>
            </a:r>
            <a:endParaRPr lang="en-US" altLang="zh-CN" sz="2800" dirty="0">
              <a:latin typeface="Microsoft YaHei" panose="020B0503020204020204" pitchFamily="34" charset="-122"/>
              <a:ea typeface="Microsoft YaHei" panose="020B0503020204020204" pitchFamily="34" charset="-122"/>
            </a:endParaRPr>
          </a:p>
          <a:p>
            <a:pPr marL="342900" indent="-342900" eaLnBrk="1" hangingPunct="1">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具有組織性的</a:t>
            </a:r>
            <a:endParaRPr lang="en-US" altLang="zh-CN" sz="2800" dirty="0">
              <a:latin typeface="Microsoft YaHei" panose="020B0503020204020204" pitchFamily="34" charset="-122"/>
              <a:ea typeface="Microsoft YaHei" panose="020B0503020204020204" pitchFamily="34" charset="-122"/>
            </a:endParaRPr>
          </a:p>
          <a:p>
            <a:pPr marL="342900" indent="-342900" eaLnBrk="1" hangingPunct="1">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跨時空和地域</a:t>
            </a:r>
            <a:endParaRPr lang="en-US" altLang="zh-CN" sz="2800" dirty="0">
              <a:latin typeface="Microsoft YaHei" panose="020B0503020204020204" pitchFamily="34" charset="-122"/>
              <a:ea typeface="Microsoft YaHei" panose="020B0503020204020204" pitchFamily="34" charset="-122"/>
            </a:endParaRPr>
          </a:p>
          <a:p>
            <a:pPr marL="342900" indent="-342900" eaLnBrk="1" hangingPunct="1">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跨文化</a:t>
            </a:r>
            <a:endParaRPr lang="en-US" altLang="zh-CN" sz="2800" dirty="0">
              <a:latin typeface="Microsoft YaHei" panose="020B0503020204020204" pitchFamily="34" charset="-122"/>
              <a:ea typeface="Microsoft YaHei" panose="020B0503020204020204" pitchFamily="34" charset="-122"/>
            </a:endParaRPr>
          </a:p>
          <a:p>
            <a:pPr marL="342900" indent="-342900" eaLnBrk="1" hangingPunct="1">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簡明（一個單詞或一個短語就可以表達）</a:t>
            </a:r>
            <a:endParaRPr lang="en-US" altLang="zh-CN" sz="2800" dirty="0">
              <a:latin typeface="Microsoft YaHei" panose="020B0503020204020204" pitchFamily="34" charset="-122"/>
              <a:ea typeface="Microsoft YaHei" panose="020B0503020204020204" pitchFamily="34" charset="-122"/>
            </a:endParaRPr>
          </a:p>
          <a:p>
            <a:pPr marL="342900" indent="-342900" eaLnBrk="1" hangingPunct="1">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表達各種具體案例的共同特性</a:t>
            </a:r>
            <a:endParaRPr lang="en-US" altLang="zh-CN" sz="2800" dirty="0">
              <a:latin typeface="Microsoft YaHei" panose="020B0503020204020204" pitchFamily="34" charset="-122"/>
              <a:ea typeface="Microsoft YaHei" panose="020B0503020204020204" pitchFamily="34" charset="-122"/>
            </a:endParaRPr>
          </a:p>
        </p:txBody>
      </p:sp>
      <p:sp>
        <p:nvSpPr>
          <p:cNvPr id="5" name="標題 1">
            <a:extLst>
              <a:ext uri="{FF2B5EF4-FFF2-40B4-BE49-F238E27FC236}">
                <a16:creationId xmlns:a16="http://schemas.microsoft.com/office/drawing/2014/main" id="{2C7AC849-EE23-4E4B-AA09-3B36B84E6663}"/>
              </a:ext>
            </a:extLst>
          </p:cNvPr>
          <p:cNvSpPr txBox="1">
            <a:spLocks/>
          </p:cNvSpPr>
          <p:nvPr/>
        </p:nvSpPr>
        <p:spPr>
          <a:xfrm>
            <a:off x="404456" y="562267"/>
            <a:ext cx="993666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6" name="文字方塊 5">
            <a:extLst>
              <a:ext uri="{FF2B5EF4-FFF2-40B4-BE49-F238E27FC236}">
                <a16:creationId xmlns:a16="http://schemas.microsoft.com/office/drawing/2014/main" id="{153AF57A-AFCC-0C44-AA47-7B2374069D95}"/>
              </a:ext>
            </a:extLst>
          </p:cNvPr>
          <p:cNvSpPr txBox="1"/>
          <p:nvPr/>
        </p:nvSpPr>
        <p:spPr>
          <a:xfrm>
            <a:off x="404456" y="1141199"/>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grpSp>
        <p:nvGrpSpPr>
          <p:cNvPr id="7" name="Group 4">
            <a:extLst>
              <a:ext uri="{FF2B5EF4-FFF2-40B4-BE49-F238E27FC236}">
                <a16:creationId xmlns:a16="http://schemas.microsoft.com/office/drawing/2014/main" id="{871B1C55-5453-B242-91A5-4638982355C2}"/>
              </a:ext>
            </a:extLst>
          </p:cNvPr>
          <p:cNvGrpSpPr/>
          <p:nvPr/>
        </p:nvGrpSpPr>
        <p:grpSpPr>
          <a:xfrm>
            <a:off x="456392" y="5716801"/>
            <a:ext cx="11391051" cy="1227313"/>
            <a:chOff x="-1067545" y="4796124"/>
            <a:chExt cx="18442855" cy="1887870"/>
          </a:xfrm>
        </p:grpSpPr>
        <p:grpSp>
          <p:nvGrpSpPr>
            <p:cNvPr id="8" name="Group 3">
              <a:extLst>
                <a:ext uri="{FF2B5EF4-FFF2-40B4-BE49-F238E27FC236}">
                  <a16:creationId xmlns:a16="http://schemas.microsoft.com/office/drawing/2014/main" id="{E17C854A-F7C4-9D43-9330-C457ABF9FD45}"/>
                </a:ext>
              </a:extLst>
            </p:cNvPr>
            <p:cNvGrpSpPr/>
            <p:nvPr/>
          </p:nvGrpSpPr>
          <p:grpSpPr>
            <a:xfrm>
              <a:off x="-1067545" y="5650110"/>
              <a:ext cx="11529983" cy="1033884"/>
              <a:chOff x="-1067545" y="5650110"/>
              <a:chExt cx="11529983" cy="1033884"/>
            </a:xfrm>
          </p:grpSpPr>
          <p:pic>
            <p:nvPicPr>
              <p:cNvPr id="10" name="Picture 17">
                <a:extLst>
                  <a:ext uri="{FF2B5EF4-FFF2-40B4-BE49-F238E27FC236}">
                    <a16:creationId xmlns:a16="http://schemas.microsoft.com/office/drawing/2014/main" id="{DDC6AE0A-B7EA-0849-BCF9-A2FB85FFB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467" y="5981696"/>
                <a:ext cx="2447544" cy="548640"/>
              </a:xfrm>
              <a:prstGeom prst="rect">
                <a:avLst/>
              </a:prstGeom>
            </p:spPr>
          </p:pic>
          <p:pic>
            <p:nvPicPr>
              <p:cNvPr id="11" name="Picture 13">
                <a:extLst>
                  <a:ext uri="{FF2B5EF4-FFF2-40B4-BE49-F238E27FC236}">
                    <a16:creationId xmlns:a16="http://schemas.microsoft.com/office/drawing/2014/main" id="{DC76E679-0D16-8740-9723-14DE18CBE5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545" y="5891532"/>
                <a:ext cx="3237247" cy="639456"/>
              </a:xfrm>
              <a:prstGeom prst="rect">
                <a:avLst/>
              </a:prstGeom>
            </p:spPr>
          </p:pic>
          <p:pic>
            <p:nvPicPr>
              <p:cNvPr id="12" name="Picture 1">
                <a:extLst>
                  <a:ext uri="{FF2B5EF4-FFF2-40B4-BE49-F238E27FC236}">
                    <a16:creationId xmlns:a16="http://schemas.microsoft.com/office/drawing/2014/main" id="{0CBD3225-3B7B-8C45-9D03-7E35A6A6B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1711" y="6139307"/>
                <a:ext cx="2099271" cy="390703"/>
              </a:xfrm>
              <a:prstGeom prst="rect">
                <a:avLst/>
              </a:prstGeom>
            </p:spPr>
          </p:pic>
          <p:pic>
            <p:nvPicPr>
              <p:cNvPr id="13" name="Picture 2">
                <a:extLst>
                  <a:ext uri="{FF2B5EF4-FFF2-40B4-BE49-F238E27FC236}">
                    <a16:creationId xmlns:a16="http://schemas.microsoft.com/office/drawing/2014/main" id="{B0AAEDA4-98EA-F847-B13C-D527CE5B8DCF}"/>
                  </a:ext>
                </a:extLst>
              </p:cNvPr>
              <p:cNvPicPr>
                <a:picLocks noChangeAspect="1"/>
              </p:cNvPicPr>
              <p:nvPr/>
            </p:nvPicPr>
            <p:blipFill rotWithShape="1">
              <a:blip r:embed="rId6">
                <a:extLst>
                  <a:ext uri="{28A0092B-C50C-407E-A947-70E740481C1C}">
                    <a14:useLocalDpi xmlns:a14="http://schemas.microsoft.com/office/drawing/2010/main" val="0"/>
                  </a:ext>
                </a:extLst>
              </a:blip>
              <a:srcRect b="70131"/>
              <a:stretch/>
            </p:blipFill>
            <p:spPr>
              <a:xfrm>
                <a:off x="2259101" y="6288705"/>
                <a:ext cx="807322" cy="241142"/>
              </a:xfrm>
              <a:prstGeom prst="rect">
                <a:avLst/>
              </a:prstGeom>
            </p:spPr>
          </p:pic>
          <p:pic>
            <p:nvPicPr>
              <p:cNvPr id="14" name="Picture 15">
                <a:extLst>
                  <a:ext uri="{FF2B5EF4-FFF2-40B4-BE49-F238E27FC236}">
                    <a16:creationId xmlns:a16="http://schemas.microsoft.com/office/drawing/2014/main" id="{59131C41-C772-AD40-B062-7FB9B94BE8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357" y="6134558"/>
                <a:ext cx="2952146" cy="549436"/>
              </a:xfrm>
              <a:prstGeom prst="rect">
                <a:avLst/>
              </a:prstGeom>
            </p:spPr>
          </p:pic>
          <p:pic>
            <p:nvPicPr>
              <p:cNvPr id="15" name="Picture 14">
                <a:extLst>
                  <a:ext uri="{FF2B5EF4-FFF2-40B4-BE49-F238E27FC236}">
                    <a16:creationId xmlns:a16="http://schemas.microsoft.com/office/drawing/2014/main" id="{313CD5E6-EC4C-9E42-B7E4-C81EEF3A54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6434" y="5650110"/>
                <a:ext cx="4726004" cy="879575"/>
              </a:xfrm>
              <a:prstGeom prst="rect">
                <a:avLst/>
              </a:prstGeom>
            </p:spPr>
          </p:pic>
        </p:grpSp>
        <p:pic>
          <p:nvPicPr>
            <p:cNvPr id="9" name="Picture 20">
              <a:extLst>
                <a:ext uri="{FF2B5EF4-FFF2-40B4-BE49-F238E27FC236}">
                  <a16:creationId xmlns:a16="http://schemas.microsoft.com/office/drawing/2014/main" id="{2D6FC1F5-B44B-BD4B-A314-6F332A00E0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60767" y="4796124"/>
              <a:ext cx="9314543" cy="1733561"/>
            </a:xfrm>
            <a:prstGeom prst="rect">
              <a:avLst/>
            </a:prstGeom>
          </p:spPr>
        </p:pic>
      </p:grpSp>
      <p:sp>
        <p:nvSpPr>
          <p:cNvPr id="16" name="矩形 15">
            <a:extLst>
              <a:ext uri="{FF2B5EF4-FFF2-40B4-BE49-F238E27FC236}">
                <a16:creationId xmlns:a16="http://schemas.microsoft.com/office/drawing/2014/main" id="{A20D45D9-5B71-2043-83BC-7266C297EE50}"/>
              </a:ext>
            </a:extLst>
          </p:cNvPr>
          <p:cNvSpPr/>
          <p:nvPr/>
        </p:nvSpPr>
        <p:spPr>
          <a:xfrm>
            <a:off x="8708442" y="336709"/>
            <a:ext cx="3139001" cy="369332"/>
          </a:xfrm>
          <a:prstGeom prst="rect">
            <a:avLst/>
          </a:prstGeom>
        </p:spPr>
        <p:txBody>
          <a:bodyPr wrap="none">
            <a:spAutoFit/>
          </a:bodyPr>
          <a:lstStyle/>
          <a:p>
            <a:pPr lvl="0">
              <a:defRPr/>
            </a:pPr>
            <a:r>
              <a:rPr kumimoji="1" lang="zh-TW" altLang="en-US" dirty="0">
                <a:solidFill>
                  <a:prstClr val="white">
                    <a:lumMod val="85000"/>
                  </a:prstClr>
                </a:solidFill>
                <a:latin typeface="Microsoft YaHei" panose="020B0503020204020204" pitchFamily="34" charset="-122"/>
                <a:ea typeface="Microsoft YaHei" panose="020B0503020204020204" pitchFamily="34" charset="-122"/>
              </a:rPr>
              <a:t>整理自甄曉蘭教授工作坊</a:t>
            </a:r>
            <a:r>
              <a:rPr kumimoji="1" lang="en-US" altLang="zh-TW" dirty="0">
                <a:solidFill>
                  <a:prstClr val="white">
                    <a:lumMod val="85000"/>
                  </a:prstClr>
                </a:solidFill>
                <a:latin typeface="Microsoft YaHei" panose="020B0503020204020204" pitchFamily="34" charset="-122"/>
                <a:ea typeface="Microsoft YaHei" panose="020B0503020204020204" pitchFamily="34" charset="-122"/>
              </a:rPr>
              <a:t>PPT</a:t>
            </a:r>
            <a:endParaRPr kumimoji="1" lang="zh-TW" altLang="en-US" dirty="0">
              <a:solidFill>
                <a:prstClr val="white">
                  <a:lumMod val="85000"/>
                </a:prst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60026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C6837E65-6963-9247-930F-C864E8376730}"/>
              </a:ext>
            </a:extLst>
          </p:cNvPr>
          <p:cNvSpPr txBox="1"/>
          <p:nvPr/>
        </p:nvSpPr>
        <p:spPr>
          <a:xfrm>
            <a:off x="329670" y="1171023"/>
            <a:ext cx="3864077" cy="1107996"/>
          </a:xfrm>
          <a:prstGeom prst="rect">
            <a:avLst/>
          </a:prstGeom>
          <a:ln/>
        </p:spPr>
        <p:style>
          <a:lnRef idx="3">
            <a:schemeClr val="lt1"/>
          </a:lnRef>
          <a:fillRef idx="1">
            <a:schemeClr val="accent2"/>
          </a:fillRef>
          <a:effectRef idx="1">
            <a:schemeClr val="accent2"/>
          </a:effectRef>
          <a:fontRef idx="minor">
            <a:schemeClr val="lt1"/>
          </a:fontRef>
        </p:style>
        <p:txBody>
          <a:bodyPr rot="0" spcFirstLastPara="1" vertOverflow="overflow" horzOverflow="overflow" vert="horz" wrap="square" lIns="45720" tIns="45720" rIns="45720" bIns="45720" numCol="1" spcCol="38100" rtlCol="0" anchor="t">
            <a:spAutoFit/>
          </a:bodyPr>
          <a:lstStyle/>
          <a:p>
            <a:pPr hangingPunct="0"/>
            <a:r>
              <a:rPr lang="zh-TW" altLang="en-US" sz="2200" dirty="0">
                <a:latin typeface="Microsoft YaHei" panose="020B0503020204020204" pitchFamily="34" charset="-122"/>
                <a:ea typeface="Microsoft YaHei" panose="020B0503020204020204" pitchFamily="34" charset="-122"/>
              </a:rPr>
              <a:t>學習內容：</a:t>
            </a:r>
            <a:r>
              <a:rPr lang="en-US" altLang="zh-TW" sz="2200" dirty="0">
                <a:latin typeface="Microsoft YaHei" panose="020B0503020204020204" pitchFamily="34" charset="-122"/>
                <a:ea typeface="Microsoft YaHei" panose="020B0503020204020204" pitchFamily="34" charset="-122"/>
              </a:rPr>
              <a:t>Hb-V-1</a:t>
            </a:r>
          </a:p>
          <a:p>
            <a:pPr hangingPunct="0"/>
            <a:r>
              <a:rPr lang="zh-TW" altLang="en-US" sz="2200" dirty="0">
                <a:latin typeface="Microsoft YaHei" panose="020B0503020204020204" pitchFamily="34" charset="-122"/>
                <a:ea typeface="Microsoft YaHei" panose="020B0503020204020204" pitchFamily="34" charset="-122"/>
              </a:rPr>
              <a:t>陣地攻守性球類運動技術綜合應用及團隊綜合戰術</a:t>
            </a:r>
            <a:endParaRPr lang="zh-TW" altLang="en-US" sz="2200" dirty="0">
              <a:solidFill>
                <a:srgbClr val="000000"/>
              </a:solidFill>
              <a:latin typeface="Microsoft YaHei" panose="020B0503020204020204" pitchFamily="34" charset="-122"/>
              <a:ea typeface="Microsoft YaHei" panose="020B0503020204020204" pitchFamily="34" charset="-122"/>
              <a:sym typeface="맑은 고딕"/>
            </a:endParaRPr>
          </a:p>
        </p:txBody>
      </p:sp>
      <p:sp>
        <p:nvSpPr>
          <p:cNvPr id="6" name="文字方塊 5">
            <a:extLst>
              <a:ext uri="{FF2B5EF4-FFF2-40B4-BE49-F238E27FC236}">
                <a16:creationId xmlns:a16="http://schemas.microsoft.com/office/drawing/2014/main" id="{018C4767-BC5B-9F4B-9C51-E695674BC8A2}"/>
              </a:ext>
            </a:extLst>
          </p:cNvPr>
          <p:cNvSpPr txBox="1"/>
          <p:nvPr/>
        </p:nvSpPr>
        <p:spPr>
          <a:xfrm>
            <a:off x="10441857" y="1155677"/>
            <a:ext cx="1474839" cy="369332"/>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20" tIns="45720" rIns="45720" bIns="45720" numCol="1" spcCol="38100" rtlCol="0" anchor="t">
            <a:spAutoFit/>
          </a:bodyPr>
          <a:lstStyle/>
          <a:p>
            <a:pPr hangingPunct="0"/>
            <a:r>
              <a:rPr lang="zh-TW" altLang="en-US" dirty="0">
                <a:latin typeface="Microsoft YaHei" panose="020B0503020204020204" pitchFamily="34" charset="-122"/>
                <a:ea typeface="Microsoft YaHei" panose="020B0503020204020204" pitchFamily="34" charset="-122"/>
              </a:rPr>
              <a:t>高一教材內容</a:t>
            </a:r>
            <a:endParaRPr lang="zh-TW" altLang="en-US" dirty="0">
              <a:solidFill>
                <a:srgbClr val="000000"/>
              </a:solidFill>
              <a:latin typeface="Microsoft YaHei" panose="020B0503020204020204" pitchFamily="34" charset="-122"/>
              <a:ea typeface="Microsoft YaHei" panose="020B0503020204020204" pitchFamily="34" charset="-122"/>
              <a:sym typeface="맑은 고딕"/>
            </a:endParaRPr>
          </a:p>
        </p:txBody>
      </p:sp>
      <p:sp>
        <p:nvSpPr>
          <p:cNvPr id="7" name="文字方塊 6">
            <a:extLst>
              <a:ext uri="{FF2B5EF4-FFF2-40B4-BE49-F238E27FC236}">
                <a16:creationId xmlns:a16="http://schemas.microsoft.com/office/drawing/2014/main" id="{40F4CE8E-7695-C14F-864E-2E75A488BEB8}"/>
              </a:ext>
            </a:extLst>
          </p:cNvPr>
          <p:cNvSpPr txBox="1"/>
          <p:nvPr/>
        </p:nvSpPr>
        <p:spPr>
          <a:xfrm>
            <a:off x="10441857" y="3664353"/>
            <a:ext cx="1474839" cy="70788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20" tIns="45720" rIns="45720" bIns="45720" numCol="1" spcCol="38100" rtlCol="0" anchor="t">
            <a:spAutoFit/>
          </a:bodyPr>
          <a:lstStyle/>
          <a:p>
            <a:pPr hangingPunct="0"/>
            <a:r>
              <a:rPr lang="zh-TW" altLang="en-US" sz="2000" dirty="0">
                <a:latin typeface="Microsoft YaHei" panose="020B0503020204020204" pitchFamily="34" charset="-122"/>
                <a:ea typeface="Microsoft YaHei" panose="020B0503020204020204" pitchFamily="34" charset="-122"/>
              </a:rPr>
              <a:t>高二教材內容</a:t>
            </a:r>
            <a:endParaRPr lang="zh-TW" altLang="en-US" sz="2000" dirty="0">
              <a:solidFill>
                <a:srgbClr val="000000"/>
              </a:solidFill>
              <a:latin typeface="Microsoft YaHei" panose="020B0503020204020204" pitchFamily="34" charset="-122"/>
              <a:ea typeface="Microsoft YaHei" panose="020B0503020204020204" pitchFamily="34" charset="-122"/>
              <a:sym typeface="맑은 고딕"/>
            </a:endParaRPr>
          </a:p>
        </p:txBody>
      </p:sp>
      <p:sp>
        <p:nvSpPr>
          <p:cNvPr id="8" name="文字方塊 7">
            <a:extLst>
              <a:ext uri="{FF2B5EF4-FFF2-40B4-BE49-F238E27FC236}">
                <a16:creationId xmlns:a16="http://schemas.microsoft.com/office/drawing/2014/main" id="{7B3DCECC-A839-F640-A9D0-006A5B9DADC5}"/>
              </a:ext>
            </a:extLst>
          </p:cNvPr>
          <p:cNvSpPr txBox="1"/>
          <p:nvPr/>
        </p:nvSpPr>
        <p:spPr>
          <a:xfrm>
            <a:off x="10441857" y="5332993"/>
            <a:ext cx="1474839" cy="707886"/>
          </a:xfrm>
          <a:prstGeom prst="rect">
            <a:avLst/>
          </a:prstGeom>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20" tIns="45720" rIns="45720" bIns="45720" numCol="1" spcCol="38100" rtlCol="0" anchor="t">
            <a:spAutoFit/>
          </a:bodyPr>
          <a:lstStyle/>
          <a:p>
            <a:pPr hangingPunct="0"/>
            <a:r>
              <a:rPr lang="zh-TW" altLang="en-US" sz="2000" dirty="0">
                <a:latin typeface="Microsoft YaHei" panose="020B0503020204020204" pitchFamily="34" charset="-122"/>
                <a:ea typeface="Microsoft YaHei" panose="020B0503020204020204" pitchFamily="34" charset="-122"/>
              </a:rPr>
              <a:t>高一教材內容</a:t>
            </a:r>
            <a:endParaRPr lang="zh-TW" altLang="en-US" sz="2000" dirty="0">
              <a:solidFill>
                <a:srgbClr val="000000"/>
              </a:solidFill>
              <a:latin typeface="Microsoft YaHei" panose="020B0503020204020204" pitchFamily="34" charset="-122"/>
              <a:ea typeface="Microsoft YaHei" panose="020B0503020204020204" pitchFamily="34" charset="-122"/>
              <a:sym typeface="맑은 고딕"/>
            </a:endParaRPr>
          </a:p>
        </p:txBody>
      </p:sp>
      <p:sp>
        <p:nvSpPr>
          <p:cNvPr id="9" name="文字方塊 8">
            <a:extLst>
              <a:ext uri="{FF2B5EF4-FFF2-40B4-BE49-F238E27FC236}">
                <a16:creationId xmlns:a16="http://schemas.microsoft.com/office/drawing/2014/main" id="{F632AD0F-8FD0-3440-8FA7-15B6A00675CF}"/>
              </a:ext>
            </a:extLst>
          </p:cNvPr>
          <p:cNvSpPr txBox="1"/>
          <p:nvPr/>
        </p:nvSpPr>
        <p:spPr>
          <a:xfrm>
            <a:off x="10441857" y="2326101"/>
            <a:ext cx="1474839" cy="707886"/>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20" tIns="45720" rIns="45720" bIns="45720" numCol="1" spcCol="38100" rtlCol="0" anchor="t">
            <a:spAutoFit/>
          </a:bodyPr>
          <a:lstStyle/>
          <a:p>
            <a:pPr hangingPunct="0"/>
            <a:r>
              <a:rPr lang="zh-TW" altLang="en-US" sz="2000" dirty="0">
                <a:latin typeface="Microsoft YaHei" panose="020B0503020204020204" pitchFamily="34" charset="-122"/>
                <a:ea typeface="Microsoft YaHei" panose="020B0503020204020204" pitchFamily="34" charset="-122"/>
              </a:rPr>
              <a:t>高二教材內容</a:t>
            </a:r>
            <a:endParaRPr lang="zh-TW" altLang="en-US" sz="2000" dirty="0">
              <a:solidFill>
                <a:srgbClr val="000000"/>
              </a:solidFill>
              <a:latin typeface="Microsoft YaHei" panose="020B0503020204020204" pitchFamily="34" charset="-122"/>
              <a:ea typeface="Microsoft YaHei" panose="020B0503020204020204" pitchFamily="34" charset="-122"/>
              <a:sym typeface="맑은 고딕"/>
            </a:endParaRPr>
          </a:p>
        </p:txBody>
      </p:sp>
      <p:sp>
        <p:nvSpPr>
          <p:cNvPr id="10" name="文字方塊 9">
            <a:extLst>
              <a:ext uri="{FF2B5EF4-FFF2-40B4-BE49-F238E27FC236}">
                <a16:creationId xmlns:a16="http://schemas.microsoft.com/office/drawing/2014/main" id="{B37167BF-8F9E-F84C-A447-302F132B01B6}"/>
              </a:ext>
            </a:extLst>
          </p:cNvPr>
          <p:cNvSpPr txBox="1"/>
          <p:nvPr/>
        </p:nvSpPr>
        <p:spPr>
          <a:xfrm>
            <a:off x="589936" y="5356566"/>
            <a:ext cx="6533535" cy="1323439"/>
          </a:xfrm>
          <a:prstGeom prst="rect">
            <a:avLst/>
          </a:prstGeom>
          <a:ln/>
        </p:spPr>
        <p:style>
          <a:lnRef idx="1">
            <a:schemeClr val="accent4"/>
          </a:lnRef>
          <a:fillRef idx="3">
            <a:schemeClr val="accent4"/>
          </a:fillRef>
          <a:effectRef idx="2">
            <a:schemeClr val="accent4"/>
          </a:effectRef>
          <a:fontRef idx="minor">
            <a:schemeClr val="lt1"/>
          </a:fontRef>
        </p:style>
        <p:txBody>
          <a:bodyPr rot="0" spcFirstLastPara="1" vertOverflow="overflow" horzOverflow="overflow" vert="horz" wrap="square" lIns="45720" tIns="45720" rIns="45720" bIns="45720" numCol="1" spcCol="38100" rtlCol="0" anchor="t">
            <a:spAutoFit/>
          </a:bodyPr>
          <a:lstStyle/>
          <a:p>
            <a:pPr hangingPunct="0"/>
            <a:r>
              <a:rPr lang="zh-TW" altLang="en-US" sz="2000" b="1" dirty="0">
                <a:solidFill>
                  <a:schemeClr val="tx1"/>
                </a:solidFill>
                <a:latin typeface="Microsoft YaHei" panose="020B0503020204020204" pitchFamily="34" charset="-122"/>
                <a:ea typeface="Microsoft YaHei" panose="020B0503020204020204" pitchFamily="34" charset="-122"/>
                <a:sym typeface="맑은 고딕"/>
              </a:rPr>
              <a:t>核心問題</a:t>
            </a:r>
            <a:endParaRPr lang="en-US" altLang="zh-TW" sz="2000" b="1" dirty="0">
              <a:solidFill>
                <a:schemeClr val="tx1"/>
              </a:solidFill>
              <a:latin typeface="Microsoft YaHei" panose="020B0503020204020204" pitchFamily="34" charset="-122"/>
              <a:ea typeface="Microsoft YaHei" panose="020B0503020204020204" pitchFamily="34" charset="-122"/>
              <a:sym typeface="맑은 고딕"/>
            </a:endParaRPr>
          </a:p>
          <a:p>
            <a:pPr hangingPunct="0"/>
            <a:r>
              <a:rPr lang="zh-TW" altLang="en-US" sz="2000" b="1" dirty="0">
                <a:solidFill>
                  <a:schemeClr val="tx1"/>
                </a:solidFill>
                <a:latin typeface="Microsoft YaHei" panose="020B0503020204020204" pitchFamily="34" charset="-122"/>
                <a:ea typeface="Microsoft YaHei" panose="020B0503020204020204" pitchFamily="34" charset="-122"/>
                <a:sym typeface="맑은 고딕"/>
              </a:rPr>
              <a:t>事實性：籃球進攻有哪些？</a:t>
            </a:r>
            <a:endParaRPr lang="en-US" altLang="zh-TW" sz="2000" b="1" dirty="0">
              <a:solidFill>
                <a:schemeClr val="tx1"/>
              </a:solidFill>
              <a:latin typeface="Microsoft YaHei" panose="020B0503020204020204" pitchFamily="34" charset="-122"/>
              <a:ea typeface="Microsoft YaHei" panose="020B0503020204020204" pitchFamily="34" charset="-122"/>
              <a:sym typeface="맑은 고딕"/>
            </a:endParaRPr>
          </a:p>
          <a:p>
            <a:r>
              <a:rPr lang="zh-TW" altLang="en-US" sz="2000" b="1" dirty="0">
                <a:solidFill>
                  <a:schemeClr val="tx1"/>
                </a:solidFill>
                <a:latin typeface="Microsoft YaHei" panose="020B0503020204020204" pitchFamily="34" charset="-122"/>
                <a:ea typeface="Microsoft YaHei" panose="020B0503020204020204" pitchFamily="34" charset="-122"/>
              </a:rPr>
              <a:t>概念性：面對進攻者時，如何選擇區域防守或盯人防守？</a:t>
            </a:r>
            <a:endParaRPr lang="en-US" altLang="zh-TW" sz="2000" b="1" dirty="0">
              <a:solidFill>
                <a:schemeClr val="tx1"/>
              </a:solidFill>
              <a:latin typeface="Microsoft YaHei" panose="020B0503020204020204" pitchFamily="34" charset="-122"/>
              <a:ea typeface="Microsoft YaHei" panose="020B0503020204020204" pitchFamily="34" charset="-122"/>
            </a:endParaRPr>
          </a:p>
          <a:p>
            <a:r>
              <a:rPr lang="zh-TW" altLang="en-US" sz="2000" b="1" dirty="0">
                <a:solidFill>
                  <a:schemeClr val="tx1"/>
                </a:solidFill>
                <a:latin typeface="Microsoft YaHei" panose="020B0503020204020204" pitchFamily="34" charset="-122"/>
                <a:ea typeface="Microsoft YaHei" panose="020B0503020204020204" pitchFamily="34" charset="-122"/>
              </a:rPr>
              <a:t>辯論性：籃球場上的戰術設計只是為了要贏球的目的嗎？</a:t>
            </a:r>
            <a:endParaRPr lang="en-US" altLang="zh-TW" sz="2000" b="1" dirty="0">
              <a:solidFill>
                <a:schemeClr val="tx1"/>
              </a:solidFill>
              <a:latin typeface="Microsoft YaHei" panose="020B0503020204020204" pitchFamily="34" charset="-122"/>
              <a:ea typeface="Microsoft YaHei" panose="020B0503020204020204" pitchFamily="34" charset="-122"/>
              <a:sym typeface="맑은 고딕"/>
            </a:endParaRPr>
          </a:p>
        </p:txBody>
      </p:sp>
      <p:sp>
        <p:nvSpPr>
          <p:cNvPr id="11" name="文字方塊 10">
            <a:extLst>
              <a:ext uri="{FF2B5EF4-FFF2-40B4-BE49-F238E27FC236}">
                <a16:creationId xmlns:a16="http://schemas.microsoft.com/office/drawing/2014/main" id="{7034B79E-FD88-9E41-9F83-E8DFDACCE97D}"/>
              </a:ext>
            </a:extLst>
          </p:cNvPr>
          <p:cNvSpPr txBox="1"/>
          <p:nvPr/>
        </p:nvSpPr>
        <p:spPr>
          <a:xfrm>
            <a:off x="9492343" y="97210"/>
            <a:ext cx="2699658" cy="461665"/>
          </a:xfrm>
          <a:prstGeom prst="rect">
            <a:avLst/>
          </a:prstGeom>
          <a:noFill/>
        </p:spPr>
        <p:txBody>
          <a:bodyPr wrap="square" rtlCol="0">
            <a:spAutoFit/>
          </a:bodyPr>
          <a:lstStyle/>
          <a:p>
            <a:r>
              <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rPr>
              <a:t>學科中心共同研發</a:t>
            </a:r>
          </a:p>
        </p:txBody>
      </p:sp>
      <p:graphicFrame>
        <p:nvGraphicFramePr>
          <p:cNvPr id="12" name="資料庫圖表 11">
            <a:extLst>
              <a:ext uri="{FF2B5EF4-FFF2-40B4-BE49-F238E27FC236}">
                <a16:creationId xmlns:a16="http://schemas.microsoft.com/office/drawing/2014/main" id="{A4205D4C-D86F-664C-BB28-1FDE91EEBA20}"/>
              </a:ext>
            </a:extLst>
          </p:cNvPr>
          <p:cNvGraphicFramePr/>
          <p:nvPr/>
        </p:nvGraphicFramePr>
        <p:xfrm>
          <a:off x="840658" y="601680"/>
          <a:ext cx="10087897" cy="57991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文字方塊 12">
            <a:extLst>
              <a:ext uri="{FF2B5EF4-FFF2-40B4-BE49-F238E27FC236}">
                <a16:creationId xmlns:a16="http://schemas.microsoft.com/office/drawing/2014/main" id="{FAFA7029-33D8-4244-9443-C5BF1DD95EF2}"/>
              </a:ext>
            </a:extLst>
          </p:cNvPr>
          <p:cNvSpPr txBox="1"/>
          <p:nvPr/>
        </p:nvSpPr>
        <p:spPr>
          <a:xfrm>
            <a:off x="329670" y="247737"/>
            <a:ext cx="3724096" cy="707886"/>
          </a:xfrm>
          <a:prstGeom prst="rect">
            <a:avLst/>
          </a:prstGeom>
          <a:noFill/>
        </p:spPr>
        <p:txBody>
          <a:bodyPr wrap="none" rtlCol="0">
            <a:spAutoFit/>
          </a:bodyPr>
          <a:lstStyle/>
          <a:p>
            <a:r>
              <a:rPr kumimoji="1" lang="zh-TW" altLang="en-US" sz="4000" b="1" dirty="0">
                <a:solidFill>
                  <a:srgbClr val="C00000"/>
                </a:solidFill>
                <a:latin typeface="Microsoft YaHei" panose="020B0503020204020204" pitchFamily="34" charset="-122"/>
                <a:ea typeface="Microsoft YaHei" panose="020B0503020204020204" pitchFamily="34" charset="-122"/>
              </a:rPr>
              <a:t>示例</a:t>
            </a:r>
            <a:r>
              <a:rPr kumimoji="1" lang="zh-TW" altLang="en-US" sz="2800" b="1" dirty="0">
                <a:solidFill>
                  <a:srgbClr val="C00000"/>
                </a:solidFill>
                <a:latin typeface="Microsoft YaHei" panose="020B0503020204020204" pitchFamily="34" charset="-122"/>
                <a:ea typeface="Microsoft YaHei" panose="020B0503020204020204" pitchFamily="34" charset="-122"/>
              </a:rPr>
              <a:t>（僅供參考）：</a:t>
            </a:r>
            <a:endParaRPr kumimoji="1" lang="zh-TW" altLang="en-US" sz="2800" b="1" dirty="0">
              <a:latin typeface="Microsoft YaHei" panose="020B0503020204020204" pitchFamily="34" charset="-122"/>
              <a:ea typeface="Microsoft YaHei" panose="020B0503020204020204" pitchFamily="34" charset="-122"/>
            </a:endParaRPr>
          </a:p>
        </p:txBody>
      </p:sp>
      <p:pic>
        <p:nvPicPr>
          <p:cNvPr id="14" name="圖片 13">
            <a:extLst>
              <a:ext uri="{FF2B5EF4-FFF2-40B4-BE49-F238E27FC236}">
                <a16:creationId xmlns:a16="http://schemas.microsoft.com/office/drawing/2014/main" id="{80C7F9E7-05B0-0C46-A648-E3D0B160378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49" b="97674" l="8721" r="90000">
                        <a14:foregroundMark x1="46279" y1="94070" x2="46279" y2="94070"/>
                        <a14:foregroundMark x1="59767" y1="9767" x2="59767" y2="9767"/>
                        <a14:foregroundMark x1="19884" y1="18140" x2="19884" y2="18140"/>
                      </a14:backgroundRemoval>
                    </a14:imgEffect>
                  </a14:imgLayer>
                </a14:imgProps>
              </a:ext>
            </a:extLst>
          </a:blip>
          <a:stretch>
            <a:fillRect/>
          </a:stretch>
        </p:blipFill>
        <p:spPr>
          <a:xfrm>
            <a:off x="329670" y="2797089"/>
            <a:ext cx="2382505" cy="2382505"/>
          </a:xfrm>
          <a:prstGeom prst="rect">
            <a:avLst/>
          </a:prstGeom>
        </p:spPr>
      </p:pic>
    </p:spTree>
    <p:extLst>
      <p:ext uri="{BB962C8B-B14F-4D97-AF65-F5344CB8AC3E}">
        <p14:creationId xmlns:p14="http://schemas.microsoft.com/office/powerpoint/2010/main" val="79758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0D4207E4-A683-F745-A93F-1180B56DA4B8}"/>
              </a:ext>
            </a:extLst>
          </p:cNvPr>
          <p:cNvPicPr>
            <a:picLocks noChangeAspect="1"/>
          </p:cNvPicPr>
          <p:nvPr/>
        </p:nvPicPr>
        <p:blipFill>
          <a:blip r:embed="rId3"/>
          <a:stretch>
            <a:fillRect/>
          </a:stretch>
        </p:blipFill>
        <p:spPr>
          <a:xfrm>
            <a:off x="391897" y="2027583"/>
            <a:ext cx="10103825" cy="4830417"/>
          </a:xfrm>
          <a:prstGeom prst="rect">
            <a:avLst/>
          </a:prstGeom>
        </p:spPr>
      </p:pic>
      <p:sp>
        <p:nvSpPr>
          <p:cNvPr id="2" name="標題 1">
            <a:extLst>
              <a:ext uri="{FF2B5EF4-FFF2-40B4-BE49-F238E27FC236}">
                <a16:creationId xmlns:a16="http://schemas.microsoft.com/office/drawing/2014/main" id="{B27EC534-F1C0-9740-A720-344D0807B809}"/>
              </a:ext>
            </a:extLst>
          </p:cNvPr>
          <p:cNvSpPr>
            <a:spLocks noGrp="1"/>
          </p:cNvSpPr>
          <p:nvPr>
            <p:ph type="title"/>
          </p:nvPr>
        </p:nvSpPr>
        <p:spPr>
          <a:xfrm>
            <a:off x="391897" y="-5256"/>
            <a:ext cx="9936667" cy="1325563"/>
          </a:xfrm>
        </p:spPr>
        <p:txBody>
          <a:body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5" name="文字方塊 4">
            <a:extLst>
              <a:ext uri="{FF2B5EF4-FFF2-40B4-BE49-F238E27FC236}">
                <a16:creationId xmlns:a16="http://schemas.microsoft.com/office/drawing/2014/main" id="{62286891-1E71-774F-AD4E-91404F4A5553}"/>
              </a:ext>
            </a:extLst>
          </p:cNvPr>
          <p:cNvSpPr txBox="1"/>
          <p:nvPr/>
        </p:nvSpPr>
        <p:spPr>
          <a:xfrm>
            <a:off x="660778" y="987637"/>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8" name="文字方塊 7">
            <a:extLst>
              <a:ext uri="{FF2B5EF4-FFF2-40B4-BE49-F238E27FC236}">
                <a16:creationId xmlns:a16="http://schemas.microsoft.com/office/drawing/2014/main" id="{65AA1384-9356-754C-94DD-67B4FE4AB40A}"/>
              </a:ext>
            </a:extLst>
          </p:cNvPr>
          <p:cNvSpPr txBox="1"/>
          <p:nvPr/>
        </p:nvSpPr>
        <p:spPr>
          <a:xfrm>
            <a:off x="391897" y="1401632"/>
            <a:ext cx="6070472" cy="662489"/>
          </a:xfrm>
          <a:prstGeom prst="rect">
            <a:avLst/>
          </a:prstGeom>
          <a:noFill/>
        </p:spPr>
        <p:txBody>
          <a:bodyPr wrap="square" rtlCol="0">
            <a:spAutoFit/>
          </a:bodyPr>
          <a:lstStyle/>
          <a:p>
            <a:pPr>
              <a:lnSpc>
                <a:spcPct val="150000"/>
              </a:lnSpc>
            </a:pPr>
            <a:r>
              <a:rPr kumimoji="1" lang="zh-CN" altLang="en-US" sz="2800" dirty="0">
                <a:latin typeface="Microsoft YaHei" panose="020B0503020204020204" pitchFamily="34" charset="-122"/>
                <a:ea typeface="Microsoft YaHei" panose="020B0503020204020204" pitchFamily="34" charset="-122"/>
              </a:rPr>
              <a:t>二</a:t>
            </a:r>
            <a:r>
              <a:rPr kumimoji="1" lang="zh-TW" altLang="en-US" sz="2800" dirty="0">
                <a:latin typeface="Microsoft YaHei" panose="020B0503020204020204" pitchFamily="34" charset="-122"/>
                <a:ea typeface="Microsoft YaHei" panose="020B0503020204020204" pitchFamily="34" charset="-122"/>
              </a:rPr>
              <a:t>、教學單元必學知識概念與能力</a:t>
            </a:r>
            <a:endParaRPr kumimoji="1" lang="zh-TW" altLang="en-US" sz="2800" dirty="0">
              <a:solidFill>
                <a:srgbClr val="0070C0"/>
              </a:solidFill>
              <a:latin typeface="Microsoft YaHei" panose="020B0503020204020204" pitchFamily="34" charset="-122"/>
              <a:ea typeface="Microsoft YaHei" panose="020B0503020204020204" pitchFamily="34" charset="-122"/>
            </a:endParaRPr>
          </a:p>
        </p:txBody>
      </p:sp>
      <p:sp>
        <p:nvSpPr>
          <p:cNvPr id="13" name="矩形 12">
            <a:extLst>
              <a:ext uri="{FF2B5EF4-FFF2-40B4-BE49-F238E27FC236}">
                <a16:creationId xmlns:a16="http://schemas.microsoft.com/office/drawing/2014/main" id="{10CF737D-0CCD-6D42-BA41-1EDFB13F9C76}"/>
              </a:ext>
            </a:extLst>
          </p:cNvPr>
          <p:cNvSpPr/>
          <p:nvPr/>
        </p:nvSpPr>
        <p:spPr>
          <a:xfrm>
            <a:off x="9073120" y="1982412"/>
            <a:ext cx="2280680" cy="10532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TW" altLang="en-US"/>
          </a:p>
        </p:txBody>
      </p:sp>
      <p:pic>
        <p:nvPicPr>
          <p:cNvPr id="11" name="圖片 10">
            <a:extLst>
              <a:ext uri="{FF2B5EF4-FFF2-40B4-BE49-F238E27FC236}">
                <a16:creationId xmlns:a16="http://schemas.microsoft.com/office/drawing/2014/main" id="{B48F508D-B369-C34A-99ED-B55A80CE0C1D}"/>
              </a:ext>
            </a:extLst>
          </p:cNvPr>
          <p:cNvPicPr>
            <a:picLocks noChangeAspect="1"/>
          </p:cNvPicPr>
          <p:nvPr/>
        </p:nvPicPr>
        <p:blipFill rotWithShape="1">
          <a:blip r:embed="rId4"/>
          <a:srcRect l="7440"/>
          <a:stretch/>
        </p:blipFill>
        <p:spPr>
          <a:xfrm>
            <a:off x="8947017" y="1311717"/>
            <a:ext cx="1318496" cy="1723928"/>
          </a:xfrm>
          <a:prstGeom prst="rect">
            <a:avLst/>
          </a:prstGeom>
        </p:spPr>
      </p:pic>
      <p:sp>
        <p:nvSpPr>
          <p:cNvPr id="12" name="圓角矩形圖說文字 11">
            <a:extLst>
              <a:ext uri="{FF2B5EF4-FFF2-40B4-BE49-F238E27FC236}">
                <a16:creationId xmlns:a16="http://schemas.microsoft.com/office/drawing/2014/main" id="{C39C03BD-6BE1-4145-9F87-20290BE0CBAA}"/>
              </a:ext>
            </a:extLst>
          </p:cNvPr>
          <p:cNvSpPr/>
          <p:nvPr/>
        </p:nvSpPr>
        <p:spPr>
          <a:xfrm>
            <a:off x="10391615" y="907770"/>
            <a:ext cx="1604887" cy="2127875"/>
          </a:xfrm>
          <a:prstGeom prst="wedgeRoundRectCallout">
            <a:avLst>
              <a:gd name="adj1" fmla="val -77148"/>
              <a:gd name="adj2" fmla="val -8494"/>
              <a:gd name="adj3" fmla="val 16667"/>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zh-TW" altLang="en-US" sz="2000" dirty="0">
                <a:latin typeface="Microsoft YaHei" panose="020B0503020204020204" pitchFamily="34" charset="-122"/>
                <a:ea typeface="Microsoft YaHei" panose="020B0503020204020204" pitchFamily="34" charset="-122"/>
              </a:rPr>
              <a:t>讓我們審視一下學校的教學進度表吧</a:t>
            </a:r>
          </a:p>
        </p:txBody>
      </p:sp>
      <p:sp>
        <p:nvSpPr>
          <p:cNvPr id="14" name="矩形 13">
            <a:extLst>
              <a:ext uri="{FF2B5EF4-FFF2-40B4-BE49-F238E27FC236}">
                <a16:creationId xmlns:a16="http://schemas.microsoft.com/office/drawing/2014/main" id="{36AA20E7-E58D-2B4C-B4BD-599B7D202C9C}"/>
              </a:ext>
            </a:extLst>
          </p:cNvPr>
          <p:cNvSpPr/>
          <p:nvPr/>
        </p:nvSpPr>
        <p:spPr>
          <a:xfrm>
            <a:off x="8857502" y="207195"/>
            <a:ext cx="3139001" cy="369332"/>
          </a:xfrm>
          <a:prstGeom prst="rect">
            <a:avLst/>
          </a:prstGeom>
        </p:spPr>
        <p:txBody>
          <a:bodyPr wrap="none">
            <a:spAutoFit/>
          </a:bodyPr>
          <a:lstStyle/>
          <a:p>
            <a:pPr lvl="0">
              <a:defRPr/>
            </a:pPr>
            <a:r>
              <a:rPr kumimoji="1" lang="zh-TW" altLang="en-US" dirty="0">
                <a:solidFill>
                  <a:prstClr val="white">
                    <a:lumMod val="85000"/>
                  </a:prstClr>
                </a:solidFill>
                <a:latin typeface="Microsoft YaHei" panose="020B0503020204020204" pitchFamily="34" charset="-122"/>
                <a:ea typeface="Microsoft YaHei" panose="020B0503020204020204" pitchFamily="34" charset="-122"/>
              </a:rPr>
              <a:t>整理自甄曉蘭教授工作坊</a:t>
            </a:r>
            <a:r>
              <a:rPr kumimoji="1" lang="en-US" altLang="zh-TW" dirty="0">
                <a:solidFill>
                  <a:prstClr val="white">
                    <a:lumMod val="85000"/>
                  </a:prstClr>
                </a:solidFill>
                <a:latin typeface="Microsoft YaHei" panose="020B0503020204020204" pitchFamily="34" charset="-122"/>
                <a:ea typeface="Microsoft YaHei" panose="020B0503020204020204" pitchFamily="34" charset="-122"/>
              </a:rPr>
              <a:t>PPT</a:t>
            </a:r>
            <a:endParaRPr kumimoji="1" lang="zh-TW" altLang="en-US" dirty="0">
              <a:solidFill>
                <a:prstClr val="white">
                  <a:lumMod val="85000"/>
                </a:prst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05859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7EC534-F1C0-9740-A720-344D0807B809}"/>
              </a:ext>
            </a:extLst>
          </p:cNvPr>
          <p:cNvSpPr>
            <a:spLocks noGrp="1"/>
          </p:cNvSpPr>
          <p:nvPr>
            <p:ph type="title"/>
          </p:nvPr>
        </p:nvSpPr>
        <p:spPr>
          <a:xfrm>
            <a:off x="404456" y="35128"/>
            <a:ext cx="9936667" cy="1325563"/>
          </a:xfrm>
        </p:spPr>
        <p:txBody>
          <a:body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5" name="文字方塊 4">
            <a:extLst>
              <a:ext uri="{FF2B5EF4-FFF2-40B4-BE49-F238E27FC236}">
                <a16:creationId xmlns:a16="http://schemas.microsoft.com/office/drawing/2014/main" id="{62286891-1E71-774F-AD4E-91404F4A5553}"/>
              </a:ext>
            </a:extLst>
          </p:cNvPr>
          <p:cNvSpPr txBox="1"/>
          <p:nvPr/>
        </p:nvSpPr>
        <p:spPr>
          <a:xfrm>
            <a:off x="404456" y="1028891"/>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8" name="文字方塊 7">
            <a:extLst>
              <a:ext uri="{FF2B5EF4-FFF2-40B4-BE49-F238E27FC236}">
                <a16:creationId xmlns:a16="http://schemas.microsoft.com/office/drawing/2014/main" id="{65AA1384-9356-754C-94DD-67B4FE4AB40A}"/>
              </a:ext>
            </a:extLst>
          </p:cNvPr>
          <p:cNvSpPr txBox="1"/>
          <p:nvPr/>
        </p:nvSpPr>
        <p:spPr>
          <a:xfrm>
            <a:off x="404456" y="1360691"/>
            <a:ext cx="6070472" cy="662489"/>
          </a:xfrm>
          <a:prstGeom prst="rect">
            <a:avLst/>
          </a:prstGeom>
          <a:noFill/>
        </p:spPr>
        <p:txBody>
          <a:bodyPr wrap="square" rtlCol="0">
            <a:spAutoFit/>
          </a:bodyPr>
          <a:lstStyle/>
          <a:p>
            <a:pPr>
              <a:lnSpc>
                <a:spcPct val="150000"/>
              </a:lnSpc>
            </a:pPr>
            <a:r>
              <a:rPr kumimoji="1" lang="zh-TW" altLang="en-US" sz="2800" dirty="0">
                <a:latin typeface="Microsoft YaHei" panose="020B0503020204020204" pitchFamily="34" charset="-122"/>
                <a:ea typeface="Microsoft YaHei" panose="020B0503020204020204" pitchFamily="34" charset="-122"/>
              </a:rPr>
              <a:t>三、研擬單元的重要／核心問題</a:t>
            </a:r>
            <a:endParaRPr kumimoji="1" lang="zh-TW" altLang="en-US" sz="2800" dirty="0">
              <a:solidFill>
                <a:srgbClr val="0070C0"/>
              </a:solidFill>
              <a:latin typeface="Microsoft YaHei" panose="020B0503020204020204" pitchFamily="34" charset="-122"/>
              <a:ea typeface="Microsoft YaHei" panose="020B0503020204020204" pitchFamily="34" charset="-122"/>
            </a:endParaRPr>
          </a:p>
        </p:txBody>
      </p:sp>
      <p:graphicFrame>
        <p:nvGraphicFramePr>
          <p:cNvPr id="3" name="資料庫圖表 2">
            <a:extLst>
              <a:ext uri="{FF2B5EF4-FFF2-40B4-BE49-F238E27FC236}">
                <a16:creationId xmlns:a16="http://schemas.microsoft.com/office/drawing/2014/main" id="{F288F292-35D3-1541-B813-6CFC00686961}"/>
              </a:ext>
            </a:extLst>
          </p:cNvPr>
          <p:cNvGraphicFramePr/>
          <p:nvPr>
            <p:extLst>
              <p:ext uri="{D42A27DB-BD31-4B8C-83A1-F6EECF244321}">
                <p14:modId xmlns:p14="http://schemas.microsoft.com/office/powerpoint/2010/main" val="2194428303"/>
              </p:ext>
            </p:extLst>
          </p:nvPr>
        </p:nvGraphicFramePr>
        <p:xfrm>
          <a:off x="881597" y="2023180"/>
          <a:ext cx="11114906" cy="4420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圖說文字 10">
            <a:extLst>
              <a:ext uri="{FF2B5EF4-FFF2-40B4-BE49-F238E27FC236}">
                <a16:creationId xmlns:a16="http://schemas.microsoft.com/office/drawing/2014/main" id="{6756D018-CFA7-9D4D-B42F-B124E3C25542}"/>
              </a:ext>
            </a:extLst>
          </p:cNvPr>
          <p:cNvSpPr/>
          <p:nvPr/>
        </p:nvSpPr>
        <p:spPr>
          <a:xfrm>
            <a:off x="8126387" y="1084015"/>
            <a:ext cx="3875314" cy="1569331"/>
          </a:xfrm>
          <a:prstGeom prst="wedgeEllipseCallout">
            <a:avLst>
              <a:gd name="adj1" fmla="val -42132"/>
              <a:gd name="adj2" fmla="val 5860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TW" altLang="en-US" sz="2400" b="1" dirty="0">
                <a:solidFill>
                  <a:schemeClr val="bg1"/>
                </a:solidFill>
                <a:latin typeface="Microsoft YaHei" panose="020B0503020204020204" pitchFamily="34" charset="-122"/>
                <a:ea typeface="Microsoft YaHei" panose="020B0503020204020204" pitchFamily="34" charset="-122"/>
              </a:rPr>
              <a:t>核心問題在課程教學中的定位與價值</a:t>
            </a:r>
            <a:endParaRPr kumimoji="1" lang="en-US" altLang="zh-TW" sz="2400" b="1" dirty="0">
              <a:solidFill>
                <a:schemeClr val="bg1"/>
              </a:solidFill>
              <a:latin typeface="Microsoft YaHei" panose="020B0503020204020204" pitchFamily="34" charset="-122"/>
              <a:ea typeface="Microsoft YaHei" panose="020B0503020204020204" pitchFamily="34" charset="-122"/>
            </a:endParaRPr>
          </a:p>
        </p:txBody>
      </p:sp>
      <p:sp>
        <p:nvSpPr>
          <p:cNvPr id="6" name="文字方塊 5">
            <a:extLst>
              <a:ext uri="{FF2B5EF4-FFF2-40B4-BE49-F238E27FC236}">
                <a16:creationId xmlns:a16="http://schemas.microsoft.com/office/drawing/2014/main" id="{E7305F7F-29D6-9548-8ED5-6F5D26D64414}"/>
              </a:ext>
            </a:extLst>
          </p:cNvPr>
          <p:cNvSpPr txBox="1"/>
          <p:nvPr/>
        </p:nvSpPr>
        <p:spPr>
          <a:xfrm>
            <a:off x="404456" y="2248548"/>
            <a:ext cx="4237057" cy="523220"/>
          </a:xfrm>
          <a:prstGeom prst="rect">
            <a:avLst/>
          </a:prstGeom>
          <a:noFill/>
        </p:spPr>
        <p:txBody>
          <a:bodyPr wrap="none" rtlCol="0">
            <a:spAutoFit/>
          </a:bodyPr>
          <a:lstStyle/>
          <a:p>
            <a:pPr marL="457200" indent="-457200">
              <a:buFont typeface="Wingdings" pitchFamily="2" charset="2"/>
              <a:buChar char="n"/>
            </a:pPr>
            <a:r>
              <a:rPr kumimoji="1" lang="zh-TW" altLang="en-US" sz="2800" b="1" dirty="0">
                <a:solidFill>
                  <a:srgbClr val="7030A0"/>
                </a:solidFill>
                <a:latin typeface="Microsoft YaHei" panose="020B0503020204020204" pitchFamily="34" charset="-122"/>
                <a:ea typeface="Microsoft YaHei" panose="020B0503020204020204" pitchFamily="34" charset="-122"/>
              </a:rPr>
              <a:t>建立學習意義，搭鷹架</a:t>
            </a:r>
          </a:p>
        </p:txBody>
      </p:sp>
      <p:sp>
        <p:nvSpPr>
          <p:cNvPr id="10" name="矩形 9">
            <a:extLst>
              <a:ext uri="{FF2B5EF4-FFF2-40B4-BE49-F238E27FC236}">
                <a16:creationId xmlns:a16="http://schemas.microsoft.com/office/drawing/2014/main" id="{1AE65822-177F-7F49-860B-EFEF7D55D67F}"/>
              </a:ext>
            </a:extLst>
          </p:cNvPr>
          <p:cNvSpPr/>
          <p:nvPr/>
        </p:nvSpPr>
        <p:spPr>
          <a:xfrm>
            <a:off x="8857502" y="207195"/>
            <a:ext cx="3139001" cy="369332"/>
          </a:xfrm>
          <a:prstGeom prst="rect">
            <a:avLst/>
          </a:prstGeom>
        </p:spPr>
        <p:txBody>
          <a:bodyPr wrap="none">
            <a:spAutoFit/>
          </a:bodyPr>
          <a:lstStyle/>
          <a:p>
            <a:pPr lvl="0">
              <a:defRPr/>
            </a:pPr>
            <a:r>
              <a:rPr kumimoji="1" lang="zh-TW" altLang="en-US" dirty="0">
                <a:solidFill>
                  <a:prstClr val="white">
                    <a:lumMod val="85000"/>
                  </a:prstClr>
                </a:solidFill>
                <a:latin typeface="Microsoft YaHei" panose="020B0503020204020204" pitchFamily="34" charset="-122"/>
                <a:ea typeface="Microsoft YaHei" panose="020B0503020204020204" pitchFamily="34" charset="-122"/>
              </a:rPr>
              <a:t>整理自甄曉蘭教授工作坊</a:t>
            </a:r>
            <a:r>
              <a:rPr kumimoji="1" lang="en-US" altLang="zh-TW" dirty="0">
                <a:solidFill>
                  <a:prstClr val="white">
                    <a:lumMod val="85000"/>
                  </a:prstClr>
                </a:solidFill>
                <a:latin typeface="Microsoft YaHei" panose="020B0503020204020204" pitchFamily="34" charset="-122"/>
                <a:ea typeface="Microsoft YaHei" panose="020B0503020204020204" pitchFamily="34" charset="-122"/>
              </a:rPr>
              <a:t>PPT</a:t>
            </a:r>
            <a:endParaRPr kumimoji="1" lang="zh-TW" altLang="en-US" dirty="0">
              <a:solidFill>
                <a:prstClr val="white">
                  <a:lumMod val="85000"/>
                </a:prst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5061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7EC534-F1C0-9740-A720-344D0807B809}"/>
              </a:ext>
            </a:extLst>
          </p:cNvPr>
          <p:cNvSpPr>
            <a:spLocks noGrp="1"/>
          </p:cNvSpPr>
          <p:nvPr>
            <p:ph type="title"/>
          </p:nvPr>
        </p:nvSpPr>
        <p:spPr>
          <a:xfrm>
            <a:off x="490335" y="80599"/>
            <a:ext cx="9936667" cy="1325563"/>
          </a:xfrm>
        </p:spPr>
        <p:txBody>
          <a:body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5" name="文字方塊 4">
            <a:extLst>
              <a:ext uri="{FF2B5EF4-FFF2-40B4-BE49-F238E27FC236}">
                <a16:creationId xmlns:a16="http://schemas.microsoft.com/office/drawing/2014/main" id="{62286891-1E71-774F-AD4E-91404F4A5553}"/>
              </a:ext>
            </a:extLst>
          </p:cNvPr>
          <p:cNvSpPr txBox="1"/>
          <p:nvPr/>
        </p:nvSpPr>
        <p:spPr>
          <a:xfrm>
            <a:off x="572692" y="1006052"/>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6" name="投影片編號版面配置區 1">
            <a:extLst>
              <a:ext uri="{FF2B5EF4-FFF2-40B4-BE49-F238E27FC236}">
                <a16:creationId xmlns:a16="http://schemas.microsoft.com/office/drawing/2014/main" id="{AF232205-FD36-9E4B-B0D1-37271528B1AD}"/>
              </a:ext>
            </a:extLst>
          </p:cNvPr>
          <p:cNvSpPr>
            <a:spLocks noGrp="1"/>
          </p:cNvSpPr>
          <p:nvPr>
            <p:ph type="sldNum" sz="quarter" idx="12"/>
          </p:nvPr>
        </p:nvSpPr>
        <p:spPr>
          <a:xfrm>
            <a:off x="5630487" y="6734871"/>
            <a:ext cx="931026" cy="365125"/>
          </a:xfrm>
        </p:spPr>
        <p:txBody>
          <a:bodyPr/>
          <a:lstStyle/>
          <a:p>
            <a:fld id="{C33509E8-EDB3-4BFB-9C63-B01D176D4351}" type="slidenum">
              <a:rPr lang="ko-KR" altLang="en-US" smtClean="0"/>
              <a:pPr/>
              <a:t>29</a:t>
            </a:fld>
            <a:endParaRPr lang="ko-KR" altLang="en-US"/>
          </a:p>
        </p:txBody>
      </p:sp>
      <p:sp>
        <p:nvSpPr>
          <p:cNvPr id="8" name="文字方塊 7">
            <a:extLst>
              <a:ext uri="{FF2B5EF4-FFF2-40B4-BE49-F238E27FC236}">
                <a16:creationId xmlns:a16="http://schemas.microsoft.com/office/drawing/2014/main" id="{65AA1384-9356-754C-94DD-67B4FE4AB40A}"/>
              </a:ext>
            </a:extLst>
          </p:cNvPr>
          <p:cNvSpPr txBox="1"/>
          <p:nvPr/>
        </p:nvSpPr>
        <p:spPr>
          <a:xfrm>
            <a:off x="404456" y="1517749"/>
            <a:ext cx="6070472" cy="662489"/>
          </a:xfrm>
          <a:prstGeom prst="rect">
            <a:avLst/>
          </a:prstGeom>
          <a:noFill/>
        </p:spPr>
        <p:txBody>
          <a:bodyPr wrap="square" rtlCol="0">
            <a:spAutoFit/>
          </a:bodyPr>
          <a:lstStyle/>
          <a:p>
            <a:pPr>
              <a:lnSpc>
                <a:spcPct val="150000"/>
              </a:lnSpc>
            </a:pPr>
            <a:r>
              <a:rPr kumimoji="1" lang="zh-TW" altLang="en-US" sz="2800" dirty="0">
                <a:latin typeface="Microsoft YaHei" panose="020B0503020204020204" pitchFamily="34" charset="-122"/>
                <a:ea typeface="Microsoft YaHei" panose="020B0503020204020204" pitchFamily="34" charset="-122"/>
              </a:rPr>
              <a:t>三、研擬單元的重要／核心問題</a:t>
            </a:r>
            <a:endParaRPr kumimoji="1" lang="zh-TW" altLang="en-US" sz="2800" dirty="0">
              <a:solidFill>
                <a:srgbClr val="0070C0"/>
              </a:solidFill>
              <a:latin typeface="Microsoft YaHei" panose="020B0503020204020204" pitchFamily="34" charset="-122"/>
              <a:ea typeface="Microsoft YaHei" panose="020B0503020204020204" pitchFamily="34" charset="-122"/>
            </a:endParaRPr>
          </a:p>
        </p:txBody>
      </p:sp>
      <p:sp>
        <p:nvSpPr>
          <p:cNvPr id="13" name="內容版面配置區 2">
            <a:extLst>
              <a:ext uri="{FF2B5EF4-FFF2-40B4-BE49-F238E27FC236}">
                <a16:creationId xmlns:a16="http://schemas.microsoft.com/office/drawing/2014/main" id="{DF8F890A-0F45-0241-BF84-7A6DCA655ABD}"/>
              </a:ext>
            </a:extLst>
          </p:cNvPr>
          <p:cNvSpPr txBox="1">
            <a:spLocks/>
          </p:cNvSpPr>
          <p:nvPr/>
        </p:nvSpPr>
        <p:spPr>
          <a:xfrm>
            <a:off x="769232" y="2220072"/>
            <a:ext cx="9144000" cy="835141"/>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600"/>
              </a:spcBef>
            </a:pPr>
            <a:r>
              <a:rPr lang="zh-TW" altLang="en-US" sz="3200" b="1" dirty="0">
                <a:solidFill>
                  <a:srgbClr val="C00000"/>
                </a:solidFill>
                <a:latin typeface="Microsoft YaHei" panose="020B0503020204020204" pitchFamily="34" charset="-122"/>
                <a:ea typeface="Microsoft YaHei" panose="020B0503020204020204" pitchFamily="34" charset="-122"/>
              </a:rPr>
              <a:t>教學提問的功能與目的</a:t>
            </a:r>
            <a:endParaRPr lang="en-US" altLang="zh-TW" sz="3200" b="1" dirty="0">
              <a:solidFill>
                <a:srgbClr val="C00000"/>
              </a:solidFill>
              <a:latin typeface="Microsoft YaHei" panose="020B0503020204020204" pitchFamily="34" charset="-122"/>
              <a:ea typeface="Microsoft YaHei" panose="020B0503020204020204" pitchFamily="34" charset="-122"/>
            </a:endParaRPr>
          </a:p>
        </p:txBody>
      </p:sp>
      <p:graphicFrame>
        <p:nvGraphicFramePr>
          <p:cNvPr id="14" name="資料庫圖表 13">
            <a:extLst>
              <a:ext uri="{FF2B5EF4-FFF2-40B4-BE49-F238E27FC236}">
                <a16:creationId xmlns:a16="http://schemas.microsoft.com/office/drawing/2014/main" id="{97F67BB9-67C5-244F-9286-7D5A09F1B8D2}"/>
              </a:ext>
            </a:extLst>
          </p:cNvPr>
          <p:cNvGraphicFramePr/>
          <p:nvPr/>
        </p:nvGraphicFramePr>
        <p:xfrm>
          <a:off x="1417133" y="1662846"/>
          <a:ext cx="10036930" cy="4815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文字方塊 2">
            <a:extLst>
              <a:ext uri="{FF2B5EF4-FFF2-40B4-BE49-F238E27FC236}">
                <a16:creationId xmlns:a16="http://schemas.microsoft.com/office/drawing/2014/main" id="{4275B152-0EE2-8C44-85CE-B9BB5AEBF097}"/>
              </a:ext>
            </a:extLst>
          </p:cNvPr>
          <p:cNvSpPr txBox="1"/>
          <p:nvPr/>
        </p:nvSpPr>
        <p:spPr>
          <a:xfrm>
            <a:off x="8499408" y="5783085"/>
            <a:ext cx="2954655" cy="369332"/>
          </a:xfrm>
          <a:prstGeom prst="rect">
            <a:avLst/>
          </a:prstGeom>
          <a:noFill/>
        </p:spPr>
        <p:txBody>
          <a:bodyPr wrap="none" rtlCol="0">
            <a:spAutoFit/>
          </a:bodyPr>
          <a:lstStyle/>
          <a:p>
            <a:r>
              <a:rPr kumimoji="1" lang="zh-TW" altLang="en-US" dirty="0">
                <a:solidFill>
                  <a:srgbClr val="FF0000"/>
                </a:solidFill>
                <a:latin typeface="Microsoft YaHei" panose="020B0503020204020204" pitchFamily="34" charset="-122"/>
                <a:ea typeface="Microsoft YaHei" panose="020B0503020204020204" pitchFamily="34" charset="-122"/>
              </a:rPr>
              <a:t>不一定每一個單元都要有！</a:t>
            </a:r>
          </a:p>
        </p:txBody>
      </p:sp>
      <p:sp>
        <p:nvSpPr>
          <p:cNvPr id="11" name="矩形 10">
            <a:extLst>
              <a:ext uri="{FF2B5EF4-FFF2-40B4-BE49-F238E27FC236}">
                <a16:creationId xmlns:a16="http://schemas.microsoft.com/office/drawing/2014/main" id="{F09C788F-7644-1743-BB4E-5DBFF787CEC1}"/>
              </a:ext>
            </a:extLst>
          </p:cNvPr>
          <p:cNvSpPr/>
          <p:nvPr/>
        </p:nvSpPr>
        <p:spPr>
          <a:xfrm>
            <a:off x="8857502" y="207195"/>
            <a:ext cx="3139001" cy="369332"/>
          </a:xfrm>
          <a:prstGeom prst="rect">
            <a:avLst/>
          </a:prstGeom>
        </p:spPr>
        <p:txBody>
          <a:bodyPr wrap="none">
            <a:spAutoFit/>
          </a:bodyPr>
          <a:lstStyle/>
          <a:p>
            <a:pPr lvl="0">
              <a:defRPr/>
            </a:pPr>
            <a:r>
              <a:rPr kumimoji="1" lang="zh-TW" altLang="en-US" dirty="0">
                <a:solidFill>
                  <a:prstClr val="white">
                    <a:lumMod val="85000"/>
                  </a:prstClr>
                </a:solidFill>
                <a:latin typeface="Microsoft YaHei" panose="020B0503020204020204" pitchFamily="34" charset="-122"/>
                <a:ea typeface="Microsoft YaHei" panose="020B0503020204020204" pitchFamily="34" charset="-122"/>
              </a:rPr>
              <a:t>整理自甄曉蘭教授工作坊</a:t>
            </a:r>
            <a:r>
              <a:rPr kumimoji="1" lang="en-US" altLang="zh-TW" dirty="0">
                <a:solidFill>
                  <a:prstClr val="white">
                    <a:lumMod val="85000"/>
                  </a:prstClr>
                </a:solidFill>
                <a:latin typeface="Microsoft YaHei" panose="020B0503020204020204" pitchFamily="34" charset="-122"/>
                <a:ea typeface="Microsoft YaHei" panose="020B0503020204020204" pitchFamily="34" charset="-122"/>
              </a:rPr>
              <a:t>PPT</a:t>
            </a:r>
            <a:endParaRPr kumimoji="1" lang="zh-TW" altLang="en-US" dirty="0">
              <a:solidFill>
                <a:prstClr val="white">
                  <a:lumMod val="85000"/>
                </a:prst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7454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1E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A9C83A5-8679-49CE-AE7A-38DF4C577A2B}"/>
              </a:ext>
            </a:extLst>
          </p:cNvPr>
          <p:cNvGrpSpPr/>
          <p:nvPr/>
        </p:nvGrpSpPr>
        <p:grpSpPr>
          <a:xfrm>
            <a:off x="1018198" y="687573"/>
            <a:ext cx="10711752" cy="5591722"/>
            <a:chOff x="1504597" y="2399471"/>
            <a:chExt cx="6134807" cy="3202478"/>
          </a:xfrm>
          <a:solidFill>
            <a:srgbClr val="DCDCD4"/>
          </a:solidFill>
          <a:effectLst/>
        </p:grpSpPr>
        <p:sp>
          <p:nvSpPr>
            <p:cNvPr id="5" name="Freeform 5962">
              <a:extLst>
                <a:ext uri="{FF2B5EF4-FFF2-40B4-BE49-F238E27FC236}">
                  <a16:creationId xmlns:a16="http://schemas.microsoft.com/office/drawing/2014/main" id="{3030BE1A-7780-4EB8-A6AD-85EB5CCB2EB1}"/>
                </a:ext>
              </a:extLst>
            </p:cNvPr>
            <p:cNvSpPr>
              <a:spLocks noEditPoints="1"/>
            </p:cNvSpPr>
            <p:nvPr/>
          </p:nvSpPr>
          <p:spPr bwMode="auto">
            <a:xfrm>
              <a:off x="3063972" y="4165973"/>
              <a:ext cx="836057" cy="1435976"/>
            </a:xfrm>
            <a:custGeom>
              <a:avLst/>
              <a:gdLst>
                <a:gd name="T0" fmla="*/ 168775 w 1874"/>
                <a:gd name="T1" fmla="*/ 2086902 h 3562"/>
                <a:gd name="T2" fmla="*/ 147202 w 1874"/>
                <a:gd name="T3" fmla="*/ 1968776 h 3562"/>
                <a:gd name="T4" fmla="*/ 184003 w 1874"/>
                <a:gd name="T5" fmla="*/ 1976397 h 3562"/>
                <a:gd name="T6" fmla="*/ 161161 w 1874"/>
                <a:gd name="T7" fmla="*/ 1982748 h 3562"/>
                <a:gd name="T8" fmla="*/ 154816 w 1874"/>
                <a:gd name="T9" fmla="*/ 2042446 h 3562"/>
                <a:gd name="T10" fmla="*/ 156085 w 1874"/>
                <a:gd name="T11" fmla="*/ 1997990 h 3562"/>
                <a:gd name="T12" fmla="*/ 147202 w 1874"/>
                <a:gd name="T13" fmla="*/ 2006881 h 3562"/>
                <a:gd name="T14" fmla="*/ 184003 w 1874"/>
                <a:gd name="T15" fmla="*/ 2086902 h 3562"/>
                <a:gd name="T16" fmla="*/ 153547 w 1874"/>
                <a:gd name="T17" fmla="*/ 1999260 h 3562"/>
                <a:gd name="T18" fmla="*/ 185272 w 1874"/>
                <a:gd name="T19" fmla="*/ 1850649 h 3562"/>
                <a:gd name="T20" fmla="*/ 192886 w 1874"/>
                <a:gd name="T21" fmla="*/ 1841758 h 3562"/>
                <a:gd name="T22" fmla="*/ 166237 w 1874"/>
                <a:gd name="T23" fmla="*/ 1884944 h 3562"/>
                <a:gd name="T24" fmla="*/ 348971 w 1874"/>
                <a:gd name="T25" fmla="*/ 2235513 h 3562"/>
                <a:gd name="T26" fmla="*/ 304556 w 1874"/>
                <a:gd name="T27" fmla="*/ 2245675 h 3562"/>
                <a:gd name="T28" fmla="*/ 284252 w 1874"/>
                <a:gd name="T29" fmla="*/ 2227892 h 3562"/>
                <a:gd name="T30" fmla="*/ 323591 w 1874"/>
                <a:gd name="T31" fmla="*/ 2224082 h 3562"/>
                <a:gd name="T32" fmla="*/ 277907 w 1874"/>
                <a:gd name="T33" fmla="*/ 2230433 h 3562"/>
                <a:gd name="T34" fmla="*/ 170044 w 1874"/>
                <a:gd name="T35" fmla="*/ 2140250 h 3562"/>
                <a:gd name="T36" fmla="*/ 180196 w 1874"/>
                <a:gd name="T37" fmla="*/ 2163113 h 3562"/>
                <a:gd name="T38" fmla="*/ 157354 w 1874"/>
                <a:gd name="T39" fmla="*/ 2090713 h 3562"/>
                <a:gd name="T40" fmla="*/ 247452 w 1874"/>
                <a:gd name="T41" fmla="*/ 2198678 h 3562"/>
                <a:gd name="T42" fmla="*/ 214458 w 1874"/>
                <a:gd name="T43" fmla="*/ 2170734 h 3562"/>
                <a:gd name="T44" fmla="*/ 224610 w 1874"/>
                <a:gd name="T45" fmla="*/ 2189787 h 3562"/>
                <a:gd name="T46" fmla="*/ 300749 w 1874"/>
                <a:gd name="T47" fmla="*/ 2198678 h 3562"/>
                <a:gd name="T48" fmla="*/ 237300 w 1874"/>
                <a:gd name="T49" fmla="*/ 2207569 h 3562"/>
                <a:gd name="T50" fmla="*/ 319784 w 1874"/>
                <a:gd name="T51" fmla="*/ 2224082 h 3562"/>
                <a:gd name="T52" fmla="*/ 184003 w 1874"/>
                <a:gd name="T53" fmla="*/ 1738874 h 3562"/>
                <a:gd name="T54" fmla="*/ 166237 w 1874"/>
                <a:gd name="T55" fmla="*/ 1802383 h 3562"/>
                <a:gd name="T56" fmla="*/ 187810 w 1874"/>
                <a:gd name="T57" fmla="*/ 1807463 h 3562"/>
                <a:gd name="T58" fmla="*/ 176389 w 1874"/>
                <a:gd name="T59" fmla="*/ 1878593 h 3562"/>
                <a:gd name="T60" fmla="*/ 939048 w 1874"/>
                <a:gd name="T61" fmla="*/ 443292 h 3562"/>
                <a:gd name="T62" fmla="*/ 767735 w 1874"/>
                <a:gd name="T63" fmla="*/ 403917 h 3562"/>
                <a:gd name="T64" fmla="*/ 761390 w 1874"/>
                <a:gd name="T65" fmla="*/ 248955 h 3562"/>
                <a:gd name="T66" fmla="*/ 611650 w 1874"/>
                <a:gd name="T67" fmla="*/ 190527 h 3562"/>
                <a:gd name="T68" fmla="*/ 474600 w 1874"/>
                <a:gd name="T69" fmla="*/ 59698 h 3562"/>
                <a:gd name="T70" fmla="*/ 281714 w 1874"/>
                <a:gd name="T71" fmla="*/ 21593 h 3562"/>
                <a:gd name="T72" fmla="*/ 157354 w 1874"/>
                <a:gd name="T73" fmla="*/ 45726 h 3562"/>
                <a:gd name="T74" fmla="*/ 91367 w 1874"/>
                <a:gd name="T75" fmla="*/ 299762 h 3562"/>
                <a:gd name="T76" fmla="*/ 35532 w 1874"/>
                <a:gd name="T77" fmla="*/ 461075 h 3562"/>
                <a:gd name="T78" fmla="*/ 109133 w 1874"/>
                <a:gd name="T79" fmla="*/ 768458 h 3562"/>
                <a:gd name="T80" fmla="*/ 275370 w 1874"/>
                <a:gd name="T81" fmla="*/ 1108865 h 3562"/>
                <a:gd name="T82" fmla="*/ 252528 w 1874"/>
                <a:gd name="T83" fmla="*/ 1420059 h 3562"/>
                <a:gd name="T84" fmla="*/ 196693 w 1874"/>
                <a:gd name="T85" fmla="*/ 1667744 h 3562"/>
                <a:gd name="T86" fmla="*/ 209382 w 1874"/>
                <a:gd name="T87" fmla="*/ 1797302 h 3562"/>
                <a:gd name="T88" fmla="*/ 171313 w 1874"/>
                <a:gd name="T89" fmla="*/ 1882404 h 3562"/>
                <a:gd name="T90" fmla="*/ 170044 w 1874"/>
                <a:gd name="T91" fmla="*/ 1947183 h 3562"/>
                <a:gd name="T92" fmla="*/ 176389 w 1874"/>
                <a:gd name="T93" fmla="*/ 2011962 h 3562"/>
                <a:gd name="T94" fmla="*/ 185272 w 1874"/>
                <a:gd name="T95" fmla="*/ 2053878 h 3562"/>
                <a:gd name="T96" fmla="*/ 196693 w 1874"/>
                <a:gd name="T97" fmla="*/ 2100874 h 3562"/>
                <a:gd name="T98" fmla="*/ 194155 w 1874"/>
                <a:gd name="T99" fmla="*/ 2113576 h 3562"/>
                <a:gd name="T100" fmla="*/ 233493 w 1874"/>
                <a:gd name="T101" fmla="*/ 2131359 h 3562"/>
                <a:gd name="T102" fmla="*/ 255066 w 1874"/>
                <a:gd name="T103" fmla="*/ 2141520 h 3562"/>
                <a:gd name="T104" fmla="*/ 314708 w 1874"/>
                <a:gd name="T105" fmla="*/ 2122467 h 3562"/>
                <a:gd name="T106" fmla="*/ 348971 w 1874"/>
                <a:gd name="T107" fmla="*/ 1890025 h 3562"/>
                <a:gd name="T108" fmla="*/ 453027 w 1874"/>
                <a:gd name="T109" fmla="*/ 1764277 h 3562"/>
                <a:gd name="T110" fmla="*/ 491097 w 1874"/>
                <a:gd name="T111" fmla="*/ 1635989 h 3562"/>
                <a:gd name="T112" fmla="*/ 629416 w 1874"/>
                <a:gd name="T113" fmla="*/ 1491189 h 3562"/>
                <a:gd name="T114" fmla="*/ 865447 w 1874"/>
                <a:gd name="T115" fmla="*/ 1158402 h 3562"/>
                <a:gd name="T116" fmla="*/ 1079905 w 1874"/>
                <a:gd name="T117" fmla="*/ 900556 h 3562"/>
                <a:gd name="T118" fmla="*/ 426379 w 1874"/>
                <a:gd name="T119" fmla="*/ 2222811 h 3562"/>
                <a:gd name="T120" fmla="*/ 184003 w 1874"/>
                <a:gd name="T121" fmla="*/ 1928130 h 3562"/>
                <a:gd name="T122" fmla="*/ 159892 w 1874"/>
                <a:gd name="T123" fmla="*/ 1994179 h 3562"/>
                <a:gd name="T124" fmla="*/ 175120 w 1874"/>
                <a:gd name="T125" fmla="*/ 2027204 h 35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874"/>
                <a:gd name="T190" fmla="*/ 0 h 3562"/>
                <a:gd name="T191" fmla="*/ 1874 w 1874"/>
                <a:gd name="T192" fmla="*/ 3562 h 356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874" h="3562">
                  <a:moveTo>
                    <a:pt x="282" y="3320"/>
                  </a:moveTo>
                  <a:lnTo>
                    <a:pt x="282" y="3320"/>
                  </a:lnTo>
                  <a:lnTo>
                    <a:pt x="286" y="3322"/>
                  </a:lnTo>
                  <a:lnTo>
                    <a:pt x="286" y="3320"/>
                  </a:lnTo>
                  <a:lnTo>
                    <a:pt x="284" y="3316"/>
                  </a:lnTo>
                  <a:lnTo>
                    <a:pt x="282" y="3312"/>
                  </a:lnTo>
                  <a:lnTo>
                    <a:pt x="278" y="3308"/>
                  </a:lnTo>
                  <a:lnTo>
                    <a:pt x="274" y="3308"/>
                  </a:lnTo>
                  <a:lnTo>
                    <a:pt x="274" y="3310"/>
                  </a:lnTo>
                  <a:lnTo>
                    <a:pt x="276" y="3314"/>
                  </a:lnTo>
                  <a:lnTo>
                    <a:pt x="276" y="3316"/>
                  </a:lnTo>
                  <a:lnTo>
                    <a:pt x="282" y="3320"/>
                  </a:lnTo>
                  <a:close/>
                  <a:moveTo>
                    <a:pt x="286" y="3348"/>
                  </a:moveTo>
                  <a:lnTo>
                    <a:pt x="286" y="3348"/>
                  </a:lnTo>
                  <a:lnTo>
                    <a:pt x="288" y="3348"/>
                  </a:lnTo>
                  <a:lnTo>
                    <a:pt x="290" y="3348"/>
                  </a:lnTo>
                  <a:lnTo>
                    <a:pt x="296" y="3344"/>
                  </a:lnTo>
                  <a:lnTo>
                    <a:pt x="294" y="3340"/>
                  </a:lnTo>
                  <a:lnTo>
                    <a:pt x="286" y="3334"/>
                  </a:lnTo>
                  <a:lnTo>
                    <a:pt x="282" y="3330"/>
                  </a:lnTo>
                  <a:lnTo>
                    <a:pt x="278" y="3330"/>
                  </a:lnTo>
                  <a:lnTo>
                    <a:pt x="276" y="3332"/>
                  </a:lnTo>
                  <a:lnTo>
                    <a:pt x="278" y="3334"/>
                  </a:lnTo>
                  <a:lnTo>
                    <a:pt x="278" y="3336"/>
                  </a:lnTo>
                  <a:lnTo>
                    <a:pt x="280" y="3336"/>
                  </a:lnTo>
                  <a:lnTo>
                    <a:pt x="282" y="3336"/>
                  </a:lnTo>
                  <a:lnTo>
                    <a:pt x="284" y="3336"/>
                  </a:lnTo>
                  <a:lnTo>
                    <a:pt x="284" y="3338"/>
                  </a:lnTo>
                  <a:lnTo>
                    <a:pt x="284" y="3340"/>
                  </a:lnTo>
                  <a:lnTo>
                    <a:pt x="284" y="3342"/>
                  </a:lnTo>
                  <a:lnTo>
                    <a:pt x="286" y="3348"/>
                  </a:lnTo>
                  <a:close/>
                  <a:moveTo>
                    <a:pt x="270" y="3286"/>
                  </a:moveTo>
                  <a:lnTo>
                    <a:pt x="270" y="3286"/>
                  </a:lnTo>
                  <a:lnTo>
                    <a:pt x="270" y="3280"/>
                  </a:lnTo>
                  <a:lnTo>
                    <a:pt x="268" y="3278"/>
                  </a:lnTo>
                  <a:lnTo>
                    <a:pt x="266" y="3278"/>
                  </a:lnTo>
                  <a:lnTo>
                    <a:pt x="262" y="3278"/>
                  </a:lnTo>
                  <a:lnTo>
                    <a:pt x="260" y="3280"/>
                  </a:lnTo>
                  <a:lnTo>
                    <a:pt x="256" y="3286"/>
                  </a:lnTo>
                  <a:lnTo>
                    <a:pt x="252" y="3292"/>
                  </a:lnTo>
                  <a:lnTo>
                    <a:pt x="254" y="3292"/>
                  </a:lnTo>
                  <a:lnTo>
                    <a:pt x="258" y="3292"/>
                  </a:lnTo>
                  <a:lnTo>
                    <a:pt x="262" y="3290"/>
                  </a:lnTo>
                  <a:lnTo>
                    <a:pt x="262" y="3288"/>
                  </a:lnTo>
                  <a:lnTo>
                    <a:pt x="264" y="3286"/>
                  </a:lnTo>
                  <a:lnTo>
                    <a:pt x="266" y="3286"/>
                  </a:lnTo>
                  <a:lnTo>
                    <a:pt x="266" y="3288"/>
                  </a:lnTo>
                  <a:lnTo>
                    <a:pt x="268" y="3290"/>
                  </a:lnTo>
                  <a:lnTo>
                    <a:pt x="270" y="3288"/>
                  </a:lnTo>
                  <a:lnTo>
                    <a:pt x="270" y="3286"/>
                  </a:lnTo>
                  <a:close/>
                  <a:moveTo>
                    <a:pt x="262" y="3260"/>
                  </a:moveTo>
                  <a:lnTo>
                    <a:pt x="262" y="3260"/>
                  </a:lnTo>
                  <a:lnTo>
                    <a:pt x="256" y="3260"/>
                  </a:lnTo>
                  <a:lnTo>
                    <a:pt x="254" y="3260"/>
                  </a:lnTo>
                  <a:lnTo>
                    <a:pt x="254" y="3262"/>
                  </a:lnTo>
                  <a:lnTo>
                    <a:pt x="256" y="3264"/>
                  </a:lnTo>
                  <a:lnTo>
                    <a:pt x="258" y="3266"/>
                  </a:lnTo>
                  <a:lnTo>
                    <a:pt x="260" y="3270"/>
                  </a:lnTo>
                  <a:lnTo>
                    <a:pt x="264" y="3272"/>
                  </a:lnTo>
                  <a:lnTo>
                    <a:pt x="266" y="3270"/>
                  </a:lnTo>
                  <a:lnTo>
                    <a:pt x="268" y="3268"/>
                  </a:lnTo>
                  <a:lnTo>
                    <a:pt x="270" y="3266"/>
                  </a:lnTo>
                  <a:lnTo>
                    <a:pt x="274" y="3266"/>
                  </a:lnTo>
                  <a:lnTo>
                    <a:pt x="276" y="3266"/>
                  </a:lnTo>
                  <a:lnTo>
                    <a:pt x="276" y="3258"/>
                  </a:lnTo>
                  <a:lnTo>
                    <a:pt x="274" y="3254"/>
                  </a:lnTo>
                  <a:lnTo>
                    <a:pt x="270" y="3250"/>
                  </a:lnTo>
                  <a:lnTo>
                    <a:pt x="268" y="3250"/>
                  </a:lnTo>
                  <a:lnTo>
                    <a:pt x="266" y="3252"/>
                  </a:lnTo>
                  <a:lnTo>
                    <a:pt x="268" y="3258"/>
                  </a:lnTo>
                  <a:lnTo>
                    <a:pt x="266" y="3260"/>
                  </a:lnTo>
                  <a:lnTo>
                    <a:pt x="262" y="3260"/>
                  </a:lnTo>
                  <a:close/>
                  <a:moveTo>
                    <a:pt x="236" y="3110"/>
                  </a:moveTo>
                  <a:lnTo>
                    <a:pt x="236" y="3110"/>
                  </a:lnTo>
                  <a:lnTo>
                    <a:pt x="238" y="3110"/>
                  </a:lnTo>
                  <a:lnTo>
                    <a:pt x="240" y="3112"/>
                  </a:lnTo>
                  <a:lnTo>
                    <a:pt x="240" y="3118"/>
                  </a:lnTo>
                  <a:lnTo>
                    <a:pt x="240" y="3126"/>
                  </a:lnTo>
                  <a:lnTo>
                    <a:pt x="242" y="3128"/>
                  </a:lnTo>
                  <a:lnTo>
                    <a:pt x="244" y="3128"/>
                  </a:lnTo>
                  <a:lnTo>
                    <a:pt x="248" y="3124"/>
                  </a:lnTo>
                  <a:lnTo>
                    <a:pt x="250" y="3120"/>
                  </a:lnTo>
                  <a:lnTo>
                    <a:pt x="244" y="3108"/>
                  </a:lnTo>
                  <a:lnTo>
                    <a:pt x="240" y="3102"/>
                  </a:lnTo>
                  <a:lnTo>
                    <a:pt x="240" y="3096"/>
                  </a:lnTo>
                  <a:lnTo>
                    <a:pt x="238" y="3090"/>
                  </a:lnTo>
                  <a:lnTo>
                    <a:pt x="236" y="3088"/>
                  </a:lnTo>
                  <a:lnTo>
                    <a:pt x="232" y="3090"/>
                  </a:lnTo>
                  <a:lnTo>
                    <a:pt x="230" y="3094"/>
                  </a:lnTo>
                  <a:lnTo>
                    <a:pt x="230" y="3098"/>
                  </a:lnTo>
                  <a:lnTo>
                    <a:pt x="232" y="3100"/>
                  </a:lnTo>
                  <a:lnTo>
                    <a:pt x="232" y="3104"/>
                  </a:lnTo>
                  <a:lnTo>
                    <a:pt x="230" y="3108"/>
                  </a:lnTo>
                  <a:lnTo>
                    <a:pt x="230" y="3110"/>
                  </a:lnTo>
                  <a:lnTo>
                    <a:pt x="232" y="3110"/>
                  </a:lnTo>
                  <a:lnTo>
                    <a:pt x="236" y="3110"/>
                  </a:lnTo>
                  <a:close/>
                  <a:moveTo>
                    <a:pt x="284" y="3278"/>
                  </a:moveTo>
                  <a:lnTo>
                    <a:pt x="284" y="3278"/>
                  </a:lnTo>
                  <a:lnTo>
                    <a:pt x="284" y="3276"/>
                  </a:lnTo>
                  <a:lnTo>
                    <a:pt x="284" y="3270"/>
                  </a:lnTo>
                  <a:lnTo>
                    <a:pt x="282" y="3264"/>
                  </a:lnTo>
                  <a:lnTo>
                    <a:pt x="280" y="3260"/>
                  </a:lnTo>
                  <a:lnTo>
                    <a:pt x="278" y="3264"/>
                  </a:lnTo>
                  <a:lnTo>
                    <a:pt x="278" y="3270"/>
                  </a:lnTo>
                  <a:lnTo>
                    <a:pt x="280" y="3276"/>
                  </a:lnTo>
                  <a:lnTo>
                    <a:pt x="282" y="3278"/>
                  </a:lnTo>
                  <a:lnTo>
                    <a:pt x="284" y="3278"/>
                  </a:lnTo>
                  <a:close/>
                  <a:moveTo>
                    <a:pt x="304" y="3362"/>
                  </a:moveTo>
                  <a:lnTo>
                    <a:pt x="304" y="3362"/>
                  </a:lnTo>
                  <a:lnTo>
                    <a:pt x="304" y="3358"/>
                  </a:lnTo>
                  <a:lnTo>
                    <a:pt x="304" y="3356"/>
                  </a:lnTo>
                  <a:lnTo>
                    <a:pt x="306" y="3354"/>
                  </a:lnTo>
                  <a:lnTo>
                    <a:pt x="304" y="3352"/>
                  </a:lnTo>
                  <a:lnTo>
                    <a:pt x="302" y="3350"/>
                  </a:lnTo>
                  <a:lnTo>
                    <a:pt x="300" y="3350"/>
                  </a:lnTo>
                  <a:lnTo>
                    <a:pt x="294" y="3356"/>
                  </a:lnTo>
                  <a:lnTo>
                    <a:pt x="292" y="3360"/>
                  </a:lnTo>
                  <a:lnTo>
                    <a:pt x="292" y="3362"/>
                  </a:lnTo>
                  <a:lnTo>
                    <a:pt x="296" y="3368"/>
                  </a:lnTo>
                  <a:lnTo>
                    <a:pt x="298" y="3368"/>
                  </a:lnTo>
                  <a:lnTo>
                    <a:pt x="300" y="3368"/>
                  </a:lnTo>
                  <a:lnTo>
                    <a:pt x="302" y="3366"/>
                  </a:lnTo>
                  <a:lnTo>
                    <a:pt x="304" y="3362"/>
                  </a:lnTo>
                  <a:close/>
                  <a:moveTo>
                    <a:pt x="262" y="3320"/>
                  </a:moveTo>
                  <a:lnTo>
                    <a:pt x="262" y="3320"/>
                  </a:lnTo>
                  <a:lnTo>
                    <a:pt x="260" y="3330"/>
                  </a:lnTo>
                  <a:lnTo>
                    <a:pt x="258" y="3332"/>
                  </a:lnTo>
                  <a:lnTo>
                    <a:pt x="260" y="3330"/>
                  </a:lnTo>
                  <a:lnTo>
                    <a:pt x="264" y="3328"/>
                  </a:lnTo>
                  <a:lnTo>
                    <a:pt x="268" y="3320"/>
                  </a:lnTo>
                  <a:lnTo>
                    <a:pt x="268" y="3316"/>
                  </a:lnTo>
                  <a:lnTo>
                    <a:pt x="266" y="3314"/>
                  </a:lnTo>
                  <a:lnTo>
                    <a:pt x="264" y="3314"/>
                  </a:lnTo>
                  <a:lnTo>
                    <a:pt x="262" y="3320"/>
                  </a:lnTo>
                  <a:close/>
                  <a:moveTo>
                    <a:pt x="276" y="3112"/>
                  </a:moveTo>
                  <a:lnTo>
                    <a:pt x="276" y="3112"/>
                  </a:lnTo>
                  <a:lnTo>
                    <a:pt x="286" y="3114"/>
                  </a:lnTo>
                  <a:lnTo>
                    <a:pt x="288" y="3114"/>
                  </a:lnTo>
                  <a:lnTo>
                    <a:pt x="290" y="3112"/>
                  </a:lnTo>
                  <a:lnTo>
                    <a:pt x="284" y="3110"/>
                  </a:lnTo>
                  <a:lnTo>
                    <a:pt x="276" y="3102"/>
                  </a:lnTo>
                  <a:lnTo>
                    <a:pt x="270" y="3096"/>
                  </a:lnTo>
                  <a:lnTo>
                    <a:pt x="270" y="3098"/>
                  </a:lnTo>
                  <a:lnTo>
                    <a:pt x="270" y="3102"/>
                  </a:lnTo>
                  <a:lnTo>
                    <a:pt x="272" y="3108"/>
                  </a:lnTo>
                  <a:lnTo>
                    <a:pt x="276" y="3112"/>
                  </a:lnTo>
                  <a:close/>
                  <a:moveTo>
                    <a:pt x="274" y="3270"/>
                  </a:moveTo>
                  <a:lnTo>
                    <a:pt x="274" y="3270"/>
                  </a:lnTo>
                  <a:lnTo>
                    <a:pt x="272" y="3270"/>
                  </a:lnTo>
                  <a:lnTo>
                    <a:pt x="270" y="3272"/>
                  </a:lnTo>
                  <a:lnTo>
                    <a:pt x="270" y="3274"/>
                  </a:lnTo>
                  <a:lnTo>
                    <a:pt x="272" y="3276"/>
                  </a:lnTo>
                  <a:lnTo>
                    <a:pt x="274" y="3278"/>
                  </a:lnTo>
                  <a:lnTo>
                    <a:pt x="276" y="3276"/>
                  </a:lnTo>
                  <a:lnTo>
                    <a:pt x="276" y="3272"/>
                  </a:lnTo>
                  <a:lnTo>
                    <a:pt x="274" y="3270"/>
                  </a:lnTo>
                  <a:close/>
                  <a:moveTo>
                    <a:pt x="246" y="3090"/>
                  </a:moveTo>
                  <a:lnTo>
                    <a:pt x="246" y="3090"/>
                  </a:lnTo>
                  <a:lnTo>
                    <a:pt x="250" y="3090"/>
                  </a:lnTo>
                  <a:lnTo>
                    <a:pt x="252" y="3090"/>
                  </a:lnTo>
                  <a:lnTo>
                    <a:pt x="254" y="3092"/>
                  </a:lnTo>
                  <a:lnTo>
                    <a:pt x="258" y="3092"/>
                  </a:lnTo>
                  <a:lnTo>
                    <a:pt x="260" y="3090"/>
                  </a:lnTo>
                  <a:lnTo>
                    <a:pt x="260" y="3084"/>
                  </a:lnTo>
                  <a:lnTo>
                    <a:pt x="260" y="3080"/>
                  </a:lnTo>
                  <a:lnTo>
                    <a:pt x="260" y="3076"/>
                  </a:lnTo>
                  <a:lnTo>
                    <a:pt x="258" y="3078"/>
                  </a:lnTo>
                  <a:lnTo>
                    <a:pt x="256" y="3080"/>
                  </a:lnTo>
                  <a:lnTo>
                    <a:pt x="252" y="3084"/>
                  </a:lnTo>
                  <a:lnTo>
                    <a:pt x="248" y="3086"/>
                  </a:lnTo>
                  <a:lnTo>
                    <a:pt x="244" y="3086"/>
                  </a:lnTo>
                  <a:lnTo>
                    <a:pt x="242" y="3088"/>
                  </a:lnTo>
                  <a:lnTo>
                    <a:pt x="242" y="3090"/>
                  </a:lnTo>
                  <a:lnTo>
                    <a:pt x="246" y="3090"/>
                  </a:lnTo>
                  <a:close/>
                  <a:moveTo>
                    <a:pt x="248" y="3074"/>
                  </a:moveTo>
                  <a:lnTo>
                    <a:pt x="248" y="3074"/>
                  </a:lnTo>
                  <a:lnTo>
                    <a:pt x="246" y="3072"/>
                  </a:lnTo>
                  <a:lnTo>
                    <a:pt x="244" y="3072"/>
                  </a:lnTo>
                  <a:lnTo>
                    <a:pt x="242" y="3074"/>
                  </a:lnTo>
                  <a:lnTo>
                    <a:pt x="244" y="3078"/>
                  </a:lnTo>
                  <a:lnTo>
                    <a:pt x="246" y="3080"/>
                  </a:lnTo>
                  <a:lnTo>
                    <a:pt x="248" y="3078"/>
                  </a:lnTo>
                  <a:lnTo>
                    <a:pt x="250" y="3076"/>
                  </a:lnTo>
                  <a:lnTo>
                    <a:pt x="248" y="3074"/>
                  </a:lnTo>
                  <a:close/>
                  <a:moveTo>
                    <a:pt x="252" y="3118"/>
                  </a:moveTo>
                  <a:lnTo>
                    <a:pt x="252" y="3118"/>
                  </a:lnTo>
                  <a:lnTo>
                    <a:pt x="252" y="3120"/>
                  </a:lnTo>
                  <a:lnTo>
                    <a:pt x="254" y="3122"/>
                  </a:lnTo>
                  <a:lnTo>
                    <a:pt x="266" y="3128"/>
                  </a:lnTo>
                  <a:lnTo>
                    <a:pt x="272" y="3128"/>
                  </a:lnTo>
                  <a:lnTo>
                    <a:pt x="274" y="3124"/>
                  </a:lnTo>
                  <a:lnTo>
                    <a:pt x="272" y="3124"/>
                  </a:lnTo>
                  <a:lnTo>
                    <a:pt x="270" y="3122"/>
                  </a:lnTo>
                  <a:lnTo>
                    <a:pt x="268" y="3118"/>
                  </a:lnTo>
                  <a:lnTo>
                    <a:pt x="270" y="3116"/>
                  </a:lnTo>
                  <a:lnTo>
                    <a:pt x="270" y="3114"/>
                  </a:lnTo>
                  <a:lnTo>
                    <a:pt x="270" y="3108"/>
                  </a:lnTo>
                  <a:lnTo>
                    <a:pt x="266" y="3100"/>
                  </a:lnTo>
                  <a:lnTo>
                    <a:pt x="264" y="3098"/>
                  </a:lnTo>
                  <a:lnTo>
                    <a:pt x="262" y="3102"/>
                  </a:lnTo>
                  <a:lnTo>
                    <a:pt x="262" y="3106"/>
                  </a:lnTo>
                  <a:lnTo>
                    <a:pt x="262" y="3108"/>
                  </a:lnTo>
                  <a:lnTo>
                    <a:pt x="262" y="3114"/>
                  </a:lnTo>
                  <a:lnTo>
                    <a:pt x="262" y="3116"/>
                  </a:lnTo>
                  <a:lnTo>
                    <a:pt x="260" y="3114"/>
                  </a:lnTo>
                  <a:lnTo>
                    <a:pt x="258" y="3114"/>
                  </a:lnTo>
                  <a:lnTo>
                    <a:pt x="252" y="3118"/>
                  </a:lnTo>
                  <a:close/>
                  <a:moveTo>
                    <a:pt x="246" y="3228"/>
                  </a:moveTo>
                  <a:lnTo>
                    <a:pt x="246" y="3228"/>
                  </a:lnTo>
                  <a:lnTo>
                    <a:pt x="248" y="3228"/>
                  </a:lnTo>
                  <a:lnTo>
                    <a:pt x="250" y="3228"/>
                  </a:lnTo>
                  <a:lnTo>
                    <a:pt x="252" y="3228"/>
                  </a:lnTo>
                  <a:lnTo>
                    <a:pt x="254" y="3228"/>
                  </a:lnTo>
                  <a:lnTo>
                    <a:pt x="256" y="3224"/>
                  </a:lnTo>
                  <a:lnTo>
                    <a:pt x="256" y="3222"/>
                  </a:lnTo>
                  <a:lnTo>
                    <a:pt x="258" y="3218"/>
                  </a:lnTo>
                  <a:lnTo>
                    <a:pt x="262" y="3216"/>
                  </a:lnTo>
                  <a:lnTo>
                    <a:pt x="262" y="3214"/>
                  </a:lnTo>
                  <a:lnTo>
                    <a:pt x="260" y="3214"/>
                  </a:lnTo>
                  <a:lnTo>
                    <a:pt x="256" y="3216"/>
                  </a:lnTo>
                  <a:lnTo>
                    <a:pt x="254" y="3216"/>
                  </a:lnTo>
                  <a:lnTo>
                    <a:pt x="254" y="3214"/>
                  </a:lnTo>
                  <a:lnTo>
                    <a:pt x="254" y="3212"/>
                  </a:lnTo>
                  <a:lnTo>
                    <a:pt x="252" y="3212"/>
                  </a:lnTo>
                  <a:lnTo>
                    <a:pt x="248" y="3210"/>
                  </a:lnTo>
                  <a:lnTo>
                    <a:pt x="246" y="3210"/>
                  </a:lnTo>
                  <a:lnTo>
                    <a:pt x="242" y="3208"/>
                  </a:lnTo>
                  <a:lnTo>
                    <a:pt x="238" y="3208"/>
                  </a:lnTo>
                  <a:lnTo>
                    <a:pt x="236" y="3208"/>
                  </a:lnTo>
                  <a:lnTo>
                    <a:pt x="236" y="3210"/>
                  </a:lnTo>
                  <a:lnTo>
                    <a:pt x="240" y="3212"/>
                  </a:lnTo>
                  <a:lnTo>
                    <a:pt x="244" y="3216"/>
                  </a:lnTo>
                  <a:lnTo>
                    <a:pt x="244" y="3218"/>
                  </a:lnTo>
                  <a:lnTo>
                    <a:pt x="242" y="3218"/>
                  </a:lnTo>
                  <a:lnTo>
                    <a:pt x="240" y="3218"/>
                  </a:lnTo>
                  <a:lnTo>
                    <a:pt x="236" y="3218"/>
                  </a:lnTo>
                  <a:lnTo>
                    <a:pt x="232" y="3222"/>
                  </a:lnTo>
                  <a:lnTo>
                    <a:pt x="232" y="3224"/>
                  </a:lnTo>
                  <a:lnTo>
                    <a:pt x="234" y="3226"/>
                  </a:lnTo>
                  <a:lnTo>
                    <a:pt x="238" y="3226"/>
                  </a:lnTo>
                  <a:lnTo>
                    <a:pt x="242" y="3226"/>
                  </a:lnTo>
                  <a:lnTo>
                    <a:pt x="240" y="3230"/>
                  </a:lnTo>
                  <a:lnTo>
                    <a:pt x="240" y="3232"/>
                  </a:lnTo>
                  <a:lnTo>
                    <a:pt x="242" y="3232"/>
                  </a:lnTo>
                  <a:lnTo>
                    <a:pt x="246" y="3228"/>
                  </a:lnTo>
                  <a:close/>
                  <a:moveTo>
                    <a:pt x="256" y="3248"/>
                  </a:moveTo>
                  <a:lnTo>
                    <a:pt x="256" y="3248"/>
                  </a:lnTo>
                  <a:lnTo>
                    <a:pt x="254" y="3250"/>
                  </a:lnTo>
                  <a:lnTo>
                    <a:pt x="254" y="3252"/>
                  </a:lnTo>
                  <a:lnTo>
                    <a:pt x="258" y="3256"/>
                  </a:lnTo>
                  <a:lnTo>
                    <a:pt x="262" y="3258"/>
                  </a:lnTo>
                  <a:lnTo>
                    <a:pt x="264" y="3258"/>
                  </a:lnTo>
                  <a:lnTo>
                    <a:pt x="264" y="3256"/>
                  </a:lnTo>
                  <a:lnTo>
                    <a:pt x="262" y="3252"/>
                  </a:lnTo>
                  <a:lnTo>
                    <a:pt x="260" y="3248"/>
                  </a:lnTo>
                  <a:lnTo>
                    <a:pt x="258" y="3248"/>
                  </a:lnTo>
                  <a:lnTo>
                    <a:pt x="256" y="3248"/>
                  </a:lnTo>
                  <a:close/>
                  <a:moveTo>
                    <a:pt x="254" y="3160"/>
                  </a:moveTo>
                  <a:lnTo>
                    <a:pt x="254" y="3160"/>
                  </a:lnTo>
                  <a:lnTo>
                    <a:pt x="256" y="3160"/>
                  </a:lnTo>
                  <a:lnTo>
                    <a:pt x="256" y="3154"/>
                  </a:lnTo>
                  <a:lnTo>
                    <a:pt x="254" y="3150"/>
                  </a:lnTo>
                  <a:lnTo>
                    <a:pt x="250" y="3150"/>
                  </a:lnTo>
                  <a:lnTo>
                    <a:pt x="246" y="3152"/>
                  </a:lnTo>
                  <a:lnTo>
                    <a:pt x="242" y="3154"/>
                  </a:lnTo>
                  <a:lnTo>
                    <a:pt x="242" y="3156"/>
                  </a:lnTo>
                  <a:lnTo>
                    <a:pt x="246" y="3156"/>
                  </a:lnTo>
                  <a:lnTo>
                    <a:pt x="248" y="3158"/>
                  </a:lnTo>
                  <a:lnTo>
                    <a:pt x="254" y="3160"/>
                  </a:lnTo>
                  <a:close/>
                  <a:moveTo>
                    <a:pt x="248" y="3146"/>
                  </a:moveTo>
                  <a:lnTo>
                    <a:pt x="248" y="3146"/>
                  </a:lnTo>
                  <a:lnTo>
                    <a:pt x="250" y="3144"/>
                  </a:lnTo>
                  <a:lnTo>
                    <a:pt x="250" y="3142"/>
                  </a:lnTo>
                  <a:lnTo>
                    <a:pt x="244" y="3136"/>
                  </a:lnTo>
                  <a:lnTo>
                    <a:pt x="242" y="3136"/>
                  </a:lnTo>
                  <a:lnTo>
                    <a:pt x="244" y="3142"/>
                  </a:lnTo>
                  <a:lnTo>
                    <a:pt x="246" y="3146"/>
                  </a:lnTo>
                  <a:lnTo>
                    <a:pt x="248" y="3146"/>
                  </a:lnTo>
                  <a:close/>
                  <a:moveTo>
                    <a:pt x="282" y="3246"/>
                  </a:moveTo>
                  <a:lnTo>
                    <a:pt x="282" y="3246"/>
                  </a:lnTo>
                  <a:lnTo>
                    <a:pt x="280" y="3242"/>
                  </a:lnTo>
                  <a:lnTo>
                    <a:pt x="278" y="3238"/>
                  </a:lnTo>
                  <a:lnTo>
                    <a:pt x="278" y="3236"/>
                  </a:lnTo>
                  <a:lnTo>
                    <a:pt x="276" y="3234"/>
                  </a:lnTo>
                  <a:lnTo>
                    <a:pt x="272" y="3232"/>
                  </a:lnTo>
                  <a:lnTo>
                    <a:pt x="270" y="3232"/>
                  </a:lnTo>
                  <a:lnTo>
                    <a:pt x="270" y="3234"/>
                  </a:lnTo>
                  <a:lnTo>
                    <a:pt x="272" y="3238"/>
                  </a:lnTo>
                  <a:lnTo>
                    <a:pt x="274" y="3240"/>
                  </a:lnTo>
                  <a:lnTo>
                    <a:pt x="272" y="3242"/>
                  </a:lnTo>
                  <a:lnTo>
                    <a:pt x="272" y="3244"/>
                  </a:lnTo>
                  <a:lnTo>
                    <a:pt x="276" y="3252"/>
                  </a:lnTo>
                  <a:lnTo>
                    <a:pt x="280" y="3256"/>
                  </a:lnTo>
                  <a:lnTo>
                    <a:pt x="284" y="3256"/>
                  </a:lnTo>
                  <a:lnTo>
                    <a:pt x="286" y="3254"/>
                  </a:lnTo>
                  <a:lnTo>
                    <a:pt x="286" y="3252"/>
                  </a:lnTo>
                  <a:lnTo>
                    <a:pt x="282" y="3246"/>
                  </a:lnTo>
                  <a:close/>
                  <a:moveTo>
                    <a:pt x="234" y="3130"/>
                  </a:moveTo>
                  <a:lnTo>
                    <a:pt x="234" y="3130"/>
                  </a:lnTo>
                  <a:lnTo>
                    <a:pt x="228" y="3130"/>
                  </a:lnTo>
                  <a:lnTo>
                    <a:pt x="226" y="3132"/>
                  </a:lnTo>
                  <a:lnTo>
                    <a:pt x="226" y="3134"/>
                  </a:lnTo>
                  <a:lnTo>
                    <a:pt x="228" y="3134"/>
                  </a:lnTo>
                  <a:lnTo>
                    <a:pt x="236" y="3132"/>
                  </a:lnTo>
                  <a:lnTo>
                    <a:pt x="240" y="3132"/>
                  </a:lnTo>
                  <a:lnTo>
                    <a:pt x="240" y="3130"/>
                  </a:lnTo>
                  <a:lnTo>
                    <a:pt x="238" y="3128"/>
                  </a:lnTo>
                  <a:lnTo>
                    <a:pt x="234" y="3130"/>
                  </a:lnTo>
                  <a:close/>
                  <a:moveTo>
                    <a:pt x="224" y="3120"/>
                  </a:moveTo>
                  <a:lnTo>
                    <a:pt x="224" y="3120"/>
                  </a:lnTo>
                  <a:lnTo>
                    <a:pt x="226" y="3124"/>
                  </a:lnTo>
                  <a:lnTo>
                    <a:pt x="228" y="3126"/>
                  </a:lnTo>
                  <a:lnTo>
                    <a:pt x="230" y="3128"/>
                  </a:lnTo>
                  <a:lnTo>
                    <a:pt x="236" y="3126"/>
                  </a:lnTo>
                  <a:lnTo>
                    <a:pt x="238" y="3124"/>
                  </a:lnTo>
                  <a:lnTo>
                    <a:pt x="236" y="3120"/>
                  </a:lnTo>
                  <a:lnTo>
                    <a:pt x="236" y="3116"/>
                  </a:lnTo>
                  <a:lnTo>
                    <a:pt x="234" y="3114"/>
                  </a:lnTo>
                  <a:lnTo>
                    <a:pt x="230" y="3116"/>
                  </a:lnTo>
                  <a:lnTo>
                    <a:pt x="228" y="3116"/>
                  </a:lnTo>
                  <a:lnTo>
                    <a:pt x="226" y="3116"/>
                  </a:lnTo>
                  <a:lnTo>
                    <a:pt x="224" y="3120"/>
                  </a:lnTo>
                  <a:close/>
                  <a:moveTo>
                    <a:pt x="232" y="3160"/>
                  </a:moveTo>
                  <a:lnTo>
                    <a:pt x="232" y="3160"/>
                  </a:lnTo>
                  <a:lnTo>
                    <a:pt x="234" y="3158"/>
                  </a:lnTo>
                  <a:lnTo>
                    <a:pt x="236" y="3156"/>
                  </a:lnTo>
                  <a:lnTo>
                    <a:pt x="238" y="3154"/>
                  </a:lnTo>
                  <a:lnTo>
                    <a:pt x="238" y="3152"/>
                  </a:lnTo>
                  <a:lnTo>
                    <a:pt x="236" y="3148"/>
                  </a:lnTo>
                  <a:lnTo>
                    <a:pt x="236" y="3150"/>
                  </a:lnTo>
                  <a:lnTo>
                    <a:pt x="234" y="3152"/>
                  </a:lnTo>
                  <a:lnTo>
                    <a:pt x="230" y="3154"/>
                  </a:lnTo>
                  <a:lnTo>
                    <a:pt x="228" y="3156"/>
                  </a:lnTo>
                  <a:lnTo>
                    <a:pt x="226" y="3158"/>
                  </a:lnTo>
                  <a:lnTo>
                    <a:pt x="226" y="3160"/>
                  </a:lnTo>
                  <a:lnTo>
                    <a:pt x="228" y="3162"/>
                  </a:lnTo>
                  <a:lnTo>
                    <a:pt x="232" y="3164"/>
                  </a:lnTo>
                  <a:lnTo>
                    <a:pt x="232" y="3160"/>
                  </a:lnTo>
                  <a:close/>
                  <a:moveTo>
                    <a:pt x="290" y="3322"/>
                  </a:moveTo>
                  <a:lnTo>
                    <a:pt x="290" y="3322"/>
                  </a:lnTo>
                  <a:lnTo>
                    <a:pt x="290" y="3324"/>
                  </a:lnTo>
                  <a:lnTo>
                    <a:pt x="292" y="3326"/>
                  </a:lnTo>
                  <a:lnTo>
                    <a:pt x="300" y="3334"/>
                  </a:lnTo>
                  <a:lnTo>
                    <a:pt x="304" y="3338"/>
                  </a:lnTo>
                  <a:lnTo>
                    <a:pt x="302" y="3332"/>
                  </a:lnTo>
                  <a:lnTo>
                    <a:pt x="296" y="3324"/>
                  </a:lnTo>
                  <a:lnTo>
                    <a:pt x="292" y="3322"/>
                  </a:lnTo>
                  <a:lnTo>
                    <a:pt x="290" y="3322"/>
                  </a:lnTo>
                  <a:close/>
                  <a:moveTo>
                    <a:pt x="246" y="3094"/>
                  </a:moveTo>
                  <a:lnTo>
                    <a:pt x="246" y="3094"/>
                  </a:lnTo>
                  <a:lnTo>
                    <a:pt x="244" y="3094"/>
                  </a:lnTo>
                  <a:lnTo>
                    <a:pt x="242" y="3094"/>
                  </a:lnTo>
                  <a:lnTo>
                    <a:pt x="242" y="3098"/>
                  </a:lnTo>
                  <a:lnTo>
                    <a:pt x="250" y="3112"/>
                  </a:lnTo>
                  <a:lnTo>
                    <a:pt x="252" y="3114"/>
                  </a:lnTo>
                  <a:lnTo>
                    <a:pt x="254" y="3112"/>
                  </a:lnTo>
                  <a:lnTo>
                    <a:pt x="256" y="3110"/>
                  </a:lnTo>
                  <a:lnTo>
                    <a:pt x="258" y="3110"/>
                  </a:lnTo>
                  <a:lnTo>
                    <a:pt x="258" y="3108"/>
                  </a:lnTo>
                  <a:lnTo>
                    <a:pt x="258" y="3102"/>
                  </a:lnTo>
                  <a:lnTo>
                    <a:pt x="258" y="3098"/>
                  </a:lnTo>
                  <a:lnTo>
                    <a:pt x="256" y="3096"/>
                  </a:lnTo>
                  <a:lnTo>
                    <a:pt x="246" y="3094"/>
                  </a:lnTo>
                  <a:close/>
                  <a:moveTo>
                    <a:pt x="294" y="3282"/>
                  </a:moveTo>
                  <a:lnTo>
                    <a:pt x="294" y="3282"/>
                  </a:lnTo>
                  <a:lnTo>
                    <a:pt x="294" y="3280"/>
                  </a:lnTo>
                  <a:lnTo>
                    <a:pt x="290" y="3278"/>
                  </a:lnTo>
                  <a:lnTo>
                    <a:pt x="288" y="3280"/>
                  </a:lnTo>
                  <a:lnTo>
                    <a:pt x="288" y="3284"/>
                  </a:lnTo>
                  <a:lnTo>
                    <a:pt x="290" y="3286"/>
                  </a:lnTo>
                  <a:lnTo>
                    <a:pt x="292" y="3286"/>
                  </a:lnTo>
                  <a:lnTo>
                    <a:pt x="294" y="3284"/>
                  </a:lnTo>
                  <a:lnTo>
                    <a:pt x="294" y="3282"/>
                  </a:lnTo>
                  <a:close/>
                  <a:moveTo>
                    <a:pt x="284" y="3284"/>
                  </a:moveTo>
                  <a:lnTo>
                    <a:pt x="284" y="3284"/>
                  </a:lnTo>
                  <a:lnTo>
                    <a:pt x="282" y="3284"/>
                  </a:lnTo>
                  <a:lnTo>
                    <a:pt x="282" y="3286"/>
                  </a:lnTo>
                  <a:lnTo>
                    <a:pt x="282" y="3288"/>
                  </a:lnTo>
                  <a:lnTo>
                    <a:pt x="286" y="3292"/>
                  </a:lnTo>
                  <a:lnTo>
                    <a:pt x="286" y="3288"/>
                  </a:lnTo>
                  <a:lnTo>
                    <a:pt x="286" y="3286"/>
                  </a:lnTo>
                  <a:lnTo>
                    <a:pt x="284" y="3284"/>
                  </a:lnTo>
                  <a:close/>
                  <a:moveTo>
                    <a:pt x="294" y="3312"/>
                  </a:moveTo>
                  <a:lnTo>
                    <a:pt x="294" y="3312"/>
                  </a:lnTo>
                  <a:lnTo>
                    <a:pt x="294" y="3310"/>
                  </a:lnTo>
                  <a:lnTo>
                    <a:pt x="294" y="3306"/>
                  </a:lnTo>
                  <a:lnTo>
                    <a:pt x="290" y="3298"/>
                  </a:lnTo>
                  <a:lnTo>
                    <a:pt x="288" y="3296"/>
                  </a:lnTo>
                  <a:lnTo>
                    <a:pt x="288" y="3298"/>
                  </a:lnTo>
                  <a:lnTo>
                    <a:pt x="288" y="3302"/>
                  </a:lnTo>
                  <a:lnTo>
                    <a:pt x="286" y="3306"/>
                  </a:lnTo>
                  <a:lnTo>
                    <a:pt x="284" y="3308"/>
                  </a:lnTo>
                  <a:lnTo>
                    <a:pt x="286" y="3312"/>
                  </a:lnTo>
                  <a:lnTo>
                    <a:pt x="290" y="3314"/>
                  </a:lnTo>
                  <a:lnTo>
                    <a:pt x="294" y="3312"/>
                  </a:lnTo>
                  <a:close/>
                  <a:moveTo>
                    <a:pt x="240" y="3200"/>
                  </a:moveTo>
                  <a:lnTo>
                    <a:pt x="240" y="3200"/>
                  </a:lnTo>
                  <a:lnTo>
                    <a:pt x="242" y="3200"/>
                  </a:lnTo>
                  <a:lnTo>
                    <a:pt x="242" y="3192"/>
                  </a:lnTo>
                  <a:lnTo>
                    <a:pt x="238" y="3184"/>
                  </a:lnTo>
                  <a:lnTo>
                    <a:pt x="236" y="3184"/>
                  </a:lnTo>
                  <a:lnTo>
                    <a:pt x="234" y="3184"/>
                  </a:lnTo>
                  <a:lnTo>
                    <a:pt x="230" y="3184"/>
                  </a:lnTo>
                  <a:lnTo>
                    <a:pt x="230" y="3186"/>
                  </a:lnTo>
                  <a:lnTo>
                    <a:pt x="230" y="3196"/>
                  </a:lnTo>
                  <a:lnTo>
                    <a:pt x="236" y="3194"/>
                  </a:lnTo>
                  <a:lnTo>
                    <a:pt x="238" y="3192"/>
                  </a:lnTo>
                  <a:lnTo>
                    <a:pt x="238" y="3194"/>
                  </a:lnTo>
                  <a:lnTo>
                    <a:pt x="238" y="3198"/>
                  </a:lnTo>
                  <a:lnTo>
                    <a:pt x="240" y="3200"/>
                  </a:lnTo>
                  <a:close/>
                  <a:moveTo>
                    <a:pt x="236" y="3146"/>
                  </a:moveTo>
                  <a:lnTo>
                    <a:pt x="236" y="3146"/>
                  </a:lnTo>
                  <a:lnTo>
                    <a:pt x="238" y="3146"/>
                  </a:lnTo>
                  <a:lnTo>
                    <a:pt x="240" y="3148"/>
                  </a:lnTo>
                  <a:lnTo>
                    <a:pt x="242" y="3148"/>
                  </a:lnTo>
                  <a:lnTo>
                    <a:pt x="242" y="3146"/>
                  </a:lnTo>
                  <a:lnTo>
                    <a:pt x="240" y="3142"/>
                  </a:lnTo>
                  <a:lnTo>
                    <a:pt x="236" y="3138"/>
                  </a:lnTo>
                  <a:lnTo>
                    <a:pt x="232" y="3138"/>
                  </a:lnTo>
                  <a:lnTo>
                    <a:pt x="228" y="3138"/>
                  </a:lnTo>
                  <a:lnTo>
                    <a:pt x="224" y="3140"/>
                  </a:lnTo>
                  <a:lnTo>
                    <a:pt x="224" y="3144"/>
                  </a:lnTo>
                  <a:lnTo>
                    <a:pt x="226" y="3146"/>
                  </a:lnTo>
                  <a:lnTo>
                    <a:pt x="230" y="3146"/>
                  </a:lnTo>
                  <a:lnTo>
                    <a:pt x="236" y="3146"/>
                  </a:lnTo>
                  <a:close/>
                  <a:moveTo>
                    <a:pt x="292" y="2928"/>
                  </a:moveTo>
                  <a:lnTo>
                    <a:pt x="292" y="2928"/>
                  </a:lnTo>
                  <a:lnTo>
                    <a:pt x="294" y="2930"/>
                  </a:lnTo>
                  <a:lnTo>
                    <a:pt x="296" y="2930"/>
                  </a:lnTo>
                  <a:lnTo>
                    <a:pt x="298" y="2930"/>
                  </a:lnTo>
                  <a:lnTo>
                    <a:pt x="302" y="2930"/>
                  </a:lnTo>
                  <a:lnTo>
                    <a:pt x="304" y="2930"/>
                  </a:lnTo>
                  <a:lnTo>
                    <a:pt x="306" y="2928"/>
                  </a:lnTo>
                  <a:lnTo>
                    <a:pt x="302" y="2918"/>
                  </a:lnTo>
                  <a:lnTo>
                    <a:pt x="300" y="2916"/>
                  </a:lnTo>
                  <a:lnTo>
                    <a:pt x="298" y="2916"/>
                  </a:lnTo>
                  <a:lnTo>
                    <a:pt x="294" y="2918"/>
                  </a:lnTo>
                  <a:lnTo>
                    <a:pt x="290" y="2918"/>
                  </a:lnTo>
                  <a:lnTo>
                    <a:pt x="286" y="2918"/>
                  </a:lnTo>
                  <a:lnTo>
                    <a:pt x="284" y="2920"/>
                  </a:lnTo>
                  <a:lnTo>
                    <a:pt x="284" y="2922"/>
                  </a:lnTo>
                  <a:lnTo>
                    <a:pt x="288" y="2924"/>
                  </a:lnTo>
                  <a:lnTo>
                    <a:pt x="290" y="2924"/>
                  </a:lnTo>
                  <a:lnTo>
                    <a:pt x="292" y="2928"/>
                  </a:lnTo>
                  <a:close/>
                  <a:moveTo>
                    <a:pt x="294" y="2944"/>
                  </a:moveTo>
                  <a:lnTo>
                    <a:pt x="294" y="2944"/>
                  </a:lnTo>
                  <a:lnTo>
                    <a:pt x="296" y="2944"/>
                  </a:lnTo>
                  <a:lnTo>
                    <a:pt x="298" y="2942"/>
                  </a:lnTo>
                  <a:lnTo>
                    <a:pt x="300" y="2940"/>
                  </a:lnTo>
                  <a:lnTo>
                    <a:pt x="298" y="2940"/>
                  </a:lnTo>
                  <a:lnTo>
                    <a:pt x="292" y="2940"/>
                  </a:lnTo>
                  <a:lnTo>
                    <a:pt x="290" y="2940"/>
                  </a:lnTo>
                  <a:lnTo>
                    <a:pt x="290" y="2942"/>
                  </a:lnTo>
                  <a:lnTo>
                    <a:pt x="288" y="2944"/>
                  </a:lnTo>
                  <a:lnTo>
                    <a:pt x="290" y="2944"/>
                  </a:lnTo>
                  <a:lnTo>
                    <a:pt x="294" y="2944"/>
                  </a:lnTo>
                  <a:close/>
                  <a:moveTo>
                    <a:pt x="278" y="2914"/>
                  </a:moveTo>
                  <a:lnTo>
                    <a:pt x="278" y="2914"/>
                  </a:lnTo>
                  <a:lnTo>
                    <a:pt x="278" y="2916"/>
                  </a:lnTo>
                  <a:lnTo>
                    <a:pt x="282" y="2916"/>
                  </a:lnTo>
                  <a:lnTo>
                    <a:pt x="286" y="2914"/>
                  </a:lnTo>
                  <a:lnTo>
                    <a:pt x="292" y="2914"/>
                  </a:lnTo>
                  <a:lnTo>
                    <a:pt x="294" y="2914"/>
                  </a:lnTo>
                  <a:lnTo>
                    <a:pt x="294" y="2912"/>
                  </a:lnTo>
                  <a:lnTo>
                    <a:pt x="288" y="2908"/>
                  </a:lnTo>
                  <a:lnTo>
                    <a:pt x="286" y="2908"/>
                  </a:lnTo>
                  <a:lnTo>
                    <a:pt x="282" y="2908"/>
                  </a:lnTo>
                  <a:lnTo>
                    <a:pt x="278" y="2914"/>
                  </a:lnTo>
                  <a:close/>
                  <a:moveTo>
                    <a:pt x="276" y="2888"/>
                  </a:moveTo>
                  <a:lnTo>
                    <a:pt x="276" y="2888"/>
                  </a:lnTo>
                  <a:lnTo>
                    <a:pt x="280" y="2886"/>
                  </a:lnTo>
                  <a:lnTo>
                    <a:pt x="282" y="2884"/>
                  </a:lnTo>
                  <a:lnTo>
                    <a:pt x="282" y="2882"/>
                  </a:lnTo>
                  <a:lnTo>
                    <a:pt x="282" y="2880"/>
                  </a:lnTo>
                  <a:lnTo>
                    <a:pt x="278" y="2880"/>
                  </a:lnTo>
                  <a:lnTo>
                    <a:pt x="272" y="2884"/>
                  </a:lnTo>
                  <a:lnTo>
                    <a:pt x="270" y="2884"/>
                  </a:lnTo>
                  <a:lnTo>
                    <a:pt x="270" y="2886"/>
                  </a:lnTo>
                  <a:lnTo>
                    <a:pt x="272" y="2888"/>
                  </a:lnTo>
                  <a:lnTo>
                    <a:pt x="276" y="2888"/>
                  </a:lnTo>
                  <a:close/>
                  <a:moveTo>
                    <a:pt x="282" y="2902"/>
                  </a:moveTo>
                  <a:lnTo>
                    <a:pt x="282" y="2902"/>
                  </a:lnTo>
                  <a:lnTo>
                    <a:pt x="284" y="2902"/>
                  </a:lnTo>
                  <a:lnTo>
                    <a:pt x="290" y="2900"/>
                  </a:lnTo>
                  <a:lnTo>
                    <a:pt x="296" y="2898"/>
                  </a:lnTo>
                  <a:lnTo>
                    <a:pt x="296" y="2896"/>
                  </a:lnTo>
                  <a:lnTo>
                    <a:pt x="294" y="2894"/>
                  </a:lnTo>
                  <a:lnTo>
                    <a:pt x="292" y="2894"/>
                  </a:lnTo>
                  <a:lnTo>
                    <a:pt x="282" y="2894"/>
                  </a:lnTo>
                  <a:lnTo>
                    <a:pt x="276" y="2894"/>
                  </a:lnTo>
                  <a:lnTo>
                    <a:pt x="276" y="2896"/>
                  </a:lnTo>
                  <a:lnTo>
                    <a:pt x="278" y="2900"/>
                  </a:lnTo>
                  <a:lnTo>
                    <a:pt x="282" y="2902"/>
                  </a:lnTo>
                  <a:close/>
                  <a:moveTo>
                    <a:pt x="296" y="2950"/>
                  </a:moveTo>
                  <a:lnTo>
                    <a:pt x="296" y="2950"/>
                  </a:lnTo>
                  <a:lnTo>
                    <a:pt x="294" y="2948"/>
                  </a:lnTo>
                  <a:lnTo>
                    <a:pt x="290" y="2950"/>
                  </a:lnTo>
                  <a:lnTo>
                    <a:pt x="290" y="2952"/>
                  </a:lnTo>
                  <a:lnTo>
                    <a:pt x="290" y="2954"/>
                  </a:lnTo>
                  <a:lnTo>
                    <a:pt x="292" y="2956"/>
                  </a:lnTo>
                  <a:lnTo>
                    <a:pt x="294" y="2954"/>
                  </a:lnTo>
                  <a:lnTo>
                    <a:pt x="296" y="2952"/>
                  </a:lnTo>
                  <a:lnTo>
                    <a:pt x="296" y="2950"/>
                  </a:lnTo>
                  <a:close/>
                  <a:moveTo>
                    <a:pt x="302" y="2888"/>
                  </a:moveTo>
                  <a:lnTo>
                    <a:pt x="302" y="2888"/>
                  </a:lnTo>
                  <a:lnTo>
                    <a:pt x="300" y="2890"/>
                  </a:lnTo>
                  <a:lnTo>
                    <a:pt x="300" y="2892"/>
                  </a:lnTo>
                  <a:lnTo>
                    <a:pt x="302" y="2898"/>
                  </a:lnTo>
                  <a:lnTo>
                    <a:pt x="304" y="2900"/>
                  </a:lnTo>
                  <a:lnTo>
                    <a:pt x="308" y="2898"/>
                  </a:lnTo>
                  <a:lnTo>
                    <a:pt x="310" y="2896"/>
                  </a:lnTo>
                  <a:lnTo>
                    <a:pt x="308" y="2894"/>
                  </a:lnTo>
                  <a:lnTo>
                    <a:pt x="306" y="2890"/>
                  </a:lnTo>
                  <a:lnTo>
                    <a:pt x="302" y="2888"/>
                  </a:lnTo>
                  <a:close/>
                  <a:moveTo>
                    <a:pt x="304" y="2856"/>
                  </a:moveTo>
                  <a:lnTo>
                    <a:pt x="304" y="2856"/>
                  </a:lnTo>
                  <a:lnTo>
                    <a:pt x="304" y="2858"/>
                  </a:lnTo>
                  <a:lnTo>
                    <a:pt x="304" y="2862"/>
                  </a:lnTo>
                  <a:lnTo>
                    <a:pt x="306" y="2864"/>
                  </a:lnTo>
                  <a:lnTo>
                    <a:pt x="308" y="2864"/>
                  </a:lnTo>
                  <a:lnTo>
                    <a:pt x="310" y="2862"/>
                  </a:lnTo>
                  <a:lnTo>
                    <a:pt x="308" y="2860"/>
                  </a:lnTo>
                  <a:lnTo>
                    <a:pt x="306" y="2856"/>
                  </a:lnTo>
                  <a:lnTo>
                    <a:pt x="304" y="2856"/>
                  </a:lnTo>
                  <a:close/>
                  <a:moveTo>
                    <a:pt x="300" y="2968"/>
                  </a:moveTo>
                  <a:lnTo>
                    <a:pt x="300" y="2968"/>
                  </a:lnTo>
                  <a:lnTo>
                    <a:pt x="304" y="2964"/>
                  </a:lnTo>
                  <a:lnTo>
                    <a:pt x="304" y="2962"/>
                  </a:lnTo>
                  <a:lnTo>
                    <a:pt x="304" y="2960"/>
                  </a:lnTo>
                  <a:lnTo>
                    <a:pt x="300" y="2962"/>
                  </a:lnTo>
                  <a:lnTo>
                    <a:pt x="298" y="2964"/>
                  </a:lnTo>
                  <a:lnTo>
                    <a:pt x="296" y="2968"/>
                  </a:lnTo>
                  <a:lnTo>
                    <a:pt x="296" y="2970"/>
                  </a:lnTo>
                  <a:lnTo>
                    <a:pt x="300" y="2968"/>
                  </a:lnTo>
                  <a:close/>
                  <a:moveTo>
                    <a:pt x="290" y="2888"/>
                  </a:moveTo>
                  <a:lnTo>
                    <a:pt x="290" y="2888"/>
                  </a:lnTo>
                  <a:lnTo>
                    <a:pt x="294" y="2888"/>
                  </a:lnTo>
                  <a:lnTo>
                    <a:pt x="294" y="2886"/>
                  </a:lnTo>
                  <a:lnTo>
                    <a:pt x="292" y="2884"/>
                  </a:lnTo>
                  <a:lnTo>
                    <a:pt x="290" y="2884"/>
                  </a:lnTo>
                  <a:lnTo>
                    <a:pt x="282" y="2888"/>
                  </a:lnTo>
                  <a:lnTo>
                    <a:pt x="280" y="2888"/>
                  </a:lnTo>
                  <a:lnTo>
                    <a:pt x="282" y="2890"/>
                  </a:lnTo>
                  <a:lnTo>
                    <a:pt x="290" y="2888"/>
                  </a:lnTo>
                  <a:close/>
                  <a:moveTo>
                    <a:pt x="250" y="2970"/>
                  </a:moveTo>
                  <a:lnTo>
                    <a:pt x="250" y="2970"/>
                  </a:lnTo>
                  <a:lnTo>
                    <a:pt x="250" y="2972"/>
                  </a:lnTo>
                  <a:lnTo>
                    <a:pt x="248" y="2974"/>
                  </a:lnTo>
                  <a:lnTo>
                    <a:pt x="248" y="2978"/>
                  </a:lnTo>
                  <a:lnTo>
                    <a:pt x="252" y="2980"/>
                  </a:lnTo>
                  <a:lnTo>
                    <a:pt x="254" y="2980"/>
                  </a:lnTo>
                  <a:lnTo>
                    <a:pt x="260" y="2974"/>
                  </a:lnTo>
                  <a:lnTo>
                    <a:pt x="262" y="2972"/>
                  </a:lnTo>
                  <a:lnTo>
                    <a:pt x="262" y="2968"/>
                  </a:lnTo>
                  <a:lnTo>
                    <a:pt x="262" y="2964"/>
                  </a:lnTo>
                  <a:lnTo>
                    <a:pt x="260" y="2962"/>
                  </a:lnTo>
                  <a:lnTo>
                    <a:pt x="256" y="2962"/>
                  </a:lnTo>
                  <a:lnTo>
                    <a:pt x="250" y="2966"/>
                  </a:lnTo>
                  <a:lnTo>
                    <a:pt x="248" y="2966"/>
                  </a:lnTo>
                  <a:lnTo>
                    <a:pt x="250" y="2970"/>
                  </a:lnTo>
                  <a:close/>
                  <a:moveTo>
                    <a:pt x="540" y="3562"/>
                  </a:moveTo>
                  <a:lnTo>
                    <a:pt x="540" y="3562"/>
                  </a:lnTo>
                  <a:lnTo>
                    <a:pt x="544" y="3562"/>
                  </a:lnTo>
                  <a:lnTo>
                    <a:pt x="548" y="3562"/>
                  </a:lnTo>
                  <a:lnTo>
                    <a:pt x="554" y="3560"/>
                  </a:lnTo>
                  <a:lnTo>
                    <a:pt x="554" y="3558"/>
                  </a:lnTo>
                  <a:lnTo>
                    <a:pt x="552" y="3558"/>
                  </a:lnTo>
                  <a:lnTo>
                    <a:pt x="546" y="3558"/>
                  </a:lnTo>
                  <a:lnTo>
                    <a:pt x="542" y="3560"/>
                  </a:lnTo>
                  <a:lnTo>
                    <a:pt x="540" y="3562"/>
                  </a:lnTo>
                  <a:close/>
                  <a:moveTo>
                    <a:pt x="560" y="3548"/>
                  </a:moveTo>
                  <a:lnTo>
                    <a:pt x="560" y="3548"/>
                  </a:lnTo>
                  <a:lnTo>
                    <a:pt x="558" y="3550"/>
                  </a:lnTo>
                  <a:lnTo>
                    <a:pt x="556" y="3548"/>
                  </a:lnTo>
                  <a:lnTo>
                    <a:pt x="554" y="3550"/>
                  </a:lnTo>
                  <a:lnTo>
                    <a:pt x="552" y="3552"/>
                  </a:lnTo>
                  <a:lnTo>
                    <a:pt x="554" y="3554"/>
                  </a:lnTo>
                  <a:lnTo>
                    <a:pt x="560" y="3556"/>
                  </a:lnTo>
                  <a:lnTo>
                    <a:pt x="562" y="3556"/>
                  </a:lnTo>
                  <a:lnTo>
                    <a:pt x="564" y="3556"/>
                  </a:lnTo>
                  <a:lnTo>
                    <a:pt x="562" y="3548"/>
                  </a:lnTo>
                  <a:lnTo>
                    <a:pt x="560" y="3544"/>
                  </a:lnTo>
                  <a:lnTo>
                    <a:pt x="560" y="3546"/>
                  </a:lnTo>
                  <a:lnTo>
                    <a:pt x="560" y="3548"/>
                  </a:lnTo>
                  <a:close/>
                  <a:moveTo>
                    <a:pt x="556" y="3506"/>
                  </a:moveTo>
                  <a:lnTo>
                    <a:pt x="556" y="3506"/>
                  </a:lnTo>
                  <a:lnTo>
                    <a:pt x="530" y="3504"/>
                  </a:lnTo>
                  <a:lnTo>
                    <a:pt x="522" y="3504"/>
                  </a:lnTo>
                  <a:lnTo>
                    <a:pt x="522" y="3506"/>
                  </a:lnTo>
                  <a:lnTo>
                    <a:pt x="526" y="3508"/>
                  </a:lnTo>
                  <a:lnTo>
                    <a:pt x="528" y="3510"/>
                  </a:lnTo>
                  <a:lnTo>
                    <a:pt x="528" y="3512"/>
                  </a:lnTo>
                  <a:lnTo>
                    <a:pt x="528" y="3516"/>
                  </a:lnTo>
                  <a:lnTo>
                    <a:pt x="530" y="3522"/>
                  </a:lnTo>
                  <a:lnTo>
                    <a:pt x="532" y="3524"/>
                  </a:lnTo>
                  <a:lnTo>
                    <a:pt x="536" y="3524"/>
                  </a:lnTo>
                  <a:lnTo>
                    <a:pt x="546" y="3524"/>
                  </a:lnTo>
                  <a:lnTo>
                    <a:pt x="550" y="3524"/>
                  </a:lnTo>
                  <a:lnTo>
                    <a:pt x="550" y="3522"/>
                  </a:lnTo>
                  <a:lnTo>
                    <a:pt x="550" y="3520"/>
                  </a:lnTo>
                  <a:lnTo>
                    <a:pt x="554" y="3518"/>
                  </a:lnTo>
                  <a:lnTo>
                    <a:pt x="556" y="3520"/>
                  </a:lnTo>
                  <a:lnTo>
                    <a:pt x="558" y="3524"/>
                  </a:lnTo>
                  <a:lnTo>
                    <a:pt x="558" y="3526"/>
                  </a:lnTo>
                  <a:lnTo>
                    <a:pt x="562" y="3528"/>
                  </a:lnTo>
                  <a:lnTo>
                    <a:pt x="566" y="3526"/>
                  </a:lnTo>
                  <a:lnTo>
                    <a:pt x="568" y="3524"/>
                  </a:lnTo>
                  <a:lnTo>
                    <a:pt x="572" y="3514"/>
                  </a:lnTo>
                  <a:lnTo>
                    <a:pt x="572" y="3512"/>
                  </a:lnTo>
                  <a:lnTo>
                    <a:pt x="572" y="3508"/>
                  </a:lnTo>
                  <a:lnTo>
                    <a:pt x="568" y="3506"/>
                  </a:lnTo>
                  <a:lnTo>
                    <a:pt x="562" y="3506"/>
                  </a:lnTo>
                  <a:lnTo>
                    <a:pt x="556" y="3506"/>
                  </a:lnTo>
                  <a:close/>
                  <a:moveTo>
                    <a:pt x="522" y="3532"/>
                  </a:moveTo>
                  <a:lnTo>
                    <a:pt x="522" y="3532"/>
                  </a:lnTo>
                  <a:lnTo>
                    <a:pt x="516" y="3528"/>
                  </a:lnTo>
                  <a:lnTo>
                    <a:pt x="520" y="3528"/>
                  </a:lnTo>
                  <a:lnTo>
                    <a:pt x="524" y="3526"/>
                  </a:lnTo>
                  <a:lnTo>
                    <a:pt x="524" y="3524"/>
                  </a:lnTo>
                  <a:lnTo>
                    <a:pt x="518" y="3520"/>
                  </a:lnTo>
                  <a:lnTo>
                    <a:pt x="510" y="3520"/>
                  </a:lnTo>
                  <a:lnTo>
                    <a:pt x="506" y="3520"/>
                  </a:lnTo>
                  <a:lnTo>
                    <a:pt x="506" y="3518"/>
                  </a:lnTo>
                  <a:lnTo>
                    <a:pt x="514" y="3516"/>
                  </a:lnTo>
                  <a:lnTo>
                    <a:pt x="520" y="3514"/>
                  </a:lnTo>
                  <a:lnTo>
                    <a:pt x="520" y="3512"/>
                  </a:lnTo>
                  <a:lnTo>
                    <a:pt x="520" y="3510"/>
                  </a:lnTo>
                  <a:lnTo>
                    <a:pt x="518" y="3508"/>
                  </a:lnTo>
                  <a:lnTo>
                    <a:pt x="512" y="3506"/>
                  </a:lnTo>
                  <a:lnTo>
                    <a:pt x="504" y="3506"/>
                  </a:lnTo>
                  <a:lnTo>
                    <a:pt x="498" y="3508"/>
                  </a:lnTo>
                  <a:lnTo>
                    <a:pt x="490" y="3508"/>
                  </a:lnTo>
                  <a:lnTo>
                    <a:pt x="486" y="3508"/>
                  </a:lnTo>
                  <a:lnTo>
                    <a:pt x="478" y="3510"/>
                  </a:lnTo>
                  <a:lnTo>
                    <a:pt x="462" y="3514"/>
                  </a:lnTo>
                  <a:lnTo>
                    <a:pt x="454" y="3516"/>
                  </a:lnTo>
                  <a:lnTo>
                    <a:pt x="454" y="3518"/>
                  </a:lnTo>
                  <a:lnTo>
                    <a:pt x="464" y="3524"/>
                  </a:lnTo>
                  <a:lnTo>
                    <a:pt x="466" y="3526"/>
                  </a:lnTo>
                  <a:lnTo>
                    <a:pt x="462" y="3528"/>
                  </a:lnTo>
                  <a:lnTo>
                    <a:pt x="470" y="3532"/>
                  </a:lnTo>
                  <a:lnTo>
                    <a:pt x="476" y="3534"/>
                  </a:lnTo>
                  <a:lnTo>
                    <a:pt x="480" y="3536"/>
                  </a:lnTo>
                  <a:lnTo>
                    <a:pt x="486" y="3540"/>
                  </a:lnTo>
                  <a:lnTo>
                    <a:pt x="490" y="3540"/>
                  </a:lnTo>
                  <a:lnTo>
                    <a:pt x="490" y="3538"/>
                  </a:lnTo>
                  <a:lnTo>
                    <a:pt x="482" y="3530"/>
                  </a:lnTo>
                  <a:lnTo>
                    <a:pt x="480" y="3526"/>
                  </a:lnTo>
                  <a:lnTo>
                    <a:pt x="482" y="3524"/>
                  </a:lnTo>
                  <a:lnTo>
                    <a:pt x="486" y="3524"/>
                  </a:lnTo>
                  <a:lnTo>
                    <a:pt x="490" y="3524"/>
                  </a:lnTo>
                  <a:lnTo>
                    <a:pt x="494" y="3524"/>
                  </a:lnTo>
                  <a:lnTo>
                    <a:pt x="498" y="3524"/>
                  </a:lnTo>
                  <a:lnTo>
                    <a:pt x="500" y="3524"/>
                  </a:lnTo>
                  <a:lnTo>
                    <a:pt x="496" y="3532"/>
                  </a:lnTo>
                  <a:lnTo>
                    <a:pt x="496" y="3536"/>
                  </a:lnTo>
                  <a:lnTo>
                    <a:pt x="500" y="3540"/>
                  </a:lnTo>
                  <a:lnTo>
                    <a:pt x="502" y="3540"/>
                  </a:lnTo>
                  <a:lnTo>
                    <a:pt x="506" y="3538"/>
                  </a:lnTo>
                  <a:lnTo>
                    <a:pt x="510" y="3536"/>
                  </a:lnTo>
                  <a:lnTo>
                    <a:pt x="512" y="3538"/>
                  </a:lnTo>
                  <a:lnTo>
                    <a:pt x="514" y="3540"/>
                  </a:lnTo>
                  <a:lnTo>
                    <a:pt x="518" y="3540"/>
                  </a:lnTo>
                  <a:lnTo>
                    <a:pt x="522" y="3542"/>
                  </a:lnTo>
                  <a:lnTo>
                    <a:pt x="522" y="3544"/>
                  </a:lnTo>
                  <a:lnTo>
                    <a:pt x="524" y="3548"/>
                  </a:lnTo>
                  <a:lnTo>
                    <a:pt x="526" y="3548"/>
                  </a:lnTo>
                  <a:lnTo>
                    <a:pt x="528" y="3550"/>
                  </a:lnTo>
                  <a:lnTo>
                    <a:pt x="532" y="3554"/>
                  </a:lnTo>
                  <a:lnTo>
                    <a:pt x="534" y="3552"/>
                  </a:lnTo>
                  <a:lnTo>
                    <a:pt x="534" y="3548"/>
                  </a:lnTo>
                  <a:lnTo>
                    <a:pt x="534" y="3544"/>
                  </a:lnTo>
                  <a:lnTo>
                    <a:pt x="532" y="3542"/>
                  </a:lnTo>
                  <a:lnTo>
                    <a:pt x="532" y="3538"/>
                  </a:lnTo>
                  <a:lnTo>
                    <a:pt x="530" y="3536"/>
                  </a:lnTo>
                  <a:lnTo>
                    <a:pt x="522" y="3532"/>
                  </a:lnTo>
                  <a:close/>
                  <a:moveTo>
                    <a:pt x="476" y="3508"/>
                  </a:moveTo>
                  <a:lnTo>
                    <a:pt x="476" y="3508"/>
                  </a:lnTo>
                  <a:lnTo>
                    <a:pt x="484" y="3506"/>
                  </a:lnTo>
                  <a:lnTo>
                    <a:pt x="484" y="3504"/>
                  </a:lnTo>
                  <a:lnTo>
                    <a:pt x="472" y="3502"/>
                  </a:lnTo>
                  <a:lnTo>
                    <a:pt x="464" y="3502"/>
                  </a:lnTo>
                  <a:lnTo>
                    <a:pt x="458" y="3502"/>
                  </a:lnTo>
                  <a:lnTo>
                    <a:pt x="450" y="3506"/>
                  </a:lnTo>
                  <a:lnTo>
                    <a:pt x="448" y="3508"/>
                  </a:lnTo>
                  <a:lnTo>
                    <a:pt x="456" y="3510"/>
                  </a:lnTo>
                  <a:lnTo>
                    <a:pt x="462" y="3510"/>
                  </a:lnTo>
                  <a:lnTo>
                    <a:pt x="476" y="3508"/>
                  </a:lnTo>
                  <a:close/>
                  <a:moveTo>
                    <a:pt x="572" y="3528"/>
                  </a:moveTo>
                  <a:lnTo>
                    <a:pt x="572" y="3528"/>
                  </a:lnTo>
                  <a:lnTo>
                    <a:pt x="574" y="3530"/>
                  </a:lnTo>
                  <a:lnTo>
                    <a:pt x="578" y="3530"/>
                  </a:lnTo>
                  <a:lnTo>
                    <a:pt x="580" y="3528"/>
                  </a:lnTo>
                  <a:lnTo>
                    <a:pt x="582" y="3524"/>
                  </a:lnTo>
                  <a:lnTo>
                    <a:pt x="580" y="3522"/>
                  </a:lnTo>
                  <a:lnTo>
                    <a:pt x="578" y="3522"/>
                  </a:lnTo>
                  <a:lnTo>
                    <a:pt x="574" y="3524"/>
                  </a:lnTo>
                  <a:lnTo>
                    <a:pt x="572" y="3528"/>
                  </a:lnTo>
                  <a:close/>
                  <a:moveTo>
                    <a:pt x="636" y="3486"/>
                  </a:moveTo>
                  <a:lnTo>
                    <a:pt x="636" y="3486"/>
                  </a:lnTo>
                  <a:lnTo>
                    <a:pt x="628" y="3488"/>
                  </a:lnTo>
                  <a:lnTo>
                    <a:pt x="622" y="3486"/>
                  </a:lnTo>
                  <a:lnTo>
                    <a:pt x="616" y="3484"/>
                  </a:lnTo>
                  <a:lnTo>
                    <a:pt x="610" y="3482"/>
                  </a:lnTo>
                  <a:lnTo>
                    <a:pt x="602" y="3478"/>
                  </a:lnTo>
                  <a:lnTo>
                    <a:pt x="594" y="3470"/>
                  </a:lnTo>
                  <a:lnTo>
                    <a:pt x="584" y="3462"/>
                  </a:lnTo>
                  <a:lnTo>
                    <a:pt x="574" y="3456"/>
                  </a:lnTo>
                  <a:lnTo>
                    <a:pt x="562" y="3448"/>
                  </a:lnTo>
                  <a:lnTo>
                    <a:pt x="548" y="3436"/>
                  </a:lnTo>
                  <a:lnTo>
                    <a:pt x="538" y="3424"/>
                  </a:lnTo>
                  <a:lnTo>
                    <a:pt x="532" y="3414"/>
                  </a:lnTo>
                  <a:lnTo>
                    <a:pt x="530" y="3404"/>
                  </a:lnTo>
                  <a:lnTo>
                    <a:pt x="528" y="3404"/>
                  </a:lnTo>
                  <a:lnTo>
                    <a:pt x="522" y="3402"/>
                  </a:lnTo>
                  <a:lnTo>
                    <a:pt x="516" y="3402"/>
                  </a:lnTo>
                  <a:lnTo>
                    <a:pt x="514" y="3400"/>
                  </a:lnTo>
                  <a:lnTo>
                    <a:pt x="512" y="3396"/>
                  </a:lnTo>
                  <a:lnTo>
                    <a:pt x="516" y="3390"/>
                  </a:lnTo>
                  <a:lnTo>
                    <a:pt x="520" y="3386"/>
                  </a:lnTo>
                  <a:lnTo>
                    <a:pt x="522" y="3386"/>
                  </a:lnTo>
                  <a:lnTo>
                    <a:pt x="524" y="3390"/>
                  </a:lnTo>
                  <a:lnTo>
                    <a:pt x="524" y="3392"/>
                  </a:lnTo>
                  <a:lnTo>
                    <a:pt x="526" y="3394"/>
                  </a:lnTo>
                  <a:lnTo>
                    <a:pt x="528" y="3392"/>
                  </a:lnTo>
                  <a:lnTo>
                    <a:pt x="528" y="3388"/>
                  </a:lnTo>
                  <a:lnTo>
                    <a:pt x="524" y="3380"/>
                  </a:lnTo>
                  <a:lnTo>
                    <a:pt x="510" y="3364"/>
                  </a:lnTo>
                  <a:lnTo>
                    <a:pt x="510" y="3502"/>
                  </a:lnTo>
                  <a:lnTo>
                    <a:pt x="518" y="3498"/>
                  </a:lnTo>
                  <a:lnTo>
                    <a:pt x="520" y="3496"/>
                  </a:lnTo>
                  <a:lnTo>
                    <a:pt x="522" y="3496"/>
                  </a:lnTo>
                  <a:lnTo>
                    <a:pt x="530" y="3498"/>
                  </a:lnTo>
                  <a:lnTo>
                    <a:pt x="544" y="3500"/>
                  </a:lnTo>
                  <a:lnTo>
                    <a:pt x="560" y="3502"/>
                  </a:lnTo>
                  <a:lnTo>
                    <a:pt x="576" y="3504"/>
                  </a:lnTo>
                  <a:lnTo>
                    <a:pt x="584" y="3506"/>
                  </a:lnTo>
                  <a:lnTo>
                    <a:pt x="588" y="3508"/>
                  </a:lnTo>
                  <a:lnTo>
                    <a:pt x="596" y="3512"/>
                  </a:lnTo>
                  <a:lnTo>
                    <a:pt x="598" y="3510"/>
                  </a:lnTo>
                  <a:lnTo>
                    <a:pt x="602" y="3508"/>
                  </a:lnTo>
                  <a:lnTo>
                    <a:pt x="606" y="3506"/>
                  </a:lnTo>
                  <a:lnTo>
                    <a:pt x="614" y="3506"/>
                  </a:lnTo>
                  <a:lnTo>
                    <a:pt x="620" y="3502"/>
                  </a:lnTo>
                  <a:lnTo>
                    <a:pt x="624" y="3500"/>
                  </a:lnTo>
                  <a:lnTo>
                    <a:pt x="626" y="3502"/>
                  </a:lnTo>
                  <a:lnTo>
                    <a:pt x="630" y="3506"/>
                  </a:lnTo>
                  <a:lnTo>
                    <a:pt x="632" y="3504"/>
                  </a:lnTo>
                  <a:lnTo>
                    <a:pt x="634" y="3502"/>
                  </a:lnTo>
                  <a:lnTo>
                    <a:pt x="638" y="3502"/>
                  </a:lnTo>
                  <a:lnTo>
                    <a:pt x="640" y="3502"/>
                  </a:lnTo>
                  <a:lnTo>
                    <a:pt x="642" y="3502"/>
                  </a:lnTo>
                  <a:lnTo>
                    <a:pt x="646" y="3494"/>
                  </a:lnTo>
                  <a:lnTo>
                    <a:pt x="648" y="3488"/>
                  </a:lnTo>
                  <a:lnTo>
                    <a:pt x="648" y="3486"/>
                  </a:lnTo>
                  <a:lnTo>
                    <a:pt x="642" y="3486"/>
                  </a:lnTo>
                  <a:lnTo>
                    <a:pt x="636" y="3486"/>
                  </a:lnTo>
                  <a:close/>
                  <a:moveTo>
                    <a:pt x="436" y="3502"/>
                  </a:moveTo>
                  <a:lnTo>
                    <a:pt x="436" y="3502"/>
                  </a:lnTo>
                  <a:lnTo>
                    <a:pt x="428" y="3504"/>
                  </a:lnTo>
                  <a:lnTo>
                    <a:pt x="426" y="3506"/>
                  </a:lnTo>
                  <a:lnTo>
                    <a:pt x="420" y="3506"/>
                  </a:lnTo>
                  <a:lnTo>
                    <a:pt x="414" y="3506"/>
                  </a:lnTo>
                  <a:lnTo>
                    <a:pt x="414" y="3508"/>
                  </a:lnTo>
                  <a:lnTo>
                    <a:pt x="414" y="3510"/>
                  </a:lnTo>
                  <a:lnTo>
                    <a:pt x="416" y="3514"/>
                  </a:lnTo>
                  <a:lnTo>
                    <a:pt x="418" y="3514"/>
                  </a:lnTo>
                  <a:lnTo>
                    <a:pt x="428" y="3516"/>
                  </a:lnTo>
                  <a:lnTo>
                    <a:pt x="430" y="3516"/>
                  </a:lnTo>
                  <a:lnTo>
                    <a:pt x="432" y="3518"/>
                  </a:lnTo>
                  <a:lnTo>
                    <a:pt x="432" y="3520"/>
                  </a:lnTo>
                  <a:lnTo>
                    <a:pt x="432" y="3522"/>
                  </a:lnTo>
                  <a:lnTo>
                    <a:pt x="436" y="3522"/>
                  </a:lnTo>
                  <a:lnTo>
                    <a:pt x="442" y="3518"/>
                  </a:lnTo>
                  <a:lnTo>
                    <a:pt x="442" y="3516"/>
                  </a:lnTo>
                  <a:lnTo>
                    <a:pt x="442" y="3512"/>
                  </a:lnTo>
                  <a:lnTo>
                    <a:pt x="438" y="3512"/>
                  </a:lnTo>
                  <a:lnTo>
                    <a:pt x="432" y="3510"/>
                  </a:lnTo>
                  <a:lnTo>
                    <a:pt x="434" y="3508"/>
                  </a:lnTo>
                  <a:lnTo>
                    <a:pt x="438" y="3508"/>
                  </a:lnTo>
                  <a:lnTo>
                    <a:pt x="442" y="3506"/>
                  </a:lnTo>
                  <a:lnTo>
                    <a:pt x="444" y="3504"/>
                  </a:lnTo>
                  <a:lnTo>
                    <a:pt x="440" y="3504"/>
                  </a:lnTo>
                  <a:lnTo>
                    <a:pt x="436" y="3502"/>
                  </a:lnTo>
                  <a:close/>
                  <a:moveTo>
                    <a:pt x="290" y="2874"/>
                  </a:moveTo>
                  <a:lnTo>
                    <a:pt x="290" y="2874"/>
                  </a:lnTo>
                  <a:lnTo>
                    <a:pt x="292" y="2876"/>
                  </a:lnTo>
                  <a:lnTo>
                    <a:pt x="294" y="2874"/>
                  </a:lnTo>
                  <a:lnTo>
                    <a:pt x="294" y="2872"/>
                  </a:lnTo>
                  <a:lnTo>
                    <a:pt x="294" y="2870"/>
                  </a:lnTo>
                  <a:lnTo>
                    <a:pt x="290" y="2868"/>
                  </a:lnTo>
                  <a:lnTo>
                    <a:pt x="290" y="2874"/>
                  </a:lnTo>
                  <a:close/>
                  <a:moveTo>
                    <a:pt x="592" y="3524"/>
                  </a:moveTo>
                  <a:lnTo>
                    <a:pt x="592" y="3524"/>
                  </a:lnTo>
                  <a:lnTo>
                    <a:pt x="596" y="3524"/>
                  </a:lnTo>
                  <a:lnTo>
                    <a:pt x="598" y="3524"/>
                  </a:lnTo>
                  <a:lnTo>
                    <a:pt x="598" y="3522"/>
                  </a:lnTo>
                  <a:lnTo>
                    <a:pt x="596" y="3518"/>
                  </a:lnTo>
                  <a:lnTo>
                    <a:pt x="594" y="3518"/>
                  </a:lnTo>
                  <a:lnTo>
                    <a:pt x="590" y="3520"/>
                  </a:lnTo>
                  <a:lnTo>
                    <a:pt x="590" y="3522"/>
                  </a:lnTo>
                  <a:lnTo>
                    <a:pt x="592" y="3524"/>
                  </a:lnTo>
                  <a:close/>
                  <a:moveTo>
                    <a:pt x="310" y="3406"/>
                  </a:moveTo>
                  <a:lnTo>
                    <a:pt x="310" y="3406"/>
                  </a:lnTo>
                  <a:lnTo>
                    <a:pt x="314" y="3406"/>
                  </a:lnTo>
                  <a:lnTo>
                    <a:pt x="318" y="3406"/>
                  </a:lnTo>
                  <a:lnTo>
                    <a:pt x="322" y="3406"/>
                  </a:lnTo>
                  <a:lnTo>
                    <a:pt x="326" y="3408"/>
                  </a:lnTo>
                  <a:lnTo>
                    <a:pt x="328" y="3408"/>
                  </a:lnTo>
                  <a:lnTo>
                    <a:pt x="324" y="3402"/>
                  </a:lnTo>
                  <a:lnTo>
                    <a:pt x="318" y="3396"/>
                  </a:lnTo>
                  <a:lnTo>
                    <a:pt x="316" y="3394"/>
                  </a:lnTo>
                  <a:lnTo>
                    <a:pt x="314" y="3394"/>
                  </a:lnTo>
                  <a:lnTo>
                    <a:pt x="312" y="3394"/>
                  </a:lnTo>
                  <a:lnTo>
                    <a:pt x="310" y="3392"/>
                  </a:lnTo>
                  <a:lnTo>
                    <a:pt x="308" y="3390"/>
                  </a:lnTo>
                  <a:lnTo>
                    <a:pt x="306" y="3392"/>
                  </a:lnTo>
                  <a:lnTo>
                    <a:pt x="304" y="3390"/>
                  </a:lnTo>
                  <a:lnTo>
                    <a:pt x="294" y="3384"/>
                  </a:lnTo>
                  <a:lnTo>
                    <a:pt x="284" y="3382"/>
                  </a:lnTo>
                  <a:lnTo>
                    <a:pt x="280" y="3378"/>
                  </a:lnTo>
                  <a:lnTo>
                    <a:pt x="274" y="3374"/>
                  </a:lnTo>
                  <a:lnTo>
                    <a:pt x="268" y="3370"/>
                  </a:lnTo>
                  <a:lnTo>
                    <a:pt x="264" y="3368"/>
                  </a:lnTo>
                  <a:lnTo>
                    <a:pt x="262" y="3370"/>
                  </a:lnTo>
                  <a:lnTo>
                    <a:pt x="266" y="3374"/>
                  </a:lnTo>
                  <a:lnTo>
                    <a:pt x="270" y="3376"/>
                  </a:lnTo>
                  <a:lnTo>
                    <a:pt x="270" y="3380"/>
                  </a:lnTo>
                  <a:lnTo>
                    <a:pt x="268" y="3380"/>
                  </a:lnTo>
                  <a:lnTo>
                    <a:pt x="272" y="3382"/>
                  </a:lnTo>
                  <a:lnTo>
                    <a:pt x="276" y="3384"/>
                  </a:lnTo>
                  <a:lnTo>
                    <a:pt x="278" y="3388"/>
                  </a:lnTo>
                  <a:lnTo>
                    <a:pt x="282" y="3390"/>
                  </a:lnTo>
                  <a:lnTo>
                    <a:pt x="288" y="3392"/>
                  </a:lnTo>
                  <a:lnTo>
                    <a:pt x="294" y="3392"/>
                  </a:lnTo>
                  <a:lnTo>
                    <a:pt x="296" y="3394"/>
                  </a:lnTo>
                  <a:lnTo>
                    <a:pt x="300" y="3396"/>
                  </a:lnTo>
                  <a:lnTo>
                    <a:pt x="302" y="3398"/>
                  </a:lnTo>
                  <a:lnTo>
                    <a:pt x="304" y="3398"/>
                  </a:lnTo>
                  <a:lnTo>
                    <a:pt x="308" y="3398"/>
                  </a:lnTo>
                  <a:lnTo>
                    <a:pt x="310" y="3400"/>
                  </a:lnTo>
                  <a:lnTo>
                    <a:pt x="310" y="3402"/>
                  </a:lnTo>
                  <a:lnTo>
                    <a:pt x="310" y="3404"/>
                  </a:lnTo>
                  <a:lnTo>
                    <a:pt x="310" y="3406"/>
                  </a:lnTo>
                  <a:close/>
                  <a:moveTo>
                    <a:pt x="262" y="3306"/>
                  </a:moveTo>
                  <a:lnTo>
                    <a:pt x="262" y="3306"/>
                  </a:lnTo>
                  <a:lnTo>
                    <a:pt x="260" y="3302"/>
                  </a:lnTo>
                  <a:lnTo>
                    <a:pt x="258" y="3302"/>
                  </a:lnTo>
                  <a:lnTo>
                    <a:pt x="258" y="3304"/>
                  </a:lnTo>
                  <a:lnTo>
                    <a:pt x="258" y="3310"/>
                  </a:lnTo>
                  <a:lnTo>
                    <a:pt x="258" y="3314"/>
                  </a:lnTo>
                  <a:lnTo>
                    <a:pt x="254" y="3308"/>
                  </a:lnTo>
                  <a:lnTo>
                    <a:pt x="252" y="3308"/>
                  </a:lnTo>
                  <a:lnTo>
                    <a:pt x="250" y="3310"/>
                  </a:lnTo>
                  <a:lnTo>
                    <a:pt x="248" y="3314"/>
                  </a:lnTo>
                  <a:lnTo>
                    <a:pt x="250" y="3318"/>
                  </a:lnTo>
                  <a:lnTo>
                    <a:pt x="252" y="3320"/>
                  </a:lnTo>
                  <a:lnTo>
                    <a:pt x="252" y="3322"/>
                  </a:lnTo>
                  <a:lnTo>
                    <a:pt x="250" y="3324"/>
                  </a:lnTo>
                  <a:lnTo>
                    <a:pt x="252" y="3328"/>
                  </a:lnTo>
                  <a:lnTo>
                    <a:pt x="252" y="3332"/>
                  </a:lnTo>
                  <a:lnTo>
                    <a:pt x="254" y="3332"/>
                  </a:lnTo>
                  <a:lnTo>
                    <a:pt x="258" y="3324"/>
                  </a:lnTo>
                  <a:lnTo>
                    <a:pt x="260" y="3314"/>
                  </a:lnTo>
                  <a:lnTo>
                    <a:pt x="262" y="3310"/>
                  </a:lnTo>
                  <a:lnTo>
                    <a:pt x="262" y="3306"/>
                  </a:lnTo>
                  <a:close/>
                  <a:moveTo>
                    <a:pt x="284" y="3406"/>
                  </a:moveTo>
                  <a:lnTo>
                    <a:pt x="284" y="3406"/>
                  </a:lnTo>
                  <a:lnTo>
                    <a:pt x="286" y="3406"/>
                  </a:lnTo>
                  <a:lnTo>
                    <a:pt x="288" y="3404"/>
                  </a:lnTo>
                  <a:lnTo>
                    <a:pt x="290" y="3402"/>
                  </a:lnTo>
                  <a:lnTo>
                    <a:pt x="290" y="3400"/>
                  </a:lnTo>
                  <a:lnTo>
                    <a:pt x="286" y="3398"/>
                  </a:lnTo>
                  <a:lnTo>
                    <a:pt x="284" y="3400"/>
                  </a:lnTo>
                  <a:lnTo>
                    <a:pt x="284" y="3404"/>
                  </a:lnTo>
                  <a:lnTo>
                    <a:pt x="284" y="3406"/>
                  </a:lnTo>
                  <a:close/>
                  <a:moveTo>
                    <a:pt x="268" y="3336"/>
                  </a:moveTo>
                  <a:lnTo>
                    <a:pt x="268" y="3336"/>
                  </a:lnTo>
                  <a:lnTo>
                    <a:pt x="260" y="3336"/>
                  </a:lnTo>
                  <a:lnTo>
                    <a:pt x="258" y="3336"/>
                  </a:lnTo>
                  <a:lnTo>
                    <a:pt x="256" y="3338"/>
                  </a:lnTo>
                  <a:lnTo>
                    <a:pt x="258" y="3340"/>
                  </a:lnTo>
                  <a:lnTo>
                    <a:pt x="262" y="3342"/>
                  </a:lnTo>
                  <a:lnTo>
                    <a:pt x="264" y="3342"/>
                  </a:lnTo>
                  <a:lnTo>
                    <a:pt x="268" y="3340"/>
                  </a:lnTo>
                  <a:lnTo>
                    <a:pt x="268" y="3338"/>
                  </a:lnTo>
                  <a:lnTo>
                    <a:pt x="268" y="3336"/>
                  </a:lnTo>
                  <a:close/>
                  <a:moveTo>
                    <a:pt x="412" y="3500"/>
                  </a:moveTo>
                  <a:lnTo>
                    <a:pt x="412" y="3500"/>
                  </a:lnTo>
                  <a:lnTo>
                    <a:pt x="406" y="3498"/>
                  </a:lnTo>
                  <a:lnTo>
                    <a:pt x="402" y="3496"/>
                  </a:lnTo>
                  <a:lnTo>
                    <a:pt x="398" y="3498"/>
                  </a:lnTo>
                  <a:lnTo>
                    <a:pt x="396" y="3500"/>
                  </a:lnTo>
                  <a:lnTo>
                    <a:pt x="396" y="3502"/>
                  </a:lnTo>
                  <a:lnTo>
                    <a:pt x="398" y="3504"/>
                  </a:lnTo>
                  <a:lnTo>
                    <a:pt x="402" y="3502"/>
                  </a:lnTo>
                  <a:lnTo>
                    <a:pt x="406" y="3500"/>
                  </a:lnTo>
                  <a:lnTo>
                    <a:pt x="408" y="3502"/>
                  </a:lnTo>
                  <a:lnTo>
                    <a:pt x="410" y="3502"/>
                  </a:lnTo>
                  <a:lnTo>
                    <a:pt x="414" y="3504"/>
                  </a:lnTo>
                  <a:lnTo>
                    <a:pt x="414" y="3502"/>
                  </a:lnTo>
                  <a:lnTo>
                    <a:pt x="416" y="3500"/>
                  </a:lnTo>
                  <a:lnTo>
                    <a:pt x="414" y="3500"/>
                  </a:lnTo>
                  <a:lnTo>
                    <a:pt x="412" y="3500"/>
                  </a:lnTo>
                  <a:close/>
                  <a:moveTo>
                    <a:pt x="248" y="3284"/>
                  </a:moveTo>
                  <a:lnTo>
                    <a:pt x="248" y="3284"/>
                  </a:lnTo>
                  <a:lnTo>
                    <a:pt x="244" y="3282"/>
                  </a:lnTo>
                  <a:lnTo>
                    <a:pt x="244" y="3284"/>
                  </a:lnTo>
                  <a:lnTo>
                    <a:pt x="244" y="3292"/>
                  </a:lnTo>
                  <a:lnTo>
                    <a:pt x="240" y="3300"/>
                  </a:lnTo>
                  <a:lnTo>
                    <a:pt x="240" y="3302"/>
                  </a:lnTo>
                  <a:lnTo>
                    <a:pt x="244" y="3302"/>
                  </a:lnTo>
                  <a:lnTo>
                    <a:pt x="246" y="3300"/>
                  </a:lnTo>
                  <a:lnTo>
                    <a:pt x="246" y="3298"/>
                  </a:lnTo>
                  <a:lnTo>
                    <a:pt x="248" y="3294"/>
                  </a:lnTo>
                  <a:lnTo>
                    <a:pt x="248" y="3292"/>
                  </a:lnTo>
                  <a:lnTo>
                    <a:pt x="252" y="3288"/>
                  </a:lnTo>
                  <a:lnTo>
                    <a:pt x="248" y="3284"/>
                  </a:lnTo>
                  <a:close/>
                  <a:moveTo>
                    <a:pt x="376" y="3462"/>
                  </a:moveTo>
                  <a:lnTo>
                    <a:pt x="376" y="3462"/>
                  </a:lnTo>
                  <a:lnTo>
                    <a:pt x="376" y="3466"/>
                  </a:lnTo>
                  <a:lnTo>
                    <a:pt x="378" y="3468"/>
                  </a:lnTo>
                  <a:lnTo>
                    <a:pt x="380" y="3468"/>
                  </a:lnTo>
                  <a:lnTo>
                    <a:pt x="380" y="3464"/>
                  </a:lnTo>
                  <a:lnTo>
                    <a:pt x="380" y="3462"/>
                  </a:lnTo>
                  <a:lnTo>
                    <a:pt x="382" y="3462"/>
                  </a:lnTo>
                  <a:lnTo>
                    <a:pt x="384" y="3460"/>
                  </a:lnTo>
                  <a:lnTo>
                    <a:pt x="384" y="3456"/>
                  </a:lnTo>
                  <a:lnTo>
                    <a:pt x="386" y="3454"/>
                  </a:lnTo>
                  <a:lnTo>
                    <a:pt x="386" y="3452"/>
                  </a:lnTo>
                  <a:lnTo>
                    <a:pt x="386" y="3448"/>
                  </a:lnTo>
                  <a:lnTo>
                    <a:pt x="386" y="3444"/>
                  </a:lnTo>
                  <a:lnTo>
                    <a:pt x="386" y="3442"/>
                  </a:lnTo>
                  <a:lnTo>
                    <a:pt x="384" y="3440"/>
                  </a:lnTo>
                  <a:lnTo>
                    <a:pt x="378" y="3438"/>
                  </a:lnTo>
                  <a:lnTo>
                    <a:pt x="376" y="3438"/>
                  </a:lnTo>
                  <a:lnTo>
                    <a:pt x="374" y="3442"/>
                  </a:lnTo>
                  <a:lnTo>
                    <a:pt x="372" y="3444"/>
                  </a:lnTo>
                  <a:lnTo>
                    <a:pt x="370" y="3442"/>
                  </a:lnTo>
                  <a:lnTo>
                    <a:pt x="368" y="3442"/>
                  </a:lnTo>
                  <a:lnTo>
                    <a:pt x="364" y="3442"/>
                  </a:lnTo>
                  <a:lnTo>
                    <a:pt x="362" y="3444"/>
                  </a:lnTo>
                  <a:lnTo>
                    <a:pt x="362" y="3446"/>
                  </a:lnTo>
                  <a:lnTo>
                    <a:pt x="368" y="3452"/>
                  </a:lnTo>
                  <a:lnTo>
                    <a:pt x="374" y="3458"/>
                  </a:lnTo>
                  <a:lnTo>
                    <a:pt x="376" y="3460"/>
                  </a:lnTo>
                  <a:lnTo>
                    <a:pt x="376" y="3462"/>
                  </a:lnTo>
                  <a:close/>
                  <a:moveTo>
                    <a:pt x="360" y="3454"/>
                  </a:moveTo>
                  <a:lnTo>
                    <a:pt x="360" y="3454"/>
                  </a:lnTo>
                  <a:lnTo>
                    <a:pt x="358" y="3458"/>
                  </a:lnTo>
                  <a:lnTo>
                    <a:pt x="354" y="3458"/>
                  </a:lnTo>
                  <a:lnTo>
                    <a:pt x="352" y="3460"/>
                  </a:lnTo>
                  <a:lnTo>
                    <a:pt x="354" y="3462"/>
                  </a:lnTo>
                  <a:lnTo>
                    <a:pt x="356" y="3464"/>
                  </a:lnTo>
                  <a:lnTo>
                    <a:pt x="358" y="3464"/>
                  </a:lnTo>
                  <a:lnTo>
                    <a:pt x="364" y="3458"/>
                  </a:lnTo>
                  <a:lnTo>
                    <a:pt x="364" y="3456"/>
                  </a:lnTo>
                  <a:lnTo>
                    <a:pt x="364" y="3454"/>
                  </a:lnTo>
                  <a:lnTo>
                    <a:pt x="362" y="3452"/>
                  </a:lnTo>
                  <a:lnTo>
                    <a:pt x="360" y="3454"/>
                  </a:lnTo>
                  <a:close/>
                  <a:moveTo>
                    <a:pt x="390" y="3462"/>
                  </a:moveTo>
                  <a:lnTo>
                    <a:pt x="390" y="3462"/>
                  </a:lnTo>
                  <a:lnTo>
                    <a:pt x="394" y="3462"/>
                  </a:lnTo>
                  <a:lnTo>
                    <a:pt x="394" y="3460"/>
                  </a:lnTo>
                  <a:lnTo>
                    <a:pt x="396" y="3458"/>
                  </a:lnTo>
                  <a:lnTo>
                    <a:pt x="398" y="3460"/>
                  </a:lnTo>
                  <a:lnTo>
                    <a:pt x="402" y="3462"/>
                  </a:lnTo>
                  <a:lnTo>
                    <a:pt x="402" y="3464"/>
                  </a:lnTo>
                  <a:lnTo>
                    <a:pt x="402" y="3466"/>
                  </a:lnTo>
                  <a:lnTo>
                    <a:pt x="406" y="3468"/>
                  </a:lnTo>
                  <a:lnTo>
                    <a:pt x="410" y="3468"/>
                  </a:lnTo>
                  <a:lnTo>
                    <a:pt x="412" y="3466"/>
                  </a:lnTo>
                  <a:lnTo>
                    <a:pt x="412" y="3454"/>
                  </a:lnTo>
                  <a:lnTo>
                    <a:pt x="410" y="3450"/>
                  </a:lnTo>
                  <a:lnTo>
                    <a:pt x="408" y="3450"/>
                  </a:lnTo>
                  <a:lnTo>
                    <a:pt x="406" y="3450"/>
                  </a:lnTo>
                  <a:lnTo>
                    <a:pt x="402" y="3448"/>
                  </a:lnTo>
                  <a:lnTo>
                    <a:pt x="400" y="3444"/>
                  </a:lnTo>
                  <a:lnTo>
                    <a:pt x="394" y="3442"/>
                  </a:lnTo>
                  <a:lnTo>
                    <a:pt x="390" y="3444"/>
                  </a:lnTo>
                  <a:lnTo>
                    <a:pt x="388" y="3446"/>
                  </a:lnTo>
                  <a:lnTo>
                    <a:pt x="388" y="3448"/>
                  </a:lnTo>
                  <a:lnTo>
                    <a:pt x="390" y="3454"/>
                  </a:lnTo>
                  <a:lnTo>
                    <a:pt x="388" y="3456"/>
                  </a:lnTo>
                  <a:lnTo>
                    <a:pt x="388" y="3460"/>
                  </a:lnTo>
                  <a:lnTo>
                    <a:pt x="390" y="3462"/>
                  </a:lnTo>
                  <a:close/>
                  <a:moveTo>
                    <a:pt x="356" y="3450"/>
                  </a:moveTo>
                  <a:lnTo>
                    <a:pt x="356" y="3450"/>
                  </a:lnTo>
                  <a:lnTo>
                    <a:pt x="358" y="3450"/>
                  </a:lnTo>
                  <a:lnTo>
                    <a:pt x="360" y="3450"/>
                  </a:lnTo>
                  <a:lnTo>
                    <a:pt x="358" y="3444"/>
                  </a:lnTo>
                  <a:lnTo>
                    <a:pt x="358" y="3442"/>
                  </a:lnTo>
                  <a:lnTo>
                    <a:pt x="358" y="3440"/>
                  </a:lnTo>
                  <a:lnTo>
                    <a:pt x="362" y="3438"/>
                  </a:lnTo>
                  <a:lnTo>
                    <a:pt x="366" y="3436"/>
                  </a:lnTo>
                  <a:lnTo>
                    <a:pt x="366" y="3434"/>
                  </a:lnTo>
                  <a:lnTo>
                    <a:pt x="366" y="3432"/>
                  </a:lnTo>
                  <a:lnTo>
                    <a:pt x="362" y="3430"/>
                  </a:lnTo>
                  <a:lnTo>
                    <a:pt x="360" y="3430"/>
                  </a:lnTo>
                  <a:lnTo>
                    <a:pt x="358" y="3428"/>
                  </a:lnTo>
                  <a:lnTo>
                    <a:pt x="356" y="3426"/>
                  </a:lnTo>
                  <a:lnTo>
                    <a:pt x="354" y="3422"/>
                  </a:lnTo>
                  <a:lnTo>
                    <a:pt x="352" y="3420"/>
                  </a:lnTo>
                  <a:lnTo>
                    <a:pt x="348" y="3418"/>
                  </a:lnTo>
                  <a:lnTo>
                    <a:pt x="346" y="3420"/>
                  </a:lnTo>
                  <a:lnTo>
                    <a:pt x="344" y="3420"/>
                  </a:lnTo>
                  <a:lnTo>
                    <a:pt x="344" y="3418"/>
                  </a:lnTo>
                  <a:lnTo>
                    <a:pt x="342" y="3418"/>
                  </a:lnTo>
                  <a:lnTo>
                    <a:pt x="340" y="3420"/>
                  </a:lnTo>
                  <a:lnTo>
                    <a:pt x="338" y="3422"/>
                  </a:lnTo>
                  <a:lnTo>
                    <a:pt x="338" y="3418"/>
                  </a:lnTo>
                  <a:lnTo>
                    <a:pt x="336" y="3414"/>
                  </a:lnTo>
                  <a:lnTo>
                    <a:pt x="332" y="3410"/>
                  </a:lnTo>
                  <a:lnTo>
                    <a:pt x="328" y="3410"/>
                  </a:lnTo>
                  <a:lnTo>
                    <a:pt x="328" y="3412"/>
                  </a:lnTo>
                  <a:lnTo>
                    <a:pt x="328" y="3414"/>
                  </a:lnTo>
                  <a:lnTo>
                    <a:pt x="322" y="3414"/>
                  </a:lnTo>
                  <a:lnTo>
                    <a:pt x="320" y="3414"/>
                  </a:lnTo>
                  <a:lnTo>
                    <a:pt x="318" y="3414"/>
                  </a:lnTo>
                  <a:lnTo>
                    <a:pt x="320" y="3418"/>
                  </a:lnTo>
                  <a:lnTo>
                    <a:pt x="322" y="3422"/>
                  </a:lnTo>
                  <a:lnTo>
                    <a:pt x="320" y="3422"/>
                  </a:lnTo>
                  <a:lnTo>
                    <a:pt x="314" y="3420"/>
                  </a:lnTo>
                  <a:lnTo>
                    <a:pt x="310" y="3422"/>
                  </a:lnTo>
                  <a:lnTo>
                    <a:pt x="308" y="3424"/>
                  </a:lnTo>
                  <a:lnTo>
                    <a:pt x="308" y="3426"/>
                  </a:lnTo>
                  <a:lnTo>
                    <a:pt x="310" y="3428"/>
                  </a:lnTo>
                  <a:lnTo>
                    <a:pt x="312" y="3430"/>
                  </a:lnTo>
                  <a:lnTo>
                    <a:pt x="312" y="3432"/>
                  </a:lnTo>
                  <a:lnTo>
                    <a:pt x="316" y="3432"/>
                  </a:lnTo>
                  <a:lnTo>
                    <a:pt x="320" y="3430"/>
                  </a:lnTo>
                  <a:lnTo>
                    <a:pt x="322" y="3432"/>
                  </a:lnTo>
                  <a:lnTo>
                    <a:pt x="322" y="3434"/>
                  </a:lnTo>
                  <a:lnTo>
                    <a:pt x="322" y="3442"/>
                  </a:lnTo>
                  <a:lnTo>
                    <a:pt x="324" y="3444"/>
                  </a:lnTo>
                  <a:lnTo>
                    <a:pt x="328" y="3448"/>
                  </a:lnTo>
                  <a:lnTo>
                    <a:pt x="330" y="3448"/>
                  </a:lnTo>
                  <a:lnTo>
                    <a:pt x="332" y="3448"/>
                  </a:lnTo>
                  <a:lnTo>
                    <a:pt x="332" y="3442"/>
                  </a:lnTo>
                  <a:lnTo>
                    <a:pt x="332" y="3438"/>
                  </a:lnTo>
                  <a:lnTo>
                    <a:pt x="334" y="3438"/>
                  </a:lnTo>
                  <a:lnTo>
                    <a:pt x="336" y="3440"/>
                  </a:lnTo>
                  <a:lnTo>
                    <a:pt x="340" y="3438"/>
                  </a:lnTo>
                  <a:lnTo>
                    <a:pt x="342" y="3438"/>
                  </a:lnTo>
                  <a:lnTo>
                    <a:pt x="342" y="3442"/>
                  </a:lnTo>
                  <a:lnTo>
                    <a:pt x="340" y="3448"/>
                  </a:lnTo>
                  <a:lnTo>
                    <a:pt x="336" y="3450"/>
                  </a:lnTo>
                  <a:lnTo>
                    <a:pt x="334" y="3452"/>
                  </a:lnTo>
                  <a:lnTo>
                    <a:pt x="338" y="3454"/>
                  </a:lnTo>
                  <a:lnTo>
                    <a:pt x="342" y="3454"/>
                  </a:lnTo>
                  <a:lnTo>
                    <a:pt x="346" y="3454"/>
                  </a:lnTo>
                  <a:lnTo>
                    <a:pt x="348" y="3452"/>
                  </a:lnTo>
                  <a:lnTo>
                    <a:pt x="350" y="3452"/>
                  </a:lnTo>
                  <a:lnTo>
                    <a:pt x="352" y="3452"/>
                  </a:lnTo>
                  <a:lnTo>
                    <a:pt x="352" y="3450"/>
                  </a:lnTo>
                  <a:lnTo>
                    <a:pt x="354" y="3448"/>
                  </a:lnTo>
                  <a:lnTo>
                    <a:pt x="356" y="3450"/>
                  </a:lnTo>
                  <a:close/>
                  <a:moveTo>
                    <a:pt x="490" y="3366"/>
                  </a:moveTo>
                  <a:lnTo>
                    <a:pt x="490" y="3366"/>
                  </a:lnTo>
                  <a:lnTo>
                    <a:pt x="488" y="3366"/>
                  </a:lnTo>
                  <a:lnTo>
                    <a:pt x="486" y="3364"/>
                  </a:lnTo>
                  <a:lnTo>
                    <a:pt x="482" y="3360"/>
                  </a:lnTo>
                  <a:lnTo>
                    <a:pt x="480" y="3354"/>
                  </a:lnTo>
                  <a:lnTo>
                    <a:pt x="478" y="3352"/>
                  </a:lnTo>
                  <a:lnTo>
                    <a:pt x="476" y="3352"/>
                  </a:lnTo>
                  <a:lnTo>
                    <a:pt x="472" y="3356"/>
                  </a:lnTo>
                  <a:lnTo>
                    <a:pt x="468" y="3364"/>
                  </a:lnTo>
                  <a:lnTo>
                    <a:pt x="464" y="3370"/>
                  </a:lnTo>
                  <a:lnTo>
                    <a:pt x="460" y="3374"/>
                  </a:lnTo>
                  <a:lnTo>
                    <a:pt x="454" y="3374"/>
                  </a:lnTo>
                  <a:lnTo>
                    <a:pt x="450" y="3372"/>
                  </a:lnTo>
                  <a:lnTo>
                    <a:pt x="446" y="3368"/>
                  </a:lnTo>
                  <a:lnTo>
                    <a:pt x="440" y="3370"/>
                  </a:lnTo>
                  <a:lnTo>
                    <a:pt x="438" y="3370"/>
                  </a:lnTo>
                  <a:lnTo>
                    <a:pt x="440" y="3372"/>
                  </a:lnTo>
                  <a:lnTo>
                    <a:pt x="442" y="3374"/>
                  </a:lnTo>
                  <a:lnTo>
                    <a:pt x="444" y="3376"/>
                  </a:lnTo>
                  <a:lnTo>
                    <a:pt x="444" y="3378"/>
                  </a:lnTo>
                  <a:lnTo>
                    <a:pt x="448" y="3380"/>
                  </a:lnTo>
                  <a:lnTo>
                    <a:pt x="450" y="3382"/>
                  </a:lnTo>
                  <a:lnTo>
                    <a:pt x="448" y="3384"/>
                  </a:lnTo>
                  <a:lnTo>
                    <a:pt x="446" y="3388"/>
                  </a:lnTo>
                  <a:lnTo>
                    <a:pt x="444" y="3388"/>
                  </a:lnTo>
                  <a:lnTo>
                    <a:pt x="440" y="3384"/>
                  </a:lnTo>
                  <a:lnTo>
                    <a:pt x="438" y="3382"/>
                  </a:lnTo>
                  <a:lnTo>
                    <a:pt x="438" y="3384"/>
                  </a:lnTo>
                  <a:lnTo>
                    <a:pt x="436" y="3388"/>
                  </a:lnTo>
                  <a:lnTo>
                    <a:pt x="436" y="3398"/>
                  </a:lnTo>
                  <a:lnTo>
                    <a:pt x="440" y="3410"/>
                  </a:lnTo>
                  <a:lnTo>
                    <a:pt x="442" y="3412"/>
                  </a:lnTo>
                  <a:lnTo>
                    <a:pt x="448" y="3414"/>
                  </a:lnTo>
                  <a:lnTo>
                    <a:pt x="460" y="3410"/>
                  </a:lnTo>
                  <a:lnTo>
                    <a:pt x="474" y="3406"/>
                  </a:lnTo>
                  <a:lnTo>
                    <a:pt x="478" y="3406"/>
                  </a:lnTo>
                  <a:lnTo>
                    <a:pt x="480" y="3408"/>
                  </a:lnTo>
                  <a:lnTo>
                    <a:pt x="482" y="3414"/>
                  </a:lnTo>
                  <a:lnTo>
                    <a:pt x="478" y="3418"/>
                  </a:lnTo>
                  <a:lnTo>
                    <a:pt x="472" y="3422"/>
                  </a:lnTo>
                  <a:lnTo>
                    <a:pt x="466" y="3424"/>
                  </a:lnTo>
                  <a:lnTo>
                    <a:pt x="452" y="3430"/>
                  </a:lnTo>
                  <a:lnTo>
                    <a:pt x="448" y="3434"/>
                  </a:lnTo>
                  <a:lnTo>
                    <a:pt x="448" y="3438"/>
                  </a:lnTo>
                  <a:lnTo>
                    <a:pt x="452" y="3446"/>
                  </a:lnTo>
                  <a:lnTo>
                    <a:pt x="458" y="3452"/>
                  </a:lnTo>
                  <a:lnTo>
                    <a:pt x="464" y="3458"/>
                  </a:lnTo>
                  <a:lnTo>
                    <a:pt x="474" y="3462"/>
                  </a:lnTo>
                  <a:lnTo>
                    <a:pt x="488" y="3470"/>
                  </a:lnTo>
                  <a:lnTo>
                    <a:pt x="494" y="3472"/>
                  </a:lnTo>
                  <a:lnTo>
                    <a:pt x="496" y="3474"/>
                  </a:lnTo>
                  <a:lnTo>
                    <a:pt x="482" y="3472"/>
                  </a:lnTo>
                  <a:lnTo>
                    <a:pt x="476" y="3468"/>
                  </a:lnTo>
                  <a:lnTo>
                    <a:pt x="474" y="3468"/>
                  </a:lnTo>
                  <a:lnTo>
                    <a:pt x="472" y="3468"/>
                  </a:lnTo>
                  <a:lnTo>
                    <a:pt x="470" y="3470"/>
                  </a:lnTo>
                  <a:lnTo>
                    <a:pt x="468" y="3470"/>
                  </a:lnTo>
                  <a:lnTo>
                    <a:pt x="462" y="3466"/>
                  </a:lnTo>
                  <a:lnTo>
                    <a:pt x="456" y="3464"/>
                  </a:lnTo>
                  <a:lnTo>
                    <a:pt x="452" y="3464"/>
                  </a:lnTo>
                  <a:lnTo>
                    <a:pt x="450" y="3464"/>
                  </a:lnTo>
                  <a:lnTo>
                    <a:pt x="448" y="3466"/>
                  </a:lnTo>
                  <a:lnTo>
                    <a:pt x="448" y="3468"/>
                  </a:lnTo>
                  <a:lnTo>
                    <a:pt x="448" y="3472"/>
                  </a:lnTo>
                  <a:lnTo>
                    <a:pt x="450" y="3472"/>
                  </a:lnTo>
                  <a:lnTo>
                    <a:pt x="448" y="3472"/>
                  </a:lnTo>
                  <a:lnTo>
                    <a:pt x="442" y="3468"/>
                  </a:lnTo>
                  <a:lnTo>
                    <a:pt x="422" y="3454"/>
                  </a:lnTo>
                  <a:lnTo>
                    <a:pt x="416" y="3452"/>
                  </a:lnTo>
                  <a:lnTo>
                    <a:pt x="416" y="3454"/>
                  </a:lnTo>
                  <a:lnTo>
                    <a:pt x="418" y="3456"/>
                  </a:lnTo>
                  <a:lnTo>
                    <a:pt x="422" y="3462"/>
                  </a:lnTo>
                  <a:lnTo>
                    <a:pt x="428" y="3464"/>
                  </a:lnTo>
                  <a:lnTo>
                    <a:pt x="430" y="3466"/>
                  </a:lnTo>
                  <a:lnTo>
                    <a:pt x="426" y="3466"/>
                  </a:lnTo>
                  <a:lnTo>
                    <a:pt x="420" y="3466"/>
                  </a:lnTo>
                  <a:lnTo>
                    <a:pt x="418" y="3468"/>
                  </a:lnTo>
                  <a:lnTo>
                    <a:pt x="416" y="3472"/>
                  </a:lnTo>
                  <a:lnTo>
                    <a:pt x="414" y="3476"/>
                  </a:lnTo>
                  <a:lnTo>
                    <a:pt x="408" y="3474"/>
                  </a:lnTo>
                  <a:lnTo>
                    <a:pt x="398" y="3470"/>
                  </a:lnTo>
                  <a:lnTo>
                    <a:pt x="398" y="3472"/>
                  </a:lnTo>
                  <a:lnTo>
                    <a:pt x="396" y="3474"/>
                  </a:lnTo>
                  <a:lnTo>
                    <a:pt x="392" y="3472"/>
                  </a:lnTo>
                  <a:lnTo>
                    <a:pt x="380" y="3470"/>
                  </a:lnTo>
                  <a:lnTo>
                    <a:pt x="380" y="3472"/>
                  </a:lnTo>
                  <a:lnTo>
                    <a:pt x="382" y="3476"/>
                  </a:lnTo>
                  <a:lnTo>
                    <a:pt x="386" y="3478"/>
                  </a:lnTo>
                  <a:lnTo>
                    <a:pt x="386" y="3480"/>
                  </a:lnTo>
                  <a:lnTo>
                    <a:pt x="382" y="3480"/>
                  </a:lnTo>
                  <a:lnTo>
                    <a:pt x="376" y="3476"/>
                  </a:lnTo>
                  <a:lnTo>
                    <a:pt x="374" y="3474"/>
                  </a:lnTo>
                  <a:lnTo>
                    <a:pt x="372" y="3474"/>
                  </a:lnTo>
                  <a:lnTo>
                    <a:pt x="374" y="3476"/>
                  </a:lnTo>
                  <a:lnTo>
                    <a:pt x="374" y="3482"/>
                  </a:lnTo>
                  <a:lnTo>
                    <a:pt x="374" y="3484"/>
                  </a:lnTo>
                  <a:lnTo>
                    <a:pt x="374" y="3486"/>
                  </a:lnTo>
                  <a:lnTo>
                    <a:pt x="376" y="3486"/>
                  </a:lnTo>
                  <a:lnTo>
                    <a:pt x="380" y="3488"/>
                  </a:lnTo>
                  <a:lnTo>
                    <a:pt x="384" y="3486"/>
                  </a:lnTo>
                  <a:lnTo>
                    <a:pt x="390" y="3486"/>
                  </a:lnTo>
                  <a:lnTo>
                    <a:pt x="394" y="3488"/>
                  </a:lnTo>
                  <a:lnTo>
                    <a:pt x="396" y="3488"/>
                  </a:lnTo>
                  <a:lnTo>
                    <a:pt x="398" y="3484"/>
                  </a:lnTo>
                  <a:lnTo>
                    <a:pt x="400" y="3480"/>
                  </a:lnTo>
                  <a:lnTo>
                    <a:pt x="402" y="3480"/>
                  </a:lnTo>
                  <a:lnTo>
                    <a:pt x="404" y="3480"/>
                  </a:lnTo>
                  <a:lnTo>
                    <a:pt x="402" y="3484"/>
                  </a:lnTo>
                  <a:lnTo>
                    <a:pt x="402" y="3486"/>
                  </a:lnTo>
                  <a:lnTo>
                    <a:pt x="404" y="3488"/>
                  </a:lnTo>
                  <a:lnTo>
                    <a:pt x="408" y="3488"/>
                  </a:lnTo>
                  <a:lnTo>
                    <a:pt x="412" y="3486"/>
                  </a:lnTo>
                  <a:lnTo>
                    <a:pt x="416" y="3486"/>
                  </a:lnTo>
                  <a:lnTo>
                    <a:pt x="414" y="3488"/>
                  </a:lnTo>
                  <a:lnTo>
                    <a:pt x="412" y="3492"/>
                  </a:lnTo>
                  <a:lnTo>
                    <a:pt x="414" y="3494"/>
                  </a:lnTo>
                  <a:lnTo>
                    <a:pt x="416" y="3492"/>
                  </a:lnTo>
                  <a:lnTo>
                    <a:pt x="418" y="3494"/>
                  </a:lnTo>
                  <a:lnTo>
                    <a:pt x="422" y="3498"/>
                  </a:lnTo>
                  <a:lnTo>
                    <a:pt x="424" y="3498"/>
                  </a:lnTo>
                  <a:lnTo>
                    <a:pt x="428" y="3496"/>
                  </a:lnTo>
                  <a:lnTo>
                    <a:pt x="432" y="3496"/>
                  </a:lnTo>
                  <a:lnTo>
                    <a:pt x="438" y="3498"/>
                  </a:lnTo>
                  <a:lnTo>
                    <a:pt x="442" y="3498"/>
                  </a:lnTo>
                  <a:lnTo>
                    <a:pt x="446" y="3496"/>
                  </a:lnTo>
                  <a:lnTo>
                    <a:pt x="450" y="3496"/>
                  </a:lnTo>
                  <a:lnTo>
                    <a:pt x="452" y="3498"/>
                  </a:lnTo>
                  <a:lnTo>
                    <a:pt x="452" y="3500"/>
                  </a:lnTo>
                  <a:lnTo>
                    <a:pt x="456" y="3498"/>
                  </a:lnTo>
                  <a:lnTo>
                    <a:pt x="458" y="3496"/>
                  </a:lnTo>
                  <a:lnTo>
                    <a:pt x="462" y="3496"/>
                  </a:lnTo>
                  <a:lnTo>
                    <a:pt x="464" y="3496"/>
                  </a:lnTo>
                  <a:lnTo>
                    <a:pt x="466" y="3492"/>
                  </a:lnTo>
                  <a:lnTo>
                    <a:pt x="468" y="3494"/>
                  </a:lnTo>
                  <a:lnTo>
                    <a:pt x="470" y="3498"/>
                  </a:lnTo>
                  <a:lnTo>
                    <a:pt x="478" y="3500"/>
                  </a:lnTo>
                  <a:lnTo>
                    <a:pt x="496" y="3504"/>
                  </a:lnTo>
                  <a:lnTo>
                    <a:pt x="502" y="3504"/>
                  </a:lnTo>
                  <a:lnTo>
                    <a:pt x="504" y="3504"/>
                  </a:lnTo>
                  <a:lnTo>
                    <a:pt x="504" y="3502"/>
                  </a:lnTo>
                  <a:lnTo>
                    <a:pt x="504" y="3500"/>
                  </a:lnTo>
                  <a:lnTo>
                    <a:pt x="506" y="3500"/>
                  </a:lnTo>
                  <a:lnTo>
                    <a:pt x="510" y="3502"/>
                  </a:lnTo>
                  <a:lnTo>
                    <a:pt x="510" y="3364"/>
                  </a:lnTo>
                  <a:lnTo>
                    <a:pt x="508" y="3362"/>
                  </a:lnTo>
                  <a:lnTo>
                    <a:pt x="504" y="3360"/>
                  </a:lnTo>
                  <a:lnTo>
                    <a:pt x="500" y="3360"/>
                  </a:lnTo>
                  <a:lnTo>
                    <a:pt x="496" y="3364"/>
                  </a:lnTo>
                  <a:lnTo>
                    <a:pt x="490" y="3366"/>
                  </a:lnTo>
                  <a:close/>
                  <a:moveTo>
                    <a:pt x="298" y="2826"/>
                  </a:moveTo>
                  <a:lnTo>
                    <a:pt x="298" y="2826"/>
                  </a:lnTo>
                  <a:lnTo>
                    <a:pt x="304" y="2826"/>
                  </a:lnTo>
                  <a:lnTo>
                    <a:pt x="306" y="2824"/>
                  </a:lnTo>
                  <a:lnTo>
                    <a:pt x="306" y="2822"/>
                  </a:lnTo>
                  <a:lnTo>
                    <a:pt x="304" y="2820"/>
                  </a:lnTo>
                  <a:lnTo>
                    <a:pt x="302" y="2814"/>
                  </a:lnTo>
                  <a:lnTo>
                    <a:pt x="304" y="2812"/>
                  </a:lnTo>
                  <a:lnTo>
                    <a:pt x="308" y="2812"/>
                  </a:lnTo>
                  <a:lnTo>
                    <a:pt x="310" y="2812"/>
                  </a:lnTo>
                  <a:lnTo>
                    <a:pt x="312" y="2810"/>
                  </a:lnTo>
                  <a:lnTo>
                    <a:pt x="310" y="2806"/>
                  </a:lnTo>
                  <a:lnTo>
                    <a:pt x="308" y="2800"/>
                  </a:lnTo>
                  <a:lnTo>
                    <a:pt x="308" y="2798"/>
                  </a:lnTo>
                  <a:lnTo>
                    <a:pt x="310" y="2798"/>
                  </a:lnTo>
                  <a:lnTo>
                    <a:pt x="314" y="2798"/>
                  </a:lnTo>
                  <a:lnTo>
                    <a:pt x="314" y="2794"/>
                  </a:lnTo>
                  <a:lnTo>
                    <a:pt x="304" y="2784"/>
                  </a:lnTo>
                  <a:lnTo>
                    <a:pt x="302" y="2780"/>
                  </a:lnTo>
                  <a:lnTo>
                    <a:pt x="302" y="2778"/>
                  </a:lnTo>
                  <a:lnTo>
                    <a:pt x="306" y="2776"/>
                  </a:lnTo>
                  <a:lnTo>
                    <a:pt x="306" y="2774"/>
                  </a:lnTo>
                  <a:lnTo>
                    <a:pt x="306" y="2770"/>
                  </a:lnTo>
                  <a:lnTo>
                    <a:pt x="306" y="2768"/>
                  </a:lnTo>
                  <a:lnTo>
                    <a:pt x="316" y="2764"/>
                  </a:lnTo>
                  <a:lnTo>
                    <a:pt x="318" y="2764"/>
                  </a:lnTo>
                  <a:lnTo>
                    <a:pt x="320" y="2762"/>
                  </a:lnTo>
                  <a:lnTo>
                    <a:pt x="318" y="2758"/>
                  </a:lnTo>
                  <a:lnTo>
                    <a:pt x="312" y="2748"/>
                  </a:lnTo>
                  <a:lnTo>
                    <a:pt x="310" y="2740"/>
                  </a:lnTo>
                  <a:lnTo>
                    <a:pt x="308" y="2738"/>
                  </a:lnTo>
                  <a:lnTo>
                    <a:pt x="302" y="2738"/>
                  </a:lnTo>
                  <a:lnTo>
                    <a:pt x="298" y="2740"/>
                  </a:lnTo>
                  <a:lnTo>
                    <a:pt x="298" y="2738"/>
                  </a:lnTo>
                  <a:lnTo>
                    <a:pt x="298" y="2736"/>
                  </a:lnTo>
                  <a:lnTo>
                    <a:pt x="296" y="2736"/>
                  </a:lnTo>
                  <a:lnTo>
                    <a:pt x="292" y="2736"/>
                  </a:lnTo>
                  <a:lnTo>
                    <a:pt x="290" y="2736"/>
                  </a:lnTo>
                  <a:lnTo>
                    <a:pt x="290" y="2738"/>
                  </a:lnTo>
                  <a:lnTo>
                    <a:pt x="290" y="2744"/>
                  </a:lnTo>
                  <a:lnTo>
                    <a:pt x="290" y="2752"/>
                  </a:lnTo>
                  <a:lnTo>
                    <a:pt x="288" y="2756"/>
                  </a:lnTo>
                  <a:lnTo>
                    <a:pt x="286" y="2762"/>
                  </a:lnTo>
                  <a:lnTo>
                    <a:pt x="284" y="2770"/>
                  </a:lnTo>
                  <a:lnTo>
                    <a:pt x="284" y="2778"/>
                  </a:lnTo>
                  <a:lnTo>
                    <a:pt x="286" y="2782"/>
                  </a:lnTo>
                  <a:lnTo>
                    <a:pt x="286" y="2790"/>
                  </a:lnTo>
                  <a:lnTo>
                    <a:pt x="282" y="2802"/>
                  </a:lnTo>
                  <a:lnTo>
                    <a:pt x="278" y="2814"/>
                  </a:lnTo>
                  <a:lnTo>
                    <a:pt x="278" y="2818"/>
                  </a:lnTo>
                  <a:lnTo>
                    <a:pt x="280" y="2822"/>
                  </a:lnTo>
                  <a:lnTo>
                    <a:pt x="286" y="2824"/>
                  </a:lnTo>
                  <a:lnTo>
                    <a:pt x="298" y="2826"/>
                  </a:lnTo>
                  <a:close/>
                  <a:moveTo>
                    <a:pt x="316" y="2894"/>
                  </a:moveTo>
                  <a:lnTo>
                    <a:pt x="316" y="2894"/>
                  </a:lnTo>
                  <a:lnTo>
                    <a:pt x="316" y="2898"/>
                  </a:lnTo>
                  <a:lnTo>
                    <a:pt x="318" y="2902"/>
                  </a:lnTo>
                  <a:lnTo>
                    <a:pt x="318" y="2904"/>
                  </a:lnTo>
                  <a:lnTo>
                    <a:pt x="318" y="2906"/>
                  </a:lnTo>
                  <a:lnTo>
                    <a:pt x="320" y="2908"/>
                  </a:lnTo>
                  <a:lnTo>
                    <a:pt x="324" y="2910"/>
                  </a:lnTo>
                  <a:lnTo>
                    <a:pt x="330" y="2910"/>
                  </a:lnTo>
                  <a:lnTo>
                    <a:pt x="336" y="2902"/>
                  </a:lnTo>
                  <a:lnTo>
                    <a:pt x="338" y="2900"/>
                  </a:lnTo>
                  <a:lnTo>
                    <a:pt x="338" y="2898"/>
                  </a:lnTo>
                  <a:lnTo>
                    <a:pt x="338" y="2896"/>
                  </a:lnTo>
                  <a:lnTo>
                    <a:pt x="342" y="2894"/>
                  </a:lnTo>
                  <a:lnTo>
                    <a:pt x="344" y="2890"/>
                  </a:lnTo>
                  <a:lnTo>
                    <a:pt x="342" y="2886"/>
                  </a:lnTo>
                  <a:lnTo>
                    <a:pt x="338" y="2882"/>
                  </a:lnTo>
                  <a:lnTo>
                    <a:pt x="332" y="2880"/>
                  </a:lnTo>
                  <a:lnTo>
                    <a:pt x="330" y="2880"/>
                  </a:lnTo>
                  <a:lnTo>
                    <a:pt x="330" y="2882"/>
                  </a:lnTo>
                  <a:lnTo>
                    <a:pt x="328" y="2882"/>
                  </a:lnTo>
                  <a:lnTo>
                    <a:pt x="326" y="2882"/>
                  </a:lnTo>
                  <a:lnTo>
                    <a:pt x="324" y="2882"/>
                  </a:lnTo>
                  <a:lnTo>
                    <a:pt x="324" y="2884"/>
                  </a:lnTo>
                  <a:lnTo>
                    <a:pt x="322" y="2888"/>
                  </a:lnTo>
                  <a:lnTo>
                    <a:pt x="322" y="2892"/>
                  </a:lnTo>
                  <a:lnTo>
                    <a:pt x="320" y="2894"/>
                  </a:lnTo>
                  <a:lnTo>
                    <a:pt x="318" y="2894"/>
                  </a:lnTo>
                  <a:lnTo>
                    <a:pt x="316" y="2894"/>
                  </a:lnTo>
                  <a:close/>
                  <a:moveTo>
                    <a:pt x="258" y="2836"/>
                  </a:moveTo>
                  <a:lnTo>
                    <a:pt x="258" y="2836"/>
                  </a:lnTo>
                  <a:lnTo>
                    <a:pt x="262" y="2838"/>
                  </a:lnTo>
                  <a:lnTo>
                    <a:pt x="264" y="2838"/>
                  </a:lnTo>
                  <a:lnTo>
                    <a:pt x="266" y="2836"/>
                  </a:lnTo>
                  <a:lnTo>
                    <a:pt x="266" y="2834"/>
                  </a:lnTo>
                  <a:lnTo>
                    <a:pt x="262" y="2832"/>
                  </a:lnTo>
                  <a:lnTo>
                    <a:pt x="260" y="2832"/>
                  </a:lnTo>
                  <a:lnTo>
                    <a:pt x="258" y="2834"/>
                  </a:lnTo>
                  <a:lnTo>
                    <a:pt x="258" y="2836"/>
                  </a:lnTo>
                  <a:close/>
                  <a:moveTo>
                    <a:pt x="324" y="2852"/>
                  </a:moveTo>
                  <a:lnTo>
                    <a:pt x="324" y="2852"/>
                  </a:lnTo>
                  <a:lnTo>
                    <a:pt x="320" y="2856"/>
                  </a:lnTo>
                  <a:lnTo>
                    <a:pt x="322" y="2858"/>
                  </a:lnTo>
                  <a:lnTo>
                    <a:pt x="324" y="2860"/>
                  </a:lnTo>
                  <a:lnTo>
                    <a:pt x="326" y="2858"/>
                  </a:lnTo>
                  <a:lnTo>
                    <a:pt x="326" y="2854"/>
                  </a:lnTo>
                  <a:lnTo>
                    <a:pt x="326" y="2852"/>
                  </a:lnTo>
                  <a:lnTo>
                    <a:pt x="324" y="2850"/>
                  </a:lnTo>
                  <a:lnTo>
                    <a:pt x="324" y="2852"/>
                  </a:lnTo>
                  <a:close/>
                  <a:moveTo>
                    <a:pt x="266" y="2958"/>
                  </a:moveTo>
                  <a:lnTo>
                    <a:pt x="266" y="2958"/>
                  </a:lnTo>
                  <a:lnTo>
                    <a:pt x="270" y="2958"/>
                  </a:lnTo>
                  <a:lnTo>
                    <a:pt x="270" y="2954"/>
                  </a:lnTo>
                  <a:lnTo>
                    <a:pt x="270" y="2950"/>
                  </a:lnTo>
                  <a:lnTo>
                    <a:pt x="268" y="2950"/>
                  </a:lnTo>
                  <a:lnTo>
                    <a:pt x="266" y="2952"/>
                  </a:lnTo>
                  <a:lnTo>
                    <a:pt x="264" y="2954"/>
                  </a:lnTo>
                  <a:lnTo>
                    <a:pt x="264" y="2956"/>
                  </a:lnTo>
                  <a:lnTo>
                    <a:pt x="266" y="2958"/>
                  </a:lnTo>
                  <a:close/>
                  <a:moveTo>
                    <a:pt x="244" y="3242"/>
                  </a:moveTo>
                  <a:lnTo>
                    <a:pt x="244" y="3242"/>
                  </a:lnTo>
                  <a:lnTo>
                    <a:pt x="248" y="3238"/>
                  </a:lnTo>
                  <a:lnTo>
                    <a:pt x="248" y="3236"/>
                  </a:lnTo>
                  <a:lnTo>
                    <a:pt x="246" y="3236"/>
                  </a:lnTo>
                  <a:lnTo>
                    <a:pt x="240" y="3234"/>
                  </a:lnTo>
                  <a:lnTo>
                    <a:pt x="234" y="3234"/>
                  </a:lnTo>
                  <a:lnTo>
                    <a:pt x="234" y="3236"/>
                  </a:lnTo>
                  <a:lnTo>
                    <a:pt x="236" y="3240"/>
                  </a:lnTo>
                  <a:lnTo>
                    <a:pt x="236" y="3242"/>
                  </a:lnTo>
                  <a:lnTo>
                    <a:pt x="232" y="3248"/>
                  </a:lnTo>
                  <a:lnTo>
                    <a:pt x="234" y="3250"/>
                  </a:lnTo>
                  <a:lnTo>
                    <a:pt x="238" y="3252"/>
                  </a:lnTo>
                  <a:lnTo>
                    <a:pt x="242" y="3254"/>
                  </a:lnTo>
                  <a:lnTo>
                    <a:pt x="242" y="3250"/>
                  </a:lnTo>
                  <a:lnTo>
                    <a:pt x="242" y="3246"/>
                  </a:lnTo>
                  <a:lnTo>
                    <a:pt x="244" y="3242"/>
                  </a:lnTo>
                  <a:close/>
                  <a:moveTo>
                    <a:pt x="302" y="2848"/>
                  </a:moveTo>
                  <a:lnTo>
                    <a:pt x="302" y="2848"/>
                  </a:lnTo>
                  <a:lnTo>
                    <a:pt x="300" y="2846"/>
                  </a:lnTo>
                  <a:lnTo>
                    <a:pt x="298" y="2846"/>
                  </a:lnTo>
                  <a:lnTo>
                    <a:pt x="296" y="2846"/>
                  </a:lnTo>
                  <a:lnTo>
                    <a:pt x="292" y="2846"/>
                  </a:lnTo>
                  <a:lnTo>
                    <a:pt x="288" y="2846"/>
                  </a:lnTo>
                  <a:lnTo>
                    <a:pt x="286" y="2848"/>
                  </a:lnTo>
                  <a:lnTo>
                    <a:pt x="288" y="2850"/>
                  </a:lnTo>
                  <a:lnTo>
                    <a:pt x="292" y="2854"/>
                  </a:lnTo>
                  <a:lnTo>
                    <a:pt x="294" y="2854"/>
                  </a:lnTo>
                  <a:lnTo>
                    <a:pt x="296" y="2854"/>
                  </a:lnTo>
                  <a:lnTo>
                    <a:pt x="300" y="2852"/>
                  </a:lnTo>
                  <a:lnTo>
                    <a:pt x="302" y="2850"/>
                  </a:lnTo>
                  <a:lnTo>
                    <a:pt x="302" y="2848"/>
                  </a:lnTo>
                  <a:close/>
                  <a:moveTo>
                    <a:pt x="302" y="2912"/>
                  </a:moveTo>
                  <a:lnTo>
                    <a:pt x="302" y="2912"/>
                  </a:lnTo>
                  <a:lnTo>
                    <a:pt x="304" y="2910"/>
                  </a:lnTo>
                  <a:lnTo>
                    <a:pt x="302" y="2906"/>
                  </a:lnTo>
                  <a:lnTo>
                    <a:pt x="300" y="2904"/>
                  </a:lnTo>
                  <a:lnTo>
                    <a:pt x="298" y="2904"/>
                  </a:lnTo>
                  <a:lnTo>
                    <a:pt x="296" y="2906"/>
                  </a:lnTo>
                  <a:lnTo>
                    <a:pt x="298" y="2910"/>
                  </a:lnTo>
                  <a:lnTo>
                    <a:pt x="300" y="2912"/>
                  </a:lnTo>
                  <a:lnTo>
                    <a:pt x="302" y="2912"/>
                  </a:lnTo>
                  <a:close/>
                  <a:moveTo>
                    <a:pt x="306" y="2942"/>
                  </a:moveTo>
                  <a:lnTo>
                    <a:pt x="306" y="2942"/>
                  </a:lnTo>
                  <a:lnTo>
                    <a:pt x="304" y="2942"/>
                  </a:lnTo>
                  <a:lnTo>
                    <a:pt x="302" y="2948"/>
                  </a:lnTo>
                  <a:lnTo>
                    <a:pt x="302" y="2952"/>
                  </a:lnTo>
                  <a:lnTo>
                    <a:pt x="304" y="2958"/>
                  </a:lnTo>
                  <a:lnTo>
                    <a:pt x="306" y="2958"/>
                  </a:lnTo>
                  <a:lnTo>
                    <a:pt x="308" y="2958"/>
                  </a:lnTo>
                  <a:lnTo>
                    <a:pt x="308" y="2952"/>
                  </a:lnTo>
                  <a:lnTo>
                    <a:pt x="310" y="2944"/>
                  </a:lnTo>
                  <a:lnTo>
                    <a:pt x="308" y="2942"/>
                  </a:lnTo>
                  <a:lnTo>
                    <a:pt x="306" y="2942"/>
                  </a:lnTo>
                  <a:close/>
                  <a:moveTo>
                    <a:pt x="278" y="2958"/>
                  </a:moveTo>
                  <a:lnTo>
                    <a:pt x="278" y="2958"/>
                  </a:lnTo>
                  <a:lnTo>
                    <a:pt x="280" y="2956"/>
                  </a:lnTo>
                  <a:lnTo>
                    <a:pt x="284" y="2952"/>
                  </a:lnTo>
                  <a:lnTo>
                    <a:pt x="286" y="2950"/>
                  </a:lnTo>
                  <a:lnTo>
                    <a:pt x="284" y="2946"/>
                  </a:lnTo>
                  <a:lnTo>
                    <a:pt x="280" y="2942"/>
                  </a:lnTo>
                  <a:lnTo>
                    <a:pt x="276" y="2942"/>
                  </a:lnTo>
                  <a:lnTo>
                    <a:pt x="274" y="2944"/>
                  </a:lnTo>
                  <a:lnTo>
                    <a:pt x="272" y="2946"/>
                  </a:lnTo>
                  <a:lnTo>
                    <a:pt x="274" y="2950"/>
                  </a:lnTo>
                  <a:lnTo>
                    <a:pt x="274" y="2952"/>
                  </a:lnTo>
                  <a:lnTo>
                    <a:pt x="274" y="2956"/>
                  </a:lnTo>
                  <a:lnTo>
                    <a:pt x="274" y="2958"/>
                  </a:lnTo>
                  <a:lnTo>
                    <a:pt x="278" y="2958"/>
                  </a:lnTo>
                  <a:close/>
                  <a:moveTo>
                    <a:pt x="1872" y="956"/>
                  </a:moveTo>
                  <a:lnTo>
                    <a:pt x="1872" y="956"/>
                  </a:lnTo>
                  <a:lnTo>
                    <a:pt x="1868" y="926"/>
                  </a:lnTo>
                  <a:lnTo>
                    <a:pt x="1864" y="900"/>
                  </a:lnTo>
                  <a:lnTo>
                    <a:pt x="1862" y="888"/>
                  </a:lnTo>
                  <a:lnTo>
                    <a:pt x="1858" y="876"/>
                  </a:lnTo>
                  <a:lnTo>
                    <a:pt x="1852" y="868"/>
                  </a:lnTo>
                  <a:lnTo>
                    <a:pt x="1844" y="858"/>
                  </a:lnTo>
                  <a:lnTo>
                    <a:pt x="1836" y="852"/>
                  </a:lnTo>
                  <a:lnTo>
                    <a:pt x="1830" y="850"/>
                  </a:lnTo>
                  <a:lnTo>
                    <a:pt x="1824" y="850"/>
                  </a:lnTo>
                  <a:lnTo>
                    <a:pt x="1816" y="850"/>
                  </a:lnTo>
                  <a:lnTo>
                    <a:pt x="1810" y="852"/>
                  </a:lnTo>
                  <a:lnTo>
                    <a:pt x="1800" y="850"/>
                  </a:lnTo>
                  <a:lnTo>
                    <a:pt x="1788" y="846"/>
                  </a:lnTo>
                  <a:lnTo>
                    <a:pt x="1774" y="838"/>
                  </a:lnTo>
                  <a:lnTo>
                    <a:pt x="1760" y="828"/>
                  </a:lnTo>
                  <a:lnTo>
                    <a:pt x="1750" y="820"/>
                  </a:lnTo>
                  <a:lnTo>
                    <a:pt x="1744" y="814"/>
                  </a:lnTo>
                  <a:lnTo>
                    <a:pt x="1740" y="808"/>
                  </a:lnTo>
                  <a:lnTo>
                    <a:pt x="1734" y="796"/>
                  </a:lnTo>
                  <a:lnTo>
                    <a:pt x="1728" y="788"/>
                  </a:lnTo>
                  <a:lnTo>
                    <a:pt x="1718" y="780"/>
                  </a:lnTo>
                  <a:lnTo>
                    <a:pt x="1698" y="762"/>
                  </a:lnTo>
                  <a:lnTo>
                    <a:pt x="1688" y="754"/>
                  </a:lnTo>
                  <a:lnTo>
                    <a:pt x="1680" y="748"/>
                  </a:lnTo>
                  <a:lnTo>
                    <a:pt x="1670" y="742"/>
                  </a:lnTo>
                  <a:lnTo>
                    <a:pt x="1660" y="740"/>
                  </a:lnTo>
                  <a:lnTo>
                    <a:pt x="1646" y="740"/>
                  </a:lnTo>
                  <a:lnTo>
                    <a:pt x="1632" y="740"/>
                  </a:lnTo>
                  <a:lnTo>
                    <a:pt x="1618" y="742"/>
                  </a:lnTo>
                  <a:lnTo>
                    <a:pt x="1602" y="742"/>
                  </a:lnTo>
                  <a:lnTo>
                    <a:pt x="1590" y="742"/>
                  </a:lnTo>
                  <a:lnTo>
                    <a:pt x="1578" y="738"/>
                  </a:lnTo>
                  <a:lnTo>
                    <a:pt x="1556" y="732"/>
                  </a:lnTo>
                  <a:lnTo>
                    <a:pt x="1536" y="722"/>
                  </a:lnTo>
                  <a:lnTo>
                    <a:pt x="1530" y="722"/>
                  </a:lnTo>
                  <a:lnTo>
                    <a:pt x="1526" y="722"/>
                  </a:lnTo>
                  <a:lnTo>
                    <a:pt x="1516" y="724"/>
                  </a:lnTo>
                  <a:lnTo>
                    <a:pt x="1508" y="730"/>
                  </a:lnTo>
                  <a:lnTo>
                    <a:pt x="1500" y="738"/>
                  </a:lnTo>
                  <a:lnTo>
                    <a:pt x="1488" y="750"/>
                  </a:lnTo>
                  <a:lnTo>
                    <a:pt x="1482" y="754"/>
                  </a:lnTo>
                  <a:lnTo>
                    <a:pt x="1480" y="752"/>
                  </a:lnTo>
                  <a:lnTo>
                    <a:pt x="1478" y="748"/>
                  </a:lnTo>
                  <a:lnTo>
                    <a:pt x="1478" y="742"/>
                  </a:lnTo>
                  <a:lnTo>
                    <a:pt x="1482" y="728"/>
                  </a:lnTo>
                  <a:lnTo>
                    <a:pt x="1486" y="716"/>
                  </a:lnTo>
                  <a:lnTo>
                    <a:pt x="1488" y="712"/>
                  </a:lnTo>
                  <a:lnTo>
                    <a:pt x="1486" y="708"/>
                  </a:lnTo>
                  <a:lnTo>
                    <a:pt x="1482" y="702"/>
                  </a:lnTo>
                  <a:lnTo>
                    <a:pt x="1480" y="698"/>
                  </a:lnTo>
                  <a:lnTo>
                    <a:pt x="1478" y="688"/>
                  </a:lnTo>
                  <a:lnTo>
                    <a:pt x="1476" y="684"/>
                  </a:lnTo>
                  <a:lnTo>
                    <a:pt x="1470" y="680"/>
                  </a:lnTo>
                  <a:lnTo>
                    <a:pt x="1464" y="678"/>
                  </a:lnTo>
                  <a:lnTo>
                    <a:pt x="1454" y="674"/>
                  </a:lnTo>
                  <a:lnTo>
                    <a:pt x="1444" y="670"/>
                  </a:lnTo>
                  <a:lnTo>
                    <a:pt x="1438" y="668"/>
                  </a:lnTo>
                  <a:lnTo>
                    <a:pt x="1428" y="658"/>
                  </a:lnTo>
                  <a:lnTo>
                    <a:pt x="1420" y="652"/>
                  </a:lnTo>
                  <a:lnTo>
                    <a:pt x="1416" y="650"/>
                  </a:lnTo>
                  <a:lnTo>
                    <a:pt x="1410" y="650"/>
                  </a:lnTo>
                  <a:lnTo>
                    <a:pt x="1400" y="648"/>
                  </a:lnTo>
                  <a:lnTo>
                    <a:pt x="1392" y="644"/>
                  </a:lnTo>
                  <a:lnTo>
                    <a:pt x="1382" y="640"/>
                  </a:lnTo>
                  <a:lnTo>
                    <a:pt x="1362" y="638"/>
                  </a:lnTo>
                  <a:lnTo>
                    <a:pt x="1354" y="638"/>
                  </a:lnTo>
                  <a:lnTo>
                    <a:pt x="1348" y="640"/>
                  </a:lnTo>
                  <a:lnTo>
                    <a:pt x="1340" y="644"/>
                  </a:lnTo>
                  <a:lnTo>
                    <a:pt x="1332" y="654"/>
                  </a:lnTo>
                  <a:lnTo>
                    <a:pt x="1326" y="662"/>
                  </a:lnTo>
                  <a:lnTo>
                    <a:pt x="1318" y="676"/>
                  </a:lnTo>
                  <a:lnTo>
                    <a:pt x="1314" y="678"/>
                  </a:lnTo>
                  <a:lnTo>
                    <a:pt x="1312" y="674"/>
                  </a:lnTo>
                  <a:lnTo>
                    <a:pt x="1310" y="666"/>
                  </a:lnTo>
                  <a:lnTo>
                    <a:pt x="1314" y="658"/>
                  </a:lnTo>
                  <a:lnTo>
                    <a:pt x="1322" y="642"/>
                  </a:lnTo>
                  <a:lnTo>
                    <a:pt x="1326" y="634"/>
                  </a:lnTo>
                  <a:lnTo>
                    <a:pt x="1326" y="628"/>
                  </a:lnTo>
                  <a:lnTo>
                    <a:pt x="1326" y="626"/>
                  </a:lnTo>
                  <a:lnTo>
                    <a:pt x="1322" y="622"/>
                  </a:lnTo>
                  <a:lnTo>
                    <a:pt x="1314" y="618"/>
                  </a:lnTo>
                  <a:lnTo>
                    <a:pt x="1296" y="614"/>
                  </a:lnTo>
                  <a:lnTo>
                    <a:pt x="1288" y="614"/>
                  </a:lnTo>
                  <a:lnTo>
                    <a:pt x="1278" y="616"/>
                  </a:lnTo>
                  <a:lnTo>
                    <a:pt x="1256" y="612"/>
                  </a:lnTo>
                  <a:lnTo>
                    <a:pt x="1246" y="612"/>
                  </a:lnTo>
                  <a:lnTo>
                    <a:pt x="1240" y="614"/>
                  </a:lnTo>
                  <a:lnTo>
                    <a:pt x="1234" y="620"/>
                  </a:lnTo>
                  <a:lnTo>
                    <a:pt x="1230" y="626"/>
                  </a:lnTo>
                  <a:lnTo>
                    <a:pt x="1230" y="634"/>
                  </a:lnTo>
                  <a:lnTo>
                    <a:pt x="1228" y="642"/>
                  </a:lnTo>
                  <a:lnTo>
                    <a:pt x="1228" y="656"/>
                  </a:lnTo>
                  <a:lnTo>
                    <a:pt x="1226" y="652"/>
                  </a:lnTo>
                  <a:lnTo>
                    <a:pt x="1222" y="652"/>
                  </a:lnTo>
                  <a:lnTo>
                    <a:pt x="1216" y="658"/>
                  </a:lnTo>
                  <a:lnTo>
                    <a:pt x="1214" y="660"/>
                  </a:lnTo>
                  <a:lnTo>
                    <a:pt x="1212" y="660"/>
                  </a:lnTo>
                  <a:lnTo>
                    <a:pt x="1212" y="658"/>
                  </a:lnTo>
                  <a:lnTo>
                    <a:pt x="1214" y="650"/>
                  </a:lnTo>
                  <a:lnTo>
                    <a:pt x="1216" y="642"/>
                  </a:lnTo>
                  <a:lnTo>
                    <a:pt x="1214" y="638"/>
                  </a:lnTo>
                  <a:lnTo>
                    <a:pt x="1210" y="636"/>
                  </a:lnTo>
                  <a:lnTo>
                    <a:pt x="1206" y="638"/>
                  </a:lnTo>
                  <a:lnTo>
                    <a:pt x="1198" y="640"/>
                  </a:lnTo>
                  <a:lnTo>
                    <a:pt x="1198" y="636"/>
                  </a:lnTo>
                  <a:lnTo>
                    <a:pt x="1202" y="632"/>
                  </a:lnTo>
                  <a:lnTo>
                    <a:pt x="1202" y="628"/>
                  </a:lnTo>
                  <a:lnTo>
                    <a:pt x="1204" y="620"/>
                  </a:lnTo>
                  <a:lnTo>
                    <a:pt x="1204" y="616"/>
                  </a:lnTo>
                  <a:lnTo>
                    <a:pt x="1206" y="614"/>
                  </a:lnTo>
                  <a:lnTo>
                    <a:pt x="1210" y="610"/>
                  </a:lnTo>
                  <a:lnTo>
                    <a:pt x="1216" y="608"/>
                  </a:lnTo>
                  <a:lnTo>
                    <a:pt x="1224" y="604"/>
                  </a:lnTo>
                  <a:lnTo>
                    <a:pt x="1230" y="596"/>
                  </a:lnTo>
                  <a:lnTo>
                    <a:pt x="1240" y="582"/>
                  </a:lnTo>
                  <a:lnTo>
                    <a:pt x="1248" y="566"/>
                  </a:lnTo>
                  <a:lnTo>
                    <a:pt x="1254" y="560"/>
                  </a:lnTo>
                  <a:lnTo>
                    <a:pt x="1260" y="556"/>
                  </a:lnTo>
                  <a:lnTo>
                    <a:pt x="1264" y="554"/>
                  </a:lnTo>
                  <a:lnTo>
                    <a:pt x="1266" y="548"/>
                  </a:lnTo>
                  <a:lnTo>
                    <a:pt x="1266" y="542"/>
                  </a:lnTo>
                  <a:lnTo>
                    <a:pt x="1266" y="536"/>
                  </a:lnTo>
                  <a:lnTo>
                    <a:pt x="1264" y="528"/>
                  </a:lnTo>
                  <a:lnTo>
                    <a:pt x="1260" y="524"/>
                  </a:lnTo>
                  <a:lnTo>
                    <a:pt x="1256" y="520"/>
                  </a:lnTo>
                  <a:lnTo>
                    <a:pt x="1252" y="518"/>
                  </a:lnTo>
                  <a:lnTo>
                    <a:pt x="1244" y="518"/>
                  </a:lnTo>
                  <a:lnTo>
                    <a:pt x="1240" y="516"/>
                  </a:lnTo>
                  <a:lnTo>
                    <a:pt x="1238" y="514"/>
                  </a:lnTo>
                  <a:lnTo>
                    <a:pt x="1238" y="508"/>
                  </a:lnTo>
                  <a:lnTo>
                    <a:pt x="1236" y="504"/>
                  </a:lnTo>
                  <a:lnTo>
                    <a:pt x="1234" y="502"/>
                  </a:lnTo>
                  <a:lnTo>
                    <a:pt x="1234" y="500"/>
                  </a:lnTo>
                  <a:lnTo>
                    <a:pt x="1232" y="494"/>
                  </a:lnTo>
                  <a:lnTo>
                    <a:pt x="1232" y="490"/>
                  </a:lnTo>
                  <a:lnTo>
                    <a:pt x="1230" y="488"/>
                  </a:lnTo>
                  <a:lnTo>
                    <a:pt x="1228" y="484"/>
                  </a:lnTo>
                  <a:lnTo>
                    <a:pt x="1226" y="480"/>
                  </a:lnTo>
                  <a:lnTo>
                    <a:pt x="1226" y="476"/>
                  </a:lnTo>
                  <a:lnTo>
                    <a:pt x="1226" y="472"/>
                  </a:lnTo>
                  <a:lnTo>
                    <a:pt x="1222" y="466"/>
                  </a:lnTo>
                  <a:lnTo>
                    <a:pt x="1220" y="444"/>
                  </a:lnTo>
                  <a:lnTo>
                    <a:pt x="1218" y="422"/>
                  </a:lnTo>
                  <a:lnTo>
                    <a:pt x="1218" y="418"/>
                  </a:lnTo>
                  <a:lnTo>
                    <a:pt x="1216" y="416"/>
                  </a:lnTo>
                  <a:lnTo>
                    <a:pt x="1214" y="414"/>
                  </a:lnTo>
                  <a:lnTo>
                    <a:pt x="1212" y="410"/>
                  </a:lnTo>
                  <a:lnTo>
                    <a:pt x="1206" y="398"/>
                  </a:lnTo>
                  <a:lnTo>
                    <a:pt x="1202" y="392"/>
                  </a:lnTo>
                  <a:lnTo>
                    <a:pt x="1200" y="392"/>
                  </a:lnTo>
                  <a:lnTo>
                    <a:pt x="1198" y="394"/>
                  </a:lnTo>
                  <a:lnTo>
                    <a:pt x="1198" y="396"/>
                  </a:lnTo>
                  <a:lnTo>
                    <a:pt x="1196" y="402"/>
                  </a:lnTo>
                  <a:lnTo>
                    <a:pt x="1192" y="410"/>
                  </a:lnTo>
                  <a:lnTo>
                    <a:pt x="1192" y="406"/>
                  </a:lnTo>
                  <a:lnTo>
                    <a:pt x="1192" y="404"/>
                  </a:lnTo>
                  <a:lnTo>
                    <a:pt x="1192" y="400"/>
                  </a:lnTo>
                  <a:lnTo>
                    <a:pt x="1192" y="394"/>
                  </a:lnTo>
                  <a:lnTo>
                    <a:pt x="1188" y="380"/>
                  </a:lnTo>
                  <a:lnTo>
                    <a:pt x="1186" y="380"/>
                  </a:lnTo>
                  <a:lnTo>
                    <a:pt x="1184" y="382"/>
                  </a:lnTo>
                  <a:lnTo>
                    <a:pt x="1182" y="382"/>
                  </a:lnTo>
                  <a:lnTo>
                    <a:pt x="1180" y="380"/>
                  </a:lnTo>
                  <a:lnTo>
                    <a:pt x="1178" y="374"/>
                  </a:lnTo>
                  <a:lnTo>
                    <a:pt x="1174" y="372"/>
                  </a:lnTo>
                  <a:lnTo>
                    <a:pt x="1172" y="368"/>
                  </a:lnTo>
                  <a:lnTo>
                    <a:pt x="1166" y="364"/>
                  </a:lnTo>
                  <a:lnTo>
                    <a:pt x="1158" y="360"/>
                  </a:lnTo>
                  <a:lnTo>
                    <a:pt x="1154" y="356"/>
                  </a:lnTo>
                  <a:lnTo>
                    <a:pt x="1150" y="350"/>
                  </a:lnTo>
                  <a:lnTo>
                    <a:pt x="1148" y="346"/>
                  </a:lnTo>
                  <a:lnTo>
                    <a:pt x="1144" y="342"/>
                  </a:lnTo>
                  <a:lnTo>
                    <a:pt x="1136" y="338"/>
                  </a:lnTo>
                  <a:lnTo>
                    <a:pt x="1126" y="334"/>
                  </a:lnTo>
                  <a:lnTo>
                    <a:pt x="1114" y="330"/>
                  </a:lnTo>
                  <a:lnTo>
                    <a:pt x="1102" y="324"/>
                  </a:lnTo>
                  <a:lnTo>
                    <a:pt x="1072" y="316"/>
                  </a:lnTo>
                  <a:lnTo>
                    <a:pt x="1060" y="314"/>
                  </a:lnTo>
                  <a:lnTo>
                    <a:pt x="1056" y="314"/>
                  </a:lnTo>
                  <a:lnTo>
                    <a:pt x="1054" y="316"/>
                  </a:lnTo>
                  <a:lnTo>
                    <a:pt x="1048" y="316"/>
                  </a:lnTo>
                  <a:lnTo>
                    <a:pt x="1038" y="314"/>
                  </a:lnTo>
                  <a:lnTo>
                    <a:pt x="1026" y="314"/>
                  </a:lnTo>
                  <a:lnTo>
                    <a:pt x="1024" y="316"/>
                  </a:lnTo>
                  <a:lnTo>
                    <a:pt x="1022" y="318"/>
                  </a:lnTo>
                  <a:lnTo>
                    <a:pt x="1022" y="322"/>
                  </a:lnTo>
                  <a:lnTo>
                    <a:pt x="1018" y="322"/>
                  </a:lnTo>
                  <a:lnTo>
                    <a:pt x="1006" y="318"/>
                  </a:lnTo>
                  <a:lnTo>
                    <a:pt x="998" y="316"/>
                  </a:lnTo>
                  <a:lnTo>
                    <a:pt x="990" y="314"/>
                  </a:lnTo>
                  <a:lnTo>
                    <a:pt x="982" y="316"/>
                  </a:lnTo>
                  <a:lnTo>
                    <a:pt x="974" y="318"/>
                  </a:lnTo>
                  <a:lnTo>
                    <a:pt x="972" y="316"/>
                  </a:lnTo>
                  <a:lnTo>
                    <a:pt x="972" y="314"/>
                  </a:lnTo>
                  <a:lnTo>
                    <a:pt x="968" y="308"/>
                  </a:lnTo>
                  <a:lnTo>
                    <a:pt x="966" y="302"/>
                  </a:lnTo>
                  <a:lnTo>
                    <a:pt x="964" y="300"/>
                  </a:lnTo>
                  <a:lnTo>
                    <a:pt x="962" y="298"/>
                  </a:lnTo>
                  <a:lnTo>
                    <a:pt x="958" y="296"/>
                  </a:lnTo>
                  <a:lnTo>
                    <a:pt x="956" y="294"/>
                  </a:lnTo>
                  <a:lnTo>
                    <a:pt x="954" y="288"/>
                  </a:lnTo>
                  <a:lnTo>
                    <a:pt x="952" y="284"/>
                  </a:lnTo>
                  <a:lnTo>
                    <a:pt x="948" y="280"/>
                  </a:lnTo>
                  <a:lnTo>
                    <a:pt x="942" y="276"/>
                  </a:lnTo>
                  <a:lnTo>
                    <a:pt x="934" y="274"/>
                  </a:lnTo>
                  <a:lnTo>
                    <a:pt x="920" y="270"/>
                  </a:lnTo>
                  <a:lnTo>
                    <a:pt x="916" y="268"/>
                  </a:lnTo>
                  <a:lnTo>
                    <a:pt x="916" y="264"/>
                  </a:lnTo>
                  <a:lnTo>
                    <a:pt x="918" y="254"/>
                  </a:lnTo>
                  <a:lnTo>
                    <a:pt x="918" y="248"/>
                  </a:lnTo>
                  <a:lnTo>
                    <a:pt x="918" y="242"/>
                  </a:lnTo>
                  <a:lnTo>
                    <a:pt x="914" y="234"/>
                  </a:lnTo>
                  <a:lnTo>
                    <a:pt x="908" y="228"/>
                  </a:lnTo>
                  <a:lnTo>
                    <a:pt x="892" y="214"/>
                  </a:lnTo>
                  <a:lnTo>
                    <a:pt x="868" y="198"/>
                  </a:lnTo>
                  <a:lnTo>
                    <a:pt x="862" y="192"/>
                  </a:lnTo>
                  <a:lnTo>
                    <a:pt x="852" y="188"/>
                  </a:lnTo>
                  <a:lnTo>
                    <a:pt x="840" y="188"/>
                  </a:lnTo>
                  <a:lnTo>
                    <a:pt x="830" y="188"/>
                  </a:lnTo>
                  <a:lnTo>
                    <a:pt x="818" y="190"/>
                  </a:lnTo>
                  <a:lnTo>
                    <a:pt x="804" y="194"/>
                  </a:lnTo>
                  <a:lnTo>
                    <a:pt x="802" y="192"/>
                  </a:lnTo>
                  <a:lnTo>
                    <a:pt x="804" y="190"/>
                  </a:lnTo>
                  <a:lnTo>
                    <a:pt x="808" y="184"/>
                  </a:lnTo>
                  <a:lnTo>
                    <a:pt x="810" y="180"/>
                  </a:lnTo>
                  <a:lnTo>
                    <a:pt x="812" y="172"/>
                  </a:lnTo>
                  <a:lnTo>
                    <a:pt x="814" y="164"/>
                  </a:lnTo>
                  <a:lnTo>
                    <a:pt x="816" y="160"/>
                  </a:lnTo>
                  <a:lnTo>
                    <a:pt x="822" y="156"/>
                  </a:lnTo>
                  <a:lnTo>
                    <a:pt x="826" y="152"/>
                  </a:lnTo>
                  <a:lnTo>
                    <a:pt x="826" y="150"/>
                  </a:lnTo>
                  <a:lnTo>
                    <a:pt x="826" y="148"/>
                  </a:lnTo>
                  <a:lnTo>
                    <a:pt x="822" y="146"/>
                  </a:lnTo>
                  <a:lnTo>
                    <a:pt x="814" y="142"/>
                  </a:lnTo>
                  <a:lnTo>
                    <a:pt x="810" y="138"/>
                  </a:lnTo>
                  <a:lnTo>
                    <a:pt x="808" y="134"/>
                  </a:lnTo>
                  <a:lnTo>
                    <a:pt x="804" y="130"/>
                  </a:lnTo>
                  <a:lnTo>
                    <a:pt x="800" y="128"/>
                  </a:lnTo>
                  <a:lnTo>
                    <a:pt x="792" y="128"/>
                  </a:lnTo>
                  <a:lnTo>
                    <a:pt x="784" y="126"/>
                  </a:lnTo>
                  <a:lnTo>
                    <a:pt x="780" y="124"/>
                  </a:lnTo>
                  <a:lnTo>
                    <a:pt x="778" y="122"/>
                  </a:lnTo>
                  <a:lnTo>
                    <a:pt x="772" y="116"/>
                  </a:lnTo>
                  <a:lnTo>
                    <a:pt x="766" y="112"/>
                  </a:lnTo>
                  <a:lnTo>
                    <a:pt x="752" y="104"/>
                  </a:lnTo>
                  <a:lnTo>
                    <a:pt x="746" y="100"/>
                  </a:lnTo>
                  <a:lnTo>
                    <a:pt x="744" y="98"/>
                  </a:lnTo>
                  <a:lnTo>
                    <a:pt x="748" y="94"/>
                  </a:lnTo>
                  <a:lnTo>
                    <a:pt x="756" y="92"/>
                  </a:lnTo>
                  <a:lnTo>
                    <a:pt x="772" y="88"/>
                  </a:lnTo>
                  <a:lnTo>
                    <a:pt x="782" y="84"/>
                  </a:lnTo>
                  <a:lnTo>
                    <a:pt x="782" y="82"/>
                  </a:lnTo>
                  <a:lnTo>
                    <a:pt x="778" y="80"/>
                  </a:lnTo>
                  <a:lnTo>
                    <a:pt x="762" y="78"/>
                  </a:lnTo>
                  <a:lnTo>
                    <a:pt x="744" y="78"/>
                  </a:lnTo>
                  <a:lnTo>
                    <a:pt x="736" y="80"/>
                  </a:lnTo>
                  <a:lnTo>
                    <a:pt x="726" y="82"/>
                  </a:lnTo>
                  <a:lnTo>
                    <a:pt x="706" y="84"/>
                  </a:lnTo>
                  <a:lnTo>
                    <a:pt x="696" y="84"/>
                  </a:lnTo>
                  <a:lnTo>
                    <a:pt x="688" y="86"/>
                  </a:lnTo>
                  <a:lnTo>
                    <a:pt x="684" y="88"/>
                  </a:lnTo>
                  <a:lnTo>
                    <a:pt x="682" y="92"/>
                  </a:lnTo>
                  <a:lnTo>
                    <a:pt x="680" y="98"/>
                  </a:lnTo>
                  <a:lnTo>
                    <a:pt x="678" y="100"/>
                  </a:lnTo>
                  <a:lnTo>
                    <a:pt x="674" y="104"/>
                  </a:lnTo>
                  <a:lnTo>
                    <a:pt x="662" y="110"/>
                  </a:lnTo>
                  <a:lnTo>
                    <a:pt x="654" y="112"/>
                  </a:lnTo>
                  <a:lnTo>
                    <a:pt x="646" y="112"/>
                  </a:lnTo>
                  <a:lnTo>
                    <a:pt x="638" y="112"/>
                  </a:lnTo>
                  <a:lnTo>
                    <a:pt x="630" y="108"/>
                  </a:lnTo>
                  <a:lnTo>
                    <a:pt x="622" y="102"/>
                  </a:lnTo>
                  <a:lnTo>
                    <a:pt x="616" y="94"/>
                  </a:lnTo>
                  <a:lnTo>
                    <a:pt x="612" y="88"/>
                  </a:lnTo>
                  <a:lnTo>
                    <a:pt x="608" y="86"/>
                  </a:lnTo>
                  <a:lnTo>
                    <a:pt x="602" y="84"/>
                  </a:lnTo>
                  <a:lnTo>
                    <a:pt x="594" y="84"/>
                  </a:lnTo>
                  <a:lnTo>
                    <a:pt x="580" y="86"/>
                  </a:lnTo>
                  <a:lnTo>
                    <a:pt x="564" y="90"/>
                  </a:lnTo>
                  <a:lnTo>
                    <a:pt x="548" y="94"/>
                  </a:lnTo>
                  <a:lnTo>
                    <a:pt x="536" y="94"/>
                  </a:lnTo>
                  <a:lnTo>
                    <a:pt x="530" y="92"/>
                  </a:lnTo>
                  <a:lnTo>
                    <a:pt x="526" y="90"/>
                  </a:lnTo>
                  <a:lnTo>
                    <a:pt x="524" y="84"/>
                  </a:lnTo>
                  <a:lnTo>
                    <a:pt x="522" y="78"/>
                  </a:lnTo>
                  <a:lnTo>
                    <a:pt x="520" y="64"/>
                  </a:lnTo>
                  <a:lnTo>
                    <a:pt x="516" y="56"/>
                  </a:lnTo>
                  <a:lnTo>
                    <a:pt x="508" y="50"/>
                  </a:lnTo>
                  <a:lnTo>
                    <a:pt x="500" y="46"/>
                  </a:lnTo>
                  <a:lnTo>
                    <a:pt x="490" y="44"/>
                  </a:lnTo>
                  <a:lnTo>
                    <a:pt x="482" y="40"/>
                  </a:lnTo>
                  <a:lnTo>
                    <a:pt x="474" y="32"/>
                  </a:lnTo>
                  <a:lnTo>
                    <a:pt x="468" y="22"/>
                  </a:lnTo>
                  <a:lnTo>
                    <a:pt x="464" y="12"/>
                  </a:lnTo>
                  <a:lnTo>
                    <a:pt x="458" y="8"/>
                  </a:lnTo>
                  <a:lnTo>
                    <a:pt x="454" y="8"/>
                  </a:lnTo>
                  <a:lnTo>
                    <a:pt x="450" y="10"/>
                  </a:lnTo>
                  <a:lnTo>
                    <a:pt x="446" y="16"/>
                  </a:lnTo>
                  <a:lnTo>
                    <a:pt x="444" y="22"/>
                  </a:lnTo>
                  <a:lnTo>
                    <a:pt x="444" y="28"/>
                  </a:lnTo>
                  <a:lnTo>
                    <a:pt x="444" y="34"/>
                  </a:lnTo>
                  <a:lnTo>
                    <a:pt x="448" y="40"/>
                  </a:lnTo>
                  <a:lnTo>
                    <a:pt x="452" y="48"/>
                  </a:lnTo>
                  <a:lnTo>
                    <a:pt x="452" y="50"/>
                  </a:lnTo>
                  <a:lnTo>
                    <a:pt x="448" y="52"/>
                  </a:lnTo>
                  <a:lnTo>
                    <a:pt x="430" y="56"/>
                  </a:lnTo>
                  <a:lnTo>
                    <a:pt x="420" y="60"/>
                  </a:lnTo>
                  <a:lnTo>
                    <a:pt x="410" y="64"/>
                  </a:lnTo>
                  <a:lnTo>
                    <a:pt x="402" y="70"/>
                  </a:lnTo>
                  <a:lnTo>
                    <a:pt x="398" y="74"/>
                  </a:lnTo>
                  <a:lnTo>
                    <a:pt x="392" y="80"/>
                  </a:lnTo>
                  <a:lnTo>
                    <a:pt x="390" y="78"/>
                  </a:lnTo>
                  <a:lnTo>
                    <a:pt x="388" y="72"/>
                  </a:lnTo>
                  <a:lnTo>
                    <a:pt x="386" y="64"/>
                  </a:lnTo>
                  <a:lnTo>
                    <a:pt x="380" y="56"/>
                  </a:lnTo>
                  <a:lnTo>
                    <a:pt x="376" y="52"/>
                  </a:lnTo>
                  <a:lnTo>
                    <a:pt x="376" y="48"/>
                  </a:lnTo>
                  <a:lnTo>
                    <a:pt x="378" y="44"/>
                  </a:lnTo>
                  <a:lnTo>
                    <a:pt x="382" y="40"/>
                  </a:lnTo>
                  <a:lnTo>
                    <a:pt x="392" y="32"/>
                  </a:lnTo>
                  <a:lnTo>
                    <a:pt x="402" y="26"/>
                  </a:lnTo>
                  <a:lnTo>
                    <a:pt x="406" y="24"/>
                  </a:lnTo>
                  <a:lnTo>
                    <a:pt x="410" y="20"/>
                  </a:lnTo>
                  <a:lnTo>
                    <a:pt x="410" y="14"/>
                  </a:lnTo>
                  <a:lnTo>
                    <a:pt x="410" y="10"/>
                  </a:lnTo>
                  <a:lnTo>
                    <a:pt x="408" y="6"/>
                  </a:lnTo>
                  <a:lnTo>
                    <a:pt x="404" y="2"/>
                  </a:lnTo>
                  <a:lnTo>
                    <a:pt x="398" y="0"/>
                  </a:lnTo>
                  <a:lnTo>
                    <a:pt x="390" y="0"/>
                  </a:lnTo>
                  <a:lnTo>
                    <a:pt x="378" y="4"/>
                  </a:lnTo>
                  <a:lnTo>
                    <a:pt x="374" y="6"/>
                  </a:lnTo>
                  <a:lnTo>
                    <a:pt x="370" y="10"/>
                  </a:lnTo>
                  <a:lnTo>
                    <a:pt x="362" y="20"/>
                  </a:lnTo>
                  <a:lnTo>
                    <a:pt x="354" y="26"/>
                  </a:lnTo>
                  <a:lnTo>
                    <a:pt x="344" y="36"/>
                  </a:lnTo>
                  <a:lnTo>
                    <a:pt x="328" y="46"/>
                  </a:lnTo>
                  <a:lnTo>
                    <a:pt x="316" y="50"/>
                  </a:lnTo>
                  <a:lnTo>
                    <a:pt x="306" y="52"/>
                  </a:lnTo>
                  <a:lnTo>
                    <a:pt x="298" y="52"/>
                  </a:lnTo>
                  <a:lnTo>
                    <a:pt x="294" y="50"/>
                  </a:lnTo>
                  <a:lnTo>
                    <a:pt x="290" y="50"/>
                  </a:lnTo>
                  <a:lnTo>
                    <a:pt x="286" y="52"/>
                  </a:lnTo>
                  <a:lnTo>
                    <a:pt x="284" y="58"/>
                  </a:lnTo>
                  <a:lnTo>
                    <a:pt x="280" y="66"/>
                  </a:lnTo>
                  <a:lnTo>
                    <a:pt x="276" y="68"/>
                  </a:lnTo>
                  <a:lnTo>
                    <a:pt x="270" y="68"/>
                  </a:lnTo>
                  <a:lnTo>
                    <a:pt x="266" y="66"/>
                  </a:lnTo>
                  <a:lnTo>
                    <a:pt x="256" y="62"/>
                  </a:lnTo>
                  <a:lnTo>
                    <a:pt x="252" y="64"/>
                  </a:lnTo>
                  <a:lnTo>
                    <a:pt x="250" y="68"/>
                  </a:lnTo>
                  <a:lnTo>
                    <a:pt x="248" y="72"/>
                  </a:lnTo>
                  <a:lnTo>
                    <a:pt x="244" y="78"/>
                  </a:lnTo>
                  <a:lnTo>
                    <a:pt x="238" y="86"/>
                  </a:lnTo>
                  <a:lnTo>
                    <a:pt x="234" y="92"/>
                  </a:lnTo>
                  <a:lnTo>
                    <a:pt x="232" y="100"/>
                  </a:lnTo>
                  <a:lnTo>
                    <a:pt x="230" y="110"/>
                  </a:lnTo>
                  <a:lnTo>
                    <a:pt x="230" y="122"/>
                  </a:lnTo>
                  <a:lnTo>
                    <a:pt x="230" y="134"/>
                  </a:lnTo>
                  <a:lnTo>
                    <a:pt x="226" y="142"/>
                  </a:lnTo>
                  <a:lnTo>
                    <a:pt x="224" y="144"/>
                  </a:lnTo>
                  <a:lnTo>
                    <a:pt x="220" y="146"/>
                  </a:lnTo>
                  <a:lnTo>
                    <a:pt x="214" y="146"/>
                  </a:lnTo>
                  <a:lnTo>
                    <a:pt x="210" y="148"/>
                  </a:lnTo>
                  <a:lnTo>
                    <a:pt x="208" y="150"/>
                  </a:lnTo>
                  <a:lnTo>
                    <a:pt x="206" y="158"/>
                  </a:lnTo>
                  <a:lnTo>
                    <a:pt x="202" y="166"/>
                  </a:lnTo>
                  <a:lnTo>
                    <a:pt x="198" y="170"/>
                  </a:lnTo>
                  <a:lnTo>
                    <a:pt x="180" y="202"/>
                  </a:lnTo>
                  <a:lnTo>
                    <a:pt x="182" y="212"/>
                  </a:lnTo>
                  <a:lnTo>
                    <a:pt x="182" y="214"/>
                  </a:lnTo>
                  <a:lnTo>
                    <a:pt x="180" y="214"/>
                  </a:lnTo>
                  <a:lnTo>
                    <a:pt x="176" y="210"/>
                  </a:lnTo>
                  <a:lnTo>
                    <a:pt x="144" y="264"/>
                  </a:lnTo>
                  <a:lnTo>
                    <a:pt x="146" y="274"/>
                  </a:lnTo>
                  <a:lnTo>
                    <a:pt x="148" y="278"/>
                  </a:lnTo>
                  <a:lnTo>
                    <a:pt x="152" y="280"/>
                  </a:lnTo>
                  <a:lnTo>
                    <a:pt x="156" y="284"/>
                  </a:lnTo>
                  <a:lnTo>
                    <a:pt x="158" y="286"/>
                  </a:lnTo>
                  <a:lnTo>
                    <a:pt x="158" y="290"/>
                  </a:lnTo>
                  <a:lnTo>
                    <a:pt x="156" y="296"/>
                  </a:lnTo>
                  <a:lnTo>
                    <a:pt x="154" y="304"/>
                  </a:lnTo>
                  <a:lnTo>
                    <a:pt x="154" y="310"/>
                  </a:lnTo>
                  <a:lnTo>
                    <a:pt x="156" y="314"/>
                  </a:lnTo>
                  <a:lnTo>
                    <a:pt x="162" y="320"/>
                  </a:lnTo>
                  <a:lnTo>
                    <a:pt x="162" y="324"/>
                  </a:lnTo>
                  <a:lnTo>
                    <a:pt x="160" y="328"/>
                  </a:lnTo>
                  <a:lnTo>
                    <a:pt x="158" y="330"/>
                  </a:lnTo>
                  <a:lnTo>
                    <a:pt x="154" y="334"/>
                  </a:lnTo>
                  <a:lnTo>
                    <a:pt x="152" y="338"/>
                  </a:lnTo>
                  <a:lnTo>
                    <a:pt x="150" y="348"/>
                  </a:lnTo>
                  <a:lnTo>
                    <a:pt x="152" y="360"/>
                  </a:lnTo>
                  <a:lnTo>
                    <a:pt x="154" y="374"/>
                  </a:lnTo>
                  <a:lnTo>
                    <a:pt x="154" y="386"/>
                  </a:lnTo>
                  <a:lnTo>
                    <a:pt x="152" y="406"/>
                  </a:lnTo>
                  <a:lnTo>
                    <a:pt x="152" y="418"/>
                  </a:lnTo>
                  <a:lnTo>
                    <a:pt x="152" y="422"/>
                  </a:lnTo>
                  <a:lnTo>
                    <a:pt x="156" y="424"/>
                  </a:lnTo>
                  <a:lnTo>
                    <a:pt x="158" y="428"/>
                  </a:lnTo>
                  <a:lnTo>
                    <a:pt x="158" y="434"/>
                  </a:lnTo>
                  <a:lnTo>
                    <a:pt x="158" y="444"/>
                  </a:lnTo>
                  <a:lnTo>
                    <a:pt x="154" y="454"/>
                  </a:lnTo>
                  <a:lnTo>
                    <a:pt x="150" y="464"/>
                  </a:lnTo>
                  <a:lnTo>
                    <a:pt x="144" y="472"/>
                  </a:lnTo>
                  <a:lnTo>
                    <a:pt x="138" y="478"/>
                  </a:lnTo>
                  <a:lnTo>
                    <a:pt x="132" y="480"/>
                  </a:lnTo>
                  <a:lnTo>
                    <a:pt x="118" y="482"/>
                  </a:lnTo>
                  <a:lnTo>
                    <a:pt x="110" y="486"/>
                  </a:lnTo>
                  <a:lnTo>
                    <a:pt x="106" y="490"/>
                  </a:lnTo>
                  <a:lnTo>
                    <a:pt x="104" y="494"/>
                  </a:lnTo>
                  <a:lnTo>
                    <a:pt x="104" y="498"/>
                  </a:lnTo>
                  <a:lnTo>
                    <a:pt x="104" y="504"/>
                  </a:lnTo>
                  <a:lnTo>
                    <a:pt x="104" y="510"/>
                  </a:lnTo>
                  <a:lnTo>
                    <a:pt x="102" y="512"/>
                  </a:lnTo>
                  <a:lnTo>
                    <a:pt x="96" y="516"/>
                  </a:lnTo>
                  <a:lnTo>
                    <a:pt x="92" y="518"/>
                  </a:lnTo>
                  <a:lnTo>
                    <a:pt x="92" y="520"/>
                  </a:lnTo>
                  <a:lnTo>
                    <a:pt x="94" y="526"/>
                  </a:lnTo>
                  <a:lnTo>
                    <a:pt x="98" y="536"/>
                  </a:lnTo>
                  <a:lnTo>
                    <a:pt x="98" y="540"/>
                  </a:lnTo>
                  <a:lnTo>
                    <a:pt x="98" y="542"/>
                  </a:lnTo>
                  <a:lnTo>
                    <a:pt x="92" y="548"/>
                  </a:lnTo>
                  <a:lnTo>
                    <a:pt x="84" y="552"/>
                  </a:lnTo>
                  <a:lnTo>
                    <a:pt x="74" y="554"/>
                  </a:lnTo>
                  <a:lnTo>
                    <a:pt x="64" y="558"/>
                  </a:lnTo>
                  <a:lnTo>
                    <a:pt x="56" y="562"/>
                  </a:lnTo>
                  <a:lnTo>
                    <a:pt x="50" y="570"/>
                  </a:lnTo>
                  <a:lnTo>
                    <a:pt x="50" y="574"/>
                  </a:lnTo>
                  <a:lnTo>
                    <a:pt x="50" y="578"/>
                  </a:lnTo>
                  <a:lnTo>
                    <a:pt x="50" y="592"/>
                  </a:lnTo>
                  <a:lnTo>
                    <a:pt x="48" y="600"/>
                  </a:lnTo>
                  <a:lnTo>
                    <a:pt x="46" y="606"/>
                  </a:lnTo>
                  <a:lnTo>
                    <a:pt x="42" y="610"/>
                  </a:lnTo>
                  <a:lnTo>
                    <a:pt x="36" y="618"/>
                  </a:lnTo>
                  <a:lnTo>
                    <a:pt x="34" y="624"/>
                  </a:lnTo>
                  <a:lnTo>
                    <a:pt x="34" y="632"/>
                  </a:lnTo>
                  <a:lnTo>
                    <a:pt x="34" y="642"/>
                  </a:lnTo>
                  <a:lnTo>
                    <a:pt x="30" y="646"/>
                  </a:lnTo>
                  <a:lnTo>
                    <a:pt x="28" y="648"/>
                  </a:lnTo>
                  <a:lnTo>
                    <a:pt x="22" y="650"/>
                  </a:lnTo>
                  <a:lnTo>
                    <a:pt x="18" y="652"/>
                  </a:lnTo>
                  <a:lnTo>
                    <a:pt x="16" y="654"/>
                  </a:lnTo>
                  <a:lnTo>
                    <a:pt x="14" y="660"/>
                  </a:lnTo>
                  <a:lnTo>
                    <a:pt x="16" y="670"/>
                  </a:lnTo>
                  <a:lnTo>
                    <a:pt x="18" y="688"/>
                  </a:lnTo>
                  <a:lnTo>
                    <a:pt x="20" y="698"/>
                  </a:lnTo>
                  <a:lnTo>
                    <a:pt x="18" y="706"/>
                  </a:lnTo>
                  <a:lnTo>
                    <a:pt x="18" y="710"/>
                  </a:lnTo>
                  <a:lnTo>
                    <a:pt x="16" y="714"/>
                  </a:lnTo>
                  <a:lnTo>
                    <a:pt x="18" y="716"/>
                  </a:lnTo>
                  <a:lnTo>
                    <a:pt x="28" y="728"/>
                  </a:lnTo>
                  <a:lnTo>
                    <a:pt x="34" y="734"/>
                  </a:lnTo>
                  <a:lnTo>
                    <a:pt x="42" y="736"/>
                  </a:lnTo>
                  <a:lnTo>
                    <a:pt x="46" y="736"/>
                  </a:lnTo>
                  <a:lnTo>
                    <a:pt x="50" y="732"/>
                  </a:lnTo>
                  <a:lnTo>
                    <a:pt x="54" y="726"/>
                  </a:lnTo>
                  <a:lnTo>
                    <a:pt x="56" y="726"/>
                  </a:lnTo>
                  <a:lnTo>
                    <a:pt x="56" y="730"/>
                  </a:lnTo>
                  <a:lnTo>
                    <a:pt x="56" y="744"/>
                  </a:lnTo>
                  <a:lnTo>
                    <a:pt x="54" y="756"/>
                  </a:lnTo>
                  <a:lnTo>
                    <a:pt x="52" y="760"/>
                  </a:lnTo>
                  <a:lnTo>
                    <a:pt x="48" y="766"/>
                  </a:lnTo>
                  <a:lnTo>
                    <a:pt x="44" y="768"/>
                  </a:lnTo>
                  <a:lnTo>
                    <a:pt x="38" y="770"/>
                  </a:lnTo>
                  <a:lnTo>
                    <a:pt x="22" y="786"/>
                  </a:lnTo>
                  <a:lnTo>
                    <a:pt x="12" y="800"/>
                  </a:lnTo>
                  <a:lnTo>
                    <a:pt x="6" y="812"/>
                  </a:lnTo>
                  <a:lnTo>
                    <a:pt x="2" y="824"/>
                  </a:lnTo>
                  <a:lnTo>
                    <a:pt x="0" y="836"/>
                  </a:lnTo>
                  <a:lnTo>
                    <a:pt x="0" y="844"/>
                  </a:lnTo>
                  <a:lnTo>
                    <a:pt x="2" y="860"/>
                  </a:lnTo>
                  <a:lnTo>
                    <a:pt x="4" y="866"/>
                  </a:lnTo>
                  <a:lnTo>
                    <a:pt x="8" y="870"/>
                  </a:lnTo>
                  <a:lnTo>
                    <a:pt x="16" y="876"/>
                  </a:lnTo>
                  <a:lnTo>
                    <a:pt x="18" y="878"/>
                  </a:lnTo>
                  <a:lnTo>
                    <a:pt x="18" y="882"/>
                  </a:lnTo>
                  <a:lnTo>
                    <a:pt x="18" y="884"/>
                  </a:lnTo>
                  <a:lnTo>
                    <a:pt x="12" y="888"/>
                  </a:lnTo>
                  <a:lnTo>
                    <a:pt x="8" y="892"/>
                  </a:lnTo>
                  <a:lnTo>
                    <a:pt x="6" y="896"/>
                  </a:lnTo>
                  <a:lnTo>
                    <a:pt x="6" y="900"/>
                  </a:lnTo>
                  <a:lnTo>
                    <a:pt x="6" y="902"/>
                  </a:lnTo>
                  <a:lnTo>
                    <a:pt x="12" y="908"/>
                  </a:lnTo>
                  <a:lnTo>
                    <a:pt x="22" y="914"/>
                  </a:lnTo>
                  <a:lnTo>
                    <a:pt x="44" y="926"/>
                  </a:lnTo>
                  <a:lnTo>
                    <a:pt x="54" y="934"/>
                  </a:lnTo>
                  <a:lnTo>
                    <a:pt x="56" y="938"/>
                  </a:lnTo>
                  <a:lnTo>
                    <a:pt x="58" y="944"/>
                  </a:lnTo>
                  <a:lnTo>
                    <a:pt x="62" y="960"/>
                  </a:lnTo>
                  <a:lnTo>
                    <a:pt x="68" y="972"/>
                  </a:lnTo>
                  <a:lnTo>
                    <a:pt x="74" y="980"/>
                  </a:lnTo>
                  <a:lnTo>
                    <a:pt x="80" y="988"/>
                  </a:lnTo>
                  <a:lnTo>
                    <a:pt x="92" y="1004"/>
                  </a:lnTo>
                  <a:lnTo>
                    <a:pt x="96" y="1014"/>
                  </a:lnTo>
                  <a:lnTo>
                    <a:pt x="100" y="1026"/>
                  </a:lnTo>
                  <a:lnTo>
                    <a:pt x="104" y="1040"/>
                  </a:lnTo>
                  <a:lnTo>
                    <a:pt x="108" y="1056"/>
                  </a:lnTo>
                  <a:lnTo>
                    <a:pt x="122" y="1086"/>
                  </a:lnTo>
                  <a:lnTo>
                    <a:pt x="136" y="1114"/>
                  </a:lnTo>
                  <a:lnTo>
                    <a:pt x="142" y="1128"/>
                  </a:lnTo>
                  <a:lnTo>
                    <a:pt x="146" y="1142"/>
                  </a:lnTo>
                  <a:lnTo>
                    <a:pt x="148" y="1152"/>
                  </a:lnTo>
                  <a:lnTo>
                    <a:pt x="152" y="1160"/>
                  </a:lnTo>
                  <a:lnTo>
                    <a:pt x="158" y="1172"/>
                  </a:lnTo>
                  <a:lnTo>
                    <a:pt x="162" y="1180"/>
                  </a:lnTo>
                  <a:lnTo>
                    <a:pt x="164" y="1186"/>
                  </a:lnTo>
                  <a:lnTo>
                    <a:pt x="164" y="1194"/>
                  </a:lnTo>
                  <a:lnTo>
                    <a:pt x="166" y="1202"/>
                  </a:lnTo>
                  <a:lnTo>
                    <a:pt x="172" y="1210"/>
                  </a:lnTo>
                  <a:lnTo>
                    <a:pt x="184" y="1228"/>
                  </a:lnTo>
                  <a:lnTo>
                    <a:pt x="192" y="1238"/>
                  </a:lnTo>
                  <a:lnTo>
                    <a:pt x="198" y="1248"/>
                  </a:lnTo>
                  <a:lnTo>
                    <a:pt x="200" y="1260"/>
                  </a:lnTo>
                  <a:lnTo>
                    <a:pt x="200" y="1274"/>
                  </a:lnTo>
                  <a:lnTo>
                    <a:pt x="200" y="1286"/>
                  </a:lnTo>
                  <a:lnTo>
                    <a:pt x="204" y="1298"/>
                  </a:lnTo>
                  <a:lnTo>
                    <a:pt x="208" y="1308"/>
                  </a:lnTo>
                  <a:lnTo>
                    <a:pt x="214" y="1316"/>
                  </a:lnTo>
                  <a:lnTo>
                    <a:pt x="228" y="1330"/>
                  </a:lnTo>
                  <a:lnTo>
                    <a:pt x="234" y="1338"/>
                  </a:lnTo>
                  <a:lnTo>
                    <a:pt x="238" y="1344"/>
                  </a:lnTo>
                  <a:lnTo>
                    <a:pt x="246" y="1356"/>
                  </a:lnTo>
                  <a:lnTo>
                    <a:pt x="256" y="1368"/>
                  </a:lnTo>
                  <a:lnTo>
                    <a:pt x="278" y="1384"/>
                  </a:lnTo>
                  <a:lnTo>
                    <a:pt x="318" y="1406"/>
                  </a:lnTo>
                  <a:lnTo>
                    <a:pt x="358" y="1428"/>
                  </a:lnTo>
                  <a:lnTo>
                    <a:pt x="380" y="1442"/>
                  </a:lnTo>
                  <a:lnTo>
                    <a:pt x="388" y="1448"/>
                  </a:lnTo>
                  <a:lnTo>
                    <a:pt x="392" y="1454"/>
                  </a:lnTo>
                  <a:lnTo>
                    <a:pt x="396" y="1460"/>
                  </a:lnTo>
                  <a:lnTo>
                    <a:pt x="398" y="1468"/>
                  </a:lnTo>
                  <a:lnTo>
                    <a:pt x="400" y="1474"/>
                  </a:lnTo>
                  <a:lnTo>
                    <a:pt x="404" y="1480"/>
                  </a:lnTo>
                  <a:lnTo>
                    <a:pt x="408" y="1486"/>
                  </a:lnTo>
                  <a:lnTo>
                    <a:pt x="414" y="1490"/>
                  </a:lnTo>
                  <a:lnTo>
                    <a:pt x="426" y="1496"/>
                  </a:lnTo>
                  <a:lnTo>
                    <a:pt x="434" y="1500"/>
                  </a:lnTo>
                  <a:lnTo>
                    <a:pt x="440" y="1506"/>
                  </a:lnTo>
                  <a:lnTo>
                    <a:pt x="438" y="1532"/>
                  </a:lnTo>
                  <a:lnTo>
                    <a:pt x="440" y="1542"/>
                  </a:lnTo>
                  <a:lnTo>
                    <a:pt x="442" y="1546"/>
                  </a:lnTo>
                  <a:lnTo>
                    <a:pt x="442" y="1552"/>
                  </a:lnTo>
                  <a:lnTo>
                    <a:pt x="444" y="1564"/>
                  </a:lnTo>
                  <a:lnTo>
                    <a:pt x="446" y="1574"/>
                  </a:lnTo>
                  <a:lnTo>
                    <a:pt x="448" y="1586"/>
                  </a:lnTo>
                  <a:lnTo>
                    <a:pt x="448" y="1594"/>
                  </a:lnTo>
                  <a:lnTo>
                    <a:pt x="448" y="1604"/>
                  </a:lnTo>
                  <a:lnTo>
                    <a:pt x="446" y="1614"/>
                  </a:lnTo>
                  <a:lnTo>
                    <a:pt x="446" y="1624"/>
                  </a:lnTo>
                  <a:lnTo>
                    <a:pt x="450" y="1640"/>
                  </a:lnTo>
                  <a:lnTo>
                    <a:pt x="452" y="1658"/>
                  </a:lnTo>
                  <a:lnTo>
                    <a:pt x="452" y="1670"/>
                  </a:lnTo>
                  <a:lnTo>
                    <a:pt x="448" y="1686"/>
                  </a:lnTo>
                  <a:lnTo>
                    <a:pt x="444" y="1716"/>
                  </a:lnTo>
                  <a:lnTo>
                    <a:pt x="442" y="1732"/>
                  </a:lnTo>
                  <a:lnTo>
                    <a:pt x="440" y="1742"/>
                  </a:lnTo>
                  <a:lnTo>
                    <a:pt x="440" y="1744"/>
                  </a:lnTo>
                  <a:lnTo>
                    <a:pt x="438" y="1744"/>
                  </a:lnTo>
                  <a:lnTo>
                    <a:pt x="436" y="1744"/>
                  </a:lnTo>
                  <a:lnTo>
                    <a:pt x="434" y="1746"/>
                  </a:lnTo>
                  <a:lnTo>
                    <a:pt x="430" y="1752"/>
                  </a:lnTo>
                  <a:lnTo>
                    <a:pt x="430" y="1760"/>
                  </a:lnTo>
                  <a:lnTo>
                    <a:pt x="430" y="1762"/>
                  </a:lnTo>
                  <a:lnTo>
                    <a:pt x="434" y="1764"/>
                  </a:lnTo>
                  <a:lnTo>
                    <a:pt x="436" y="1768"/>
                  </a:lnTo>
                  <a:lnTo>
                    <a:pt x="436" y="1772"/>
                  </a:lnTo>
                  <a:lnTo>
                    <a:pt x="434" y="1788"/>
                  </a:lnTo>
                  <a:lnTo>
                    <a:pt x="430" y="1808"/>
                  </a:lnTo>
                  <a:lnTo>
                    <a:pt x="432" y="1820"/>
                  </a:lnTo>
                  <a:lnTo>
                    <a:pt x="434" y="1834"/>
                  </a:lnTo>
                  <a:lnTo>
                    <a:pt x="436" y="1846"/>
                  </a:lnTo>
                  <a:lnTo>
                    <a:pt x="436" y="1856"/>
                  </a:lnTo>
                  <a:lnTo>
                    <a:pt x="434" y="1864"/>
                  </a:lnTo>
                  <a:lnTo>
                    <a:pt x="432" y="1870"/>
                  </a:lnTo>
                  <a:lnTo>
                    <a:pt x="428" y="1882"/>
                  </a:lnTo>
                  <a:lnTo>
                    <a:pt x="428" y="1888"/>
                  </a:lnTo>
                  <a:lnTo>
                    <a:pt x="430" y="1894"/>
                  </a:lnTo>
                  <a:lnTo>
                    <a:pt x="432" y="1900"/>
                  </a:lnTo>
                  <a:lnTo>
                    <a:pt x="430" y="1908"/>
                  </a:lnTo>
                  <a:lnTo>
                    <a:pt x="424" y="1928"/>
                  </a:lnTo>
                  <a:lnTo>
                    <a:pt x="418" y="1946"/>
                  </a:lnTo>
                  <a:lnTo>
                    <a:pt x="416" y="1956"/>
                  </a:lnTo>
                  <a:lnTo>
                    <a:pt x="416" y="1964"/>
                  </a:lnTo>
                  <a:lnTo>
                    <a:pt x="416" y="1974"/>
                  </a:lnTo>
                  <a:lnTo>
                    <a:pt x="414" y="1978"/>
                  </a:lnTo>
                  <a:lnTo>
                    <a:pt x="410" y="1986"/>
                  </a:lnTo>
                  <a:lnTo>
                    <a:pt x="408" y="2004"/>
                  </a:lnTo>
                  <a:lnTo>
                    <a:pt x="408" y="2016"/>
                  </a:lnTo>
                  <a:lnTo>
                    <a:pt x="404" y="2024"/>
                  </a:lnTo>
                  <a:lnTo>
                    <a:pt x="400" y="2030"/>
                  </a:lnTo>
                  <a:lnTo>
                    <a:pt x="398" y="2036"/>
                  </a:lnTo>
                  <a:lnTo>
                    <a:pt x="394" y="2040"/>
                  </a:lnTo>
                  <a:lnTo>
                    <a:pt x="392" y="2044"/>
                  </a:lnTo>
                  <a:lnTo>
                    <a:pt x="392" y="2048"/>
                  </a:lnTo>
                  <a:lnTo>
                    <a:pt x="394" y="2056"/>
                  </a:lnTo>
                  <a:lnTo>
                    <a:pt x="400" y="2072"/>
                  </a:lnTo>
                  <a:lnTo>
                    <a:pt x="402" y="2086"/>
                  </a:lnTo>
                  <a:lnTo>
                    <a:pt x="402" y="2098"/>
                  </a:lnTo>
                  <a:lnTo>
                    <a:pt x="400" y="2104"/>
                  </a:lnTo>
                  <a:lnTo>
                    <a:pt x="398" y="2108"/>
                  </a:lnTo>
                  <a:lnTo>
                    <a:pt x="390" y="2116"/>
                  </a:lnTo>
                  <a:lnTo>
                    <a:pt x="386" y="2124"/>
                  </a:lnTo>
                  <a:lnTo>
                    <a:pt x="384" y="2130"/>
                  </a:lnTo>
                  <a:lnTo>
                    <a:pt x="384" y="2138"/>
                  </a:lnTo>
                  <a:lnTo>
                    <a:pt x="388" y="2162"/>
                  </a:lnTo>
                  <a:lnTo>
                    <a:pt x="392" y="2186"/>
                  </a:lnTo>
                  <a:lnTo>
                    <a:pt x="392" y="2200"/>
                  </a:lnTo>
                  <a:lnTo>
                    <a:pt x="392" y="2212"/>
                  </a:lnTo>
                  <a:lnTo>
                    <a:pt x="396" y="2224"/>
                  </a:lnTo>
                  <a:lnTo>
                    <a:pt x="398" y="2230"/>
                  </a:lnTo>
                  <a:lnTo>
                    <a:pt x="398" y="2236"/>
                  </a:lnTo>
                  <a:lnTo>
                    <a:pt x="392" y="2248"/>
                  </a:lnTo>
                  <a:lnTo>
                    <a:pt x="386" y="2262"/>
                  </a:lnTo>
                  <a:lnTo>
                    <a:pt x="386" y="2270"/>
                  </a:lnTo>
                  <a:lnTo>
                    <a:pt x="386" y="2280"/>
                  </a:lnTo>
                  <a:lnTo>
                    <a:pt x="388" y="2288"/>
                  </a:lnTo>
                  <a:lnTo>
                    <a:pt x="388" y="2292"/>
                  </a:lnTo>
                  <a:lnTo>
                    <a:pt x="386" y="2294"/>
                  </a:lnTo>
                  <a:lnTo>
                    <a:pt x="384" y="2298"/>
                  </a:lnTo>
                  <a:lnTo>
                    <a:pt x="380" y="2300"/>
                  </a:lnTo>
                  <a:lnTo>
                    <a:pt x="378" y="2306"/>
                  </a:lnTo>
                  <a:lnTo>
                    <a:pt x="376" y="2314"/>
                  </a:lnTo>
                  <a:lnTo>
                    <a:pt x="374" y="2328"/>
                  </a:lnTo>
                  <a:lnTo>
                    <a:pt x="372" y="2342"/>
                  </a:lnTo>
                  <a:lnTo>
                    <a:pt x="370" y="2354"/>
                  </a:lnTo>
                  <a:lnTo>
                    <a:pt x="362" y="2376"/>
                  </a:lnTo>
                  <a:lnTo>
                    <a:pt x="354" y="2390"/>
                  </a:lnTo>
                  <a:lnTo>
                    <a:pt x="350" y="2402"/>
                  </a:lnTo>
                  <a:lnTo>
                    <a:pt x="348" y="2412"/>
                  </a:lnTo>
                  <a:lnTo>
                    <a:pt x="344" y="2414"/>
                  </a:lnTo>
                  <a:lnTo>
                    <a:pt x="342" y="2420"/>
                  </a:lnTo>
                  <a:lnTo>
                    <a:pt x="338" y="2434"/>
                  </a:lnTo>
                  <a:lnTo>
                    <a:pt x="336" y="2446"/>
                  </a:lnTo>
                  <a:lnTo>
                    <a:pt x="334" y="2452"/>
                  </a:lnTo>
                  <a:lnTo>
                    <a:pt x="334" y="2454"/>
                  </a:lnTo>
                  <a:lnTo>
                    <a:pt x="332" y="2454"/>
                  </a:lnTo>
                  <a:lnTo>
                    <a:pt x="330" y="2452"/>
                  </a:lnTo>
                  <a:lnTo>
                    <a:pt x="328" y="2462"/>
                  </a:lnTo>
                  <a:lnTo>
                    <a:pt x="326" y="2474"/>
                  </a:lnTo>
                  <a:lnTo>
                    <a:pt x="324" y="2480"/>
                  </a:lnTo>
                  <a:lnTo>
                    <a:pt x="320" y="2482"/>
                  </a:lnTo>
                  <a:lnTo>
                    <a:pt x="318" y="2482"/>
                  </a:lnTo>
                  <a:lnTo>
                    <a:pt x="310" y="2480"/>
                  </a:lnTo>
                  <a:lnTo>
                    <a:pt x="308" y="2482"/>
                  </a:lnTo>
                  <a:lnTo>
                    <a:pt x="306" y="2486"/>
                  </a:lnTo>
                  <a:lnTo>
                    <a:pt x="306" y="2498"/>
                  </a:lnTo>
                  <a:lnTo>
                    <a:pt x="306" y="2506"/>
                  </a:lnTo>
                  <a:lnTo>
                    <a:pt x="310" y="2514"/>
                  </a:lnTo>
                  <a:lnTo>
                    <a:pt x="314" y="2522"/>
                  </a:lnTo>
                  <a:lnTo>
                    <a:pt x="314" y="2530"/>
                  </a:lnTo>
                  <a:lnTo>
                    <a:pt x="314" y="2540"/>
                  </a:lnTo>
                  <a:lnTo>
                    <a:pt x="312" y="2552"/>
                  </a:lnTo>
                  <a:lnTo>
                    <a:pt x="314" y="2560"/>
                  </a:lnTo>
                  <a:lnTo>
                    <a:pt x="318" y="2572"/>
                  </a:lnTo>
                  <a:lnTo>
                    <a:pt x="320" y="2576"/>
                  </a:lnTo>
                  <a:lnTo>
                    <a:pt x="322" y="2584"/>
                  </a:lnTo>
                  <a:lnTo>
                    <a:pt x="324" y="2594"/>
                  </a:lnTo>
                  <a:lnTo>
                    <a:pt x="322" y="2606"/>
                  </a:lnTo>
                  <a:lnTo>
                    <a:pt x="320" y="2618"/>
                  </a:lnTo>
                  <a:lnTo>
                    <a:pt x="316" y="2624"/>
                  </a:lnTo>
                  <a:lnTo>
                    <a:pt x="314" y="2626"/>
                  </a:lnTo>
                  <a:lnTo>
                    <a:pt x="310" y="2626"/>
                  </a:lnTo>
                  <a:lnTo>
                    <a:pt x="308" y="2626"/>
                  </a:lnTo>
                  <a:lnTo>
                    <a:pt x="306" y="2628"/>
                  </a:lnTo>
                  <a:lnTo>
                    <a:pt x="304" y="2632"/>
                  </a:lnTo>
                  <a:lnTo>
                    <a:pt x="304" y="2642"/>
                  </a:lnTo>
                  <a:lnTo>
                    <a:pt x="302" y="2658"/>
                  </a:lnTo>
                  <a:lnTo>
                    <a:pt x="298" y="2670"/>
                  </a:lnTo>
                  <a:lnTo>
                    <a:pt x="294" y="2686"/>
                  </a:lnTo>
                  <a:lnTo>
                    <a:pt x="292" y="2692"/>
                  </a:lnTo>
                  <a:lnTo>
                    <a:pt x="292" y="2696"/>
                  </a:lnTo>
                  <a:lnTo>
                    <a:pt x="294" y="2704"/>
                  </a:lnTo>
                  <a:lnTo>
                    <a:pt x="298" y="2712"/>
                  </a:lnTo>
                  <a:lnTo>
                    <a:pt x="302" y="2722"/>
                  </a:lnTo>
                  <a:lnTo>
                    <a:pt x="308" y="2728"/>
                  </a:lnTo>
                  <a:lnTo>
                    <a:pt x="312" y="2732"/>
                  </a:lnTo>
                  <a:lnTo>
                    <a:pt x="316" y="2734"/>
                  </a:lnTo>
                  <a:lnTo>
                    <a:pt x="320" y="2734"/>
                  </a:lnTo>
                  <a:lnTo>
                    <a:pt x="324" y="2732"/>
                  </a:lnTo>
                  <a:lnTo>
                    <a:pt x="328" y="2728"/>
                  </a:lnTo>
                  <a:lnTo>
                    <a:pt x="330" y="2724"/>
                  </a:lnTo>
                  <a:lnTo>
                    <a:pt x="334" y="2716"/>
                  </a:lnTo>
                  <a:lnTo>
                    <a:pt x="336" y="2716"/>
                  </a:lnTo>
                  <a:lnTo>
                    <a:pt x="338" y="2718"/>
                  </a:lnTo>
                  <a:lnTo>
                    <a:pt x="342" y="2722"/>
                  </a:lnTo>
                  <a:lnTo>
                    <a:pt x="346" y="2726"/>
                  </a:lnTo>
                  <a:lnTo>
                    <a:pt x="348" y="2728"/>
                  </a:lnTo>
                  <a:lnTo>
                    <a:pt x="350" y="2730"/>
                  </a:lnTo>
                  <a:lnTo>
                    <a:pt x="350" y="2732"/>
                  </a:lnTo>
                  <a:lnTo>
                    <a:pt x="344" y="2738"/>
                  </a:lnTo>
                  <a:lnTo>
                    <a:pt x="340" y="2744"/>
                  </a:lnTo>
                  <a:lnTo>
                    <a:pt x="340" y="2746"/>
                  </a:lnTo>
                  <a:lnTo>
                    <a:pt x="344" y="2746"/>
                  </a:lnTo>
                  <a:lnTo>
                    <a:pt x="350" y="2748"/>
                  </a:lnTo>
                  <a:lnTo>
                    <a:pt x="354" y="2752"/>
                  </a:lnTo>
                  <a:lnTo>
                    <a:pt x="356" y="2754"/>
                  </a:lnTo>
                  <a:lnTo>
                    <a:pt x="356" y="2760"/>
                  </a:lnTo>
                  <a:lnTo>
                    <a:pt x="356" y="2766"/>
                  </a:lnTo>
                  <a:lnTo>
                    <a:pt x="354" y="2766"/>
                  </a:lnTo>
                  <a:lnTo>
                    <a:pt x="352" y="2764"/>
                  </a:lnTo>
                  <a:lnTo>
                    <a:pt x="348" y="2758"/>
                  </a:lnTo>
                  <a:lnTo>
                    <a:pt x="344" y="2758"/>
                  </a:lnTo>
                  <a:lnTo>
                    <a:pt x="342" y="2760"/>
                  </a:lnTo>
                  <a:lnTo>
                    <a:pt x="342" y="2766"/>
                  </a:lnTo>
                  <a:lnTo>
                    <a:pt x="342" y="2774"/>
                  </a:lnTo>
                  <a:lnTo>
                    <a:pt x="342" y="2778"/>
                  </a:lnTo>
                  <a:lnTo>
                    <a:pt x="340" y="2782"/>
                  </a:lnTo>
                  <a:lnTo>
                    <a:pt x="342" y="2792"/>
                  </a:lnTo>
                  <a:lnTo>
                    <a:pt x="342" y="2798"/>
                  </a:lnTo>
                  <a:lnTo>
                    <a:pt x="342" y="2804"/>
                  </a:lnTo>
                  <a:lnTo>
                    <a:pt x="336" y="2812"/>
                  </a:lnTo>
                  <a:lnTo>
                    <a:pt x="330" y="2820"/>
                  </a:lnTo>
                  <a:lnTo>
                    <a:pt x="330" y="2824"/>
                  </a:lnTo>
                  <a:lnTo>
                    <a:pt x="330" y="2830"/>
                  </a:lnTo>
                  <a:lnTo>
                    <a:pt x="334" y="2840"/>
                  </a:lnTo>
                  <a:lnTo>
                    <a:pt x="332" y="2852"/>
                  </a:lnTo>
                  <a:lnTo>
                    <a:pt x="330" y="2860"/>
                  </a:lnTo>
                  <a:lnTo>
                    <a:pt x="326" y="2864"/>
                  </a:lnTo>
                  <a:lnTo>
                    <a:pt x="324" y="2866"/>
                  </a:lnTo>
                  <a:lnTo>
                    <a:pt x="324" y="2870"/>
                  </a:lnTo>
                  <a:lnTo>
                    <a:pt x="330" y="2872"/>
                  </a:lnTo>
                  <a:lnTo>
                    <a:pt x="336" y="2874"/>
                  </a:lnTo>
                  <a:lnTo>
                    <a:pt x="344" y="2878"/>
                  </a:lnTo>
                  <a:lnTo>
                    <a:pt x="346" y="2882"/>
                  </a:lnTo>
                  <a:lnTo>
                    <a:pt x="348" y="2890"/>
                  </a:lnTo>
                  <a:lnTo>
                    <a:pt x="346" y="2896"/>
                  </a:lnTo>
                  <a:lnTo>
                    <a:pt x="342" y="2904"/>
                  </a:lnTo>
                  <a:lnTo>
                    <a:pt x="338" y="2908"/>
                  </a:lnTo>
                  <a:lnTo>
                    <a:pt x="332" y="2912"/>
                  </a:lnTo>
                  <a:lnTo>
                    <a:pt x="326" y="2916"/>
                  </a:lnTo>
                  <a:lnTo>
                    <a:pt x="320" y="2918"/>
                  </a:lnTo>
                  <a:lnTo>
                    <a:pt x="318" y="2922"/>
                  </a:lnTo>
                  <a:lnTo>
                    <a:pt x="320" y="2926"/>
                  </a:lnTo>
                  <a:lnTo>
                    <a:pt x="322" y="2930"/>
                  </a:lnTo>
                  <a:lnTo>
                    <a:pt x="322" y="2932"/>
                  </a:lnTo>
                  <a:lnTo>
                    <a:pt x="320" y="2936"/>
                  </a:lnTo>
                  <a:lnTo>
                    <a:pt x="316" y="2940"/>
                  </a:lnTo>
                  <a:lnTo>
                    <a:pt x="312" y="2946"/>
                  </a:lnTo>
                  <a:lnTo>
                    <a:pt x="312" y="2954"/>
                  </a:lnTo>
                  <a:lnTo>
                    <a:pt x="312" y="2956"/>
                  </a:lnTo>
                  <a:lnTo>
                    <a:pt x="312" y="2962"/>
                  </a:lnTo>
                  <a:lnTo>
                    <a:pt x="310" y="2974"/>
                  </a:lnTo>
                  <a:lnTo>
                    <a:pt x="308" y="2986"/>
                  </a:lnTo>
                  <a:lnTo>
                    <a:pt x="308" y="2994"/>
                  </a:lnTo>
                  <a:lnTo>
                    <a:pt x="306" y="3000"/>
                  </a:lnTo>
                  <a:lnTo>
                    <a:pt x="300" y="3006"/>
                  </a:lnTo>
                  <a:lnTo>
                    <a:pt x="298" y="3006"/>
                  </a:lnTo>
                  <a:lnTo>
                    <a:pt x="296" y="3006"/>
                  </a:lnTo>
                  <a:lnTo>
                    <a:pt x="298" y="2998"/>
                  </a:lnTo>
                  <a:lnTo>
                    <a:pt x="300" y="2988"/>
                  </a:lnTo>
                  <a:lnTo>
                    <a:pt x="300" y="2984"/>
                  </a:lnTo>
                  <a:lnTo>
                    <a:pt x="296" y="2980"/>
                  </a:lnTo>
                  <a:lnTo>
                    <a:pt x="292" y="2978"/>
                  </a:lnTo>
                  <a:lnTo>
                    <a:pt x="290" y="2974"/>
                  </a:lnTo>
                  <a:lnTo>
                    <a:pt x="290" y="2968"/>
                  </a:lnTo>
                  <a:lnTo>
                    <a:pt x="290" y="2964"/>
                  </a:lnTo>
                  <a:lnTo>
                    <a:pt x="288" y="2962"/>
                  </a:lnTo>
                  <a:lnTo>
                    <a:pt x="282" y="2962"/>
                  </a:lnTo>
                  <a:lnTo>
                    <a:pt x="276" y="2962"/>
                  </a:lnTo>
                  <a:lnTo>
                    <a:pt x="274" y="2964"/>
                  </a:lnTo>
                  <a:lnTo>
                    <a:pt x="274" y="2966"/>
                  </a:lnTo>
                  <a:lnTo>
                    <a:pt x="270" y="2964"/>
                  </a:lnTo>
                  <a:lnTo>
                    <a:pt x="268" y="2964"/>
                  </a:lnTo>
                  <a:lnTo>
                    <a:pt x="266" y="2964"/>
                  </a:lnTo>
                  <a:lnTo>
                    <a:pt x="266" y="2968"/>
                  </a:lnTo>
                  <a:lnTo>
                    <a:pt x="266" y="2972"/>
                  </a:lnTo>
                  <a:lnTo>
                    <a:pt x="264" y="2976"/>
                  </a:lnTo>
                  <a:lnTo>
                    <a:pt x="260" y="2980"/>
                  </a:lnTo>
                  <a:lnTo>
                    <a:pt x="254" y="2986"/>
                  </a:lnTo>
                  <a:lnTo>
                    <a:pt x="238" y="2994"/>
                  </a:lnTo>
                  <a:lnTo>
                    <a:pt x="228" y="3004"/>
                  </a:lnTo>
                  <a:lnTo>
                    <a:pt x="226" y="3008"/>
                  </a:lnTo>
                  <a:lnTo>
                    <a:pt x="224" y="3012"/>
                  </a:lnTo>
                  <a:lnTo>
                    <a:pt x="224" y="3016"/>
                  </a:lnTo>
                  <a:lnTo>
                    <a:pt x="226" y="3020"/>
                  </a:lnTo>
                  <a:lnTo>
                    <a:pt x="232" y="3026"/>
                  </a:lnTo>
                  <a:lnTo>
                    <a:pt x="236" y="3026"/>
                  </a:lnTo>
                  <a:lnTo>
                    <a:pt x="236" y="3024"/>
                  </a:lnTo>
                  <a:lnTo>
                    <a:pt x="238" y="3016"/>
                  </a:lnTo>
                  <a:lnTo>
                    <a:pt x="238" y="3010"/>
                  </a:lnTo>
                  <a:lnTo>
                    <a:pt x="242" y="3006"/>
                  </a:lnTo>
                  <a:lnTo>
                    <a:pt x="244" y="3006"/>
                  </a:lnTo>
                  <a:lnTo>
                    <a:pt x="248" y="3006"/>
                  </a:lnTo>
                  <a:lnTo>
                    <a:pt x="252" y="3012"/>
                  </a:lnTo>
                  <a:lnTo>
                    <a:pt x="256" y="3018"/>
                  </a:lnTo>
                  <a:lnTo>
                    <a:pt x="264" y="3022"/>
                  </a:lnTo>
                  <a:lnTo>
                    <a:pt x="272" y="3024"/>
                  </a:lnTo>
                  <a:lnTo>
                    <a:pt x="274" y="3022"/>
                  </a:lnTo>
                  <a:lnTo>
                    <a:pt x="274" y="3020"/>
                  </a:lnTo>
                  <a:lnTo>
                    <a:pt x="276" y="3016"/>
                  </a:lnTo>
                  <a:lnTo>
                    <a:pt x="278" y="3016"/>
                  </a:lnTo>
                  <a:lnTo>
                    <a:pt x="282" y="3018"/>
                  </a:lnTo>
                  <a:lnTo>
                    <a:pt x="286" y="3024"/>
                  </a:lnTo>
                  <a:lnTo>
                    <a:pt x="290" y="3026"/>
                  </a:lnTo>
                  <a:lnTo>
                    <a:pt x="292" y="3028"/>
                  </a:lnTo>
                  <a:lnTo>
                    <a:pt x="296" y="3030"/>
                  </a:lnTo>
                  <a:lnTo>
                    <a:pt x="296" y="3036"/>
                  </a:lnTo>
                  <a:lnTo>
                    <a:pt x="294" y="3040"/>
                  </a:lnTo>
                  <a:lnTo>
                    <a:pt x="292" y="3040"/>
                  </a:lnTo>
                  <a:lnTo>
                    <a:pt x="286" y="3042"/>
                  </a:lnTo>
                  <a:lnTo>
                    <a:pt x="280" y="3042"/>
                  </a:lnTo>
                  <a:lnTo>
                    <a:pt x="278" y="3044"/>
                  </a:lnTo>
                  <a:lnTo>
                    <a:pt x="276" y="3048"/>
                  </a:lnTo>
                  <a:lnTo>
                    <a:pt x="274" y="3054"/>
                  </a:lnTo>
                  <a:lnTo>
                    <a:pt x="274" y="3056"/>
                  </a:lnTo>
                  <a:lnTo>
                    <a:pt x="280" y="3062"/>
                  </a:lnTo>
                  <a:lnTo>
                    <a:pt x="284" y="3064"/>
                  </a:lnTo>
                  <a:lnTo>
                    <a:pt x="282" y="3064"/>
                  </a:lnTo>
                  <a:lnTo>
                    <a:pt x="272" y="3062"/>
                  </a:lnTo>
                  <a:lnTo>
                    <a:pt x="270" y="3062"/>
                  </a:lnTo>
                  <a:lnTo>
                    <a:pt x="268" y="3066"/>
                  </a:lnTo>
                  <a:lnTo>
                    <a:pt x="266" y="3072"/>
                  </a:lnTo>
                  <a:lnTo>
                    <a:pt x="268" y="3074"/>
                  </a:lnTo>
                  <a:lnTo>
                    <a:pt x="272" y="3074"/>
                  </a:lnTo>
                  <a:lnTo>
                    <a:pt x="282" y="3074"/>
                  </a:lnTo>
                  <a:lnTo>
                    <a:pt x="290" y="3074"/>
                  </a:lnTo>
                  <a:lnTo>
                    <a:pt x="296" y="3076"/>
                  </a:lnTo>
                  <a:lnTo>
                    <a:pt x="300" y="3078"/>
                  </a:lnTo>
                  <a:lnTo>
                    <a:pt x="302" y="3078"/>
                  </a:lnTo>
                  <a:lnTo>
                    <a:pt x="302" y="3074"/>
                  </a:lnTo>
                  <a:lnTo>
                    <a:pt x="304" y="3072"/>
                  </a:lnTo>
                  <a:lnTo>
                    <a:pt x="306" y="3072"/>
                  </a:lnTo>
                  <a:lnTo>
                    <a:pt x="310" y="3076"/>
                  </a:lnTo>
                  <a:lnTo>
                    <a:pt x="312" y="3080"/>
                  </a:lnTo>
                  <a:lnTo>
                    <a:pt x="312" y="3082"/>
                  </a:lnTo>
                  <a:lnTo>
                    <a:pt x="310" y="3084"/>
                  </a:lnTo>
                  <a:lnTo>
                    <a:pt x="308" y="3086"/>
                  </a:lnTo>
                  <a:lnTo>
                    <a:pt x="310" y="3088"/>
                  </a:lnTo>
                  <a:lnTo>
                    <a:pt x="314" y="3096"/>
                  </a:lnTo>
                  <a:lnTo>
                    <a:pt x="318" y="3100"/>
                  </a:lnTo>
                  <a:lnTo>
                    <a:pt x="318" y="3102"/>
                  </a:lnTo>
                  <a:lnTo>
                    <a:pt x="314" y="3100"/>
                  </a:lnTo>
                  <a:lnTo>
                    <a:pt x="300" y="3090"/>
                  </a:lnTo>
                  <a:lnTo>
                    <a:pt x="294" y="3088"/>
                  </a:lnTo>
                  <a:lnTo>
                    <a:pt x="286" y="3088"/>
                  </a:lnTo>
                  <a:lnTo>
                    <a:pt x="272" y="3086"/>
                  </a:lnTo>
                  <a:lnTo>
                    <a:pt x="268" y="3088"/>
                  </a:lnTo>
                  <a:lnTo>
                    <a:pt x="266" y="3088"/>
                  </a:lnTo>
                  <a:lnTo>
                    <a:pt x="268" y="3090"/>
                  </a:lnTo>
                  <a:lnTo>
                    <a:pt x="270" y="3092"/>
                  </a:lnTo>
                  <a:lnTo>
                    <a:pt x="272" y="3092"/>
                  </a:lnTo>
                  <a:lnTo>
                    <a:pt x="274" y="3092"/>
                  </a:lnTo>
                  <a:lnTo>
                    <a:pt x="276" y="3096"/>
                  </a:lnTo>
                  <a:lnTo>
                    <a:pt x="278" y="3100"/>
                  </a:lnTo>
                  <a:lnTo>
                    <a:pt x="282" y="3104"/>
                  </a:lnTo>
                  <a:lnTo>
                    <a:pt x="292" y="3110"/>
                  </a:lnTo>
                  <a:lnTo>
                    <a:pt x="294" y="3112"/>
                  </a:lnTo>
                  <a:lnTo>
                    <a:pt x="294" y="3114"/>
                  </a:lnTo>
                  <a:lnTo>
                    <a:pt x="294" y="3116"/>
                  </a:lnTo>
                  <a:lnTo>
                    <a:pt x="294" y="3120"/>
                  </a:lnTo>
                  <a:lnTo>
                    <a:pt x="292" y="3120"/>
                  </a:lnTo>
                  <a:lnTo>
                    <a:pt x="288" y="3118"/>
                  </a:lnTo>
                  <a:lnTo>
                    <a:pt x="284" y="3116"/>
                  </a:lnTo>
                  <a:lnTo>
                    <a:pt x="280" y="3116"/>
                  </a:lnTo>
                  <a:lnTo>
                    <a:pt x="280" y="3120"/>
                  </a:lnTo>
                  <a:lnTo>
                    <a:pt x="276" y="3132"/>
                  </a:lnTo>
                  <a:lnTo>
                    <a:pt x="276" y="3138"/>
                  </a:lnTo>
                  <a:lnTo>
                    <a:pt x="276" y="3148"/>
                  </a:lnTo>
                  <a:lnTo>
                    <a:pt x="278" y="3168"/>
                  </a:lnTo>
                  <a:lnTo>
                    <a:pt x="280" y="3174"/>
                  </a:lnTo>
                  <a:lnTo>
                    <a:pt x="282" y="3178"/>
                  </a:lnTo>
                  <a:lnTo>
                    <a:pt x="284" y="3178"/>
                  </a:lnTo>
                  <a:lnTo>
                    <a:pt x="284" y="3176"/>
                  </a:lnTo>
                  <a:lnTo>
                    <a:pt x="286" y="3168"/>
                  </a:lnTo>
                  <a:lnTo>
                    <a:pt x="288" y="3160"/>
                  </a:lnTo>
                  <a:lnTo>
                    <a:pt x="290" y="3156"/>
                  </a:lnTo>
                  <a:lnTo>
                    <a:pt x="292" y="3154"/>
                  </a:lnTo>
                  <a:lnTo>
                    <a:pt x="292" y="3158"/>
                  </a:lnTo>
                  <a:lnTo>
                    <a:pt x="292" y="3164"/>
                  </a:lnTo>
                  <a:lnTo>
                    <a:pt x="292" y="3170"/>
                  </a:lnTo>
                  <a:lnTo>
                    <a:pt x="294" y="3176"/>
                  </a:lnTo>
                  <a:lnTo>
                    <a:pt x="298" y="3182"/>
                  </a:lnTo>
                  <a:lnTo>
                    <a:pt x="300" y="3184"/>
                  </a:lnTo>
                  <a:lnTo>
                    <a:pt x="296" y="3182"/>
                  </a:lnTo>
                  <a:lnTo>
                    <a:pt x="290" y="3180"/>
                  </a:lnTo>
                  <a:lnTo>
                    <a:pt x="284" y="3182"/>
                  </a:lnTo>
                  <a:lnTo>
                    <a:pt x="280" y="3184"/>
                  </a:lnTo>
                  <a:lnTo>
                    <a:pt x="280" y="3186"/>
                  </a:lnTo>
                  <a:lnTo>
                    <a:pt x="282" y="3188"/>
                  </a:lnTo>
                  <a:lnTo>
                    <a:pt x="282" y="3190"/>
                  </a:lnTo>
                  <a:lnTo>
                    <a:pt x="280" y="3192"/>
                  </a:lnTo>
                  <a:lnTo>
                    <a:pt x="280" y="3194"/>
                  </a:lnTo>
                  <a:lnTo>
                    <a:pt x="284" y="3198"/>
                  </a:lnTo>
                  <a:lnTo>
                    <a:pt x="296" y="3206"/>
                  </a:lnTo>
                  <a:lnTo>
                    <a:pt x="294" y="3206"/>
                  </a:lnTo>
                  <a:lnTo>
                    <a:pt x="288" y="3206"/>
                  </a:lnTo>
                  <a:lnTo>
                    <a:pt x="280" y="3204"/>
                  </a:lnTo>
                  <a:lnTo>
                    <a:pt x="278" y="3204"/>
                  </a:lnTo>
                  <a:lnTo>
                    <a:pt x="280" y="3206"/>
                  </a:lnTo>
                  <a:lnTo>
                    <a:pt x="288" y="3216"/>
                  </a:lnTo>
                  <a:lnTo>
                    <a:pt x="290" y="3220"/>
                  </a:lnTo>
                  <a:lnTo>
                    <a:pt x="280" y="3214"/>
                  </a:lnTo>
                  <a:lnTo>
                    <a:pt x="274" y="3212"/>
                  </a:lnTo>
                  <a:lnTo>
                    <a:pt x="268" y="3212"/>
                  </a:lnTo>
                  <a:lnTo>
                    <a:pt x="264" y="3214"/>
                  </a:lnTo>
                  <a:lnTo>
                    <a:pt x="264" y="3216"/>
                  </a:lnTo>
                  <a:lnTo>
                    <a:pt x="268" y="3218"/>
                  </a:lnTo>
                  <a:lnTo>
                    <a:pt x="272" y="3220"/>
                  </a:lnTo>
                  <a:lnTo>
                    <a:pt x="274" y="3224"/>
                  </a:lnTo>
                  <a:lnTo>
                    <a:pt x="274" y="3226"/>
                  </a:lnTo>
                  <a:lnTo>
                    <a:pt x="278" y="3228"/>
                  </a:lnTo>
                  <a:lnTo>
                    <a:pt x="282" y="3230"/>
                  </a:lnTo>
                  <a:lnTo>
                    <a:pt x="284" y="3230"/>
                  </a:lnTo>
                  <a:lnTo>
                    <a:pt x="288" y="3230"/>
                  </a:lnTo>
                  <a:lnTo>
                    <a:pt x="292" y="3234"/>
                  </a:lnTo>
                  <a:lnTo>
                    <a:pt x="296" y="3236"/>
                  </a:lnTo>
                  <a:lnTo>
                    <a:pt x="296" y="3238"/>
                  </a:lnTo>
                  <a:lnTo>
                    <a:pt x="288" y="3236"/>
                  </a:lnTo>
                  <a:lnTo>
                    <a:pt x="284" y="3236"/>
                  </a:lnTo>
                  <a:lnTo>
                    <a:pt x="284" y="3238"/>
                  </a:lnTo>
                  <a:lnTo>
                    <a:pt x="288" y="3248"/>
                  </a:lnTo>
                  <a:lnTo>
                    <a:pt x="290" y="3252"/>
                  </a:lnTo>
                  <a:lnTo>
                    <a:pt x="294" y="3252"/>
                  </a:lnTo>
                  <a:lnTo>
                    <a:pt x="298" y="3250"/>
                  </a:lnTo>
                  <a:lnTo>
                    <a:pt x="302" y="3240"/>
                  </a:lnTo>
                  <a:lnTo>
                    <a:pt x="306" y="3234"/>
                  </a:lnTo>
                  <a:lnTo>
                    <a:pt x="308" y="3232"/>
                  </a:lnTo>
                  <a:lnTo>
                    <a:pt x="308" y="3234"/>
                  </a:lnTo>
                  <a:lnTo>
                    <a:pt x="306" y="3242"/>
                  </a:lnTo>
                  <a:lnTo>
                    <a:pt x="300" y="3256"/>
                  </a:lnTo>
                  <a:lnTo>
                    <a:pt x="296" y="3258"/>
                  </a:lnTo>
                  <a:lnTo>
                    <a:pt x="292" y="3258"/>
                  </a:lnTo>
                  <a:lnTo>
                    <a:pt x="288" y="3258"/>
                  </a:lnTo>
                  <a:lnTo>
                    <a:pt x="286" y="3258"/>
                  </a:lnTo>
                  <a:lnTo>
                    <a:pt x="284" y="3260"/>
                  </a:lnTo>
                  <a:lnTo>
                    <a:pt x="284" y="3264"/>
                  </a:lnTo>
                  <a:lnTo>
                    <a:pt x="286" y="3266"/>
                  </a:lnTo>
                  <a:lnTo>
                    <a:pt x="288" y="3268"/>
                  </a:lnTo>
                  <a:lnTo>
                    <a:pt x="288" y="3272"/>
                  </a:lnTo>
                  <a:lnTo>
                    <a:pt x="288" y="3276"/>
                  </a:lnTo>
                  <a:lnTo>
                    <a:pt x="290" y="3276"/>
                  </a:lnTo>
                  <a:lnTo>
                    <a:pt x="292" y="3276"/>
                  </a:lnTo>
                  <a:lnTo>
                    <a:pt x="296" y="3276"/>
                  </a:lnTo>
                  <a:lnTo>
                    <a:pt x="302" y="3278"/>
                  </a:lnTo>
                  <a:lnTo>
                    <a:pt x="306" y="3286"/>
                  </a:lnTo>
                  <a:lnTo>
                    <a:pt x="308" y="3294"/>
                  </a:lnTo>
                  <a:lnTo>
                    <a:pt x="308" y="3298"/>
                  </a:lnTo>
                  <a:lnTo>
                    <a:pt x="306" y="3298"/>
                  </a:lnTo>
                  <a:lnTo>
                    <a:pt x="302" y="3294"/>
                  </a:lnTo>
                  <a:lnTo>
                    <a:pt x="298" y="3288"/>
                  </a:lnTo>
                  <a:lnTo>
                    <a:pt x="296" y="3288"/>
                  </a:lnTo>
                  <a:lnTo>
                    <a:pt x="296" y="3290"/>
                  </a:lnTo>
                  <a:lnTo>
                    <a:pt x="296" y="3294"/>
                  </a:lnTo>
                  <a:lnTo>
                    <a:pt x="298" y="3298"/>
                  </a:lnTo>
                  <a:lnTo>
                    <a:pt x="298" y="3302"/>
                  </a:lnTo>
                  <a:lnTo>
                    <a:pt x="298" y="3304"/>
                  </a:lnTo>
                  <a:lnTo>
                    <a:pt x="300" y="3308"/>
                  </a:lnTo>
                  <a:lnTo>
                    <a:pt x="302" y="3310"/>
                  </a:lnTo>
                  <a:lnTo>
                    <a:pt x="306" y="3308"/>
                  </a:lnTo>
                  <a:lnTo>
                    <a:pt x="308" y="3306"/>
                  </a:lnTo>
                  <a:lnTo>
                    <a:pt x="310" y="3308"/>
                  </a:lnTo>
                  <a:lnTo>
                    <a:pt x="312" y="3310"/>
                  </a:lnTo>
                  <a:lnTo>
                    <a:pt x="314" y="3318"/>
                  </a:lnTo>
                  <a:lnTo>
                    <a:pt x="310" y="3316"/>
                  </a:lnTo>
                  <a:lnTo>
                    <a:pt x="308" y="3316"/>
                  </a:lnTo>
                  <a:lnTo>
                    <a:pt x="308" y="3318"/>
                  </a:lnTo>
                  <a:lnTo>
                    <a:pt x="312" y="3326"/>
                  </a:lnTo>
                  <a:lnTo>
                    <a:pt x="318" y="3332"/>
                  </a:lnTo>
                  <a:lnTo>
                    <a:pt x="322" y="3332"/>
                  </a:lnTo>
                  <a:lnTo>
                    <a:pt x="324" y="3332"/>
                  </a:lnTo>
                  <a:lnTo>
                    <a:pt x="326" y="3322"/>
                  </a:lnTo>
                  <a:lnTo>
                    <a:pt x="330" y="3318"/>
                  </a:lnTo>
                  <a:lnTo>
                    <a:pt x="332" y="3316"/>
                  </a:lnTo>
                  <a:lnTo>
                    <a:pt x="334" y="3314"/>
                  </a:lnTo>
                  <a:lnTo>
                    <a:pt x="334" y="3312"/>
                  </a:lnTo>
                  <a:lnTo>
                    <a:pt x="334" y="3310"/>
                  </a:lnTo>
                  <a:lnTo>
                    <a:pt x="342" y="3312"/>
                  </a:lnTo>
                  <a:lnTo>
                    <a:pt x="348" y="3312"/>
                  </a:lnTo>
                  <a:lnTo>
                    <a:pt x="350" y="3312"/>
                  </a:lnTo>
                  <a:lnTo>
                    <a:pt x="350" y="3310"/>
                  </a:lnTo>
                  <a:lnTo>
                    <a:pt x="344" y="3304"/>
                  </a:lnTo>
                  <a:lnTo>
                    <a:pt x="334" y="3300"/>
                  </a:lnTo>
                  <a:lnTo>
                    <a:pt x="326" y="3294"/>
                  </a:lnTo>
                  <a:lnTo>
                    <a:pt x="324" y="3292"/>
                  </a:lnTo>
                  <a:lnTo>
                    <a:pt x="328" y="3290"/>
                  </a:lnTo>
                  <a:lnTo>
                    <a:pt x="336" y="3294"/>
                  </a:lnTo>
                  <a:lnTo>
                    <a:pt x="350" y="3302"/>
                  </a:lnTo>
                  <a:lnTo>
                    <a:pt x="354" y="3308"/>
                  </a:lnTo>
                  <a:lnTo>
                    <a:pt x="354" y="3314"/>
                  </a:lnTo>
                  <a:lnTo>
                    <a:pt x="352" y="3320"/>
                  </a:lnTo>
                  <a:lnTo>
                    <a:pt x="350" y="3322"/>
                  </a:lnTo>
                  <a:lnTo>
                    <a:pt x="348" y="3324"/>
                  </a:lnTo>
                  <a:lnTo>
                    <a:pt x="350" y="3330"/>
                  </a:lnTo>
                  <a:lnTo>
                    <a:pt x="352" y="3332"/>
                  </a:lnTo>
                  <a:lnTo>
                    <a:pt x="348" y="3328"/>
                  </a:lnTo>
                  <a:lnTo>
                    <a:pt x="342" y="3322"/>
                  </a:lnTo>
                  <a:lnTo>
                    <a:pt x="340" y="3322"/>
                  </a:lnTo>
                  <a:lnTo>
                    <a:pt x="338" y="3326"/>
                  </a:lnTo>
                  <a:lnTo>
                    <a:pt x="334" y="3336"/>
                  </a:lnTo>
                  <a:lnTo>
                    <a:pt x="332" y="3334"/>
                  </a:lnTo>
                  <a:lnTo>
                    <a:pt x="332" y="3330"/>
                  </a:lnTo>
                  <a:lnTo>
                    <a:pt x="330" y="3332"/>
                  </a:lnTo>
                  <a:lnTo>
                    <a:pt x="324" y="3338"/>
                  </a:lnTo>
                  <a:lnTo>
                    <a:pt x="322" y="3340"/>
                  </a:lnTo>
                  <a:lnTo>
                    <a:pt x="320" y="3340"/>
                  </a:lnTo>
                  <a:lnTo>
                    <a:pt x="316" y="3336"/>
                  </a:lnTo>
                  <a:lnTo>
                    <a:pt x="310" y="3330"/>
                  </a:lnTo>
                  <a:lnTo>
                    <a:pt x="306" y="3328"/>
                  </a:lnTo>
                  <a:lnTo>
                    <a:pt x="304" y="3328"/>
                  </a:lnTo>
                  <a:lnTo>
                    <a:pt x="306" y="3332"/>
                  </a:lnTo>
                  <a:lnTo>
                    <a:pt x="310" y="3336"/>
                  </a:lnTo>
                  <a:lnTo>
                    <a:pt x="310" y="3340"/>
                  </a:lnTo>
                  <a:lnTo>
                    <a:pt x="308" y="3344"/>
                  </a:lnTo>
                  <a:lnTo>
                    <a:pt x="306" y="3350"/>
                  </a:lnTo>
                  <a:lnTo>
                    <a:pt x="308" y="3350"/>
                  </a:lnTo>
                  <a:lnTo>
                    <a:pt x="312" y="3352"/>
                  </a:lnTo>
                  <a:lnTo>
                    <a:pt x="310" y="3356"/>
                  </a:lnTo>
                  <a:lnTo>
                    <a:pt x="306" y="3364"/>
                  </a:lnTo>
                  <a:lnTo>
                    <a:pt x="306" y="3368"/>
                  </a:lnTo>
                  <a:lnTo>
                    <a:pt x="306" y="3370"/>
                  </a:lnTo>
                  <a:lnTo>
                    <a:pt x="308" y="3370"/>
                  </a:lnTo>
                  <a:lnTo>
                    <a:pt x="314" y="3366"/>
                  </a:lnTo>
                  <a:lnTo>
                    <a:pt x="316" y="3364"/>
                  </a:lnTo>
                  <a:lnTo>
                    <a:pt x="320" y="3364"/>
                  </a:lnTo>
                  <a:lnTo>
                    <a:pt x="322" y="3366"/>
                  </a:lnTo>
                  <a:lnTo>
                    <a:pt x="324" y="3372"/>
                  </a:lnTo>
                  <a:lnTo>
                    <a:pt x="322" y="3374"/>
                  </a:lnTo>
                  <a:lnTo>
                    <a:pt x="320" y="3374"/>
                  </a:lnTo>
                  <a:lnTo>
                    <a:pt x="316" y="3374"/>
                  </a:lnTo>
                  <a:lnTo>
                    <a:pt x="322" y="3380"/>
                  </a:lnTo>
                  <a:lnTo>
                    <a:pt x="322" y="3382"/>
                  </a:lnTo>
                  <a:lnTo>
                    <a:pt x="318" y="3384"/>
                  </a:lnTo>
                  <a:lnTo>
                    <a:pt x="316" y="3386"/>
                  </a:lnTo>
                  <a:lnTo>
                    <a:pt x="320" y="3388"/>
                  </a:lnTo>
                  <a:lnTo>
                    <a:pt x="328" y="3390"/>
                  </a:lnTo>
                  <a:lnTo>
                    <a:pt x="332" y="3388"/>
                  </a:lnTo>
                  <a:lnTo>
                    <a:pt x="334" y="3384"/>
                  </a:lnTo>
                  <a:lnTo>
                    <a:pt x="334" y="3378"/>
                  </a:lnTo>
                  <a:lnTo>
                    <a:pt x="334" y="3376"/>
                  </a:lnTo>
                  <a:lnTo>
                    <a:pt x="336" y="3374"/>
                  </a:lnTo>
                  <a:lnTo>
                    <a:pt x="340" y="3370"/>
                  </a:lnTo>
                  <a:lnTo>
                    <a:pt x="344" y="3368"/>
                  </a:lnTo>
                  <a:lnTo>
                    <a:pt x="346" y="3366"/>
                  </a:lnTo>
                  <a:lnTo>
                    <a:pt x="346" y="3364"/>
                  </a:lnTo>
                  <a:lnTo>
                    <a:pt x="344" y="3362"/>
                  </a:lnTo>
                  <a:lnTo>
                    <a:pt x="340" y="3360"/>
                  </a:lnTo>
                  <a:lnTo>
                    <a:pt x="340" y="3358"/>
                  </a:lnTo>
                  <a:lnTo>
                    <a:pt x="344" y="3358"/>
                  </a:lnTo>
                  <a:lnTo>
                    <a:pt x="352" y="3358"/>
                  </a:lnTo>
                  <a:lnTo>
                    <a:pt x="354" y="3362"/>
                  </a:lnTo>
                  <a:lnTo>
                    <a:pt x="356" y="3362"/>
                  </a:lnTo>
                  <a:lnTo>
                    <a:pt x="360" y="3360"/>
                  </a:lnTo>
                  <a:lnTo>
                    <a:pt x="364" y="3358"/>
                  </a:lnTo>
                  <a:lnTo>
                    <a:pt x="368" y="3356"/>
                  </a:lnTo>
                  <a:lnTo>
                    <a:pt x="382" y="3356"/>
                  </a:lnTo>
                  <a:lnTo>
                    <a:pt x="392" y="3358"/>
                  </a:lnTo>
                  <a:lnTo>
                    <a:pt x="394" y="3360"/>
                  </a:lnTo>
                  <a:lnTo>
                    <a:pt x="396" y="3362"/>
                  </a:lnTo>
                  <a:lnTo>
                    <a:pt x="392" y="3366"/>
                  </a:lnTo>
                  <a:lnTo>
                    <a:pt x="386" y="3368"/>
                  </a:lnTo>
                  <a:lnTo>
                    <a:pt x="380" y="3366"/>
                  </a:lnTo>
                  <a:lnTo>
                    <a:pt x="372" y="3364"/>
                  </a:lnTo>
                  <a:lnTo>
                    <a:pt x="368" y="3364"/>
                  </a:lnTo>
                  <a:lnTo>
                    <a:pt x="366" y="3366"/>
                  </a:lnTo>
                  <a:lnTo>
                    <a:pt x="362" y="3370"/>
                  </a:lnTo>
                  <a:lnTo>
                    <a:pt x="358" y="3376"/>
                  </a:lnTo>
                  <a:lnTo>
                    <a:pt x="356" y="3376"/>
                  </a:lnTo>
                  <a:lnTo>
                    <a:pt x="354" y="3376"/>
                  </a:lnTo>
                  <a:lnTo>
                    <a:pt x="348" y="3372"/>
                  </a:lnTo>
                  <a:lnTo>
                    <a:pt x="342" y="3374"/>
                  </a:lnTo>
                  <a:lnTo>
                    <a:pt x="338" y="3378"/>
                  </a:lnTo>
                  <a:lnTo>
                    <a:pt x="338" y="3384"/>
                  </a:lnTo>
                  <a:lnTo>
                    <a:pt x="340" y="3388"/>
                  </a:lnTo>
                  <a:lnTo>
                    <a:pt x="338" y="3390"/>
                  </a:lnTo>
                  <a:lnTo>
                    <a:pt x="338" y="3392"/>
                  </a:lnTo>
                  <a:lnTo>
                    <a:pt x="340" y="3396"/>
                  </a:lnTo>
                  <a:lnTo>
                    <a:pt x="342" y="3398"/>
                  </a:lnTo>
                  <a:lnTo>
                    <a:pt x="340" y="3398"/>
                  </a:lnTo>
                  <a:lnTo>
                    <a:pt x="334" y="3396"/>
                  </a:lnTo>
                  <a:lnTo>
                    <a:pt x="326" y="3396"/>
                  </a:lnTo>
                  <a:lnTo>
                    <a:pt x="324" y="3396"/>
                  </a:lnTo>
                  <a:lnTo>
                    <a:pt x="324" y="3398"/>
                  </a:lnTo>
                  <a:lnTo>
                    <a:pt x="326" y="3402"/>
                  </a:lnTo>
                  <a:lnTo>
                    <a:pt x="342" y="3412"/>
                  </a:lnTo>
                  <a:lnTo>
                    <a:pt x="354" y="3418"/>
                  </a:lnTo>
                  <a:lnTo>
                    <a:pt x="356" y="3418"/>
                  </a:lnTo>
                  <a:lnTo>
                    <a:pt x="354" y="3412"/>
                  </a:lnTo>
                  <a:lnTo>
                    <a:pt x="352" y="3406"/>
                  </a:lnTo>
                  <a:lnTo>
                    <a:pt x="352" y="3402"/>
                  </a:lnTo>
                  <a:lnTo>
                    <a:pt x="358" y="3400"/>
                  </a:lnTo>
                  <a:lnTo>
                    <a:pt x="362" y="3398"/>
                  </a:lnTo>
                  <a:lnTo>
                    <a:pt x="364" y="3396"/>
                  </a:lnTo>
                  <a:lnTo>
                    <a:pt x="364" y="3394"/>
                  </a:lnTo>
                  <a:lnTo>
                    <a:pt x="360" y="3390"/>
                  </a:lnTo>
                  <a:lnTo>
                    <a:pt x="356" y="3388"/>
                  </a:lnTo>
                  <a:lnTo>
                    <a:pt x="362" y="3390"/>
                  </a:lnTo>
                  <a:lnTo>
                    <a:pt x="370" y="3392"/>
                  </a:lnTo>
                  <a:lnTo>
                    <a:pt x="374" y="3390"/>
                  </a:lnTo>
                  <a:lnTo>
                    <a:pt x="378" y="3386"/>
                  </a:lnTo>
                  <a:lnTo>
                    <a:pt x="384" y="3382"/>
                  </a:lnTo>
                  <a:lnTo>
                    <a:pt x="392" y="3378"/>
                  </a:lnTo>
                  <a:lnTo>
                    <a:pt x="396" y="3374"/>
                  </a:lnTo>
                  <a:lnTo>
                    <a:pt x="402" y="3372"/>
                  </a:lnTo>
                  <a:lnTo>
                    <a:pt x="406" y="3374"/>
                  </a:lnTo>
                  <a:lnTo>
                    <a:pt x="408" y="3376"/>
                  </a:lnTo>
                  <a:lnTo>
                    <a:pt x="408" y="3378"/>
                  </a:lnTo>
                  <a:lnTo>
                    <a:pt x="406" y="3384"/>
                  </a:lnTo>
                  <a:lnTo>
                    <a:pt x="398" y="3392"/>
                  </a:lnTo>
                  <a:lnTo>
                    <a:pt x="390" y="3396"/>
                  </a:lnTo>
                  <a:lnTo>
                    <a:pt x="384" y="3400"/>
                  </a:lnTo>
                  <a:lnTo>
                    <a:pt x="384" y="3402"/>
                  </a:lnTo>
                  <a:lnTo>
                    <a:pt x="382" y="3404"/>
                  </a:lnTo>
                  <a:lnTo>
                    <a:pt x="380" y="3402"/>
                  </a:lnTo>
                  <a:lnTo>
                    <a:pt x="376" y="3400"/>
                  </a:lnTo>
                  <a:lnTo>
                    <a:pt x="374" y="3402"/>
                  </a:lnTo>
                  <a:lnTo>
                    <a:pt x="374" y="3404"/>
                  </a:lnTo>
                  <a:lnTo>
                    <a:pt x="370" y="3402"/>
                  </a:lnTo>
                  <a:lnTo>
                    <a:pt x="362" y="3404"/>
                  </a:lnTo>
                  <a:lnTo>
                    <a:pt x="358" y="3406"/>
                  </a:lnTo>
                  <a:lnTo>
                    <a:pt x="356" y="3408"/>
                  </a:lnTo>
                  <a:lnTo>
                    <a:pt x="360" y="3414"/>
                  </a:lnTo>
                  <a:lnTo>
                    <a:pt x="366" y="3420"/>
                  </a:lnTo>
                  <a:lnTo>
                    <a:pt x="372" y="3426"/>
                  </a:lnTo>
                  <a:lnTo>
                    <a:pt x="378" y="3430"/>
                  </a:lnTo>
                  <a:lnTo>
                    <a:pt x="382" y="3432"/>
                  </a:lnTo>
                  <a:lnTo>
                    <a:pt x="386" y="3434"/>
                  </a:lnTo>
                  <a:lnTo>
                    <a:pt x="392" y="3438"/>
                  </a:lnTo>
                  <a:lnTo>
                    <a:pt x="402" y="3438"/>
                  </a:lnTo>
                  <a:lnTo>
                    <a:pt x="410" y="3436"/>
                  </a:lnTo>
                  <a:lnTo>
                    <a:pt x="414" y="3434"/>
                  </a:lnTo>
                  <a:lnTo>
                    <a:pt x="416" y="3426"/>
                  </a:lnTo>
                  <a:lnTo>
                    <a:pt x="416" y="3412"/>
                  </a:lnTo>
                  <a:lnTo>
                    <a:pt x="418" y="3400"/>
                  </a:lnTo>
                  <a:lnTo>
                    <a:pt x="420" y="3394"/>
                  </a:lnTo>
                  <a:lnTo>
                    <a:pt x="422" y="3388"/>
                  </a:lnTo>
                  <a:lnTo>
                    <a:pt x="424" y="3378"/>
                  </a:lnTo>
                  <a:lnTo>
                    <a:pt x="424" y="3372"/>
                  </a:lnTo>
                  <a:lnTo>
                    <a:pt x="426" y="3368"/>
                  </a:lnTo>
                  <a:lnTo>
                    <a:pt x="428" y="3366"/>
                  </a:lnTo>
                  <a:lnTo>
                    <a:pt x="432" y="3366"/>
                  </a:lnTo>
                  <a:lnTo>
                    <a:pt x="440" y="3364"/>
                  </a:lnTo>
                  <a:lnTo>
                    <a:pt x="444" y="3362"/>
                  </a:lnTo>
                  <a:lnTo>
                    <a:pt x="450" y="3358"/>
                  </a:lnTo>
                  <a:lnTo>
                    <a:pt x="454" y="3354"/>
                  </a:lnTo>
                  <a:lnTo>
                    <a:pt x="458" y="3354"/>
                  </a:lnTo>
                  <a:lnTo>
                    <a:pt x="462" y="3354"/>
                  </a:lnTo>
                  <a:lnTo>
                    <a:pt x="466" y="3356"/>
                  </a:lnTo>
                  <a:lnTo>
                    <a:pt x="470" y="3350"/>
                  </a:lnTo>
                  <a:lnTo>
                    <a:pt x="476" y="3342"/>
                  </a:lnTo>
                  <a:lnTo>
                    <a:pt x="480" y="3340"/>
                  </a:lnTo>
                  <a:lnTo>
                    <a:pt x="486" y="3340"/>
                  </a:lnTo>
                  <a:lnTo>
                    <a:pt x="496" y="3342"/>
                  </a:lnTo>
                  <a:lnTo>
                    <a:pt x="510" y="3344"/>
                  </a:lnTo>
                  <a:lnTo>
                    <a:pt x="518" y="3348"/>
                  </a:lnTo>
                  <a:lnTo>
                    <a:pt x="520" y="3346"/>
                  </a:lnTo>
                  <a:lnTo>
                    <a:pt x="518" y="3342"/>
                  </a:lnTo>
                  <a:lnTo>
                    <a:pt x="510" y="3328"/>
                  </a:lnTo>
                  <a:lnTo>
                    <a:pt x="500" y="3308"/>
                  </a:lnTo>
                  <a:lnTo>
                    <a:pt x="496" y="3296"/>
                  </a:lnTo>
                  <a:lnTo>
                    <a:pt x="492" y="3282"/>
                  </a:lnTo>
                  <a:lnTo>
                    <a:pt x="490" y="3266"/>
                  </a:lnTo>
                  <a:lnTo>
                    <a:pt x="490" y="3256"/>
                  </a:lnTo>
                  <a:lnTo>
                    <a:pt x="490" y="3246"/>
                  </a:lnTo>
                  <a:lnTo>
                    <a:pt x="494" y="3238"/>
                  </a:lnTo>
                  <a:lnTo>
                    <a:pt x="498" y="3228"/>
                  </a:lnTo>
                  <a:lnTo>
                    <a:pt x="506" y="3222"/>
                  </a:lnTo>
                  <a:lnTo>
                    <a:pt x="518" y="3216"/>
                  </a:lnTo>
                  <a:lnTo>
                    <a:pt x="528" y="3212"/>
                  </a:lnTo>
                  <a:lnTo>
                    <a:pt x="536" y="3208"/>
                  </a:lnTo>
                  <a:lnTo>
                    <a:pt x="542" y="3202"/>
                  </a:lnTo>
                  <a:lnTo>
                    <a:pt x="546" y="3196"/>
                  </a:lnTo>
                  <a:lnTo>
                    <a:pt x="550" y="3180"/>
                  </a:lnTo>
                  <a:lnTo>
                    <a:pt x="552" y="3156"/>
                  </a:lnTo>
                  <a:lnTo>
                    <a:pt x="556" y="3144"/>
                  </a:lnTo>
                  <a:lnTo>
                    <a:pt x="564" y="3134"/>
                  </a:lnTo>
                  <a:lnTo>
                    <a:pt x="572" y="3126"/>
                  </a:lnTo>
                  <a:lnTo>
                    <a:pt x="580" y="3122"/>
                  </a:lnTo>
                  <a:lnTo>
                    <a:pt x="596" y="3112"/>
                  </a:lnTo>
                  <a:lnTo>
                    <a:pt x="602" y="3108"/>
                  </a:lnTo>
                  <a:lnTo>
                    <a:pt x="604" y="3104"/>
                  </a:lnTo>
                  <a:lnTo>
                    <a:pt x="606" y="3100"/>
                  </a:lnTo>
                  <a:lnTo>
                    <a:pt x="610" y="3096"/>
                  </a:lnTo>
                  <a:lnTo>
                    <a:pt x="616" y="3092"/>
                  </a:lnTo>
                  <a:lnTo>
                    <a:pt x="622" y="3086"/>
                  </a:lnTo>
                  <a:lnTo>
                    <a:pt x="624" y="3082"/>
                  </a:lnTo>
                  <a:lnTo>
                    <a:pt x="622" y="3078"/>
                  </a:lnTo>
                  <a:lnTo>
                    <a:pt x="620" y="3074"/>
                  </a:lnTo>
                  <a:lnTo>
                    <a:pt x="620" y="3072"/>
                  </a:lnTo>
                  <a:lnTo>
                    <a:pt x="624" y="3066"/>
                  </a:lnTo>
                  <a:lnTo>
                    <a:pt x="626" y="3060"/>
                  </a:lnTo>
                  <a:lnTo>
                    <a:pt x="626" y="3054"/>
                  </a:lnTo>
                  <a:lnTo>
                    <a:pt x="626" y="3044"/>
                  </a:lnTo>
                  <a:lnTo>
                    <a:pt x="624" y="3038"/>
                  </a:lnTo>
                  <a:lnTo>
                    <a:pt x="620" y="3036"/>
                  </a:lnTo>
                  <a:lnTo>
                    <a:pt x="608" y="3036"/>
                  </a:lnTo>
                  <a:lnTo>
                    <a:pt x="600" y="3034"/>
                  </a:lnTo>
                  <a:lnTo>
                    <a:pt x="590" y="3032"/>
                  </a:lnTo>
                  <a:lnTo>
                    <a:pt x="580" y="3026"/>
                  </a:lnTo>
                  <a:lnTo>
                    <a:pt x="570" y="3016"/>
                  </a:lnTo>
                  <a:lnTo>
                    <a:pt x="554" y="2996"/>
                  </a:lnTo>
                  <a:lnTo>
                    <a:pt x="550" y="2988"/>
                  </a:lnTo>
                  <a:lnTo>
                    <a:pt x="550" y="2982"/>
                  </a:lnTo>
                  <a:lnTo>
                    <a:pt x="550" y="2976"/>
                  </a:lnTo>
                  <a:lnTo>
                    <a:pt x="554" y="2968"/>
                  </a:lnTo>
                  <a:lnTo>
                    <a:pt x="564" y="2948"/>
                  </a:lnTo>
                  <a:lnTo>
                    <a:pt x="570" y="2938"/>
                  </a:lnTo>
                  <a:lnTo>
                    <a:pt x="576" y="2930"/>
                  </a:lnTo>
                  <a:lnTo>
                    <a:pt x="580" y="2928"/>
                  </a:lnTo>
                  <a:lnTo>
                    <a:pt x="584" y="2926"/>
                  </a:lnTo>
                  <a:lnTo>
                    <a:pt x="592" y="2926"/>
                  </a:lnTo>
                  <a:lnTo>
                    <a:pt x="594" y="2924"/>
                  </a:lnTo>
                  <a:lnTo>
                    <a:pt x="598" y="2922"/>
                  </a:lnTo>
                  <a:lnTo>
                    <a:pt x="602" y="2918"/>
                  </a:lnTo>
                  <a:lnTo>
                    <a:pt x="608" y="2916"/>
                  </a:lnTo>
                  <a:lnTo>
                    <a:pt x="622" y="2916"/>
                  </a:lnTo>
                  <a:lnTo>
                    <a:pt x="628" y="2916"/>
                  </a:lnTo>
                  <a:lnTo>
                    <a:pt x="632" y="2914"/>
                  </a:lnTo>
                  <a:lnTo>
                    <a:pt x="634" y="2912"/>
                  </a:lnTo>
                  <a:lnTo>
                    <a:pt x="630" y="2908"/>
                  </a:lnTo>
                  <a:lnTo>
                    <a:pt x="628" y="2902"/>
                  </a:lnTo>
                  <a:lnTo>
                    <a:pt x="630" y="2898"/>
                  </a:lnTo>
                  <a:lnTo>
                    <a:pt x="638" y="2890"/>
                  </a:lnTo>
                  <a:lnTo>
                    <a:pt x="642" y="2886"/>
                  </a:lnTo>
                  <a:lnTo>
                    <a:pt x="646" y="2878"/>
                  </a:lnTo>
                  <a:lnTo>
                    <a:pt x="648" y="2868"/>
                  </a:lnTo>
                  <a:lnTo>
                    <a:pt x="644" y="2856"/>
                  </a:lnTo>
                  <a:lnTo>
                    <a:pt x="644" y="2850"/>
                  </a:lnTo>
                  <a:lnTo>
                    <a:pt x="644" y="2844"/>
                  </a:lnTo>
                  <a:lnTo>
                    <a:pt x="646" y="2836"/>
                  </a:lnTo>
                  <a:lnTo>
                    <a:pt x="648" y="2830"/>
                  </a:lnTo>
                  <a:lnTo>
                    <a:pt x="652" y="2822"/>
                  </a:lnTo>
                  <a:lnTo>
                    <a:pt x="660" y="2816"/>
                  </a:lnTo>
                  <a:lnTo>
                    <a:pt x="668" y="2810"/>
                  </a:lnTo>
                  <a:lnTo>
                    <a:pt x="678" y="2806"/>
                  </a:lnTo>
                  <a:lnTo>
                    <a:pt x="684" y="2802"/>
                  </a:lnTo>
                  <a:lnTo>
                    <a:pt x="682" y="2800"/>
                  </a:lnTo>
                  <a:lnTo>
                    <a:pt x="674" y="2798"/>
                  </a:lnTo>
                  <a:lnTo>
                    <a:pt x="662" y="2794"/>
                  </a:lnTo>
                  <a:lnTo>
                    <a:pt x="658" y="2790"/>
                  </a:lnTo>
                  <a:lnTo>
                    <a:pt x="658" y="2786"/>
                  </a:lnTo>
                  <a:lnTo>
                    <a:pt x="660" y="2782"/>
                  </a:lnTo>
                  <a:lnTo>
                    <a:pt x="664" y="2780"/>
                  </a:lnTo>
                  <a:lnTo>
                    <a:pt x="670" y="2780"/>
                  </a:lnTo>
                  <a:lnTo>
                    <a:pt x="676" y="2780"/>
                  </a:lnTo>
                  <a:lnTo>
                    <a:pt x="682" y="2782"/>
                  </a:lnTo>
                  <a:lnTo>
                    <a:pt x="686" y="2788"/>
                  </a:lnTo>
                  <a:lnTo>
                    <a:pt x="690" y="2792"/>
                  </a:lnTo>
                  <a:lnTo>
                    <a:pt x="692" y="2796"/>
                  </a:lnTo>
                  <a:lnTo>
                    <a:pt x="696" y="2798"/>
                  </a:lnTo>
                  <a:lnTo>
                    <a:pt x="700" y="2798"/>
                  </a:lnTo>
                  <a:lnTo>
                    <a:pt x="704" y="2796"/>
                  </a:lnTo>
                  <a:lnTo>
                    <a:pt x="708" y="2792"/>
                  </a:lnTo>
                  <a:lnTo>
                    <a:pt x="712" y="2786"/>
                  </a:lnTo>
                  <a:lnTo>
                    <a:pt x="714" y="2778"/>
                  </a:lnTo>
                  <a:lnTo>
                    <a:pt x="716" y="2770"/>
                  </a:lnTo>
                  <a:lnTo>
                    <a:pt x="714" y="2762"/>
                  </a:lnTo>
                  <a:lnTo>
                    <a:pt x="708" y="2754"/>
                  </a:lnTo>
                  <a:lnTo>
                    <a:pt x="706" y="2752"/>
                  </a:lnTo>
                  <a:lnTo>
                    <a:pt x="702" y="2752"/>
                  </a:lnTo>
                  <a:lnTo>
                    <a:pt x="678" y="2758"/>
                  </a:lnTo>
                  <a:lnTo>
                    <a:pt x="670" y="2760"/>
                  </a:lnTo>
                  <a:lnTo>
                    <a:pt x="662" y="2758"/>
                  </a:lnTo>
                  <a:lnTo>
                    <a:pt x="658" y="2756"/>
                  </a:lnTo>
                  <a:lnTo>
                    <a:pt x="656" y="2750"/>
                  </a:lnTo>
                  <a:lnTo>
                    <a:pt x="654" y="2744"/>
                  </a:lnTo>
                  <a:lnTo>
                    <a:pt x="656" y="2734"/>
                  </a:lnTo>
                  <a:lnTo>
                    <a:pt x="656" y="2726"/>
                  </a:lnTo>
                  <a:lnTo>
                    <a:pt x="654" y="2716"/>
                  </a:lnTo>
                  <a:lnTo>
                    <a:pt x="650" y="2700"/>
                  </a:lnTo>
                  <a:lnTo>
                    <a:pt x="648" y="2694"/>
                  </a:lnTo>
                  <a:lnTo>
                    <a:pt x="646" y="2690"/>
                  </a:lnTo>
                  <a:lnTo>
                    <a:pt x="648" y="2684"/>
                  </a:lnTo>
                  <a:lnTo>
                    <a:pt x="654" y="2682"/>
                  </a:lnTo>
                  <a:lnTo>
                    <a:pt x="662" y="2680"/>
                  </a:lnTo>
                  <a:lnTo>
                    <a:pt x="668" y="2682"/>
                  </a:lnTo>
                  <a:lnTo>
                    <a:pt x="684" y="2688"/>
                  </a:lnTo>
                  <a:lnTo>
                    <a:pt x="700" y="2696"/>
                  </a:lnTo>
                  <a:lnTo>
                    <a:pt x="708" y="2698"/>
                  </a:lnTo>
                  <a:lnTo>
                    <a:pt x="714" y="2700"/>
                  </a:lnTo>
                  <a:lnTo>
                    <a:pt x="724" y="2700"/>
                  </a:lnTo>
                  <a:lnTo>
                    <a:pt x="728" y="2700"/>
                  </a:lnTo>
                  <a:lnTo>
                    <a:pt x="734" y="2700"/>
                  </a:lnTo>
                  <a:lnTo>
                    <a:pt x="748" y="2694"/>
                  </a:lnTo>
                  <a:lnTo>
                    <a:pt x="762" y="2684"/>
                  </a:lnTo>
                  <a:lnTo>
                    <a:pt x="768" y="2680"/>
                  </a:lnTo>
                  <a:lnTo>
                    <a:pt x="770" y="2676"/>
                  </a:lnTo>
                  <a:lnTo>
                    <a:pt x="770" y="2672"/>
                  </a:lnTo>
                  <a:lnTo>
                    <a:pt x="770" y="2670"/>
                  </a:lnTo>
                  <a:lnTo>
                    <a:pt x="764" y="2664"/>
                  </a:lnTo>
                  <a:lnTo>
                    <a:pt x="762" y="2660"/>
                  </a:lnTo>
                  <a:lnTo>
                    <a:pt x="760" y="2658"/>
                  </a:lnTo>
                  <a:lnTo>
                    <a:pt x="758" y="2650"/>
                  </a:lnTo>
                  <a:lnTo>
                    <a:pt x="762" y="2642"/>
                  </a:lnTo>
                  <a:lnTo>
                    <a:pt x="770" y="2632"/>
                  </a:lnTo>
                  <a:lnTo>
                    <a:pt x="776" y="2622"/>
                  </a:lnTo>
                  <a:lnTo>
                    <a:pt x="778" y="2612"/>
                  </a:lnTo>
                  <a:lnTo>
                    <a:pt x="776" y="2602"/>
                  </a:lnTo>
                  <a:lnTo>
                    <a:pt x="772" y="2598"/>
                  </a:lnTo>
                  <a:lnTo>
                    <a:pt x="770" y="2596"/>
                  </a:lnTo>
                  <a:lnTo>
                    <a:pt x="766" y="2592"/>
                  </a:lnTo>
                  <a:lnTo>
                    <a:pt x="762" y="2588"/>
                  </a:lnTo>
                  <a:lnTo>
                    <a:pt x="760" y="2578"/>
                  </a:lnTo>
                  <a:lnTo>
                    <a:pt x="760" y="2574"/>
                  </a:lnTo>
                  <a:lnTo>
                    <a:pt x="762" y="2572"/>
                  </a:lnTo>
                  <a:lnTo>
                    <a:pt x="768" y="2572"/>
                  </a:lnTo>
                  <a:lnTo>
                    <a:pt x="774" y="2576"/>
                  </a:lnTo>
                  <a:lnTo>
                    <a:pt x="784" y="2582"/>
                  </a:lnTo>
                  <a:lnTo>
                    <a:pt x="792" y="2582"/>
                  </a:lnTo>
                  <a:lnTo>
                    <a:pt x="824" y="2578"/>
                  </a:lnTo>
                  <a:lnTo>
                    <a:pt x="856" y="2574"/>
                  </a:lnTo>
                  <a:lnTo>
                    <a:pt x="890" y="2566"/>
                  </a:lnTo>
                  <a:lnTo>
                    <a:pt x="920" y="2556"/>
                  </a:lnTo>
                  <a:lnTo>
                    <a:pt x="934" y="2550"/>
                  </a:lnTo>
                  <a:lnTo>
                    <a:pt x="944" y="2544"/>
                  </a:lnTo>
                  <a:lnTo>
                    <a:pt x="952" y="2538"/>
                  </a:lnTo>
                  <a:lnTo>
                    <a:pt x="956" y="2534"/>
                  </a:lnTo>
                  <a:lnTo>
                    <a:pt x="958" y="2528"/>
                  </a:lnTo>
                  <a:lnTo>
                    <a:pt x="960" y="2524"/>
                  </a:lnTo>
                  <a:lnTo>
                    <a:pt x="962" y="2516"/>
                  </a:lnTo>
                  <a:lnTo>
                    <a:pt x="966" y="2510"/>
                  </a:lnTo>
                  <a:lnTo>
                    <a:pt x="970" y="2504"/>
                  </a:lnTo>
                  <a:lnTo>
                    <a:pt x="980" y="2492"/>
                  </a:lnTo>
                  <a:lnTo>
                    <a:pt x="986" y="2478"/>
                  </a:lnTo>
                  <a:lnTo>
                    <a:pt x="990" y="2464"/>
                  </a:lnTo>
                  <a:lnTo>
                    <a:pt x="990" y="2444"/>
                  </a:lnTo>
                  <a:lnTo>
                    <a:pt x="990" y="2436"/>
                  </a:lnTo>
                  <a:lnTo>
                    <a:pt x="990" y="2432"/>
                  </a:lnTo>
                  <a:lnTo>
                    <a:pt x="986" y="2432"/>
                  </a:lnTo>
                  <a:lnTo>
                    <a:pt x="984" y="2432"/>
                  </a:lnTo>
                  <a:lnTo>
                    <a:pt x="980" y="2432"/>
                  </a:lnTo>
                  <a:lnTo>
                    <a:pt x="976" y="2432"/>
                  </a:lnTo>
                  <a:lnTo>
                    <a:pt x="970" y="2428"/>
                  </a:lnTo>
                  <a:lnTo>
                    <a:pt x="964" y="2420"/>
                  </a:lnTo>
                  <a:lnTo>
                    <a:pt x="962" y="2410"/>
                  </a:lnTo>
                  <a:lnTo>
                    <a:pt x="962" y="2404"/>
                  </a:lnTo>
                  <a:lnTo>
                    <a:pt x="964" y="2400"/>
                  </a:lnTo>
                  <a:lnTo>
                    <a:pt x="968" y="2396"/>
                  </a:lnTo>
                  <a:lnTo>
                    <a:pt x="970" y="2392"/>
                  </a:lnTo>
                  <a:lnTo>
                    <a:pt x="970" y="2388"/>
                  </a:lnTo>
                  <a:lnTo>
                    <a:pt x="968" y="2380"/>
                  </a:lnTo>
                  <a:lnTo>
                    <a:pt x="962" y="2368"/>
                  </a:lnTo>
                  <a:lnTo>
                    <a:pt x="954" y="2360"/>
                  </a:lnTo>
                  <a:lnTo>
                    <a:pt x="946" y="2354"/>
                  </a:lnTo>
                  <a:lnTo>
                    <a:pt x="928" y="2344"/>
                  </a:lnTo>
                  <a:lnTo>
                    <a:pt x="922" y="2338"/>
                  </a:lnTo>
                  <a:lnTo>
                    <a:pt x="918" y="2332"/>
                  </a:lnTo>
                  <a:lnTo>
                    <a:pt x="918" y="2330"/>
                  </a:lnTo>
                  <a:lnTo>
                    <a:pt x="920" y="2326"/>
                  </a:lnTo>
                  <a:lnTo>
                    <a:pt x="926" y="2316"/>
                  </a:lnTo>
                  <a:lnTo>
                    <a:pt x="928" y="2320"/>
                  </a:lnTo>
                  <a:lnTo>
                    <a:pt x="934" y="2326"/>
                  </a:lnTo>
                  <a:lnTo>
                    <a:pt x="946" y="2332"/>
                  </a:lnTo>
                  <a:lnTo>
                    <a:pt x="952" y="2334"/>
                  </a:lnTo>
                  <a:lnTo>
                    <a:pt x="958" y="2334"/>
                  </a:lnTo>
                  <a:lnTo>
                    <a:pt x="966" y="2336"/>
                  </a:lnTo>
                  <a:lnTo>
                    <a:pt x="976" y="2338"/>
                  </a:lnTo>
                  <a:lnTo>
                    <a:pt x="992" y="2348"/>
                  </a:lnTo>
                  <a:lnTo>
                    <a:pt x="1002" y="2352"/>
                  </a:lnTo>
                  <a:lnTo>
                    <a:pt x="1010" y="2356"/>
                  </a:lnTo>
                  <a:lnTo>
                    <a:pt x="1018" y="2358"/>
                  </a:lnTo>
                  <a:lnTo>
                    <a:pt x="1026" y="2356"/>
                  </a:lnTo>
                  <a:lnTo>
                    <a:pt x="1032" y="2354"/>
                  </a:lnTo>
                  <a:lnTo>
                    <a:pt x="1038" y="2352"/>
                  </a:lnTo>
                  <a:lnTo>
                    <a:pt x="1050" y="2356"/>
                  </a:lnTo>
                  <a:lnTo>
                    <a:pt x="1056" y="2358"/>
                  </a:lnTo>
                  <a:lnTo>
                    <a:pt x="1062" y="2358"/>
                  </a:lnTo>
                  <a:lnTo>
                    <a:pt x="1068" y="2358"/>
                  </a:lnTo>
                  <a:lnTo>
                    <a:pt x="1076" y="2354"/>
                  </a:lnTo>
                  <a:lnTo>
                    <a:pt x="1090" y="2344"/>
                  </a:lnTo>
                  <a:lnTo>
                    <a:pt x="1100" y="2334"/>
                  </a:lnTo>
                  <a:lnTo>
                    <a:pt x="1110" y="2320"/>
                  </a:lnTo>
                  <a:lnTo>
                    <a:pt x="1122" y="2300"/>
                  </a:lnTo>
                  <a:lnTo>
                    <a:pt x="1120" y="2294"/>
                  </a:lnTo>
                  <a:lnTo>
                    <a:pt x="1124" y="2288"/>
                  </a:lnTo>
                  <a:lnTo>
                    <a:pt x="1130" y="2282"/>
                  </a:lnTo>
                  <a:lnTo>
                    <a:pt x="1140" y="2276"/>
                  </a:lnTo>
                  <a:lnTo>
                    <a:pt x="1150" y="2270"/>
                  </a:lnTo>
                  <a:lnTo>
                    <a:pt x="1154" y="2264"/>
                  </a:lnTo>
                  <a:lnTo>
                    <a:pt x="1158" y="2256"/>
                  </a:lnTo>
                  <a:lnTo>
                    <a:pt x="1166" y="2232"/>
                  </a:lnTo>
                  <a:lnTo>
                    <a:pt x="1170" y="2224"/>
                  </a:lnTo>
                  <a:lnTo>
                    <a:pt x="1174" y="2218"/>
                  </a:lnTo>
                  <a:lnTo>
                    <a:pt x="1188" y="2204"/>
                  </a:lnTo>
                  <a:lnTo>
                    <a:pt x="1210" y="2184"/>
                  </a:lnTo>
                  <a:lnTo>
                    <a:pt x="1220" y="2174"/>
                  </a:lnTo>
                  <a:lnTo>
                    <a:pt x="1228" y="2164"/>
                  </a:lnTo>
                  <a:lnTo>
                    <a:pt x="1240" y="2140"/>
                  </a:lnTo>
                  <a:lnTo>
                    <a:pt x="1254" y="2110"/>
                  </a:lnTo>
                  <a:lnTo>
                    <a:pt x="1270" y="2074"/>
                  </a:lnTo>
                  <a:lnTo>
                    <a:pt x="1278" y="2058"/>
                  </a:lnTo>
                  <a:lnTo>
                    <a:pt x="1284" y="2048"/>
                  </a:lnTo>
                  <a:lnTo>
                    <a:pt x="1290" y="2042"/>
                  </a:lnTo>
                  <a:lnTo>
                    <a:pt x="1294" y="2038"/>
                  </a:lnTo>
                  <a:lnTo>
                    <a:pt x="1304" y="2030"/>
                  </a:lnTo>
                  <a:lnTo>
                    <a:pt x="1308" y="2022"/>
                  </a:lnTo>
                  <a:lnTo>
                    <a:pt x="1314" y="2012"/>
                  </a:lnTo>
                  <a:lnTo>
                    <a:pt x="1320" y="1998"/>
                  </a:lnTo>
                  <a:lnTo>
                    <a:pt x="1322" y="1984"/>
                  </a:lnTo>
                  <a:lnTo>
                    <a:pt x="1322" y="1970"/>
                  </a:lnTo>
                  <a:lnTo>
                    <a:pt x="1322" y="1956"/>
                  </a:lnTo>
                  <a:lnTo>
                    <a:pt x="1322" y="1926"/>
                  </a:lnTo>
                  <a:lnTo>
                    <a:pt x="1320" y="1910"/>
                  </a:lnTo>
                  <a:lnTo>
                    <a:pt x="1322" y="1894"/>
                  </a:lnTo>
                  <a:lnTo>
                    <a:pt x="1324" y="1878"/>
                  </a:lnTo>
                  <a:lnTo>
                    <a:pt x="1332" y="1862"/>
                  </a:lnTo>
                  <a:lnTo>
                    <a:pt x="1340" y="1848"/>
                  </a:lnTo>
                  <a:lnTo>
                    <a:pt x="1352" y="1836"/>
                  </a:lnTo>
                  <a:lnTo>
                    <a:pt x="1364" y="1824"/>
                  </a:lnTo>
                  <a:lnTo>
                    <a:pt x="1376" y="1816"/>
                  </a:lnTo>
                  <a:lnTo>
                    <a:pt x="1388" y="1808"/>
                  </a:lnTo>
                  <a:lnTo>
                    <a:pt x="1398" y="1802"/>
                  </a:lnTo>
                  <a:lnTo>
                    <a:pt x="1422" y="1792"/>
                  </a:lnTo>
                  <a:lnTo>
                    <a:pt x="1438" y="1782"/>
                  </a:lnTo>
                  <a:lnTo>
                    <a:pt x="1452" y="1772"/>
                  </a:lnTo>
                  <a:lnTo>
                    <a:pt x="1462" y="1764"/>
                  </a:lnTo>
                  <a:lnTo>
                    <a:pt x="1476" y="1750"/>
                  </a:lnTo>
                  <a:lnTo>
                    <a:pt x="1482" y="1744"/>
                  </a:lnTo>
                  <a:lnTo>
                    <a:pt x="1490" y="1740"/>
                  </a:lnTo>
                  <a:lnTo>
                    <a:pt x="1498" y="1738"/>
                  </a:lnTo>
                  <a:lnTo>
                    <a:pt x="1502" y="1738"/>
                  </a:lnTo>
                  <a:lnTo>
                    <a:pt x="1506" y="1740"/>
                  </a:lnTo>
                  <a:lnTo>
                    <a:pt x="1508" y="1742"/>
                  </a:lnTo>
                  <a:lnTo>
                    <a:pt x="1514" y="1742"/>
                  </a:lnTo>
                  <a:lnTo>
                    <a:pt x="1520" y="1742"/>
                  </a:lnTo>
                  <a:lnTo>
                    <a:pt x="1530" y="1740"/>
                  </a:lnTo>
                  <a:lnTo>
                    <a:pt x="1544" y="1738"/>
                  </a:lnTo>
                  <a:lnTo>
                    <a:pt x="1556" y="1738"/>
                  </a:lnTo>
                  <a:lnTo>
                    <a:pt x="1576" y="1738"/>
                  </a:lnTo>
                  <a:lnTo>
                    <a:pt x="1584" y="1738"/>
                  </a:lnTo>
                  <a:lnTo>
                    <a:pt x="1588" y="1736"/>
                  </a:lnTo>
                  <a:lnTo>
                    <a:pt x="1592" y="1734"/>
                  </a:lnTo>
                  <a:lnTo>
                    <a:pt x="1590" y="1728"/>
                  </a:lnTo>
                  <a:lnTo>
                    <a:pt x="1590" y="1724"/>
                  </a:lnTo>
                  <a:lnTo>
                    <a:pt x="1590" y="1722"/>
                  </a:lnTo>
                  <a:lnTo>
                    <a:pt x="1594" y="1716"/>
                  </a:lnTo>
                  <a:lnTo>
                    <a:pt x="1608" y="1702"/>
                  </a:lnTo>
                  <a:lnTo>
                    <a:pt x="1616" y="1696"/>
                  </a:lnTo>
                  <a:lnTo>
                    <a:pt x="1622" y="1690"/>
                  </a:lnTo>
                  <a:lnTo>
                    <a:pt x="1626" y="1682"/>
                  </a:lnTo>
                  <a:lnTo>
                    <a:pt x="1626" y="1676"/>
                  </a:lnTo>
                  <a:lnTo>
                    <a:pt x="1624" y="1672"/>
                  </a:lnTo>
                  <a:lnTo>
                    <a:pt x="1622" y="1662"/>
                  </a:lnTo>
                  <a:lnTo>
                    <a:pt x="1624" y="1654"/>
                  </a:lnTo>
                  <a:lnTo>
                    <a:pt x="1628" y="1644"/>
                  </a:lnTo>
                  <a:lnTo>
                    <a:pt x="1634" y="1634"/>
                  </a:lnTo>
                  <a:lnTo>
                    <a:pt x="1650" y="1610"/>
                  </a:lnTo>
                  <a:lnTo>
                    <a:pt x="1668" y="1580"/>
                  </a:lnTo>
                  <a:lnTo>
                    <a:pt x="1674" y="1564"/>
                  </a:lnTo>
                  <a:lnTo>
                    <a:pt x="1678" y="1550"/>
                  </a:lnTo>
                  <a:lnTo>
                    <a:pt x="1678" y="1536"/>
                  </a:lnTo>
                  <a:lnTo>
                    <a:pt x="1678" y="1524"/>
                  </a:lnTo>
                  <a:lnTo>
                    <a:pt x="1678" y="1514"/>
                  </a:lnTo>
                  <a:lnTo>
                    <a:pt x="1680" y="1506"/>
                  </a:lnTo>
                  <a:lnTo>
                    <a:pt x="1682" y="1498"/>
                  </a:lnTo>
                  <a:lnTo>
                    <a:pt x="1688" y="1494"/>
                  </a:lnTo>
                  <a:lnTo>
                    <a:pt x="1694" y="1488"/>
                  </a:lnTo>
                  <a:lnTo>
                    <a:pt x="1698" y="1480"/>
                  </a:lnTo>
                  <a:lnTo>
                    <a:pt x="1698" y="1470"/>
                  </a:lnTo>
                  <a:lnTo>
                    <a:pt x="1700" y="1460"/>
                  </a:lnTo>
                  <a:lnTo>
                    <a:pt x="1700" y="1434"/>
                  </a:lnTo>
                  <a:lnTo>
                    <a:pt x="1702" y="1418"/>
                  </a:lnTo>
                  <a:lnTo>
                    <a:pt x="1704" y="1404"/>
                  </a:lnTo>
                  <a:lnTo>
                    <a:pt x="1708" y="1390"/>
                  </a:lnTo>
                  <a:lnTo>
                    <a:pt x="1708" y="1378"/>
                  </a:lnTo>
                  <a:lnTo>
                    <a:pt x="1708" y="1368"/>
                  </a:lnTo>
                  <a:lnTo>
                    <a:pt x="1706" y="1360"/>
                  </a:lnTo>
                  <a:lnTo>
                    <a:pt x="1702" y="1342"/>
                  </a:lnTo>
                  <a:lnTo>
                    <a:pt x="1702" y="1334"/>
                  </a:lnTo>
                  <a:lnTo>
                    <a:pt x="1702" y="1324"/>
                  </a:lnTo>
                  <a:lnTo>
                    <a:pt x="1706" y="1252"/>
                  </a:lnTo>
                  <a:lnTo>
                    <a:pt x="1708" y="1234"/>
                  </a:lnTo>
                  <a:lnTo>
                    <a:pt x="1710" y="1224"/>
                  </a:lnTo>
                  <a:lnTo>
                    <a:pt x="1712" y="1220"/>
                  </a:lnTo>
                  <a:lnTo>
                    <a:pt x="1714" y="1220"/>
                  </a:lnTo>
                  <a:lnTo>
                    <a:pt x="1718" y="1222"/>
                  </a:lnTo>
                  <a:lnTo>
                    <a:pt x="1720" y="1226"/>
                  </a:lnTo>
                  <a:lnTo>
                    <a:pt x="1726" y="1234"/>
                  </a:lnTo>
                  <a:lnTo>
                    <a:pt x="1730" y="1238"/>
                  </a:lnTo>
                  <a:lnTo>
                    <a:pt x="1736" y="1238"/>
                  </a:lnTo>
                  <a:lnTo>
                    <a:pt x="1740" y="1234"/>
                  </a:lnTo>
                  <a:lnTo>
                    <a:pt x="1746" y="1224"/>
                  </a:lnTo>
                  <a:lnTo>
                    <a:pt x="1752" y="1212"/>
                  </a:lnTo>
                  <a:lnTo>
                    <a:pt x="1766" y="1176"/>
                  </a:lnTo>
                  <a:lnTo>
                    <a:pt x="1774" y="1158"/>
                  </a:lnTo>
                  <a:lnTo>
                    <a:pt x="1780" y="1146"/>
                  </a:lnTo>
                  <a:lnTo>
                    <a:pt x="1788" y="1136"/>
                  </a:lnTo>
                  <a:lnTo>
                    <a:pt x="1794" y="1128"/>
                  </a:lnTo>
                  <a:lnTo>
                    <a:pt x="1810" y="1112"/>
                  </a:lnTo>
                  <a:lnTo>
                    <a:pt x="1820" y="1100"/>
                  </a:lnTo>
                  <a:lnTo>
                    <a:pt x="1830" y="1082"/>
                  </a:lnTo>
                  <a:lnTo>
                    <a:pt x="1852" y="1044"/>
                  </a:lnTo>
                  <a:lnTo>
                    <a:pt x="1860" y="1030"/>
                  </a:lnTo>
                  <a:lnTo>
                    <a:pt x="1866" y="1016"/>
                  </a:lnTo>
                  <a:lnTo>
                    <a:pt x="1872" y="1002"/>
                  </a:lnTo>
                  <a:lnTo>
                    <a:pt x="1874" y="988"/>
                  </a:lnTo>
                  <a:lnTo>
                    <a:pt x="1874" y="972"/>
                  </a:lnTo>
                  <a:lnTo>
                    <a:pt x="1872" y="956"/>
                  </a:lnTo>
                  <a:close/>
                  <a:moveTo>
                    <a:pt x="1128" y="2234"/>
                  </a:moveTo>
                  <a:lnTo>
                    <a:pt x="1128" y="2234"/>
                  </a:lnTo>
                  <a:lnTo>
                    <a:pt x="1132" y="2242"/>
                  </a:lnTo>
                  <a:lnTo>
                    <a:pt x="1128" y="2234"/>
                  </a:lnTo>
                  <a:close/>
                  <a:moveTo>
                    <a:pt x="698" y="3490"/>
                  </a:moveTo>
                  <a:lnTo>
                    <a:pt x="698" y="3490"/>
                  </a:lnTo>
                  <a:lnTo>
                    <a:pt x="692" y="3492"/>
                  </a:lnTo>
                  <a:lnTo>
                    <a:pt x="688" y="3490"/>
                  </a:lnTo>
                  <a:lnTo>
                    <a:pt x="684" y="3490"/>
                  </a:lnTo>
                  <a:lnTo>
                    <a:pt x="678" y="3492"/>
                  </a:lnTo>
                  <a:lnTo>
                    <a:pt x="670" y="3496"/>
                  </a:lnTo>
                  <a:lnTo>
                    <a:pt x="666" y="3498"/>
                  </a:lnTo>
                  <a:lnTo>
                    <a:pt x="670" y="3500"/>
                  </a:lnTo>
                  <a:lnTo>
                    <a:pt x="672" y="3500"/>
                  </a:lnTo>
                  <a:lnTo>
                    <a:pt x="678" y="3498"/>
                  </a:lnTo>
                  <a:lnTo>
                    <a:pt x="682" y="3494"/>
                  </a:lnTo>
                  <a:lnTo>
                    <a:pt x="684" y="3496"/>
                  </a:lnTo>
                  <a:lnTo>
                    <a:pt x="686" y="3498"/>
                  </a:lnTo>
                  <a:lnTo>
                    <a:pt x="690" y="3496"/>
                  </a:lnTo>
                  <a:lnTo>
                    <a:pt x="694" y="3496"/>
                  </a:lnTo>
                  <a:lnTo>
                    <a:pt x="696" y="3496"/>
                  </a:lnTo>
                  <a:lnTo>
                    <a:pt x="700" y="3496"/>
                  </a:lnTo>
                  <a:lnTo>
                    <a:pt x="702" y="3494"/>
                  </a:lnTo>
                  <a:lnTo>
                    <a:pt x="704" y="3492"/>
                  </a:lnTo>
                  <a:lnTo>
                    <a:pt x="702" y="3490"/>
                  </a:lnTo>
                  <a:lnTo>
                    <a:pt x="698" y="3490"/>
                  </a:lnTo>
                  <a:close/>
                  <a:moveTo>
                    <a:pt x="294" y="3084"/>
                  </a:moveTo>
                  <a:lnTo>
                    <a:pt x="294" y="3084"/>
                  </a:lnTo>
                  <a:lnTo>
                    <a:pt x="298" y="3086"/>
                  </a:lnTo>
                  <a:lnTo>
                    <a:pt x="300" y="3084"/>
                  </a:lnTo>
                  <a:lnTo>
                    <a:pt x="300" y="3082"/>
                  </a:lnTo>
                  <a:lnTo>
                    <a:pt x="298" y="3080"/>
                  </a:lnTo>
                  <a:lnTo>
                    <a:pt x="292" y="3078"/>
                  </a:lnTo>
                  <a:lnTo>
                    <a:pt x="286" y="3078"/>
                  </a:lnTo>
                  <a:lnTo>
                    <a:pt x="282" y="3078"/>
                  </a:lnTo>
                  <a:lnTo>
                    <a:pt x="276" y="3080"/>
                  </a:lnTo>
                  <a:lnTo>
                    <a:pt x="274" y="3082"/>
                  </a:lnTo>
                  <a:lnTo>
                    <a:pt x="274" y="3084"/>
                  </a:lnTo>
                  <a:lnTo>
                    <a:pt x="280" y="3084"/>
                  </a:lnTo>
                  <a:lnTo>
                    <a:pt x="288" y="3084"/>
                  </a:lnTo>
                  <a:lnTo>
                    <a:pt x="294" y="3084"/>
                  </a:lnTo>
                  <a:close/>
                  <a:moveTo>
                    <a:pt x="338" y="3318"/>
                  </a:moveTo>
                  <a:lnTo>
                    <a:pt x="338" y="3318"/>
                  </a:lnTo>
                  <a:lnTo>
                    <a:pt x="330" y="3322"/>
                  </a:lnTo>
                  <a:lnTo>
                    <a:pt x="328" y="3324"/>
                  </a:lnTo>
                  <a:lnTo>
                    <a:pt x="330" y="3326"/>
                  </a:lnTo>
                  <a:lnTo>
                    <a:pt x="334" y="3326"/>
                  </a:lnTo>
                  <a:lnTo>
                    <a:pt x="338" y="3322"/>
                  </a:lnTo>
                  <a:lnTo>
                    <a:pt x="338" y="3318"/>
                  </a:lnTo>
                  <a:close/>
                  <a:moveTo>
                    <a:pt x="292" y="3034"/>
                  </a:moveTo>
                  <a:lnTo>
                    <a:pt x="292" y="3034"/>
                  </a:lnTo>
                  <a:lnTo>
                    <a:pt x="290" y="3032"/>
                  </a:lnTo>
                  <a:lnTo>
                    <a:pt x="288" y="3030"/>
                  </a:lnTo>
                  <a:lnTo>
                    <a:pt x="284" y="3030"/>
                  </a:lnTo>
                  <a:lnTo>
                    <a:pt x="282" y="3034"/>
                  </a:lnTo>
                  <a:lnTo>
                    <a:pt x="284" y="3036"/>
                  </a:lnTo>
                  <a:lnTo>
                    <a:pt x="286" y="3038"/>
                  </a:lnTo>
                  <a:lnTo>
                    <a:pt x="290" y="3036"/>
                  </a:lnTo>
                  <a:lnTo>
                    <a:pt x="292" y="3034"/>
                  </a:lnTo>
                  <a:close/>
                  <a:moveTo>
                    <a:pt x="420" y="3442"/>
                  </a:moveTo>
                  <a:lnTo>
                    <a:pt x="420" y="3442"/>
                  </a:lnTo>
                  <a:lnTo>
                    <a:pt x="420" y="3446"/>
                  </a:lnTo>
                  <a:lnTo>
                    <a:pt x="424" y="3452"/>
                  </a:lnTo>
                  <a:lnTo>
                    <a:pt x="440" y="3462"/>
                  </a:lnTo>
                  <a:lnTo>
                    <a:pt x="444" y="3464"/>
                  </a:lnTo>
                  <a:lnTo>
                    <a:pt x="444" y="3462"/>
                  </a:lnTo>
                  <a:lnTo>
                    <a:pt x="442" y="3458"/>
                  </a:lnTo>
                  <a:lnTo>
                    <a:pt x="438" y="3454"/>
                  </a:lnTo>
                  <a:lnTo>
                    <a:pt x="430" y="3446"/>
                  </a:lnTo>
                  <a:lnTo>
                    <a:pt x="434" y="3448"/>
                  </a:lnTo>
                  <a:lnTo>
                    <a:pt x="438" y="3450"/>
                  </a:lnTo>
                  <a:lnTo>
                    <a:pt x="442" y="3450"/>
                  </a:lnTo>
                  <a:lnTo>
                    <a:pt x="442" y="3448"/>
                  </a:lnTo>
                  <a:lnTo>
                    <a:pt x="440" y="3444"/>
                  </a:lnTo>
                  <a:lnTo>
                    <a:pt x="436" y="3438"/>
                  </a:lnTo>
                  <a:lnTo>
                    <a:pt x="434" y="3432"/>
                  </a:lnTo>
                  <a:lnTo>
                    <a:pt x="434" y="3420"/>
                  </a:lnTo>
                  <a:lnTo>
                    <a:pt x="434" y="3418"/>
                  </a:lnTo>
                  <a:lnTo>
                    <a:pt x="434" y="3420"/>
                  </a:lnTo>
                  <a:lnTo>
                    <a:pt x="430" y="3422"/>
                  </a:lnTo>
                  <a:lnTo>
                    <a:pt x="426" y="3428"/>
                  </a:lnTo>
                  <a:lnTo>
                    <a:pt x="426" y="3432"/>
                  </a:lnTo>
                  <a:lnTo>
                    <a:pt x="426" y="3436"/>
                  </a:lnTo>
                  <a:lnTo>
                    <a:pt x="424" y="3436"/>
                  </a:lnTo>
                  <a:lnTo>
                    <a:pt x="422" y="3436"/>
                  </a:lnTo>
                  <a:lnTo>
                    <a:pt x="420" y="3442"/>
                  </a:lnTo>
                  <a:close/>
                  <a:moveTo>
                    <a:pt x="272" y="3186"/>
                  </a:moveTo>
                  <a:lnTo>
                    <a:pt x="272" y="3186"/>
                  </a:lnTo>
                  <a:lnTo>
                    <a:pt x="270" y="3186"/>
                  </a:lnTo>
                  <a:lnTo>
                    <a:pt x="272" y="3180"/>
                  </a:lnTo>
                  <a:lnTo>
                    <a:pt x="274" y="3174"/>
                  </a:lnTo>
                  <a:lnTo>
                    <a:pt x="274" y="3168"/>
                  </a:lnTo>
                  <a:lnTo>
                    <a:pt x="274" y="3150"/>
                  </a:lnTo>
                  <a:lnTo>
                    <a:pt x="272" y="3136"/>
                  </a:lnTo>
                  <a:lnTo>
                    <a:pt x="272" y="3132"/>
                  </a:lnTo>
                  <a:lnTo>
                    <a:pt x="270" y="3132"/>
                  </a:lnTo>
                  <a:lnTo>
                    <a:pt x="266" y="3132"/>
                  </a:lnTo>
                  <a:lnTo>
                    <a:pt x="264" y="3130"/>
                  </a:lnTo>
                  <a:lnTo>
                    <a:pt x="262" y="3130"/>
                  </a:lnTo>
                  <a:lnTo>
                    <a:pt x="258" y="3132"/>
                  </a:lnTo>
                  <a:lnTo>
                    <a:pt x="252" y="3136"/>
                  </a:lnTo>
                  <a:lnTo>
                    <a:pt x="250" y="3138"/>
                  </a:lnTo>
                  <a:lnTo>
                    <a:pt x="252" y="3140"/>
                  </a:lnTo>
                  <a:lnTo>
                    <a:pt x="254" y="3142"/>
                  </a:lnTo>
                  <a:lnTo>
                    <a:pt x="254" y="3144"/>
                  </a:lnTo>
                  <a:lnTo>
                    <a:pt x="254" y="3146"/>
                  </a:lnTo>
                  <a:lnTo>
                    <a:pt x="256" y="3148"/>
                  </a:lnTo>
                  <a:lnTo>
                    <a:pt x="258" y="3150"/>
                  </a:lnTo>
                  <a:lnTo>
                    <a:pt x="260" y="3154"/>
                  </a:lnTo>
                  <a:lnTo>
                    <a:pt x="258" y="3164"/>
                  </a:lnTo>
                  <a:lnTo>
                    <a:pt x="256" y="3166"/>
                  </a:lnTo>
                  <a:lnTo>
                    <a:pt x="252" y="3164"/>
                  </a:lnTo>
                  <a:lnTo>
                    <a:pt x="250" y="3162"/>
                  </a:lnTo>
                  <a:lnTo>
                    <a:pt x="246" y="3162"/>
                  </a:lnTo>
                  <a:lnTo>
                    <a:pt x="244" y="3164"/>
                  </a:lnTo>
                  <a:lnTo>
                    <a:pt x="242" y="3162"/>
                  </a:lnTo>
                  <a:lnTo>
                    <a:pt x="238" y="3162"/>
                  </a:lnTo>
                  <a:lnTo>
                    <a:pt x="236" y="3164"/>
                  </a:lnTo>
                  <a:lnTo>
                    <a:pt x="234" y="3168"/>
                  </a:lnTo>
                  <a:lnTo>
                    <a:pt x="236" y="3172"/>
                  </a:lnTo>
                  <a:lnTo>
                    <a:pt x="238" y="3178"/>
                  </a:lnTo>
                  <a:lnTo>
                    <a:pt x="242" y="3184"/>
                  </a:lnTo>
                  <a:lnTo>
                    <a:pt x="244" y="3190"/>
                  </a:lnTo>
                  <a:lnTo>
                    <a:pt x="246" y="3194"/>
                  </a:lnTo>
                  <a:lnTo>
                    <a:pt x="248" y="3200"/>
                  </a:lnTo>
                  <a:lnTo>
                    <a:pt x="250" y="3200"/>
                  </a:lnTo>
                  <a:lnTo>
                    <a:pt x="252" y="3200"/>
                  </a:lnTo>
                  <a:lnTo>
                    <a:pt x="254" y="3196"/>
                  </a:lnTo>
                  <a:lnTo>
                    <a:pt x="254" y="3190"/>
                  </a:lnTo>
                  <a:lnTo>
                    <a:pt x="252" y="3184"/>
                  </a:lnTo>
                  <a:lnTo>
                    <a:pt x="250" y="3180"/>
                  </a:lnTo>
                  <a:lnTo>
                    <a:pt x="252" y="3178"/>
                  </a:lnTo>
                  <a:lnTo>
                    <a:pt x="254" y="3178"/>
                  </a:lnTo>
                  <a:lnTo>
                    <a:pt x="258" y="3182"/>
                  </a:lnTo>
                  <a:lnTo>
                    <a:pt x="262" y="3184"/>
                  </a:lnTo>
                  <a:lnTo>
                    <a:pt x="262" y="3186"/>
                  </a:lnTo>
                  <a:lnTo>
                    <a:pt x="260" y="3186"/>
                  </a:lnTo>
                  <a:lnTo>
                    <a:pt x="258" y="3190"/>
                  </a:lnTo>
                  <a:lnTo>
                    <a:pt x="258" y="3192"/>
                  </a:lnTo>
                  <a:lnTo>
                    <a:pt x="258" y="3194"/>
                  </a:lnTo>
                  <a:lnTo>
                    <a:pt x="258" y="3198"/>
                  </a:lnTo>
                  <a:lnTo>
                    <a:pt x="258" y="3202"/>
                  </a:lnTo>
                  <a:lnTo>
                    <a:pt x="258" y="3206"/>
                  </a:lnTo>
                  <a:lnTo>
                    <a:pt x="260" y="3208"/>
                  </a:lnTo>
                  <a:lnTo>
                    <a:pt x="266" y="3208"/>
                  </a:lnTo>
                  <a:lnTo>
                    <a:pt x="270" y="3208"/>
                  </a:lnTo>
                  <a:lnTo>
                    <a:pt x="272" y="3206"/>
                  </a:lnTo>
                  <a:lnTo>
                    <a:pt x="274" y="3200"/>
                  </a:lnTo>
                  <a:lnTo>
                    <a:pt x="274" y="3194"/>
                  </a:lnTo>
                  <a:lnTo>
                    <a:pt x="276" y="3192"/>
                  </a:lnTo>
                  <a:lnTo>
                    <a:pt x="276" y="3190"/>
                  </a:lnTo>
                  <a:lnTo>
                    <a:pt x="276" y="3188"/>
                  </a:lnTo>
                  <a:lnTo>
                    <a:pt x="276" y="3186"/>
                  </a:lnTo>
                  <a:lnTo>
                    <a:pt x="272" y="3186"/>
                  </a:lnTo>
                  <a:close/>
                </a:path>
              </a:pathLst>
            </a:custGeom>
            <a:grpFill/>
            <a:ln w="6350">
              <a:noFill/>
              <a:round/>
              <a:headEnd/>
              <a:tailEnd/>
            </a:ln>
          </p:spPr>
          <p:txBody>
            <a:bodyPr/>
            <a:lstStyle/>
            <a:p>
              <a:endParaRPr lang="en-US" b="1" dirty="0"/>
            </a:p>
          </p:txBody>
        </p:sp>
        <p:sp>
          <p:nvSpPr>
            <p:cNvPr id="6" name="Freeform 6151">
              <a:extLst>
                <a:ext uri="{FF2B5EF4-FFF2-40B4-BE49-F238E27FC236}">
                  <a16:creationId xmlns:a16="http://schemas.microsoft.com/office/drawing/2014/main" id="{FA1C427F-26D4-4D08-93A2-370ABFDC61BC}"/>
                </a:ext>
              </a:extLst>
            </p:cNvPr>
            <p:cNvSpPr>
              <a:spLocks noEditPoints="1"/>
            </p:cNvSpPr>
            <p:nvPr/>
          </p:nvSpPr>
          <p:spPr bwMode="auto">
            <a:xfrm>
              <a:off x="6266439" y="4430998"/>
              <a:ext cx="1201064" cy="968402"/>
            </a:xfrm>
            <a:custGeom>
              <a:avLst/>
              <a:gdLst>
                <a:gd name="T0" fmla="*/ 441960 w 2690"/>
                <a:gd name="T1" fmla="*/ 349032 h 2404"/>
                <a:gd name="T2" fmla="*/ 1037590 w 2690"/>
                <a:gd name="T3" fmla="*/ 357917 h 2404"/>
                <a:gd name="T4" fmla="*/ 979170 w 2690"/>
                <a:gd name="T5" fmla="*/ 750102 h 2404"/>
                <a:gd name="T6" fmla="*/ 911860 w 2690"/>
                <a:gd name="T7" fmla="*/ 630796 h 2404"/>
                <a:gd name="T8" fmla="*/ 789940 w 2690"/>
                <a:gd name="T9" fmla="*/ 445492 h 2404"/>
                <a:gd name="T10" fmla="*/ 726440 w 2690"/>
                <a:gd name="T11" fmla="*/ 403608 h 2404"/>
                <a:gd name="T12" fmla="*/ 579120 w 2690"/>
                <a:gd name="T13" fmla="*/ 472145 h 2404"/>
                <a:gd name="T14" fmla="*/ 584200 w 2690"/>
                <a:gd name="T15" fmla="*/ 383301 h 2404"/>
                <a:gd name="T16" fmla="*/ 478790 w 2690"/>
                <a:gd name="T17" fmla="*/ 352840 h 2404"/>
                <a:gd name="T18" fmla="*/ 388620 w 2690"/>
                <a:gd name="T19" fmla="*/ 458184 h 2404"/>
                <a:gd name="T20" fmla="*/ 262890 w 2690"/>
                <a:gd name="T21" fmla="*/ 533067 h 2404"/>
                <a:gd name="T22" fmla="*/ 69850 w 2690"/>
                <a:gd name="T23" fmla="*/ 656181 h 2404"/>
                <a:gd name="T24" fmla="*/ 5080 w 2690"/>
                <a:gd name="T25" fmla="*/ 802139 h 2404"/>
                <a:gd name="T26" fmla="*/ 60960 w 2690"/>
                <a:gd name="T27" fmla="*/ 1055981 h 2404"/>
                <a:gd name="T28" fmla="*/ 218440 w 2690"/>
                <a:gd name="T29" fmla="*/ 1077558 h 2404"/>
                <a:gd name="T30" fmla="*/ 490220 w 2690"/>
                <a:gd name="T31" fmla="*/ 1012828 h 2404"/>
                <a:gd name="T32" fmla="*/ 628650 w 2690"/>
                <a:gd name="T33" fmla="*/ 1040751 h 2404"/>
                <a:gd name="T34" fmla="*/ 647700 w 2690"/>
                <a:gd name="T35" fmla="*/ 1137210 h 2404"/>
                <a:gd name="T36" fmla="*/ 810260 w 2690"/>
                <a:gd name="T37" fmla="*/ 1215901 h 2404"/>
                <a:gd name="T38" fmla="*/ 938530 w 2690"/>
                <a:gd name="T39" fmla="*/ 1189248 h 2404"/>
                <a:gd name="T40" fmla="*/ 1033780 w 2690"/>
                <a:gd name="T41" fmla="*/ 896061 h 2404"/>
                <a:gd name="T42" fmla="*/ 1059180 w 2690"/>
                <a:gd name="T43" fmla="*/ 154843 h 2404"/>
                <a:gd name="T44" fmla="*/ 788670 w 2690"/>
                <a:gd name="T45" fmla="*/ 1289515 h 2404"/>
                <a:gd name="T46" fmla="*/ 810260 w 2690"/>
                <a:gd name="T47" fmla="*/ 1344091 h 2404"/>
                <a:gd name="T48" fmla="*/ 881380 w 2690"/>
                <a:gd name="T49" fmla="*/ 1394860 h 2404"/>
                <a:gd name="T50" fmla="*/ 623570 w 2690"/>
                <a:gd name="T51" fmla="*/ 1148633 h 2404"/>
                <a:gd name="T52" fmla="*/ 1405890 w 2690"/>
                <a:gd name="T53" fmla="*/ 516568 h 2404"/>
                <a:gd name="T54" fmla="*/ 1370330 w 2690"/>
                <a:gd name="T55" fmla="*/ 696795 h 2404"/>
                <a:gd name="T56" fmla="*/ 1367790 w 2690"/>
                <a:gd name="T57" fmla="*/ 455646 h 2404"/>
                <a:gd name="T58" fmla="*/ 1125220 w 2690"/>
                <a:gd name="T59" fmla="*/ 244957 h 2404"/>
                <a:gd name="T60" fmla="*/ 1106170 w 2690"/>
                <a:gd name="T61" fmla="*/ 201804 h 2404"/>
                <a:gd name="T62" fmla="*/ 1162050 w 2690"/>
                <a:gd name="T63" fmla="*/ 242419 h 2404"/>
                <a:gd name="T64" fmla="*/ 1210310 w 2690"/>
                <a:gd name="T65" fmla="*/ 365532 h 2404"/>
                <a:gd name="T66" fmla="*/ 1394460 w 2690"/>
                <a:gd name="T67" fmla="*/ 512760 h 2404"/>
                <a:gd name="T68" fmla="*/ 1545590 w 2690"/>
                <a:gd name="T69" fmla="*/ 1325053 h 2404"/>
                <a:gd name="T70" fmla="*/ 1426210 w 2690"/>
                <a:gd name="T71" fmla="*/ 1426590 h 2404"/>
                <a:gd name="T72" fmla="*/ 1432560 w 2690"/>
                <a:gd name="T73" fmla="*/ 1525588 h 2404"/>
                <a:gd name="T74" fmla="*/ 1534160 w 2690"/>
                <a:gd name="T75" fmla="*/ 1393590 h 2404"/>
                <a:gd name="T76" fmla="*/ 1692910 w 2690"/>
                <a:gd name="T77" fmla="*/ 521644 h 2404"/>
                <a:gd name="T78" fmla="*/ 1576070 w 2690"/>
                <a:gd name="T79" fmla="*/ 1165133 h 2404"/>
                <a:gd name="T80" fmla="*/ 1564640 w 2690"/>
                <a:gd name="T81" fmla="*/ 1161325 h 2404"/>
                <a:gd name="T82" fmla="*/ 1588770 w 2690"/>
                <a:gd name="T83" fmla="*/ 1345360 h 2404"/>
                <a:gd name="T84" fmla="*/ 1651000 w 2690"/>
                <a:gd name="T85" fmla="*/ 1208286 h 2404"/>
                <a:gd name="T86" fmla="*/ 1428750 w 2690"/>
                <a:gd name="T87" fmla="*/ 587643 h 2404"/>
                <a:gd name="T88" fmla="*/ 966470 w 2690"/>
                <a:gd name="T89" fmla="*/ 312225 h 2404"/>
                <a:gd name="T90" fmla="*/ 867410 w 2690"/>
                <a:gd name="T91" fmla="*/ 159920 h 2404"/>
                <a:gd name="T92" fmla="*/ 584200 w 2690"/>
                <a:gd name="T93" fmla="*/ 49499 h 2404"/>
                <a:gd name="T94" fmla="*/ 539750 w 2690"/>
                <a:gd name="T95" fmla="*/ 182766 h 2404"/>
                <a:gd name="T96" fmla="*/ 631190 w 2690"/>
                <a:gd name="T97" fmla="*/ 243688 h 2404"/>
                <a:gd name="T98" fmla="*/ 673100 w 2690"/>
                <a:gd name="T99" fmla="*/ 510222 h 2404"/>
                <a:gd name="T100" fmla="*/ 769620 w 2690"/>
                <a:gd name="T101" fmla="*/ 279226 h 2404"/>
                <a:gd name="T102" fmla="*/ 889000 w 2690"/>
                <a:gd name="T103" fmla="*/ 312225 h 2404"/>
                <a:gd name="T104" fmla="*/ 885190 w 2690"/>
                <a:gd name="T105" fmla="*/ 244957 h 2404"/>
                <a:gd name="T106" fmla="*/ 774700 w 2690"/>
                <a:gd name="T107" fmla="*/ 107883 h 2404"/>
                <a:gd name="T108" fmla="*/ 922020 w 2690"/>
                <a:gd name="T109" fmla="*/ 187843 h 2404"/>
                <a:gd name="T110" fmla="*/ 971550 w 2690"/>
                <a:gd name="T111" fmla="*/ 153574 h 2404"/>
                <a:gd name="T112" fmla="*/ 1008380 w 2690"/>
                <a:gd name="T113" fmla="*/ 128190 h 2404"/>
                <a:gd name="T114" fmla="*/ 952500 w 2690"/>
                <a:gd name="T115" fmla="*/ 81229 h 2404"/>
                <a:gd name="T116" fmla="*/ 487680 w 2690"/>
                <a:gd name="T117" fmla="*/ 92652 h 2404"/>
                <a:gd name="T118" fmla="*/ 637540 w 2690"/>
                <a:gd name="T119" fmla="*/ 180228 h 2404"/>
                <a:gd name="T120" fmla="*/ 613410 w 2690"/>
                <a:gd name="T121" fmla="*/ 60922 h 2404"/>
                <a:gd name="T122" fmla="*/ 499110 w 2690"/>
                <a:gd name="T123" fmla="*/ 11423 h 2404"/>
                <a:gd name="T124" fmla="*/ 1026160 w 2690"/>
                <a:gd name="T125" fmla="*/ 776755 h 24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90"/>
                <a:gd name="T190" fmla="*/ 0 h 2404"/>
                <a:gd name="T191" fmla="*/ 2690 w 2690"/>
                <a:gd name="T192" fmla="*/ 2404 h 240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90" h="2404">
                  <a:moveTo>
                    <a:pt x="692" y="12"/>
                  </a:moveTo>
                  <a:lnTo>
                    <a:pt x="692" y="12"/>
                  </a:lnTo>
                  <a:lnTo>
                    <a:pt x="698" y="14"/>
                  </a:lnTo>
                  <a:lnTo>
                    <a:pt x="702" y="18"/>
                  </a:lnTo>
                  <a:lnTo>
                    <a:pt x="708" y="20"/>
                  </a:lnTo>
                  <a:lnTo>
                    <a:pt x="714" y="20"/>
                  </a:lnTo>
                  <a:lnTo>
                    <a:pt x="716" y="20"/>
                  </a:lnTo>
                  <a:lnTo>
                    <a:pt x="714" y="18"/>
                  </a:lnTo>
                  <a:lnTo>
                    <a:pt x="712" y="16"/>
                  </a:lnTo>
                  <a:lnTo>
                    <a:pt x="710" y="12"/>
                  </a:lnTo>
                  <a:lnTo>
                    <a:pt x="708" y="12"/>
                  </a:lnTo>
                  <a:lnTo>
                    <a:pt x="710" y="12"/>
                  </a:lnTo>
                  <a:lnTo>
                    <a:pt x="714" y="12"/>
                  </a:lnTo>
                  <a:lnTo>
                    <a:pt x="718" y="16"/>
                  </a:lnTo>
                  <a:lnTo>
                    <a:pt x="722" y="18"/>
                  </a:lnTo>
                  <a:lnTo>
                    <a:pt x="728" y="18"/>
                  </a:lnTo>
                  <a:lnTo>
                    <a:pt x="730" y="16"/>
                  </a:lnTo>
                  <a:lnTo>
                    <a:pt x="730" y="12"/>
                  </a:lnTo>
                  <a:lnTo>
                    <a:pt x="724" y="6"/>
                  </a:lnTo>
                  <a:lnTo>
                    <a:pt x="714" y="2"/>
                  </a:lnTo>
                  <a:lnTo>
                    <a:pt x="708" y="0"/>
                  </a:lnTo>
                  <a:lnTo>
                    <a:pt x="702" y="2"/>
                  </a:lnTo>
                  <a:lnTo>
                    <a:pt x="694" y="4"/>
                  </a:lnTo>
                  <a:lnTo>
                    <a:pt x="688" y="8"/>
                  </a:lnTo>
                  <a:lnTo>
                    <a:pt x="688" y="10"/>
                  </a:lnTo>
                  <a:lnTo>
                    <a:pt x="692" y="12"/>
                  </a:lnTo>
                  <a:close/>
                  <a:moveTo>
                    <a:pt x="742" y="352"/>
                  </a:moveTo>
                  <a:lnTo>
                    <a:pt x="742" y="352"/>
                  </a:lnTo>
                  <a:lnTo>
                    <a:pt x="740" y="350"/>
                  </a:lnTo>
                  <a:lnTo>
                    <a:pt x="736" y="352"/>
                  </a:lnTo>
                  <a:lnTo>
                    <a:pt x="732" y="358"/>
                  </a:lnTo>
                  <a:lnTo>
                    <a:pt x="728" y="366"/>
                  </a:lnTo>
                  <a:lnTo>
                    <a:pt x="724" y="382"/>
                  </a:lnTo>
                  <a:lnTo>
                    <a:pt x="724" y="386"/>
                  </a:lnTo>
                  <a:lnTo>
                    <a:pt x="724" y="388"/>
                  </a:lnTo>
                  <a:lnTo>
                    <a:pt x="726" y="388"/>
                  </a:lnTo>
                  <a:lnTo>
                    <a:pt x="736" y="382"/>
                  </a:lnTo>
                  <a:lnTo>
                    <a:pt x="742" y="374"/>
                  </a:lnTo>
                  <a:lnTo>
                    <a:pt x="744" y="364"/>
                  </a:lnTo>
                  <a:lnTo>
                    <a:pt x="742" y="352"/>
                  </a:lnTo>
                  <a:close/>
                  <a:moveTo>
                    <a:pt x="696" y="550"/>
                  </a:moveTo>
                  <a:lnTo>
                    <a:pt x="696" y="550"/>
                  </a:lnTo>
                  <a:lnTo>
                    <a:pt x="692" y="548"/>
                  </a:lnTo>
                  <a:lnTo>
                    <a:pt x="690" y="548"/>
                  </a:lnTo>
                  <a:lnTo>
                    <a:pt x="690" y="552"/>
                  </a:lnTo>
                  <a:lnTo>
                    <a:pt x="692" y="556"/>
                  </a:lnTo>
                  <a:lnTo>
                    <a:pt x="700" y="566"/>
                  </a:lnTo>
                  <a:lnTo>
                    <a:pt x="710" y="578"/>
                  </a:lnTo>
                  <a:lnTo>
                    <a:pt x="714" y="580"/>
                  </a:lnTo>
                  <a:lnTo>
                    <a:pt x="718" y="578"/>
                  </a:lnTo>
                  <a:lnTo>
                    <a:pt x="724" y="576"/>
                  </a:lnTo>
                  <a:lnTo>
                    <a:pt x="728" y="574"/>
                  </a:lnTo>
                  <a:lnTo>
                    <a:pt x="734" y="568"/>
                  </a:lnTo>
                  <a:lnTo>
                    <a:pt x="736" y="564"/>
                  </a:lnTo>
                  <a:lnTo>
                    <a:pt x="738" y="558"/>
                  </a:lnTo>
                  <a:lnTo>
                    <a:pt x="736" y="552"/>
                  </a:lnTo>
                  <a:lnTo>
                    <a:pt x="730" y="546"/>
                  </a:lnTo>
                  <a:lnTo>
                    <a:pt x="728" y="544"/>
                  </a:lnTo>
                  <a:lnTo>
                    <a:pt x="724" y="546"/>
                  </a:lnTo>
                  <a:lnTo>
                    <a:pt x="722" y="548"/>
                  </a:lnTo>
                  <a:lnTo>
                    <a:pt x="718" y="552"/>
                  </a:lnTo>
                  <a:lnTo>
                    <a:pt x="712" y="554"/>
                  </a:lnTo>
                  <a:lnTo>
                    <a:pt x="706" y="554"/>
                  </a:lnTo>
                  <a:lnTo>
                    <a:pt x="696" y="550"/>
                  </a:lnTo>
                  <a:close/>
                  <a:moveTo>
                    <a:pt x="936" y="688"/>
                  </a:moveTo>
                  <a:lnTo>
                    <a:pt x="936" y="688"/>
                  </a:lnTo>
                  <a:lnTo>
                    <a:pt x="938" y="696"/>
                  </a:lnTo>
                  <a:lnTo>
                    <a:pt x="940" y="696"/>
                  </a:lnTo>
                  <a:lnTo>
                    <a:pt x="942" y="696"/>
                  </a:lnTo>
                  <a:lnTo>
                    <a:pt x="946" y="692"/>
                  </a:lnTo>
                  <a:lnTo>
                    <a:pt x="950" y="684"/>
                  </a:lnTo>
                  <a:lnTo>
                    <a:pt x="950" y="680"/>
                  </a:lnTo>
                  <a:lnTo>
                    <a:pt x="950" y="678"/>
                  </a:lnTo>
                  <a:lnTo>
                    <a:pt x="946" y="676"/>
                  </a:lnTo>
                  <a:lnTo>
                    <a:pt x="942" y="676"/>
                  </a:lnTo>
                  <a:lnTo>
                    <a:pt x="940" y="676"/>
                  </a:lnTo>
                  <a:lnTo>
                    <a:pt x="936" y="680"/>
                  </a:lnTo>
                  <a:lnTo>
                    <a:pt x="934" y="684"/>
                  </a:lnTo>
                  <a:lnTo>
                    <a:pt x="936" y="688"/>
                  </a:lnTo>
                  <a:close/>
                  <a:moveTo>
                    <a:pt x="1610" y="556"/>
                  </a:moveTo>
                  <a:lnTo>
                    <a:pt x="1610" y="556"/>
                  </a:lnTo>
                  <a:lnTo>
                    <a:pt x="1616" y="560"/>
                  </a:lnTo>
                  <a:lnTo>
                    <a:pt x="1624" y="562"/>
                  </a:lnTo>
                  <a:lnTo>
                    <a:pt x="1632" y="564"/>
                  </a:lnTo>
                  <a:lnTo>
                    <a:pt x="1634" y="564"/>
                  </a:lnTo>
                  <a:lnTo>
                    <a:pt x="1634" y="562"/>
                  </a:lnTo>
                  <a:lnTo>
                    <a:pt x="1628" y="558"/>
                  </a:lnTo>
                  <a:lnTo>
                    <a:pt x="1618" y="552"/>
                  </a:lnTo>
                  <a:lnTo>
                    <a:pt x="1610" y="550"/>
                  </a:lnTo>
                  <a:lnTo>
                    <a:pt x="1610" y="552"/>
                  </a:lnTo>
                  <a:lnTo>
                    <a:pt x="1610" y="556"/>
                  </a:lnTo>
                  <a:close/>
                  <a:moveTo>
                    <a:pt x="1402" y="2052"/>
                  </a:moveTo>
                  <a:lnTo>
                    <a:pt x="1402" y="2052"/>
                  </a:lnTo>
                  <a:lnTo>
                    <a:pt x="1404" y="2054"/>
                  </a:lnTo>
                  <a:lnTo>
                    <a:pt x="1410" y="2056"/>
                  </a:lnTo>
                  <a:lnTo>
                    <a:pt x="1416" y="2056"/>
                  </a:lnTo>
                  <a:lnTo>
                    <a:pt x="1420" y="2054"/>
                  </a:lnTo>
                  <a:lnTo>
                    <a:pt x="1420" y="2052"/>
                  </a:lnTo>
                  <a:lnTo>
                    <a:pt x="1418" y="2048"/>
                  </a:lnTo>
                  <a:lnTo>
                    <a:pt x="1412" y="2048"/>
                  </a:lnTo>
                  <a:lnTo>
                    <a:pt x="1404" y="2048"/>
                  </a:lnTo>
                  <a:lnTo>
                    <a:pt x="1402" y="2050"/>
                  </a:lnTo>
                  <a:lnTo>
                    <a:pt x="1402" y="2052"/>
                  </a:lnTo>
                  <a:close/>
                  <a:moveTo>
                    <a:pt x="1610" y="1344"/>
                  </a:moveTo>
                  <a:lnTo>
                    <a:pt x="1610" y="1344"/>
                  </a:lnTo>
                  <a:lnTo>
                    <a:pt x="1612" y="1338"/>
                  </a:lnTo>
                  <a:lnTo>
                    <a:pt x="1614" y="1334"/>
                  </a:lnTo>
                  <a:lnTo>
                    <a:pt x="1612" y="1324"/>
                  </a:lnTo>
                  <a:lnTo>
                    <a:pt x="1610" y="1312"/>
                  </a:lnTo>
                  <a:lnTo>
                    <a:pt x="1608" y="1304"/>
                  </a:lnTo>
                  <a:lnTo>
                    <a:pt x="1610" y="1294"/>
                  </a:lnTo>
                  <a:lnTo>
                    <a:pt x="1610" y="1280"/>
                  </a:lnTo>
                  <a:lnTo>
                    <a:pt x="1608" y="1276"/>
                  </a:lnTo>
                  <a:lnTo>
                    <a:pt x="1606" y="1276"/>
                  </a:lnTo>
                  <a:lnTo>
                    <a:pt x="1604" y="1274"/>
                  </a:lnTo>
                  <a:lnTo>
                    <a:pt x="1600" y="1270"/>
                  </a:lnTo>
                  <a:lnTo>
                    <a:pt x="1598" y="1266"/>
                  </a:lnTo>
                  <a:lnTo>
                    <a:pt x="1596" y="1256"/>
                  </a:lnTo>
                  <a:lnTo>
                    <a:pt x="1594" y="1246"/>
                  </a:lnTo>
                  <a:lnTo>
                    <a:pt x="1590" y="1238"/>
                  </a:lnTo>
                  <a:lnTo>
                    <a:pt x="1582" y="1226"/>
                  </a:lnTo>
                  <a:lnTo>
                    <a:pt x="1570" y="1214"/>
                  </a:lnTo>
                  <a:lnTo>
                    <a:pt x="1560" y="1198"/>
                  </a:lnTo>
                  <a:lnTo>
                    <a:pt x="1550" y="1184"/>
                  </a:lnTo>
                  <a:lnTo>
                    <a:pt x="1548" y="1182"/>
                  </a:lnTo>
                  <a:lnTo>
                    <a:pt x="1546" y="1182"/>
                  </a:lnTo>
                  <a:lnTo>
                    <a:pt x="1542" y="1182"/>
                  </a:lnTo>
                  <a:lnTo>
                    <a:pt x="1538" y="1180"/>
                  </a:lnTo>
                  <a:lnTo>
                    <a:pt x="1534" y="1176"/>
                  </a:lnTo>
                  <a:lnTo>
                    <a:pt x="1526" y="1166"/>
                  </a:lnTo>
                  <a:lnTo>
                    <a:pt x="1518" y="1156"/>
                  </a:lnTo>
                  <a:lnTo>
                    <a:pt x="1514" y="1146"/>
                  </a:lnTo>
                  <a:lnTo>
                    <a:pt x="1514" y="1136"/>
                  </a:lnTo>
                  <a:lnTo>
                    <a:pt x="1514" y="1126"/>
                  </a:lnTo>
                  <a:lnTo>
                    <a:pt x="1514" y="1110"/>
                  </a:lnTo>
                  <a:lnTo>
                    <a:pt x="1514" y="1104"/>
                  </a:lnTo>
                  <a:lnTo>
                    <a:pt x="1510" y="1098"/>
                  </a:lnTo>
                  <a:lnTo>
                    <a:pt x="1508" y="1096"/>
                  </a:lnTo>
                  <a:lnTo>
                    <a:pt x="1506" y="1096"/>
                  </a:lnTo>
                  <a:lnTo>
                    <a:pt x="1502" y="1102"/>
                  </a:lnTo>
                  <a:lnTo>
                    <a:pt x="1502" y="1104"/>
                  </a:lnTo>
                  <a:lnTo>
                    <a:pt x="1498" y="1104"/>
                  </a:lnTo>
                  <a:lnTo>
                    <a:pt x="1494" y="1102"/>
                  </a:lnTo>
                  <a:lnTo>
                    <a:pt x="1490" y="1096"/>
                  </a:lnTo>
                  <a:lnTo>
                    <a:pt x="1484" y="1090"/>
                  </a:lnTo>
                  <a:lnTo>
                    <a:pt x="1480" y="1090"/>
                  </a:lnTo>
                  <a:lnTo>
                    <a:pt x="1480" y="1092"/>
                  </a:lnTo>
                  <a:lnTo>
                    <a:pt x="1480" y="1098"/>
                  </a:lnTo>
                  <a:lnTo>
                    <a:pt x="1478" y="1102"/>
                  </a:lnTo>
                  <a:lnTo>
                    <a:pt x="1478" y="1106"/>
                  </a:lnTo>
                  <a:lnTo>
                    <a:pt x="1474" y="1104"/>
                  </a:lnTo>
                  <a:lnTo>
                    <a:pt x="1470" y="1100"/>
                  </a:lnTo>
                  <a:lnTo>
                    <a:pt x="1464" y="1092"/>
                  </a:lnTo>
                  <a:lnTo>
                    <a:pt x="1462" y="1086"/>
                  </a:lnTo>
                  <a:lnTo>
                    <a:pt x="1462" y="1080"/>
                  </a:lnTo>
                  <a:lnTo>
                    <a:pt x="1462" y="1076"/>
                  </a:lnTo>
                  <a:lnTo>
                    <a:pt x="1464" y="1066"/>
                  </a:lnTo>
                  <a:lnTo>
                    <a:pt x="1462" y="1060"/>
                  </a:lnTo>
                  <a:lnTo>
                    <a:pt x="1462" y="1054"/>
                  </a:lnTo>
                  <a:lnTo>
                    <a:pt x="1458" y="1046"/>
                  </a:lnTo>
                  <a:lnTo>
                    <a:pt x="1452" y="1038"/>
                  </a:lnTo>
                  <a:lnTo>
                    <a:pt x="1440" y="1022"/>
                  </a:lnTo>
                  <a:lnTo>
                    <a:pt x="1430" y="1012"/>
                  </a:lnTo>
                  <a:lnTo>
                    <a:pt x="1428" y="1008"/>
                  </a:lnTo>
                  <a:lnTo>
                    <a:pt x="1432" y="1008"/>
                  </a:lnTo>
                  <a:lnTo>
                    <a:pt x="1436" y="1008"/>
                  </a:lnTo>
                  <a:lnTo>
                    <a:pt x="1438" y="1006"/>
                  </a:lnTo>
                  <a:lnTo>
                    <a:pt x="1440" y="1002"/>
                  </a:lnTo>
                  <a:lnTo>
                    <a:pt x="1438" y="998"/>
                  </a:lnTo>
                  <a:lnTo>
                    <a:pt x="1436" y="994"/>
                  </a:lnTo>
                  <a:lnTo>
                    <a:pt x="1430" y="988"/>
                  </a:lnTo>
                  <a:lnTo>
                    <a:pt x="1422" y="984"/>
                  </a:lnTo>
                  <a:lnTo>
                    <a:pt x="1410" y="978"/>
                  </a:lnTo>
                  <a:lnTo>
                    <a:pt x="1398" y="974"/>
                  </a:lnTo>
                  <a:lnTo>
                    <a:pt x="1392" y="968"/>
                  </a:lnTo>
                  <a:lnTo>
                    <a:pt x="1388" y="964"/>
                  </a:lnTo>
                  <a:lnTo>
                    <a:pt x="1386" y="960"/>
                  </a:lnTo>
                  <a:lnTo>
                    <a:pt x="1384" y="956"/>
                  </a:lnTo>
                  <a:lnTo>
                    <a:pt x="1380" y="952"/>
                  </a:lnTo>
                  <a:lnTo>
                    <a:pt x="1374" y="950"/>
                  </a:lnTo>
                  <a:lnTo>
                    <a:pt x="1364" y="946"/>
                  </a:lnTo>
                  <a:lnTo>
                    <a:pt x="1354" y="942"/>
                  </a:lnTo>
                  <a:lnTo>
                    <a:pt x="1346" y="938"/>
                  </a:lnTo>
                  <a:lnTo>
                    <a:pt x="1340" y="934"/>
                  </a:lnTo>
                  <a:lnTo>
                    <a:pt x="1338" y="928"/>
                  </a:lnTo>
                  <a:lnTo>
                    <a:pt x="1334" y="916"/>
                  </a:lnTo>
                  <a:lnTo>
                    <a:pt x="1332" y="908"/>
                  </a:lnTo>
                  <a:lnTo>
                    <a:pt x="1328" y="902"/>
                  </a:lnTo>
                  <a:lnTo>
                    <a:pt x="1324" y="896"/>
                  </a:lnTo>
                  <a:lnTo>
                    <a:pt x="1324" y="886"/>
                  </a:lnTo>
                  <a:lnTo>
                    <a:pt x="1322" y="864"/>
                  </a:lnTo>
                  <a:lnTo>
                    <a:pt x="1322" y="852"/>
                  </a:lnTo>
                  <a:lnTo>
                    <a:pt x="1320" y="840"/>
                  </a:lnTo>
                  <a:lnTo>
                    <a:pt x="1316" y="828"/>
                  </a:lnTo>
                  <a:lnTo>
                    <a:pt x="1308" y="818"/>
                  </a:lnTo>
                  <a:lnTo>
                    <a:pt x="1304" y="812"/>
                  </a:lnTo>
                  <a:lnTo>
                    <a:pt x="1302" y="806"/>
                  </a:lnTo>
                  <a:lnTo>
                    <a:pt x="1298" y="794"/>
                  </a:lnTo>
                  <a:lnTo>
                    <a:pt x="1296" y="780"/>
                  </a:lnTo>
                  <a:lnTo>
                    <a:pt x="1296" y="764"/>
                  </a:lnTo>
                  <a:lnTo>
                    <a:pt x="1296" y="750"/>
                  </a:lnTo>
                  <a:lnTo>
                    <a:pt x="1294" y="736"/>
                  </a:lnTo>
                  <a:lnTo>
                    <a:pt x="1290" y="726"/>
                  </a:lnTo>
                  <a:lnTo>
                    <a:pt x="1286" y="722"/>
                  </a:lnTo>
                  <a:lnTo>
                    <a:pt x="1282" y="718"/>
                  </a:lnTo>
                  <a:lnTo>
                    <a:pt x="1274" y="712"/>
                  </a:lnTo>
                  <a:lnTo>
                    <a:pt x="1268" y="704"/>
                  </a:lnTo>
                  <a:lnTo>
                    <a:pt x="1262" y="692"/>
                  </a:lnTo>
                  <a:lnTo>
                    <a:pt x="1258" y="690"/>
                  </a:lnTo>
                  <a:lnTo>
                    <a:pt x="1256" y="688"/>
                  </a:lnTo>
                  <a:lnTo>
                    <a:pt x="1254" y="690"/>
                  </a:lnTo>
                  <a:lnTo>
                    <a:pt x="1250" y="698"/>
                  </a:lnTo>
                  <a:lnTo>
                    <a:pt x="1244" y="702"/>
                  </a:lnTo>
                  <a:lnTo>
                    <a:pt x="1240" y="704"/>
                  </a:lnTo>
                  <a:lnTo>
                    <a:pt x="1236" y="702"/>
                  </a:lnTo>
                  <a:lnTo>
                    <a:pt x="1232" y="696"/>
                  </a:lnTo>
                  <a:lnTo>
                    <a:pt x="1228" y="690"/>
                  </a:lnTo>
                  <a:lnTo>
                    <a:pt x="1226" y="682"/>
                  </a:lnTo>
                  <a:lnTo>
                    <a:pt x="1224" y="664"/>
                  </a:lnTo>
                  <a:lnTo>
                    <a:pt x="1224" y="650"/>
                  </a:lnTo>
                  <a:lnTo>
                    <a:pt x="1224" y="634"/>
                  </a:lnTo>
                  <a:lnTo>
                    <a:pt x="1220" y="620"/>
                  </a:lnTo>
                  <a:lnTo>
                    <a:pt x="1216" y="614"/>
                  </a:lnTo>
                  <a:lnTo>
                    <a:pt x="1212" y="606"/>
                  </a:lnTo>
                  <a:lnTo>
                    <a:pt x="1208" y="600"/>
                  </a:lnTo>
                  <a:lnTo>
                    <a:pt x="1206" y="596"/>
                  </a:lnTo>
                  <a:lnTo>
                    <a:pt x="1206" y="588"/>
                  </a:lnTo>
                  <a:lnTo>
                    <a:pt x="1208" y="584"/>
                  </a:lnTo>
                  <a:lnTo>
                    <a:pt x="1206" y="582"/>
                  </a:lnTo>
                  <a:lnTo>
                    <a:pt x="1204" y="578"/>
                  </a:lnTo>
                  <a:lnTo>
                    <a:pt x="1200" y="576"/>
                  </a:lnTo>
                  <a:lnTo>
                    <a:pt x="1196" y="572"/>
                  </a:lnTo>
                  <a:lnTo>
                    <a:pt x="1194" y="562"/>
                  </a:lnTo>
                  <a:lnTo>
                    <a:pt x="1192" y="548"/>
                  </a:lnTo>
                  <a:lnTo>
                    <a:pt x="1190" y="534"/>
                  </a:lnTo>
                  <a:lnTo>
                    <a:pt x="1188" y="526"/>
                  </a:lnTo>
                  <a:lnTo>
                    <a:pt x="1184" y="522"/>
                  </a:lnTo>
                  <a:lnTo>
                    <a:pt x="1180" y="520"/>
                  </a:lnTo>
                  <a:lnTo>
                    <a:pt x="1176" y="520"/>
                  </a:lnTo>
                  <a:lnTo>
                    <a:pt x="1172" y="522"/>
                  </a:lnTo>
                  <a:lnTo>
                    <a:pt x="1170" y="526"/>
                  </a:lnTo>
                  <a:lnTo>
                    <a:pt x="1166" y="532"/>
                  </a:lnTo>
                  <a:lnTo>
                    <a:pt x="1166" y="538"/>
                  </a:lnTo>
                  <a:lnTo>
                    <a:pt x="1164" y="552"/>
                  </a:lnTo>
                  <a:lnTo>
                    <a:pt x="1162" y="564"/>
                  </a:lnTo>
                  <a:lnTo>
                    <a:pt x="1150" y="594"/>
                  </a:lnTo>
                  <a:lnTo>
                    <a:pt x="1146" y="602"/>
                  </a:lnTo>
                  <a:lnTo>
                    <a:pt x="1146" y="608"/>
                  </a:lnTo>
                  <a:lnTo>
                    <a:pt x="1146" y="612"/>
                  </a:lnTo>
                  <a:lnTo>
                    <a:pt x="1150" y="614"/>
                  </a:lnTo>
                  <a:lnTo>
                    <a:pt x="1152" y="616"/>
                  </a:lnTo>
                  <a:lnTo>
                    <a:pt x="1152" y="618"/>
                  </a:lnTo>
                  <a:lnTo>
                    <a:pt x="1150" y="622"/>
                  </a:lnTo>
                  <a:lnTo>
                    <a:pt x="1144" y="630"/>
                  </a:lnTo>
                  <a:lnTo>
                    <a:pt x="1144" y="636"/>
                  </a:lnTo>
                  <a:lnTo>
                    <a:pt x="1144" y="646"/>
                  </a:lnTo>
                  <a:lnTo>
                    <a:pt x="1138" y="658"/>
                  </a:lnTo>
                  <a:lnTo>
                    <a:pt x="1136" y="668"/>
                  </a:lnTo>
                  <a:lnTo>
                    <a:pt x="1136" y="676"/>
                  </a:lnTo>
                  <a:lnTo>
                    <a:pt x="1140" y="700"/>
                  </a:lnTo>
                  <a:lnTo>
                    <a:pt x="1144" y="724"/>
                  </a:lnTo>
                  <a:lnTo>
                    <a:pt x="1144" y="736"/>
                  </a:lnTo>
                  <a:lnTo>
                    <a:pt x="1142" y="748"/>
                  </a:lnTo>
                  <a:lnTo>
                    <a:pt x="1136" y="768"/>
                  </a:lnTo>
                  <a:lnTo>
                    <a:pt x="1136" y="780"/>
                  </a:lnTo>
                  <a:lnTo>
                    <a:pt x="1136" y="792"/>
                  </a:lnTo>
                  <a:lnTo>
                    <a:pt x="1130" y="806"/>
                  </a:lnTo>
                  <a:lnTo>
                    <a:pt x="1124" y="816"/>
                  </a:lnTo>
                  <a:lnTo>
                    <a:pt x="1120" y="826"/>
                  </a:lnTo>
                  <a:lnTo>
                    <a:pt x="1116" y="840"/>
                  </a:lnTo>
                  <a:lnTo>
                    <a:pt x="1114" y="850"/>
                  </a:lnTo>
                  <a:lnTo>
                    <a:pt x="1110" y="856"/>
                  </a:lnTo>
                  <a:lnTo>
                    <a:pt x="1102" y="862"/>
                  </a:lnTo>
                  <a:lnTo>
                    <a:pt x="1096" y="866"/>
                  </a:lnTo>
                  <a:lnTo>
                    <a:pt x="1088" y="866"/>
                  </a:lnTo>
                  <a:lnTo>
                    <a:pt x="1078" y="864"/>
                  </a:lnTo>
                  <a:lnTo>
                    <a:pt x="1068" y="860"/>
                  </a:lnTo>
                  <a:lnTo>
                    <a:pt x="1060" y="854"/>
                  </a:lnTo>
                  <a:lnTo>
                    <a:pt x="1052" y="848"/>
                  </a:lnTo>
                  <a:lnTo>
                    <a:pt x="1046" y="842"/>
                  </a:lnTo>
                  <a:lnTo>
                    <a:pt x="1044" y="836"/>
                  </a:lnTo>
                  <a:lnTo>
                    <a:pt x="1040" y="830"/>
                  </a:lnTo>
                  <a:lnTo>
                    <a:pt x="1036" y="826"/>
                  </a:lnTo>
                  <a:lnTo>
                    <a:pt x="1028" y="824"/>
                  </a:lnTo>
                  <a:lnTo>
                    <a:pt x="1022" y="822"/>
                  </a:lnTo>
                  <a:lnTo>
                    <a:pt x="1014" y="818"/>
                  </a:lnTo>
                  <a:lnTo>
                    <a:pt x="1004" y="812"/>
                  </a:lnTo>
                  <a:lnTo>
                    <a:pt x="990" y="800"/>
                  </a:lnTo>
                  <a:lnTo>
                    <a:pt x="978" y="788"/>
                  </a:lnTo>
                  <a:lnTo>
                    <a:pt x="968" y="782"/>
                  </a:lnTo>
                  <a:lnTo>
                    <a:pt x="962" y="780"/>
                  </a:lnTo>
                  <a:lnTo>
                    <a:pt x="956" y="778"/>
                  </a:lnTo>
                  <a:lnTo>
                    <a:pt x="948" y="776"/>
                  </a:lnTo>
                  <a:lnTo>
                    <a:pt x="942" y="772"/>
                  </a:lnTo>
                  <a:lnTo>
                    <a:pt x="934" y="764"/>
                  </a:lnTo>
                  <a:lnTo>
                    <a:pt x="922" y="752"/>
                  </a:lnTo>
                  <a:lnTo>
                    <a:pt x="912" y="744"/>
                  </a:lnTo>
                  <a:lnTo>
                    <a:pt x="898" y="732"/>
                  </a:lnTo>
                  <a:lnTo>
                    <a:pt x="896" y="728"/>
                  </a:lnTo>
                  <a:lnTo>
                    <a:pt x="896" y="722"/>
                  </a:lnTo>
                  <a:lnTo>
                    <a:pt x="900" y="712"/>
                  </a:lnTo>
                  <a:lnTo>
                    <a:pt x="908" y="700"/>
                  </a:lnTo>
                  <a:lnTo>
                    <a:pt x="916" y="684"/>
                  </a:lnTo>
                  <a:lnTo>
                    <a:pt x="920" y="674"/>
                  </a:lnTo>
                  <a:lnTo>
                    <a:pt x="920" y="670"/>
                  </a:lnTo>
                  <a:lnTo>
                    <a:pt x="918" y="670"/>
                  </a:lnTo>
                  <a:lnTo>
                    <a:pt x="916" y="668"/>
                  </a:lnTo>
                  <a:lnTo>
                    <a:pt x="914" y="666"/>
                  </a:lnTo>
                  <a:lnTo>
                    <a:pt x="914" y="662"/>
                  </a:lnTo>
                  <a:lnTo>
                    <a:pt x="918" y="652"/>
                  </a:lnTo>
                  <a:lnTo>
                    <a:pt x="924" y="644"/>
                  </a:lnTo>
                  <a:lnTo>
                    <a:pt x="928" y="640"/>
                  </a:lnTo>
                  <a:lnTo>
                    <a:pt x="930" y="642"/>
                  </a:lnTo>
                  <a:lnTo>
                    <a:pt x="934" y="646"/>
                  </a:lnTo>
                  <a:lnTo>
                    <a:pt x="936" y="648"/>
                  </a:lnTo>
                  <a:lnTo>
                    <a:pt x="936" y="650"/>
                  </a:lnTo>
                  <a:lnTo>
                    <a:pt x="938" y="646"/>
                  </a:lnTo>
                  <a:lnTo>
                    <a:pt x="940" y="638"/>
                  </a:lnTo>
                  <a:lnTo>
                    <a:pt x="942" y="626"/>
                  </a:lnTo>
                  <a:lnTo>
                    <a:pt x="946" y="618"/>
                  </a:lnTo>
                  <a:lnTo>
                    <a:pt x="950" y="612"/>
                  </a:lnTo>
                  <a:lnTo>
                    <a:pt x="956" y="606"/>
                  </a:lnTo>
                  <a:lnTo>
                    <a:pt x="958" y="604"/>
                  </a:lnTo>
                  <a:lnTo>
                    <a:pt x="960" y="602"/>
                  </a:lnTo>
                  <a:lnTo>
                    <a:pt x="960" y="598"/>
                  </a:lnTo>
                  <a:lnTo>
                    <a:pt x="956" y="596"/>
                  </a:lnTo>
                  <a:lnTo>
                    <a:pt x="950" y="590"/>
                  </a:lnTo>
                  <a:lnTo>
                    <a:pt x="946" y="586"/>
                  </a:lnTo>
                  <a:lnTo>
                    <a:pt x="942" y="580"/>
                  </a:lnTo>
                  <a:lnTo>
                    <a:pt x="942" y="578"/>
                  </a:lnTo>
                  <a:lnTo>
                    <a:pt x="940" y="578"/>
                  </a:lnTo>
                  <a:lnTo>
                    <a:pt x="934" y="582"/>
                  </a:lnTo>
                  <a:lnTo>
                    <a:pt x="930" y="584"/>
                  </a:lnTo>
                  <a:lnTo>
                    <a:pt x="928" y="588"/>
                  </a:lnTo>
                  <a:lnTo>
                    <a:pt x="928" y="594"/>
                  </a:lnTo>
                  <a:lnTo>
                    <a:pt x="930" y="598"/>
                  </a:lnTo>
                  <a:lnTo>
                    <a:pt x="928" y="600"/>
                  </a:lnTo>
                  <a:lnTo>
                    <a:pt x="926" y="602"/>
                  </a:lnTo>
                  <a:lnTo>
                    <a:pt x="922" y="604"/>
                  </a:lnTo>
                  <a:lnTo>
                    <a:pt x="920" y="604"/>
                  </a:lnTo>
                  <a:lnTo>
                    <a:pt x="918" y="598"/>
                  </a:lnTo>
                  <a:lnTo>
                    <a:pt x="918" y="592"/>
                  </a:lnTo>
                  <a:lnTo>
                    <a:pt x="918" y="590"/>
                  </a:lnTo>
                  <a:lnTo>
                    <a:pt x="916" y="590"/>
                  </a:lnTo>
                  <a:lnTo>
                    <a:pt x="914" y="588"/>
                  </a:lnTo>
                  <a:lnTo>
                    <a:pt x="914" y="586"/>
                  </a:lnTo>
                  <a:lnTo>
                    <a:pt x="914" y="578"/>
                  </a:lnTo>
                  <a:lnTo>
                    <a:pt x="914" y="574"/>
                  </a:lnTo>
                  <a:lnTo>
                    <a:pt x="912" y="574"/>
                  </a:lnTo>
                  <a:lnTo>
                    <a:pt x="906" y="576"/>
                  </a:lnTo>
                  <a:lnTo>
                    <a:pt x="898" y="584"/>
                  </a:lnTo>
                  <a:lnTo>
                    <a:pt x="888" y="590"/>
                  </a:lnTo>
                  <a:lnTo>
                    <a:pt x="882" y="594"/>
                  </a:lnTo>
                  <a:lnTo>
                    <a:pt x="878" y="594"/>
                  </a:lnTo>
                  <a:lnTo>
                    <a:pt x="874" y="592"/>
                  </a:lnTo>
                  <a:lnTo>
                    <a:pt x="870" y="586"/>
                  </a:lnTo>
                  <a:lnTo>
                    <a:pt x="866" y="584"/>
                  </a:lnTo>
                  <a:lnTo>
                    <a:pt x="860" y="584"/>
                  </a:lnTo>
                  <a:lnTo>
                    <a:pt x="854" y="586"/>
                  </a:lnTo>
                  <a:lnTo>
                    <a:pt x="848" y="586"/>
                  </a:lnTo>
                  <a:lnTo>
                    <a:pt x="844" y="584"/>
                  </a:lnTo>
                  <a:lnTo>
                    <a:pt x="842" y="580"/>
                  </a:lnTo>
                  <a:lnTo>
                    <a:pt x="834" y="572"/>
                  </a:lnTo>
                  <a:lnTo>
                    <a:pt x="830" y="570"/>
                  </a:lnTo>
                  <a:lnTo>
                    <a:pt x="822" y="570"/>
                  </a:lnTo>
                  <a:lnTo>
                    <a:pt x="814" y="570"/>
                  </a:lnTo>
                  <a:lnTo>
                    <a:pt x="808" y="568"/>
                  </a:lnTo>
                  <a:lnTo>
                    <a:pt x="804" y="564"/>
                  </a:lnTo>
                  <a:lnTo>
                    <a:pt x="802" y="560"/>
                  </a:lnTo>
                  <a:lnTo>
                    <a:pt x="798" y="554"/>
                  </a:lnTo>
                  <a:lnTo>
                    <a:pt x="796" y="554"/>
                  </a:lnTo>
                  <a:lnTo>
                    <a:pt x="792" y="554"/>
                  </a:lnTo>
                  <a:lnTo>
                    <a:pt x="788" y="554"/>
                  </a:lnTo>
                  <a:lnTo>
                    <a:pt x="784" y="554"/>
                  </a:lnTo>
                  <a:lnTo>
                    <a:pt x="782" y="550"/>
                  </a:lnTo>
                  <a:lnTo>
                    <a:pt x="776" y="546"/>
                  </a:lnTo>
                  <a:lnTo>
                    <a:pt x="774" y="544"/>
                  </a:lnTo>
                  <a:lnTo>
                    <a:pt x="768" y="542"/>
                  </a:lnTo>
                  <a:lnTo>
                    <a:pt x="758" y="542"/>
                  </a:lnTo>
                  <a:lnTo>
                    <a:pt x="752" y="544"/>
                  </a:lnTo>
                  <a:lnTo>
                    <a:pt x="750" y="546"/>
                  </a:lnTo>
                  <a:lnTo>
                    <a:pt x="750" y="548"/>
                  </a:lnTo>
                  <a:lnTo>
                    <a:pt x="754" y="556"/>
                  </a:lnTo>
                  <a:lnTo>
                    <a:pt x="756" y="558"/>
                  </a:lnTo>
                  <a:lnTo>
                    <a:pt x="762" y="560"/>
                  </a:lnTo>
                  <a:lnTo>
                    <a:pt x="774" y="560"/>
                  </a:lnTo>
                  <a:lnTo>
                    <a:pt x="778" y="560"/>
                  </a:lnTo>
                  <a:lnTo>
                    <a:pt x="782" y="564"/>
                  </a:lnTo>
                  <a:lnTo>
                    <a:pt x="784" y="570"/>
                  </a:lnTo>
                  <a:lnTo>
                    <a:pt x="782" y="580"/>
                  </a:lnTo>
                  <a:lnTo>
                    <a:pt x="778" y="594"/>
                  </a:lnTo>
                  <a:lnTo>
                    <a:pt x="778" y="596"/>
                  </a:lnTo>
                  <a:lnTo>
                    <a:pt x="776" y="596"/>
                  </a:lnTo>
                  <a:lnTo>
                    <a:pt x="768" y="594"/>
                  </a:lnTo>
                  <a:lnTo>
                    <a:pt x="760" y="594"/>
                  </a:lnTo>
                  <a:lnTo>
                    <a:pt x="750" y="596"/>
                  </a:lnTo>
                  <a:lnTo>
                    <a:pt x="742" y="596"/>
                  </a:lnTo>
                  <a:lnTo>
                    <a:pt x="736" y="596"/>
                  </a:lnTo>
                  <a:lnTo>
                    <a:pt x="728" y="592"/>
                  </a:lnTo>
                  <a:lnTo>
                    <a:pt x="726" y="592"/>
                  </a:lnTo>
                  <a:lnTo>
                    <a:pt x="720" y="594"/>
                  </a:lnTo>
                  <a:lnTo>
                    <a:pt x="700" y="608"/>
                  </a:lnTo>
                  <a:lnTo>
                    <a:pt x="688" y="620"/>
                  </a:lnTo>
                  <a:lnTo>
                    <a:pt x="680" y="628"/>
                  </a:lnTo>
                  <a:lnTo>
                    <a:pt x="678" y="634"/>
                  </a:lnTo>
                  <a:lnTo>
                    <a:pt x="676" y="638"/>
                  </a:lnTo>
                  <a:lnTo>
                    <a:pt x="676" y="644"/>
                  </a:lnTo>
                  <a:lnTo>
                    <a:pt x="674" y="652"/>
                  </a:lnTo>
                  <a:lnTo>
                    <a:pt x="670" y="662"/>
                  </a:lnTo>
                  <a:lnTo>
                    <a:pt x="662" y="674"/>
                  </a:lnTo>
                  <a:lnTo>
                    <a:pt x="654" y="688"/>
                  </a:lnTo>
                  <a:lnTo>
                    <a:pt x="650" y="698"/>
                  </a:lnTo>
                  <a:lnTo>
                    <a:pt x="652" y="706"/>
                  </a:lnTo>
                  <a:lnTo>
                    <a:pt x="654" y="710"/>
                  </a:lnTo>
                  <a:lnTo>
                    <a:pt x="662" y="716"/>
                  </a:lnTo>
                  <a:lnTo>
                    <a:pt x="662" y="720"/>
                  </a:lnTo>
                  <a:lnTo>
                    <a:pt x="658" y="724"/>
                  </a:lnTo>
                  <a:lnTo>
                    <a:pt x="652" y="728"/>
                  </a:lnTo>
                  <a:lnTo>
                    <a:pt x="648" y="730"/>
                  </a:lnTo>
                  <a:lnTo>
                    <a:pt x="644" y="730"/>
                  </a:lnTo>
                  <a:lnTo>
                    <a:pt x="640" y="728"/>
                  </a:lnTo>
                  <a:lnTo>
                    <a:pt x="630" y="722"/>
                  </a:lnTo>
                  <a:lnTo>
                    <a:pt x="626" y="722"/>
                  </a:lnTo>
                  <a:lnTo>
                    <a:pt x="618" y="722"/>
                  </a:lnTo>
                  <a:lnTo>
                    <a:pt x="612" y="722"/>
                  </a:lnTo>
                  <a:lnTo>
                    <a:pt x="608" y="718"/>
                  </a:lnTo>
                  <a:lnTo>
                    <a:pt x="596" y="712"/>
                  </a:lnTo>
                  <a:lnTo>
                    <a:pt x="574" y="688"/>
                  </a:lnTo>
                  <a:lnTo>
                    <a:pt x="562" y="676"/>
                  </a:lnTo>
                  <a:lnTo>
                    <a:pt x="554" y="670"/>
                  </a:lnTo>
                  <a:lnTo>
                    <a:pt x="550" y="668"/>
                  </a:lnTo>
                  <a:lnTo>
                    <a:pt x="548" y="668"/>
                  </a:lnTo>
                  <a:lnTo>
                    <a:pt x="546" y="670"/>
                  </a:lnTo>
                  <a:lnTo>
                    <a:pt x="544" y="674"/>
                  </a:lnTo>
                  <a:lnTo>
                    <a:pt x="542" y="682"/>
                  </a:lnTo>
                  <a:lnTo>
                    <a:pt x="540" y="684"/>
                  </a:lnTo>
                  <a:lnTo>
                    <a:pt x="536" y="684"/>
                  </a:lnTo>
                  <a:lnTo>
                    <a:pt x="532" y="682"/>
                  </a:lnTo>
                  <a:lnTo>
                    <a:pt x="526" y="678"/>
                  </a:lnTo>
                  <a:lnTo>
                    <a:pt x="522" y="678"/>
                  </a:lnTo>
                  <a:lnTo>
                    <a:pt x="518" y="682"/>
                  </a:lnTo>
                  <a:lnTo>
                    <a:pt x="516" y="690"/>
                  </a:lnTo>
                  <a:lnTo>
                    <a:pt x="516" y="698"/>
                  </a:lnTo>
                  <a:lnTo>
                    <a:pt x="514" y="700"/>
                  </a:lnTo>
                  <a:lnTo>
                    <a:pt x="510" y="700"/>
                  </a:lnTo>
                  <a:lnTo>
                    <a:pt x="508" y="698"/>
                  </a:lnTo>
                  <a:lnTo>
                    <a:pt x="502" y="696"/>
                  </a:lnTo>
                  <a:lnTo>
                    <a:pt x="498" y="698"/>
                  </a:lnTo>
                  <a:lnTo>
                    <a:pt x="490" y="704"/>
                  </a:lnTo>
                  <a:lnTo>
                    <a:pt x="482" y="718"/>
                  </a:lnTo>
                  <a:lnTo>
                    <a:pt x="474" y="732"/>
                  </a:lnTo>
                  <a:lnTo>
                    <a:pt x="468" y="742"/>
                  </a:lnTo>
                  <a:lnTo>
                    <a:pt x="458" y="752"/>
                  </a:lnTo>
                  <a:lnTo>
                    <a:pt x="454" y="756"/>
                  </a:lnTo>
                  <a:lnTo>
                    <a:pt x="452" y="762"/>
                  </a:lnTo>
                  <a:lnTo>
                    <a:pt x="450" y="768"/>
                  </a:lnTo>
                  <a:lnTo>
                    <a:pt x="448" y="780"/>
                  </a:lnTo>
                  <a:lnTo>
                    <a:pt x="448" y="794"/>
                  </a:lnTo>
                  <a:lnTo>
                    <a:pt x="446" y="798"/>
                  </a:lnTo>
                  <a:lnTo>
                    <a:pt x="444" y="800"/>
                  </a:lnTo>
                  <a:lnTo>
                    <a:pt x="440" y="798"/>
                  </a:lnTo>
                  <a:lnTo>
                    <a:pt x="434" y="794"/>
                  </a:lnTo>
                  <a:lnTo>
                    <a:pt x="428" y="792"/>
                  </a:lnTo>
                  <a:lnTo>
                    <a:pt x="426" y="792"/>
                  </a:lnTo>
                  <a:lnTo>
                    <a:pt x="422" y="794"/>
                  </a:lnTo>
                  <a:lnTo>
                    <a:pt x="420" y="798"/>
                  </a:lnTo>
                  <a:lnTo>
                    <a:pt x="418" y="804"/>
                  </a:lnTo>
                  <a:lnTo>
                    <a:pt x="416" y="824"/>
                  </a:lnTo>
                  <a:lnTo>
                    <a:pt x="414" y="840"/>
                  </a:lnTo>
                  <a:lnTo>
                    <a:pt x="414" y="842"/>
                  </a:lnTo>
                  <a:lnTo>
                    <a:pt x="412" y="842"/>
                  </a:lnTo>
                  <a:lnTo>
                    <a:pt x="408" y="828"/>
                  </a:lnTo>
                  <a:lnTo>
                    <a:pt x="402" y="818"/>
                  </a:lnTo>
                  <a:lnTo>
                    <a:pt x="400" y="812"/>
                  </a:lnTo>
                  <a:lnTo>
                    <a:pt x="396" y="810"/>
                  </a:lnTo>
                  <a:lnTo>
                    <a:pt x="392" y="810"/>
                  </a:lnTo>
                  <a:lnTo>
                    <a:pt x="386" y="812"/>
                  </a:lnTo>
                  <a:lnTo>
                    <a:pt x="382" y="816"/>
                  </a:lnTo>
                  <a:lnTo>
                    <a:pt x="376" y="822"/>
                  </a:lnTo>
                  <a:lnTo>
                    <a:pt x="366" y="840"/>
                  </a:lnTo>
                  <a:lnTo>
                    <a:pt x="360" y="852"/>
                  </a:lnTo>
                  <a:lnTo>
                    <a:pt x="360" y="864"/>
                  </a:lnTo>
                  <a:lnTo>
                    <a:pt x="362" y="872"/>
                  </a:lnTo>
                  <a:lnTo>
                    <a:pt x="362" y="880"/>
                  </a:lnTo>
                  <a:lnTo>
                    <a:pt x="362" y="886"/>
                  </a:lnTo>
                  <a:lnTo>
                    <a:pt x="358" y="894"/>
                  </a:lnTo>
                  <a:lnTo>
                    <a:pt x="350" y="902"/>
                  </a:lnTo>
                  <a:lnTo>
                    <a:pt x="344" y="908"/>
                  </a:lnTo>
                  <a:lnTo>
                    <a:pt x="338" y="916"/>
                  </a:lnTo>
                  <a:lnTo>
                    <a:pt x="334" y="930"/>
                  </a:lnTo>
                  <a:lnTo>
                    <a:pt x="330" y="940"/>
                  </a:lnTo>
                  <a:lnTo>
                    <a:pt x="324" y="948"/>
                  </a:lnTo>
                  <a:lnTo>
                    <a:pt x="316" y="958"/>
                  </a:lnTo>
                  <a:lnTo>
                    <a:pt x="304" y="968"/>
                  </a:lnTo>
                  <a:lnTo>
                    <a:pt x="290" y="976"/>
                  </a:lnTo>
                  <a:lnTo>
                    <a:pt x="276" y="980"/>
                  </a:lnTo>
                  <a:lnTo>
                    <a:pt x="266" y="982"/>
                  </a:lnTo>
                  <a:lnTo>
                    <a:pt x="256" y="980"/>
                  </a:lnTo>
                  <a:lnTo>
                    <a:pt x="240" y="980"/>
                  </a:lnTo>
                  <a:lnTo>
                    <a:pt x="234" y="982"/>
                  </a:lnTo>
                  <a:lnTo>
                    <a:pt x="232" y="986"/>
                  </a:lnTo>
                  <a:lnTo>
                    <a:pt x="228" y="990"/>
                  </a:lnTo>
                  <a:lnTo>
                    <a:pt x="224" y="994"/>
                  </a:lnTo>
                  <a:lnTo>
                    <a:pt x="212" y="998"/>
                  </a:lnTo>
                  <a:lnTo>
                    <a:pt x="198" y="1002"/>
                  </a:lnTo>
                  <a:lnTo>
                    <a:pt x="180" y="1012"/>
                  </a:lnTo>
                  <a:lnTo>
                    <a:pt x="170" y="1016"/>
                  </a:lnTo>
                  <a:lnTo>
                    <a:pt x="162" y="1016"/>
                  </a:lnTo>
                  <a:lnTo>
                    <a:pt x="150" y="1012"/>
                  </a:lnTo>
                  <a:lnTo>
                    <a:pt x="142" y="1012"/>
                  </a:lnTo>
                  <a:lnTo>
                    <a:pt x="134" y="1014"/>
                  </a:lnTo>
                  <a:lnTo>
                    <a:pt x="124" y="1020"/>
                  </a:lnTo>
                  <a:lnTo>
                    <a:pt x="110" y="1034"/>
                  </a:lnTo>
                  <a:lnTo>
                    <a:pt x="98" y="1048"/>
                  </a:lnTo>
                  <a:lnTo>
                    <a:pt x="86" y="1058"/>
                  </a:lnTo>
                  <a:lnTo>
                    <a:pt x="78" y="1062"/>
                  </a:lnTo>
                  <a:lnTo>
                    <a:pt x="72" y="1066"/>
                  </a:lnTo>
                  <a:lnTo>
                    <a:pt x="66" y="1068"/>
                  </a:lnTo>
                  <a:lnTo>
                    <a:pt x="60" y="1074"/>
                  </a:lnTo>
                  <a:lnTo>
                    <a:pt x="54" y="1082"/>
                  </a:lnTo>
                  <a:lnTo>
                    <a:pt x="50" y="1094"/>
                  </a:lnTo>
                  <a:lnTo>
                    <a:pt x="44" y="1104"/>
                  </a:lnTo>
                  <a:lnTo>
                    <a:pt x="42" y="1106"/>
                  </a:lnTo>
                  <a:lnTo>
                    <a:pt x="42" y="1104"/>
                  </a:lnTo>
                  <a:lnTo>
                    <a:pt x="40" y="1100"/>
                  </a:lnTo>
                  <a:lnTo>
                    <a:pt x="38" y="1092"/>
                  </a:lnTo>
                  <a:lnTo>
                    <a:pt x="38" y="1084"/>
                  </a:lnTo>
                  <a:lnTo>
                    <a:pt x="36" y="1078"/>
                  </a:lnTo>
                  <a:lnTo>
                    <a:pt x="34" y="1078"/>
                  </a:lnTo>
                  <a:lnTo>
                    <a:pt x="30" y="1078"/>
                  </a:lnTo>
                  <a:lnTo>
                    <a:pt x="24" y="1088"/>
                  </a:lnTo>
                  <a:lnTo>
                    <a:pt x="18" y="1100"/>
                  </a:lnTo>
                  <a:lnTo>
                    <a:pt x="16" y="1110"/>
                  </a:lnTo>
                  <a:lnTo>
                    <a:pt x="18" y="1118"/>
                  </a:lnTo>
                  <a:lnTo>
                    <a:pt x="20" y="1126"/>
                  </a:lnTo>
                  <a:lnTo>
                    <a:pt x="22" y="1134"/>
                  </a:lnTo>
                  <a:lnTo>
                    <a:pt x="22" y="1144"/>
                  </a:lnTo>
                  <a:lnTo>
                    <a:pt x="20" y="1154"/>
                  </a:lnTo>
                  <a:lnTo>
                    <a:pt x="12" y="1170"/>
                  </a:lnTo>
                  <a:lnTo>
                    <a:pt x="8" y="1180"/>
                  </a:lnTo>
                  <a:lnTo>
                    <a:pt x="4" y="1188"/>
                  </a:lnTo>
                  <a:lnTo>
                    <a:pt x="4" y="1196"/>
                  </a:lnTo>
                  <a:lnTo>
                    <a:pt x="4" y="1204"/>
                  </a:lnTo>
                  <a:lnTo>
                    <a:pt x="8" y="1220"/>
                  </a:lnTo>
                  <a:lnTo>
                    <a:pt x="16" y="1236"/>
                  </a:lnTo>
                  <a:lnTo>
                    <a:pt x="34" y="1266"/>
                  </a:lnTo>
                  <a:lnTo>
                    <a:pt x="40" y="1280"/>
                  </a:lnTo>
                  <a:lnTo>
                    <a:pt x="40" y="1288"/>
                  </a:lnTo>
                  <a:lnTo>
                    <a:pt x="42" y="1294"/>
                  </a:lnTo>
                  <a:lnTo>
                    <a:pt x="40" y="1304"/>
                  </a:lnTo>
                  <a:lnTo>
                    <a:pt x="38" y="1304"/>
                  </a:lnTo>
                  <a:lnTo>
                    <a:pt x="36" y="1304"/>
                  </a:lnTo>
                  <a:lnTo>
                    <a:pt x="32" y="1298"/>
                  </a:lnTo>
                  <a:lnTo>
                    <a:pt x="26" y="1288"/>
                  </a:lnTo>
                  <a:lnTo>
                    <a:pt x="14" y="1268"/>
                  </a:lnTo>
                  <a:lnTo>
                    <a:pt x="10" y="1264"/>
                  </a:lnTo>
                  <a:lnTo>
                    <a:pt x="8" y="1264"/>
                  </a:lnTo>
                  <a:lnTo>
                    <a:pt x="6" y="1270"/>
                  </a:lnTo>
                  <a:lnTo>
                    <a:pt x="8" y="1276"/>
                  </a:lnTo>
                  <a:lnTo>
                    <a:pt x="14" y="1290"/>
                  </a:lnTo>
                  <a:lnTo>
                    <a:pt x="20" y="1304"/>
                  </a:lnTo>
                  <a:lnTo>
                    <a:pt x="22" y="1310"/>
                  </a:lnTo>
                  <a:lnTo>
                    <a:pt x="22" y="1316"/>
                  </a:lnTo>
                  <a:lnTo>
                    <a:pt x="20" y="1316"/>
                  </a:lnTo>
                  <a:lnTo>
                    <a:pt x="16" y="1312"/>
                  </a:lnTo>
                  <a:lnTo>
                    <a:pt x="10" y="1298"/>
                  </a:lnTo>
                  <a:lnTo>
                    <a:pt x="6" y="1292"/>
                  </a:lnTo>
                  <a:lnTo>
                    <a:pt x="2" y="1288"/>
                  </a:lnTo>
                  <a:lnTo>
                    <a:pt x="0" y="1290"/>
                  </a:lnTo>
                  <a:lnTo>
                    <a:pt x="0" y="1298"/>
                  </a:lnTo>
                  <a:lnTo>
                    <a:pt x="0" y="1306"/>
                  </a:lnTo>
                  <a:lnTo>
                    <a:pt x="4" y="1316"/>
                  </a:lnTo>
                  <a:lnTo>
                    <a:pt x="18" y="1334"/>
                  </a:lnTo>
                  <a:lnTo>
                    <a:pt x="30" y="1354"/>
                  </a:lnTo>
                  <a:lnTo>
                    <a:pt x="34" y="1364"/>
                  </a:lnTo>
                  <a:lnTo>
                    <a:pt x="36" y="1374"/>
                  </a:lnTo>
                  <a:lnTo>
                    <a:pt x="36" y="1390"/>
                  </a:lnTo>
                  <a:lnTo>
                    <a:pt x="40" y="1402"/>
                  </a:lnTo>
                  <a:lnTo>
                    <a:pt x="48" y="1414"/>
                  </a:lnTo>
                  <a:lnTo>
                    <a:pt x="60" y="1438"/>
                  </a:lnTo>
                  <a:lnTo>
                    <a:pt x="66" y="1452"/>
                  </a:lnTo>
                  <a:lnTo>
                    <a:pt x="68" y="1462"/>
                  </a:lnTo>
                  <a:lnTo>
                    <a:pt x="68" y="1482"/>
                  </a:lnTo>
                  <a:lnTo>
                    <a:pt x="70" y="1494"/>
                  </a:lnTo>
                  <a:lnTo>
                    <a:pt x="72" y="1510"/>
                  </a:lnTo>
                  <a:lnTo>
                    <a:pt x="76" y="1530"/>
                  </a:lnTo>
                  <a:lnTo>
                    <a:pt x="86" y="1556"/>
                  </a:lnTo>
                  <a:lnTo>
                    <a:pt x="96" y="1580"/>
                  </a:lnTo>
                  <a:lnTo>
                    <a:pt x="100" y="1598"/>
                  </a:lnTo>
                  <a:lnTo>
                    <a:pt x="102" y="1610"/>
                  </a:lnTo>
                  <a:lnTo>
                    <a:pt x="100" y="1620"/>
                  </a:lnTo>
                  <a:lnTo>
                    <a:pt x="96" y="1632"/>
                  </a:lnTo>
                  <a:lnTo>
                    <a:pt x="94" y="1638"/>
                  </a:lnTo>
                  <a:lnTo>
                    <a:pt x="94" y="1646"/>
                  </a:lnTo>
                  <a:lnTo>
                    <a:pt x="96" y="1656"/>
                  </a:lnTo>
                  <a:lnTo>
                    <a:pt x="96" y="1664"/>
                  </a:lnTo>
                  <a:lnTo>
                    <a:pt x="94" y="1672"/>
                  </a:lnTo>
                  <a:lnTo>
                    <a:pt x="92" y="1678"/>
                  </a:lnTo>
                  <a:lnTo>
                    <a:pt x="88" y="1682"/>
                  </a:lnTo>
                  <a:lnTo>
                    <a:pt x="84" y="1684"/>
                  </a:lnTo>
                  <a:lnTo>
                    <a:pt x="80" y="1684"/>
                  </a:lnTo>
                  <a:lnTo>
                    <a:pt x="74" y="1684"/>
                  </a:lnTo>
                  <a:lnTo>
                    <a:pt x="70" y="1684"/>
                  </a:lnTo>
                  <a:lnTo>
                    <a:pt x="68" y="1688"/>
                  </a:lnTo>
                  <a:lnTo>
                    <a:pt x="66" y="1694"/>
                  </a:lnTo>
                  <a:lnTo>
                    <a:pt x="66" y="1702"/>
                  </a:lnTo>
                  <a:lnTo>
                    <a:pt x="68" y="1710"/>
                  </a:lnTo>
                  <a:lnTo>
                    <a:pt x="70" y="1716"/>
                  </a:lnTo>
                  <a:lnTo>
                    <a:pt x="76" y="1722"/>
                  </a:lnTo>
                  <a:lnTo>
                    <a:pt x="82" y="1722"/>
                  </a:lnTo>
                  <a:lnTo>
                    <a:pt x="88" y="1722"/>
                  </a:lnTo>
                  <a:lnTo>
                    <a:pt x="92" y="1726"/>
                  </a:lnTo>
                  <a:lnTo>
                    <a:pt x="104" y="1738"/>
                  </a:lnTo>
                  <a:lnTo>
                    <a:pt x="114" y="1746"/>
                  </a:lnTo>
                  <a:lnTo>
                    <a:pt x="124" y="1754"/>
                  </a:lnTo>
                  <a:lnTo>
                    <a:pt x="138" y="1760"/>
                  </a:lnTo>
                  <a:lnTo>
                    <a:pt x="156" y="1762"/>
                  </a:lnTo>
                  <a:lnTo>
                    <a:pt x="174" y="1764"/>
                  </a:lnTo>
                  <a:lnTo>
                    <a:pt x="188" y="1760"/>
                  </a:lnTo>
                  <a:lnTo>
                    <a:pt x="200" y="1756"/>
                  </a:lnTo>
                  <a:lnTo>
                    <a:pt x="208" y="1750"/>
                  </a:lnTo>
                  <a:lnTo>
                    <a:pt x="222" y="1736"/>
                  </a:lnTo>
                  <a:lnTo>
                    <a:pt x="230" y="1732"/>
                  </a:lnTo>
                  <a:lnTo>
                    <a:pt x="238" y="1730"/>
                  </a:lnTo>
                  <a:lnTo>
                    <a:pt x="246" y="1728"/>
                  </a:lnTo>
                  <a:lnTo>
                    <a:pt x="252" y="1724"/>
                  </a:lnTo>
                  <a:lnTo>
                    <a:pt x="254" y="1720"/>
                  </a:lnTo>
                  <a:lnTo>
                    <a:pt x="258" y="1714"/>
                  </a:lnTo>
                  <a:lnTo>
                    <a:pt x="260" y="1708"/>
                  </a:lnTo>
                  <a:lnTo>
                    <a:pt x="264" y="1704"/>
                  </a:lnTo>
                  <a:lnTo>
                    <a:pt x="270" y="1702"/>
                  </a:lnTo>
                  <a:lnTo>
                    <a:pt x="278" y="1700"/>
                  </a:lnTo>
                  <a:lnTo>
                    <a:pt x="290" y="1700"/>
                  </a:lnTo>
                  <a:lnTo>
                    <a:pt x="300" y="1700"/>
                  </a:lnTo>
                  <a:lnTo>
                    <a:pt x="316" y="1696"/>
                  </a:lnTo>
                  <a:lnTo>
                    <a:pt x="322" y="1694"/>
                  </a:lnTo>
                  <a:lnTo>
                    <a:pt x="328" y="1694"/>
                  </a:lnTo>
                  <a:lnTo>
                    <a:pt x="336" y="1694"/>
                  </a:lnTo>
                  <a:lnTo>
                    <a:pt x="344" y="1698"/>
                  </a:lnTo>
                  <a:lnTo>
                    <a:pt x="354" y="1702"/>
                  </a:lnTo>
                  <a:lnTo>
                    <a:pt x="360" y="1704"/>
                  </a:lnTo>
                  <a:lnTo>
                    <a:pt x="364" y="1704"/>
                  </a:lnTo>
                  <a:lnTo>
                    <a:pt x="368" y="1702"/>
                  </a:lnTo>
                  <a:lnTo>
                    <a:pt x="372" y="1698"/>
                  </a:lnTo>
                  <a:lnTo>
                    <a:pt x="378" y="1698"/>
                  </a:lnTo>
                  <a:lnTo>
                    <a:pt x="386" y="1698"/>
                  </a:lnTo>
                  <a:lnTo>
                    <a:pt x="398" y="1702"/>
                  </a:lnTo>
                  <a:lnTo>
                    <a:pt x="406" y="1702"/>
                  </a:lnTo>
                  <a:lnTo>
                    <a:pt x="410" y="1702"/>
                  </a:lnTo>
                  <a:lnTo>
                    <a:pt x="416" y="1702"/>
                  </a:lnTo>
                  <a:lnTo>
                    <a:pt x="420" y="1698"/>
                  </a:lnTo>
                  <a:lnTo>
                    <a:pt x="426" y="1690"/>
                  </a:lnTo>
                  <a:lnTo>
                    <a:pt x="430" y="1678"/>
                  </a:lnTo>
                  <a:lnTo>
                    <a:pt x="434" y="1668"/>
                  </a:lnTo>
                  <a:lnTo>
                    <a:pt x="438" y="1656"/>
                  </a:lnTo>
                  <a:lnTo>
                    <a:pt x="446" y="1650"/>
                  </a:lnTo>
                  <a:lnTo>
                    <a:pt x="450" y="1646"/>
                  </a:lnTo>
                  <a:lnTo>
                    <a:pt x="454" y="1646"/>
                  </a:lnTo>
                  <a:lnTo>
                    <a:pt x="464" y="1644"/>
                  </a:lnTo>
                  <a:lnTo>
                    <a:pt x="472" y="1640"/>
                  </a:lnTo>
                  <a:lnTo>
                    <a:pt x="484" y="1628"/>
                  </a:lnTo>
                  <a:lnTo>
                    <a:pt x="492" y="1622"/>
                  </a:lnTo>
                  <a:lnTo>
                    <a:pt x="502" y="1616"/>
                  </a:lnTo>
                  <a:lnTo>
                    <a:pt x="514" y="1614"/>
                  </a:lnTo>
                  <a:lnTo>
                    <a:pt x="530" y="1614"/>
                  </a:lnTo>
                  <a:lnTo>
                    <a:pt x="544" y="1614"/>
                  </a:lnTo>
                  <a:lnTo>
                    <a:pt x="556" y="1614"/>
                  </a:lnTo>
                  <a:lnTo>
                    <a:pt x="578" y="1610"/>
                  </a:lnTo>
                  <a:lnTo>
                    <a:pt x="596" y="1602"/>
                  </a:lnTo>
                  <a:lnTo>
                    <a:pt x="614" y="1594"/>
                  </a:lnTo>
                  <a:lnTo>
                    <a:pt x="630" y="1586"/>
                  </a:lnTo>
                  <a:lnTo>
                    <a:pt x="644" y="1580"/>
                  </a:lnTo>
                  <a:lnTo>
                    <a:pt x="660" y="1574"/>
                  </a:lnTo>
                  <a:lnTo>
                    <a:pt x="668" y="1574"/>
                  </a:lnTo>
                  <a:lnTo>
                    <a:pt x="676" y="1574"/>
                  </a:lnTo>
                  <a:lnTo>
                    <a:pt x="696" y="1578"/>
                  </a:lnTo>
                  <a:lnTo>
                    <a:pt x="706" y="1576"/>
                  </a:lnTo>
                  <a:lnTo>
                    <a:pt x="712" y="1574"/>
                  </a:lnTo>
                  <a:lnTo>
                    <a:pt x="716" y="1572"/>
                  </a:lnTo>
                  <a:lnTo>
                    <a:pt x="718" y="1570"/>
                  </a:lnTo>
                  <a:lnTo>
                    <a:pt x="724" y="1572"/>
                  </a:lnTo>
                  <a:lnTo>
                    <a:pt x="752" y="1586"/>
                  </a:lnTo>
                  <a:lnTo>
                    <a:pt x="772" y="1596"/>
                  </a:lnTo>
                  <a:lnTo>
                    <a:pt x="786" y="1602"/>
                  </a:lnTo>
                  <a:lnTo>
                    <a:pt x="798" y="1606"/>
                  </a:lnTo>
                  <a:lnTo>
                    <a:pt x="806" y="1606"/>
                  </a:lnTo>
                  <a:lnTo>
                    <a:pt x="822" y="1608"/>
                  </a:lnTo>
                  <a:lnTo>
                    <a:pt x="828" y="1612"/>
                  </a:lnTo>
                  <a:lnTo>
                    <a:pt x="838" y="1618"/>
                  </a:lnTo>
                  <a:lnTo>
                    <a:pt x="846" y="1626"/>
                  </a:lnTo>
                  <a:lnTo>
                    <a:pt x="848" y="1632"/>
                  </a:lnTo>
                  <a:lnTo>
                    <a:pt x="848" y="1636"/>
                  </a:lnTo>
                  <a:lnTo>
                    <a:pt x="846" y="1642"/>
                  </a:lnTo>
                  <a:lnTo>
                    <a:pt x="844" y="1646"/>
                  </a:lnTo>
                  <a:lnTo>
                    <a:pt x="844" y="1650"/>
                  </a:lnTo>
                  <a:lnTo>
                    <a:pt x="848" y="1656"/>
                  </a:lnTo>
                  <a:lnTo>
                    <a:pt x="860" y="1662"/>
                  </a:lnTo>
                  <a:lnTo>
                    <a:pt x="866" y="1666"/>
                  </a:lnTo>
                  <a:lnTo>
                    <a:pt x="870" y="1672"/>
                  </a:lnTo>
                  <a:lnTo>
                    <a:pt x="876" y="1682"/>
                  </a:lnTo>
                  <a:lnTo>
                    <a:pt x="880" y="1694"/>
                  </a:lnTo>
                  <a:lnTo>
                    <a:pt x="882" y="1708"/>
                  </a:lnTo>
                  <a:lnTo>
                    <a:pt x="884" y="1722"/>
                  </a:lnTo>
                  <a:lnTo>
                    <a:pt x="886" y="1732"/>
                  </a:lnTo>
                  <a:lnTo>
                    <a:pt x="892" y="1742"/>
                  </a:lnTo>
                  <a:lnTo>
                    <a:pt x="894" y="1746"/>
                  </a:lnTo>
                  <a:lnTo>
                    <a:pt x="900" y="1748"/>
                  </a:lnTo>
                  <a:lnTo>
                    <a:pt x="914" y="1756"/>
                  </a:lnTo>
                  <a:lnTo>
                    <a:pt x="914" y="1758"/>
                  </a:lnTo>
                  <a:lnTo>
                    <a:pt x="914" y="1756"/>
                  </a:lnTo>
                  <a:lnTo>
                    <a:pt x="914" y="1750"/>
                  </a:lnTo>
                  <a:lnTo>
                    <a:pt x="916" y="1742"/>
                  </a:lnTo>
                  <a:lnTo>
                    <a:pt x="920" y="1730"/>
                  </a:lnTo>
                  <a:lnTo>
                    <a:pt x="932" y="1716"/>
                  </a:lnTo>
                  <a:lnTo>
                    <a:pt x="944" y="1702"/>
                  </a:lnTo>
                  <a:lnTo>
                    <a:pt x="952" y="1694"/>
                  </a:lnTo>
                  <a:lnTo>
                    <a:pt x="958" y="1690"/>
                  </a:lnTo>
                  <a:lnTo>
                    <a:pt x="962" y="1690"/>
                  </a:lnTo>
                  <a:lnTo>
                    <a:pt x="964" y="1690"/>
                  </a:lnTo>
                  <a:lnTo>
                    <a:pt x="966" y="1680"/>
                  </a:lnTo>
                  <a:lnTo>
                    <a:pt x="968" y="1672"/>
                  </a:lnTo>
                  <a:lnTo>
                    <a:pt x="972" y="1666"/>
                  </a:lnTo>
                  <a:lnTo>
                    <a:pt x="980" y="1658"/>
                  </a:lnTo>
                  <a:lnTo>
                    <a:pt x="986" y="1650"/>
                  </a:lnTo>
                  <a:lnTo>
                    <a:pt x="988" y="1646"/>
                  </a:lnTo>
                  <a:lnTo>
                    <a:pt x="990" y="1640"/>
                  </a:lnTo>
                  <a:lnTo>
                    <a:pt x="990" y="1632"/>
                  </a:lnTo>
                  <a:lnTo>
                    <a:pt x="990" y="1630"/>
                  </a:lnTo>
                  <a:lnTo>
                    <a:pt x="990" y="1632"/>
                  </a:lnTo>
                  <a:lnTo>
                    <a:pt x="998" y="1646"/>
                  </a:lnTo>
                  <a:lnTo>
                    <a:pt x="998" y="1654"/>
                  </a:lnTo>
                  <a:lnTo>
                    <a:pt x="996" y="1664"/>
                  </a:lnTo>
                  <a:lnTo>
                    <a:pt x="988" y="1686"/>
                  </a:lnTo>
                  <a:lnTo>
                    <a:pt x="980" y="1710"/>
                  </a:lnTo>
                  <a:lnTo>
                    <a:pt x="978" y="1718"/>
                  </a:lnTo>
                  <a:lnTo>
                    <a:pt x="978" y="1726"/>
                  </a:lnTo>
                  <a:lnTo>
                    <a:pt x="980" y="1736"/>
                  </a:lnTo>
                  <a:lnTo>
                    <a:pt x="980" y="1746"/>
                  </a:lnTo>
                  <a:lnTo>
                    <a:pt x="976" y="1750"/>
                  </a:lnTo>
                  <a:lnTo>
                    <a:pt x="972" y="1752"/>
                  </a:lnTo>
                  <a:lnTo>
                    <a:pt x="968" y="1752"/>
                  </a:lnTo>
                  <a:lnTo>
                    <a:pt x="964" y="1754"/>
                  </a:lnTo>
                  <a:lnTo>
                    <a:pt x="960" y="1756"/>
                  </a:lnTo>
                  <a:lnTo>
                    <a:pt x="956" y="1758"/>
                  </a:lnTo>
                  <a:lnTo>
                    <a:pt x="954" y="1762"/>
                  </a:lnTo>
                  <a:lnTo>
                    <a:pt x="954" y="1766"/>
                  </a:lnTo>
                  <a:lnTo>
                    <a:pt x="958" y="1770"/>
                  </a:lnTo>
                  <a:lnTo>
                    <a:pt x="962" y="1770"/>
                  </a:lnTo>
                  <a:lnTo>
                    <a:pt x="972" y="1770"/>
                  </a:lnTo>
                  <a:lnTo>
                    <a:pt x="978" y="1770"/>
                  </a:lnTo>
                  <a:lnTo>
                    <a:pt x="982" y="1766"/>
                  </a:lnTo>
                  <a:lnTo>
                    <a:pt x="990" y="1758"/>
                  </a:lnTo>
                  <a:lnTo>
                    <a:pt x="994" y="1750"/>
                  </a:lnTo>
                  <a:lnTo>
                    <a:pt x="996" y="1740"/>
                  </a:lnTo>
                  <a:lnTo>
                    <a:pt x="1000" y="1730"/>
                  </a:lnTo>
                  <a:lnTo>
                    <a:pt x="1002" y="1726"/>
                  </a:lnTo>
                  <a:lnTo>
                    <a:pt x="1004" y="1726"/>
                  </a:lnTo>
                  <a:lnTo>
                    <a:pt x="1006" y="1726"/>
                  </a:lnTo>
                  <a:lnTo>
                    <a:pt x="1012" y="1734"/>
                  </a:lnTo>
                  <a:lnTo>
                    <a:pt x="1016" y="1744"/>
                  </a:lnTo>
                  <a:lnTo>
                    <a:pt x="1018" y="1754"/>
                  </a:lnTo>
                  <a:lnTo>
                    <a:pt x="1016" y="1762"/>
                  </a:lnTo>
                  <a:lnTo>
                    <a:pt x="1014" y="1770"/>
                  </a:lnTo>
                  <a:lnTo>
                    <a:pt x="1006" y="1784"/>
                  </a:lnTo>
                  <a:lnTo>
                    <a:pt x="1004" y="1788"/>
                  </a:lnTo>
                  <a:lnTo>
                    <a:pt x="1006" y="1792"/>
                  </a:lnTo>
                  <a:lnTo>
                    <a:pt x="1008" y="1794"/>
                  </a:lnTo>
                  <a:lnTo>
                    <a:pt x="1012" y="1794"/>
                  </a:lnTo>
                  <a:lnTo>
                    <a:pt x="1020" y="1792"/>
                  </a:lnTo>
                  <a:lnTo>
                    <a:pt x="1030" y="1792"/>
                  </a:lnTo>
                  <a:lnTo>
                    <a:pt x="1036" y="1792"/>
                  </a:lnTo>
                  <a:lnTo>
                    <a:pt x="1042" y="1794"/>
                  </a:lnTo>
                  <a:lnTo>
                    <a:pt x="1048" y="1800"/>
                  </a:lnTo>
                  <a:lnTo>
                    <a:pt x="1054" y="1806"/>
                  </a:lnTo>
                  <a:lnTo>
                    <a:pt x="1060" y="1814"/>
                  </a:lnTo>
                  <a:lnTo>
                    <a:pt x="1066" y="1824"/>
                  </a:lnTo>
                  <a:lnTo>
                    <a:pt x="1070" y="1832"/>
                  </a:lnTo>
                  <a:lnTo>
                    <a:pt x="1072" y="1842"/>
                  </a:lnTo>
                  <a:lnTo>
                    <a:pt x="1072" y="1850"/>
                  </a:lnTo>
                  <a:lnTo>
                    <a:pt x="1070" y="1858"/>
                  </a:lnTo>
                  <a:lnTo>
                    <a:pt x="1068" y="1866"/>
                  </a:lnTo>
                  <a:lnTo>
                    <a:pt x="1068" y="1874"/>
                  </a:lnTo>
                  <a:lnTo>
                    <a:pt x="1074" y="1886"/>
                  </a:lnTo>
                  <a:lnTo>
                    <a:pt x="1080" y="1896"/>
                  </a:lnTo>
                  <a:lnTo>
                    <a:pt x="1088" y="1904"/>
                  </a:lnTo>
                  <a:lnTo>
                    <a:pt x="1098" y="1914"/>
                  </a:lnTo>
                  <a:lnTo>
                    <a:pt x="1106" y="1920"/>
                  </a:lnTo>
                  <a:lnTo>
                    <a:pt x="1114" y="1924"/>
                  </a:lnTo>
                  <a:lnTo>
                    <a:pt x="1120" y="1926"/>
                  </a:lnTo>
                  <a:lnTo>
                    <a:pt x="1126" y="1930"/>
                  </a:lnTo>
                  <a:lnTo>
                    <a:pt x="1134" y="1938"/>
                  </a:lnTo>
                  <a:lnTo>
                    <a:pt x="1138" y="1944"/>
                  </a:lnTo>
                  <a:lnTo>
                    <a:pt x="1142" y="1944"/>
                  </a:lnTo>
                  <a:lnTo>
                    <a:pt x="1146" y="1942"/>
                  </a:lnTo>
                  <a:lnTo>
                    <a:pt x="1152" y="1936"/>
                  </a:lnTo>
                  <a:lnTo>
                    <a:pt x="1156" y="1936"/>
                  </a:lnTo>
                  <a:lnTo>
                    <a:pt x="1160" y="1936"/>
                  </a:lnTo>
                  <a:lnTo>
                    <a:pt x="1176" y="1942"/>
                  </a:lnTo>
                  <a:lnTo>
                    <a:pt x="1198" y="1956"/>
                  </a:lnTo>
                  <a:lnTo>
                    <a:pt x="1210" y="1962"/>
                  </a:lnTo>
                  <a:lnTo>
                    <a:pt x="1218" y="1964"/>
                  </a:lnTo>
                  <a:lnTo>
                    <a:pt x="1224" y="1964"/>
                  </a:lnTo>
                  <a:lnTo>
                    <a:pt x="1230" y="1960"/>
                  </a:lnTo>
                  <a:lnTo>
                    <a:pt x="1238" y="1952"/>
                  </a:lnTo>
                  <a:lnTo>
                    <a:pt x="1244" y="1946"/>
                  </a:lnTo>
                  <a:lnTo>
                    <a:pt x="1252" y="1940"/>
                  </a:lnTo>
                  <a:lnTo>
                    <a:pt x="1260" y="1936"/>
                  </a:lnTo>
                  <a:lnTo>
                    <a:pt x="1264" y="1930"/>
                  </a:lnTo>
                  <a:lnTo>
                    <a:pt x="1270" y="1920"/>
                  </a:lnTo>
                  <a:lnTo>
                    <a:pt x="1270" y="1918"/>
                  </a:lnTo>
                  <a:lnTo>
                    <a:pt x="1272" y="1916"/>
                  </a:lnTo>
                  <a:lnTo>
                    <a:pt x="1276" y="1916"/>
                  </a:lnTo>
                  <a:lnTo>
                    <a:pt x="1282" y="1918"/>
                  </a:lnTo>
                  <a:lnTo>
                    <a:pt x="1286" y="1924"/>
                  </a:lnTo>
                  <a:lnTo>
                    <a:pt x="1288" y="1928"/>
                  </a:lnTo>
                  <a:lnTo>
                    <a:pt x="1284" y="1930"/>
                  </a:lnTo>
                  <a:lnTo>
                    <a:pt x="1280" y="1934"/>
                  </a:lnTo>
                  <a:lnTo>
                    <a:pt x="1274" y="1940"/>
                  </a:lnTo>
                  <a:lnTo>
                    <a:pt x="1274" y="1944"/>
                  </a:lnTo>
                  <a:lnTo>
                    <a:pt x="1278" y="1946"/>
                  </a:lnTo>
                  <a:lnTo>
                    <a:pt x="1282" y="1948"/>
                  </a:lnTo>
                  <a:lnTo>
                    <a:pt x="1288" y="1948"/>
                  </a:lnTo>
                  <a:lnTo>
                    <a:pt x="1290" y="1944"/>
                  </a:lnTo>
                  <a:lnTo>
                    <a:pt x="1292" y="1942"/>
                  </a:lnTo>
                  <a:lnTo>
                    <a:pt x="1296" y="1936"/>
                  </a:lnTo>
                  <a:lnTo>
                    <a:pt x="1296" y="1942"/>
                  </a:lnTo>
                  <a:lnTo>
                    <a:pt x="1298" y="1948"/>
                  </a:lnTo>
                  <a:lnTo>
                    <a:pt x="1300" y="1952"/>
                  </a:lnTo>
                  <a:lnTo>
                    <a:pt x="1306" y="1956"/>
                  </a:lnTo>
                  <a:lnTo>
                    <a:pt x="1316" y="1964"/>
                  </a:lnTo>
                  <a:lnTo>
                    <a:pt x="1324" y="1970"/>
                  </a:lnTo>
                  <a:lnTo>
                    <a:pt x="1334" y="1982"/>
                  </a:lnTo>
                  <a:lnTo>
                    <a:pt x="1338" y="1988"/>
                  </a:lnTo>
                  <a:lnTo>
                    <a:pt x="1340" y="1988"/>
                  </a:lnTo>
                  <a:lnTo>
                    <a:pt x="1340" y="1980"/>
                  </a:lnTo>
                  <a:lnTo>
                    <a:pt x="1340" y="1974"/>
                  </a:lnTo>
                  <a:lnTo>
                    <a:pt x="1340" y="1968"/>
                  </a:lnTo>
                  <a:lnTo>
                    <a:pt x="1342" y="1962"/>
                  </a:lnTo>
                  <a:lnTo>
                    <a:pt x="1346" y="1960"/>
                  </a:lnTo>
                  <a:lnTo>
                    <a:pt x="1354" y="1956"/>
                  </a:lnTo>
                  <a:lnTo>
                    <a:pt x="1362" y="1950"/>
                  </a:lnTo>
                  <a:lnTo>
                    <a:pt x="1386" y="1930"/>
                  </a:lnTo>
                  <a:lnTo>
                    <a:pt x="1398" y="1920"/>
                  </a:lnTo>
                  <a:lnTo>
                    <a:pt x="1412" y="1912"/>
                  </a:lnTo>
                  <a:lnTo>
                    <a:pt x="1428" y="1908"/>
                  </a:lnTo>
                  <a:lnTo>
                    <a:pt x="1434" y="1908"/>
                  </a:lnTo>
                  <a:lnTo>
                    <a:pt x="1442" y="1908"/>
                  </a:lnTo>
                  <a:lnTo>
                    <a:pt x="1456" y="1910"/>
                  </a:lnTo>
                  <a:lnTo>
                    <a:pt x="1466" y="1906"/>
                  </a:lnTo>
                  <a:lnTo>
                    <a:pt x="1474" y="1902"/>
                  </a:lnTo>
                  <a:lnTo>
                    <a:pt x="1478" y="1896"/>
                  </a:lnTo>
                  <a:lnTo>
                    <a:pt x="1482" y="1890"/>
                  </a:lnTo>
                  <a:lnTo>
                    <a:pt x="1482" y="1884"/>
                  </a:lnTo>
                  <a:lnTo>
                    <a:pt x="1482" y="1878"/>
                  </a:lnTo>
                  <a:lnTo>
                    <a:pt x="1478" y="1874"/>
                  </a:lnTo>
                  <a:lnTo>
                    <a:pt x="1476" y="1870"/>
                  </a:lnTo>
                  <a:lnTo>
                    <a:pt x="1476" y="1866"/>
                  </a:lnTo>
                  <a:lnTo>
                    <a:pt x="1480" y="1856"/>
                  </a:lnTo>
                  <a:lnTo>
                    <a:pt x="1486" y="1842"/>
                  </a:lnTo>
                  <a:lnTo>
                    <a:pt x="1488" y="1836"/>
                  </a:lnTo>
                  <a:lnTo>
                    <a:pt x="1488" y="1828"/>
                  </a:lnTo>
                  <a:lnTo>
                    <a:pt x="1490" y="1812"/>
                  </a:lnTo>
                  <a:lnTo>
                    <a:pt x="1494" y="1794"/>
                  </a:lnTo>
                  <a:lnTo>
                    <a:pt x="1502" y="1776"/>
                  </a:lnTo>
                  <a:lnTo>
                    <a:pt x="1506" y="1770"/>
                  </a:lnTo>
                  <a:lnTo>
                    <a:pt x="1510" y="1766"/>
                  </a:lnTo>
                  <a:lnTo>
                    <a:pt x="1514" y="1760"/>
                  </a:lnTo>
                  <a:lnTo>
                    <a:pt x="1518" y="1750"/>
                  </a:lnTo>
                  <a:lnTo>
                    <a:pt x="1526" y="1718"/>
                  </a:lnTo>
                  <a:lnTo>
                    <a:pt x="1530" y="1700"/>
                  </a:lnTo>
                  <a:lnTo>
                    <a:pt x="1538" y="1680"/>
                  </a:lnTo>
                  <a:lnTo>
                    <a:pt x="1548" y="1662"/>
                  </a:lnTo>
                  <a:lnTo>
                    <a:pt x="1554" y="1654"/>
                  </a:lnTo>
                  <a:lnTo>
                    <a:pt x="1562" y="1646"/>
                  </a:lnTo>
                  <a:lnTo>
                    <a:pt x="1574" y="1634"/>
                  </a:lnTo>
                  <a:lnTo>
                    <a:pt x="1582" y="1626"/>
                  </a:lnTo>
                  <a:lnTo>
                    <a:pt x="1586" y="1618"/>
                  </a:lnTo>
                  <a:lnTo>
                    <a:pt x="1588" y="1612"/>
                  </a:lnTo>
                  <a:lnTo>
                    <a:pt x="1588" y="1604"/>
                  </a:lnTo>
                  <a:lnTo>
                    <a:pt x="1590" y="1598"/>
                  </a:lnTo>
                  <a:lnTo>
                    <a:pt x="1594" y="1590"/>
                  </a:lnTo>
                  <a:lnTo>
                    <a:pt x="1598" y="1576"/>
                  </a:lnTo>
                  <a:lnTo>
                    <a:pt x="1602" y="1566"/>
                  </a:lnTo>
                  <a:lnTo>
                    <a:pt x="1602" y="1556"/>
                  </a:lnTo>
                  <a:lnTo>
                    <a:pt x="1602" y="1546"/>
                  </a:lnTo>
                  <a:lnTo>
                    <a:pt x="1602" y="1532"/>
                  </a:lnTo>
                  <a:lnTo>
                    <a:pt x="1604" y="1524"/>
                  </a:lnTo>
                  <a:lnTo>
                    <a:pt x="1606" y="1516"/>
                  </a:lnTo>
                  <a:lnTo>
                    <a:pt x="1612" y="1504"/>
                  </a:lnTo>
                  <a:lnTo>
                    <a:pt x="1614" y="1494"/>
                  </a:lnTo>
                  <a:lnTo>
                    <a:pt x="1616" y="1476"/>
                  </a:lnTo>
                  <a:lnTo>
                    <a:pt x="1618" y="1458"/>
                  </a:lnTo>
                  <a:lnTo>
                    <a:pt x="1620" y="1448"/>
                  </a:lnTo>
                  <a:lnTo>
                    <a:pt x="1626" y="1438"/>
                  </a:lnTo>
                  <a:lnTo>
                    <a:pt x="1628" y="1432"/>
                  </a:lnTo>
                  <a:lnTo>
                    <a:pt x="1630" y="1426"/>
                  </a:lnTo>
                  <a:lnTo>
                    <a:pt x="1628" y="1412"/>
                  </a:lnTo>
                  <a:lnTo>
                    <a:pt x="1626" y="1398"/>
                  </a:lnTo>
                  <a:lnTo>
                    <a:pt x="1622" y="1384"/>
                  </a:lnTo>
                  <a:lnTo>
                    <a:pt x="1612" y="1358"/>
                  </a:lnTo>
                  <a:lnTo>
                    <a:pt x="1610" y="1350"/>
                  </a:lnTo>
                  <a:lnTo>
                    <a:pt x="1610" y="1344"/>
                  </a:lnTo>
                  <a:close/>
                  <a:moveTo>
                    <a:pt x="1412" y="2026"/>
                  </a:moveTo>
                  <a:lnTo>
                    <a:pt x="1412" y="2026"/>
                  </a:lnTo>
                  <a:lnTo>
                    <a:pt x="1408" y="2024"/>
                  </a:lnTo>
                  <a:lnTo>
                    <a:pt x="1406" y="2020"/>
                  </a:lnTo>
                  <a:lnTo>
                    <a:pt x="1404" y="2016"/>
                  </a:lnTo>
                  <a:lnTo>
                    <a:pt x="1402" y="2014"/>
                  </a:lnTo>
                  <a:lnTo>
                    <a:pt x="1400" y="2014"/>
                  </a:lnTo>
                  <a:lnTo>
                    <a:pt x="1396" y="2018"/>
                  </a:lnTo>
                  <a:lnTo>
                    <a:pt x="1392" y="2022"/>
                  </a:lnTo>
                  <a:lnTo>
                    <a:pt x="1392" y="2024"/>
                  </a:lnTo>
                  <a:lnTo>
                    <a:pt x="1394" y="2024"/>
                  </a:lnTo>
                  <a:lnTo>
                    <a:pt x="1396" y="2026"/>
                  </a:lnTo>
                  <a:lnTo>
                    <a:pt x="1398" y="2028"/>
                  </a:lnTo>
                  <a:lnTo>
                    <a:pt x="1400" y="2038"/>
                  </a:lnTo>
                  <a:lnTo>
                    <a:pt x="1402" y="2040"/>
                  </a:lnTo>
                  <a:lnTo>
                    <a:pt x="1404" y="2042"/>
                  </a:lnTo>
                  <a:lnTo>
                    <a:pt x="1410" y="2044"/>
                  </a:lnTo>
                  <a:lnTo>
                    <a:pt x="1414" y="2042"/>
                  </a:lnTo>
                  <a:lnTo>
                    <a:pt x="1414" y="2040"/>
                  </a:lnTo>
                  <a:lnTo>
                    <a:pt x="1414" y="2036"/>
                  </a:lnTo>
                  <a:lnTo>
                    <a:pt x="1412" y="2034"/>
                  </a:lnTo>
                  <a:lnTo>
                    <a:pt x="1412" y="2032"/>
                  </a:lnTo>
                  <a:lnTo>
                    <a:pt x="1414" y="2030"/>
                  </a:lnTo>
                  <a:lnTo>
                    <a:pt x="1416" y="2028"/>
                  </a:lnTo>
                  <a:lnTo>
                    <a:pt x="1412" y="2026"/>
                  </a:lnTo>
                  <a:close/>
                  <a:moveTo>
                    <a:pt x="1708" y="300"/>
                  </a:moveTo>
                  <a:lnTo>
                    <a:pt x="1708" y="300"/>
                  </a:lnTo>
                  <a:lnTo>
                    <a:pt x="1704" y="298"/>
                  </a:lnTo>
                  <a:lnTo>
                    <a:pt x="1700" y="294"/>
                  </a:lnTo>
                  <a:lnTo>
                    <a:pt x="1694" y="284"/>
                  </a:lnTo>
                  <a:lnTo>
                    <a:pt x="1688" y="274"/>
                  </a:lnTo>
                  <a:lnTo>
                    <a:pt x="1686" y="272"/>
                  </a:lnTo>
                  <a:lnTo>
                    <a:pt x="1682" y="268"/>
                  </a:lnTo>
                  <a:lnTo>
                    <a:pt x="1678" y="266"/>
                  </a:lnTo>
                  <a:lnTo>
                    <a:pt x="1676" y="262"/>
                  </a:lnTo>
                  <a:lnTo>
                    <a:pt x="1672" y="252"/>
                  </a:lnTo>
                  <a:lnTo>
                    <a:pt x="1668" y="244"/>
                  </a:lnTo>
                  <a:lnTo>
                    <a:pt x="1668" y="242"/>
                  </a:lnTo>
                  <a:lnTo>
                    <a:pt x="1664" y="244"/>
                  </a:lnTo>
                  <a:lnTo>
                    <a:pt x="1662" y="248"/>
                  </a:lnTo>
                  <a:lnTo>
                    <a:pt x="1662" y="250"/>
                  </a:lnTo>
                  <a:lnTo>
                    <a:pt x="1666" y="256"/>
                  </a:lnTo>
                  <a:lnTo>
                    <a:pt x="1670" y="264"/>
                  </a:lnTo>
                  <a:lnTo>
                    <a:pt x="1672" y="268"/>
                  </a:lnTo>
                  <a:lnTo>
                    <a:pt x="1672" y="276"/>
                  </a:lnTo>
                  <a:lnTo>
                    <a:pt x="1672" y="282"/>
                  </a:lnTo>
                  <a:lnTo>
                    <a:pt x="1672" y="288"/>
                  </a:lnTo>
                  <a:lnTo>
                    <a:pt x="1680" y="298"/>
                  </a:lnTo>
                  <a:lnTo>
                    <a:pt x="1688" y="306"/>
                  </a:lnTo>
                  <a:lnTo>
                    <a:pt x="1690" y="310"/>
                  </a:lnTo>
                  <a:lnTo>
                    <a:pt x="1692" y="316"/>
                  </a:lnTo>
                  <a:lnTo>
                    <a:pt x="1694" y="324"/>
                  </a:lnTo>
                  <a:lnTo>
                    <a:pt x="1700" y="330"/>
                  </a:lnTo>
                  <a:lnTo>
                    <a:pt x="1708" y="332"/>
                  </a:lnTo>
                  <a:lnTo>
                    <a:pt x="1716" y="330"/>
                  </a:lnTo>
                  <a:lnTo>
                    <a:pt x="1720" y="328"/>
                  </a:lnTo>
                  <a:lnTo>
                    <a:pt x="1722" y="326"/>
                  </a:lnTo>
                  <a:lnTo>
                    <a:pt x="1722" y="322"/>
                  </a:lnTo>
                  <a:lnTo>
                    <a:pt x="1720" y="316"/>
                  </a:lnTo>
                  <a:lnTo>
                    <a:pt x="1716" y="306"/>
                  </a:lnTo>
                  <a:lnTo>
                    <a:pt x="1712" y="304"/>
                  </a:lnTo>
                  <a:lnTo>
                    <a:pt x="1708" y="300"/>
                  </a:lnTo>
                  <a:close/>
                  <a:moveTo>
                    <a:pt x="1712" y="342"/>
                  </a:moveTo>
                  <a:lnTo>
                    <a:pt x="1712" y="342"/>
                  </a:lnTo>
                  <a:lnTo>
                    <a:pt x="1712" y="346"/>
                  </a:lnTo>
                  <a:lnTo>
                    <a:pt x="1716" y="346"/>
                  </a:lnTo>
                  <a:lnTo>
                    <a:pt x="1718" y="346"/>
                  </a:lnTo>
                  <a:lnTo>
                    <a:pt x="1720" y="344"/>
                  </a:lnTo>
                  <a:lnTo>
                    <a:pt x="1718" y="340"/>
                  </a:lnTo>
                  <a:lnTo>
                    <a:pt x="1716" y="338"/>
                  </a:lnTo>
                  <a:lnTo>
                    <a:pt x="1712" y="340"/>
                  </a:lnTo>
                  <a:lnTo>
                    <a:pt x="1712" y="342"/>
                  </a:lnTo>
                  <a:close/>
                  <a:moveTo>
                    <a:pt x="1238" y="2006"/>
                  </a:moveTo>
                  <a:lnTo>
                    <a:pt x="1238" y="2006"/>
                  </a:lnTo>
                  <a:lnTo>
                    <a:pt x="1236" y="2012"/>
                  </a:lnTo>
                  <a:lnTo>
                    <a:pt x="1234" y="2024"/>
                  </a:lnTo>
                  <a:lnTo>
                    <a:pt x="1236" y="2032"/>
                  </a:lnTo>
                  <a:lnTo>
                    <a:pt x="1240" y="2034"/>
                  </a:lnTo>
                  <a:lnTo>
                    <a:pt x="1242" y="2032"/>
                  </a:lnTo>
                  <a:lnTo>
                    <a:pt x="1244" y="2028"/>
                  </a:lnTo>
                  <a:lnTo>
                    <a:pt x="1246" y="2024"/>
                  </a:lnTo>
                  <a:lnTo>
                    <a:pt x="1246" y="2014"/>
                  </a:lnTo>
                  <a:lnTo>
                    <a:pt x="1242" y="2006"/>
                  </a:lnTo>
                  <a:lnTo>
                    <a:pt x="1240" y="2004"/>
                  </a:lnTo>
                  <a:lnTo>
                    <a:pt x="1238" y="2006"/>
                  </a:lnTo>
                  <a:close/>
                  <a:moveTo>
                    <a:pt x="1414" y="2116"/>
                  </a:moveTo>
                  <a:lnTo>
                    <a:pt x="1414" y="2116"/>
                  </a:lnTo>
                  <a:lnTo>
                    <a:pt x="1414" y="2106"/>
                  </a:lnTo>
                  <a:lnTo>
                    <a:pt x="1414" y="2096"/>
                  </a:lnTo>
                  <a:lnTo>
                    <a:pt x="1414" y="2088"/>
                  </a:lnTo>
                  <a:lnTo>
                    <a:pt x="1412" y="2082"/>
                  </a:lnTo>
                  <a:lnTo>
                    <a:pt x="1408" y="2076"/>
                  </a:lnTo>
                  <a:lnTo>
                    <a:pt x="1406" y="2072"/>
                  </a:lnTo>
                  <a:lnTo>
                    <a:pt x="1402" y="2072"/>
                  </a:lnTo>
                  <a:lnTo>
                    <a:pt x="1400" y="2074"/>
                  </a:lnTo>
                  <a:lnTo>
                    <a:pt x="1398" y="2078"/>
                  </a:lnTo>
                  <a:lnTo>
                    <a:pt x="1396" y="2078"/>
                  </a:lnTo>
                  <a:lnTo>
                    <a:pt x="1392" y="2076"/>
                  </a:lnTo>
                  <a:lnTo>
                    <a:pt x="1388" y="2076"/>
                  </a:lnTo>
                  <a:lnTo>
                    <a:pt x="1386" y="2078"/>
                  </a:lnTo>
                  <a:lnTo>
                    <a:pt x="1382" y="2080"/>
                  </a:lnTo>
                  <a:lnTo>
                    <a:pt x="1380" y="2082"/>
                  </a:lnTo>
                  <a:lnTo>
                    <a:pt x="1378" y="2082"/>
                  </a:lnTo>
                  <a:lnTo>
                    <a:pt x="1370" y="2082"/>
                  </a:lnTo>
                  <a:lnTo>
                    <a:pt x="1352" y="2088"/>
                  </a:lnTo>
                  <a:lnTo>
                    <a:pt x="1340" y="2092"/>
                  </a:lnTo>
                  <a:lnTo>
                    <a:pt x="1332" y="2094"/>
                  </a:lnTo>
                  <a:lnTo>
                    <a:pt x="1324" y="2092"/>
                  </a:lnTo>
                  <a:lnTo>
                    <a:pt x="1320" y="2088"/>
                  </a:lnTo>
                  <a:lnTo>
                    <a:pt x="1310" y="2080"/>
                  </a:lnTo>
                  <a:lnTo>
                    <a:pt x="1304" y="2076"/>
                  </a:lnTo>
                  <a:lnTo>
                    <a:pt x="1296" y="2076"/>
                  </a:lnTo>
                  <a:lnTo>
                    <a:pt x="1288" y="2074"/>
                  </a:lnTo>
                  <a:lnTo>
                    <a:pt x="1282" y="2072"/>
                  </a:lnTo>
                  <a:lnTo>
                    <a:pt x="1274" y="2066"/>
                  </a:lnTo>
                  <a:lnTo>
                    <a:pt x="1272" y="2064"/>
                  </a:lnTo>
                  <a:lnTo>
                    <a:pt x="1270" y="2064"/>
                  </a:lnTo>
                  <a:lnTo>
                    <a:pt x="1266" y="2078"/>
                  </a:lnTo>
                  <a:lnTo>
                    <a:pt x="1264" y="2086"/>
                  </a:lnTo>
                  <a:lnTo>
                    <a:pt x="1266" y="2094"/>
                  </a:lnTo>
                  <a:lnTo>
                    <a:pt x="1276" y="2118"/>
                  </a:lnTo>
                  <a:lnTo>
                    <a:pt x="1280" y="2130"/>
                  </a:lnTo>
                  <a:lnTo>
                    <a:pt x="1284" y="2134"/>
                  </a:lnTo>
                  <a:lnTo>
                    <a:pt x="1288" y="2136"/>
                  </a:lnTo>
                  <a:lnTo>
                    <a:pt x="1288" y="2144"/>
                  </a:lnTo>
                  <a:lnTo>
                    <a:pt x="1288" y="2158"/>
                  </a:lnTo>
                  <a:lnTo>
                    <a:pt x="1292" y="2174"/>
                  </a:lnTo>
                  <a:lnTo>
                    <a:pt x="1296" y="2186"/>
                  </a:lnTo>
                  <a:lnTo>
                    <a:pt x="1300" y="2192"/>
                  </a:lnTo>
                  <a:lnTo>
                    <a:pt x="1304" y="2198"/>
                  </a:lnTo>
                  <a:lnTo>
                    <a:pt x="1310" y="2202"/>
                  </a:lnTo>
                  <a:lnTo>
                    <a:pt x="1312" y="2206"/>
                  </a:lnTo>
                  <a:lnTo>
                    <a:pt x="1318" y="2216"/>
                  </a:lnTo>
                  <a:lnTo>
                    <a:pt x="1322" y="2224"/>
                  </a:lnTo>
                  <a:lnTo>
                    <a:pt x="1324" y="2226"/>
                  </a:lnTo>
                  <a:lnTo>
                    <a:pt x="1328" y="2226"/>
                  </a:lnTo>
                  <a:lnTo>
                    <a:pt x="1332" y="2226"/>
                  </a:lnTo>
                  <a:lnTo>
                    <a:pt x="1338" y="2226"/>
                  </a:lnTo>
                  <a:lnTo>
                    <a:pt x="1352" y="2230"/>
                  </a:lnTo>
                  <a:lnTo>
                    <a:pt x="1356" y="2232"/>
                  </a:lnTo>
                  <a:lnTo>
                    <a:pt x="1358" y="2230"/>
                  </a:lnTo>
                  <a:lnTo>
                    <a:pt x="1360" y="2226"/>
                  </a:lnTo>
                  <a:lnTo>
                    <a:pt x="1362" y="2220"/>
                  </a:lnTo>
                  <a:lnTo>
                    <a:pt x="1366" y="2214"/>
                  </a:lnTo>
                  <a:lnTo>
                    <a:pt x="1370" y="2212"/>
                  </a:lnTo>
                  <a:lnTo>
                    <a:pt x="1372" y="2208"/>
                  </a:lnTo>
                  <a:lnTo>
                    <a:pt x="1374" y="2200"/>
                  </a:lnTo>
                  <a:lnTo>
                    <a:pt x="1376" y="2194"/>
                  </a:lnTo>
                  <a:lnTo>
                    <a:pt x="1378" y="2194"/>
                  </a:lnTo>
                  <a:lnTo>
                    <a:pt x="1378" y="2196"/>
                  </a:lnTo>
                  <a:lnTo>
                    <a:pt x="1380" y="2198"/>
                  </a:lnTo>
                  <a:lnTo>
                    <a:pt x="1382" y="2198"/>
                  </a:lnTo>
                  <a:lnTo>
                    <a:pt x="1382" y="2194"/>
                  </a:lnTo>
                  <a:lnTo>
                    <a:pt x="1384" y="2190"/>
                  </a:lnTo>
                  <a:lnTo>
                    <a:pt x="1386" y="2188"/>
                  </a:lnTo>
                  <a:lnTo>
                    <a:pt x="1388" y="2188"/>
                  </a:lnTo>
                  <a:lnTo>
                    <a:pt x="1392" y="2192"/>
                  </a:lnTo>
                  <a:lnTo>
                    <a:pt x="1394" y="2194"/>
                  </a:lnTo>
                  <a:lnTo>
                    <a:pt x="1394" y="2196"/>
                  </a:lnTo>
                  <a:lnTo>
                    <a:pt x="1392" y="2196"/>
                  </a:lnTo>
                  <a:lnTo>
                    <a:pt x="1388" y="2198"/>
                  </a:lnTo>
                  <a:lnTo>
                    <a:pt x="1388" y="2202"/>
                  </a:lnTo>
                  <a:lnTo>
                    <a:pt x="1390" y="2206"/>
                  </a:lnTo>
                  <a:lnTo>
                    <a:pt x="1398" y="2210"/>
                  </a:lnTo>
                  <a:lnTo>
                    <a:pt x="1402" y="2208"/>
                  </a:lnTo>
                  <a:lnTo>
                    <a:pt x="1404" y="2206"/>
                  </a:lnTo>
                  <a:lnTo>
                    <a:pt x="1402" y="2194"/>
                  </a:lnTo>
                  <a:lnTo>
                    <a:pt x="1400" y="2180"/>
                  </a:lnTo>
                  <a:lnTo>
                    <a:pt x="1400" y="2174"/>
                  </a:lnTo>
                  <a:lnTo>
                    <a:pt x="1402" y="2170"/>
                  </a:lnTo>
                  <a:lnTo>
                    <a:pt x="1404" y="2168"/>
                  </a:lnTo>
                  <a:lnTo>
                    <a:pt x="1404" y="2166"/>
                  </a:lnTo>
                  <a:lnTo>
                    <a:pt x="1402" y="2160"/>
                  </a:lnTo>
                  <a:lnTo>
                    <a:pt x="1402" y="2152"/>
                  </a:lnTo>
                  <a:lnTo>
                    <a:pt x="1402" y="2150"/>
                  </a:lnTo>
                  <a:lnTo>
                    <a:pt x="1404" y="2146"/>
                  </a:lnTo>
                  <a:lnTo>
                    <a:pt x="1408" y="2144"/>
                  </a:lnTo>
                  <a:lnTo>
                    <a:pt x="1410" y="2144"/>
                  </a:lnTo>
                  <a:lnTo>
                    <a:pt x="1410" y="2150"/>
                  </a:lnTo>
                  <a:lnTo>
                    <a:pt x="1412" y="2154"/>
                  </a:lnTo>
                  <a:lnTo>
                    <a:pt x="1414" y="2152"/>
                  </a:lnTo>
                  <a:lnTo>
                    <a:pt x="1416" y="2148"/>
                  </a:lnTo>
                  <a:lnTo>
                    <a:pt x="1416" y="2146"/>
                  </a:lnTo>
                  <a:lnTo>
                    <a:pt x="1414" y="2140"/>
                  </a:lnTo>
                  <a:lnTo>
                    <a:pt x="1412" y="2132"/>
                  </a:lnTo>
                  <a:lnTo>
                    <a:pt x="1412" y="2124"/>
                  </a:lnTo>
                  <a:lnTo>
                    <a:pt x="1414" y="2116"/>
                  </a:lnTo>
                  <a:close/>
                  <a:moveTo>
                    <a:pt x="984" y="1792"/>
                  </a:moveTo>
                  <a:lnTo>
                    <a:pt x="984" y="1792"/>
                  </a:lnTo>
                  <a:lnTo>
                    <a:pt x="980" y="1788"/>
                  </a:lnTo>
                  <a:lnTo>
                    <a:pt x="974" y="1788"/>
                  </a:lnTo>
                  <a:lnTo>
                    <a:pt x="966" y="1788"/>
                  </a:lnTo>
                  <a:lnTo>
                    <a:pt x="958" y="1792"/>
                  </a:lnTo>
                  <a:lnTo>
                    <a:pt x="950" y="1794"/>
                  </a:lnTo>
                  <a:lnTo>
                    <a:pt x="944" y="1798"/>
                  </a:lnTo>
                  <a:lnTo>
                    <a:pt x="942" y="1804"/>
                  </a:lnTo>
                  <a:lnTo>
                    <a:pt x="940" y="1808"/>
                  </a:lnTo>
                  <a:lnTo>
                    <a:pt x="942" y="1810"/>
                  </a:lnTo>
                  <a:lnTo>
                    <a:pt x="948" y="1812"/>
                  </a:lnTo>
                  <a:lnTo>
                    <a:pt x="960" y="1814"/>
                  </a:lnTo>
                  <a:lnTo>
                    <a:pt x="974" y="1812"/>
                  </a:lnTo>
                  <a:lnTo>
                    <a:pt x="982" y="1810"/>
                  </a:lnTo>
                  <a:lnTo>
                    <a:pt x="990" y="1808"/>
                  </a:lnTo>
                  <a:lnTo>
                    <a:pt x="998" y="1808"/>
                  </a:lnTo>
                  <a:lnTo>
                    <a:pt x="1004" y="1806"/>
                  </a:lnTo>
                  <a:lnTo>
                    <a:pt x="1004" y="1804"/>
                  </a:lnTo>
                  <a:lnTo>
                    <a:pt x="1002" y="1800"/>
                  </a:lnTo>
                  <a:lnTo>
                    <a:pt x="1000" y="1798"/>
                  </a:lnTo>
                  <a:lnTo>
                    <a:pt x="994" y="1798"/>
                  </a:lnTo>
                  <a:lnTo>
                    <a:pt x="990" y="1796"/>
                  </a:lnTo>
                  <a:lnTo>
                    <a:pt x="984" y="1792"/>
                  </a:lnTo>
                  <a:close/>
                  <a:moveTo>
                    <a:pt x="2204" y="1064"/>
                  </a:moveTo>
                  <a:lnTo>
                    <a:pt x="2204" y="1064"/>
                  </a:lnTo>
                  <a:lnTo>
                    <a:pt x="2206" y="1066"/>
                  </a:lnTo>
                  <a:lnTo>
                    <a:pt x="2208" y="1066"/>
                  </a:lnTo>
                  <a:lnTo>
                    <a:pt x="2212" y="1066"/>
                  </a:lnTo>
                  <a:lnTo>
                    <a:pt x="2214" y="1060"/>
                  </a:lnTo>
                  <a:lnTo>
                    <a:pt x="2214" y="1058"/>
                  </a:lnTo>
                  <a:lnTo>
                    <a:pt x="2212" y="1054"/>
                  </a:lnTo>
                  <a:lnTo>
                    <a:pt x="2210" y="1050"/>
                  </a:lnTo>
                  <a:lnTo>
                    <a:pt x="2208" y="1048"/>
                  </a:lnTo>
                  <a:lnTo>
                    <a:pt x="2206" y="1048"/>
                  </a:lnTo>
                  <a:lnTo>
                    <a:pt x="2204" y="1050"/>
                  </a:lnTo>
                  <a:lnTo>
                    <a:pt x="2202" y="1054"/>
                  </a:lnTo>
                  <a:lnTo>
                    <a:pt x="2204" y="1064"/>
                  </a:lnTo>
                  <a:close/>
                  <a:moveTo>
                    <a:pt x="2218" y="862"/>
                  </a:moveTo>
                  <a:lnTo>
                    <a:pt x="2218" y="862"/>
                  </a:lnTo>
                  <a:lnTo>
                    <a:pt x="2216" y="866"/>
                  </a:lnTo>
                  <a:lnTo>
                    <a:pt x="2218" y="870"/>
                  </a:lnTo>
                  <a:lnTo>
                    <a:pt x="2222" y="872"/>
                  </a:lnTo>
                  <a:lnTo>
                    <a:pt x="2228" y="874"/>
                  </a:lnTo>
                  <a:lnTo>
                    <a:pt x="2230" y="872"/>
                  </a:lnTo>
                  <a:lnTo>
                    <a:pt x="2230" y="870"/>
                  </a:lnTo>
                  <a:lnTo>
                    <a:pt x="2228" y="864"/>
                  </a:lnTo>
                  <a:lnTo>
                    <a:pt x="2222" y="860"/>
                  </a:lnTo>
                  <a:lnTo>
                    <a:pt x="2220" y="860"/>
                  </a:lnTo>
                  <a:lnTo>
                    <a:pt x="2218" y="862"/>
                  </a:lnTo>
                  <a:close/>
                  <a:moveTo>
                    <a:pt x="2220" y="824"/>
                  </a:moveTo>
                  <a:lnTo>
                    <a:pt x="2220" y="824"/>
                  </a:lnTo>
                  <a:lnTo>
                    <a:pt x="2222" y="824"/>
                  </a:lnTo>
                  <a:lnTo>
                    <a:pt x="2222" y="822"/>
                  </a:lnTo>
                  <a:lnTo>
                    <a:pt x="2216" y="814"/>
                  </a:lnTo>
                  <a:lnTo>
                    <a:pt x="2216" y="812"/>
                  </a:lnTo>
                  <a:lnTo>
                    <a:pt x="2214" y="814"/>
                  </a:lnTo>
                  <a:lnTo>
                    <a:pt x="2212" y="816"/>
                  </a:lnTo>
                  <a:lnTo>
                    <a:pt x="2214" y="822"/>
                  </a:lnTo>
                  <a:lnTo>
                    <a:pt x="2216" y="822"/>
                  </a:lnTo>
                  <a:lnTo>
                    <a:pt x="2220" y="824"/>
                  </a:lnTo>
                  <a:close/>
                  <a:moveTo>
                    <a:pt x="2124" y="1064"/>
                  </a:moveTo>
                  <a:lnTo>
                    <a:pt x="2124" y="1064"/>
                  </a:lnTo>
                  <a:lnTo>
                    <a:pt x="2118" y="1060"/>
                  </a:lnTo>
                  <a:lnTo>
                    <a:pt x="2116" y="1060"/>
                  </a:lnTo>
                  <a:lnTo>
                    <a:pt x="2114" y="1062"/>
                  </a:lnTo>
                  <a:lnTo>
                    <a:pt x="2096" y="1042"/>
                  </a:lnTo>
                  <a:lnTo>
                    <a:pt x="2094" y="1038"/>
                  </a:lnTo>
                  <a:lnTo>
                    <a:pt x="2090" y="1032"/>
                  </a:lnTo>
                  <a:lnTo>
                    <a:pt x="2076" y="1018"/>
                  </a:lnTo>
                  <a:lnTo>
                    <a:pt x="2060" y="1008"/>
                  </a:lnTo>
                  <a:lnTo>
                    <a:pt x="2050" y="1000"/>
                  </a:lnTo>
                  <a:lnTo>
                    <a:pt x="2050" y="1004"/>
                  </a:lnTo>
                  <a:lnTo>
                    <a:pt x="2044" y="998"/>
                  </a:lnTo>
                  <a:lnTo>
                    <a:pt x="2040" y="994"/>
                  </a:lnTo>
                  <a:lnTo>
                    <a:pt x="2036" y="992"/>
                  </a:lnTo>
                  <a:lnTo>
                    <a:pt x="2040" y="1000"/>
                  </a:lnTo>
                  <a:lnTo>
                    <a:pt x="2050" y="1020"/>
                  </a:lnTo>
                  <a:lnTo>
                    <a:pt x="2052" y="1024"/>
                  </a:lnTo>
                  <a:lnTo>
                    <a:pt x="2052" y="1026"/>
                  </a:lnTo>
                  <a:lnTo>
                    <a:pt x="2064" y="1036"/>
                  </a:lnTo>
                  <a:lnTo>
                    <a:pt x="2070" y="1042"/>
                  </a:lnTo>
                  <a:lnTo>
                    <a:pt x="2076" y="1056"/>
                  </a:lnTo>
                  <a:lnTo>
                    <a:pt x="2076" y="1054"/>
                  </a:lnTo>
                  <a:lnTo>
                    <a:pt x="2078" y="1058"/>
                  </a:lnTo>
                  <a:lnTo>
                    <a:pt x="2082" y="1058"/>
                  </a:lnTo>
                  <a:lnTo>
                    <a:pt x="2088" y="1064"/>
                  </a:lnTo>
                  <a:lnTo>
                    <a:pt x="2094" y="1070"/>
                  </a:lnTo>
                  <a:lnTo>
                    <a:pt x="2102" y="1074"/>
                  </a:lnTo>
                  <a:lnTo>
                    <a:pt x="2110" y="1080"/>
                  </a:lnTo>
                  <a:lnTo>
                    <a:pt x="2116" y="1086"/>
                  </a:lnTo>
                  <a:lnTo>
                    <a:pt x="2136" y="1098"/>
                  </a:lnTo>
                  <a:lnTo>
                    <a:pt x="2136" y="1102"/>
                  </a:lnTo>
                  <a:lnTo>
                    <a:pt x="2136" y="1104"/>
                  </a:lnTo>
                  <a:lnTo>
                    <a:pt x="2154" y="1100"/>
                  </a:lnTo>
                  <a:lnTo>
                    <a:pt x="2158" y="1098"/>
                  </a:lnTo>
                  <a:lnTo>
                    <a:pt x="2158" y="1096"/>
                  </a:lnTo>
                  <a:lnTo>
                    <a:pt x="2148" y="1086"/>
                  </a:lnTo>
                  <a:lnTo>
                    <a:pt x="2124" y="1064"/>
                  </a:lnTo>
                  <a:close/>
                  <a:moveTo>
                    <a:pt x="2172" y="1036"/>
                  </a:moveTo>
                  <a:lnTo>
                    <a:pt x="2172" y="1036"/>
                  </a:lnTo>
                  <a:lnTo>
                    <a:pt x="2178" y="1038"/>
                  </a:lnTo>
                  <a:lnTo>
                    <a:pt x="2182" y="1040"/>
                  </a:lnTo>
                  <a:lnTo>
                    <a:pt x="2184" y="1038"/>
                  </a:lnTo>
                  <a:lnTo>
                    <a:pt x="2186" y="1036"/>
                  </a:lnTo>
                  <a:lnTo>
                    <a:pt x="2186" y="1030"/>
                  </a:lnTo>
                  <a:lnTo>
                    <a:pt x="2182" y="1024"/>
                  </a:lnTo>
                  <a:lnTo>
                    <a:pt x="2176" y="1018"/>
                  </a:lnTo>
                  <a:lnTo>
                    <a:pt x="2172" y="1016"/>
                  </a:lnTo>
                  <a:lnTo>
                    <a:pt x="2168" y="1018"/>
                  </a:lnTo>
                  <a:lnTo>
                    <a:pt x="2168" y="1020"/>
                  </a:lnTo>
                  <a:lnTo>
                    <a:pt x="2170" y="1020"/>
                  </a:lnTo>
                  <a:lnTo>
                    <a:pt x="2172" y="1022"/>
                  </a:lnTo>
                  <a:lnTo>
                    <a:pt x="2172" y="1024"/>
                  </a:lnTo>
                  <a:lnTo>
                    <a:pt x="2170" y="1028"/>
                  </a:lnTo>
                  <a:lnTo>
                    <a:pt x="2168" y="1032"/>
                  </a:lnTo>
                  <a:lnTo>
                    <a:pt x="2170" y="1034"/>
                  </a:lnTo>
                  <a:lnTo>
                    <a:pt x="2172" y="1036"/>
                  </a:lnTo>
                  <a:close/>
                  <a:moveTo>
                    <a:pt x="2152" y="752"/>
                  </a:moveTo>
                  <a:lnTo>
                    <a:pt x="2152" y="752"/>
                  </a:lnTo>
                  <a:lnTo>
                    <a:pt x="2154" y="760"/>
                  </a:lnTo>
                  <a:lnTo>
                    <a:pt x="2156" y="764"/>
                  </a:lnTo>
                  <a:lnTo>
                    <a:pt x="2160" y="766"/>
                  </a:lnTo>
                  <a:lnTo>
                    <a:pt x="2168" y="764"/>
                  </a:lnTo>
                  <a:lnTo>
                    <a:pt x="2172" y="762"/>
                  </a:lnTo>
                  <a:lnTo>
                    <a:pt x="2174" y="760"/>
                  </a:lnTo>
                  <a:lnTo>
                    <a:pt x="2176" y="758"/>
                  </a:lnTo>
                  <a:lnTo>
                    <a:pt x="2176" y="754"/>
                  </a:lnTo>
                  <a:lnTo>
                    <a:pt x="2174" y="746"/>
                  </a:lnTo>
                  <a:lnTo>
                    <a:pt x="2170" y="736"/>
                  </a:lnTo>
                  <a:lnTo>
                    <a:pt x="2168" y="732"/>
                  </a:lnTo>
                  <a:lnTo>
                    <a:pt x="2166" y="732"/>
                  </a:lnTo>
                  <a:lnTo>
                    <a:pt x="2164" y="734"/>
                  </a:lnTo>
                  <a:lnTo>
                    <a:pt x="2162" y="736"/>
                  </a:lnTo>
                  <a:lnTo>
                    <a:pt x="2158" y="730"/>
                  </a:lnTo>
                  <a:lnTo>
                    <a:pt x="2156" y="724"/>
                  </a:lnTo>
                  <a:lnTo>
                    <a:pt x="2154" y="718"/>
                  </a:lnTo>
                  <a:lnTo>
                    <a:pt x="2152" y="716"/>
                  </a:lnTo>
                  <a:lnTo>
                    <a:pt x="2148" y="716"/>
                  </a:lnTo>
                  <a:lnTo>
                    <a:pt x="2146" y="718"/>
                  </a:lnTo>
                  <a:lnTo>
                    <a:pt x="2146" y="722"/>
                  </a:lnTo>
                  <a:lnTo>
                    <a:pt x="2148" y="726"/>
                  </a:lnTo>
                  <a:lnTo>
                    <a:pt x="2152" y="736"/>
                  </a:lnTo>
                  <a:lnTo>
                    <a:pt x="2152" y="742"/>
                  </a:lnTo>
                  <a:lnTo>
                    <a:pt x="2152" y="746"/>
                  </a:lnTo>
                  <a:lnTo>
                    <a:pt x="2152" y="752"/>
                  </a:lnTo>
                  <a:close/>
                  <a:moveTo>
                    <a:pt x="2196" y="758"/>
                  </a:moveTo>
                  <a:lnTo>
                    <a:pt x="2196" y="758"/>
                  </a:lnTo>
                  <a:lnTo>
                    <a:pt x="2202" y="754"/>
                  </a:lnTo>
                  <a:lnTo>
                    <a:pt x="2206" y="750"/>
                  </a:lnTo>
                  <a:lnTo>
                    <a:pt x="2208" y="748"/>
                  </a:lnTo>
                  <a:lnTo>
                    <a:pt x="2206" y="746"/>
                  </a:lnTo>
                  <a:lnTo>
                    <a:pt x="2202" y="746"/>
                  </a:lnTo>
                  <a:lnTo>
                    <a:pt x="2198" y="748"/>
                  </a:lnTo>
                  <a:lnTo>
                    <a:pt x="2194" y="752"/>
                  </a:lnTo>
                  <a:lnTo>
                    <a:pt x="2194" y="754"/>
                  </a:lnTo>
                  <a:lnTo>
                    <a:pt x="2196" y="758"/>
                  </a:lnTo>
                  <a:close/>
                  <a:moveTo>
                    <a:pt x="2206" y="798"/>
                  </a:moveTo>
                  <a:lnTo>
                    <a:pt x="2206" y="798"/>
                  </a:lnTo>
                  <a:lnTo>
                    <a:pt x="2210" y="800"/>
                  </a:lnTo>
                  <a:lnTo>
                    <a:pt x="2214" y="800"/>
                  </a:lnTo>
                  <a:lnTo>
                    <a:pt x="2216" y="798"/>
                  </a:lnTo>
                  <a:lnTo>
                    <a:pt x="2216" y="792"/>
                  </a:lnTo>
                  <a:lnTo>
                    <a:pt x="2216" y="790"/>
                  </a:lnTo>
                  <a:lnTo>
                    <a:pt x="2214" y="788"/>
                  </a:lnTo>
                  <a:lnTo>
                    <a:pt x="2208" y="790"/>
                  </a:lnTo>
                  <a:lnTo>
                    <a:pt x="2204" y="794"/>
                  </a:lnTo>
                  <a:lnTo>
                    <a:pt x="2204" y="796"/>
                  </a:lnTo>
                  <a:lnTo>
                    <a:pt x="2206" y="798"/>
                  </a:lnTo>
                  <a:close/>
                  <a:moveTo>
                    <a:pt x="1762" y="382"/>
                  </a:moveTo>
                  <a:lnTo>
                    <a:pt x="1762" y="382"/>
                  </a:lnTo>
                  <a:lnTo>
                    <a:pt x="1762" y="386"/>
                  </a:lnTo>
                  <a:lnTo>
                    <a:pt x="1764" y="392"/>
                  </a:lnTo>
                  <a:lnTo>
                    <a:pt x="1768" y="394"/>
                  </a:lnTo>
                  <a:lnTo>
                    <a:pt x="1770" y="394"/>
                  </a:lnTo>
                  <a:lnTo>
                    <a:pt x="1772" y="392"/>
                  </a:lnTo>
                  <a:lnTo>
                    <a:pt x="1774" y="390"/>
                  </a:lnTo>
                  <a:lnTo>
                    <a:pt x="1772" y="386"/>
                  </a:lnTo>
                  <a:lnTo>
                    <a:pt x="1770" y="382"/>
                  </a:lnTo>
                  <a:lnTo>
                    <a:pt x="1766" y="378"/>
                  </a:lnTo>
                  <a:lnTo>
                    <a:pt x="1764" y="380"/>
                  </a:lnTo>
                  <a:lnTo>
                    <a:pt x="1762" y="382"/>
                  </a:lnTo>
                  <a:close/>
                  <a:moveTo>
                    <a:pt x="1786" y="386"/>
                  </a:moveTo>
                  <a:lnTo>
                    <a:pt x="1786" y="386"/>
                  </a:lnTo>
                  <a:lnTo>
                    <a:pt x="1784" y="386"/>
                  </a:lnTo>
                  <a:lnTo>
                    <a:pt x="1780" y="388"/>
                  </a:lnTo>
                  <a:lnTo>
                    <a:pt x="1776" y="396"/>
                  </a:lnTo>
                  <a:lnTo>
                    <a:pt x="1776" y="402"/>
                  </a:lnTo>
                  <a:lnTo>
                    <a:pt x="1778" y="404"/>
                  </a:lnTo>
                  <a:lnTo>
                    <a:pt x="1780" y="404"/>
                  </a:lnTo>
                  <a:lnTo>
                    <a:pt x="1784" y="402"/>
                  </a:lnTo>
                  <a:lnTo>
                    <a:pt x="1788" y="404"/>
                  </a:lnTo>
                  <a:lnTo>
                    <a:pt x="1790" y="410"/>
                  </a:lnTo>
                  <a:lnTo>
                    <a:pt x="1794" y="414"/>
                  </a:lnTo>
                  <a:lnTo>
                    <a:pt x="1796" y="416"/>
                  </a:lnTo>
                  <a:lnTo>
                    <a:pt x="1800" y="412"/>
                  </a:lnTo>
                  <a:lnTo>
                    <a:pt x="1798" y="408"/>
                  </a:lnTo>
                  <a:lnTo>
                    <a:pt x="1794" y="402"/>
                  </a:lnTo>
                  <a:lnTo>
                    <a:pt x="1790" y="396"/>
                  </a:lnTo>
                  <a:lnTo>
                    <a:pt x="1790" y="392"/>
                  </a:lnTo>
                  <a:lnTo>
                    <a:pt x="1790" y="390"/>
                  </a:lnTo>
                  <a:lnTo>
                    <a:pt x="1786" y="386"/>
                  </a:lnTo>
                  <a:close/>
                  <a:moveTo>
                    <a:pt x="1754" y="340"/>
                  </a:moveTo>
                  <a:lnTo>
                    <a:pt x="1754" y="340"/>
                  </a:lnTo>
                  <a:lnTo>
                    <a:pt x="1758" y="346"/>
                  </a:lnTo>
                  <a:lnTo>
                    <a:pt x="1766" y="354"/>
                  </a:lnTo>
                  <a:lnTo>
                    <a:pt x="1776" y="360"/>
                  </a:lnTo>
                  <a:lnTo>
                    <a:pt x="1780" y="360"/>
                  </a:lnTo>
                  <a:lnTo>
                    <a:pt x="1784" y="360"/>
                  </a:lnTo>
                  <a:lnTo>
                    <a:pt x="1788" y="358"/>
                  </a:lnTo>
                  <a:lnTo>
                    <a:pt x="1784" y="356"/>
                  </a:lnTo>
                  <a:lnTo>
                    <a:pt x="1776" y="352"/>
                  </a:lnTo>
                  <a:lnTo>
                    <a:pt x="1774" y="348"/>
                  </a:lnTo>
                  <a:lnTo>
                    <a:pt x="1772" y="344"/>
                  </a:lnTo>
                  <a:lnTo>
                    <a:pt x="1768" y="336"/>
                  </a:lnTo>
                  <a:lnTo>
                    <a:pt x="1764" y="332"/>
                  </a:lnTo>
                  <a:lnTo>
                    <a:pt x="1746" y="320"/>
                  </a:lnTo>
                  <a:lnTo>
                    <a:pt x="1742" y="318"/>
                  </a:lnTo>
                  <a:lnTo>
                    <a:pt x="1740" y="320"/>
                  </a:lnTo>
                  <a:lnTo>
                    <a:pt x="1742" y="328"/>
                  </a:lnTo>
                  <a:lnTo>
                    <a:pt x="1744" y="332"/>
                  </a:lnTo>
                  <a:lnTo>
                    <a:pt x="1748" y="334"/>
                  </a:lnTo>
                  <a:lnTo>
                    <a:pt x="1752" y="336"/>
                  </a:lnTo>
                  <a:lnTo>
                    <a:pt x="1754" y="340"/>
                  </a:lnTo>
                  <a:close/>
                  <a:moveTo>
                    <a:pt x="1744" y="368"/>
                  </a:moveTo>
                  <a:lnTo>
                    <a:pt x="1744" y="368"/>
                  </a:lnTo>
                  <a:lnTo>
                    <a:pt x="1744" y="374"/>
                  </a:lnTo>
                  <a:lnTo>
                    <a:pt x="1748" y="378"/>
                  </a:lnTo>
                  <a:lnTo>
                    <a:pt x="1752" y="382"/>
                  </a:lnTo>
                  <a:lnTo>
                    <a:pt x="1754" y="380"/>
                  </a:lnTo>
                  <a:lnTo>
                    <a:pt x="1756" y="380"/>
                  </a:lnTo>
                  <a:lnTo>
                    <a:pt x="1758" y="376"/>
                  </a:lnTo>
                  <a:lnTo>
                    <a:pt x="1758" y="374"/>
                  </a:lnTo>
                  <a:lnTo>
                    <a:pt x="1752" y="368"/>
                  </a:lnTo>
                  <a:lnTo>
                    <a:pt x="1746" y="366"/>
                  </a:lnTo>
                  <a:lnTo>
                    <a:pt x="1744" y="366"/>
                  </a:lnTo>
                  <a:lnTo>
                    <a:pt x="1744" y="368"/>
                  </a:lnTo>
                  <a:close/>
                  <a:moveTo>
                    <a:pt x="1802" y="416"/>
                  </a:moveTo>
                  <a:lnTo>
                    <a:pt x="1802" y="416"/>
                  </a:lnTo>
                  <a:lnTo>
                    <a:pt x="1800" y="420"/>
                  </a:lnTo>
                  <a:lnTo>
                    <a:pt x="1800" y="424"/>
                  </a:lnTo>
                  <a:lnTo>
                    <a:pt x="1804" y="426"/>
                  </a:lnTo>
                  <a:lnTo>
                    <a:pt x="1810" y="424"/>
                  </a:lnTo>
                  <a:lnTo>
                    <a:pt x="1810" y="422"/>
                  </a:lnTo>
                  <a:lnTo>
                    <a:pt x="1812" y="420"/>
                  </a:lnTo>
                  <a:lnTo>
                    <a:pt x="1810" y="416"/>
                  </a:lnTo>
                  <a:lnTo>
                    <a:pt x="1806" y="414"/>
                  </a:lnTo>
                  <a:lnTo>
                    <a:pt x="1804" y="414"/>
                  </a:lnTo>
                  <a:lnTo>
                    <a:pt x="1802" y="416"/>
                  </a:lnTo>
                  <a:close/>
                  <a:moveTo>
                    <a:pt x="1858" y="386"/>
                  </a:moveTo>
                  <a:lnTo>
                    <a:pt x="1858" y="386"/>
                  </a:lnTo>
                  <a:lnTo>
                    <a:pt x="1848" y="382"/>
                  </a:lnTo>
                  <a:lnTo>
                    <a:pt x="1844" y="378"/>
                  </a:lnTo>
                  <a:lnTo>
                    <a:pt x="1840" y="374"/>
                  </a:lnTo>
                  <a:lnTo>
                    <a:pt x="1832" y="368"/>
                  </a:lnTo>
                  <a:lnTo>
                    <a:pt x="1828" y="366"/>
                  </a:lnTo>
                  <a:lnTo>
                    <a:pt x="1826" y="368"/>
                  </a:lnTo>
                  <a:lnTo>
                    <a:pt x="1828" y="378"/>
                  </a:lnTo>
                  <a:lnTo>
                    <a:pt x="1830" y="382"/>
                  </a:lnTo>
                  <a:lnTo>
                    <a:pt x="1834" y="386"/>
                  </a:lnTo>
                  <a:lnTo>
                    <a:pt x="1848" y="394"/>
                  </a:lnTo>
                  <a:lnTo>
                    <a:pt x="1864" y="404"/>
                  </a:lnTo>
                  <a:lnTo>
                    <a:pt x="1878" y="414"/>
                  </a:lnTo>
                  <a:lnTo>
                    <a:pt x="1880" y="416"/>
                  </a:lnTo>
                  <a:lnTo>
                    <a:pt x="1882" y="416"/>
                  </a:lnTo>
                  <a:lnTo>
                    <a:pt x="1878" y="408"/>
                  </a:lnTo>
                  <a:lnTo>
                    <a:pt x="1870" y="396"/>
                  </a:lnTo>
                  <a:lnTo>
                    <a:pt x="1864" y="390"/>
                  </a:lnTo>
                  <a:lnTo>
                    <a:pt x="1858" y="386"/>
                  </a:lnTo>
                  <a:close/>
                  <a:moveTo>
                    <a:pt x="1882" y="456"/>
                  </a:moveTo>
                  <a:lnTo>
                    <a:pt x="1882" y="456"/>
                  </a:lnTo>
                  <a:lnTo>
                    <a:pt x="1876" y="450"/>
                  </a:lnTo>
                  <a:lnTo>
                    <a:pt x="1872" y="450"/>
                  </a:lnTo>
                  <a:lnTo>
                    <a:pt x="1870" y="454"/>
                  </a:lnTo>
                  <a:lnTo>
                    <a:pt x="1870" y="462"/>
                  </a:lnTo>
                  <a:lnTo>
                    <a:pt x="1870" y="468"/>
                  </a:lnTo>
                  <a:lnTo>
                    <a:pt x="1876" y="474"/>
                  </a:lnTo>
                  <a:lnTo>
                    <a:pt x="1882" y="478"/>
                  </a:lnTo>
                  <a:lnTo>
                    <a:pt x="1892" y="478"/>
                  </a:lnTo>
                  <a:lnTo>
                    <a:pt x="1900" y="476"/>
                  </a:lnTo>
                  <a:lnTo>
                    <a:pt x="1900" y="478"/>
                  </a:lnTo>
                  <a:lnTo>
                    <a:pt x="1902" y="480"/>
                  </a:lnTo>
                  <a:lnTo>
                    <a:pt x="1912" y="482"/>
                  </a:lnTo>
                  <a:lnTo>
                    <a:pt x="1916" y="482"/>
                  </a:lnTo>
                  <a:lnTo>
                    <a:pt x="1920" y="482"/>
                  </a:lnTo>
                  <a:lnTo>
                    <a:pt x="1920" y="480"/>
                  </a:lnTo>
                  <a:lnTo>
                    <a:pt x="1918" y="476"/>
                  </a:lnTo>
                  <a:lnTo>
                    <a:pt x="1914" y="468"/>
                  </a:lnTo>
                  <a:lnTo>
                    <a:pt x="1906" y="460"/>
                  </a:lnTo>
                  <a:lnTo>
                    <a:pt x="1902" y="458"/>
                  </a:lnTo>
                  <a:lnTo>
                    <a:pt x="1900" y="456"/>
                  </a:lnTo>
                  <a:lnTo>
                    <a:pt x="1892" y="456"/>
                  </a:lnTo>
                  <a:lnTo>
                    <a:pt x="1886" y="458"/>
                  </a:lnTo>
                  <a:lnTo>
                    <a:pt x="1884" y="456"/>
                  </a:lnTo>
                  <a:lnTo>
                    <a:pt x="1882" y="456"/>
                  </a:lnTo>
                  <a:close/>
                  <a:moveTo>
                    <a:pt x="1884" y="560"/>
                  </a:moveTo>
                  <a:lnTo>
                    <a:pt x="1884" y="560"/>
                  </a:lnTo>
                  <a:lnTo>
                    <a:pt x="1886" y="564"/>
                  </a:lnTo>
                  <a:lnTo>
                    <a:pt x="1894" y="570"/>
                  </a:lnTo>
                  <a:lnTo>
                    <a:pt x="1902" y="576"/>
                  </a:lnTo>
                  <a:lnTo>
                    <a:pt x="1906" y="576"/>
                  </a:lnTo>
                  <a:lnTo>
                    <a:pt x="1910" y="576"/>
                  </a:lnTo>
                  <a:lnTo>
                    <a:pt x="1910" y="574"/>
                  </a:lnTo>
                  <a:lnTo>
                    <a:pt x="1908" y="570"/>
                  </a:lnTo>
                  <a:lnTo>
                    <a:pt x="1900" y="562"/>
                  </a:lnTo>
                  <a:lnTo>
                    <a:pt x="1890" y="558"/>
                  </a:lnTo>
                  <a:lnTo>
                    <a:pt x="1886" y="558"/>
                  </a:lnTo>
                  <a:lnTo>
                    <a:pt x="1884" y="560"/>
                  </a:lnTo>
                  <a:close/>
                  <a:moveTo>
                    <a:pt x="1966" y="508"/>
                  </a:moveTo>
                  <a:lnTo>
                    <a:pt x="1966" y="508"/>
                  </a:lnTo>
                  <a:lnTo>
                    <a:pt x="1958" y="506"/>
                  </a:lnTo>
                  <a:lnTo>
                    <a:pt x="1950" y="502"/>
                  </a:lnTo>
                  <a:lnTo>
                    <a:pt x="1942" y="498"/>
                  </a:lnTo>
                  <a:lnTo>
                    <a:pt x="1938" y="498"/>
                  </a:lnTo>
                  <a:lnTo>
                    <a:pt x="1936" y="500"/>
                  </a:lnTo>
                  <a:lnTo>
                    <a:pt x="1934" y="500"/>
                  </a:lnTo>
                  <a:lnTo>
                    <a:pt x="1934" y="502"/>
                  </a:lnTo>
                  <a:lnTo>
                    <a:pt x="1938" y="504"/>
                  </a:lnTo>
                  <a:lnTo>
                    <a:pt x="1942" y="506"/>
                  </a:lnTo>
                  <a:lnTo>
                    <a:pt x="1944" y="510"/>
                  </a:lnTo>
                  <a:lnTo>
                    <a:pt x="1944" y="512"/>
                  </a:lnTo>
                  <a:lnTo>
                    <a:pt x="1946" y="516"/>
                  </a:lnTo>
                  <a:lnTo>
                    <a:pt x="1948" y="518"/>
                  </a:lnTo>
                  <a:lnTo>
                    <a:pt x="1956" y="524"/>
                  </a:lnTo>
                  <a:lnTo>
                    <a:pt x="1966" y="528"/>
                  </a:lnTo>
                  <a:lnTo>
                    <a:pt x="1974" y="528"/>
                  </a:lnTo>
                  <a:lnTo>
                    <a:pt x="1976" y="528"/>
                  </a:lnTo>
                  <a:lnTo>
                    <a:pt x="1978" y="526"/>
                  </a:lnTo>
                  <a:lnTo>
                    <a:pt x="1976" y="518"/>
                  </a:lnTo>
                  <a:lnTo>
                    <a:pt x="1972" y="512"/>
                  </a:lnTo>
                  <a:lnTo>
                    <a:pt x="1968" y="510"/>
                  </a:lnTo>
                  <a:lnTo>
                    <a:pt x="1966" y="508"/>
                  </a:lnTo>
                  <a:close/>
                  <a:moveTo>
                    <a:pt x="2174" y="784"/>
                  </a:moveTo>
                  <a:lnTo>
                    <a:pt x="2174" y="784"/>
                  </a:lnTo>
                  <a:lnTo>
                    <a:pt x="2174" y="788"/>
                  </a:lnTo>
                  <a:lnTo>
                    <a:pt x="2180" y="792"/>
                  </a:lnTo>
                  <a:lnTo>
                    <a:pt x="2182" y="794"/>
                  </a:lnTo>
                  <a:lnTo>
                    <a:pt x="2184" y="798"/>
                  </a:lnTo>
                  <a:lnTo>
                    <a:pt x="2186" y="804"/>
                  </a:lnTo>
                  <a:lnTo>
                    <a:pt x="2188" y="808"/>
                  </a:lnTo>
                  <a:lnTo>
                    <a:pt x="2192" y="808"/>
                  </a:lnTo>
                  <a:lnTo>
                    <a:pt x="2196" y="808"/>
                  </a:lnTo>
                  <a:lnTo>
                    <a:pt x="2198" y="806"/>
                  </a:lnTo>
                  <a:lnTo>
                    <a:pt x="2198" y="800"/>
                  </a:lnTo>
                  <a:lnTo>
                    <a:pt x="2196" y="794"/>
                  </a:lnTo>
                  <a:lnTo>
                    <a:pt x="2190" y="788"/>
                  </a:lnTo>
                  <a:lnTo>
                    <a:pt x="2186" y="784"/>
                  </a:lnTo>
                  <a:lnTo>
                    <a:pt x="2180" y="780"/>
                  </a:lnTo>
                  <a:lnTo>
                    <a:pt x="2176" y="780"/>
                  </a:lnTo>
                  <a:lnTo>
                    <a:pt x="2174" y="784"/>
                  </a:lnTo>
                  <a:close/>
                  <a:moveTo>
                    <a:pt x="1938" y="458"/>
                  </a:moveTo>
                  <a:lnTo>
                    <a:pt x="1938" y="458"/>
                  </a:lnTo>
                  <a:lnTo>
                    <a:pt x="1938" y="454"/>
                  </a:lnTo>
                  <a:lnTo>
                    <a:pt x="1938" y="448"/>
                  </a:lnTo>
                  <a:lnTo>
                    <a:pt x="1936" y="444"/>
                  </a:lnTo>
                  <a:lnTo>
                    <a:pt x="1930" y="438"/>
                  </a:lnTo>
                  <a:lnTo>
                    <a:pt x="1928" y="434"/>
                  </a:lnTo>
                  <a:lnTo>
                    <a:pt x="1926" y="428"/>
                  </a:lnTo>
                  <a:lnTo>
                    <a:pt x="1922" y="420"/>
                  </a:lnTo>
                  <a:lnTo>
                    <a:pt x="1920" y="410"/>
                  </a:lnTo>
                  <a:lnTo>
                    <a:pt x="1916" y="408"/>
                  </a:lnTo>
                  <a:lnTo>
                    <a:pt x="1910" y="406"/>
                  </a:lnTo>
                  <a:lnTo>
                    <a:pt x="1908" y="404"/>
                  </a:lnTo>
                  <a:lnTo>
                    <a:pt x="1906" y="406"/>
                  </a:lnTo>
                  <a:lnTo>
                    <a:pt x="1906" y="412"/>
                  </a:lnTo>
                  <a:lnTo>
                    <a:pt x="1912" y="422"/>
                  </a:lnTo>
                  <a:lnTo>
                    <a:pt x="1916" y="440"/>
                  </a:lnTo>
                  <a:lnTo>
                    <a:pt x="1918" y="446"/>
                  </a:lnTo>
                  <a:lnTo>
                    <a:pt x="1920" y="448"/>
                  </a:lnTo>
                  <a:lnTo>
                    <a:pt x="1926" y="452"/>
                  </a:lnTo>
                  <a:lnTo>
                    <a:pt x="1930" y="460"/>
                  </a:lnTo>
                  <a:lnTo>
                    <a:pt x="1936" y="466"/>
                  </a:lnTo>
                  <a:lnTo>
                    <a:pt x="1940" y="470"/>
                  </a:lnTo>
                  <a:lnTo>
                    <a:pt x="1942" y="468"/>
                  </a:lnTo>
                  <a:lnTo>
                    <a:pt x="1938" y="458"/>
                  </a:lnTo>
                  <a:close/>
                  <a:moveTo>
                    <a:pt x="2456" y="2102"/>
                  </a:moveTo>
                  <a:lnTo>
                    <a:pt x="2456" y="2102"/>
                  </a:lnTo>
                  <a:lnTo>
                    <a:pt x="2460" y="2096"/>
                  </a:lnTo>
                  <a:lnTo>
                    <a:pt x="2460" y="2090"/>
                  </a:lnTo>
                  <a:lnTo>
                    <a:pt x="2458" y="2084"/>
                  </a:lnTo>
                  <a:lnTo>
                    <a:pt x="2456" y="2082"/>
                  </a:lnTo>
                  <a:lnTo>
                    <a:pt x="2450" y="2082"/>
                  </a:lnTo>
                  <a:lnTo>
                    <a:pt x="2442" y="2084"/>
                  </a:lnTo>
                  <a:lnTo>
                    <a:pt x="2434" y="2088"/>
                  </a:lnTo>
                  <a:lnTo>
                    <a:pt x="2426" y="2094"/>
                  </a:lnTo>
                  <a:lnTo>
                    <a:pt x="2418" y="2100"/>
                  </a:lnTo>
                  <a:lnTo>
                    <a:pt x="2412" y="2100"/>
                  </a:lnTo>
                  <a:lnTo>
                    <a:pt x="2410" y="2098"/>
                  </a:lnTo>
                  <a:lnTo>
                    <a:pt x="2410" y="2094"/>
                  </a:lnTo>
                  <a:lnTo>
                    <a:pt x="2410" y="2080"/>
                  </a:lnTo>
                  <a:lnTo>
                    <a:pt x="2410" y="2076"/>
                  </a:lnTo>
                  <a:lnTo>
                    <a:pt x="2408" y="2074"/>
                  </a:lnTo>
                  <a:lnTo>
                    <a:pt x="2400" y="2072"/>
                  </a:lnTo>
                  <a:lnTo>
                    <a:pt x="2398" y="2070"/>
                  </a:lnTo>
                  <a:lnTo>
                    <a:pt x="2398" y="2068"/>
                  </a:lnTo>
                  <a:lnTo>
                    <a:pt x="2404" y="2064"/>
                  </a:lnTo>
                  <a:lnTo>
                    <a:pt x="2408" y="2062"/>
                  </a:lnTo>
                  <a:lnTo>
                    <a:pt x="2408" y="2058"/>
                  </a:lnTo>
                  <a:lnTo>
                    <a:pt x="2408" y="2056"/>
                  </a:lnTo>
                  <a:lnTo>
                    <a:pt x="2404" y="2054"/>
                  </a:lnTo>
                  <a:lnTo>
                    <a:pt x="2400" y="2054"/>
                  </a:lnTo>
                  <a:lnTo>
                    <a:pt x="2396" y="2056"/>
                  </a:lnTo>
                  <a:lnTo>
                    <a:pt x="2388" y="2060"/>
                  </a:lnTo>
                  <a:lnTo>
                    <a:pt x="2380" y="2068"/>
                  </a:lnTo>
                  <a:lnTo>
                    <a:pt x="2376" y="2074"/>
                  </a:lnTo>
                  <a:lnTo>
                    <a:pt x="2374" y="2080"/>
                  </a:lnTo>
                  <a:lnTo>
                    <a:pt x="2374" y="2096"/>
                  </a:lnTo>
                  <a:lnTo>
                    <a:pt x="2372" y="2104"/>
                  </a:lnTo>
                  <a:lnTo>
                    <a:pt x="2370" y="2110"/>
                  </a:lnTo>
                  <a:lnTo>
                    <a:pt x="2366" y="2116"/>
                  </a:lnTo>
                  <a:lnTo>
                    <a:pt x="2358" y="2120"/>
                  </a:lnTo>
                  <a:lnTo>
                    <a:pt x="2352" y="2126"/>
                  </a:lnTo>
                  <a:lnTo>
                    <a:pt x="2346" y="2134"/>
                  </a:lnTo>
                  <a:lnTo>
                    <a:pt x="2336" y="2156"/>
                  </a:lnTo>
                  <a:lnTo>
                    <a:pt x="2324" y="2180"/>
                  </a:lnTo>
                  <a:lnTo>
                    <a:pt x="2318" y="2190"/>
                  </a:lnTo>
                  <a:lnTo>
                    <a:pt x="2310" y="2196"/>
                  </a:lnTo>
                  <a:lnTo>
                    <a:pt x="2298" y="2206"/>
                  </a:lnTo>
                  <a:lnTo>
                    <a:pt x="2286" y="2218"/>
                  </a:lnTo>
                  <a:lnTo>
                    <a:pt x="2274" y="2228"/>
                  </a:lnTo>
                  <a:lnTo>
                    <a:pt x="2270" y="2230"/>
                  </a:lnTo>
                  <a:lnTo>
                    <a:pt x="2264" y="2232"/>
                  </a:lnTo>
                  <a:lnTo>
                    <a:pt x="2260" y="2234"/>
                  </a:lnTo>
                  <a:lnTo>
                    <a:pt x="2256" y="2236"/>
                  </a:lnTo>
                  <a:lnTo>
                    <a:pt x="2250" y="2242"/>
                  </a:lnTo>
                  <a:lnTo>
                    <a:pt x="2246" y="2248"/>
                  </a:lnTo>
                  <a:lnTo>
                    <a:pt x="2242" y="2250"/>
                  </a:lnTo>
                  <a:lnTo>
                    <a:pt x="2236" y="2250"/>
                  </a:lnTo>
                  <a:lnTo>
                    <a:pt x="2228" y="2250"/>
                  </a:lnTo>
                  <a:lnTo>
                    <a:pt x="2222" y="2254"/>
                  </a:lnTo>
                  <a:lnTo>
                    <a:pt x="2216" y="2260"/>
                  </a:lnTo>
                  <a:lnTo>
                    <a:pt x="2210" y="2266"/>
                  </a:lnTo>
                  <a:lnTo>
                    <a:pt x="2200" y="2282"/>
                  </a:lnTo>
                  <a:lnTo>
                    <a:pt x="2186" y="2298"/>
                  </a:lnTo>
                  <a:lnTo>
                    <a:pt x="2174" y="2310"/>
                  </a:lnTo>
                  <a:lnTo>
                    <a:pt x="2162" y="2322"/>
                  </a:lnTo>
                  <a:lnTo>
                    <a:pt x="2160" y="2328"/>
                  </a:lnTo>
                  <a:lnTo>
                    <a:pt x="2156" y="2334"/>
                  </a:lnTo>
                  <a:lnTo>
                    <a:pt x="2156" y="2338"/>
                  </a:lnTo>
                  <a:lnTo>
                    <a:pt x="2158" y="2344"/>
                  </a:lnTo>
                  <a:lnTo>
                    <a:pt x="2160" y="2348"/>
                  </a:lnTo>
                  <a:lnTo>
                    <a:pt x="2158" y="2352"/>
                  </a:lnTo>
                  <a:lnTo>
                    <a:pt x="2152" y="2356"/>
                  </a:lnTo>
                  <a:lnTo>
                    <a:pt x="2146" y="2360"/>
                  </a:lnTo>
                  <a:lnTo>
                    <a:pt x="2146" y="2362"/>
                  </a:lnTo>
                  <a:lnTo>
                    <a:pt x="2146" y="2368"/>
                  </a:lnTo>
                  <a:lnTo>
                    <a:pt x="2152" y="2376"/>
                  </a:lnTo>
                  <a:lnTo>
                    <a:pt x="2162" y="2382"/>
                  </a:lnTo>
                  <a:lnTo>
                    <a:pt x="2168" y="2384"/>
                  </a:lnTo>
                  <a:lnTo>
                    <a:pt x="2172" y="2384"/>
                  </a:lnTo>
                  <a:lnTo>
                    <a:pt x="2178" y="2382"/>
                  </a:lnTo>
                  <a:lnTo>
                    <a:pt x="2184" y="2378"/>
                  </a:lnTo>
                  <a:lnTo>
                    <a:pt x="2190" y="2376"/>
                  </a:lnTo>
                  <a:lnTo>
                    <a:pt x="2192" y="2374"/>
                  </a:lnTo>
                  <a:lnTo>
                    <a:pt x="2194" y="2376"/>
                  </a:lnTo>
                  <a:lnTo>
                    <a:pt x="2196" y="2378"/>
                  </a:lnTo>
                  <a:lnTo>
                    <a:pt x="2200" y="2384"/>
                  </a:lnTo>
                  <a:lnTo>
                    <a:pt x="2202" y="2386"/>
                  </a:lnTo>
                  <a:lnTo>
                    <a:pt x="2208" y="2386"/>
                  </a:lnTo>
                  <a:lnTo>
                    <a:pt x="2212" y="2386"/>
                  </a:lnTo>
                  <a:lnTo>
                    <a:pt x="2216" y="2388"/>
                  </a:lnTo>
                  <a:lnTo>
                    <a:pt x="2218" y="2392"/>
                  </a:lnTo>
                  <a:lnTo>
                    <a:pt x="2218" y="2396"/>
                  </a:lnTo>
                  <a:lnTo>
                    <a:pt x="2220" y="2398"/>
                  </a:lnTo>
                  <a:lnTo>
                    <a:pt x="2224" y="2402"/>
                  </a:lnTo>
                  <a:lnTo>
                    <a:pt x="2232" y="2402"/>
                  </a:lnTo>
                  <a:lnTo>
                    <a:pt x="2248" y="2404"/>
                  </a:lnTo>
                  <a:lnTo>
                    <a:pt x="2256" y="2404"/>
                  </a:lnTo>
                  <a:lnTo>
                    <a:pt x="2262" y="2404"/>
                  </a:lnTo>
                  <a:lnTo>
                    <a:pt x="2268" y="2402"/>
                  </a:lnTo>
                  <a:lnTo>
                    <a:pt x="2276" y="2398"/>
                  </a:lnTo>
                  <a:lnTo>
                    <a:pt x="2282" y="2390"/>
                  </a:lnTo>
                  <a:lnTo>
                    <a:pt x="2288" y="2380"/>
                  </a:lnTo>
                  <a:lnTo>
                    <a:pt x="2296" y="2372"/>
                  </a:lnTo>
                  <a:lnTo>
                    <a:pt x="2302" y="2366"/>
                  </a:lnTo>
                  <a:lnTo>
                    <a:pt x="2308" y="2362"/>
                  </a:lnTo>
                  <a:lnTo>
                    <a:pt x="2314" y="2360"/>
                  </a:lnTo>
                  <a:lnTo>
                    <a:pt x="2320" y="2358"/>
                  </a:lnTo>
                  <a:lnTo>
                    <a:pt x="2320" y="2356"/>
                  </a:lnTo>
                  <a:lnTo>
                    <a:pt x="2318" y="2352"/>
                  </a:lnTo>
                  <a:lnTo>
                    <a:pt x="2318" y="2346"/>
                  </a:lnTo>
                  <a:lnTo>
                    <a:pt x="2318" y="2340"/>
                  </a:lnTo>
                  <a:lnTo>
                    <a:pt x="2324" y="2328"/>
                  </a:lnTo>
                  <a:lnTo>
                    <a:pt x="2332" y="2312"/>
                  </a:lnTo>
                  <a:lnTo>
                    <a:pt x="2336" y="2300"/>
                  </a:lnTo>
                  <a:lnTo>
                    <a:pt x="2336" y="2288"/>
                  </a:lnTo>
                  <a:lnTo>
                    <a:pt x="2340" y="2276"/>
                  </a:lnTo>
                  <a:lnTo>
                    <a:pt x="2346" y="2266"/>
                  </a:lnTo>
                  <a:lnTo>
                    <a:pt x="2354" y="2258"/>
                  </a:lnTo>
                  <a:lnTo>
                    <a:pt x="2364" y="2252"/>
                  </a:lnTo>
                  <a:lnTo>
                    <a:pt x="2376" y="2248"/>
                  </a:lnTo>
                  <a:lnTo>
                    <a:pt x="2386" y="2246"/>
                  </a:lnTo>
                  <a:lnTo>
                    <a:pt x="2394" y="2244"/>
                  </a:lnTo>
                  <a:lnTo>
                    <a:pt x="2400" y="2246"/>
                  </a:lnTo>
                  <a:lnTo>
                    <a:pt x="2406" y="2246"/>
                  </a:lnTo>
                  <a:lnTo>
                    <a:pt x="2410" y="2246"/>
                  </a:lnTo>
                  <a:lnTo>
                    <a:pt x="2414" y="2244"/>
                  </a:lnTo>
                  <a:lnTo>
                    <a:pt x="2416" y="2242"/>
                  </a:lnTo>
                  <a:lnTo>
                    <a:pt x="2418" y="2238"/>
                  </a:lnTo>
                  <a:lnTo>
                    <a:pt x="2418" y="2236"/>
                  </a:lnTo>
                  <a:lnTo>
                    <a:pt x="2416" y="2232"/>
                  </a:lnTo>
                  <a:lnTo>
                    <a:pt x="2410" y="2230"/>
                  </a:lnTo>
                  <a:lnTo>
                    <a:pt x="2404" y="2228"/>
                  </a:lnTo>
                  <a:lnTo>
                    <a:pt x="2402" y="2224"/>
                  </a:lnTo>
                  <a:lnTo>
                    <a:pt x="2400" y="2218"/>
                  </a:lnTo>
                  <a:lnTo>
                    <a:pt x="2400" y="2214"/>
                  </a:lnTo>
                  <a:lnTo>
                    <a:pt x="2400" y="2208"/>
                  </a:lnTo>
                  <a:lnTo>
                    <a:pt x="2402" y="2204"/>
                  </a:lnTo>
                  <a:lnTo>
                    <a:pt x="2406" y="2200"/>
                  </a:lnTo>
                  <a:lnTo>
                    <a:pt x="2410" y="2198"/>
                  </a:lnTo>
                  <a:lnTo>
                    <a:pt x="2416" y="2196"/>
                  </a:lnTo>
                  <a:lnTo>
                    <a:pt x="2420" y="2192"/>
                  </a:lnTo>
                  <a:lnTo>
                    <a:pt x="2430" y="2178"/>
                  </a:lnTo>
                  <a:lnTo>
                    <a:pt x="2440" y="2160"/>
                  </a:lnTo>
                  <a:lnTo>
                    <a:pt x="2454" y="2138"/>
                  </a:lnTo>
                  <a:lnTo>
                    <a:pt x="2460" y="2130"/>
                  </a:lnTo>
                  <a:lnTo>
                    <a:pt x="2462" y="2124"/>
                  </a:lnTo>
                  <a:lnTo>
                    <a:pt x="2462" y="2120"/>
                  </a:lnTo>
                  <a:lnTo>
                    <a:pt x="2460" y="2118"/>
                  </a:lnTo>
                  <a:lnTo>
                    <a:pt x="2456" y="2116"/>
                  </a:lnTo>
                  <a:lnTo>
                    <a:pt x="2454" y="2114"/>
                  </a:lnTo>
                  <a:lnTo>
                    <a:pt x="2454" y="2110"/>
                  </a:lnTo>
                  <a:lnTo>
                    <a:pt x="2456" y="2102"/>
                  </a:lnTo>
                  <a:close/>
                  <a:moveTo>
                    <a:pt x="2684" y="808"/>
                  </a:moveTo>
                  <a:lnTo>
                    <a:pt x="2684" y="808"/>
                  </a:lnTo>
                  <a:lnTo>
                    <a:pt x="2680" y="812"/>
                  </a:lnTo>
                  <a:lnTo>
                    <a:pt x="2678" y="810"/>
                  </a:lnTo>
                  <a:lnTo>
                    <a:pt x="2682" y="802"/>
                  </a:lnTo>
                  <a:lnTo>
                    <a:pt x="2688" y="794"/>
                  </a:lnTo>
                  <a:lnTo>
                    <a:pt x="2690" y="792"/>
                  </a:lnTo>
                  <a:lnTo>
                    <a:pt x="2690" y="790"/>
                  </a:lnTo>
                  <a:lnTo>
                    <a:pt x="2688" y="788"/>
                  </a:lnTo>
                  <a:lnTo>
                    <a:pt x="2684" y="790"/>
                  </a:lnTo>
                  <a:lnTo>
                    <a:pt x="2676" y="794"/>
                  </a:lnTo>
                  <a:lnTo>
                    <a:pt x="2664" y="800"/>
                  </a:lnTo>
                  <a:lnTo>
                    <a:pt x="2658" y="804"/>
                  </a:lnTo>
                  <a:lnTo>
                    <a:pt x="2652" y="806"/>
                  </a:lnTo>
                  <a:lnTo>
                    <a:pt x="2648" y="806"/>
                  </a:lnTo>
                  <a:lnTo>
                    <a:pt x="2646" y="812"/>
                  </a:lnTo>
                  <a:lnTo>
                    <a:pt x="2644" y="814"/>
                  </a:lnTo>
                  <a:lnTo>
                    <a:pt x="2642" y="816"/>
                  </a:lnTo>
                  <a:lnTo>
                    <a:pt x="2636" y="814"/>
                  </a:lnTo>
                  <a:lnTo>
                    <a:pt x="2634" y="814"/>
                  </a:lnTo>
                  <a:lnTo>
                    <a:pt x="2634" y="816"/>
                  </a:lnTo>
                  <a:lnTo>
                    <a:pt x="2636" y="826"/>
                  </a:lnTo>
                  <a:lnTo>
                    <a:pt x="2640" y="832"/>
                  </a:lnTo>
                  <a:lnTo>
                    <a:pt x="2642" y="832"/>
                  </a:lnTo>
                  <a:lnTo>
                    <a:pt x="2656" y="822"/>
                  </a:lnTo>
                  <a:lnTo>
                    <a:pt x="2660" y="820"/>
                  </a:lnTo>
                  <a:lnTo>
                    <a:pt x="2662" y="820"/>
                  </a:lnTo>
                  <a:lnTo>
                    <a:pt x="2664" y="820"/>
                  </a:lnTo>
                  <a:lnTo>
                    <a:pt x="2666" y="822"/>
                  </a:lnTo>
                  <a:lnTo>
                    <a:pt x="2666" y="824"/>
                  </a:lnTo>
                  <a:lnTo>
                    <a:pt x="2668" y="824"/>
                  </a:lnTo>
                  <a:lnTo>
                    <a:pt x="2670" y="824"/>
                  </a:lnTo>
                  <a:lnTo>
                    <a:pt x="2678" y="820"/>
                  </a:lnTo>
                  <a:lnTo>
                    <a:pt x="2684" y="820"/>
                  </a:lnTo>
                  <a:lnTo>
                    <a:pt x="2690" y="820"/>
                  </a:lnTo>
                  <a:lnTo>
                    <a:pt x="2688" y="816"/>
                  </a:lnTo>
                  <a:lnTo>
                    <a:pt x="2688" y="810"/>
                  </a:lnTo>
                  <a:lnTo>
                    <a:pt x="2688" y="806"/>
                  </a:lnTo>
                  <a:lnTo>
                    <a:pt x="2684" y="808"/>
                  </a:lnTo>
                  <a:close/>
                  <a:moveTo>
                    <a:pt x="2600" y="1904"/>
                  </a:moveTo>
                  <a:lnTo>
                    <a:pt x="2600" y="1904"/>
                  </a:lnTo>
                  <a:lnTo>
                    <a:pt x="2596" y="1910"/>
                  </a:lnTo>
                  <a:lnTo>
                    <a:pt x="2592" y="1916"/>
                  </a:lnTo>
                  <a:lnTo>
                    <a:pt x="2586" y="1918"/>
                  </a:lnTo>
                  <a:lnTo>
                    <a:pt x="2580" y="1918"/>
                  </a:lnTo>
                  <a:lnTo>
                    <a:pt x="2574" y="1918"/>
                  </a:lnTo>
                  <a:lnTo>
                    <a:pt x="2566" y="1914"/>
                  </a:lnTo>
                  <a:lnTo>
                    <a:pt x="2548" y="1906"/>
                  </a:lnTo>
                  <a:lnTo>
                    <a:pt x="2540" y="1900"/>
                  </a:lnTo>
                  <a:lnTo>
                    <a:pt x="2534" y="1892"/>
                  </a:lnTo>
                  <a:lnTo>
                    <a:pt x="2530" y="1884"/>
                  </a:lnTo>
                  <a:lnTo>
                    <a:pt x="2528" y="1876"/>
                  </a:lnTo>
                  <a:lnTo>
                    <a:pt x="2522" y="1856"/>
                  </a:lnTo>
                  <a:lnTo>
                    <a:pt x="2518" y="1848"/>
                  </a:lnTo>
                  <a:lnTo>
                    <a:pt x="2514" y="1840"/>
                  </a:lnTo>
                  <a:lnTo>
                    <a:pt x="2508" y="1834"/>
                  </a:lnTo>
                  <a:lnTo>
                    <a:pt x="2504" y="1832"/>
                  </a:lnTo>
                  <a:lnTo>
                    <a:pt x="2504" y="1834"/>
                  </a:lnTo>
                  <a:lnTo>
                    <a:pt x="2504" y="1838"/>
                  </a:lnTo>
                  <a:lnTo>
                    <a:pt x="2506" y="1850"/>
                  </a:lnTo>
                  <a:lnTo>
                    <a:pt x="2512" y="1868"/>
                  </a:lnTo>
                  <a:lnTo>
                    <a:pt x="2514" y="1874"/>
                  </a:lnTo>
                  <a:lnTo>
                    <a:pt x="2512" y="1876"/>
                  </a:lnTo>
                  <a:lnTo>
                    <a:pt x="2506" y="1874"/>
                  </a:lnTo>
                  <a:lnTo>
                    <a:pt x="2498" y="1868"/>
                  </a:lnTo>
                  <a:lnTo>
                    <a:pt x="2490" y="1862"/>
                  </a:lnTo>
                  <a:lnTo>
                    <a:pt x="2484" y="1854"/>
                  </a:lnTo>
                  <a:lnTo>
                    <a:pt x="2482" y="1844"/>
                  </a:lnTo>
                  <a:lnTo>
                    <a:pt x="2482" y="1836"/>
                  </a:lnTo>
                  <a:lnTo>
                    <a:pt x="2482" y="1830"/>
                  </a:lnTo>
                  <a:lnTo>
                    <a:pt x="2482" y="1826"/>
                  </a:lnTo>
                  <a:lnTo>
                    <a:pt x="2478" y="1818"/>
                  </a:lnTo>
                  <a:lnTo>
                    <a:pt x="2474" y="1810"/>
                  </a:lnTo>
                  <a:lnTo>
                    <a:pt x="2472" y="1806"/>
                  </a:lnTo>
                  <a:lnTo>
                    <a:pt x="2472" y="1802"/>
                  </a:lnTo>
                  <a:lnTo>
                    <a:pt x="2472" y="1792"/>
                  </a:lnTo>
                  <a:lnTo>
                    <a:pt x="2470" y="1786"/>
                  </a:lnTo>
                  <a:lnTo>
                    <a:pt x="2466" y="1780"/>
                  </a:lnTo>
                  <a:lnTo>
                    <a:pt x="2462" y="1770"/>
                  </a:lnTo>
                  <a:lnTo>
                    <a:pt x="2454" y="1762"/>
                  </a:lnTo>
                  <a:lnTo>
                    <a:pt x="2448" y="1758"/>
                  </a:lnTo>
                  <a:lnTo>
                    <a:pt x="2440" y="1754"/>
                  </a:lnTo>
                  <a:lnTo>
                    <a:pt x="2428" y="1752"/>
                  </a:lnTo>
                  <a:lnTo>
                    <a:pt x="2424" y="1750"/>
                  </a:lnTo>
                  <a:lnTo>
                    <a:pt x="2422" y="1748"/>
                  </a:lnTo>
                  <a:lnTo>
                    <a:pt x="2418" y="1738"/>
                  </a:lnTo>
                  <a:lnTo>
                    <a:pt x="2412" y="1730"/>
                  </a:lnTo>
                  <a:lnTo>
                    <a:pt x="2408" y="1726"/>
                  </a:lnTo>
                  <a:lnTo>
                    <a:pt x="2402" y="1726"/>
                  </a:lnTo>
                  <a:lnTo>
                    <a:pt x="2394" y="1726"/>
                  </a:lnTo>
                  <a:lnTo>
                    <a:pt x="2394" y="1728"/>
                  </a:lnTo>
                  <a:lnTo>
                    <a:pt x="2394" y="1730"/>
                  </a:lnTo>
                  <a:lnTo>
                    <a:pt x="2400" y="1736"/>
                  </a:lnTo>
                  <a:lnTo>
                    <a:pt x="2410" y="1748"/>
                  </a:lnTo>
                  <a:lnTo>
                    <a:pt x="2414" y="1754"/>
                  </a:lnTo>
                  <a:lnTo>
                    <a:pt x="2416" y="1758"/>
                  </a:lnTo>
                  <a:lnTo>
                    <a:pt x="2416" y="1762"/>
                  </a:lnTo>
                  <a:lnTo>
                    <a:pt x="2416" y="1764"/>
                  </a:lnTo>
                  <a:lnTo>
                    <a:pt x="2414" y="1768"/>
                  </a:lnTo>
                  <a:lnTo>
                    <a:pt x="2420" y="1776"/>
                  </a:lnTo>
                  <a:lnTo>
                    <a:pt x="2426" y="1784"/>
                  </a:lnTo>
                  <a:lnTo>
                    <a:pt x="2430" y="1794"/>
                  </a:lnTo>
                  <a:lnTo>
                    <a:pt x="2440" y="1814"/>
                  </a:lnTo>
                  <a:lnTo>
                    <a:pt x="2444" y="1822"/>
                  </a:lnTo>
                  <a:lnTo>
                    <a:pt x="2448" y="1828"/>
                  </a:lnTo>
                  <a:lnTo>
                    <a:pt x="2452" y="1830"/>
                  </a:lnTo>
                  <a:lnTo>
                    <a:pt x="2454" y="1826"/>
                  </a:lnTo>
                  <a:lnTo>
                    <a:pt x="2456" y="1822"/>
                  </a:lnTo>
                  <a:lnTo>
                    <a:pt x="2460" y="1822"/>
                  </a:lnTo>
                  <a:lnTo>
                    <a:pt x="2464" y="1830"/>
                  </a:lnTo>
                  <a:lnTo>
                    <a:pt x="2466" y="1840"/>
                  </a:lnTo>
                  <a:lnTo>
                    <a:pt x="2466" y="1842"/>
                  </a:lnTo>
                  <a:lnTo>
                    <a:pt x="2464" y="1842"/>
                  </a:lnTo>
                  <a:lnTo>
                    <a:pt x="2458" y="1838"/>
                  </a:lnTo>
                  <a:lnTo>
                    <a:pt x="2458" y="1842"/>
                  </a:lnTo>
                  <a:lnTo>
                    <a:pt x="2474" y="1878"/>
                  </a:lnTo>
                  <a:lnTo>
                    <a:pt x="2480" y="1892"/>
                  </a:lnTo>
                  <a:lnTo>
                    <a:pt x="2482" y="1902"/>
                  </a:lnTo>
                  <a:lnTo>
                    <a:pt x="2482" y="1910"/>
                  </a:lnTo>
                  <a:lnTo>
                    <a:pt x="2482" y="1916"/>
                  </a:lnTo>
                  <a:lnTo>
                    <a:pt x="2478" y="1928"/>
                  </a:lnTo>
                  <a:lnTo>
                    <a:pt x="2476" y="1936"/>
                  </a:lnTo>
                  <a:lnTo>
                    <a:pt x="2476" y="1946"/>
                  </a:lnTo>
                  <a:lnTo>
                    <a:pt x="2476" y="1954"/>
                  </a:lnTo>
                  <a:lnTo>
                    <a:pt x="2472" y="1962"/>
                  </a:lnTo>
                  <a:lnTo>
                    <a:pt x="2466" y="1968"/>
                  </a:lnTo>
                  <a:lnTo>
                    <a:pt x="2460" y="1972"/>
                  </a:lnTo>
                  <a:lnTo>
                    <a:pt x="2446" y="1980"/>
                  </a:lnTo>
                  <a:lnTo>
                    <a:pt x="2442" y="1984"/>
                  </a:lnTo>
                  <a:lnTo>
                    <a:pt x="2440" y="1988"/>
                  </a:lnTo>
                  <a:lnTo>
                    <a:pt x="2440" y="1994"/>
                  </a:lnTo>
                  <a:lnTo>
                    <a:pt x="2444" y="2000"/>
                  </a:lnTo>
                  <a:lnTo>
                    <a:pt x="2456" y="2010"/>
                  </a:lnTo>
                  <a:lnTo>
                    <a:pt x="2474" y="2020"/>
                  </a:lnTo>
                  <a:lnTo>
                    <a:pt x="2488" y="2028"/>
                  </a:lnTo>
                  <a:lnTo>
                    <a:pt x="2494" y="2032"/>
                  </a:lnTo>
                  <a:lnTo>
                    <a:pt x="2496" y="2040"/>
                  </a:lnTo>
                  <a:lnTo>
                    <a:pt x="2498" y="2048"/>
                  </a:lnTo>
                  <a:lnTo>
                    <a:pt x="2496" y="2058"/>
                  </a:lnTo>
                  <a:lnTo>
                    <a:pt x="2492" y="2076"/>
                  </a:lnTo>
                  <a:lnTo>
                    <a:pt x="2488" y="2082"/>
                  </a:lnTo>
                  <a:lnTo>
                    <a:pt x="2484" y="2088"/>
                  </a:lnTo>
                  <a:lnTo>
                    <a:pt x="2478" y="2092"/>
                  </a:lnTo>
                  <a:lnTo>
                    <a:pt x="2474" y="2098"/>
                  </a:lnTo>
                  <a:lnTo>
                    <a:pt x="2474" y="2100"/>
                  </a:lnTo>
                  <a:lnTo>
                    <a:pt x="2476" y="2100"/>
                  </a:lnTo>
                  <a:lnTo>
                    <a:pt x="2488" y="2106"/>
                  </a:lnTo>
                  <a:lnTo>
                    <a:pt x="2492" y="2108"/>
                  </a:lnTo>
                  <a:lnTo>
                    <a:pt x="2494" y="2110"/>
                  </a:lnTo>
                  <a:lnTo>
                    <a:pt x="2498" y="2116"/>
                  </a:lnTo>
                  <a:lnTo>
                    <a:pt x="2498" y="2120"/>
                  </a:lnTo>
                  <a:lnTo>
                    <a:pt x="2502" y="2120"/>
                  </a:lnTo>
                  <a:lnTo>
                    <a:pt x="2506" y="2118"/>
                  </a:lnTo>
                  <a:lnTo>
                    <a:pt x="2512" y="2114"/>
                  </a:lnTo>
                  <a:lnTo>
                    <a:pt x="2520" y="2108"/>
                  </a:lnTo>
                  <a:lnTo>
                    <a:pt x="2530" y="2094"/>
                  </a:lnTo>
                  <a:lnTo>
                    <a:pt x="2552" y="2062"/>
                  </a:lnTo>
                  <a:lnTo>
                    <a:pt x="2560" y="2044"/>
                  </a:lnTo>
                  <a:lnTo>
                    <a:pt x="2568" y="2028"/>
                  </a:lnTo>
                  <a:lnTo>
                    <a:pt x="2570" y="2016"/>
                  </a:lnTo>
                  <a:lnTo>
                    <a:pt x="2570" y="2010"/>
                  </a:lnTo>
                  <a:lnTo>
                    <a:pt x="2568" y="2006"/>
                  </a:lnTo>
                  <a:lnTo>
                    <a:pt x="2566" y="2002"/>
                  </a:lnTo>
                  <a:lnTo>
                    <a:pt x="2568" y="1998"/>
                  </a:lnTo>
                  <a:lnTo>
                    <a:pt x="2570" y="1992"/>
                  </a:lnTo>
                  <a:lnTo>
                    <a:pt x="2574" y="1986"/>
                  </a:lnTo>
                  <a:lnTo>
                    <a:pt x="2580" y="1982"/>
                  </a:lnTo>
                  <a:lnTo>
                    <a:pt x="2586" y="1980"/>
                  </a:lnTo>
                  <a:lnTo>
                    <a:pt x="2594" y="1982"/>
                  </a:lnTo>
                  <a:lnTo>
                    <a:pt x="2602" y="1986"/>
                  </a:lnTo>
                  <a:lnTo>
                    <a:pt x="2608" y="1990"/>
                  </a:lnTo>
                  <a:lnTo>
                    <a:pt x="2610" y="1990"/>
                  </a:lnTo>
                  <a:lnTo>
                    <a:pt x="2612" y="1988"/>
                  </a:lnTo>
                  <a:lnTo>
                    <a:pt x="2612" y="1984"/>
                  </a:lnTo>
                  <a:lnTo>
                    <a:pt x="2610" y="1978"/>
                  </a:lnTo>
                  <a:lnTo>
                    <a:pt x="2608" y="1970"/>
                  </a:lnTo>
                  <a:lnTo>
                    <a:pt x="2608" y="1964"/>
                  </a:lnTo>
                  <a:lnTo>
                    <a:pt x="2610" y="1958"/>
                  </a:lnTo>
                  <a:lnTo>
                    <a:pt x="2612" y="1956"/>
                  </a:lnTo>
                  <a:lnTo>
                    <a:pt x="2614" y="1954"/>
                  </a:lnTo>
                  <a:lnTo>
                    <a:pt x="2620" y="1952"/>
                  </a:lnTo>
                  <a:lnTo>
                    <a:pt x="2624" y="1948"/>
                  </a:lnTo>
                  <a:lnTo>
                    <a:pt x="2626" y="1942"/>
                  </a:lnTo>
                  <a:lnTo>
                    <a:pt x="2626" y="1934"/>
                  </a:lnTo>
                  <a:lnTo>
                    <a:pt x="2628" y="1920"/>
                  </a:lnTo>
                  <a:lnTo>
                    <a:pt x="2628" y="1912"/>
                  </a:lnTo>
                  <a:lnTo>
                    <a:pt x="2630" y="1908"/>
                  </a:lnTo>
                  <a:lnTo>
                    <a:pt x="2632" y="1904"/>
                  </a:lnTo>
                  <a:lnTo>
                    <a:pt x="2630" y="1900"/>
                  </a:lnTo>
                  <a:lnTo>
                    <a:pt x="2626" y="1896"/>
                  </a:lnTo>
                  <a:lnTo>
                    <a:pt x="2620" y="1894"/>
                  </a:lnTo>
                  <a:lnTo>
                    <a:pt x="2614" y="1894"/>
                  </a:lnTo>
                  <a:lnTo>
                    <a:pt x="2608" y="1896"/>
                  </a:lnTo>
                  <a:lnTo>
                    <a:pt x="2604" y="1900"/>
                  </a:lnTo>
                  <a:lnTo>
                    <a:pt x="2600" y="1904"/>
                  </a:lnTo>
                  <a:close/>
                  <a:moveTo>
                    <a:pt x="2636" y="868"/>
                  </a:moveTo>
                  <a:lnTo>
                    <a:pt x="2636" y="868"/>
                  </a:lnTo>
                  <a:lnTo>
                    <a:pt x="2636" y="864"/>
                  </a:lnTo>
                  <a:lnTo>
                    <a:pt x="2634" y="860"/>
                  </a:lnTo>
                  <a:lnTo>
                    <a:pt x="2630" y="856"/>
                  </a:lnTo>
                  <a:lnTo>
                    <a:pt x="2626" y="854"/>
                  </a:lnTo>
                  <a:lnTo>
                    <a:pt x="2616" y="850"/>
                  </a:lnTo>
                  <a:lnTo>
                    <a:pt x="2606" y="852"/>
                  </a:lnTo>
                  <a:lnTo>
                    <a:pt x="2596" y="858"/>
                  </a:lnTo>
                  <a:lnTo>
                    <a:pt x="2588" y="864"/>
                  </a:lnTo>
                  <a:lnTo>
                    <a:pt x="2582" y="870"/>
                  </a:lnTo>
                  <a:lnTo>
                    <a:pt x="2580" y="876"/>
                  </a:lnTo>
                  <a:lnTo>
                    <a:pt x="2580" y="880"/>
                  </a:lnTo>
                  <a:lnTo>
                    <a:pt x="2580" y="882"/>
                  </a:lnTo>
                  <a:lnTo>
                    <a:pt x="2582" y="886"/>
                  </a:lnTo>
                  <a:lnTo>
                    <a:pt x="2586" y="888"/>
                  </a:lnTo>
                  <a:lnTo>
                    <a:pt x="2600" y="892"/>
                  </a:lnTo>
                  <a:lnTo>
                    <a:pt x="2610" y="896"/>
                  </a:lnTo>
                  <a:lnTo>
                    <a:pt x="2616" y="894"/>
                  </a:lnTo>
                  <a:lnTo>
                    <a:pt x="2620" y="890"/>
                  </a:lnTo>
                  <a:lnTo>
                    <a:pt x="2624" y="888"/>
                  </a:lnTo>
                  <a:lnTo>
                    <a:pt x="2626" y="886"/>
                  </a:lnTo>
                  <a:lnTo>
                    <a:pt x="2630" y="888"/>
                  </a:lnTo>
                  <a:lnTo>
                    <a:pt x="2636" y="890"/>
                  </a:lnTo>
                  <a:lnTo>
                    <a:pt x="2638" y="890"/>
                  </a:lnTo>
                  <a:lnTo>
                    <a:pt x="2640" y="888"/>
                  </a:lnTo>
                  <a:lnTo>
                    <a:pt x="2642" y="886"/>
                  </a:lnTo>
                  <a:lnTo>
                    <a:pt x="2640" y="882"/>
                  </a:lnTo>
                  <a:lnTo>
                    <a:pt x="2636" y="876"/>
                  </a:lnTo>
                  <a:lnTo>
                    <a:pt x="2636" y="872"/>
                  </a:lnTo>
                  <a:lnTo>
                    <a:pt x="2636" y="868"/>
                  </a:lnTo>
                  <a:close/>
                  <a:moveTo>
                    <a:pt x="2260" y="930"/>
                  </a:moveTo>
                  <a:lnTo>
                    <a:pt x="2260" y="930"/>
                  </a:lnTo>
                  <a:lnTo>
                    <a:pt x="2260" y="928"/>
                  </a:lnTo>
                  <a:lnTo>
                    <a:pt x="2262" y="924"/>
                  </a:lnTo>
                  <a:lnTo>
                    <a:pt x="2258" y="918"/>
                  </a:lnTo>
                  <a:lnTo>
                    <a:pt x="2254" y="912"/>
                  </a:lnTo>
                  <a:lnTo>
                    <a:pt x="2252" y="912"/>
                  </a:lnTo>
                  <a:lnTo>
                    <a:pt x="2248" y="914"/>
                  </a:lnTo>
                  <a:lnTo>
                    <a:pt x="2248" y="918"/>
                  </a:lnTo>
                  <a:lnTo>
                    <a:pt x="2248" y="920"/>
                  </a:lnTo>
                  <a:lnTo>
                    <a:pt x="2250" y="926"/>
                  </a:lnTo>
                  <a:lnTo>
                    <a:pt x="2256" y="930"/>
                  </a:lnTo>
                  <a:lnTo>
                    <a:pt x="2258" y="930"/>
                  </a:lnTo>
                  <a:lnTo>
                    <a:pt x="2260" y="930"/>
                  </a:lnTo>
                  <a:close/>
                  <a:moveTo>
                    <a:pt x="2258" y="948"/>
                  </a:moveTo>
                  <a:lnTo>
                    <a:pt x="2258" y="948"/>
                  </a:lnTo>
                  <a:lnTo>
                    <a:pt x="2256" y="950"/>
                  </a:lnTo>
                  <a:lnTo>
                    <a:pt x="2256" y="954"/>
                  </a:lnTo>
                  <a:lnTo>
                    <a:pt x="2258" y="960"/>
                  </a:lnTo>
                  <a:lnTo>
                    <a:pt x="2262" y="964"/>
                  </a:lnTo>
                  <a:lnTo>
                    <a:pt x="2266" y="966"/>
                  </a:lnTo>
                  <a:lnTo>
                    <a:pt x="2268" y="964"/>
                  </a:lnTo>
                  <a:lnTo>
                    <a:pt x="2268" y="962"/>
                  </a:lnTo>
                  <a:lnTo>
                    <a:pt x="2266" y="954"/>
                  </a:lnTo>
                  <a:lnTo>
                    <a:pt x="2262" y="948"/>
                  </a:lnTo>
                  <a:lnTo>
                    <a:pt x="2260" y="948"/>
                  </a:lnTo>
                  <a:lnTo>
                    <a:pt x="2258" y="948"/>
                  </a:lnTo>
                  <a:close/>
                  <a:moveTo>
                    <a:pt x="1490" y="460"/>
                  </a:moveTo>
                  <a:lnTo>
                    <a:pt x="1490" y="460"/>
                  </a:lnTo>
                  <a:lnTo>
                    <a:pt x="1492" y="462"/>
                  </a:lnTo>
                  <a:lnTo>
                    <a:pt x="1494" y="464"/>
                  </a:lnTo>
                  <a:lnTo>
                    <a:pt x="1496" y="462"/>
                  </a:lnTo>
                  <a:lnTo>
                    <a:pt x="1496" y="460"/>
                  </a:lnTo>
                  <a:lnTo>
                    <a:pt x="1496" y="454"/>
                  </a:lnTo>
                  <a:lnTo>
                    <a:pt x="1494" y="448"/>
                  </a:lnTo>
                  <a:lnTo>
                    <a:pt x="1490" y="446"/>
                  </a:lnTo>
                  <a:lnTo>
                    <a:pt x="1486" y="448"/>
                  </a:lnTo>
                  <a:lnTo>
                    <a:pt x="1486" y="452"/>
                  </a:lnTo>
                  <a:lnTo>
                    <a:pt x="1490" y="460"/>
                  </a:lnTo>
                  <a:close/>
                  <a:moveTo>
                    <a:pt x="1532" y="492"/>
                  </a:moveTo>
                  <a:lnTo>
                    <a:pt x="1532" y="492"/>
                  </a:lnTo>
                  <a:lnTo>
                    <a:pt x="1534" y="486"/>
                  </a:lnTo>
                  <a:lnTo>
                    <a:pt x="1534" y="482"/>
                  </a:lnTo>
                  <a:lnTo>
                    <a:pt x="1532" y="482"/>
                  </a:lnTo>
                  <a:lnTo>
                    <a:pt x="1530" y="482"/>
                  </a:lnTo>
                  <a:lnTo>
                    <a:pt x="1528" y="484"/>
                  </a:lnTo>
                  <a:lnTo>
                    <a:pt x="1526" y="484"/>
                  </a:lnTo>
                  <a:lnTo>
                    <a:pt x="1522" y="480"/>
                  </a:lnTo>
                  <a:lnTo>
                    <a:pt x="1518" y="478"/>
                  </a:lnTo>
                  <a:lnTo>
                    <a:pt x="1516" y="478"/>
                  </a:lnTo>
                  <a:lnTo>
                    <a:pt x="1518" y="486"/>
                  </a:lnTo>
                  <a:lnTo>
                    <a:pt x="1522" y="492"/>
                  </a:lnTo>
                  <a:lnTo>
                    <a:pt x="1528" y="496"/>
                  </a:lnTo>
                  <a:lnTo>
                    <a:pt x="1532" y="496"/>
                  </a:lnTo>
                  <a:lnTo>
                    <a:pt x="1532" y="492"/>
                  </a:lnTo>
                  <a:close/>
                  <a:moveTo>
                    <a:pt x="1520" y="466"/>
                  </a:moveTo>
                  <a:lnTo>
                    <a:pt x="1520" y="466"/>
                  </a:lnTo>
                  <a:lnTo>
                    <a:pt x="1516" y="458"/>
                  </a:lnTo>
                  <a:lnTo>
                    <a:pt x="1512" y="454"/>
                  </a:lnTo>
                  <a:lnTo>
                    <a:pt x="1508" y="454"/>
                  </a:lnTo>
                  <a:lnTo>
                    <a:pt x="1506" y="454"/>
                  </a:lnTo>
                  <a:lnTo>
                    <a:pt x="1504" y="456"/>
                  </a:lnTo>
                  <a:lnTo>
                    <a:pt x="1502" y="460"/>
                  </a:lnTo>
                  <a:lnTo>
                    <a:pt x="1500" y="468"/>
                  </a:lnTo>
                  <a:lnTo>
                    <a:pt x="1500" y="470"/>
                  </a:lnTo>
                  <a:lnTo>
                    <a:pt x="1504" y="470"/>
                  </a:lnTo>
                  <a:lnTo>
                    <a:pt x="1514" y="472"/>
                  </a:lnTo>
                  <a:lnTo>
                    <a:pt x="1518" y="470"/>
                  </a:lnTo>
                  <a:lnTo>
                    <a:pt x="1520" y="466"/>
                  </a:lnTo>
                  <a:close/>
                  <a:moveTo>
                    <a:pt x="1400" y="268"/>
                  </a:moveTo>
                  <a:lnTo>
                    <a:pt x="1400" y="268"/>
                  </a:lnTo>
                  <a:lnTo>
                    <a:pt x="1394" y="264"/>
                  </a:lnTo>
                  <a:lnTo>
                    <a:pt x="1392" y="264"/>
                  </a:lnTo>
                  <a:lnTo>
                    <a:pt x="1390" y="266"/>
                  </a:lnTo>
                  <a:lnTo>
                    <a:pt x="1392" y="272"/>
                  </a:lnTo>
                  <a:lnTo>
                    <a:pt x="1396" y="280"/>
                  </a:lnTo>
                  <a:lnTo>
                    <a:pt x="1398" y="282"/>
                  </a:lnTo>
                  <a:lnTo>
                    <a:pt x="1400" y="284"/>
                  </a:lnTo>
                  <a:lnTo>
                    <a:pt x="1402" y="282"/>
                  </a:lnTo>
                  <a:lnTo>
                    <a:pt x="1404" y="280"/>
                  </a:lnTo>
                  <a:lnTo>
                    <a:pt x="1404" y="274"/>
                  </a:lnTo>
                  <a:lnTo>
                    <a:pt x="1402" y="272"/>
                  </a:lnTo>
                  <a:lnTo>
                    <a:pt x="1400" y="268"/>
                  </a:lnTo>
                  <a:close/>
                  <a:moveTo>
                    <a:pt x="1360" y="254"/>
                  </a:moveTo>
                  <a:lnTo>
                    <a:pt x="1360" y="254"/>
                  </a:lnTo>
                  <a:lnTo>
                    <a:pt x="1360" y="256"/>
                  </a:lnTo>
                  <a:lnTo>
                    <a:pt x="1360" y="260"/>
                  </a:lnTo>
                  <a:lnTo>
                    <a:pt x="1362" y="264"/>
                  </a:lnTo>
                  <a:lnTo>
                    <a:pt x="1368" y="266"/>
                  </a:lnTo>
                  <a:lnTo>
                    <a:pt x="1372" y="264"/>
                  </a:lnTo>
                  <a:lnTo>
                    <a:pt x="1372" y="262"/>
                  </a:lnTo>
                  <a:lnTo>
                    <a:pt x="1372" y="260"/>
                  </a:lnTo>
                  <a:lnTo>
                    <a:pt x="1370" y="254"/>
                  </a:lnTo>
                  <a:lnTo>
                    <a:pt x="1366" y="252"/>
                  </a:lnTo>
                  <a:lnTo>
                    <a:pt x="1364" y="252"/>
                  </a:lnTo>
                  <a:lnTo>
                    <a:pt x="1360" y="254"/>
                  </a:lnTo>
                  <a:close/>
                  <a:moveTo>
                    <a:pt x="1320" y="218"/>
                  </a:moveTo>
                  <a:lnTo>
                    <a:pt x="1320" y="218"/>
                  </a:lnTo>
                  <a:lnTo>
                    <a:pt x="1318" y="216"/>
                  </a:lnTo>
                  <a:lnTo>
                    <a:pt x="1316" y="218"/>
                  </a:lnTo>
                  <a:lnTo>
                    <a:pt x="1314" y="220"/>
                  </a:lnTo>
                  <a:lnTo>
                    <a:pt x="1314" y="226"/>
                  </a:lnTo>
                  <a:lnTo>
                    <a:pt x="1316" y="232"/>
                  </a:lnTo>
                  <a:lnTo>
                    <a:pt x="1318" y="232"/>
                  </a:lnTo>
                  <a:lnTo>
                    <a:pt x="1320" y="232"/>
                  </a:lnTo>
                  <a:lnTo>
                    <a:pt x="1324" y="228"/>
                  </a:lnTo>
                  <a:lnTo>
                    <a:pt x="1324" y="224"/>
                  </a:lnTo>
                  <a:lnTo>
                    <a:pt x="1324" y="220"/>
                  </a:lnTo>
                  <a:lnTo>
                    <a:pt x="1320" y="218"/>
                  </a:lnTo>
                  <a:close/>
                  <a:moveTo>
                    <a:pt x="1360" y="106"/>
                  </a:moveTo>
                  <a:lnTo>
                    <a:pt x="1360" y="106"/>
                  </a:lnTo>
                  <a:lnTo>
                    <a:pt x="1370" y="106"/>
                  </a:lnTo>
                  <a:lnTo>
                    <a:pt x="1376" y="102"/>
                  </a:lnTo>
                  <a:lnTo>
                    <a:pt x="1376" y="100"/>
                  </a:lnTo>
                  <a:lnTo>
                    <a:pt x="1376" y="98"/>
                  </a:lnTo>
                  <a:lnTo>
                    <a:pt x="1374" y="98"/>
                  </a:lnTo>
                  <a:lnTo>
                    <a:pt x="1370" y="96"/>
                  </a:lnTo>
                  <a:lnTo>
                    <a:pt x="1362" y="94"/>
                  </a:lnTo>
                  <a:lnTo>
                    <a:pt x="1352" y="94"/>
                  </a:lnTo>
                  <a:lnTo>
                    <a:pt x="1344" y="96"/>
                  </a:lnTo>
                  <a:lnTo>
                    <a:pt x="1342" y="100"/>
                  </a:lnTo>
                  <a:lnTo>
                    <a:pt x="1340" y="102"/>
                  </a:lnTo>
                  <a:lnTo>
                    <a:pt x="1340" y="108"/>
                  </a:lnTo>
                  <a:lnTo>
                    <a:pt x="1344" y="108"/>
                  </a:lnTo>
                  <a:lnTo>
                    <a:pt x="1352" y="108"/>
                  </a:lnTo>
                  <a:lnTo>
                    <a:pt x="1360" y="106"/>
                  </a:lnTo>
                  <a:close/>
                  <a:moveTo>
                    <a:pt x="918" y="88"/>
                  </a:moveTo>
                  <a:lnTo>
                    <a:pt x="918" y="88"/>
                  </a:lnTo>
                  <a:lnTo>
                    <a:pt x="922" y="90"/>
                  </a:lnTo>
                  <a:lnTo>
                    <a:pt x="926" y="92"/>
                  </a:lnTo>
                  <a:lnTo>
                    <a:pt x="948" y="88"/>
                  </a:lnTo>
                  <a:lnTo>
                    <a:pt x="958" y="84"/>
                  </a:lnTo>
                  <a:lnTo>
                    <a:pt x="954" y="82"/>
                  </a:lnTo>
                  <a:lnTo>
                    <a:pt x="920" y="78"/>
                  </a:lnTo>
                  <a:lnTo>
                    <a:pt x="906" y="76"/>
                  </a:lnTo>
                  <a:lnTo>
                    <a:pt x="902" y="78"/>
                  </a:lnTo>
                  <a:lnTo>
                    <a:pt x="908" y="80"/>
                  </a:lnTo>
                  <a:lnTo>
                    <a:pt x="918" y="88"/>
                  </a:lnTo>
                  <a:close/>
                  <a:moveTo>
                    <a:pt x="910" y="44"/>
                  </a:moveTo>
                  <a:lnTo>
                    <a:pt x="910" y="44"/>
                  </a:lnTo>
                  <a:lnTo>
                    <a:pt x="912" y="46"/>
                  </a:lnTo>
                  <a:lnTo>
                    <a:pt x="914" y="48"/>
                  </a:lnTo>
                  <a:lnTo>
                    <a:pt x="914" y="54"/>
                  </a:lnTo>
                  <a:lnTo>
                    <a:pt x="916" y="56"/>
                  </a:lnTo>
                  <a:lnTo>
                    <a:pt x="918" y="56"/>
                  </a:lnTo>
                  <a:lnTo>
                    <a:pt x="922" y="58"/>
                  </a:lnTo>
                  <a:lnTo>
                    <a:pt x="930" y="56"/>
                  </a:lnTo>
                  <a:lnTo>
                    <a:pt x="936" y="54"/>
                  </a:lnTo>
                  <a:lnTo>
                    <a:pt x="938" y="52"/>
                  </a:lnTo>
                  <a:lnTo>
                    <a:pt x="936" y="50"/>
                  </a:lnTo>
                  <a:lnTo>
                    <a:pt x="928" y="46"/>
                  </a:lnTo>
                  <a:lnTo>
                    <a:pt x="924" y="44"/>
                  </a:lnTo>
                  <a:lnTo>
                    <a:pt x="920" y="38"/>
                  </a:lnTo>
                  <a:lnTo>
                    <a:pt x="916" y="34"/>
                  </a:lnTo>
                  <a:lnTo>
                    <a:pt x="906" y="30"/>
                  </a:lnTo>
                  <a:lnTo>
                    <a:pt x="896" y="30"/>
                  </a:lnTo>
                  <a:lnTo>
                    <a:pt x="894" y="30"/>
                  </a:lnTo>
                  <a:lnTo>
                    <a:pt x="896" y="32"/>
                  </a:lnTo>
                  <a:lnTo>
                    <a:pt x="902" y="38"/>
                  </a:lnTo>
                  <a:lnTo>
                    <a:pt x="910" y="44"/>
                  </a:lnTo>
                  <a:close/>
                  <a:moveTo>
                    <a:pt x="868" y="284"/>
                  </a:moveTo>
                  <a:lnTo>
                    <a:pt x="868" y="284"/>
                  </a:lnTo>
                  <a:lnTo>
                    <a:pt x="866" y="272"/>
                  </a:lnTo>
                  <a:lnTo>
                    <a:pt x="862" y="266"/>
                  </a:lnTo>
                  <a:lnTo>
                    <a:pt x="860" y="264"/>
                  </a:lnTo>
                  <a:lnTo>
                    <a:pt x="858" y="264"/>
                  </a:lnTo>
                  <a:lnTo>
                    <a:pt x="856" y="270"/>
                  </a:lnTo>
                  <a:lnTo>
                    <a:pt x="852" y="276"/>
                  </a:lnTo>
                  <a:lnTo>
                    <a:pt x="850" y="276"/>
                  </a:lnTo>
                  <a:lnTo>
                    <a:pt x="848" y="276"/>
                  </a:lnTo>
                  <a:lnTo>
                    <a:pt x="846" y="278"/>
                  </a:lnTo>
                  <a:lnTo>
                    <a:pt x="848" y="280"/>
                  </a:lnTo>
                  <a:lnTo>
                    <a:pt x="848" y="282"/>
                  </a:lnTo>
                  <a:lnTo>
                    <a:pt x="850" y="284"/>
                  </a:lnTo>
                  <a:lnTo>
                    <a:pt x="850" y="288"/>
                  </a:lnTo>
                  <a:lnTo>
                    <a:pt x="850" y="296"/>
                  </a:lnTo>
                  <a:lnTo>
                    <a:pt x="852" y="300"/>
                  </a:lnTo>
                  <a:lnTo>
                    <a:pt x="860" y="308"/>
                  </a:lnTo>
                  <a:lnTo>
                    <a:pt x="864" y="310"/>
                  </a:lnTo>
                  <a:lnTo>
                    <a:pt x="866" y="306"/>
                  </a:lnTo>
                  <a:lnTo>
                    <a:pt x="868" y="298"/>
                  </a:lnTo>
                  <a:lnTo>
                    <a:pt x="868" y="284"/>
                  </a:lnTo>
                  <a:close/>
                  <a:moveTo>
                    <a:pt x="852" y="306"/>
                  </a:moveTo>
                  <a:lnTo>
                    <a:pt x="852" y="306"/>
                  </a:lnTo>
                  <a:lnTo>
                    <a:pt x="848" y="302"/>
                  </a:lnTo>
                  <a:lnTo>
                    <a:pt x="846" y="298"/>
                  </a:lnTo>
                  <a:lnTo>
                    <a:pt x="844" y="296"/>
                  </a:lnTo>
                  <a:lnTo>
                    <a:pt x="844" y="302"/>
                  </a:lnTo>
                  <a:lnTo>
                    <a:pt x="846" y="304"/>
                  </a:lnTo>
                  <a:lnTo>
                    <a:pt x="852" y="310"/>
                  </a:lnTo>
                  <a:lnTo>
                    <a:pt x="858" y="318"/>
                  </a:lnTo>
                  <a:lnTo>
                    <a:pt x="858" y="314"/>
                  </a:lnTo>
                  <a:lnTo>
                    <a:pt x="856" y="310"/>
                  </a:lnTo>
                  <a:lnTo>
                    <a:pt x="852" y="306"/>
                  </a:lnTo>
                  <a:close/>
                  <a:moveTo>
                    <a:pt x="1028" y="396"/>
                  </a:moveTo>
                  <a:lnTo>
                    <a:pt x="1028" y="396"/>
                  </a:lnTo>
                  <a:lnTo>
                    <a:pt x="1032" y="394"/>
                  </a:lnTo>
                  <a:lnTo>
                    <a:pt x="1032" y="392"/>
                  </a:lnTo>
                  <a:lnTo>
                    <a:pt x="1036" y="380"/>
                  </a:lnTo>
                  <a:lnTo>
                    <a:pt x="1040" y="372"/>
                  </a:lnTo>
                  <a:lnTo>
                    <a:pt x="1040" y="370"/>
                  </a:lnTo>
                  <a:lnTo>
                    <a:pt x="1036" y="368"/>
                  </a:lnTo>
                  <a:lnTo>
                    <a:pt x="1034" y="366"/>
                  </a:lnTo>
                  <a:lnTo>
                    <a:pt x="1032" y="364"/>
                  </a:lnTo>
                  <a:lnTo>
                    <a:pt x="1032" y="362"/>
                  </a:lnTo>
                  <a:lnTo>
                    <a:pt x="1028" y="360"/>
                  </a:lnTo>
                  <a:lnTo>
                    <a:pt x="1024" y="358"/>
                  </a:lnTo>
                  <a:lnTo>
                    <a:pt x="1018" y="360"/>
                  </a:lnTo>
                  <a:lnTo>
                    <a:pt x="1008" y="366"/>
                  </a:lnTo>
                  <a:lnTo>
                    <a:pt x="998" y="374"/>
                  </a:lnTo>
                  <a:lnTo>
                    <a:pt x="994" y="378"/>
                  </a:lnTo>
                  <a:lnTo>
                    <a:pt x="994" y="384"/>
                  </a:lnTo>
                  <a:lnTo>
                    <a:pt x="992" y="388"/>
                  </a:lnTo>
                  <a:lnTo>
                    <a:pt x="988" y="396"/>
                  </a:lnTo>
                  <a:lnTo>
                    <a:pt x="984" y="402"/>
                  </a:lnTo>
                  <a:lnTo>
                    <a:pt x="984" y="408"/>
                  </a:lnTo>
                  <a:lnTo>
                    <a:pt x="984" y="410"/>
                  </a:lnTo>
                  <a:lnTo>
                    <a:pt x="984" y="412"/>
                  </a:lnTo>
                  <a:lnTo>
                    <a:pt x="988" y="410"/>
                  </a:lnTo>
                  <a:lnTo>
                    <a:pt x="996" y="408"/>
                  </a:lnTo>
                  <a:lnTo>
                    <a:pt x="1000" y="408"/>
                  </a:lnTo>
                  <a:lnTo>
                    <a:pt x="1006" y="410"/>
                  </a:lnTo>
                  <a:lnTo>
                    <a:pt x="1012" y="410"/>
                  </a:lnTo>
                  <a:lnTo>
                    <a:pt x="1016" y="410"/>
                  </a:lnTo>
                  <a:lnTo>
                    <a:pt x="1020" y="406"/>
                  </a:lnTo>
                  <a:lnTo>
                    <a:pt x="1024" y="400"/>
                  </a:lnTo>
                  <a:lnTo>
                    <a:pt x="1028" y="396"/>
                  </a:lnTo>
                  <a:close/>
                  <a:moveTo>
                    <a:pt x="1032" y="410"/>
                  </a:moveTo>
                  <a:lnTo>
                    <a:pt x="1032" y="410"/>
                  </a:lnTo>
                  <a:lnTo>
                    <a:pt x="1036" y="410"/>
                  </a:lnTo>
                  <a:lnTo>
                    <a:pt x="1036" y="406"/>
                  </a:lnTo>
                  <a:lnTo>
                    <a:pt x="1034" y="402"/>
                  </a:lnTo>
                  <a:lnTo>
                    <a:pt x="1032" y="400"/>
                  </a:lnTo>
                  <a:lnTo>
                    <a:pt x="1032" y="398"/>
                  </a:lnTo>
                  <a:lnTo>
                    <a:pt x="1030" y="398"/>
                  </a:lnTo>
                  <a:lnTo>
                    <a:pt x="1026" y="400"/>
                  </a:lnTo>
                  <a:lnTo>
                    <a:pt x="1024" y="404"/>
                  </a:lnTo>
                  <a:lnTo>
                    <a:pt x="1024" y="408"/>
                  </a:lnTo>
                  <a:lnTo>
                    <a:pt x="1024" y="410"/>
                  </a:lnTo>
                  <a:lnTo>
                    <a:pt x="1032" y="410"/>
                  </a:lnTo>
                  <a:close/>
                  <a:moveTo>
                    <a:pt x="1044" y="820"/>
                  </a:moveTo>
                  <a:lnTo>
                    <a:pt x="1044" y="820"/>
                  </a:lnTo>
                  <a:lnTo>
                    <a:pt x="1046" y="820"/>
                  </a:lnTo>
                  <a:lnTo>
                    <a:pt x="1050" y="820"/>
                  </a:lnTo>
                  <a:lnTo>
                    <a:pt x="1054" y="816"/>
                  </a:lnTo>
                  <a:lnTo>
                    <a:pt x="1056" y="812"/>
                  </a:lnTo>
                  <a:lnTo>
                    <a:pt x="1060" y="812"/>
                  </a:lnTo>
                  <a:lnTo>
                    <a:pt x="1064" y="810"/>
                  </a:lnTo>
                  <a:lnTo>
                    <a:pt x="1068" y="808"/>
                  </a:lnTo>
                  <a:lnTo>
                    <a:pt x="1068" y="806"/>
                  </a:lnTo>
                  <a:lnTo>
                    <a:pt x="1066" y="804"/>
                  </a:lnTo>
                  <a:lnTo>
                    <a:pt x="1064" y="802"/>
                  </a:lnTo>
                  <a:lnTo>
                    <a:pt x="1060" y="804"/>
                  </a:lnTo>
                  <a:lnTo>
                    <a:pt x="1052" y="808"/>
                  </a:lnTo>
                  <a:lnTo>
                    <a:pt x="1046" y="814"/>
                  </a:lnTo>
                  <a:lnTo>
                    <a:pt x="1044" y="818"/>
                  </a:lnTo>
                  <a:lnTo>
                    <a:pt x="1044" y="820"/>
                  </a:lnTo>
                  <a:close/>
                  <a:moveTo>
                    <a:pt x="844" y="336"/>
                  </a:moveTo>
                  <a:lnTo>
                    <a:pt x="844" y="336"/>
                  </a:lnTo>
                  <a:lnTo>
                    <a:pt x="852" y="332"/>
                  </a:lnTo>
                  <a:lnTo>
                    <a:pt x="856" y="326"/>
                  </a:lnTo>
                  <a:lnTo>
                    <a:pt x="854" y="320"/>
                  </a:lnTo>
                  <a:lnTo>
                    <a:pt x="850" y="312"/>
                  </a:lnTo>
                  <a:lnTo>
                    <a:pt x="846" y="306"/>
                  </a:lnTo>
                  <a:lnTo>
                    <a:pt x="842" y="306"/>
                  </a:lnTo>
                  <a:lnTo>
                    <a:pt x="840" y="310"/>
                  </a:lnTo>
                  <a:lnTo>
                    <a:pt x="840" y="316"/>
                  </a:lnTo>
                  <a:lnTo>
                    <a:pt x="840" y="330"/>
                  </a:lnTo>
                  <a:lnTo>
                    <a:pt x="842" y="336"/>
                  </a:lnTo>
                  <a:lnTo>
                    <a:pt x="844" y="336"/>
                  </a:lnTo>
                  <a:close/>
                  <a:moveTo>
                    <a:pt x="794" y="292"/>
                  </a:moveTo>
                  <a:lnTo>
                    <a:pt x="794" y="292"/>
                  </a:lnTo>
                  <a:lnTo>
                    <a:pt x="800" y="276"/>
                  </a:lnTo>
                  <a:lnTo>
                    <a:pt x="804" y="264"/>
                  </a:lnTo>
                  <a:lnTo>
                    <a:pt x="806" y="256"/>
                  </a:lnTo>
                  <a:lnTo>
                    <a:pt x="804" y="256"/>
                  </a:lnTo>
                  <a:lnTo>
                    <a:pt x="798" y="264"/>
                  </a:lnTo>
                  <a:lnTo>
                    <a:pt x="794" y="278"/>
                  </a:lnTo>
                  <a:lnTo>
                    <a:pt x="794" y="292"/>
                  </a:lnTo>
                  <a:close/>
                  <a:moveTo>
                    <a:pt x="1118" y="446"/>
                  </a:moveTo>
                  <a:lnTo>
                    <a:pt x="1118" y="446"/>
                  </a:lnTo>
                  <a:lnTo>
                    <a:pt x="1122" y="448"/>
                  </a:lnTo>
                  <a:lnTo>
                    <a:pt x="1128" y="450"/>
                  </a:lnTo>
                  <a:lnTo>
                    <a:pt x="1142" y="448"/>
                  </a:lnTo>
                  <a:lnTo>
                    <a:pt x="1158" y="448"/>
                  </a:lnTo>
                  <a:lnTo>
                    <a:pt x="1166" y="450"/>
                  </a:lnTo>
                  <a:lnTo>
                    <a:pt x="1172" y="452"/>
                  </a:lnTo>
                  <a:lnTo>
                    <a:pt x="1180" y="454"/>
                  </a:lnTo>
                  <a:lnTo>
                    <a:pt x="1186" y="454"/>
                  </a:lnTo>
                  <a:lnTo>
                    <a:pt x="1190" y="452"/>
                  </a:lnTo>
                  <a:lnTo>
                    <a:pt x="1194" y="450"/>
                  </a:lnTo>
                  <a:lnTo>
                    <a:pt x="1204" y="442"/>
                  </a:lnTo>
                  <a:lnTo>
                    <a:pt x="1208" y="440"/>
                  </a:lnTo>
                  <a:lnTo>
                    <a:pt x="1212" y="440"/>
                  </a:lnTo>
                  <a:lnTo>
                    <a:pt x="1216" y="440"/>
                  </a:lnTo>
                  <a:lnTo>
                    <a:pt x="1218" y="438"/>
                  </a:lnTo>
                  <a:lnTo>
                    <a:pt x="1218" y="434"/>
                  </a:lnTo>
                  <a:lnTo>
                    <a:pt x="1218" y="430"/>
                  </a:lnTo>
                  <a:lnTo>
                    <a:pt x="1214" y="420"/>
                  </a:lnTo>
                  <a:lnTo>
                    <a:pt x="1206" y="414"/>
                  </a:lnTo>
                  <a:lnTo>
                    <a:pt x="1200" y="410"/>
                  </a:lnTo>
                  <a:lnTo>
                    <a:pt x="1198" y="406"/>
                  </a:lnTo>
                  <a:lnTo>
                    <a:pt x="1200" y="406"/>
                  </a:lnTo>
                  <a:lnTo>
                    <a:pt x="1206" y="404"/>
                  </a:lnTo>
                  <a:lnTo>
                    <a:pt x="1218" y="402"/>
                  </a:lnTo>
                  <a:lnTo>
                    <a:pt x="1222" y="398"/>
                  </a:lnTo>
                  <a:lnTo>
                    <a:pt x="1222" y="394"/>
                  </a:lnTo>
                  <a:lnTo>
                    <a:pt x="1222" y="392"/>
                  </a:lnTo>
                  <a:lnTo>
                    <a:pt x="1224" y="390"/>
                  </a:lnTo>
                  <a:lnTo>
                    <a:pt x="1230" y="388"/>
                  </a:lnTo>
                  <a:lnTo>
                    <a:pt x="1232" y="388"/>
                  </a:lnTo>
                  <a:lnTo>
                    <a:pt x="1232" y="384"/>
                  </a:lnTo>
                  <a:lnTo>
                    <a:pt x="1232" y="376"/>
                  </a:lnTo>
                  <a:lnTo>
                    <a:pt x="1228" y="364"/>
                  </a:lnTo>
                  <a:lnTo>
                    <a:pt x="1234" y="372"/>
                  </a:lnTo>
                  <a:lnTo>
                    <a:pt x="1240" y="376"/>
                  </a:lnTo>
                  <a:lnTo>
                    <a:pt x="1246" y="378"/>
                  </a:lnTo>
                  <a:lnTo>
                    <a:pt x="1256" y="376"/>
                  </a:lnTo>
                  <a:lnTo>
                    <a:pt x="1268" y="372"/>
                  </a:lnTo>
                  <a:lnTo>
                    <a:pt x="1272" y="374"/>
                  </a:lnTo>
                  <a:lnTo>
                    <a:pt x="1272" y="376"/>
                  </a:lnTo>
                  <a:lnTo>
                    <a:pt x="1274" y="378"/>
                  </a:lnTo>
                  <a:lnTo>
                    <a:pt x="1278" y="382"/>
                  </a:lnTo>
                  <a:lnTo>
                    <a:pt x="1284" y="384"/>
                  </a:lnTo>
                  <a:lnTo>
                    <a:pt x="1296" y="386"/>
                  </a:lnTo>
                  <a:lnTo>
                    <a:pt x="1308" y="388"/>
                  </a:lnTo>
                  <a:lnTo>
                    <a:pt x="1316" y="392"/>
                  </a:lnTo>
                  <a:lnTo>
                    <a:pt x="1324" y="398"/>
                  </a:lnTo>
                  <a:lnTo>
                    <a:pt x="1330" y="406"/>
                  </a:lnTo>
                  <a:lnTo>
                    <a:pt x="1340" y="426"/>
                  </a:lnTo>
                  <a:lnTo>
                    <a:pt x="1348" y="438"/>
                  </a:lnTo>
                  <a:lnTo>
                    <a:pt x="1358" y="450"/>
                  </a:lnTo>
                  <a:lnTo>
                    <a:pt x="1374" y="472"/>
                  </a:lnTo>
                  <a:lnTo>
                    <a:pt x="1380" y="480"/>
                  </a:lnTo>
                  <a:lnTo>
                    <a:pt x="1384" y="486"/>
                  </a:lnTo>
                  <a:lnTo>
                    <a:pt x="1392" y="488"/>
                  </a:lnTo>
                  <a:lnTo>
                    <a:pt x="1400" y="492"/>
                  </a:lnTo>
                  <a:lnTo>
                    <a:pt x="1432" y="498"/>
                  </a:lnTo>
                  <a:lnTo>
                    <a:pt x="1450" y="502"/>
                  </a:lnTo>
                  <a:lnTo>
                    <a:pt x="1462" y="506"/>
                  </a:lnTo>
                  <a:lnTo>
                    <a:pt x="1470" y="510"/>
                  </a:lnTo>
                  <a:lnTo>
                    <a:pt x="1476" y="512"/>
                  </a:lnTo>
                  <a:lnTo>
                    <a:pt x="1482" y="518"/>
                  </a:lnTo>
                  <a:lnTo>
                    <a:pt x="1488" y="520"/>
                  </a:lnTo>
                  <a:lnTo>
                    <a:pt x="1492" y="520"/>
                  </a:lnTo>
                  <a:lnTo>
                    <a:pt x="1500" y="520"/>
                  </a:lnTo>
                  <a:lnTo>
                    <a:pt x="1506" y="518"/>
                  </a:lnTo>
                  <a:lnTo>
                    <a:pt x="1512" y="514"/>
                  </a:lnTo>
                  <a:lnTo>
                    <a:pt x="1514" y="510"/>
                  </a:lnTo>
                  <a:lnTo>
                    <a:pt x="1514" y="506"/>
                  </a:lnTo>
                  <a:lnTo>
                    <a:pt x="1512" y="502"/>
                  </a:lnTo>
                  <a:lnTo>
                    <a:pt x="1508" y="498"/>
                  </a:lnTo>
                  <a:lnTo>
                    <a:pt x="1498" y="494"/>
                  </a:lnTo>
                  <a:lnTo>
                    <a:pt x="1482" y="490"/>
                  </a:lnTo>
                  <a:lnTo>
                    <a:pt x="1474" y="484"/>
                  </a:lnTo>
                  <a:lnTo>
                    <a:pt x="1472" y="482"/>
                  </a:lnTo>
                  <a:lnTo>
                    <a:pt x="1472" y="480"/>
                  </a:lnTo>
                  <a:lnTo>
                    <a:pt x="1474" y="476"/>
                  </a:lnTo>
                  <a:lnTo>
                    <a:pt x="1478" y="472"/>
                  </a:lnTo>
                  <a:lnTo>
                    <a:pt x="1478" y="470"/>
                  </a:lnTo>
                  <a:lnTo>
                    <a:pt x="1476" y="468"/>
                  </a:lnTo>
                  <a:lnTo>
                    <a:pt x="1464" y="466"/>
                  </a:lnTo>
                  <a:lnTo>
                    <a:pt x="1454" y="464"/>
                  </a:lnTo>
                  <a:lnTo>
                    <a:pt x="1450" y="462"/>
                  </a:lnTo>
                  <a:lnTo>
                    <a:pt x="1448" y="458"/>
                  </a:lnTo>
                  <a:lnTo>
                    <a:pt x="1448" y="454"/>
                  </a:lnTo>
                  <a:lnTo>
                    <a:pt x="1450" y="448"/>
                  </a:lnTo>
                  <a:lnTo>
                    <a:pt x="1454" y="442"/>
                  </a:lnTo>
                  <a:lnTo>
                    <a:pt x="1454" y="438"/>
                  </a:lnTo>
                  <a:lnTo>
                    <a:pt x="1448" y="438"/>
                  </a:lnTo>
                  <a:lnTo>
                    <a:pt x="1436" y="440"/>
                  </a:lnTo>
                  <a:lnTo>
                    <a:pt x="1432" y="440"/>
                  </a:lnTo>
                  <a:lnTo>
                    <a:pt x="1428" y="440"/>
                  </a:lnTo>
                  <a:lnTo>
                    <a:pt x="1422" y="436"/>
                  </a:lnTo>
                  <a:lnTo>
                    <a:pt x="1416" y="428"/>
                  </a:lnTo>
                  <a:lnTo>
                    <a:pt x="1412" y="420"/>
                  </a:lnTo>
                  <a:lnTo>
                    <a:pt x="1408" y="400"/>
                  </a:lnTo>
                  <a:lnTo>
                    <a:pt x="1404" y="394"/>
                  </a:lnTo>
                  <a:lnTo>
                    <a:pt x="1400" y="390"/>
                  </a:lnTo>
                  <a:lnTo>
                    <a:pt x="1394" y="386"/>
                  </a:lnTo>
                  <a:lnTo>
                    <a:pt x="1386" y="378"/>
                  </a:lnTo>
                  <a:lnTo>
                    <a:pt x="1370" y="360"/>
                  </a:lnTo>
                  <a:lnTo>
                    <a:pt x="1364" y="350"/>
                  </a:lnTo>
                  <a:lnTo>
                    <a:pt x="1358" y="340"/>
                  </a:lnTo>
                  <a:lnTo>
                    <a:pt x="1356" y="334"/>
                  </a:lnTo>
                  <a:lnTo>
                    <a:pt x="1356" y="332"/>
                  </a:lnTo>
                  <a:lnTo>
                    <a:pt x="1358" y="330"/>
                  </a:lnTo>
                  <a:lnTo>
                    <a:pt x="1362" y="328"/>
                  </a:lnTo>
                  <a:lnTo>
                    <a:pt x="1366" y="326"/>
                  </a:lnTo>
                  <a:lnTo>
                    <a:pt x="1376" y="328"/>
                  </a:lnTo>
                  <a:lnTo>
                    <a:pt x="1388" y="328"/>
                  </a:lnTo>
                  <a:lnTo>
                    <a:pt x="1392" y="326"/>
                  </a:lnTo>
                  <a:lnTo>
                    <a:pt x="1394" y="324"/>
                  </a:lnTo>
                  <a:lnTo>
                    <a:pt x="1396" y="320"/>
                  </a:lnTo>
                  <a:lnTo>
                    <a:pt x="1396" y="314"/>
                  </a:lnTo>
                  <a:lnTo>
                    <a:pt x="1390" y="302"/>
                  </a:lnTo>
                  <a:lnTo>
                    <a:pt x="1386" y="296"/>
                  </a:lnTo>
                  <a:lnTo>
                    <a:pt x="1380" y="292"/>
                  </a:lnTo>
                  <a:lnTo>
                    <a:pt x="1374" y="290"/>
                  </a:lnTo>
                  <a:lnTo>
                    <a:pt x="1370" y="290"/>
                  </a:lnTo>
                  <a:lnTo>
                    <a:pt x="1364" y="290"/>
                  </a:lnTo>
                  <a:lnTo>
                    <a:pt x="1360" y="290"/>
                  </a:lnTo>
                  <a:lnTo>
                    <a:pt x="1354" y="284"/>
                  </a:lnTo>
                  <a:lnTo>
                    <a:pt x="1344" y="276"/>
                  </a:lnTo>
                  <a:lnTo>
                    <a:pt x="1338" y="272"/>
                  </a:lnTo>
                  <a:lnTo>
                    <a:pt x="1328" y="270"/>
                  </a:lnTo>
                  <a:lnTo>
                    <a:pt x="1312" y="264"/>
                  </a:lnTo>
                  <a:lnTo>
                    <a:pt x="1310" y="262"/>
                  </a:lnTo>
                  <a:lnTo>
                    <a:pt x="1308" y="260"/>
                  </a:lnTo>
                  <a:lnTo>
                    <a:pt x="1310" y="256"/>
                  </a:lnTo>
                  <a:lnTo>
                    <a:pt x="1312" y="246"/>
                  </a:lnTo>
                  <a:lnTo>
                    <a:pt x="1312" y="238"/>
                  </a:lnTo>
                  <a:lnTo>
                    <a:pt x="1306" y="230"/>
                  </a:lnTo>
                  <a:lnTo>
                    <a:pt x="1298" y="220"/>
                  </a:lnTo>
                  <a:lnTo>
                    <a:pt x="1288" y="210"/>
                  </a:lnTo>
                  <a:lnTo>
                    <a:pt x="1278" y="200"/>
                  </a:lnTo>
                  <a:lnTo>
                    <a:pt x="1266" y="192"/>
                  </a:lnTo>
                  <a:lnTo>
                    <a:pt x="1256" y="188"/>
                  </a:lnTo>
                  <a:lnTo>
                    <a:pt x="1248" y="186"/>
                  </a:lnTo>
                  <a:lnTo>
                    <a:pt x="1242" y="186"/>
                  </a:lnTo>
                  <a:lnTo>
                    <a:pt x="1238" y="184"/>
                  </a:lnTo>
                  <a:lnTo>
                    <a:pt x="1230" y="178"/>
                  </a:lnTo>
                  <a:lnTo>
                    <a:pt x="1220" y="170"/>
                  </a:lnTo>
                  <a:lnTo>
                    <a:pt x="1214" y="166"/>
                  </a:lnTo>
                  <a:lnTo>
                    <a:pt x="1202" y="162"/>
                  </a:lnTo>
                  <a:lnTo>
                    <a:pt x="1190" y="158"/>
                  </a:lnTo>
                  <a:lnTo>
                    <a:pt x="1174" y="152"/>
                  </a:lnTo>
                  <a:lnTo>
                    <a:pt x="1140" y="134"/>
                  </a:lnTo>
                  <a:lnTo>
                    <a:pt x="1106" y="120"/>
                  </a:lnTo>
                  <a:lnTo>
                    <a:pt x="1092" y="116"/>
                  </a:lnTo>
                  <a:lnTo>
                    <a:pt x="1078" y="116"/>
                  </a:lnTo>
                  <a:lnTo>
                    <a:pt x="1080" y="404"/>
                  </a:lnTo>
                  <a:lnTo>
                    <a:pt x="1094" y="414"/>
                  </a:lnTo>
                  <a:lnTo>
                    <a:pt x="1104" y="426"/>
                  </a:lnTo>
                  <a:lnTo>
                    <a:pt x="1118" y="446"/>
                  </a:lnTo>
                  <a:close/>
                  <a:moveTo>
                    <a:pt x="784" y="288"/>
                  </a:moveTo>
                  <a:lnTo>
                    <a:pt x="784" y="288"/>
                  </a:lnTo>
                  <a:lnTo>
                    <a:pt x="786" y="290"/>
                  </a:lnTo>
                  <a:lnTo>
                    <a:pt x="788" y="288"/>
                  </a:lnTo>
                  <a:lnTo>
                    <a:pt x="790" y="286"/>
                  </a:lnTo>
                  <a:lnTo>
                    <a:pt x="790" y="282"/>
                  </a:lnTo>
                  <a:lnTo>
                    <a:pt x="788" y="278"/>
                  </a:lnTo>
                  <a:lnTo>
                    <a:pt x="784" y="274"/>
                  </a:lnTo>
                  <a:lnTo>
                    <a:pt x="782" y="276"/>
                  </a:lnTo>
                  <a:lnTo>
                    <a:pt x="784" y="288"/>
                  </a:lnTo>
                  <a:close/>
                  <a:moveTo>
                    <a:pt x="1474" y="80"/>
                  </a:moveTo>
                  <a:lnTo>
                    <a:pt x="1474" y="80"/>
                  </a:lnTo>
                  <a:lnTo>
                    <a:pt x="1476" y="80"/>
                  </a:lnTo>
                  <a:lnTo>
                    <a:pt x="1476" y="78"/>
                  </a:lnTo>
                  <a:lnTo>
                    <a:pt x="1474" y="72"/>
                  </a:lnTo>
                  <a:lnTo>
                    <a:pt x="1468" y="68"/>
                  </a:lnTo>
                  <a:lnTo>
                    <a:pt x="1466" y="68"/>
                  </a:lnTo>
                  <a:lnTo>
                    <a:pt x="1464" y="68"/>
                  </a:lnTo>
                  <a:lnTo>
                    <a:pt x="1464" y="72"/>
                  </a:lnTo>
                  <a:lnTo>
                    <a:pt x="1464" y="76"/>
                  </a:lnTo>
                  <a:lnTo>
                    <a:pt x="1468" y="78"/>
                  </a:lnTo>
                  <a:lnTo>
                    <a:pt x="1474" y="80"/>
                  </a:lnTo>
                  <a:close/>
                  <a:moveTo>
                    <a:pt x="1436" y="292"/>
                  </a:moveTo>
                  <a:lnTo>
                    <a:pt x="1436" y="292"/>
                  </a:lnTo>
                  <a:lnTo>
                    <a:pt x="1442" y="296"/>
                  </a:lnTo>
                  <a:lnTo>
                    <a:pt x="1446" y="298"/>
                  </a:lnTo>
                  <a:lnTo>
                    <a:pt x="1448" y="298"/>
                  </a:lnTo>
                  <a:lnTo>
                    <a:pt x="1450" y="298"/>
                  </a:lnTo>
                  <a:lnTo>
                    <a:pt x="1452" y="296"/>
                  </a:lnTo>
                  <a:lnTo>
                    <a:pt x="1454" y="296"/>
                  </a:lnTo>
                  <a:lnTo>
                    <a:pt x="1458" y="298"/>
                  </a:lnTo>
                  <a:lnTo>
                    <a:pt x="1462" y="302"/>
                  </a:lnTo>
                  <a:lnTo>
                    <a:pt x="1468" y="306"/>
                  </a:lnTo>
                  <a:lnTo>
                    <a:pt x="1478" y="308"/>
                  </a:lnTo>
                  <a:lnTo>
                    <a:pt x="1490" y="306"/>
                  </a:lnTo>
                  <a:lnTo>
                    <a:pt x="1502" y="302"/>
                  </a:lnTo>
                  <a:lnTo>
                    <a:pt x="1514" y="298"/>
                  </a:lnTo>
                  <a:lnTo>
                    <a:pt x="1524" y="292"/>
                  </a:lnTo>
                  <a:lnTo>
                    <a:pt x="1534" y="284"/>
                  </a:lnTo>
                  <a:lnTo>
                    <a:pt x="1538" y="278"/>
                  </a:lnTo>
                  <a:lnTo>
                    <a:pt x="1542" y="272"/>
                  </a:lnTo>
                  <a:lnTo>
                    <a:pt x="1544" y="270"/>
                  </a:lnTo>
                  <a:lnTo>
                    <a:pt x="1548" y="270"/>
                  </a:lnTo>
                  <a:lnTo>
                    <a:pt x="1550" y="270"/>
                  </a:lnTo>
                  <a:lnTo>
                    <a:pt x="1556" y="272"/>
                  </a:lnTo>
                  <a:lnTo>
                    <a:pt x="1560" y="270"/>
                  </a:lnTo>
                  <a:lnTo>
                    <a:pt x="1566" y="268"/>
                  </a:lnTo>
                  <a:lnTo>
                    <a:pt x="1568" y="264"/>
                  </a:lnTo>
                  <a:lnTo>
                    <a:pt x="1570" y="260"/>
                  </a:lnTo>
                  <a:lnTo>
                    <a:pt x="1566" y="252"/>
                  </a:lnTo>
                  <a:lnTo>
                    <a:pt x="1564" y="246"/>
                  </a:lnTo>
                  <a:lnTo>
                    <a:pt x="1564" y="244"/>
                  </a:lnTo>
                  <a:lnTo>
                    <a:pt x="1566" y="242"/>
                  </a:lnTo>
                  <a:lnTo>
                    <a:pt x="1572" y="240"/>
                  </a:lnTo>
                  <a:lnTo>
                    <a:pt x="1574" y="238"/>
                  </a:lnTo>
                  <a:lnTo>
                    <a:pt x="1580" y="228"/>
                  </a:lnTo>
                  <a:lnTo>
                    <a:pt x="1580" y="216"/>
                  </a:lnTo>
                  <a:lnTo>
                    <a:pt x="1578" y="212"/>
                  </a:lnTo>
                  <a:lnTo>
                    <a:pt x="1576" y="208"/>
                  </a:lnTo>
                  <a:lnTo>
                    <a:pt x="1572" y="202"/>
                  </a:lnTo>
                  <a:lnTo>
                    <a:pt x="1566" y="202"/>
                  </a:lnTo>
                  <a:lnTo>
                    <a:pt x="1548" y="202"/>
                  </a:lnTo>
                  <a:lnTo>
                    <a:pt x="1546" y="204"/>
                  </a:lnTo>
                  <a:lnTo>
                    <a:pt x="1544" y="206"/>
                  </a:lnTo>
                  <a:lnTo>
                    <a:pt x="1542" y="210"/>
                  </a:lnTo>
                  <a:lnTo>
                    <a:pt x="1546" y="224"/>
                  </a:lnTo>
                  <a:lnTo>
                    <a:pt x="1550" y="236"/>
                  </a:lnTo>
                  <a:lnTo>
                    <a:pt x="1548" y="240"/>
                  </a:lnTo>
                  <a:lnTo>
                    <a:pt x="1542" y="240"/>
                  </a:lnTo>
                  <a:lnTo>
                    <a:pt x="1536" y="238"/>
                  </a:lnTo>
                  <a:lnTo>
                    <a:pt x="1530" y="242"/>
                  </a:lnTo>
                  <a:lnTo>
                    <a:pt x="1526" y="248"/>
                  </a:lnTo>
                  <a:lnTo>
                    <a:pt x="1522" y="254"/>
                  </a:lnTo>
                  <a:lnTo>
                    <a:pt x="1518" y="262"/>
                  </a:lnTo>
                  <a:lnTo>
                    <a:pt x="1514" y="266"/>
                  </a:lnTo>
                  <a:lnTo>
                    <a:pt x="1510" y="268"/>
                  </a:lnTo>
                  <a:lnTo>
                    <a:pt x="1504" y="266"/>
                  </a:lnTo>
                  <a:lnTo>
                    <a:pt x="1500" y="264"/>
                  </a:lnTo>
                  <a:lnTo>
                    <a:pt x="1498" y="264"/>
                  </a:lnTo>
                  <a:lnTo>
                    <a:pt x="1494" y="268"/>
                  </a:lnTo>
                  <a:lnTo>
                    <a:pt x="1490" y="270"/>
                  </a:lnTo>
                  <a:lnTo>
                    <a:pt x="1488" y="264"/>
                  </a:lnTo>
                  <a:lnTo>
                    <a:pt x="1486" y="256"/>
                  </a:lnTo>
                  <a:lnTo>
                    <a:pt x="1488" y="250"/>
                  </a:lnTo>
                  <a:lnTo>
                    <a:pt x="1490" y="248"/>
                  </a:lnTo>
                  <a:lnTo>
                    <a:pt x="1490" y="244"/>
                  </a:lnTo>
                  <a:lnTo>
                    <a:pt x="1488" y="242"/>
                  </a:lnTo>
                  <a:lnTo>
                    <a:pt x="1484" y="244"/>
                  </a:lnTo>
                  <a:lnTo>
                    <a:pt x="1480" y="250"/>
                  </a:lnTo>
                  <a:lnTo>
                    <a:pt x="1480" y="262"/>
                  </a:lnTo>
                  <a:lnTo>
                    <a:pt x="1478" y="266"/>
                  </a:lnTo>
                  <a:lnTo>
                    <a:pt x="1476" y="268"/>
                  </a:lnTo>
                  <a:lnTo>
                    <a:pt x="1470" y="270"/>
                  </a:lnTo>
                  <a:lnTo>
                    <a:pt x="1460" y="268"/>
                  </a:lnTo>
                  <a:lnTo>
                    <a:pt x="1448" y="266"/>
                  </a:lnTo>
                  <a:lnTo>
                    <a:pt x="1434" y="266"/>
                  </a:lnTo>
                  <a:lnTo>
                    <a:pt x="1424" y="264"/>
                  </a:lnTo>
                  <a:lnTo>
                    <a:pt x="1416" y="266"/>
                  </a:lnTo>
                  <a:lnTo>
                    <a:pt x="1414" y="268"/>
                  </a:lnTo>
                  <a:lnTo>
                    <a:pt x="1414" y="270"/>
                  </a:lnTo>
                  <a:lnTo>
                    <a:pt x="1416" y="278"/>
                  </a:lnTo>
                  <a:lnTo>
                    <a:pt x="1420" y="280"/>
                  </a:lnTo>
                  <a:lnTo>
                    <a:pt x="1428" y="284"/>
                  </a:lnTo>
                  <a:lnTo>
                    <a:pt x="1436" y="292"/>
                  </a:lnTo>
                  <a:close/>
                  <a:moveTo>
                    <a:pt x="1546" y="156"/>
                  </a:moveTo>
                  <a:lnTo>
                    <a:pt x="1546" y="156"/>
                  </a:lnTo>
                  <a:lnTo>
                    <a:pt x="1552" y="162"/>
                  </a:lnTo>
                  <a:lnTo>
                    <a:pt x="1562" y="170"/>
                  </a:lnTo>
                  <a:lnTo>
                    <a:pt x="1572" y="178"/>
                  </a:lnTo>
                  <a:lnTo>
                    <a:pt x="1582" y="190"/>
                  </a:lnTo>
                  <a:lnTo>
                    <a:pt x="1586" y="196"/>
                  </a:lnTo>
                  <a:lnTo>
                    <a:pt x="1588" y="202"/>
                  </a:lnTo>
                  <a:lnTo>
                    <a:pt x="1590" y="210"/>
                  </a:lnTo>
                  <a:lnTo>
                    <a:pt x="1590" y="220"/>
                  </a:lnTo>
                  <a:lnTo>
                    <a:pt x="1592" y="224"/>
                  </a:lnTo>
                  <a:lnTo>
                    <a:pt x="1594" y="232"/>
                  </a:lnTo>
                  <a:lnTo>
                    <a:pt x="1598" y="236"/>
                  </a:lnTo>
                  <a:lnTo>
                    <a:pt x="1602" y="234"/>
                  </a:lnTo>
                  <a:lnTo>
                    <a:pt x="1604" y="230"/>
                  </a:lnTo>
                  <a:lnTo>
                    <a:pt x="1608" y="222"/>
                  </a:lnTo>
                  <a:lnTo>
                    <a:pt x="1608" y="214"/>
                  </a:lnTo>
                  <a:lnTo>
                    <a:pt x="1608" y="206"/>
                  </a:lnTo>
                  <a:lnTo>
                    <a:pt x="1604" y="196"/>
                  </a:lnTo>
                  <a:lnTo>
                    <a:pt x="1596" y="190"/>
                  </a:lnTo>
                  <a:lnTo>
                    <a:pt x="1582" y="178"/>
                  </a:lnTo>
                  <a:lnTo>
                    <a:pt x="1574" y="168"/>
                  </a:lnTo>
                  <a:lnTo>
                    <a:pt x="1566" y="160"/>
                  </a:lnTo>
                  <a:lnTo>
                    <a:pt x="1556" y="154"/>
                  </a:lnTo>
                  <a:lnTo>
                    <a:pt x="1538" y="142"/>
                  </a:lnTo>
                  <a:lnTo>
                    <a:pt x="1526" y="132"/>
                  </a:lnTo>
                  <a:lnTo>
                    <a:pt x="1518" y="126"/>
                  </a:lnTo>
                  <a:lnTo>
                    <a:pt x="1516" y="126"/>
                  </a:lnTo>
                  <a:lnTo>
                    <a:pt x="1514" y="128"/>
                  </a:lnTo>
                  <a:lnTo>
                    <a:pt x="1510" y="132"/>
                  </a:lnTo>
                  <a:lnTo>
                    <a:pt x="1508" y="134"/>
                  </a:lnTo>
                  <a:lnTo>
                    <a:pt x="1510" y="136"/>
                  </a:lnTo>
                  <a:lnTo>
                    <a:pt x="1516" y="138"/>
                  </a:lnTo>
                  <a:lnTo>
                    <a:pt x="1530" y="144"/>
                  </a:lnTo>
                  <a:lnTo>
                    <a:pt x="1538" y="150"/>
                  </a:lnTo>
                  <a:lnTo>
                    <a:pt x="1546" y="156"/>
                  </a:lnTo>
                  <a:close/>
                  <a:moveTo>
                    <a:pt x="1500" y="128"/>
                  </a:moveTo>
                  <a:lnTo>
                    <a:pt x="1500" y="128"/>
                  </a:lnTo>
                  <a:lnTo>
                    <a:pt x="1502" y="126"/>
                  </a:lnTo>
                  <a:lnTo>
                    <a:pt x="1502" y="122"/>
                  </a:lnTo>
                  <a:lnTo>
                    <a:pt x="1496" y="116"/>
                  </a:lnTo>
                  <a:lnTo>
                    <a:pt x="1492" y="114"/>
                  </a:lnTo>
                  <a:lnTo>
                    <a:pt x="1490" y="114"/>
                  </a:lnTo>
                  <a:lnTo>
                    <a:pt x="1486" y="114"/>
                  </a:lnTo>
                  <a:lnTo>
                    <a:pt x="1484" y="118"/>
                  </a:lnTo>
                  <a:lnTo>
                    <a:pt x="1484" y="120"/>
                  </a:lnTo>
                  <a:lnTo>
                    <a:pt x="1484" y="124"/>
                  </a:lnTo>
                  <a:lnTo>
                    <a:pt x="1488" y="128"/>
                  </a:lnTo>
                  <a:lnTo>
                    <a:pt x="1494" y="130"/>
                  </a:lnTo>
                  <a:lnTo>
                    <a:pt x="1498" y="130"/>
                  </a:lnTo>
                  <a:lnTo>
                    <a:pt x="1500" y="128"/>
                  </a:lnTo>
                  <a:close/>
                  <a:moveTo>
                    <a:pt x="726" y="46"/>
                  </a:moveTo>
                  <a:lnTo>
                    <a:pt x="726" y="46"/>
                  </a:lnTo>
                  <a:lnTo>
                    <a:pt x="726" y="50"/>
                  </a:lnTo>
                  <a:lnTo>
                    <a:pt x="724" y="54"/>
                  </a:lnTo>
                  <a:lnTo>
                    <a:pt x="716" y="62"/>
                  </a:lnTo>
                  <a:lnTo>
                    <a:pt x="714" y="66"/>
                  </a:lnTo>
                  <a:lnTo>
                    <a:pt x="716" y="70"/>
                  </a:lnTo>
                  <a:lnTo>
                    <a:pt x="718" y="72"/>
                  </a:lnTo>
                  <a:lnTo>
                    <a:pt x="726" y="72"/>
                  </a:lnTo>
                  <a:lnTo>
                    <a:pt x="738" y="72"/>
                  </a:lnTo>
                  <a:lnTo>
                    <a:pt x="742" y="74"/>
                  </a:lnTo>
                  <a:lnTo>
                    <a:pt x="746" y="78"/>
                  </a:lnTo>
                  <a:lnTo>
                    <a:pt x="752" y="88"/>
                  </a:lnTo>
                  <a:lnTo>
                    <a:pt x="758" y="104"/>
                  </a:lnTo>
                  <a:lnTo>
                    <a:pt x="762" y="106"/>
                  </a:lnTo>
                  <a:lnTo>
                    <a:pt x="764" y="108"/>
                  </a:lnTo>
                  <a:lnTo>
                    <a:pt x="774" y="110"/>
                  </a:lnTo>
                  <a:lnTo>
                    <a:pt x="786" y="110"/>
                  </a:lnTo>
                  <a:lnTo>
                    <a:pt x="798" y="110"/>
                  </a:lnTo>
                  <a:lnTo>
                    <a:pt x="810" y="108"/>
                  </a:lnTo>
                  <a:lnTo>
                    <a:pt x="820" y="108"/>
                  </a:lnTo>
                  <a:lnTo>
                    <a:pt x="828" y="110"/>
                  </a:lnTo>
                  <a:lnTo>
                    <a:pt x="830" y="112"/>
                  </a:lnTo>
                  <a:lnTo>
                    <a:pt x="830" y="114"/>
                  </a:lnTo>
                  <a:lnTo>
                    <a:pt x="830" y="120"/>
                  </a:lnTo>
                  <a:lnTo>
                    <a:pt x="826" y="122"/>
                  </a:lnTo>
                  <a:lnTo>
                    <a:pt x="822" y="122"/>
                  </a:lnTo>
                  <a:lnTo>
                    <a:pt x="816" y="120"/>
                  </a:lnTo>
                  <a:lnTo>
                    <a:pt x="808" y="120"/>
                  </a:lnTo>
                  <a:lnTo>
                    <a:pt x="802" y="118"/>
                  </a:lnTo>
                  <a:lnTo>
                    <a:pt x="798" y="120"/>
                  </a:lnTo>
                  <a:lnTo>
                    <a:pt x="794" y="124"/>
                  </a:lnTo>
                  <a:lnTo>
                    <a:pt x="790" y="130"/>
                  </a:lnTo>
                  <a:lnTo>
                    <a:pt x="784" y="134"/>
                  </a:lnTo>
                  <a:lnTo>
                    <a:pt x="778" y="134"/>
                  </a:lnTo>
                  <a:lnTo>
                    <a:pt x="772" y="132"/>
                  </a:lnTo>
                  <a:lnTo>
                    <a:pt x="766" y="130"/>
                  </a:lnTo>
                  <a:lnTo>
                    <a:pt x="760" y="130"/>
                  </a:lnTo>
                  <a:lnTo>
                    <a:pt x="756" y="132"/>
                  </a:lnTo>
                  <a:lnTo>
                    <a:pt x="756" y="138"/>
                  </a:lnTo>
                  <a:lnTo>
                    <a:pt x="756" y="142"/>
                  </a:lnTo>
                  <a:lnTo>
                    <a:pt x="760" y="144"/>
                  </a:lnTo>
                  <a:lnTo>
                    <a:pt x="768" y="146"/>
                  </a:lnTo>
                  <a:lnTo>
                    <a:pt x="780" y="156"/>
                  </a:lnTo>
                  <a:lnTo>
                    <a:pt x="786" y="164"/>
                  </a:lnTo>
                  <a:lnTo>
                    <a:pt x="790" y="170"/>
                  </a:lnTo>
                  <a:lnTo>
                    <a:pt x="790" y="174"/>
                  </a:lnTo>
                  <a:lnTo>
                    <a:pt x="788" y="176"/>
                  </a:lnTo>
                  <a:lnTo>
                    <a:pt x="784" y="180"/>
                  </a:lnTo>
                  <a:lnTo>
                    <a:pt x="784" y="184"/>
                  </a:lnTo>
                  <a:lnTo>
                    <a:pt x="784" y="188"/>
                  </a:lnTo>
                  <a:lnTo>
                    <a:pt x="788" y="194"/>
                  </a:lnTo>
                  <a:lnTo>
                    <a:pt x="792" y="196"/>
                  </a:lnTo>
                  <a:lnTo>
                    <a:pt x="796" y="198"/>
                  </a:lnTo>
                  <a:lnTo>
                    <a:pt x="802" y="198"/>
                  </a:lnTo>
                  <a:lnTo>
                    <a:pt x="806" y="196"/>
                  </a:lnTo>
                  <a:lnTo>
                    <a:pt x="810" y="192"/>
                  </a:lnTo>
                  <a:lnTo>
                    <a:pt x="814" y="186"/>
                  </a:lnTo>
                  <a:lnTo>
                    <a:pt x="816" y="178"/>
                  </a:lnTo>
                  <a:lnTo>
                    <a:pt x="822" y="158"/>
                  </a:lnTo>
                  <a:lnTo>
                    <a:pt x="826" y="150"/>
                  </a:lnTo>
                  <a:lnTo>
                    <a:pt x="828" y="150"/>
                  </a:lnTo>
                  <a:lnTo>
                    <a:pt x="828" y="154"/>
                  </a:lnTo>
                  <a:lnTo>
                    <a:pt x="824" y="168"/>
                  </a:lnTo>
                  <a:lnTo>
                    <a:pt x="824" y="174"/>
                  </a:lnTo>
                  <a:lnTo>
                    <a:pt x="824" y="178"/>
                  </a:lnTo>
                  <a:lnTo>
                    <a:pt x="828" y="180"/>
                  </a:lnTo>
                  <a:lnTo>
                    <a:pt x="832" y="184"/>
                  </a:lnTo>
                  <a:lnTo>
                    <a:pt x="844" y="188"/>
                  </a:lnTo>
                  <a:lnTo>
                    <a:pt x="852" y="192"/>
                  </a:lnTo>
                  <a:lnTo>
                    <a:pt x="860" y="198"/>
                  </a:lnTo>
                  <a:lnTo>
                    <a:pt x="870" y="206"/>
                  </a:lnTo>
                  <a:lnTo>
                    <a:pt x="878" y="212"/>
                  </a:lnTo>
                  <a:lnTo>
                    <a:pt x="886" y="214"/>
                  </a:lnTo>
                  <a:lnTo>
                    <a:pt x="892" y="216"/>
                  </a:lnTo>
                  <a:lnTo>
                    <a:pt x="906" y="218"/>
                  </a:lnTo>
                  <a:lnTo>
                    <a:pt x="916" y="220"/>
                  </a:lnTo>
                  <a:lnTo>
                    <a:pt x="926" y="226"/>
                  </a:lnTo>
                  <a:lnTo>
                    <a:pt x="940" y="232"/>
                  </a:lnTo>
                  <a:lnTo>
                    <a:pt x="954" y="238"/>
                  </a:lnTo>
                  <a:lnTo>
                    <a:pt x="966" y="242"/>
                  </a:lnTo>
                  <a:lnTo>
                    <a:pt x="980" y="252"/>
                  </a:lnTo>
                  <a:lnTo>
                    <a:pt x="988" y="258"/>
                  </a:lnTo>
                  <a:lnTo>
                    <a:pt x="994" y="266"/>
                  </a:lnTo>
                  <a:lnTo>
                    <a:pt x="1004" y="284"/>
                  </a:lnTo>
                  <a:lnTo>
                    <a:pt x="1014" y="302"/>
                  </a:lnTo>
                  <a:lnTo>
                    <a:pt x="1024" y="318"/>
                  </a:lnTo>
                  <a:lnTo>
                    <a:pt x="1028" y="324"/>
                  </a:lnTo>
                  <a:lnTo>
                    <a:pt x="1030" y="328"/>
                  </a:lnTo>
                  <a:lnTo>
                    <a:pt x="1028" y="330"/>
                  </a:lnTo>
                  <a:lnTo>
                    <a:pt x="1026" y="332"/>
                  </a:lnTo>
                  <a:lnTo>
                    <a:pt x="1022" y="336"/>
                  </a:lnTo>
                  <a:lnTo>
                    <a:pt x="1020" y="338"/>
                  </a:lnTo>
                  <a:lnTo>
                    <a:pt x="1020" y="344"/>
                  </a:lnTo>
                  <a:lnTo>
                    <a:pt x="1024" y="350"/>
                  </a:lnTo>
                  <a:lnTo>
                    <a:pt x="1028" y="354"/>
                  </a:lnTo>
                  <a:lnTo>
                    <a:pt x="1036" y="360"/>
                  </a:lnTo>
                  <a:lnTo>
                    <a:pt x="1040" y="364"/>
                  </a:lnTo>
                  <a:lnTo>
                    <a:pt x="1044" y="368"/>
                  </a:lnTo>
                  <a:lnTo>
                    <a:pt x="1044" y="372"/>
                  </a:lnTo>
                  <a:lnTo>
                    <a:pt x="1040" y="380"/>
                  </a:lnTo>
                  <a:lnTo>
                    <a:pt x="1036" y="394"/>
                  </a:lnTo>
                  <a:lnTo>
                    <a:pt x="1036" y="396"/>
                  </a:lnTo>
                  <a:lnTo>
                    <a:pt x="1038" y="398"/>
                  </a:lnTo>
                  <a:lnTo>
                    <a:pt x="1044" y="396"/>
                  </a:lnTo>
                  <a:lnTo>
                    <a:pt x="1046" y="396"/>
                  </a:lnTo>
                  <a:lnTo>
                    <a:pt x="1050" y="396"/>
                  </a:lnTo>
                  <a:lnTo>
                    <a:pt x="1052" y="398"/>
                  </a:lnTo>
                  <a:lnTo>
                    <a:pt x="1054" y="398"/>
                  </a:lnTo>
                  <a:lnTo>
                    <a:pt x="1060" y="398"/>
                  </a:lnTo>
                  <a:lnTo>
                    <a:pt x="1068" y="398"/>
                  </a:lnTo>
                  <a:lnTo>
                    <a:pt x="1074" y="400"/>
                  </a:lnTo>
                  <a:lnTo>
                    <a:pt x="1080" y="404"/>
                  </a:lnTo>
                  <a:lnTo>
                    <a:pt x="1078" y="116"/>
                  </a:lnTo>
                  <a:lnTo>
                    <a:pt x="1070" y="114"/>
                  </a:lnTo>
                  <a:lnTo>
                    <a:pt x="1060" y="110"/>
                  </a:lnTo>
                  <a:lnTo>
                    <a:pt x="1038" y="100"/>
                  </a:lnTo>
                  <a:lnTo>
                    <a:pt x="1002" y="76"/>
                  </a:lnTo>
                  <a:lnTo>
                    <a:pt x="996" y="72"/>
                  </a:lnTo>
                  <a:lnTo>
                    <a:pt x="988" y="72"/>
                  </a:lnTo>
                  <a:lnTo>
                    <a:pt x="982" y="74"/>
                  </a:lnTo>
                  <a:lnTo>
                    <a:pt x="976" y="76"/>
                  </a:lnTo>
                  <a:lnTo>
                    <a:pt x="970" y="80"/>
                  </a:lnTo>
                  <a:lnTo>
                    <a:pt x="966" y="84"/>
                  </a:lnTo>
                  <a:lnTo>
                    <a:pt x="964" y="88"/>
                  </a:lnTo>
                  <a:lnTo>
                    <a:pt x="964" y="92"/>
                  </a:lnTo>
                  <a:lnTo>
                    <a:pt x="966" y="96"/>
                  </a:lnTo>
                  <a:lnTo>
                    <a:pt x="964" y="100"/>
                  </a:lnTo>
                  <a:lnTo>
                    <a:pt x="956" y="106"/>
                  </a:lnTo>
                  <a:lnTo>
                    <a:pt x="946" y="110"/>
                  </a:lnTo>
                  <a:lnTo>
                    <a:pt x="942" y="110"/>
                  </a:lnTo>
                  <a:lnTo>
                    <a:pt x="938" y="108"/>
                  </a:lnTo>
                  <a:lnTo>
                    <a:pt x="936" y="108"/>
                  </a:lnTo>
                  <a:lnTo>
                    <a:pt x="934" y="110"/>
                  </a:lnTo>
                  <a:lnTo>
                    <a:pt x="928" y="116"/>
                  </a:lnTo>
                  <a:lnTo>
                    <a:pt x="914" y="138"/>
                  </a:lnTo>
                  <a:lnTo>
                    <a:pt x="906" y="148"/>
                  </a:lnTo>
                  <a:lnTo>
                    <a:pt x="898" y="158"/>
                  </a:lnTo>
                  <a:lnTo>
                    <a:pt x="890" y="164"/>
                  </a:lnTo>
                  <a:lnTo>
                    <a:pt x="886" y="164"/>
                  </a:lnTo>
                  <a:lnTo>
                    <a:pt x="882" y="164"/>
                  </a:lnTo>
                  <a:lnTo>
                    <a:pt x="876" y="160"/>
                  </a:lnTo>
                  <a:lnTo>
                    <a:pt x="872" y="156"/>
                  </a:lnTo>
                  <a:lnTo>
                    <a:pt x="870" y="150"/>
                  </a:lnTo>
                  <a:lnTo>
                    <a:pt x="868" y="144"/>
                  </a:lnTo>
                  <a:lnTo>
                    <a:pt x="864" y="132"/>
                  </a:lnTo>
                  <a:lnTo>
                    <a:pt x="862" y="126"/>
                  </a:lnTo>
                  <a:lnTo>
                    <a:pt x="860" y="120"/>
                  </a:lnTo>
                  <a:lnTo>
                    <a:pt x="856" y="118"/>
                  </a:lnTo>
                  <a:lnTo>
                    <a:pt x="854" y="118"/>
                  </a:lnTo>
                  <a:lnTo>
                    <a:pt x="852" y="124"/>
                  </a:lnTo>
                  <a:lnTo>
                    <a:pt x="852" y="126"/>
                  </a:lnTo>
                  <a:lnTo>
                    <a:pt x="846" y="114"/>
                  </a:lnTo>
                  <a:lnTo>
                    <a:pt x="842" y="102"/>
                  </a:lnTo>
                  <a:lnTo>
                    <a:pt x="842" y="94"/>
                  </a:lnTo>
                  <a:lnTo>
                    <a:pt x="842" y="86"/>
                  </a:lnTo>
                  <a:lnTo>
                    <a:pt x="844" y="80"/>
                  </a:lnTo>
                  <a:lnTo>
                    <a:pt x="846" y="66"/>
                  </a:lnTo>
                  <a:lnTo>
                    <a:pt x="846" y="58"/>
                  </a:lnTo>
                  <a:lnTo>
                    <a:pt x="844" y="48"/>
                  </a:lnTo>
                  <a:lnTo>
                    <a:pt x="840" y="40"/>
                  </a:lnTo>
                  <a:lnTo>
                    <a:pt x="838" y="36"/>
                  </a:lnTo>
                  <a:lnTo>
                    <a:pt x="834" y="36"/>
                  </a:lnTo>
                  <a:lnTo>
                    <a:pt x="830" y="36"/>
                  </a:lnTo>
                  <a:lnTo>
                    <a:pt x="826" y="36"/>
                  </a:lnTo>
                  <a:lnTo>
                    <a:pt x="818" y="36"/>
                  </a:lnTo>
                  <a:lnTo>
                    <a:pt x="810" y="32"/>
                  </a:lnTo>
                  <a:lnTo>
                    <a:pt x="798" y="26"/>
                  </a:lnTo>
                  <a:lnTo>
                    <a:pt x="786" y="18"/>
                  </a:lnTo>
                  <a:lnTo>
                    <a:pt x="776" y="16"/>
                  </a:lnTo>
                  <a:lnTo>
                    <a:pt x="770" y="16"/>
                  </a:lnTo>
                  <a:lnTo>
                    <a:pt x="764" y="20"/>
                  </a:lnTo>
                  <a:lnTo>
                    <a:pt x="756" y="28"/>
                  </a:lnTo>
                  <a:lnTo>
                    <a:pt x="752" y="32"/>
                  </a:lnTo>
                  <a:lnTo>
                    <a:pt x="748" y="34"/>
                  </a:lnTo>
                  <a:lnTo>
                    <a:pt x="740" y="36"/>
                  </a:lnTo>
                  <a:lnTo>
                    <a:pt x="732" y="38"/>
                  </a:lnTo>
                  <a:lnTo>
                    <a:pt x="728" y="40"/>
                  </a:lnTo>
                  <a:lnTo>
                    <a:pt x="726" y="42"/>
                  </a:lnTo>
                  <a:lnTo>
                    <a:pt x="726" y="46"/>
                  </a:lnTo>
                  <a:close/>
                  <a:moveTo>
                    <a:pt x="1600" y="438"/>
                  </a:moveTo>
                  <a:lnTo>
                    <a:pt x="1600" y="438"/>
                  </a:lnTo>
                  <a:lnTo>
                    <a:pt x="1594" y="436"/>
                  </a:lnTo>
                  <a:lnTo>
                    <a:pt x="1588" y="434"/>
                  </a:lnTo>
                  <a:lnTo>
                    <a:pt x="1586" y="436"/>
                  </a:lnTo>
                  <a:lnTo>
                    <a:pt x="1588" y="438"/>
                  </a:lnTo>
                  <a:lnTo>
                    <a:pt x="1590" y="442"/>
                  </a:lnTo>
                  <a:lnTo>
                    <a:pt x="1590" y="444"/>
                  </a:lnTo>
                  <a:lnTo>
                    <a:pt x="1592" y="446"/>
                  </a:lnTo>
                  <a:lnTo>
                    <a:pt x="1596" y="448"/>
                  </a:lnTo>
                  <a:lnTo>
                    <a:pt x="1600" y="448"/>
                  </a:lnTo>
                  <a:lnTo>
                    <a:pt x="1604" y="446"/>
                  </a:lnTo>
                  <a:lnTo>
                    <a:pt x="1604" y="444"/>
                  </a:lnTo>
                  <a:lnTo>
                    <a:pt x="1600" y="438"/>
                  </a:lnTo>
                  <a:close/>
                  <a:moveTo>
                    <a:pt x="1606" y="1248"/>
                  </a:moveTo>
                  <a:lnTo>
                    <a:pt x="1606" y="1248"/>
                  </a:lnTo>
                  <a:lnTo>
                    <a:pt x="1606" y="1252"/>
                  </a:lnTo>
                  <a:lnTo>
                    <a:pt x="1604" y="1260"/>
                  </a:lnTo>
                  <a:lnTo>
                    <a:pt x="1604" y="1268"/>
                  </a:lnTo>
                  <a:lnTo>
                    <a:pt x="1604" y="1272"/>
                  </a:lnTo>
                  <a:lnTo>
                    <a:pt x="1606" y="1274"/>
                  </a:lnTo>
                  <a:lnTo>
                    <a:pt x="1608" y="1274"/>
                  </a:lnTo>
                  <a:lnTo>
                    <a:pt x="1610" y="1270"/>
                  </a:lnTo>
                  <a:lnTo>
                    <a:pt x="1610" y="1260"/>
                  </a:lnTo>
                  <a:lnTo>
                    <a:pt x="1614" y="1250"/>
                  </a:lnTo>
                  <a:lnTo>
                    <a:pt x="1620" y="1240"/>
                  </a:lnTo>
                  <a:lnTo>
                    <a:pt x="1620" y="1236"/>
                  </a:lnTo>
                  <a:lnTo>
                    <a:pt x="1618" y="1232"/>
                  </a:lnTo>
                  <a:lnTo>
                    <a:pt x="1618" y="1228"/>
                  </a:lnTo>
                  <a:lnTo>
                    <a:pt x="1616" y="1224"/>
                  </a:lnTo>
                  <a:lnTo>
                    <a:pt x="1616" y="1220"/>
                  </a:lnTo>
                  <a:lnTo>
                    <a:pt x="1614" y="1220"/>
                  </a:lnTo>
                  <a:lnTo>
                    <a:pt x="1612" y="1224"/>
                  </a:lnTo>
                  <a:lnTo>
                    <a:pt x="1612" y="1230"/>
                  </a:lnTo>
                  <a:lnTo>
                    <a:pt x="1612" y="1234"/>
                  </a:lnTo>
                  <a:lnTo>
                    <a:pt x="1612" y="1236"/>
                  </a:lnTo>
                  <a:lnTo>
                    <a:pt x="1608" y="1240"/>
                  </a:lnTo>
                  <a:lnTo>
                    <a:pt x="1606" y="1244"/>
                  </a:lnTo>
                  <a:lnTo>
                    <a:pt x="1604" y="1246"/>
                  </a:lnTo>
                  <a:lnTo>
                    <a:pt x="1606" y="1248"/>
                  </a:lnTo>
                  <a:close/>
                </a:path>
              </a:pathLst>
            </a:custGeom>
            <a:grpFill/>
            <a:ln w="6350">
              <a:noFill/>
              <a:round/>
              <a:headEnd/>
              <a:tailEnd/>
            </a:ln>
          </p:spPr>
          <p:txBody>
            <a:bodyPr/>
            <a:lstStyle/>
            <a:p>
              <a:endParaRPr lang="en-US" b="1" dirty="0"/>
            </a:p>
          </p:txBody>
        </p:sp>
        <p:sp>
          <p:nvSpPr>
            <p:cNvPr id="7" name="Freeform 6153">
              <a:extLst>
                <a:ext uri="{FF2B5EF4-FFF2-40B4-BE49-F238E27FC236}">
                  <a16:creationId xmlns:a16="http://schemas.microsoft.com/office/drawing/2014/main" id="{53DEC68B-5907-4261-86FA-2A221D0750E5}"/>
                </a:ext>
              </a:extLst>
            </p:cNvPr>
            <p:cNvSpPr>
              <a:spLocks noEditPoints="1"/>
            </p:cNvSpPr>
            <p:nvPr/>
          </p:nvSpPr>
          <p:spPr bwMode="auto">
            <a:xfrm>
              <a:off x="3915668" y="3671184"/>
              <a:ext cx="1239013" cy="1462182"/>
            </a:xfrm>
            <a:custGeom>
              <a:avLst/>
              <a:gdLst>
                <a:gd name="T0" fmla="*/ 1666909 w 2776"/>
                <a:gd name="T1" fmla="*/ 1643154 h 3628"/>
                <a:gd name="T2" fmla="*/ 1572963 w 2776"/>
                <a:gd name="T3" fmla="*/ 1734581 h 3628"/>
                <a:gd name="T4" fmla="*/ 1567885 w 2776"/>
                <a:gd name="T5" fmla="*/ 1859024 h 3628"/>
                <a:gd name="T6" fmla="*/ 1595815 w 2776"/>
                <a:gd name="T7" fmla="*/ 1991086 h 3628"/>
                <a:gd name="T8" fmla="*/ 1712613 w 2776"/>
                <a:gd name="T9" fmla="*/ 1728232 h 3628"/>
                <a:gd name="T10" fmla="*/ 1736734 w 2776"/>
                <a:gd name="T11" fmla="*/ 1666011 h 3628"/>
                <a:gd name="T12" fmla="*/ 1698648 w 2776"/>
                <a:gd name="T13" fmla="*/ 844434 h 3628"/>
                <a:gd name="T14" fmla="*/ 1576772 w 2776"/>
                <a:gd name="T15" fmla="*/ 868560 h 3628"/>
                <a:gd name="T16" fmla="*/ 1533607 w 2776"/>
                <a:gd name="T17" fmla="*/ 784752 h 3628"/>
                <a:gd name="T18" fmla="*/ 1484095 w 2776"/>
                <a:gd name="T19" fmla="*/ 730150 h 3628"/>
                <a:gd name="T20" fmla="*/ 1434583 w 2776"/>
                <a:gd name="T21" fmla="*/ 633643 h 3628"/>
                <a:gd name="T22" fmla="*/ 1401575 w 2776"/>
                <a:gd name="T23" fmla="*/ 539676 h 3628"/>
                <a:gd name="T24" fmla="*/ 1353332 w 2776"/>
                <a:gd name="T25" fmla="*/ 454597 h 3628"/>
                <a:gd name="T26" fmla="*/ 1301281 w 2776"/>
                <a:gd name="T27" fmla="*/ 313647 h 3628"/>
                <a:gd name="T28" fmla="*/ 1263195 w 2776"/>
                <a:gd name="T29" fmla="*/ 199363 h 3628"/>
                <a:gd name="T30" fmla="*/ 1197179 w 2776"/>
                <a:gd name="T31" fmla="*/ 219680 h 3628"/>
                <a:gd name="T32" fmla="*/ 1090537 w 2776"/>
                <a:gd name="T33" fmla="*/ 195553 h 3628"/>
                <a:gd name="T34" fmla="*/ 983895 w 2776"/>
                <a:gd name="T35" fmla="*/ 156189 h 3628"/>
                <a:gd name="T36" fmla="*/ 873445 w 2776"/>
                <a:gd name="T37" fmla="*/ 208251 h 3628"/>
                <a:gd name="T38" fmla="*/ 743952 w 2776"/>
                <a:gd name="T39" fmla="*/ 142220 h 3628"/>
                <a:gd name="T40" fmla="*/ 731256 w 2776"/>
                <a:gd name="T41" fmla="*/ 69840 h 3628"/>
                <a:gd name="T42" fmla="*/ 712213 w 2776"/>
                <a:gd name="T43" fmla="*/ 20317 h 3628"/>
                <a:gd name="T44" fmla="*/ 633502 w 2776"/>
                <a:gd name="T45" fmla="*/ 8889 h 3628"/>
                <a:gd name="T46" fmla="*/ 534477 w 2776"/>
                <a:gd name="T47" fmla="*/ 17778 h 3628"/>
                <a:gd name="T48" fmla="*/ 424027 w 2776"/>
                <a:gd name="T49" fmla="*/ 54602 h 3628"/>
                <a:gd name="T50" fmla="*/ 344046 w 2776"/>
                <a:gd name="T51" fmla="*/ 72380 h 3628"/>
                <a:gd name="T52" fmla="*/ 210744 w 2776"/>
                <a:gd name="T53" fmla="*/ 162538 h 3628"/>
                <a:gd name="T54" fmla="*/ 124415 w 2776"/>
                <a:gd name="T55" fmla="*/ 312377 h 3628"/>
                <a:gd name="T56" fmla="*/ 38086 w 2776"/>
                <a:gd name="T57" fmla="*/ 453328 h 3628"/>
                <a:gd name="T58" fmla="*/ 15235 w 2776"/>
                <a:gd name="T59" fmla="*/ 537136 h 3628"/>
                <a:gd name="T60" fmla="*/ 38086 w 2776"/>
                <a:gd name="T61" fmla="*/ 626024 h 3628"/>
                <a:gd name="T62" fmla="*/ 25391 w 2776"/>
                <a:gd name="T63" fmla="*/ 775863 h 3628"/>
                <a:gd name="T64" fmla="*/ 34278 w 2776"/>
                <a:gd name="T65" fmla="*/ 802530 h 3628"/>
                <a:gd name="T66" fmla="*/ 34278 w 2776"/>
                <a:gd name="T67" fmla="*/ 825386 h 3628"/>
                <a:gd name="T68" fmla="*/ 54590 w 2776"/>
                <a:gd name="T69" fmla="*/ 848243 h 3628"/>
                <a:gd name="T70" fmla="*/ 71094 w 2776"/>
                <a:gd name="T71" fmla="*/ 863481 h 3628"/>
                <a:gd name="T72" fmla="*/ 106642 w 2776"/>
                <a:gd name="T73" fmla="*/ 909195 h 3628"/>
                <a:gd name="T74" fmla="*/ 115528 w 2776"/>
                <a:gd name="T75" fmla="*/ 940941 h 3628"/>
                <a:gd name="T76" fmla="*/ 171388 w 2776"/>
                <a:gd name="T77" fmla="*/ 996813 h 3628"/>
                <a:gd name="T78" fmla="*/ 319925 w 2776"/>
                <a:gd name="T79" fmla="*/ 1036177 h 3628"/>
                <a:gd name="T80" fmla="*/ 411332 w 2776"/>
                <a:gd name="T81" fmla="*/ 1038717 h 3628"/>
                <a:gd name="T82" fmla="*/ 535747 w 2776"/>
                <a:gd name="T83" fmla="*/ 993003 h 3628"/>
                <a:gd name="T84" fmla="*/ 632232 w 2776"/>
                <a:gd name="T85" fmla="*/ 1052685 h 3628"/>
                <a:gd name="T86" fmla="*/ 690631 w 2776"/>
                <a:gd name="T87" fmla="*/ 1069193 h 3628"/>
                <a:gd name="T88" fmla="*/ 686822 w 2776"/>
                <a:gd name="T89" fmla="*/ 1158081 h 3628"/>
                <a:gd name="T90" fmla="*/ 700787 w 2776"/>
                <a:gd name="T91" fmla="*/ 1193636 h 3628"/>
                <a:gd name="T92" fmla="*/ 690631 w 2776"/>
                <a:gd name="T93" fmla="*/ 1262206 h 3628"/>
                <a:gd name="T94" fmla="*/ 766804 w 2776"/>
                <a:gd name="T95" fmla="*/ 1376491 h 3628"/>
                <a:gd name="T96" fmla="*/ 797273 w 2776"/>
                <a:gd name="T97" fmla="*/ 1521251 h 3628"/>
                <a:gd name="T98" fmla="*/ 746491 w 2776"/>
                <a:gd name="T99" fmla="*/ 1737121 h 3628"/>
                <a:gd name="T100" fmla="*/ 846785 w 2776"/>
                <a:gd name="T101" fmla="*/ 2073625 h 3628"/>
                <a:gd name="T102" fmla="*/ 903914 w 2776"/>
                <a:gd name="T103" fmla="*/ 2242511 h 3628"/>
                <a:gd name="T104" fmla="*/ 934383 w 2776"/>
                <a:gd name="T105" fmla="*/ 2289495 h 3628"/>
                <a:gd name="T106" fmla="*/ 1009286 w 2776"/>
                <a:gd name="T107" fmla="*/ 2284416 h 3628"/>
                <a:gd name="T108" fmla="*/ 1104502 w 2776"/>
                <a:gd name="T109" fmla="*/ 2269178 h 3628"/>
                <a:gd name="T110" fmla="*/ 1280968 w 2776"/>
                <a:gd name="T111" fmla="*/ 2079974 h 3628"/>
                <a:gd name="T112" fmla="*/ 1354602 w 2776"/>
                <a:gd name="T113" fmla="*/ 1940293 h 3628"/>
                <a:gd name="T114" fmla="*/ 1338098 w 2776"/>
                <a:gd name="T115" fmla="*/ 1812041 h 3628"/>
                <a:gd name="T116" fmla="*/ 1482826 w 2776"/>
                <a:gd name="T117" fmla="*/ 1673630 h 3628"/>
                <a:gd name="T118" fmla="*/ 1475208 w 2776"/>
                <a:gd name="T119" fmla="*/ 1513632 h 3628"/>
                <a:gd name="T120" fmla="*/ 1448548 w 2776"/>
                <a:gd name="T121" fmla="*/ 1400617 h 3628"/>
                <a:gd name="T122" fmla="*/ 1491712 w 2776"/>
                <a:gd name="T123" fmla="*/ 1268555 h 3628"/>
                <a:gd name="T124" fmla="*/ 1679605 w 2776"/>
                <a:gd name="T125" fmla="*/ 1045066 h 36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76"/>
                <a:gd name="T190" fmla="*/ 0 h 3628"/>
                <a:gd name="T191" fmla="*/ 2776 w 2776"/>
                <a:gd name="T192" fmla="*/ 3628 h 362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76" h="3628">
                  <a:moveTo>
                    <a:pt x="2710" y="2504"/>
                  </a:moveTo>
                  <a:lnTo>
                    <a:pt x="2710" y="2504"/>
                  </a:lnTo>
                  <a:lnTo>
                    <a:pt x="2706" y="2498"/>
                  </a:lnTo>
                  <a:lnTo>
                    <a:pt x="2702" y="2492"/>
                  </a:lnTo>
                  <a:lnTo>
                    <a:pt x="2698" y="2476"/>
                  </a:lnTo>
                  <a:lnTo>
                    <a:pt x="2696" y="2470"/>
                  </a:lnTo>
                  <a:lnTo>
                    <a:pt x="2692" y="2466"/>
                  </a:lnTo>
                  <a:lnTo>
                    <a:pt x="2690" y="2468"/>
                  </a:lnTo>
                  <a:lnTo>
                    <a:pt x="2684" y="2472"/>
                  </a:lnTo>
                  <a:lnTo>
                    <a:pt x="2680" y="2480"/>
                  </a:lnTo>
                  <a:lnTo>
                    <a:pt x="2678" y="2486"/>
                  </a:lnTo>
                  <a:lnTo>
                    <a:pt x="2676" y="2508"/>
                  </a:lnTo>
                  <a:lnTo>
                    <a:pt x="2674" y="2518"/>
                  </a:lnTo>
                  <a:lnTo>
                    <a:pt x="2672" y="2526"/>
                  </a:lnTo>
                  <a:lnTo>
                    <a:pt x="2668" y="2532"/>
                  </a:lnTo>
                  <a:lnTo>
                    <a:pt x="2664" y="2536"/>
                  </a:lnTo>
                  <a:lnTo>
                    <a:pt x="2656" y="2542"/>
                  </a:lnTo>
                  <a:lnTo>
                    <a:pt x="2648" y="2544"/>
                  </a:lnTo>
                  <a:lnTo>
                    <a:pt x="2634" y="2546"/>
                  </a:lnTo>
                  <a:lnTo>
                    <a:pt x="2632" y="2548"/>
                  </a:lnTo>
                  <a:lnTo>
                    <a:pt x="2632" y="2554"/>
                  </a:lnTo>
                  <a:lnTo>
                    <a:pt x="2638" y="2566"/>
                  </a:lnTo>
                  <a:lnTo>
                    <a:pt x="2636" y="2572"/>
                  </a:lnTo>
                  <a:lnTo>
                    <a:pt x="2636" y="2576"/>
                  </a:lnTo>
                  <a:lnTo>
                    <a:pt x="2626" y="2588"/>
                  </a:lnTo>
                  <a:lnTo>
                    <a:pt x="2606" y="2608"/>
                  </a:lnTo>
                  <a:lnTo>
                    <a:pt x="2596" y="2618"/>
                  </a:lnTo>
                  <a:lnTo>
                    <a:pt x="2588" y="2628"/>
                  </a:lnTo>
                  <a:lnTo>
                    <a:pt x="2578" y="2640"/>
                  </a:lnTo>
                  <a:lnTo>
                    <a:pt x="2572" y="2646"/>
                  </a:lnTo>
                  <a:lnTo>
                    <a:pt x="2564" y="2650"/>
                  </a:lnTo>
                  <a:lnTo>
                    <a:pt x="2554" y="2652"/>
                  </a:lnTo>
                  <a:lnTo>
                    <a:pt x="2538" y="2656"/>
                  </a:lnTo>
                  <a:lnTo>
                    <a:pt x="2530" y="2658"/>
                  </a:lnTo>
                  <a:lnTo>
                    <a:pt x="2526" y="2660"/>
                  </a:lnTo>
                  <a:lnTo>
                    <a:pt x="2522" y="2664"/>
                  </a:lnTo>
                  <a:lnTo>
                    <a:pt x="2520" y="2668"/>
                  </a:lnTo>
                  <a:lnTo>
                    <a:pt x="2516" y="2670"/>
                  </a:lnTo>
                  <a:lnTo>
                    <a:pt x="2512" y="2670"/>
                  </a:lnTo>
                  <a:lnTo>
                    <a:pt x="2506" y="2670"/>
                  </a:lnTo>
                  <a:lnTo>
                    <a:pt x="2500" y="2670"/>
                  </a:lnTo>
                  <a:lnTo>
                    <a:pt x="2496" y="2670"/>
                  </a:lnTo>
                  <a:lnTo>
                    <a:pt x="2496" y="2672"/>
                  </a:lnTo>
                  <a:lnTo>
                    <a:pt x="2496" y="2676"/>
                  </a:lnTo>
                  <a:lnTo>
                    <a:pt x="2494" y="2690"/>
                  </a:lnTo>
                  <a:lnTo>
                    <a:pt x="2492" y="2700"/>
                  </a:lnTo>
                  <a:lnTo>
                    <a:pt x="2486" y="2712"/>
                  </a:lnTo>
                  <a:lnTo>
                    <a:pt x="2480" y="2724"/>
                  </a:lnTo>
                  <a:lnTo>
                    <a:pt x="2478" y="2732"/>
                  </a:lnTo>
                  <a:lnTo>
                    <a:pt x="2478" y="2738"/>
                  </a:lnTo>
                  <a:lnTo>
                    <a:pt x="2478" y="2742"/>
                  </a:lnTo>
                  <a:lnTo>
                    <a:pt x="2482" y="2750"/>
                  </a:lnTo>
                  <a:lnTo>
                    <a:pt x="2482" y="2754"/>
                  </a:lnTo>
                  <a:lnTo>
                    <a:pt x="2482" y="2762"/>
                  </a:lnTo>
                  <a:lnTo>
                    <a:pt x="2480" y="2772"/>
                  </a:lnTo>
                  <a:lnTo>
                    <a:pt x="2480" y="2778"/>
                  </a:lnTo>
                  <a:lnTo>
                    <a:pt x="2484" y="2790"/>
                  </a:lnTo>
                  <a:lnTo>
                    <a:pt x="2488" y="2798"/>
                  </a:lnTo>
                  <a:lnTo>
                    <a:pt x="2488" y="2802"/>
                  </a:lnTo>
                  <a:lnTo>
                    <a:pt x="2488" y="2806"/>
                  </a:lnTo>
                  <a:lnTo>
                    <a:pt x="2488" y="2814"/>
                  </a:lnTo>
                  <a:lnTo>
                    <a:pt x="2490" y="2820"/>
                  </a:lnTo>
                  <a:lnTo>
                    <a:pt x="2494" y="2832"/>
                  </a:lnTo>
                  <a:lnTo>
                    <a:pt x="2498" y="2848"/>
                  </a:lnTo>
                  <a:lnTo>
                    <a:pt x="2498" y="2860"/>
                  </a:lnTo>
                  <a:lnTo>
                    <a:pt x="2496" y="2868"/>
                  </a:lnTo>
                  <a:lnTo>
                    <a:pt x="2492" y="2876"/>
                  </a:lnTo>
                  <a:lnTo>
                    <a:pt x="2488" y="2884"/>
                  </a:lnTo>
                  <a:lnTo>
                    <a:pt x="2480" y="2900"/>
                  </a:lnTo>
                  <a:lnTo>
                    <a:pt x="2476" y="2908"/>
                  </a:lnTo>
                  <a:lnTo>
                    <a:pt x="2474" y="2916"/>
                  </a:lnTo>
                  <a:lnTo>
                    <a:pt x="2472" y="2924"/>
                  </a:lnTo>
                  <a:lnTo>
                    <a:pt x="2470" y="2928"/>
                  </a:lnTo>
                  <a:lnTo>
                    <a:pt x="2466" y="2928"/>
                  </a:lnTo>
                  <a:lnTo>
                    <a:pt x="2464" y="2928"/>
                  </a:lnTo>
                  <a:lnTo>
                    <a:pt x="2462" y="2930"/>
                  </a:lnTo>
                  <a:lnTo>
                    <a:pt x="2458" y="2934"/>
                  </a:lnTo>
                  <a:lnTo>
                    <a:pt x="2454" y="2942"/>
                  </a:lnTo>
                  <a:lnTo>
                    <a:pt x="2450" y="2954"/>
                  </a:lnTo>
                  <a:lnTo>
                    <a:pt x="2448" y="2968"/>
                  </a:lnTo>
                  <a:lnTo>
                    <a:pt x="2446" y="2980"/>
                  </a:lnTo>
                  <a:lnTo>
                    <a:pt x="2448" y="2990"/>
                  </a:lnTo>
                  <a:lnTo>
                    <a:pt x="2448" y="2998"/>
                  </a:lnTo>
                  <a:lnTo>
                    <a:pt x="2456" y="3012"/>
                  </a:lnTo>
                  <a:lnTo>
                    <a:pt x="2464" y="3026"/>
                  </a:lnTo>
                  <a:lnTo>
                    <a:pt x="2466" y="3034"/>
                  </a:lnTo>
                  <a:lnTo>
                    <a:pt x="2466" y="3040"/>
                  </a:lnTo>
                  <a:lnTo>
                    <a:pt x="2466" y="3054"/>
                  </a:lnTo>
                  <a:lnTo>
                    <a:pt x="2464" y="3062"/>
                  </a:lnTo>
                  <a:lnTo>
                    <a:pt x="2466" y="3072"/>
                  </a:lnTo>
                  <a:lnTo>
                    <a:pt x="2468" y="3084"/>
                  </a:lnTo>
                  <a:lnTo>
                    <a:pt x="2474" y="3100"/>
                  </a:lnTo>
                  <a:lnTo>
                    <a:pt x="2480" y="3114"/>
                  </a:lnTo>
                  <a:lnTo>
                    <a:pt x="2486" y="3122"/>
                  </a:lnTo>
                  <a:lnTo>
                    <a:pt x="2492" y="3126"/>
                  </a:lnTo>
                  <a:lnTo>
                    <a:pt x="2498" y="3130"/>
                  </a:lnTo>
                  <a:lnTo>
                    <a:pt x="2510" y="3134"/>
                  </a:lnTo>
                  <a:lnTo>
                    <a:pt x="2514" y="3136"/>
                  </a:lnTo>
                  <a:lnTo>
                    <a:pt x="2520" y="3142"/>
                  </a:lnTo>
                  <a:lnTo>
                    <a:pt x="2522" y="3144"/>
                  </a:lnTo>
                  <a:lnTo>
                    <a:pt x="2526" y="3146"/>
                  </a:lnTo>
                  <a:lnTo>
                    <a:pt x="2534" y="3146"/>
                  </a:lnTo>
                  <a:lnTo>
                    <a:pt x="2544" y="3144"/>
                  </a:lnTo>
                  <a:lnTo>
                    <a:pt x="2554" y="3140"/>
                  </a:lnTo>
                  <a:lnTo>
                    <a:pt x="2574" y="3128"/>
                  </a:lnTo>
                  <a:lnTo>
                    <a:pt x="2584" y="3124"/>
                  </a:lnTo>
                  <a:lnTo>
                    <a:pt x="2594" y="3122"/>
                  </a:lnTo>
                  <a:lnTo>
                    <a:pt x="2598" y="3120"/>
                  </a:lnTo>
                  <a:lnTo>
                    <a:pt x="2602" y="3116"/>
                  </a:lnTo>
                  <a:lnTo>
                    <a:pt x="2610" y="3096"/>
                  </a:lnTo>
                  <a:lnTo>
                    <a:pt x="2620" y="3068"/>
                  </a:lnTo>
                  <a:lnTo>
                    <a:pt x="2628" y="3034"/>
                  </a:lnTo>
                  <a:lnTo>
                    <a:pt x="2648" y="2952"/>
                  </a:lnTo>
                  <a:lnTo>
                    <a:pt x="2668" y="2870"/>
                  </a:lnTo>
                  <a:lnTo>
                    <a:pt x="2682" y="2822"/>
                  </a:lnTo>
                  <a:lnTo>
                    <a:pt x="2694" y="2792"/>
                  </a:lnTo>
                  <a:lnTo>
                    <a:pt x="2696" y="2780"/>
                  </a:lnTo>
                  <a:lnTo>
                    <a:pt x="2700" y="2768"/>
                  </a:lnTo>
                  <a:lnTo>
                    <a:pt x="2700" y="2756"/>
                  </a:lnTo>
                  <a:lnTo>
                    <a:pt x="2698" y="2742"/>
                  </a:lnTo>
                  <a:lnTo>
                    <a:pt x="2698" y="2730"/>
                  </a:lnTo>
                  <a:lnTo>
                    <a:pt x="2698" y="2722"/>
                  </a:lnTo>
                  <a:lnTo>
                    <a:pt x="2700" y="2718"/>
                  </a:lnTo>
                  <a:lnTo>
                    <a:pt x="2704" y="2714"/>
                  </a:lnTo>
                  <a:lnTo>
                    <a:pt x="2710" y="2710"/>
                  </a:lnTo>
                  <a:lnTo>
                    <a:pt x="2712" y="2706"/>
                  </a:lnTo>
                  <a:lnTo>
                    <a:pt x="2710" y="2700"/>
                  </a:lnTo>
                  <a:lnTo>
                    <a:pt x="2710" y="2690"/>
                  </a:lnTo>
                  <a:lnTo>
                    <a:pt x="2712" y="2684"/>
                  </a:lnTo>
                  <a:lnTo>
                    <a:pt x="2712" y="2674"/>
                  </a:lnTo>
                  <a:lnTo>
                    <a:pt x="2712" y="2670"/>
                  </a:lnTo>
                  <a:lnTo>
                    <a:pt x="2710" y="2662"/>
                  </a:lnTo>
                  <a:lnTo>
                    <a:pt x="2706" y="2654"/>
                  </a:lnTo>
                  <a:lnTo>
                    <a:pt x="2706" y="2648"/>
                  </a:lnTo>
                  <a:lnTo>
                    <a:pt x="2706" y="2642"/>
                  </a:lnTo>
                  <a:lnTo>
                    <a:pt x="2708" y="2638"/>
                  </a:lnTo>
                  <a:lnTo>
                    <a:pt x="2710" y="2636"/>
                  </a:lnTo>
                  <a:lnTo>
                    <a:pt x="2714" y="2640"/>
                  </a:lnTo>
                  <a:lnTo>
                    <a:pt x="2718" y="2646"/>
                  </a:lnTo>
                  <a:lnTo>
                    <a:pt x="2722" y="2658"/>
                  </a:lnTo>
                  <a:lnTo>
                    <a:pt x="2724" y="2662"/>
                  </a:lnTo>
                  <a:lnTo>
                    <a:pt x="2728" y="2662"/>
                  </a:lnTo>
                  <a:lnTo>
                    <a:pt x="2732" y="2658"/>
                  </a:lnTo>
                  <a:lnTo>
                    <a:pt x="2734" y="2652"/>
                  </a:lnTo>
                  <a:lnTo>
                    <a:pt x="2736" y="2644"/>
                  </a:lnTo>
                  <a:lnTo>
                    <a:pt x="2738" y="2634"/>
                  </a:lnTo>
                  <a:lnTo>
                    <a:pt x="2736" y="2624"/>
                  </a:lnTo>
                  <a:lnTo>
                    <a:pt x="2734" y="2614"/>
                  </a:lnTo>
                  <a:lnTo>
                    <a:pt x="2732" y="2604"/>
                  </a:lnTo>
                  <a:lnTo>
                    <a:pt x="2730" y="2590"/>
                  </a:lnTo>
                  <a:lnTo>
                    <a:pt x="2724" y="2556"/>
                  </a:lnTo>
                  <a:lnTo>
                    <a:pt x="2720" y="2522"/>
                  </a:lnTo>
                  <a:lnTo>
                    <a:pt x="2716" y="2510"/>
                  </a:lnTo>
                  <a:lnTo>
                    <a:pt x="2710" y="2504"/>
                  </a:lnTo>
                  <a:close/>
                  <a:moveTo>
                    <a:pt x="2770" y="1364"/>
                  </a:moveTo>
                  <a:lnTo>
                    <a:pt x="2770" y="1364"/>
                  </a:lnTo>
                  <a:lnTo>
                    <a:pt x="2764" y="1352"/>
                  </a:lnTo>
                  <a:lnTo>
                    <a:pt x="2762" y="1342"/>
                  </a:lnTo>
                  <a:lnTo>
                    <a:pt x="2764" y="1332"/>
                  </a:lnTo>
                  <a:lnTo>
                    <a:pt x="2766" y="1322"/>
                  </a:lnTo>
                  <a:lnTo>
                    <a:pt x="2770" y="1316"/>
                  </a:lnTo>
                  <a:lnTo>
                    <a:pt x="2770" y="1308"/>
                  </a:lnTo>
                  <a:lnTo>
                    <a:pt x="2768" y="1304"/>
                  </a:lnTo>
                  <a:lnTo>
                    <a:pt x="2762" y="1300"/>
                  </a:lnTo>
                  <a:lnTo>
                    <a:pt x="2752" y="1300"/>
                  </a:lnTo>
                  <a:lnTo>
                    <a:pt x="2746" y="1302"/>
                  </a:lnTo>
                  <a:lnTo>
                    <a:pt x="2730" y="1314"/>
                  </a:lnTo>
                  <a:lnTo>
                    <a:pt x="2720" y="1320"/>
                  </a:lnTo>
                  <a:lnTo>
                    <a:pt x="2708" y="1326"/>
                  </a:lnTo>
                  <a:lnTo>
                    <a:pt x="2694" y="1330"/>
                  </a:lnTo>
                  <a:lnTo>
                    <a:pt x="2676" y="1330"/>
                  </a:lnTo>
                  <a:lnTo>
                    <a:pt x="2660" y="1332"/>
                  </a:lnTo>
                  <a:lnTo>
                    <a:pt x="2650" y="1332"/>
                  </a:lnTo>
                  <a:lnTo>
                    <a:pt x="2646" y="1334"/>
                  </a:lnTo>
                  <a:lnTo>
                    <a:pt x="2646" y="1336"/>
                  </a:lnTo>
                  <a:lnTo>
                    <a:pt x="2646" y="1338"/>
                  </a:lnTo>
                  <a:lnTo>
                    <a:pt x="2644" y="1340"/>
                  </a:lnTo>
                  <a:lnTo>
                    <a:pt x="2640" y="1340"/>
                  </a:lnTo>
                  <a:lnTo>
                    <a:pt x="2630" y="1340"/>
                  </a:lnTo>
                  <a:lnTo>
                    <a:pt x="2618" y="1340"/>
                  </a:lnTo>
                  <a:lnTo>
                    <a:pt x="2608" y="1342"/>
                  </a:lnTo>
                  <a:lnTo>
                    <a:pt x="2602" y="1346"/>
                  </a:lnTo>
                  <a:lnTo>
                    <a:pt x="2596" y="1352"/>
                  </a:lnTo>
                  <a:lnTo>
                    <a:pt x="2590" y="1356"/>
                  </a:lnTo>
                  <a:lnTo>
                    <a:pt x="2584" y="1360"/>
                  </a:lnTo>
                  <a:lnTo>
                    <a:pt x="2574" y="1360"/>
                  </a:lnTo>
                  <a:lnTo>
                    <a:pt x="2564" y="1358"/>
                  </a:lnTo>
                  <a:lnTo>
                    <a:pt x="2552" y="1356"/>
                  </a:lnTo>
                  <a:lnTo>
                    <a:pt x="2542" y="1356"/>
                  </a:lnTo>
                  <a:lnTo>
                    <a:pt x="2534" y="1360"/>
                  </a:lnTo>
                  <a:lnTo>
                    <a:pt x="2528" y="1366"/>
                  </a:lnTo>
                  <a:lnTo>
                    <a:pt x="2520" y="1370"/>
                  </a:lnTo>
                  <a:lnTo>
                    <a:pt x="2512" y="1374"/>
                  </a:lnTo>
                  <a:lnTo>
                    <a:pt x="2504" y="1376"/>
                  </a:lnTo>
                  <a:lnTo>
                    <a:pt x="2494" y="1374"/>
                  </a:lnTo>
                  <a:lnTo>
                    <a:pt x="2484" y="1368"/>
                  </a:lnTo>
                  <a:lnTo>
                    <a:pt x="2476" y="1362"/>
                  </a:lnTo>
                  <a:lnTo>
                    <a:pt x="2470" y="1356"/>
                  </a:lnTo>
                  <a:lnTo>
                    <a:pt x="2466" y="1350"/>
                  </a:lnTo>
                  <a:lnTo>
                    <a:pt x="2458" y="1334"/>
                  </a:lnTo>
                  <a:lnTo>
                    <a:pt x="2454" y="1328"/>
                  </a:lnTo>
                  <a:lnTo>
                    <a:pt x="2448" y="1320"/>
                  </a:lnTo>
                  <a:lnTo>
                    <a:pt x="2444" y="1318"/>
                  </a:lnTo>
                  <a:lnTo>
                    <a:pt x="2438" y="1316"/>
                  </a:lnTo>
                  <a:lnTo>
                    <a:pt x="2428" y="1316"/>
                  </a:lnTo>
                  <a:lnTo>
                    <a:pt x="2426" y="1316"/>
                  </a:lnTo>
                  <a:lnTo>
                    <a:pt x="2428" y="1314"/>
                  </a:lnTo>
                  <a:lnTo>
                    <a:pt x="2444" y="1302"/>
                  </a:lnTo>
                  <a:lnTo>
                    <a:pt x="2450" y="1298"/>
                  </a:lnTo>
                  <a:lnTo>
                    <a:pt x="2452" y="1294"/>
                  </a:lnTo>
                  <a:lnTo>
                    <a:pt x="2452" y="1288"/>
                  </a:lnTo>
                  <a:lnTo>
                    <a:pt x="2452" y="1284"/>
                  </a:lnTo>
                  <a:lnTo>
                    <a:pt x="2448" y="1272"/>
                  </a:lnTo>
                  <a:lnTo>
                    <a:pt x="2440" y="1260"/>
                  </a:lnTo>
                  <a:lnTo>
                    <a:pt x="2436" y="1256"/>
                  </a:lnTo>
                  <a:lnTo>
                    <a:pt x="2432" y="1254"/>
                  </a:lnTo>
                  <a:lnTo>
                    <a:pt x="2426" y="1252"/>
                  </a:lnTo>
                  <a:lnTo>
                    <a:pt x="2422" y="1244"/>
                  </a:lnTo>
                  <a:lnTo>
                    <a:pt x="2418" y="1238"/>
                  </a:lnTo>
                  <a:lnTo>
                    <a:pt x="2416" y="1236"/>
                  </a:lnTo>
                  <a:lnTo>
                    <a:pt x="2414" y="1232"/>
                  </a:lnTo>
                  <a:lnTo>
                    <a:pt x="2410" y="1224"/>
                  </a:lnTo>
                  <a:lnTo>
                    <a:pt x="2404" y="1214"/>
                  </a:lnTo>
                  <a:lnTo>
                    <a:pt x="2402" y="1214"/>
                  </a:lnTo>
                  <a:lnTo>
                    <a:pt x="2402" y="1216"/>
                  </a:lnTo>
                  <a:lnTo>
                    <a:pt x="2396" y="1208"/>
                  </a:lnTo>
                  <a:lnTo>
                    <a:pt x="2394" y="1204"/>
                  </a:lnTo>
                  <a:lnTo>
                    <a:pt x="2392" y="1202"/>
                  </a:lnTo>
                  <a:lnTo>
                    <a:pt x="2388" y="1202"/>
                  </a:lnTo>
                  <a:lnTo>
                    <a:pt x="2384" y="1202"/>
                  </a:lnTo>
                  <a:lnTo>
                    <a:pt x="2382" y="1198"/>
                  </a:lnTo>
                  <a:lnTo>
                    <a:pt x="2378" y="1192"/>
                  </a:lnTo>
                  <a:lnTo>
                    <a:pt x="2372" y="1182"/>
                  </a:lnTo>
                  <a:lnTo>
                    <a:pt x="2366" y="1172"/>
                  </a:lnTo>
                  <a:lnTo>
                    <a:pt x="2362" y="1166"/>
                  </a:lnTo>
                  <a:lnTo>
                    <a:pt x="2358" y="1164"/>
                  </a:lnTo>
                  <a:lnTo>
                    <a:pt x="2356" y="1164"/>
                  </a:lnTo>
                  <a:lnTo>
                    <a:pt x="2354" y="1166"/>
                  </a:lnTo>
                  <a:lnTo>
                    <a:pt x="2352" y="1166"/>
                  </a:lnTo>
                  <a:lnTo>
                    <a:pt x="2348" y="1162"/>
                  </a:lnTo>
                  <a:lnTo>
                    <a:pt x="2344" y="1156"/>
                  </a:lnTo>
                  <a:lnTo>
                    <a:pt x="2340" y="1150"/>
                  </a:lnTo>
                  <a:lnTo>
                    <a:pt x="2338" y="1150"/>
                  </a:lnTo>
                  <a:lnTo>
                    <a:pt x="2334" y="1150"/>
                  </a:lnTo>
                  <a:lnTo>
                    <a:pt x="2332" y="1152"/>
                  </a:lnTo>
                  <a:lnTo>
                    <a:pt x="2330" y="1152"/>
                  </a:lnTo>
                  <a:lnTo>
                    <a:pt x="2326" y="1150"/>
                  </a:lnTo>
                  <a:lnTo>
                    <a:pt x="2322" y="1144"/>
                  </a:lnTo>
                  <a:lnTo>
                    <a:pt x="2316" y="1132"/>
                  </a:lnTo>
                  <a:lnTo>
                    <a:pt x="2312" y="1124"/>
                  </a:lnTo>
                  <a:lnTo>
                    <a:pt x="2310" y="1122"/>
                  </a:lnTo>
                  <a:lnTo>
                    <a:pt x="2308" y="1124"/>
                  </a:lnTo>
                  <a:lnTo>
                    <a:pt x="2308" y="1128"/>
                  </a:lnTo>
                  <a:lnTo>
                    <a:pt x="2308" y="1140"/>
                  </a:lnTo>
                  <a:lnTo>
                    <a:pt x="2308" y="1144"/>
                  </a:lnTo>
                  <a:lnTo>
                    <a:pt x="2306" y="1146"/>
                  </a:lnTo>
                  <a:lnTo>
                    <a:pt x="2304" y="1142"/>
                  </a:lnTo>
                  <a:lnTo>
                    <a:pt x="2300" y="1136"/>
                  </a:lnTo>
                  <a:lnTo>
                    <a:pt x="2298" y="1126"/>
                  </a:lnTo>
                  <a:lnTo>
                    <a:pt x="2290" y="1110"/>
                  </a:lnTo>
                  <a:lnTo>
                    <a:pt x="2286" y="1100"/>
                  </a:lnTo>
                  <a:lnTo>
                    <a:pt x="2284" y="1086"/>
                  </a:lnTo>
                  <a:lnTo>
                    <a:pt x="2280" y="1058"/>
                  </a:lnTo>
                  <a:lnTo>
                    <a:pt x="2276" y="1042"/>
                  </a:lnTo>
                  <a:lnTo>
                    <a:pt x="2272" y="1026"/>
                  </a:lnTo>
                  <a:lnTo>
                    <a:pt x="2268" y="1012"/>
                  </a:lnTo>
                  <a:lnTo>
                    <a:pt x="2260" y="998"/>
                  </a:lnTo>
                  <a:lnTo>
                    <a:pt x="2252" y="988"/>
                  </a:lnTo>
                  <a:lnTo>
                    <a:pt x="2248" y="984"/>
                  </a:lnTo>
                  <a:lnTo>
                    <a:pt x="2244" y="986"/>
                  </a:lnTo>
                  <a:lnTo>
                    <a:pt x="2242" y="986"/>
                  </a:lnTo>
                  <a:lnTo>
                    <a:pt x="2240" y="984"/>
                  </a:lnTo>
                  <a:lnTo>
                    <a:pt x="2236" y="976"/>
                  </a:lnTo>
                  <a:lnTo>
                    <a:pt x="2230" y="968"/>
                  </a:lnTo>
                  <a:lnTo>
                    <a:pt x="2226" y="966"/>
                  </a:lnTo>
                  <a:lnTo>
                    <a:pt x="2222" y="966"/>
                  </a:lnTo>
                  <a:lnTo>
                    <a:pt x="2220" y="966"/>
                  </a:lnTo>
                  <a:lnTo>
                    <a:pt x="2218" y="964"/>
                  </a:lnTo>
                  <a:lnTo>
                    <a:pt x="2212" y="956"/>
                  </a:lnTo>
                  <a:lnTo>
                    <a:pt x="2208" y="944"/>
                  </a:lnTo>
                  <a:lnTo>
                    <a:pt x="2206" y="928"/>
                  </a:lnTo>
                  <a:lnTo>
                    <a:pt x="2202" y="900"/>
                  </a:lnTo>
                  <a:lnTo>
                    <a:pt x="2200" y="890"/>
                  </a:lnTo>
                  <a:lnTo>
                    <a:pt x="2202" y="884"/>
                  </a:lnTo>
                  <a:lnTo>
                    <a:pt x="2204" y="876"/>
                  </a:lnTo>
                  <a:lnTo>
                    <a:pt x="2204" y="870"/>
                  </a:lnTo>
                  <a:lnTo>
                    <a:pt x="2200" y="858"/>
                  </a:lnTo>
                  <a:lnTo>
                    <a:pt x="2198" y="850"/>
                  </a:lnTo>
                  <a:lnTo>
                    <a:pt x="2200" y="848"/>
                  </a:lnTo>
                  <a:lnTo>
                    <a:pt x="2204" y="850"/>
                  </a:lnTo>
                  <a:lnTo>
                    <a:pt x="2208" y="850"/>
                  </a:lnTo>
                  <a:lnTo>
                    <a:pt x="2210" y="848"/>
                  </a:lnTo>
                  <a:lnTo>
                    <a:pt x="2204" y="842"/>
                  </a:lnTo>
                  <a:lnTo>
                    <a:pt x="2198" y="826"/>
                  </a:lnTo>
                  <a:lnTo>
                    <a:pt x="2194" y="816"/>
                  </a:lnTo>
                  <a:lnTo>
                    <a:pt x="2192" y="802"/>
                  </a:lnTo>
                  <a:lnTo>
                    <a:pt x="2190" y="794"/>
                  </a:lnTo>
                  <a:lnTo>
                    <a:pt x="2188" y="790"/>
                  </a:lnTo>
                  <a:lnTo>
                    <a:pt x="2184" y="786"/>
                  </a:lnTo>
                  <a:lnTo>
                    <a:pt x="2176" y="784"/>
                  </a:lnTo>
                  <a:lnTo>
                    <a:pt x="2174" y="782"/>
                  </a:lnTo>
                  <a:lnTo>
                    <a:pt x="2170" y="780"/>
                  </a:lnTo>
                  <a:lnTo>
                    <a:pt x="2166" y="772"/>
                  </a:lnTo>
                  <a:lnTo>
                    <a:pt x="2162" y="766"/>
                  </a:lnTo>
                  <a:lnTo>
                    <a:pt x="2160" y="764"/>
                  </a:lnTo>
                  <a:lnTo>
                    <a:pt x="2154" y="764"/>
                  </a:lnTo>
                  <a:lnTo>
                    <a:pt x="2150" y="762"/>
                  </a:lnTo>
                  <a:lnTo>
                    <a:pt x="2146" y="758"/>
                  </a:lnTo>
                  <a:lnTo>
                    <a:pt x="2138" y="746"/>
                  </a:lnTo>
                  <a:lnTo>
                    <a:pt x="2134" y="752"/>
                  </a:lnTo>
                  <a:lnTo>
                    <a:pt x="2138" y="746"/>
                  </a:lnTo>
                  <a:lnTo>
                    <a:pt x="2134" y="732"/>
                  </a:lnTo>
                  <a:lnTo>
                    <a:pt x="2132" y="716"/>
                  </a:lnTo>
                  <a:lnTo>
                    <a:pt x="2132" y="710"/>
                  </a:lnTo>
                  <a:lnTo>
                    <a:pt x="2134" y="706"/>
                  </a:lnTo>
                  <a:lnTo>
                    <a:pt x="2136" y="702"/>
                  </a:lnTo>
                  <a:lnTo>
                    <a:pt x="2142" y="702"/>
                  </a:lnTo>
                  <a:lnTo>
                    <a:pt x="2144" y="702"/>
                  </a:lnTo>
                  <a:lnTo>
                    <a:pt x="2138" y="698"/>
                  </a:lnTo>
                  <a:lnTo>
                    <a:pt x="2134" y="692"/>
                  </a:lnTo>
                  <a:lnTo>
                    <a:pt x="2128" y="684"/>
                  </a:lnTo>
                  <a:lnTo>
                    <a:pt x="2120" y="674"/>
                  </a:lnTo>
                  <a:lnTo>
                    <a:pt x="2116" y="662"/>
                  </a:lnTo>
                  <a:lnTo>
                    <a:pt x="2108" y="642"/>
                  </a:lnTo>
                  <a:lnTo>
                    <a:pt x="2098" y="624"/>
                  </a:lnTo>
                  <a:lnTo>
                    <a:pt x="2082" y="594"/>
                  </a:lnTo>
                  <a:lnTo>
                    <a:pt x="2072" y="572"/>
                  </a:lnTo>
                  <a:lnTo>
                    <a:pt x="2070" y="564"/>
                  </a:lnTo>
                  <a:lnTo>
                    <a:pt x="2070" y="556"/>
                  </a:lnTo>
                  <a:lnTo>
                    <a:pt x="2070" y="550"/>
                  </a:lnTo>
                  <a:lnTo>
                    <a:pt x="2070" y="544"/>
                  </a:lnTo>
                  <a:lnTo>
                    <a:pt x="2064" y="534"/>
                  </a:lnTo>
                  <a:lnTo>
                    <a:pt x="2058" y="526"/>
                  </a:lnTo>
                  <a:lnTo>
                    <a:pt x="2056" y="520"/>
                  </a:lnTo>
                  <a:lnTo>
                    <a:pt x="2056" y="512"/>
                  </a:lnTo>
                  <a:lnTo>
                    <a:pt x="2054" y="504"/>
                  </a:lnTo>
                  <a:lnTo>
                    <a:pt x="2050" y="494"/>
                  </a:lnTo>
                  <a:lnTo>
                    <a:pt x="2036" y="474"/>
                  </a:lnTo>
                  <a:lnTo>
                    <a:pt x="2022" y="452"/>
                  </a:lnTo>
                  <a:lnTo>
                    <a:pt x="2018" y="442"/>
                  </a:lnTo>
                  <a:lnTo>
                    <a:pt x="2016" y="434"/>
                  </a:lnTo>
                  <a:lnTo>
                    <a:pt x="2016" y="426"/>
                  </a:lnTo>
                  <a:lnTo>
                    <a:pt x="2014" y="422"/>
                  </a:lnTo>
                  <a:lnTo>
                    <a:pt x="2010" y="416"/>
                  </a:lnTo>
                  <a:lnTo>
                    <a:pt x="2008" y="412"/>
                  </a:lnTo>
                  <a:lnTo>
                    <a:pt x="2008" y="408"/>
                  </a:lnTo>
                  <a:lnTo>
                    <a:pt x="2010" y="402"/>
                  </a:lnTo>
                  <a:lnTo>
                    <a:pt x="2014" y="394"/>
                  </a:lnTo>
                  <a:lnTo>
                    <a:pt x="2000" y="332"/>
                  </a:lnTo>
                  <a:lnTo>
                    <a:pt x="1998" y="332"/>
                  </a:lnTo>
                  <a:lnTo>
                    <a:pt x="1996" y="328"/>
                  </a:lnTo>
                  <a:lnTo>
                    <a:pt x="1992" y="326"/>
                  </a:lnTo>
                  <a:lnTo>
                    <a:pt x="1990" y="326"/>
                  </a:lnTo>
                  <a:lnTo>
                    <a:pt x="1986" y="326"/>
                  </a:lnTo>
                  <a:lnTo>
                    <a:pt x="1984" y="324"/>
                  </a:lnTo>
                  <a:lnTo>
                    <a:pt x="1984" y="322"/>
                  </a:lnTo>
                  <a:lnTo>
                    <a:pt x="1984" y="320"/>
                  </a:lnTo>
                  <a:lnTo>
                    <a:pt x="1986" y="318"/>
                  </a:lnTo>
                  <a:lnTo>
                    <a:pt x="1988" y="316"/>
                  </a:lnTo>
                  <a:lnTo>
                    <a:pt x="1990" y="314"/>
                  </a:lnTo>
                  <a:lnTo>
                    <a:pt x="1992" y="316"/>
                  </a:lnTo>
                  <a:lnTo>
                    <a:pt x="1998" y="320"/>
                  </a:lnTo>
                  <a:lnTo>
                    <a:pt x="1996" y="316"/>
                  </a:lnTo>
                  <a:lnTo>
                    <a:pt x="1990" y="310"/>
                  </a:lnTo>
                  <a:lnTo>
                    <a:pt x="1988" y="308"/>
                  </a:lnTo>
                  <a:lnTo>
                    <a:pt x="1986" y="308"/>
                  </a:lnTo>
                  <a:lnTo>
                    <a:pt x="1980" y="312"/>
                  </a:lnTo>
                  <a:lnTo>
                    <a:pt x="1976" y="314"/>
                  </a:lnTo>
                  <a:lnTo>
                    <a:pt x="1974" y="314"/>
                  </a:lnTo>
                  <a:lnTo>
                    <a:pt x="1966" y="310"/>
                  </a:lnTo>
                  <a:lnTo>
                    <a:pt x="1958" y="306"/>
                  </a:lnTo>
                  <a:lnTo>
                    <a:pt x="1954" y="306"/>
                  </a:lnTo>
                  <a:lnTo>
                    <a:pt x="1948" y="308"/>
                  </a:lnTo>
                  <a:lnTo>
                    <a:pt x="1938" y="312"/>
                  </a:lnTo>
                  <a:lnTo>
                    <a:pt x="1932" y="312"/>
                  </a:lnTo>
                  <a:lnTo>
                    <a:pt x="1928" y="312"/>
                  </a:lnTo>
                  <a:lnTo>
                    <a:pt x="1922" y="318"/>
                  </a:lnTo>
                  <a:lnTo>
                    <a:pt x="1920" y="320"/>
                  </a:lnTo>
                  <a:lnTo>
                    <a:pt x="1916" y="322"/>
                  </a:lnTo>
                  <a:lnTo>
                    <a:pt x="1908" y="326"/>
                  </a:lnTo>
                  <a:lnTo>
                    <a:pt x="1892" y="340"/>
                  </a:lnTo>
                  <a:lnTo>
                    <a:pt x="1886" y="346"/>
                  </a:lnTo>
                  <a:lnTo>
                    <a:pt x="1880" y="346"/>
                  </a:lnTo>
                  <a:lnTo>
                    <a:pt x="1874" y="346"/>
                  </a:lnTo>
                  <a:lnTo>
                    <a:pt x="1866" y="344"/>
                  </a:lnTo>
                  <a:lnTo>
                    <a:pt x="1854" y="336"/>
                  </a:lnTo>
                  <a:lnTo>
                    <a:pt x="1848" y="334"/>
                  </a:lnTo>
                  <a:lnTo>
                    <a:pt x="1844" y="334"/>
                  </a:lnTo>
                  <a:lnTo>
                    <a:pt x="1836" y="332"/>
                  </a:lnTo>
                  <a:lnTo>
                    <a:pt x="1830" y="330"/>
                  </a:lnTo>
                  <a:lnTo>
                    <a:pt x="1826" y="326"/>
                  </a:lnTo>
                  <a:lnTo>
                    <a:pt x="1822" y="326"/>
                  </a:lnTo>
                  <a:lnTo>
                    <a:pt x="1818" y="326"/>
                  </a:lnTo>
                  <a:lnTo>
                    <a:pt x="1812" y="326"/>
                  </a:lnTo>
                  <a:lnTo>
                    <a:pt x="1812" y="324"/>
                  </a:lnTo>
                  <a:lnTo>
                    <a:pt x="1808" y="322"/>
                  </a:lnTo>
                  <a:lnTo>
                    <a:pt x="1804" y="318"/>
                  </a:lnTo>
                  <a:lnTo>
                    <a:pt x="1794" y="314"/>
                  </a:lnTo>
                  <a:lnTo>
                    <a:pt x="1778" y="310"/>
                  </a:lnTo>
                  <a:lnTo>
                    <a:pt x="1762" y="308"/>
                  </a:lnTo>
                  <a:lnTo>
                    <a:pt x="1750" y="306"/>
                  </a:lnTo>
                  <a:lnTo>
                    <a:pt x="1734" y="308"/>
                  </a:lnTo>
                  <a:lnTo>
                    <a:pt x="1724" y="310"/>
                  </a:lnTo>
                  <a:lnTo>
                    <a:pt x="1718" y="310"/>
                  </a:lnTo>
                  <a:lnTo>
                    <a:pt x="1718" y="308"/>
                  </a:lnTo>
                  <a:lnTo>
                    <a:pt x="1716" y="302"/>
                  </a:lnTo>
                  <a:lnTo>
                    <a:pt x="1714" y="292"/>
                  </a:lnTo>
                  <a:lnTo>
                    <a:pt x="1710" y="288"/>
                  </a:lnTo>
                  <a:lnTo>
                    <a:pt x="1706" y="286"/>
                  </a:lnTo>
                  <a:lnTo>
                    <a:pt x="1700" y="284"/>
                  </a:lnTo>
                  <a:lnTo>
                    <a:pt x="1692" y="284"/>
                  </a:lnTo>
                  <a:lnTo>
                    <a:pt x="1678" y="284"/>
                  </a:lnTo>
                  <a:lnTo>
                    <a:pt x="1672" y="282"/>
                  </a:lnTo>
                  <a:lnTo>
                    <a:pt x="1666" y="280"/>
                  </a:lnTo>
                  <a:lnTo>
                    <a:pt x="1654" y="278"/>
                  </a:lnTo>
                  <a:lnTo>
                    <a:pt x="1648" y="276"/>
                  </a:lnTo>
                  <a:lnTo>
                    <a:pt x="1644" y="274"/>
                  </a:lnTo>
                  <a:lnTo>
                    <a:pt x="1640" y="266"/>
                  </a:lnTo>
                  <a:lnTo>
                    <a:pt x="1638" y="262"/>
                  </a:lnTo>
                  <a:lnTo>
                    <a:pt x="1632" y="256"/>
                  </a:lnTo>
                  <a:lnTo>
                    <a:pt x="1624" y="250"/>
                  </a:lnTo>
                  <a:lnTo>
                    <a:pt x="1612" y="242"/>
                  </a:lnTo>
                  <a:lnTo>
                    <a:pt x="1596" y="236"/>
                  </a:lnTo>
                  <a:lnTo>
                    <a:pt x="1584" y="236"/>
                  </a:lnTo>
                  <a:lnTo>
                    <a:pt x="1574" y="238"/>
                  </a:lnTo>
                  <a:lnTo>
                    <a:pt x="1568" y="242"/>
                  </a:lnTo>
                  <a:lnTo>
                    <a:pt x="1564" y="244"/>
                  </a:lnTo>
                  <a:lnTo>
                    <a:pt x="1560" y="246"/>
                  </a:lnTo>
                  <a:lnTo>
                    <a:pt x="1550" y="246"/>
                  </a:lnTo>
                  <a:lnTo>
                    <a:pt x="1544" y="248"/>
                  </a:lnTo>
                  <a:lnTo>
                    <a:pt x="1536" y="252"/>
                  </a:lnTo>
                  <a:lnTo>
                    <a:pt x="1528" y="260"/>
                  </a:lnTo>
                  <a:lnTo>
                    <a:pt x="1516" y="274"/>
                  </a:lnTo>
                  <a:lnTo>
                    <a:pt x="1510" y="284"/>
                  </a:lnTo>
                  <a:lnTo>
                    <a:pt x="1508" y="292"/>
                  </a:lnTo>
                  <a:lnTo>
                    <a:pt x="1508" y="302"/>
                  </a:lnTo>
                  <a:lnTo>
                    <a:pt x="1510" y="314"/>
                  </a:lnTo>
                  <a:lnTo>
                    <a:pt x="1512" y="324"/>
                  </a:lnTo>
                  <a:lnTo>
                    <a:pt x="1514" y="334"/>
                  </a:lnTo>
                  <a:lnTo>
                    <a:pt x="1512" y="344"/>
                  </a:lnTo>
                  <a:lnTo>
                    <a:pt x="1506" y="354"/>
                  </a:lnTo>
                  <a:lnTo>
                    <a:pt x="1498" y="362"/>
                  </a:lnTo>
                  <a:lnTo>
                    <a:pt x="1492" y="368"/>
                  </a:lnTo>
                  <a:lnTo>
                    <a:pt x="1484" y="374"/>
                  </a:lnTo>
                  <a:lnTo>
                    <a:pt x="1478" y="376"/>
                  </a:lnTo>
                  <a:lnTo>
                    <a:pt x="1470" y="376"/>
                  </a:lnTo>
                  <a:lnTo>
                    <a:pt x="1464" y="374"/>
                  </a:lnTo>
                  <a:lnTo>
                    <a:pt x="1458" y="368"/>
                  </a:lnTo>
                  <a:lnTo>
                    <a:pt x="1452" y="362"/>
                  </a:lnTo>
                  <a:lnTo>
                    <a:pt x="1446" y="356"/>
                  </a:lnTo>
                  <a:lnTo>
                    <a:pt x="1438" y="350"/>
                  </a:lnTo>
                  <a:lnTo>
                    <a:pt x="1418" y="338"/>
                  </a:lnTo>
                  <a:lnTo>
                    <a:pt x="1398" y="330"/>
                  </a:lnTo>
                  <a:lnTo>
                    <a:pt x="1376" y="328"/>
                  </a:lnTo>
                  <a:lnTo>
                    <a:pt x="1358" y="326"/>
                  </a:lnTo>
                  <a:lnTo>
                    <a:pt x="1350" y="324"/>
                  </a:lnTo>
                  <a:lnTo>
                    <a:pt x="1344" y="320"/>
                  </a:lnTo>
                  <a:lnTo>
                    <a:pt x="1338" y="316"/>
                  </a:lnTo>
                  <a:lnTo>
                    <a:pt x="1334" y="310"/>
                  </a:lnTo>
                  <a:lnTo>
                    <a:pt x="1330" y="300"/>
                  </a:lnTo>
                  <a:lnTo>
                    <a:pt x="1326" y="288"/>
                  </a:lnTo>
                  <a:lnTo>
                    <a:pt x="1324" y="276"/>
                  </a:lnTo>
                  <a:lnTo>
                    <a:pt x="1320" y="268"/>
                  </a:lnTo>
                  <a:lnTo>
                    <a:pt x="1314" y="262"/>
                  </a:lnTo>
                  <a:lnTo>
                    <a:pt x="1306" y="260"/>
                  </a:lnTo>
                  <a:lnTo>
                    <a:pt x="1294" y="258"/>
                  </a:lnTo>
                  <a:lnTo>
                    <a:pt x="1288" y="256"/>
                  </a:lnTo>
                  <a:lnTo>
                    <a:pt x="1284" y="254"/>
                  </a:lnTo>
                  <a:lnTo>
                    <a:pt x="1272" y="248"/>
                  </a:lnTo>
                  <a:lnTo>
                    <a:pt x="1256" y="242"/>
                  </a:lnTo>
                  <a:lnTo>
                    <a:pt x="1238" y="240"/>
                  </a:lnTo>
                  <a:lnTo>
                    <a:pt x="1230" y="240"/>
                  </a:lnTo>
                  <a:lnTo>
                    <a:pt x="1224" y="240"/>
                  </a:lnTo>
                  <a:lnTo>
                    <a:pt x="1216" y="242"/>
                  </a:lnTo>
                  <a:lnTo>
                    <a:pt x="1210" y="242"/>
                  </a:lnTo>
                  <a:lnTo>
                    <a:pt x="1196" y="236"/>
                  </a:lnTo>
                  <a:lnTo>
                    <a:pt x="1182" y="230"/>
                  </a:lnTo>
                  <a:lnTo>
                    <a:pt x="1172" y="224"/>
                  </a:lnTo>
                  <a:lnTo>
                    <a:pt x="1160" y="218"/>
                  </a:lnTo>
                  <a:lnTo>
                    <a:pt x="1156" y="214"/>
                  </a:lnTo>
                  <a:lnTo>
                    <a:pt x="1154" y="206"/>
                  </a:lnTo>
                  <a:lnTo>
                    <a:pt x="1152" y="198"/>
                  </a:lnTo>
                  <a:lnTo>
                    <a:pt x="1150" y="198"/>
                  </a:lnTo>
                  <a:lnTo>
                    <a:pt x="1148" y="198"/>
                  </a:lnTo>
                  <a:lnTo>
                    <a:pt x="1144" y="200"/>
                  </a:lnTo>
                  <a:lnTo>
                    <a:pt x="1142" y="200"/>
                  </a:lnTo>
                  <a:lnTo>
                    <a:pt x="1140" y="198"/>
                  </a:lnTo>
                  <a:lnTo>
                    <a:pt x="1132" y="196"/>
                  </a:lnTo>
                  <a:lnTo>
                    <a:pt x="1124" y="194"/>
                  </a:lnTo>
                  <a:lnTo>
                    <a:pt x="1118" y="194"/>
                  </a:lnTo>
                  <a:lnTo>
                    <a:pt x="1114" y="190"/>
                  </a:lnTo>
                  <a:lnTo>
                    <a:pt x="1110" y="184"/>
                  </a:lnTo>
                  <a:lnTo>
                    <a:pt x="1108" y="176"/>
                  </a:lnTo>
                  <a:lnTo>
                    <a:pt x="1110" y="170"/>
                  </a:lnTo>
                  <a:lnTo>
                    <a:pt x="1116" y="162"/>
                  </a:lnTo>
                  <a:lnTo>
                    <a:pt x="1134" y="144"/>
                  </a:lnTo>
                  <a:lnTo>
                    <a:pt x="1142" y="134"/>
                  </a:lnTo>
                  <a:lnTo>
                    <a:pt x="1150" y="124"/>
                  </a:lnTo>
                  <a:lnTo>
                    <a:pt x="1154" y="116"/>
                  </a:lnTo>
                  <a:lnTo>
                    <a:pt x="1154" y="114"/>
                  </a:lnTo>
                  <a:lnTo>
                    <a:pt x="1152" y="110"/>
                  </a:lnTo>
                  <a:lnTo>
                    <a:pt x="1150" y="106"/>
                  </a:lnTo>
                  <a:lnTo>
                    <a:pt x="1148" y="102"/>
                  </a:lnTo>
                  <a:lnTo>
                    <a:pt x="1148" y="96"/>
                  </a:lnTo>
                  <a:lnTo>
                    <a:pt x="1148" y="92"/>
                  </a:lnTo>
                  <a:lnTo>
                    <a:pt x="1146" y="90"/>
                  </a:lnTo>
                  <a:lnTo>
                    <a:pt x="1142" y="86"/>
                  </a:lnTo>
                  <a:lnTo>
                    <a:pt x="1136" y="82"/>
                  </a:lnTo>
                  <a:lnTo>
                    <a:pt x="1132" y="78"/>
                  </a:lnTo>
                  <a:lnTo>
                    <a:pt x="1128" y="74"/>
                  </a:lnTo>
                  <a:lnTo>
                    <a:pt x="1124" y="64"/>
                  </a:lnTo>
                  <a:lnTo>
                    <a:pt x="1124" y="60"/>
                  </a:lnTo>
                  <a:lnTo>
                    <a:pt x="1124" y="56"/>
                  </a:lnTo>
                  <a:lnTo>
                    <a:pt x="1126" y="52"/>
                  </a:lnTo>
                  <a:lnTo>
                    <a:pt x="1130" y="50"/>
                  </a:lnTo>
                  <a:lnTo>
                    <a:pt x="1140" y="42"/>
                  </a:lnTo>
                  <a:lnTo>
                    <a:pt x="1148" y="34"/>
                  </a:lnTo>
                  <a:lnTo>
                    <a:pt x="1152" y="26"/>
                  </a:lnTo>
                  <a:lnTo>
                    <a:pt x="1152" y="20"/>
                  </a:lnTo>
                  <a:lnTo>
                    <a:pt x="1152" y="16"/>
                  </a:lnTo>
                  <a:lnTo>
                    <a:pt x="1148" y="14"/>
                  </a:lnTo>
                  <a:lnTo>
                    <a:pt x="1146" y="16"/>
                  </a:lnTo>
                  <a:lnTo>
                    <a:pt x="1136" y="22"/>
                  </a:lnTo>
                  <a:lnTo>
                    <a:pt x="1128" y="30"/>
                  </a:lnTo>
                  <a:lnTo>
                    <a:pt x="1124" y="32"/>
                  </a:lnTo>
                  <a:lnTo>
                    <a:pt x="1122" y="32"/>
                  </a:lnTo>
                  <a:lnTo>
                    <a:pt x="1120" y="30"/>
                  </a:lnTo>
                  <a:lnTo>
                    <a:pt x="1118" y="26"/>
                  </a:lnTo>
                  <a:lnTo>
                    <a:pt x="1118" y="18"/>
                  </a:lnTo>
                  <a:lnTo>
                    <a:pt x="1116" y="10"/>
                  </a:lnTo>
                  <a:lnTo>
                    <a:pt x="1112" y="6"/>
                  </a:lnTo>
                  <a:lnTo>
                    <a:pt x="1108" y="4"/>
                  </a:lnTo>
                  <a:lnTo>
                    <a:pt x="1096" y="0"/>
                  </a:lnTo>
                  <a:lnTo>
                    <a:pt x="1088" y="2"/>
                  </a:lnTo>
                  <a:lnTo>
                    <a:pt x="1080" y="4"/>
                  </a:lnTo>
                  <a:lnTo>
                    <a:pt x="1074" y="6"/>
                  </a:lnTo>
                  <a:lnTo>
                    <a:pt x="1064" y="16"/>
                  </a:lnTo>
                  <a:lnTo>
                    <a:pt x="1058" y="22"/>
                  </a:lnTo>
                  <a:lnTo>
                    <a:pt x="1052" y="22"/>
                  </a:lnTo>
                  <a:lnTo>
                    <a:pt x="1040" y="22"/>
                  </a:lnTo>
                  <a:lnTo>
                    <a:pt x="1034" y="22"/>
                  </a:lnTo>
                  <a:lnTo>
                    <a:pt x="1026" y="24"/>
                  </a:lnTo>
                  <a:lnTo>
                    <a:pt x="1022" y="28"/>
                  </a:lnTo>
                  <a:lnTo>
                    <a:pt x="1018" y="24"/>
                  </a:lnTo>
                  <a:lnTo>
                    <a:pt x="1014" y="20"/>
                  </a:lnTo>
                  <a:lnTo>
                    <a:pt x="1006" y="14"/>
                  </a:lnTo>
                  <a:lnTo>
                    <a:pt x="1002" y="12"/>
                  </a:lnTo>
                  <a:lnTo>
                    <a:pt x="998" y="14"/>
                  </a:lnTo>
                  <a:lnTo>
                    <a:pt x="994" y="18"/>
                  </a:lnTo>
                  <a:lnTo>
                    <a:pt x="992" y="20"/>
                  </a:lnTo>
                  <a:lnTo>
                    <a:pt x="988" y="22"/>
                  </a:lnTo>
                  <a:lnTo>
                    <a:pt x="984" y="22"/>
                  </a:lnTo>
                  <a:lnTo>
                    <a:pt x="978" y="20"/>
                  </a:lnTo>
                  <a:lnTo>
                    <a:pt x="966" y="16"/>
                  </a:lnTo>
                  <a:lnTo>
                    <a:pt x="962" y="16"/>
                  </a:lnTo>
                  <a:lnTo>
                    <a:pt x="960" y="18"/>
                  </a:lnTo>
                  <a:lnTo>
                    <a:pt x="954" y="22"/>
                  </a:lnTo>
                  <a:lnTo>
                    <a:pt x="942" y="26"/>
                  </a:lnTo>
                  <a:lnTo>
                    <a:pt x="936" y="28"/>
                  </a:lnTo>
                  <a:lnTo>
                    <a:pt x="930" y="30"/>
                  </a:lnTo>
                  <a:lnTo>
                    <a:pt x="924" y="36"/>
                  </a:lnTo>
                  <a:lnTo>
                    <a:pt x="920" y="38"/>
                  </a:lnTo>
                  <a:lnTo>
                    <a:pt x="918" y="38"/>
                  </a:lnTo>
                  <a:lnTo>
                    <a:pt x="914" y="36"/>
                  </a:lnTo>
                  <a:lnTo>
                    <a:pt x="910" y="32"/>
                  </a:lnTo>
                  <a:lnTo>
                    <a:pt x="906" y="28"/>
                  </a:lnTo>
                  <a:lnTo>
                    <a:pt x="900" y="26"/>
                  </a:lnTo>
                  <a:lnTo>
                    <a:pt x="886" y="22"/>
                  </a:lnTo>
                  <a:lnTo>
                    <a:pt x="870" y="24"/>
                  </a:lnTo>
                  <a:lnTo>
                    <a:pt x="854" y="26"/>
                  </a:lnTo>
                  <a:lnTo>
                    <a:pt x="848" y="28"/>
                  </a:lnTo>
                  <a:lnTo>
                    <a:pt x="842" y="28"/>
                  </a:lnTo>
                  <a:lnTo>
                    <a:pt x="832" y="28"/>
                  </a:lnTo>
                  <a:lnTo>
                    <a:pt x="822" y="28"/>
                  </a:lnTo>
                  <a:lnTo>
                    <a:pt x="820" y="30"/>
                  </a:lnTo>
                  <a:lnTo>
                    <a:pt x="816" y="32"/>
                  </a:lnTo>
                  <a:lnTo>
                    <a:pt x="812" y="38"/>
                  </a:lnTo>
                  <a:lnTo>
                    <a:pt x="804" y="40"/>
                  </a:lnTo>
                  <a:lnTo>
                    <a:pt x="776" y="42"/>
                  </a:lnTo>
                  <a:lnTo>
                    <a:pt x="754" y="46"/>
                  </a:lnTo>
                  <a:lnTo>
                    <a:pt x="732" y="52"/>
                  </a:lnTo>
                  <a:lnTo>
                    <a:pt x="724" y="58"/>
                  </a:lnTo>
                  <a:lnTo>
                    <a:pt x="716" y="64"/>
                  </a:lnTo>
                  <a:lnTo>
                    <a:pt x="710" y="70"/>
                  </a:lnTo>
                  <a:lnTo>
                    <a:pt x="706" y="76"/>
                  </a:lnTo>
                  <a:lnTo>
                    <a:pt x="704" y="82"/>
                  </a:lnTo>
                  <a:lnTo>
                    <a:pt x="700" y="86"/>
                  </a:lnTo>
                  <a:lnTo>
                    <a:pt x="698" y="86"/>
                  </a:lnTo>
                  <a:lnTo>
                    <a:pt x="696" y="84"/>
                  </a:lnTo>
                  <a:lnTo>
                    <a:pt x="690" y="80"/>
                  </a:lnTo>
                  <a:lnTo>
                    <a:pt x="686" y="82"/>
                  </a:lnTo>
                  <a:lnTo>
                    <a:pt x="682" y="84"/>
                  </a:lnTo>
                  <a:lnTo>
                    <a:pt x="680" y="86"/>
                  </a:lnTo>
                  <a:lnTo>
                    <a:pt x="676" y="88"/>
                  </a:lnTo>
                  <a:lnTo>
                    <a:pt x="670" y="86"/>
                  </a:lnTo>
                  <a:lnTo>
                    <a:pt x="668" y="86"/>
                  </a:lnTo>
                  <a:lnTo>
                    <a:pt x="664" y="88"/>
                  </a:lnTo>
                  <a:lnTo>
                    <a:pt x="662" y="90"/>
                  </a:lnTo>
                  <a:lnTo>
                    <a:pt x="656" y="96"/>
                  </a:lnTo>
                  <a:lnTo>
                    <a:pt x="650" y="104"/>
                  </a:lnTo>
                  <a:lnTo>
                    <a:pt x="640" y="114"/>
                  </a:lnTo>
                  <a:lnTo>
                    <a:pt x="634" y="118"/>
                  </a:lnTo>
                  <a:lnTo>
                    <a:pt x="628" y="120"/>
                  </a:lnTo>
                  <a:lnTo>
                    <a:pt x="622" y="120"/>
                  </a:lnTo>
                  <a:lnTo>
                    <a:pt x="616" y="120"/>
                  </a:lnTo>
                  <a:lnTo>
                    <a:pt x="600" y="120"/>
                  </a:lnTo>
                  <a:lnTo>
                    <a:pt x="596" y="118"/>
                  </a:lnTo>
                  <a:lnTo>
                    <a:pt x="592" y="116"/>
                  </a:lnTo>
                  <a:lnTo>
                    <a:pt x="588" y="112"/>
                  </a:lnTo>
                  <a:lnTo>
                    <a:pt x="586" y="108"/>
                  </a:lnTo>
                  <a:lnTo>
                    <a:pt x="586" y="104"/>
                  </a:lnTo>
                  <a:lnTo>
                    <a:pt x="584" y="104"/>
                  </a:lnTo>
                  <a:lnTo>
                    <a:pt x="580" y="108"/>
                  </a:lnTo>
                  <a:lnTo>
                    <a:pt x="578" y="110"/>
                  </a:lnTo>
                  <a:lnTo>
                    <a:pt x="574" y="112"/>
                  </a:lnTo>
                  <a:lnTo>
                    <a:pt x="570" y="114"/>
                  </a:lnTo>
                  <a:lnTo>
                    <a:pt x="562" y="112"/>
                  </a:lnTo>
                  <a:lnTo>
                    <a:pt x="558" y="110"/>
                  </a:lnTo>
                  <a:lnTo>
                    <a:pt x="552" y="110"/>
                  </a:lnTo>
                  <a:lnTo>
                    <a:pt x="542" y="114"/>
                  </a:lnTo>
                  <a:lnTo>
                    <a:pt x="536" y="116"/>
                  </a:lnTo>
                  <a:lnTo>
                    <a:pt x="530" y="118"/>
                  </a:lnTo>
                  <a:lnTo>
                    <a:pt x="520" y="116"/>
                  </a:lnTo>
                  <a:lnTo>
                    <a:pt x="510" y="112"/>
                  </a:lnTo>
                  <a:lnTo>
                    <a:pt x="502" y="108"/>
                  </a:lnTo>
                  <a:lnTo>
                    <a:pt x="498" y="102"/>
                  </a:lnTo>
                  <a:lnTo>
                    <a:pt x="494" y="98"/>
                  </a:lnTo>
                  <a:lnTo>
                    <a:pt x="492" y="94"/>
                  </a:lnTo>
                  <a:lnTo>
                    <a:pt x="464" y="96"/>
                  </a:lnTo>
                  <a:lnTo>
                    <a:pt x="454" y="122"/>
                  </a:lnTo>
                  <a:lnTo>
                    <a:pt x="444" y="152"/>
                  </a:lnTo>
                  <a:lnTo>
                    <a:pt x="436" y="166"/>
                  </a:lnTo>
                  <a:lnTo>
                    <a:pt x="426" y="180"/>
                  </a:lnTo>
                  <a:lnTo>
                    <a:pt x="414" y="190"/>
                  </a:lnTo>
                  <a:lnTo>
                    <a:pt x="400" y="200"/>
                  </a:lnTo>
                  <a:lnTo>
                    <a:pt x="380" y="206"/>
                  </a:lnTo>
                  <a:lnTo>
                    <a:pt x="368" y="212"/>
                  </a:lnTo>
                  <a:lnTo>
                    <a:pt x="360" y="218"/>
                  </a:lnTo>
                  <a:lnTo>
                    <a:pt x="356" y="222"/>
                  </a:lnTo>
                  <a:lnTo>
                    <a:pt x="352" y="232"/>
                  </a:lnTo>
                  <a:lnTo>
                    <a:pt x="348" y="238"/>
                  </a:lnTo>
                  <a:lnTo>
                    <a:pt x="342" y="244"/>
                  </a:lnTo>
                  <a:lnTo>
                    <a:pt x="334" y="252"/>
                  </a:lnTo>
                  <a:lnTo>
                    <a:pt x="332" y="256"/>
                  </a:lnTo>
                  <a:lnTo>
                    <a:pt x="330" y="260"/>
                  </a:lnTo>
                  <a:lnTo>
                    <a:pt x="330" y="264"/>
                  </a:lnTo>
                  <a:lnTo>
                    <a:pt x="330" y="270"/>
                  </a:lnTo>
                  <a:lnTo>
                    <a:pt x="330" y="274"/>
                  </a:lnTo>
                  <a:lnTo>
                    <a:pt x="326" y="282"/>
                  </a:lnTo>
                  <a:lnTo>
                    <a:pt x="320" y="292"/>
                  </a:lnTo>
                  <a:lnTo>
                    <a:pt x="312" y="306"/>
                  </a:lnTo>
                  <a:lnTo>
                    <a:pt x="308" y="320"/>
                  </a:lnTo>
                  <a:lnTo>
                    <a:pt x="308" y="336"/>
                  </a:lnTo>
                  <a:lnTo>
                    <a:pt x="310" y="350"/>
                  </a:lnTo>
                  <a:lnTo>
                    <a:pt x="314" y="376"/>
                  </a:lnTo>
                  <a:lnTo>
                    <a:pt x="314" y="388"/>
                  </a:lnTo>
                  <a:lnTo>
                    <a:pt x="310" y="398"/>
                  </a:lnTo>
                  <a:lnTo>
                    <a:pt x="298" y="420"/>
                  </a:lnTo>
                  <a:lnTo>
                    <a:pt x="288" y="434"/>
                  </a:lnTo>
                  <a:lnTo>
                    <a:pt x="282" y="442"/>
                  </a:lnTo>
                  <a:lnTo>
                    <a:pt x="276" y="446"/>
                  </a:lnTo>
                  <a:lnTo>
                    <a:pt x="264" y="452"/>
                  </a:lnTo>
                  <a:lnTo>
                    <a:pt x="258" y="456"/>
                  </a:lnTo>
                  <a:lnTo>
                    <a:pt x="250" y="466"/>
                  </a:lnTo>
                  <a:lnTo>
                    <a:pt x="240" y="478"/>
                  </a:lnTo>
                  <a:lnTo>
                    <a:pt x="228" y="484"/>
                  </a:lnTo>
                  <a:lnTo>
                    <a:pt x="218" y="488"/>
                  </a:lnTo>
                  <a:lnTo>
                    <a:pt x="206" y="490"/>
                  </a:lnTo>
                  <a:lnTo>
                    <a:pt x="196" y="492"/>
                  </a:lnTo>
                  <a:lnTo>
                    <a:pt x="188" y="496"/>
                  </a:lnTo>
                  <a:lnTo>
                    <a:pt x="180" y="500"/>
                  </a:lnTo>
                  <a:lnTo>
                    <a:pt x="174" y="510"/>
                  </a:lnTo>
                  <a:lnTo>
                    <a:pt x="164" y="538"/>
                  </a:lnTo>
                  <a:lnTo>
                    <a:pt x="156" y="556"/>
                  </a:lnTo>
                  <a:lnTo>
                    <a:pt x="148" y="566"/>
                  </a:lnTo>
                  <a:lnTo>
                    <a:pt x="140" y="572"/>
                  </a:lnTo>
                  <a:lnTo>
                    <a:pt x="134" y="574"/>
                  </a:lnTo>
                  <a:lnTo>
                    <a:pt x="128" y="578"/>
                  </a:lnTo>
                  <a:lnTo>
                    <a:pt x="124" y="584"/>
                  </a:lnTo>
                  <a:lnTo>
                    <a:pt x="120" y="596"/>
                  </a:lnTo>
                  <a:lnTo>
                    <a:pt x="116" y="610"/>
                  </a:lnTo>
                  <a:lnTo>
                    <a:pt x="114" y="614"/>
                  </a:lnTo>
                  <a:lnTo>
                    <a:pt x="110" y="620"/>
                  </a:lnTo>
                  <a:lnTo>
                    <a:pt x="108" y="640"/>
                  </a:lnTo>
                  <a:lnTo>
                    <a:pt x="104" y="660"/>
                  </a:lnTo>
                  <a:lnTo>
                    <a:pt x="102" y="666"/>
                  </a:lnTo>
                  <a:lnTo>
                    <a:pt x="98" y="670"/>
                  </a:lnTo>
                  <a:lnTo>
                    <a:pt x="90" y="678"/>
                  </a:lnTo>
                  <a:lnTo>
                    <a:pt x="78" y="692"/>
                  </a:lnTo>
                  <a:lnTo>
                    <a:pt x="64" y="706"/>
                  </a:lnTo>
                  <a:lnTo>
                    <a:pt x="58" y="712"/>
                  </a:lnTo>
                  <a:lnTo>
                    <a:pt x="58" y="714"/>
                  </a:lnTo>
                  <a:lnTo>
                    <a:pt x="60" y="714"/>
                  </a:lnTo>
                  <a:lnTo>
                    <a:pt x="64" y="714"/>
                  </a:lnTo>
                  <a:lnTo>
                    <a:pt x="66" y="714"/>
                  </a:lnTo>
                  <a:lnTo>
                    <a:pt x="66" y="716"/>
                  </a:lnTo>
                  <a:lnTo>
                    <a:pt x="60" y="726"/>
                  </a:lnTo>
                  <a:lnTo>
                    <a:pt x="54" y="740"/>
                  </a:lnTo>
                  <a:lnTo>
                    <a:pt x="52" y="750"/>
                  </a:lnTo>
                  <a:lnTo>
                    <a:pt x="50" y="762"/>
                  </a:lnTo>
                  <a:lnTo>
                    <a:pt x="48" y="772"/>
                  </a:lnTo>
                  <a:lnTo>
                    <a:pt x="46" y="778"/>
                  </a:lnTo>
                  <a:lnTo>
                    <a:pt x="42" y="782"/>
                  </a:lnTo>
                  <a:lnTo>
                    <a:pt x="36" y="786"/>
                  </a:lnTo>
                  <a:lnTo>
                    <a:pt x="32" y="788"/>
                  </a:lnTo>
                  <a:lnTo>
                    <a:pt x="28" y="794"/>
                  </a:lnTo>
                  <a:lnTo>
                    <a:pt x="24" y="800"/>
                  </a:lnTo>
                  <a:lnTo>
                    <a:pt x="20" y="812"/>
                  </a:lnTo>
                  <a:lnTo>
                    <a:pt x="16" y="834"/>
                  </a:lnTo>
                  <a:lnTo>
                    <a:pt x="14" y="850"/>
                  </a:lnTo>
                  <a:lnTo>
                    <a:pt x="16" y="858"/>
                  </a:lnTo>
                  <a:lnTo>
                    <a:pt x="16" y="860"/>
                  </a:lnTo>
                  <a:lnTo>
                    <a:pt x="18" y="860"/>
                  </a:lnTo>
                  <a:lnTo>
                    <a:pt x="20" y="860"/>
                  </a:lnTo>
                  <a:lnTo>
                    <a:pt x="22" y="858"/>
                  </a:lnTo>
                  <a:lnTo>
                    <a:pt x="22" y="852"/>
                  </a:lnTo>
                  <a:lnTo>
                    <a:pt x="24" y="846"/>
                  </a:lnTo>
                  <a:lnTo>
                    <a:pt x="24" y="844"/>
                  </a:lnTo>
                  <a:lnTo>
                    <a:pt x="26" y="844"/>
                  </a:lnTo>
                  <a:lnTo>
                    <a:pt x="30" y="846"/>
                  </a:lnTo>
                  <a:lnTo>
                    <a:pt x="30" y="850"/>
                  </a:lnTo>
                  <a:lnTo>
                    <a:pt x="32" y="860"/>
                  </a:lnTo>
                  <a:lnTo>
                    <a:pt x="34" y="868"/>
                  </a:lnTo>
                  <a:lnTo>
                    <a:pt x="36" y="868"/>
                  </a:lnTo>
                  <a:lnTo>
                    <a:pt x="38" y="868"/>
                  </a:lnTo>
                  <a:lnTo>
                    <a:pt x="42" y="868"/>
                  </a:lnTo>
                  <a:lnTo>
                    <a:pt x="44" y="868"/>
                  </a:lnTo>
                  <a:lnTo>
                    <a:pt x="48" y="878"/>
                  </a:lnTo>
                  <a:lnTo>
                    <a:pt x="50" y="890"/>
                  </a:lnTo>
                  <a:lnTo>
                    <a:pt x="50" y="902"/>
                  </a:lnTo>
                  <a:lnTo>
                    <a:pt x="50" y="910"/>
                  </a:lnTo>
                  <a:lnTo>
                    <a:pt x="46" y="918"/>
                  </a:lnTo>
                  <a:lnTo>
                    <a:pt x="42" y="926"/>
                  </a:lnTo>
                  <a:lnTo>
                    <a:pt x="38" y="930"/>
                  </a:lnTo>
                  <a:lnTo>
                    <a:pt x="40" y="932"/>
                  </a:lnTo>
                  <a:lnTo>
                    <a:pt x="42" y="936"/>
                  </a:lnTo>
                  <a:lnTo>
                    <a:pt x="46" y="940"/>
                  </a:lnTo>
                  <a:lnTo>
                    <a:pt x="50" y="948"/>
                  </a:lnTo>
                  <a:lnTo>
                    <a:pt x="54" y="958"/>
                  </a:lnTo>
                  <a:lnTo>
                    <a:pt x="58" y="972"/>
                  </a:lnTo>
                  <a:lnTo>
                    <a:pt x="60" y="986"/>
                  </a:lnTo>
                  <a:lnTo>
                    <a:pt x="60" y="1002"/>
                  </a:lnTo>
                  <a:lnTo>
                    <a:pt x="58" y="1016"/>
                  </a:lnTo>
                  <a:lnTo>
                    <a:pt x="54" y="1030"/>
                  </a:lnTo>
                  <a:lnTo>
                    <a:pt x="42" y="1066"/>
                  </a:lnTo>
                  <a:lnTo>
                    <a:pt x="40" y="1076"/>
                  </a:lnTo>
                  <a:lnTo>
                    <a:pt x="40" y="1086"/>
                  </a:lnTo>
                  <a:lnTo>
                    <a:pt x="40" y="1102"/>
                  </a:lnTo>
                  <a:lnTo>
                    <a:pt x="34" y="1122"/>
                  </a:lnTo>
                  <a:lnTo>
                    <a:pt x="28" y="1132"/>
                  </a:lnTo>
                  <a:lnTo>
                    <a:pt x="22" y="1142"/>
                  </a:lnTo>
                  <a:lnTo>
                    <a:pt x="16" y="1150"/>
                  </a:lnTo>
                  <a:lnTo>
                    <a:pt x="6" y="1156"/>
                  </a:lnTo>
                  <a:lnTo>
                    <a:pt x="2" y="1160"/>
                  </a:lnTo>
                  <a:lnTo>
                    <a:pt x="0" y="1162"/>
                  </a:lnTo>
                  <a:lnTo>
                    <a:pt x="2" y="1164"/>
                  </a:lnTo>
                  <a:lnTo>
                    <a:pt x="10" y="1164"/>
                  </a:lnTo>
                  <a:lnTo>
                    <a:pt x="14" y="1164"/>
                  </a:lnTo>
                  <a:lnTo>
                    <a:pt x="16" y="1168"/>
                  </a:lnTo>
                  <a:lnTo>
                    <a:pt x="22" y="1184"/>
                  </a:lnTo>
                  <a:lnTo>
                    <a:pt x="30" y="1202"/>
                  </a:lnTo>
                  <a:lnTo>
                    <a:pt x="34" y="1210"/>
                  </a:lnTo>
                  <a:lnTo>
                    <a:pt x="38" y="1218"/>
                  </a:lnTo>
                  <a:lnTo>
                    <a:pt x="40" y="1222"/>
                  </a:lnTo>
                  <a:lnTo>
                    <a:pt x="44" y="1224"/>
                  </a:lnTo>
                  <a:lnTo>
                    <a:pt x="46" y="1226"/>
                  </a:lnTo>
                  <a:lnTo>
                    <a:pt x="52" y="1226"/>
                  </a:lnTo>
                  <a:lnTo>
                    <a:pt x="64" y="1224"/>
                  </a:lnTo>
                  <a:lnTo>
                    <a:pt x="80" y="1224"/>
                  </a:lnTo>
                  <a:lnTo>
                    <a:pt x="62" y="1228"/>
                  </a:lnTo>
                  <a:lnTo>
                    <a:pt x="50" y="1232"/>
                  </a:lnTo>
                  <a:lnTo>
                    <a:pt x="40" y="1232"/>
                  </a:lnTo>
                  <a:lnTo>
                    <a:pt x="38" y="1232"/>
                  </a:lnTo>
                  <a:lnTo>
                    <a:pt x="36" y="1228"/>
                  </a:lnTo>
                  <a:lnTo>
                    <a:pt x="34" y="1226"/>
                  </a:lnTo>
                  <a:lnTo>
                    <a:pt x="32" y="1224"/>
                  </a:lnTo>
                  <a:lnTo>
                    <a:pt x="28" y="1228"/>
                  </a:lnTo>
                  <a:lnTo>
                    <a:pt x="26" y="1234"/>
                  </a:lnTo>
                  <a:lnTo>
                    <a:pt x="28" y="1242"/>
                  </a:lnTo>
                  <a:lnTo>
                    <a:pt x="30" y="1252"/>
                  </a:lnTo>
                  <a:lnTo>
                    <a:pt x="30" y="1260"/>
                  </a:lnTo>
                  <a:lnTo>
                    <a:pt x="30" y="1264"/>
                  </a:lnTo>
                  <a:lnTo>
                    <a:pt x="32" y="1264"/>
                  </a:lnTo>
                  <a:lnTo>
                    <a:pt x="34" y="1264"/>
                  </a:lnTo>
                  <a:lnTo>
                    <a:pt x="40" y="1262"/>
                  </a:lnTo>
                  <a:lnTo>
                    <a:pt x="44" y="1264"/>
                  </a:lnTo>
                  <a:lnTo>
                    <a:pt x="48" y="1266"/>
                  </a:lnTo>
                  <a:lnTo>
                    <a:pt x="54" y="1264"/>
                  </a:lnTo>
                  <a:lnTo>
                    <a:pt x="60" y="1264"/>
                  </a:lnTo>
                  <a:lnTo>
                    <a:pt x="64" y="1264"/>
                  </a:lnTo>
                  <a:lnTo>
                    <a:pt x="70" y="1268"/>
                  </a:lnTo>
                  <a:lnTo>
                    <a:pt x="76" y="1268"/>
                  </a:lnTo>
                  <a:lnTo>
                    <a:pt x="64" y="1270"/>
                  </a:lnTo>
                  <a:lnTo>
                    <a:pt x="54" y="1270"/>
                  </a:lnTo>
                  <a:lnTo>
                    <a:pt x="44" y="1268"/>
                  </a:lnTo>
                  <a:lnTo>
                    <a:pt x="38" y="1266"/>
                  </a:lnTo>
                  <a:lnTo>
                    <a:pt x="36" y="1268"/>
                  </a:lnTo>
                  <a:lnTo>
                    <a:pt x="32" y="1270"/>
                  </a:lnTo>
                  <a:lnTo>
                    <a:pt x="30" y="1274"/>
                  </a:lnTo>
                  <a:lnTo>
                    <a:pt x="30" y="1276"/>
                  </a:lnTo>
                  <a:lnTo>
                    <a:pt x="34" y="1278"/>
                  </a:lnTo>
                  <a:lnTo>
                    <a:pt x="38" y="1282"/>
                  </a:lnTo>
                  <a:lnTo>
                    <a:pt x="40" y="1286"/>
                  </a:lnTo>
                  <a:lnTo>
                    <a:pt x="42" y="1286"/>
                  </a:lnTo>
                  <a:lnTo>
                    <a:pt x="48" y="1284"/>
                  </a:lnTo>
                  <a:lnTo>
                    <a:pt x="52" y="1284"/>
                  </a:lnTo>
                  <a:lnTo>
                    <a:pt x="50" y="1290"/>
                  </a:lnTo>
                  <a:lnTo>
                    <a:pt x="46" y="1296"/>
                  </a:lnTo>
                  <a:lnTo>
                    <a:pt x="48" y="1298"/>
                  </a:lnTo>
                  <a:lnTo>
                    <a:pt x="48" y="1300"/>
                  </a:lnTo>
                  <a:lnTo>
                    <a:pt x="54" y="1300"/>
                  </a:lnTo>
                  <a:lnTo>
                    <a:pt x="60" y="1300"/>
                  </a:lnTo>
                  <a:lnTo>
                    <a:pt x="64" y="1298"/>
                  </a:lnTo>
                  <a:lnTo>
                    <a:pt x="64" y="1300"/>
                  </a:lnTo>
                  <a:lnTo>
                    <a:pt x="64" y="1306"/>
                  </a:lnTo>
                  <a:lnTo>
                    <a:pt x="64" y="1312"/>
                  </a:lnTo>
                  <a:lnTo>
                    <a:pt x="66" y="1312"/>
                  </a:lnTo>
                  <a:lnTo>
                    <a:pt x="70" y="1310"/>
                  </a:lnTo>
                  <a:lnTo>
                    <a:pt x="78" y="1304"/>
                  </a:lnTo>
                  <a:lnTo>
                    <a:pt x="86" y="1300"/>
                  </a:lnTo>
                  <a:lnTo>
                    <a:pt x="88" y="1300"/>
                  </a:lnTo>
                  <a:lnTo>
                    <a:pt x="88" y="1302"/>
                  </a:lnTo>
                  <a:lnTo>
                    <a:pt x="82" y="1304"/>
                  </a:lnTo>
                  <a:lnTo>
                    <a:pt x="80" y="1306"/>
                  </a:lnTo>
                  <a:lnTo>
                    <a:pt x="78" y="1308"/>
                  </a:lnTo>
                  <a:lnTo>
                    <a:pt x="80" y="1312"/>
                  </a:lnTo>
                  <a:lnTo>
                    <a:pt x="82" y="1318"/>
                  </a:lnTo>
                  <a:lnTo>
                    <a:pt x="84" y="1320"/>
                  </a:lnTo>
                  <a:lnTo>
                    <a:pt x="82" y="1324"/>
                  </a:lnTo>
                  <a:lnTo>
                    <a:pt x="80" y="1328"/>
                  </a:lnTo>
                  <a:lnTo>
                    <a:pt x="82" y="1328"/>
                  </a:lnTo>
                  <a:lnTo>
                    <a:pt x="84" y="1328"/>
                  </a:lnTo>
                  <a:lnTo>
                    <a:pt x="86" y="1332"/>
                  </a:lnTo>
                  <a:lnTo>
                    <a:pt x="86" y="1336"/>
                  </a:lnTo>
                  <a:lnTo>
                    <a:pt x="88" y="1336"/>
                  </a:lnTo>
                  <a:lnTo>
                    <a:pt x="90" y="1338"/>
                  </a:lnTo>
                  <a:lnTo>
                    <a:pt x="90" y="1342"/>
                  </a:lnTo>
                  <a:lnTo>
                    <a:pt x="92" y="1346"/>
                  </a:lnTo>
                  <a:lnTo>
                    <a:pt x="94" y="1344"/>
                  </a:lnTo>
                  <a:lnTo>
                    <a:pt x="100" y="1336"/>
                  </a:lnTo>
                  <a:lnTo>
                    <a:pt x="98" y="1344"/>
                  </a:lnTo>
                  <a:lnTo>
                    <a:pt x="100" y="1348"/>
                  </a:lnTo>
                  <a:lnTo>
                    <a:pt x="98" y="1352"/>
                  </a:lnTo>
                  <a:lnTo>
                    <a:pt x="100" y="1356"/>
                  </a:lnTo>
                  <a:lnTo>
                    <a:pt x="102" y="1356"/>
                  </a:lnTo>
                  <a:lnTo>
                    <a:pt x="104" y="1352"/>
                  </a:lnTo>
                  <a:lnTo>
                    <a:pt x="108" y="1346"/>
                  </a:lnTo>
                  <a:lnTo>
                    <a:pt x="110" y="1344"/>
                  </a:lnTo>
                  <a:lnTo>
                    <a:pt x="114" y="1344"/>
                  </a:lnTo>
                  <a:lnTo>
                    <a:pt x="116" y="1344"/>
                  </a:lnTo>
                  <a:lnTo>
                    <a:pt x="112" y="1346"/>
                  </a:lnTo>
                  <a:lnTo>
                    <a:pt x="110" y="1350"/>
                  </a:lnTo>
                  <a:lnTo>
                    <a:pt x="110" y="1354"/>
                  </a:lnTo>
                  <a:lnTo>
                    <a:pt x="110" y="1358"/>
                  </a:lnTo>
                  <a:lnTo>
                    <a:pt x="112" y="1360"/>
                  </a:lnTo>
                  <a:lnTo>
                    <a:pt x="114" y="1360"/>
                  </a:lnTo>
                  <a:lnTo>
                    <a:pt x="118" y="1356"/>
                  </a:lnTo>
                  <a:lnTo>
                    <a:pt x="118" y="1354"/>
                  </a:lnTo>
                  <a:lnTo>
                    <a:pt x="118" y="1362"/>
                  </a:lnTo>
                  <a:lnTo>
                    <a:pt x="118" y="1372"/>
                  </a:lnTo>
                  <a:lnTo>
                    <a:pt x="120" y="1378"/>
                  </a:lnTo>
                  <a:lnTo>
                    <a:pt x="124" y="1384"/>
                  </a:lnTo>
                  <a:lnTo>
                    <a:pt x="128" y="1386"/>
                  </a:lnTo>
                  <a:lnTo>
                    <a:pt x="134" y="1388"/>
                  </a:lnTo>
                  <a:lnTo>
                    <a:pt x="140" y="1392"/>
                  </a:lnTo>
                  <a:lnTo>
                    <a:pt x="146" y="1398"/>
                  </a:lnTo>
                  <a:lnTo>
                    <a:pt x="154" y="1402"/>
                  </a:lnTo>
                  <a:lnTo>
                    <a:pt x="158" y="1404"/>
                  </a:lnTo>
                  <a:lnTo>
                    <a:pt x="158" y="1406"/>
                  </a:lnTo>
                  <a:lnTo>
                    <a:pt x="158" y="1408"/>
                  </a:lnTo>
                  <a:lnTo>
                    <a:pt x="156" y="1414"/>
                  </a:lnTo>
                  <a:lnTo>
                    <a:pt x="154" y="1418"/>
                  </a:lnTo>
                  <a:lnTo>
                    <a:pt x="156" y="1420"/>
                  </a:lnTo>
                  <a:lnTo>
                    <a:pt x="162" y="1424"/>
                  </a:lnTo>
                  <a:lnTo>
                    <a:pt x="166" y="1426"/>
                  </a:lnTo>
                  <a:lnTo>
                    <a:pt x="166" y="1430"/>
                  </a:lnTo>
                  <a:lnTo>
                    <a:pt x="168" y="1432"/>
                  </a:lnTo>
                  <a:lnTo>
                    <a:pt x="170" y="1434"/>
                  </a:lnTo>
                  <a:lnTo>
                    <a:pt x="172" y="1436"/>
                  </a:lnTo>
                  <a:lnTo>
                    <a:pt x="170" y="1438"/>
                  </a:lnTo>
                  <a:lnTo>
                    <a:pt x="170" y="1440"/>
                  </a:lnTo>
                  <a:lnTo>
                    <a:pt x="170" y="1442"/>
                  </a:lnTo>
                  <a:lnTo>
                    <a:pt x="176" y="1448"/>
                  </a:lnTo>
                  <a:lnTo>
                    <a:pt x="176" y="1450"/>
                  </a:lnTo>
                  <a:lnTo>
                    <a:pt x="174" y="1450"/>
                  </a:lnTo>
                  <a:lnTo>
                    <a:pt x="172" y="1452"/>
                  </a:lnTo>
                  <a:lnTo>
                    <a:pt x="170" y="1454"/>
                  </a:lnTo>
                  <a:lnTo>
                    <a:pt x="172" y="1458"/>
                  </a:lnTo>
                  <a:lnTo>
                    <a:pt x="174" y="1462"/>
                  </a:lnTo>
                  <a:lnTo>
                    <a:pt x="176" y="1462"/>
                  </a:lnTo>
                  <a:lnTo>
                    <a:pt x="180" y="1462"/>
                  </a:lnTo>
                  <a:lnTo>
                    <a:pt x="186" y="1464"/>
                  </a:lnTo>
                  <a:lnTo>
                    <a:pt x="182" y="1468"/>
                  </a:lnTo>
                  <a:lnTo>
                    <a:pt x="178" y="1470"/>
                  </a:lnTo>
                  <a:lnTo>
                    <a:pt x="172" y="1470"/>
                  </a:lnTo>
                  <a:lnTo>
                    <a:pt x="170" y="1468"/>
                  </a:lnTo>
                  <a:lnTo>
                    <a:pt x="170" y="1472"/>
                  </a:lnTo>
                  <a:lnTo>
                    <a:pt x="174" y="1480"/>
                  </a:lnTo>
                  <a:lnTo>
                    <a:pt x="178" y="1482"/>
                  </a:lnTo>
                  <a:lnTo>
                    <a:pt x="182" y="1482"/>
                  </a:lnTo>
                  <a:lnTo>
                    <a:pt x="184" y="1486"/>
                  </a:lnTo>
                  <a:lnTo>
                    <a:pt x="186" y="1492"/>
                  </a:lnTo>
                  <a:lnTo>
                    <a:pt x="184" y="1494"/>
                  </a:lnTo>
                  <a:lnTo>
                    <a:pt x="182" y="1496"/>
                  </a:lnTo>
                  <a:lnTo>
                    <a:pt x="182" y="1498"/>
                  </a:lnTo>
                  <a:lnTo>
                    <a:pt x="186" y="1502"/>
                  </a:lnTo>
                  <a:lnTo>
                    <a:pt x="192" y="1504"/>
                  </a:lnTo>
                  <a:lnTo>
                    <a:pt x="196" y="1506"/>
                  </a:lnTo>
                  <a:lnTo>
                    <a:pt x="202" y="1510"/>
                  </a:lnTo>
                  <a:lnTo>
                    <a:pt x="204" y="1512"/>
                  </a:lnTo>
                  <a:lnTo>
                    <a:pt x="204" y="1514"/>
                  </a:lnTo>
                  <a:lnTo>
                    <a:pt x="202" y="1518"/>
                  </a:lnTo>
                  <a:lnTo>
                    <a:pt x="200" y="1520"/>
                  </a:lnTo>
                  <a:lnTo>
                    <a:pt x="202" y="1520"/>
                  </a:lnTo>
                  <a:lnTo>
                    <a:pt x="208" y="1524"/>
                  </a:lnTo>
                  <a:lnTo>
                    <a:pt x="228" y="1534"/>
                  </a:lnTo>
                  <a:lnTo>
                    <a:pt x="236" y="1538"/>
                  </a:lnTo>
                  <a:lnTo>
                    <a:pt x="242" y="1546"/>
                  </a:lnTo>
                  <a:lnTo>
                    <a:pt x="246" y="1552"/>
                  </a:lnTo>
                  <a:lnTo>
                    <a:pt x="250" y="1556"/>
                  </a:lnTo>
                  <a:lnTo>
                    <a:pt x="260" y="1562"/>
                  </a:lnTo>
                  <a:lnTo>
                    <a:pt x="268" y="1566"/>
                  </a:lnTo>
                  <a:lnTo>
                    <a:pt x="270" y="1570"/>
                  </a:lnTo>
                  <a:lnTo>
                    <a:pt x="272" y="1574"/>
                  </a:lnTo>
                  <a:lnTo>
                    <a:pt x="272" y="1576"/>
                  </a:lnTo>
                  <a:lnTo>
                    <a:pt x="274" y="1578"/>
                  </a:lnTo>
                  <a:lnTo>
                    <a:pt x="282" y="1582"/>
                  </a:lnTo>
                  <a:lnTo>
                    <a:pt x="294" y="1590"/>
                  </a:lnTo>
                  <a:lnTo>
                    <a:pt x="302" y="1596"/>
                  </a:lnTo>
                  <a:lnTo>
                    <a:pt x="310" y="1606"/>
                  </a:lnTo>
                  <a:lnTo>
                    <a:pt x="328" y="1626"/>
                  </a:lnTo>
                  <a:lnTo>
                    <a:pt x="346" y="1644"/>
                  </a:lnTo>
                  <a:lnTo>
                    <a:pt x="364" y="1654"/>
                  </a:lnTo>
                  <a:lnTo>
                    <a:pt x="380" y="1660"/>
                  </a:lnTo>
                  <a:lnTo>
                    <a:pt x="388" y="1664"/>
                  </a:lnTo>
                  <a:lnTo>
                    <a:pt x="392" y="1668"/>
                  </a:lnTo>
                  <a:lnTo>
                    <a:pt x="396" y="1670"/>
                  </a:lnTo>
                  <a:lnTo>
                    <a:pt x="402" y="1672"/>
                  </a:lnTo>
                  <a:lnTo>
                    <a:pt x="408" y="1670"/>
                  </a:lnTo>
                  <a:lnTo>
                    <a:pt x="412" y="1666"/>
                  </a:lnTo>
                  <a:lnTo>
                    <a:pt x="422" y="1658"/>
                  </a:lnTo>
                  <a:lnTo>
                    <a:pt x="436" y="1648"/>
                  </a:lnTo>
                  <a:lnTo>
                    <a:pt x="448" y="1642"/>
                  </a:lnTo>
                  <a:lnTo>
                    <a:pt x="462" y="1638"/>
                  </a:lnTo>
                  <a:lnTo>
                    <a:pt x="488" y="1634"/>
                  </a:lnTo>
                  <a:lnTo>
                    <a:pt x="504" y="1632"/>
                  </a:lnTo>
                  <a:lnTo>
                    <a:pt x="516" y="1632"/>
                  </a:lnTo>
                  <a:lnTo>
                    <a:pt x="530" y="1630"/>
                  </a:lnTo>
                  <a:lnTo>
                    <a:pt x="540" y="1628"/>
                  </a:lnTo>
                  <a:lnTo>
                    <a:pt x="554" y="1630"/>
                  </a:lnTo>
                  <a:lnTo>
                    <a:pt x="566" y="1630"/>
                  </a:lnTo>
                  <a:lnTo>
                    <a:pt x="572" y="1630"/>
                  </a:lnTo>
                  <a:lnTo>
                    <a:pt x="576" y="1630"/>
                  </a:lnTo>
                  <a:lnTo>
                    <a:pt x="580" y="1630"/>
                  </a:lnTo>
                  <a:lnTo>
                    <a:pt x="590" y="1632"/>
                  </a:lnTo>
                  <a:lnTo>
                    <a:pt x="592" y="1632"/>
                  </a:lnTo>
                  <a:lnTo>
                    <a:pt x="590" y="1632"/>
                  </a:lnTo>
                  <a:lnTo>
                    <a:pt x="582" y="1634"/>
                  </a:lnTo>
                  <a:lnTo>
                    <a:pt x="578" y="1634"/>
                  </a:lnTo>
                  <a:lnTo>
                    <a:pt x="576" y="1636"/>
                  </a:lnTo>
                  <a:lnTo>
                    <a:pt x="578" y="1636"/>
                  </a:lnTo>
                  <a:lnTo>
                    <a:pt x="594" y="1640"/>
                  </a:lnTo>
                  <a:lnTo>
                    <a:pt x="606" y="1644"/>
                  </a:lnTo>
                  <a:lnTo>
                    <a:pt x="618" y="1650"/>
                  </a:lnTo>
                  <a:lnTo>
                    <a:pt x="622" y="1652"/>
                  </a:lnTo>
                  <a:lnTo>
                    <a:pt x="626" y="1652"/>
                  </a:lnTo>
                  <a:lnTo>
                    <a:pt x="636" y="1644"/>
                  </a:lnTo>
                  <a:lnTo>
                    <a:pt x="648" y="1636"/>
                  </a:lnTo>
                  <a:lnTo>
                    <a:pt x="656" y="1632"/>
                  </a:lnTo>
                  <a:lnTo>
                    <a:pt x="664" y="1630"/>
                  </a:lnTo>
                  <a:lnTo>
                    <a:pt x="674" y="1628"/>
                  </a:lnTo>
                  <a:lnTo>
                    <a:pt x="680" y="1624"/>
                  </a:lnTo>
                  <a:lnTo>
                    <a:pt x="690" y="1614"/>
                  </a:lnTo>
                  <a:lnTo>
                    <a:pt x="698" y="1610"/>
                  </a:lnTo>
                  <a:lnTo>
                    <a:pt x="706" y="1606"/>
                  </a:lnTo>
                  <a:lnTo>
                    <a:pt x="716" y="1602"/>
                  </a:lnTo>
                  <a:lnTo>
                    <a:pt x="730" y="1600"/>
                  </a:lnTo>
                  <a:lnTo>
                    <a:pt x="742" y="1598"/>
                  </a:lnTo>
                  <a:lnTo>
                    <a:pt x="746" y="1596"/>
                  </a:lnTo>
                  <a:lnTo>
                    <a:pt x="746" y="1594"/>
                  </a:lnTo>
                  <a:lnTo>
                    <a:pt x="748" y="1590"/>
                  </a:lnTo>
                  <a:lnTo>
                    <a:pt x="754" y="1586"/>
                  </a:lnTo>
                  <a:lnTo>
                    <a:pt x="760" y="1582"/>
                  </a:lnTo>
                  <a:lnTo>
                    <a:pt x="774" y="1578"/>
                  </a:lnTo>
                  <a:lnTo>
                    <a:pt x="796" y="1574"/>
                  </a:lnTo>
                  <a:lnTo>
                    <a:pt x="814" y="1572"/>
                  </a:lnTo>
                  <a:lnTo>
                    <a:pt x="832" y="1572"/>
                  </a:lnTo>
                  <a:lnTo>
                    <a:pt x="838" y="1570"/>
                  </a:lnTo>
                  <a:lnTo>
                    <a:pt x="840" y="1568"/>
                  </a:lnTo>
                  <a:lnTo>
                    <a:pt x="844" y="1564"/>
                  </a:lnTo>
                  <a:lnTo>
                    <a:pt x="846" y="1566"/>
                  </a:lnTo>
                  <a:lnTo>
                    <a:pt x="850" y="1570"/>
                  </a:lnTo>
                  <a:lnTo>
                    <a:pt x="860" y="1570"/>
                  </a:lnTo>
                  <a:lnTo>
                    <a:pt x="874" y="1570"/>
                  </a:lnTo>
                  <a:lnTo>
                    <a:pt x="884" y="1574"/>
                  </a:lnTo>
                  <a:lnTo>
                    <a:pt x="890" y="1578"/>
                  </a:lnTo>
                  <a:lnTo>
                    <a:pt x="896" y="1584"/>
                  </a:lnTo>
                  <a:lnTo>
                    <a:pt x="908" y="1600"/>
                  </a:lnTo>
                  <a:lnTo>
                    <a:pt x="916" y="1616"/>
                  </a:lnTo>
                  <a:lnTo>
                    <a:pt x="924" y="1642"/>
                  </a:lnTo>
                  <a:lnTo>
                    <a:pt x="930" y="1654"/>
                  </a:lnTo>
                  <a:lnTo>
                    <a:pt x="936" y="1664"/>
                  </a:lnTo>
                  <a:lnTo>
                    <a:pt x="944" y="1670"/>
                  </a:lnTo>
                  <a:lnTo>
                    <a:pt x="948" y="1672"/>
                  </a:lnTo>
                  <a:lnTo>
                    <a:pt x="954" y="1672"/>
                  </a:lnTo>
                  <a:lnTo>
                    <a:pt x="970" y="1672"/>
                  </a:lnTo>
                  <a:lnTo>
                    <a:pt x="976" y="1672"/>
                  </a:lnTo>
                  <a:lnTo>
                    <a:pt x="984" y="1670"/>
                  </a:lnTo>
                  <a:lnTo>
                    <a:pt x="990" y="1668"/>
                  </a:lnTo>
                  <a:lnTo>
                    <a:pt x="992" y="1664"/>
                  </a:lnTo>
                  <a:lnTo>
                    <a:pt x="992" y="1662"/>
                  </a:lnTo>
                  <a:lnTo>
                    <a:pt x="992" y="1658"/>
                  </a:lnTo>
                  <a:lnTo>
                    <a:pt x="992" y="1656"/>
                  </a:lnTo>
                  <a:lnTo>
                    <a:pt x="996" y="1658"/>
                  </a:lnTo>
                  <a:lnTo>
                    <a:pt x="1002" y="1660"/>
                  </a:lnTo>
                  <a:lnTo>
                    <a:pt x="1008" y="1662"/>
                  </a:lnTo>
                  <a:lnTo>
                    <a:pt x="1018" y="1662"/>
                  </a:lnTo>
                  <a:lnTo>
                    <a:pt x="1028" y="1662"/>
                  </a:lnTo>
                  <a:lnTo>
                    <a:pt x="1036" y="1660"/>
                  </a:lnTo>
                  <a:lnTo>
                    <a:pt x="1040" y="1656"/>
                  </a:lnTo>
                  <a:lnTo>
                    <a:pt x="1042" y="1654"/>
                  </a:lnTo>
                  <a:lnTo>
                    <a:pt x="1042" y="1650"/>
                  </a:lnTo>
                  <a:lnTo>
                    <a:pt x="1036" y="1640"/>
                  </a:lnTo>
                  <a:lnTo>
                    <a:pt x="1048" y="1650"/>
                  </a:lnTo>
                  <a:lnTo>
                    <a:pt x="1048" y="1658"/>
                  </a:lnTo>
                  <a:lnTo>
                    <a:pt x="1050" y="1662"/>
                  </a:lnTo>
                  <a:lnTo>
                    <a:pt x="1052" y="1662"/>
                  </a:lnTo>
                  <a:lnTo>
                    <a:pt x="1056" y="1662"/>
                  </a:lnTo>
                  <a:lnTo>
                    <a:pt x="1060" y="1660"/>
                  </a:lnTo>
                  <a:lnTo>
                    <a:pt x="1062" y="1662"/>
                  </a:lnTo>
                  <a:lnTo>
                    <a:pt x="1064" y="1666"/>
                  </a:lnTo>
                  <a:lnTo>
                    <a:pt x="1066" y="1682"/>
                  </a:lnTo>
                  <a:lnTo>
                    <a:pt x="1070" y="1684"/>
                  </a:lnTo>
                  <a:lnTo>
                    <a:pt x="1076" y="1688"/>
                  </a:lnTo>
                  <a:lnTo>
                    <a:pt x="1082" y="1690"/>
                  </a:lnTo>
                  <a:lnTo>
                    <a:pt x="1084" y="1690"/>
                  </a:lnTo>
                  <a:lnTo>
                    <a:pt x="1086" y="1686"/>
                  </a:lnTo>
                  <a:lnTo>
                    <a:pt x="1088" y="1684"/>
                  </a:lnTo>
                  <a:lnTo>
                    <a:pt x="1090" y="1684"/>
                  </a:lnTo>
                  <a:lnTo>
                    <a:pt x="1094" y="1684"/>
                  </a:lnTo>
                  <a:lnTo>
                    <a:pt x="1096" y="1688"/>
                  </a:lnTo>
                  <a:lnTo>
                    <a:pt x="1096" y="1690"/>
                  </a:lnTo>
                  <a:lnTo>
                    <a:pt x="1094" y="1694"/>
                  </a:lnTo>
                  <a:lnTo>
                    <a:pt x="1090" y="1698"/>
                  </a:lnTo>
                  <a:lnTo>
                    <a:pt x="1090" y="1700"/>
                  </a:lnTo>
                  <a:lnTo>
                    <a:pt x="1092" y="1704"/>
                  </a:lnTo>
                  <a:lnTo>
                    <a:pt x="1096" y="1708"/>
                  </a:lnTo>
                  <a:lnTo>
                    <a:pt x="1094" y="1708"/>
                  </a:lnTo>
                  <a:lnTo>
                    <a:pt x="1094" y="1712"/>
                  </a:lnTo>
                  <a:lnTo>
                    <a:pt x="1100" y="1718"/>
                  </a:lnTo>
                  <a:lnTo>
                    <a:pt x="1102" y="1724"/>
                  </a:lnTo>
                  <a:lnTo>
                    <a:pt x="1104" y="1730"/>
                  </a:lnTo>
                  <a:lnTo>
                    <a:pt x="1104" y="1742"/>
                  </a:lnTo>
                  <a:lnTo>
                    <a:pt x="1100" y="1756"/>
                  </a:lnTo>
                  <a:lnTo>
                    <a:pt x="1100" y="1770"/>
                  </a:lnTo>
                  <a:lnTo>
                    <a:pt x="1100" y="1782"/>
                  </a:lnTo>
                  <a:lnTo>
                    <a:pt x="1098" y="1790"/>
                  </a:lnTo>
                  <a:lnTo>
                    <a:pt x="1094" y="1798"/>
                  </a:lnTo>
                  <a:lnTo>
                    <a:pt x="1090" y="1804"/>
                  </a:lnTo>
                  <a:lnTo>
                    <a:pt x="1084" y="1814"/>
                  </a:lnTo>
                  <a:lnTo>
                    <a:pt x="1082" y="1820"/>
                  </a:lnTo>
                  <a:lnTo>
                    <a:pt x="1082" y="1824"/>
                  </a:lnTo>
                  <a:lnTo>
                    <a:pt x="1082" y="1828"/>
                  </a:lnTo>
                  <a:lnTo>
                    <a:pt x="1084" y="1828"/>
                  </a:lnTo>
                  <a:lnTo>
                    <a:pt x="1088" y="1828"/>
                  </a:lnTo>
                  <a:lnTo>
                    <a:pt x="1092" y="1828"/>
                  </a:lnTo>
                  <a:lnTo>
                    <a:pt x="1090" y="1834"/>
                  </a:lnTo>
                  <a:lnTo>
                    <a:pt x="1090" y="1838"/>
                  </a:lnTo>
                  <a:lnTo>
                    <a:pt x="1092" y="1844"/>
                  </a:lnTo>
                  <a:lnTo>
                    <a:pt x="1094" y="1848"/>
                  </a:lnTo>
                  <a:lnTo>
                    <a:pt x="1092" y="1852"/>
                  </a:lnTo>
                  <a:lnTo>
                    <a:pt x="1090" y="1852"/>
                  </a:lnTo>
                  <a:lnTo>
                    <a:pt x="1088" y="1850"/>
                  </a:lnTo>
                  <a:lnTo>
                    <a:pt x="1086" y="1848"/>
                  </a:lnTo>
                  <a:lnTo>
                    <a:pt x="1082" y="1852"/>
                  </a:lnTo>
                  <a:lnTo>
                    <a:pt x="1082" y="1854"/>
                  </a:lnTo>
                  <a:lnTo>
                    <a:pt x="1082" y="1858"/>
                  </a:lnTo>
                  <a:lnTo>
                    <a:pt x="1086" y="1864"/>
                  </a:lnTo>
                  <a:lnTo>
                    <a:pt x="1094" y="1868"/>
                  </a:lnTo>
                  <a:lnTo>
                    <a:pt x="1106" y="1872"/>
                  </a:lnTo>
                  <a:lnTo>
                    <a:pt x="1110" y="1872"/>
                  </a:lnTo>
                  <a:lnTo>
                    <a:pt x="1110" y="1874"/>
                  </a:lnTo>
                  <a:lnTo>
                    <a:pt x="1110" y="1876"/>
                  </a:lnTo>
                  <a:lnTo>
                    <a:pt x="1106" y="1878"/>
                  </a:lnTo>
                  <a:lnTo>
                    <a:pt x="1104" y="1880"/>
                  </a:lnTo>
                  <a:lnTo>
                    <a:pt x="1098" y="1880"/>
                  </a:lnTo>
                  <a:lnTo>
                    <a:pt x="1094" y="1878"/>
                  </a:lnTo>
                  <a:lnTo>
                    <a:pt x="1090" y="1874"/>
                  </a:lnTo>
                  <a:lnTo>
                    <a:pt x="1084" y="1868"/>
                  </a:lnTo>
                  <a:lnTo>
                    <a:pt x="1082" y="1866"/>
                  </a:lnTo>
                  <a:lnTo>
                    <a:pt x="1080" y="1866"/>
                  </a:lnTo>
                  <a:lnTo>
                    <a:pt x="1080" y="1872"/>
                  </a:lnTo>
                  <a:lnTo>
                    <a:pt x="1080" y="1882"/>
                  </a:lnTo>
                  <a:lnTo>
                    <a:pt x="1078" y="1898"/>
                  </a:lnTo>
                  <a:lnTo>
                    <a:pt x="1074" y="1910"/>
                  </a:lnTo>
                  <a:lnTo>
                    <a:pt x="1072" y="1914"/>
                  </a:lnTo>
                  <a:lnTo>
                    <a:pt x="1068" y="1918"/>
                  </a:lnTo>
                  <a:lnTo>
                    <a:pt x="1066" y="1918"/>
                  </a:lnTo>
                  <a:lnTo>
                    <a:pt x="1062" y="1914"/>
                  </a:lnTo>
                  <a:lnTo>
                    <a:pt x="1056" y="1910"/>
                  </a:lnTo>
                  <a:lnTo>
                    <a:pt x="1056" y="1912"/>
                  </a:lnTo>
                  <a:lnTo>
                    <a:pt x="1058" y="1922"/>
                  </a:lnTo>
                  <a:lnTo>
                    <a:pt x="1064" y="1936"/>
                  </a:lnTo>
                  <a:lnTo>
                    <a:pt x="1076" y="1964"/>
                  </a:lnTo>
                  <a:lnTo>
                    <a:pt x="1080" y="1974"/>
                  </a:lnTo>
                  <a:lnTo>
                    <a:pt x="1084" y="1982"/>
                  </a:lnTo>
                  <a:lnTo>
                    <a:pt x="1088" y="1988"/>
                  </a:lnTo>
                  <a:lnTo>
                    <a:pt x="1094" y="1996"/>
                  </a:lnTo>
                  <a:lnTo>
                    <a:pt x="1100" y="2006"/>
                  </a:lnTo>
                  <a:lnTo>
                    <a:pt x="1110" y="2018"/>
                  </a:lnTo>
                  <a:lnTo>
                    <a:pt x="1132" y="2042"/>
                  </a:lnTo>
                  <a:lnTo>
                    <a:pt x="1140" y="2052"/>
                  </a:lnTo>
                  <a:lnTo>
                    <a:pt x="1142" y="2058"/>
                  </a:lnTo>
                  <a:lnTo>
                    <a:pt x="1150" y="2070"/>
                  </a:lnTo>
                  <a:lnTo>
                    <a:pt x="1172" y="2092"/>
                  </a:lnTo>
                  <a:lnTo>
                    <a:pt x="1178" y="2100"/>
                  </a:lnTo>
                  <a:lnTo>
                    <a:pt x="1180" y="2110"/>
                  </a:lnTo>
                  <a:lnTo>
                    <a:pt x="1184" y="2118"/>
                  </a:lnTo>
                  <a:lnTo>
                    <a:pt x="1190" y="2128"/>
                  </a:lnTo>
                  <a:lnTo>
                    <a:pt x="1194" y="2136"/>
                  </a:lnTo>
                  <a:lnTo>
                    <a:pt x="1196" y="2142"/>
                  </a:lnTo>
                  <a:lnTo>
                    <a:pt x="1194" y="2148"/>
                  </a:lnTo>
                  <a:lnTo>
                    <a:pt x="1194" y="2156"/>
                  </a:lnTo>
                  <a:lnTo>
                    <a:pt x="1194" y="2158"/>
                  </a:lnTo>
                  <a:lnTo>
                    <a:pt x="1196" y="2160"/>
                  </a:lnTo>
                  <a:lnTo>
                    <a:pt x="1198" y="2164"/>
                  </a:lnTo>
                  <a:lnTo>
                    <a:pt x="1200" y="2168"/>
                  </a:lnTo>
                  <a:lnTo>
                    <a:pt x="1204" y="2170"/>
                  </a:lnTo>
                  <a:lnTo>
                    <a:pt x="1208" y="2168"/>
                  </a:lnTo>
                  <a:lnTo>
                    <a:pt x="1216" y="2164"/>
                  </a:lnTo>
                  <a:lnTo>
                    <a:pt x="1222" y="2162"/>
                  </a:lnTo>
                  <a:lnTo>
                    <a:pt x="1226" y="2162"/>
                  </a:lnTo>
                  <a:lnTo>
                    <a:pt x="1234" y="2162"/>
                  </a:lnTo>
                  <a:lnTo>
                    <a:pt x="1226" y="2168"/>
                  </a:lnTo>
                  <a:lnTo>
                    <a:pt x="1220" y="2172"/>
                  </a:lnTo>
                  <a:lnTo>
                    <a:pt x="1208" y="2174"/>
                  </a:lnTo>
                  <a:lnTo>
                    <a:pt x="1202" y="2176"/>
                  </a:lnTo>
                  <a:lnTo>
                    <a:pt x="1200" y="2178"/>
                  </a:lnTo>
                  <a:lnTo>
                    <a:pt x="1202" y="2182"/>
                  </a:lnTo>
                  <a:lnTo>
                    <a:pt x="1212" y="2202"/>
                  </a:lnTo>
                  <a:lnTo>
                    <a:pt x="1226" y="2240"/>
                  </a:lnTo>
                  <a:lnTo>
                    <a:pt x="1232" y="2260"/>
                  </a:lnTo>
                  <a:lnTo>
                    <a:pt x="1238" y="2278"/>
                  </a:lnTo>
                  <a:lnTo>
                    <a:pt x="1238" y="2294"/>
                  </a:lnTo>
                  <a:lnTo>
                    <a:pt x="1236" y="2300"/>
                  </a:lnTo>
                  <a:lnTo>
                    <a:pt x="1234" y="2306"/>
                  </a:lnTo>
                  <a:lnTo>
                    <a:pt x="1230" y="2314"/>
                  </a:lnTo>
                  <a:lnTo>
                    <a:pt x="1230" y="2324"/>
                  </a:lnTo>
                  <a:lnTo>
                    <a:pt x="1230" y="2336"/>
                  </a:lnTo>
                  <a:lnTo>
                    <a:pt x="1234" y="2346"/>
                  </a:lnTo>
                  <a:lnTo>
                    <a:pt x="1246" y="2372"/>
                  </a:lnTo>
                  <a:lnTo>
                    <a:pt x="1256" y="2396"/>
                  </a:lnTo>
                  <a:lnTo>
                    <a:pt x="1260" y="2408"/>
                  </a:lnTo>
                  <a:lnTo>
                    <a:pt x="1262" y="2422"/>
                  </a:lnTo>
                  <a:lnTo>
                    <a:pt x="1262" y="2436"/>
                  </a:lnTo>
                  <a:lnTo>
                    <a:pt x="1262" y="2450"/>
                  </a:lnTo>
                  <a:lnTo>
                    <a:pt x="1258" y="2464"/>
                  </a:lnTo>
                  <a:lnTo>
                    <a:pt x="1254" y="2476"/>
                  </a:lnTo>
                  <a:lnTo>
                    <a:pt x="1246" y="2486"/>
                  </a:lnTo>
                  <a:lnTo>
                    <a:pt x="1238" y="2494"/>
                  </a:lnTo>
                  <a:lnTo>
                    <a:pt x="1230" y="2502"/>
                  </a:lnTo>
                  <a:lnTo>
                    <a:pt x="1222" y="2510"/>
                  </a:lnTo>
                  <a:lnTo>
                    <a:pt x="1218" y="2518"/>
                  </a:lnTo>
                  <a:lnTo>
                    <a:pt x="1212" y="2528"/>
                  </a:lnTo>
                  <a:lnTo>
                    <a:pt x="1206" y="2548"/>
                  </a:lnTo>
                  <a:lnTo>
                    <a:pt x="1202" y="2570"/>
                  </a:lnTo>
                  <a:lnTo>
                    <a:pt x="1196" y="2610"/>
                  </a:lnTo>
                  <a:lnTo>
                    <a:pt x="1192" y="2626"/>
                  </a:lnTo>
                  <a:lnTo>
                    <a:pt x="1188" y="2640"/>
                  </a:lnTo>
                  <a:lnTo>
                    <a:pt x="1182" y="2652"/>
                  </a:lnTo>
                  <a:lnTo>
                    <a:pt x="1178" y="2662"/>
                  </a:lnTo>
                  <a:lnTo>
                    <a:pt x="1176" y="2670"/>
                  </a:lnTo>
                  <a:lnTo>
                    <a:pt x="1176" y="2680"/>
                  </a:lnTo>
                  <a:lnTo>
                    <a:pt x="1178" y="2700"/>
                  </a:lnTo>
                  <a:lnTo>
                    <a:pt x="1178" y="2712"/>
                  </a:lnTo>
                  <a:lnTo>
                    <a:pt x="1178" y="2726"/>
                  </a:lnTo>
                  <a:lnTo>
                    <a:pt x="1176" y="2736"/>
                  </a:lnTo>
                  <a:lnTo>
                    <a:pt x="1176" y="2746"/>
                  </a:lnTo>
                  <a:lnTo>
                    <a:pt x="1180" y="2764"/>
                  </a:lnTo>
                  <a:lnTo>
                    <a:pt x="1188" y="2784"/>
                  </a:lnTo>
                  <a:lnTo>
                    <a:pt x="1200" y="2804"/>
                  </a:lnTo>
                  <a:lnTo>
                    <a:pt x="1222" y="2850"/>
                  </a:lnTo>
                  <a:lnTo>
                    <a:pt x="1234" y="2876"/>
                  </a:lnTo>
                  <a:lnTo>
                    <a:pt x="1242" y="2904"/>
                  </a:lnTo>
                  <a:lnTo>
                    <a:pt x="1250" y="2930"/>
                  </a:lnTo>
                  <a:lnTo>
                    <a:pt x="1260" y="2946"/>
                  </a:lnTo>
                  <a:lnTo>
                    <a:pt x="1268" y="2958"/>
                  </a:lnTo>
                  <a:lnTo>
                    <a:pt x="1276" y="2966"/>
                  </a:lnTo>
                  <a:lnTo>
                    <a:pt x="1284" y="2976"/>
                  </a:lnTo>
                  <a:lnTo>
                    <a:pt x="1288" y="2990"/>
                  </a:lnTo>
                  <a:lnTo>
                    <a:pt x="1288" y="3008"/>
                  </a:lnTo>
                  <a:lnTo>
                    <a:pt x="1286" y="3038"/>
                  </a:lnTo>
                  <a:lnTo>
                    <a:pt x="1284" y="3052"/>
                  </a:lnTo>
                  <a:lnTo>
                    <a:pt x="1286" y="3070"/>
                  </a:lnTo>
                  <a:lnTo>
                    <a:pt x="1294" y="3112"/>
                  </a:lnTo>
                  <a:lnTo>
                    <a:pt x="1304" y="3156"/>
                  </a:lnTo>
                  <a:lnTo>
                    <a:pt x="1308" y="3178"/>
                  </a:lnTo>
                  <a:lnTo>
                    <a:pt x="1310" y="3200"/>
                  </a:lnTo>
                  <a:lnTo>
                    <a:pt x="1312" y="3220"/>
                  </a:lnTo>
                  <a:lnTo>
                    <a:pt x="1318" y="3238"/>
                  </a:lnTo>
                  <a:lnTo>
                    <a:pt x="1326" y="3254"/>
                  </a:lnTo>
                  <a:lnTo>
                    <a:pt x="1334" y="3266"/>
                  </a:lnTo>
                  <a:lnTo>
                    <a:pt x="1342" y="3278"/>
                  </a:lnTo>
                  <a:lnTo>
                    <a:pt x="1352" y="3286"/>
                  </a:lnTo>
                  <a:lnTo>
                    <a:pt x="1366" y="3302"/>
                  </a:lnTo>
                  <a:lnTo>
                    <a:pt x="1376" y="3316"/>
                  </a:lnTo>
                  <a:lnTo>
                    <a:pt x="1384" y="3330"/>
                  </a:lnTo>
                  <a:lnTo>
                    <a:pt x="1388" y="3344"/>
                  </a:lnTo>
                  <a:lnTo>
                    <a:pt x="1392" y="3358"/>
                  </a:lnTo>
                  <a:lnTo>
                    <a:pt x="1396" y="3374"/>
                  </a:lnTo>
                  <a:lnTo>
                    <a:pt x="1402" y="3392"/>
                  </a:lnTo>
                  <a:lnTo>
                    <a:pt x="1410" y="3414"/>
                  </a:lnTo>
                  <a:lnTo>
                    <a:pt x="1424" y="3436"/>
                  </a:lnTo>
                  <a:lnTo>
                    <a:pt x="1436" y="3458"/>
                  </a:lnTo>
                  <a:lnTo>
                    <a:pt x="1444" y="3474"/>
                  </a:lnTo>
                  <a:lnTo>
                    <a:pt x="1446" y="3490"/>
                  </a:lnTo>
                  <a:lnTo>
                    <a:pt x="1446" y="3502"/>
                  </a:lnTo>
                  <a:lnTo>
                    <a:pt x="1442" y="3510"/>
                  </a:lnTo>
                  <a:lnTo>
                    <a:pt x="1438" y="3516"/>
                  </a:lnTo>
                  <a:lnTo>
                    <a:pt x="1434" y="3518"/>
                  </a:lnTo>
                  <a:lnTo>
                    <a:pt x="1432" y="3518"/>
                  </a:lnTo>
                  <a:lnTo>
                    <a:pt x="1430" y="3516"/>
                  </a:lnTo>
                  <a:lnTo>
                    <a:pt x="1426" y="3518"/>
                  </a:lnTo>
                  <a:lnTo>
                    <a:pt x="1424" y="3518"/>
                  </a:lnTo>
                  <a:lnTo>
                    <a:pt x="1424" y="3522"/>
                  </a:lnTo>
                  <a:lnTo>
                    <a:pt x="1424" y="3526"/>
                  </a:lnTo>
                  <a:lnTo>
                    <a:pt x="1424" y="3532"/>
                  </a:lnTo>
                  <a:lnTo>
                    <a:pt x="1428" y="3538"/>
                  </a:lnTo>
                  <a:lnTo>
                    <a:pt x="1432" y="3546"/>
                  </a:lnTo>
                  <a:lnTo>
                    <a:pt x="1442" y="3558"/>
                  </a:lnTo>
                  <a:lnTo>
                    <a:pt x="1446" y="3568"/>
                  </a:lnTo>
                  <a:lnTo>
                    <a:pt x="1448" y="3574"/>
                  </a:lnTo>
                  <a:lnTo>
                    <a:pt x="1444" y="3580"/>
                  </a:lnTo>
                  <a:lnTo>
                    <a:pt x="1442" y="3582"/>
                  </a:lnTo>
                  <a:lnTo>
                    <a:pt x="1442" y="3588"/>
                  </a:lnTo>
                  <a:lnTo>
                    <a:pt x="1442" y="3596"/>
                  </a:lnTo>
                  <a:lnTo>
                    <a:pt x="1446" y="3602"/>
                  </a:lnTo>
                  <a:lnTo>
                    <a:pt x="1448" y="3602"/>
                  </a:lnTo>
                  <a:lnTo>
                    <a:pt x="1448" y="3598"/>
                  </a:lnTo>
                  <a:lnTo>
                    <a:pt x="1450" y="3594"/>
                  </a:lnTo>
                  <a:lnTo>
                    <a:pt x="1452" y="3590"/>
                  </a:lnTo>
                  <a:lnTo>
                    <a:pt x="1454" y="3588"/>
                  </a:lnTo>
                  <a:lnTo>
                    <a:pt x="1458" y="3588"/>
                  </a:lnTo>
                  <a:lnTo>
                    <a:pt x="1460" y="3588"/>
                  </a:lnTo>
                  <a:lnTo>
                    <a:pt x="1462" y="3590"/>
                  </a:lnTo>
                  <a:lnTo>
                    <a:pt x="1464" y="3592"/>
                  </a:lnTo>
                  <a:lnTo>
                    <a:pt x="1464" y="3596"/>
                  </a:lnTo>
                  <a:lnTo>
                    <a:pt x="1464" y="3602"/>
                  </a:lnTo>
                  <a:lnTo>
                    <a:pt x="1466" y="3604"/>
                  </a:lnTo>
                  <a:lnTo>
                    <a:pt x="1470" y="3606"/>
                  </a:lnTo>
                  <a:lnTo>
                    <a:pt x="1472" y="3606"/>
                  </a:lnTo>
                  <a:lnTo>
                    <a:pt x="1478" y="3606"/>
                  </a:lnTo>
                  <a:lnTo>
                    <a:pt x="1480" y="3608"/>
                  </a:lnTo>
                  <a:lnTo>
                    <a:pt x="1482" y="3612"/>
                  </a:lnTo>
                  <a:lnTo>
                    <a:pt x="1484" y="3618"/>
                  </a:lnTo>
                  <a:lnTo>
                    <a:pt x="1486" y="3620"/>
                  </a:lnTo>
                  <a:lnTo>
                    <a:pt x="1490" y="3620"/>
                  </a:lnTo>
                  <a:lnTo>
                    <a:pt x="1494" y="3624"/>
                  </a:lnTo>
                  <a:lnTo>
                    <a:pt x="1496" y="3628"/>
                  </a:lnTo>
                  <a:lnTo>
                    <a:pt x="1500" y="3626"/>
                  </a:lnTo>
                  <a:lnTo>
                    <a:pt x="1506" y="3626"/>
                  </a:lnTo>
                  <a:lnTo>
                    <a:pt x="1510" y="3626"/>
                  </a:lnTo>
                  <a:lnTo>
                    <a:pt x="1514" y="3628"/>
                  </a:lnTo>
                  <a:lnTo>
                    <a:pt x="1516" y="3626"/>
                  </a:lnTo>
                  <a:lnTo>
                    <a:pt x="1520" y="3620"/>
                  </a:lnTo>
                  <a:lnTo>
                    <a:pt x="1526" y="3612"/>
                  </a:lnTo>
                  <a:lnTo>
                    <a:pt x="1532" y="3610"/>
                  </a:lnTo>
                  <a:lnTo>
                    <a:pt x="1540" y="3608"/>
                  </a:lnTo>
                  <a:lnTo>
                    <a:pt x="1552" y="3606"/>
                  </a:lnTo>
                  <a:lnTo>
                    <a:pt x="1558" y="3608"/>
                  </a:lnTo>
                  <a:lnTo>
                    <a:pt x="1564" y="3608"/>
                  </a:lnTo>
                  <a:lnTo>
                    <a:pt x="1576" y="3604"/>
                  </a:lnTo>
                  <a:lnTo>
                    <a:pt x="1584" y="3602"/>
                  </a:lnTo>
                  <a:lnTo>
                    <a:pt x="1590" y="3598"/>
                  </a:lnTo>
                  <a:lnTo>
                    <a:pt x="1594" y="3592"/>
                  </a:lnTo>
                  <a:lnTo>
                    <a:pt x="1600" y="3586"/>
                  </a:lnTo>
                  <a:lnTo>
                    <a:pt x="1602" y="3586"/>
                  </a:lnTo>
                  <a:lnTo>
                    <a:pt x="1608" y="3584"/>
                  </a:lnTo>
                  <a:lnTo>
                    <a:pt x="1620" y="3584"/>
                  </a:lnTo>
                  <a:lnTo>
                    <a:pt x="1632" y="3588"/>
                  </a:lnTo>
                  <a:lnTo>
                    <a:pt x="1642" y="3590"/>
                  </a:lnTo>
                  <a:lnTo>
                    <a:pt x="1648" y="3590"/>
                  </a:lnTo>
                  <a:lnTo>
                    <a:pt x="1652" y="3586"/>
                  </a:lnTo>
                  <a:lnTo>
                    <a:pt x="1656" y="3586"/>
                  </a:lnTo>
                  <a:lnTo>
                    <a:pt x="1664" y="3586"/>
                  </a:lnTo>
                  <a:lnTo>
                    <a:pt x="1678" y="3592"/>
                  </a:lnTo>
                  <a:lnTo>
                    <a:pt x="1686" y="3594"/>
                  </a:lnTo>
                  <a:lnTo>
                    <a:pt x="1694" y="3594"/>
                  </a:lnTo>
                  <a:lnTo>
                    <a:pt x="1702" y="3594"/>
                  </a:lnTo>
                  <a:lnTo>
                    <a:pt x="1706" y="3590"/>
                  </a:lnTo>
                  <a:lnTo>
                    <a:pt x="1712" y="3584"/>
                  </a:lnTo>
                  <a:lnTo>
                    <a:pt x="1718" y="3582"/>
                  </a:lnTo>
                  <a:lnTo>
                    <a:pt x="1724" y="3584"/>
                  </a:lnTo>
                  <a:lnTo>
                    <a:pt x="1730" y="3584"/>
                  </a:lnTo>
                  <a:lnTo>
                    <a:pt x="1738" y="3586"/>
                  </a:lnTo>
                  <a:lnTo>
                    <a:pt x="1740" y="3584"/>
                  </a:lnTo>
                  <a:lnTo>
                    <a:pt x="1740" y="3580"/>
                  </a:lnTo>
                  <a:lnTo>
                    <a:pt x="1740" y="3574"/>
                  </a:lnTo>
                  <a:lnTo>
                    <a:pt x="1742" y="3572"/>
                  </a:lnTo>
                  <a:lnTo>
                    <a:pt x="1748" y="3572"/>
                  </a:lnTo>
                  <a:lnTo>
                    <a:pt x="1756" y="3572"/>
                  </a:lnTo>
                  <a:lnTo>
                    <a:pt x="1764" y="3572"/>
                  </a:lnTo>
                  <a:lnTo>
                    <a:pt x="1774" y="3570"/>
                  </a:lnTo>
                  <a:lnTo>
                    <a:pt x="1782" y="3568"/>
                  </a:lnTo>
                  <a:lnTo>
                    <a:pt x="1792" y="3562"/>
                  </a:lnTo>
                  <a:lnTo>
                    <a:pt x="1810" y="3550"/>
                  </a:lnTo>
                  <a:lnTo>
                    <a:pt x="1832" y="3532"/>
                  </a:lnTo>
                  <a:lnTo>
                    <a:pt x="1858" y="3506"/>
                  </a:lnTo>
                  <a:lnTo>
                    <a:pt x="1870" y="3490"/>
                  </a:lnTo>
                  <a:lnTo>
                    <a:pt x="1884" y="3472"/>
                  </a:lnTo>
                  <a:lnTo>
                    <a:pt x="1892" y="3462"/>
                  </a:lnTo>
                  <a:lnTo>
                    <a:pt x="1898" y="3456"/>
                  </a:lnTo>
                  <a:lnTo>
                    <a:pt x="1912" y="3442"/>
                  </a:lnTo>
                  <a:lnTo>
                    <a:pt x="1920" y="3432"/>
                  </a:lnTo>
                  <a:lnTo>
                    <a:pt x="1930" y="3418"/>
                  </a:lnTo>
                  <a:lnTo>
                    <a:pt x="1940" y="3398"/>
                  </a:lnTo>
                  <a:lnTo>
                    <a:pt x="1952" y="3372"/>
                  </a:lnTo>
                  <a:lnTo>
                    <a:pt x="1968" y="3344"/>
                  </a:lnTo>
                  <a:lnTo>
                    <a:pt x="1980" y="3324"/>
                  </a:lnTo>
                  <a:lnTo>
                    <a:pt x="1992" y="3314"/>
                  </a:lnTo>
                  <a:lnTo>
                    <a:pt x="2002" y="3304"/>
                  </a:lnTo>
                  <a:lnTo>
                    <a:pt x="2010" y="3294"/>
                  </a:lnTo>
                  <a:lnTo>
                    <a:pt x="2018" y="3276"/>
                  </a:lnTo>
                  <a:lnTo>
                    <a:pt x="2026" y="3250"/>
                  </a:lnTo>
                  <a:lnTo>
                    <a:pt x="2030" y="3210"/>
                  </a:lnTo>
                  <a:lnTo>
                    <a:pt x="2034" y="3182"/>
                  </a:lnTo>
                  <a:lnTo>
                    <a:pt x="2032" y="3176"/>
                  </a:lnTo>
                  <a:lnTo>
                    <a:pt x="2030" y="3176"/>
                  </a:lnTo>
                  <a:lnTo>
                    <a:pt x="2026" y="3176"/>
                  </a:lnTo>
                  <a:lnTo>
                    <a:pt x="2024" y="3176"/>
                  </a:lnTo>
                  <a:lnTo>
                    <a:pt x="2022" y="3170"/>
                  </a:lnTo>
                  <a:lnTo>
                    <a:pt x="2020" y="3164"/>
                  </a:lnTo>
                  <a:lnTo>
                    <a:pt x="2024" y="3156"/>
                  </a:lnTo>
                  <a:lnTo>
                    <a:pt x="2028" y="3148"/>
                  </a:lnTo>
                  <a:lnTo>
                    <a:pt x="2036" y="3140"/>
                  </a:lnTo>
                  <a:lnTo>
                    <a:pt x="2046" y="3132"/>
                  </a:lnTo>
                  <a:lnTo>
                    <a:pt x="2056" y="3126"/>
                  </a:lnTo>
                  <a:lnTo>
                    <a:pt x="2070" y="3118"/>
                  </a:lnTo>
                  <a:lnTo>
                    <a:pt x="2084" y="3114"/>
                  </a:lnTo>
                  <a:lnTo>
                    <a:pt x="2096" y="3108"/>
                  </a:lnTo>
                  <a:lnTo>
                    <a:pt x="2108" y="3100"/>
                  </a:lnTo>
                  <a:lnTo>
                    <a:pt x="2118" y="3094"/>
                  </a:lnTo>
                  <a:lnTo>
                    <a:pt x="2126" y="3086"/>
                  </a:lnTo>
                  <a:lnTo>
                    <a:pt x="2132" y="3078"/>
                  </a:lnTo>
                  <a:lnTo>
                    <a:pt x="2136" y="3070"/>
                  </a:lnTo>
                  <a:lnTo>
                    <a:pt x="2136" y="3062"/>
                  </a:lnTo>
                  <a:lnTo>
                    <a:pt x="2134" y="3056"/>
                  </a:lnTo>
                  <a:lnTo>
                    <a:pt x="2130" y="3050"/>
                  </a:lnTo>
                  <a:lnTo>
                    <a:pt x="2130" y="3044"/>
                  </a:lnTo>
                  <a:lnTo>
                    <a:pt x="2132" y="3034"/>
                  </a:lnTo>
                  <a:lnTo>
                    <a:pt x="2136" y="3016"/>
                  </a:lnTo>
                  <a:lnTo>
                    <a:pt x="2138" y="3006"/>
                  </a:lnTo>
                  <a:lnTo>
                    <a:pt x="2138" y="2990"/>
                  </a:lnTo>
                  <a:lnTo>
                    <a:pt x="2136" y="2972"/>
                  </a:lnTo>
                  <a:lnTo>
                    <a:pt x="2136" y="2970"/>
                  </a:lnTo>
                  <a:lnTo>
                    <a:pt x="2134" y="2972"/>
                  </a:lnTo>
                  <a:lnTo>
                    <a:pt x="2132" y="2974"/>
                  </a:lnTo>
                  <a:lnTo>
                    <a:pt x="2130" y="2974"/>
                  </a:lnTo>
                  <a:lnTo>
                    <a:pt x="2128" y="2972"/>
                  </a:lnTo>
                  <a:lnTo>
                    <a:pt x="2126" y="2962"/>
                  </a:lnTo>
                  <a:lnTo>
                    <a:pt x="2120" y="2934"/>
                  </a:lnTo>
                  <a:lnTo>
                    <a:pt x="2120" y="2920"/>
                  </a:lnTo>
                  <a:lnTo>
                    <a:pt x="2118" y="2910"/>
                  </a:lnTo>
                  <a:lnTo>
                    <a:pt x="2108" y="2896"/>
                  </a:lnTo>
                  <a:lnTo>
                    <a:pt x="2104" y="2890"/>
                  </a:lnTo>
                  <a:lnTo>
                    <a:pt x="2102" y="2886"/>
                  </a:lnTo>
                  <a:lnTo>
                    <a:pt x="2102" y="2878"/>
                  </a:lnTo>
                  <a:lnTo>
                    <a:pt x="2104" y="2870"/>
                  </a:lnTo>
                  <a:lnTo>
                    <a:pt x="2104" y="2860"/>
                  </a:lnTo>
                  <a:lnTo>
                    <a:pt x="2104" y="2854"/>
                  </a:lnTo>
                  <a:lnTo>
                    <a:pt x="2108" y="2854"/>
                  </a:lnTo>
                  <a:lnTo>
                    <a:pt x="2114" y="2852"/>
                  </a:lnTo>
                  <a:lnTo>
                    <a:pt x="2120" y="2848"/>
                  </a:lnTo>
                  <a:lnTo>
                    <a:pt x="2126" y="2842"/>
                  </a:lnTo>
                  <a:lnTo>
                    <a:pt x="2136" y="2832"/>
                  </a:lnTo>
                  <a:lnTo>
                    <a:pt x="2144" y="2822"/>
                  </a:lnTo>
                  <a:lnTo>
                    <a:pt x="2150" y="2816"/>
                  </a:lnTo>
                  <a:lnTo>
                    <a:pt x="2160" y="2812"/>
                  </a:lnTo>
                  <a:lnTo>
                    <a:pt x="2166" y="2808"/>
                  </a:lnTo>
                  <a:lnTo>
                    <a:pt x="2170" y="2804"/>
                  </a:lnTo>
                  <a:lnTo>
                    <a:pt x="2178" y="2794"/>
                  </a:lnTo>
                  <a:lnTo>
                    <a:pt x="2186" y="2780"/>
                  </a:lnTo>
                  <a:lnTo>
                    <a:pt x="2196" y="2764"/>
                  </a:lnTo>
                  <a:lnTo>
                    <a:pt x="2206" y="2750"/>
                  </a:lnTo>
                  <a:lnTo>
                    <a:pt x="2216" y="2740"/>
                  </a:lnTo>
                  <a:lnTo>
                    <a:pt x="2226" y="2734"/>
                  </a:lnTo>
                  <a:lnTo>
                    <a:pt x="2236" y="2728"/>
                  </a:lnTo>
                  <a:lnTo>
                    <a:pt x="2246" y="2724"/>
                  </a:lnTo>
                  <a:lnTo>
                    <a:pt x="2266" y="2718"/>
                  </a:lnTo>
                  <a:lnTo>
                    <a:pt x="2276" y="2714"/>
                  </a:lnTo>
                  <a:lnTo>
                    <a:pt x="2284" y="2708"/>
                  </a:lnTo>
                  <a:lnTo>
                    <a:pt x="2294" y="2700"/>
                  </a:lnTo>
                  <a:lnTo>
                    <a:pt x="2302" y="2690"/>
                  </a:lnTo>
                  <a:lnTo>
                    <a:pt x="2320" y="2666"/>
                  </a:lnTo>
                  <a:lnTo>
                    <a:pt x="2336" y="2636"/>
                  </a:lnTo>
                  <a:lnTo>
                    <a:pt x="2344" y="2622"/>
                  </a:lnTo>
                  <a:lnTo>
                    <a:pt x="2344" y="2620"/>
                  </a:lnTo>
                  <a:lnTo>
                    <a:pt x="2344" y="2616"/>
                  </a:lnTo>
                  <a:lnTo>
                    <a:pt x="2348" y="2606"/>
                  </a:lnTo>
                  <a:lnTo>
                    <a:pt x="2350" y="2598"/>
                  </a:lnTo>
                  <a:lnTo>
                    <a:pt x="2352" y="2594"/>
                  </a:lnTo>
                  <a:lnTo>
                    <a:pt x="2350" y="2590"/>
                  </a:lnTo>
                  <a:lnTo>
                    <a:pt x="2348" y="2586"/>
                  </a:lnTo>
                  <a:lnTo>
                    <a:pt x="2344" y="2582"/>
                  </a:lnTo>
                  <a:lnTo>
                    <a:pt x="2340" y="2576"/>
                  </a:lnTo>
                  <a:lnTo>
                    <a:pt x="2338" y="2566"/>
                  </a:lnTo>
                  <a:lnTo>
                    <a:pt x="2338" y="2552"/>
                  </a:lnTo>
                  <a:lnTo>
                    <a:pt x="2338" y="2500"/>
                  </a:lnTo>
                  <a:lnTo>
                    <a:pt x="2338" y="2478"/>
                  </a:lnTo>
                  <a:lnTo>
                    <a:pt x="2334" y="2454"/>
                  </a:lnTo>
                  <a:lnTo>
                    <a:pt x="2334" y="2440"/>
                  </a:lnTo>
                  <a:lnTo>
                    <a:pt x="2334" y="2432"/>
                  </a:lnTo>
                  <a:lnTo>
                    <a:pt x="2338" y="2426"/>
                  </a:lnTo>
                  <a:lnTo>
                    <a:pt x="2342" y="2424"/>
                  </a:lnTo>
                  <a:lnTo>
                    <a:pt x="2344" y="2420"/>
                  </a:lnTo>
                  <a:lnTo>
                    <a:pt x="2344" y="2414"/>
                  </a:lnTo>
                  <a:lnTo>
                    <a:pt x="2340" y="2406"/>
                  </a:lnTo>
                  <a:lnTo>
                    <a:pt x="2334" y="2394"/>
                  </a:lnTo>
                  <a:lnTo>
                    <a:pt x="2324" y="2384"/>
                  </a:lnTo>
                  <a:lnTo>
                    <a:pt x="2318" y="2380"/>
                  </a:lnTo>
                  <a:lnTo>
                    <a:pt x="2312" y="2376"/>
                  </a:lnTo>
                  <a:lnTo>
                    <a:pt x="2308" y="2368"/>
                  </a:lnTo>
                  <a:lnTo>
                    <a:pt x="2304" y="2358"/>
                  </a:lnTo>
                  <a:lnTo>
                    <a:pt x="2302" y="2348"/>
                  </a:lnTo>
                  <a:lnTo>
                    <a:pt x="2300" y="2334"/>
                  </a:lnTo>
                  <a:lnTo>
                    <a:pt x="2292" y="2310"/>
                  </a:lnTo>
                  <a:lnTo>
                    <a:pt x="2288" y="2298"/>
                  </a:lnTo>
                  <a:lnTo>
                    <a:pt x="2288" y="2290"/>
                  </a:lnTo>
                  <a:lnTo>
                    <a:pt x="2288" y="2286"/>
                  </a:lnTo>
                  <a:lnTo>
                    <a:pt x="2290" y="2280"/>
                  </a:lnTo>
                  <a:lnTo>
                    <a:pt x="2292" y="2278"/>
                  </a:lnTo>
                  <a:lnTo>
                    <a:pt x="2294" y="2274"/>
                  </a:lnTo>
                  <a:lnTo>
                    <a:pt x="2294" y="2268"/>
                  </a:lnTo>
                  <a:lnTo>
                    <a:pt x="2292" y="2258"/>
                  </a:lnTo>
                  <a:lnTo>
                    <a:pt x="2288" y="2248"/>
                  </a:lnTo>
                  <a:lnTo>
                    <a:pt x="2288" y="2240"/>
                  </a:lnTo>
                  <a:lnTo>
                    <a:pt x="2290" y="2236"/>
                  </a:lnTo>
                  <a:lnTo>
                    <a:pt x="2292" y="2232"/>
                  </a:lnTo>
                  <a:lnTo>
                    <a:pt x="2294" y="2230"/>
                  </a:lnTo>
                  <a:lnTo>
                    <a:pt x="2296" y="2228"/>
                  </a:lnTo>
                  <a:lnTo>
                    <a:pt x="2296" y="2226"/>
                  </a:lnTo>
                  <a:lnTo>
                    <a:pt x="2294" y="2220"/>
                  </a:lnTo>
                  <a:lnTo>
                    <a:pt x="2282" y="2206"/>
                  </a:lnTo>
                  <a:lnTo>
                    <a:pt x="2272" y="2192"/>
                  </a:lnTo>
                  <a:lnTo>
                    <a:pt x="2268" y="2184"/>
                  </a:lnTo>
                  <a:lnTo>
                    <a:pt x="2266" y="2174"/>
                  </a:lnTo>
                  <a:lnTo>
                    <a:pt x="2268" y="2164"/>
                  </a:lnTo>
                  <a:lnTo>
                    <a:pt x="2272" y="2150"/>
                  </a:lnTo>
                  <a:lnTo>
                    <a:pt x="2276" y="2138"/>
                  </a:lnTo>
                  <a:lnTo>
                    <a:pt x="2278" y="2130"/>
                  </a:lnTo>
                  <a:lnTo>
                    <a:pt x="2282" y="2122"/>
                  </a:lnTo>
                  <a:lnTo>
                    <a:pt x="2288" y="2108"/>
                  </a:lnTo>
                  <a:lnTo>
                    <a:pt x="2304" y="2084"/>
                  </a:lnTo>
                  <a:lnTo>
                    <a:pt x="2308" y="2074"/>
                  </a:lnTo>
                  <a:lnTo>
                    <a:pt x="2310" y="2058"/>
                  </a:lnTo>
                  <a:lnTo>
                    <a:pt x="2312" y="2052"/>
                  </a:lnTo>
                  <a:lnTo>
                    <a:pt x="2314" y="2048"/>
                  </a:lnTo>
                  <a:lnTo>
                    <a:pt x="2320" y="2046"/>
                  </a:lnTo>
                  <a:lnTo>
                    <a:pt x="2322" y="2044"/>
                  </a:lnTo>
                  <a:lnTo>
                    <a:pt x="2324" y="2042"/>
                  </a:lnTo>
                  <a:lnTo>
                    <a:pt x="2324" y="2036"/>
                  </a:lnTo>
                  <a:lnTo>
                    <a:pt x="2322" y="2026"/>
                  </a:lnTo>
                  <a:lnTo>
                    <a:pt x="2324" y="2016"/>
                  </a:lnTo>
                  <a:lnTo>
                    <a:pt x="2326" y="2008"/>
                  </a:lnTo>
                  <a:lnTo>
                    <a:pt x="2332" y="2004"/>
                  </a:lnTo>
                  <a:lnTo>
                    <a:pt x="2338" y="2002"/>
                  </a:lnTo>
                  <a:lnTo>
                    <a:pt x="2350" y="1998"/>
                  </a:lnTo>
                  <a:lnTo>
                    <a:pt x="2354" y="1994"/>
                  </a:lnTo>
                  <a:lnTo>
                    <a:pt x="2354" y="1988"/>
                  </a:lnTo>
                  <a:lnTo>
                    <a:pt x="2352" y="1980"/>
                  </a:lnTo>
                  <a:lnTo>
                    <a:pt x="2356" y="1980"/>
                  </a:lnTo>
                  <a:lnTo>
                    <a:pt x="2360" y="1980"/>
                  </a:lnTo>
                  <a:lnTo>
                    <a:pt x="2366" y="1978"/>
                  </a:lnTo>
                  <a:lnTo>
                    <a:pt x="2372" y="1972"/>
                  </a:lnTo>
                  <a:lnTo>
                    <a:pt x="2380" y="1962"/>
                  </a:lnTo>
                  <a:lnTo>
                    <a:pt x="2388" y="1950"/>
                  </a:lnTo>
                  <a:lnTo>
                    <a:pt x="2390" y="1944"/>
                  </a:lnTo>
                  <a:lnTo>
                    <a:pt x="2394" y="1932"/>
                  </a:lnTo>
                  <a:lnTo>
                    <a:pt x="2396" y="1926"/>
                  </a:lnTo>
                  <a:lnTo>
                    <a:pt x="2400" y="1918"/>
                  </a:lnTo>
                  <a:lnTo>
                    <a:pt x="2408" y="1908"/>
                  </a:lnTo>
                  <a:lnTo>
                    <a:pt x="2422" y="1892"/>
                  </a:lnTo>
                  <a:lnTo>
                    <a:pt x="2450" y="1860"/>
                  </a:lnTo>
                  <a:lnTo>
                    <a:pt x="2470" y="1836"/>
                  </a:lnTo>
                  <a:lnTo>
                    <a:pt x="2494" y="1812"/>
                  </a:lnTo>
                  <a:lnTo>
                    <a:pt x="2532" y="1780"/>
                  </a:lnTo>
                  <a:lnTo>
                    <a:pt x="2556" y="1760"/>
                  </a:lnTo>
                  <a:lnTo>
                    <a:pt x="2580" y="1736"/>
                  </a:lnTo>
                  <a:lnTo>
                    <a:pt x="2604" y="1710"/>
                  </a:lnTo>
                  <a:lnTo>
                    <a:pt x="2626" y="1680"/>
                  </a:lnTo>
                  <a:lnTo>
                    <a:pt x="2646" y="1646"/>
                  </a:lnTo>
                  <a:lnTo>
                    <a:pt x="2666" y="1610"/>
                  </a:lnTo>
                  <a:lnTo>
                    <a:pt x="2686" y="1570"/>
                  </a:lnTo>
                  <a:lnTo>
                    <a:pt x="2702" y="1526"/>
                  </a:lnTo>
                  <a:lnTo>
                    <a:pt x="2712" y="1502"/>
                  </a:lnTo>
                  <a:lnTo>
                    <a:pt x="2722" y="1482"/>
                  </a:lnTo>
                  <a:lnTo>
                    <a:pt x="2738" y="1452"/>
                  </a:lnTo>
                  <a:lnTo>
                    <a:pt x="2750" y="1426"/>
                  </a:lnTo>
                  <a:lnTo>
                    <a:pt x="2752" y="1416"/>
                  </a:lnTo>
                  <a:lnTo>
                    <a:pt x="2754" y="1404"/>
                  </a:lnTo>
                  <a:lnTo>
                    <a:pt x="2758" y="1388"/>
                  </a:lnTo>
                  <a:lnTo>
                    <a:pt x="2762" y="1378"/>
                  </a:lnTo>
                  <a:lnTo>
                    <a:pt x="2768" y="1376"/>
                  </a:lnTo>
                  <a:lnTo>
                    <a:pt x="2772" y="1376"/>
                  </a:lnTo>
                  <a:lnTo>
                    <a:pt x="2776" y="1376"/>
                  </a:lnTo>
                  <a:lnTo>
                    <a:pt x="2770" y="1364"/>
                  </a:lnTo>
                  <a:close/>
                </a:path>
              </a:pathLst>
            </a:custGeom>
            <a:grpFill/>
            <a:ln w="6350">
              <a:noFill/>
              <a:round/>
              <a:headEnd/>
              <a:tailEnd/>
            </a:ln>
          </p:spPr>
          <p:txBody>
            <a:bodyPr/>
            <a:lstStyle/>
            <a:p>
              <a:endParaRPr lang="en-US" b="1" dirty="0"/>
            </a:p>
          </p:txBody>
        </p:sp>
        <p:sp>
          <p:nvSpPr>
            <p:cNvPr id="8" name="Freeform 6155">
              <a:extLst>
                <a:ext uri="{FF2B5EF4-FFF2-40B4-BE49-F238E27FC236}">
                  <a16:creationId xmlns:a16="http://schemas.microsoft.com/office/drawing/2014/main" id="{01AE34C1-084E-4B0C-AAFF-F5432A8D2471}"/>
                </a:ext>
              </a:extLst>
            </p:cNvPr>
            <p:cNvSpPr>
              <a:spLocks noEditPoints="1"/>
            </p:cNvSpPr>
            <p:nvPr/>
          </p:nvSpPr>
          <p:spPr bwMode="auto">
            <a:xfrm>
              <a:off x="4040675" y="2527450"/>
              <a:ext cx="1264689" cy="1655655"/>
            </a:xfrm>
            <a:custGeom>
              <a:avLst/>
              <a:gdLst>
                <a:gd name="T0" fmla="*/ 794599 w 2834"/>
                <a:gd name="T1" fmla="*/ 115556 h 4108"/>
                <a:gd name="T2" fmla="*/ 750173 w 2834"/>
                <a:gd name="T3" fmla="*/ 64762 h 4108"/>
                <a:gd name="T4" fmla="*/ 742557 w 2834"/>
                <a:gd name="T5" fmla="*/ 528256 h 4108"/>
                <a:gd name="T6" fmla="*/ 842833 w 2834"/>
                <a:gd name="T7" fmla="*/ 165080 h 4108"/>
                <a:gd name="T8" fmla="*/ 708285 w 2834"/>
                <a:gd name="T9" fmla="*/ 563811 h 4108"/>
                <a:gd name="T10" fmla="*/ 635933 w 2834"/>
                <a:gd name="T11" fmla="*/ 595557 h 4108"/>
                <a:gd name="T12" fmla="*/ 684167 w 2834"/>
                <a:gd name="T13" fmla="*/ 565081 h 4108"/>
                <a:gd name="T14" fmla="*/ 836487 w 2834"/>
                <a:gd name="T15" fmla="*/ 25397 h 4108"/>
                <a:gd name="T16" fmla="*/ 91392 w 2834"/>
                <a:gd name="T17" fmla="*/ 1043813 h 4108"/>
                <a:gd name="T18" fmla="*/ 44426 w 2834"/>
                <a:gd name="T19" fmla="*/ 1184766 h 4108"/>
                <a:gd name="T20" fmla="*/ 107893 w 2834"/>
                <a:gd name="T21" fmla="*/ 1048892 h 4108"/>
                <a:gd name="T22" fmla="*/ 119317 w 2834"/>
                <a:gd name="T23" fmla="*/ 1116194 h 4108"/>
                <a:gd name="T24" fmla="*/ 171359 w 2834"/>
                <a:gd name="T25" fmla="*/ 1036194 h 4108"/>
                <a:gd name="T26" fmla="*/ 129471 w 2834"/>
                <a:gd name="T27" fmla="*/ 1116194 h 4108"/>
                <a:gd name="T28" fmla="*/ 148511 w 2834"/>
                <a:gd name="T29" fmla="*/ 1240639 h 4108"/>
                <a:gd name="T30" fmla="*/ 200554 w 2834"/>
                <a:gd name="T31" fmla="*/ 1323179 h 4108"/>
                <a:gd name="T32" fmla="*/ 397299 w 2834"/>
                <a:gd name="T33" fmla="*/ 877463 h 4108"/>
                <a:gd name="T34" fmla="*/ 224671 w 2834"/>
                <a:gd name="T35" fmla="*/ 943495 h 4108"/>
                <a:gd name="T36" fmla="*/ 331294 w 2834"/>
                <a:gd name="T37" fmla="*/ 721272 h 4108"/>
                <a:gd name="T38" fmla="*/ 114239 w 2834"/>
                <a:gd name="T39" fmla="*/ 665399 h 4108"/>
                <a:gd name="T40" fmla="*/ 151050 w 2834"/>
                <a:gd name="T41" fmla="*/ 1219051 h 4108"/>
                <a:gd name="T42" fmla="*/ 576275 w 2834"/>
                <a:gd name="T43" fmla="*/ 1158099 h 4108"/>
                <a:gd name="T44" fmla="*/ 580083 w 2834"/>
                <a:gd name="T45" fmla="*/ 1159369 h 4108"/>
                <a:gd name="T46" fmla="*/ 694322 w 2834"/>
                <a:gd name="T47" fmla="*/ 1079368 h 4108"/>
                <a:gd name="T48" fmla="*/ 401107 w 2834"/>
                <a:gd name="T49" fmla="*/ 961273 h 4108"/>
                <a:gd name="T50" fmla="*/ 840295 w 2834"/>
                <a:gd name="T51" fmla="*/ 1010797 h 4108"/>
                <a:gd name="T52" fmla="*/ 605469 w 2834"/>
                <a:gd name="T53" fmla="*/ 1771434 h 4108"/>
                <a:gd name="T54" fmla="*/ 799676 w 2834"/>
                <a:gd name="T55" fmla="*/ 1789212 h 4108"/>
                <a:gd name="T56" fmla="*/ 858065 w 2834"/>
                <a:gd name="T57" fmla="*/ 1842545 h 4108"/>
                <a:gd name="T58" fmla="*/ 1586659 w 2834"/>
                <a:gd name="T59" fmla="*/ 2201912 h 4108"/>
                <a:gd name="T60" fmla="*/ 1488921 w 2834"/>
                <a:gd name="T61" fmla="*/ 2069848 h 4108"/>
                <a:gd name="T62" fmla="*/ 1391183 w 2834"/>
                <a:gd name="T63" fmla="*/ 620954 h 4108"/>
                <a:gd name="T64" fmla="*/ 1212208 w 2834"/>
                <a:gd name="T65" fmla="*/ 568891 h 4108"/>
                <a:gd name="T66" fmla="*/ 974843 w 2834"/>
                <a:gd name="T67" fmla="*/ 468573 h 4108"/>
                <a:gd name="T68" fmla="*/ 856796 w 2834"/>
                <a:gd name="T69" fmla="*/ 514287 h 4108"/>
                <a:gd name="T70" fmla="*/ 732402 w 2834"/>
                <a:gd name="T71" fmla="*/ 544764 h 4108"/>
                <a:gd name="T72" fmla="*/ 657512 w 2834"/>
                <a:gd name="T73" fmla="*/ 642542 h 4108"/>
                <a:gd name="T74" fmla="*/ 562312 w 2834"/>
                <a:gd name="T75" fmla="*/ 758098 h 4108"/>
                <a:gd name="T76" fmla="*/ 446803 w 2834"/>
                <a:gd name="T77" fmla="*/ 830479 h 4108"/>
                <a:gd name="T78" fmla="*/ 396030 w 2834"/>
                <a:gd name="T79" fmla="*/ 911749 h 4108"/>
                <a:gd name="T80" fmla="*/ 482344 w 2834"/>
                <a:gd name="T81" fmla="*/ 1027305 h 4108"/>
                <a:gd name="T82" fmla="*/ 679090 w 2834"/>
                <a:gd name="T83" fmla="*/ 1102226 h 4108"/>
                <a:gd name="T84" fmla="*/ 728594 w 2834"/>
                <a:gd name="T85" fmla="*/ 845717 h 4108"/>
                <a:gd name="T86" fmla="*/ 818716 w 2834"/>
                <a:gd name="T87" fmla="*/ 825399 h 4108"/>
                <a:gd name="T88" fmla="*/ 984998 w 2834"/>
                <a:gd name="T89" fmla="*/ 975241 h 4108"/>
                <a:gd name="T90" fmla="*/ 748903 w 2834"/>
                <a:gd name="T91" fmla="*/ 1168258 h 4108"/>
                <a:gd name="T92" fmla="*/ 514078 w 2834"/>
                <a:gd name="T93" fmla="*/ 1158099 h 4108"/>
                <a:gd name="T94" fmla="*/ 486152 w 2834"/>
                <a:gd name="T95" fmla="*/ 1146670 h 4108"/>
                <a:gd name="T96" fmla="*/ 392222 w 2834"/>
                <a:gd name="T97" fmla="*/ 1235559 h 4108"/>
                <a:gd name="T98" fmla="*/ 185322 w 2834"/>
                <a:gd name="T99" fmla="*/ 1389211 h 4108"/>
                <a:gd name="T100" fmla="*/ 171359 w 2834"/>
                <a:gd name="T101" fmla="*/ 1584767 h 4108"/>
                <a:gd name="T102" fmla="*/ 180244 w 2834"/>
                <a:gd name="T103" fmla="*/ 1823498 h 4108"/>
                <a:gd name="T104" fmla="*/ 542003 w 2834"/>
                <a:gd name="T105" fmla="*/ 1610164 h 4108"/>
                <a:gd name="T106" fmla="*/ 628317 w 2834"/>
                <a:gd name="T107" fmla="*/ 1615243 h 4108"/>
                <a:gd name="T108" fmla="*/ 786983 w 2834"/>
                <a:gd name="T109" fmla="*/ 1730799 h 4108"/>
                <a:gd name="T110" fmla="*/ 884721 w 2834"/>
                <a:gd name="T111" fmla="*/ 1789212 h 4108"/>
                <a:gd name="T112" fmla="*/ 972305 w 2834"/>
                <a:gd name="T113" fmla="*/ 1674926 h 4108"/>
                <a:gd name="T114" fmla="*/ 1124624 w 2834"/>
                <a:gd name="T115" fmla="*/ 1530163 h 4108"/>
                <a:gd name="T116" fmla="*/ 1213477 w 2834"/>
                <a:gd name="T117" fmla="*/ 1530163 h 4108"/>
                <a:gd name="T118" fmla="*/ 976113 w 2834"/>
                <a:gd name="T119" fmla="*/ 1692704 h 4108"/>
                <a:gd name="T120" fmla="*/ 1042118 w 2834"/>
                <a:gd name="T121" fmla="*/ 1838736 h 4108"/>
                <a:gd name="T122" fmla="*/ 1153819 w 2834"/>
                <a:gd name="T123" fmla="*/ 2114292 h 4108"/>
                <a:gd name="T124" fmla="*/ 1426724 w 2834"/>
                <a:gd name="T125" fmla="*/ 2595564 h 41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34"/>
                <a:gd name="T190" fmla="*/ 0 h 4108"/>
                <a:gd name="T191" fmla="*/ 2834 w 2834"/>
                <a:gd name="T192" fmla="*/ 4108 h 41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34" h="4108">
                  <a:moveTo>
                    <a:pt x="1216" y="808"/>
                  </a:moveTo>
                  <a:lnTo>
                    <a:pt x="1216" y="808"/>
                  </a:lnTo>
                  <a:lnTo>
                    <a:pt x="1216" y="806"/>
                  </a:lnTo>
                  <a:lnTo>
                    <a:pt x="1212" y="804"/>
                  </a:lnTo>
                  <a:lnTo>
                    <a:pt x="1208" y="804"/>
                  </a:lnTo>
                  <a:lnTo>
                    <a:pt x="1206" y="804"/>
                  </a:lnTo>
                  <a:lnTo>
                    <a:pt x="1206" y="806"/>
                  </a:lnTo>
                  <a:lnTo>
                    <a:pt x="1210" y="808"/>
                  </a:lnTo>
                  <a:lnTo>
                    <a:pt x="1214" y="808"/>
                  </a:lnTo>
                  <a:lnTo>
                    <a:pt x="1216" y="808"/>
                  </a:lnTo>
                  <a:close/>
                  <a:moveTo>
                    <a:pt x="1202" y="798"/>
                  </a:moveTo>
                  <a:lnTo>
                    <a:pt x="1202" y="798"/>
                  </a:lnTo>
                  <a:lnTo>
                    <a:pt x="1198" y="798"/>
                  </a:lnTo>
                  <a:lnTo>
                    <a:pt x="1194" y="802"/>
                  </a:lnTo>
                  <a:lnTo>
                    <a:pt x="1194" y="806"/>
                  </a:lnTo>
                  <a:lnTo>
                    <a:pt x="1196" y="806"/>
                  </a:lnTo>
                  <a:lnTo>
                    <a:pt x="1200" y="806"/>
                  </a:lnTo>
                  <a:lnTo>
                    <a:pt x="1202" y="802"/>
                  </a:lnTo>
                  <a:lnTo>
                    <a:pt x="1202" y="800"/>
                  </a:lnTo>
                  <a:lnTo>
                    <a:pt x="1202" y="798"/>
                  </a:lnTo>
                  <a:close/>
                  <a:moveTo>
                    <a:pt x="1082" y="898"/>
                  </a:moveTo>
                  <a:lnTo>
                    <a:pt x="1082" y="898"/>
                  </a:lnTo>
                  <a:lnTo>
                    <a:pt x="1078" y="896"/>
                  </a:lnTo>
                  <a:lnTo>
                    <a:pt x="1074" y="900"/>
                  </a:lnTo>
                  <a:lnTo>
                    <a:pt x="1072" y="902"/>
                  </a:lnTo>
                  <a:lnTo>
                    <a:pt x="1072" y="906"/>
                  </a:lnTo>
                  <a:lnTo>
                    <a:pt x="1072" y="910"/>
                  </a:lnTo>
                  <a:lnTo>
                    <a:pt x="1066" y="914"/>
                  </a:lnTo>
                  <a:lnTo>
                    <a:pt x="1062" y="916"/>
                  </a:lnTo>
                  <a:lnTo>
                    <a:pt x="1064" y="914"/>
                  </a:lnTo>
                  <a:lnTo>
                    <a:pt x="1066" y="910"/>
                  </a:lnTo>
                  <a:lnTo>
                    <a:pt x="1064" y="908"/>
                  </a:lnTo>
                  <a:lnTo>
                    <a:pt x="1062" y="908"/>
                  </a:lnTo>
                  <a:lnTo>
                    <a:pt x="1060" y="908"/>
                  </a:lnTo>
                  <a:lnTo>
                    <a:pt x="1060" y="906"/>
                  </a:lnTo>
                  <a:lnTo>
                    <a:pt x="1062" y="902"/>
                  </a:lnTo>
                  <a:lnTo>
                    <a:pt x="1066" y="896"/>
                  </a:lnTo>
                  <a:lnTo>
                    <a:pt x="1066" y="894"/>
                  </a:lnTo>
                  <a:lnTo>
                    <a:pt x="1064" y="892"/>
                  </a:lnTo>
                  <a:lnTo>
                    <a:pt x="1058" y="892"/>
                  </a:lnTo>
                  <a:lnTo>
                    <a:pt x="1054" y="896"/>
                  </a:lnTo>
                  <a:lnTo>
                    <a:pt x="1048" y="900"/>
                  </a:lnTo>
                  <a:lnTo>
                    <a:pt x="1046" y="906"/>
                  </a:lnTo>
                  <a:lnTo>
                    <a:pt x="1046" y="912"/>
                  </a:lnTo>
                  <a:lnTo>
                    <a:pt x="1046" y="916"/>
                  </a:lnTo>
                  <a:lnTo>
                    <a:pt x="1046" y="918"/>
                  </a:lnTo>
                  <a:lnTo>
                    <a:pt x="1042" y="920"/>
                  </a:lnTo>
                  <a:lnTo>
                    <a:pt x="1036" y="922"/>
                  </a:lnTo>
                  <a:lnTo>
                    <a:pt x="1036" y="924"/>
                  </a:lnTo>
                  <a:lnTo>
                    <a:pt x="1036" y="928"/>
                  </a:lnTo>
                  <a:lnTo>
                    <a:pt x="1032" y="938"/>
                  </a:lnTo>
                  <a:lnTo>
                    <a:pt x="1030" y="942"/>
                  </a:lnTo>
                  <a:lnTo>
                    <a:pt x="1034" y="940"/>
                  </a:lnTo>
                  <a:lnTo>
                    <a:pt x="1040" y="938"/>
                  </a:lnTo>
                  <a:lnTo>
                    <a:pt x="1044" y="938"/>
                  </a:lnTo>
                  <a:lnTo>
                    <a:pt x="1048" y="940"/>
                  </a:lnTo>
                  <a:lnTo>
                    <a:pt x="1050" y="940"/>
                  </a:lnTo>
                  <a:lnTo>
                    <a:pt x="1052" y="940"/>
                  </a:lnTo>
                  <a:lnTo>
                    <a:pt x="1054" y="936"/>
                  </a:lnTo>
                  <a:lnTo>
                    <a:pt x="1056" y="934"/>
                  </a:lnTo>
                  <a:lnTo>
                    <a:pt x="1058" y="932"/>
                  </a:lnTo>
                  <a:lnTo>
                    <a:pt x="1060" y="934"/>
                  </a:lnTo>
                  <a:lnTo>
                    <a:pt x="1062" y="936"/>
                  </a:lnTo>
                  <a:lnTo>
                    <a:pt x="1064" y="936"/>
                  </a:lnTo>
                  <a:lnTo>
                    <a:pt x="1068" y="930"/>
                  </a:lnTo>
                  <a:lnTo>
                    <a:pt x="1070" y="926"/>
                  </a:lnTo>
                  <a:lnTo>
                    <a:pt x="1072" y="924"/>
                  </a:lnTo>
                  <a:lnTo>
                    <a:pt x="1076" y="920"/>
                  </a:lnTo>
                  <a:lnTo>
                    <a:pt x="1084" y="920"/>
                  </a:lnTo>
                  <a:lnTo>
                    <a:pt x="1088" y="918"/>
                  </a:lnTo>
                  <a:lnTo>
                    <a:pt x="1090" y="916"/>
                  </a:lnTo>
                  <a:lnTo>
                    <a:pt x="1090" y="914"/>
                  </a:lnTo>
                  <a:lnTo>
                    <a:pt x="1090" y="910"/>
                  </a:lnTo>
                  <a:lnTo>
                    <a:pt x="1086" y="904"/>
                  </a:lnTo>
                  <a:lnTo>
                    <a:pt x="1082" y="898"/>
                  </a:lnTo>
                  <a:close/>
                  <a:moveTo>
                    <a:pt x="1190" y="808"/>
                  </a:moveTo>
                  <a:lnTo>
                    <a:pt x="1190" y="808"/>
                  </a:lnTo>
                  <a:lnTo>
                    <a:pt x="1188" y="808"/>
                  </a:lnTo>
                  <a:lnTo>
                    <a:pt x="1186" y="808"/>
                  </a:lnTo>
                  <a:lnTo>
                    <a:pt x="1184" y="808"/>
                  </a:lnTo>
                  <a:lnTo>
                    <a:pt x="1182" y="808"/>
                  </a:lnTo>
                  <a:lnTo>
                    <a:pt x="1180" y="808"/>
                  </a:lnTo>
                  <a:lnTo>
                    <a:pt x="1178" y="810"/>
                  </a:lnTo>
                  <a:lnTo>
                    <a:pt x="1176" y="814"/>
                  </a:lnTo>
                  <a:lnTo>
                    <a:pt x="1178" y="814"/>
                  </a:lnTo>
                  <a:lnTo>
                    <a:pt x="1178" y="816"/>
                  </a:lnTo>
                  <a:lnTo>
                    <a:pt x="1184" y="814"/>
                  </a:lnTo>
                  <a:lnTo>
                    <a:pt x="1188" y="810"/>
                  </a:lnTo>
                  <a:lnTo>
                    <a:pt x="1190" y="808"/>
                  </a:lnTo>
                  <a:close/>
                  <a:moveTo>
                    <a:pt x="1400" y="746"/>
                  </a:moveTo>
                  <a:lnTo>
                    <a:pt x="1400" y="746"/>
                  </a:lnTo>
                  <a:lnTo>
                    <a:pt x="1394" y="744"/>
                  </a:lnTo>
                  <a:lnTo>
                    <a:pt x="1390" y="744"/>
                  </a:lnTo>
                  <a:lnTo>
                    <a:pt x="1388" y="744"/>
                  </a:lnTo>
                  <a:lnTo>
                    <a:pt x="1390" y="748"/>
                  </a:lnTo>
                  <a:lnTo>
                    <a:pt x="1394" y="750"/>
                  </a:lnTo>
                  <a:lnTo>
                    <a:pt x="1398" y="750"/>
                  </a:lnTo>
                  <a:lnTo>
                    <a:pt x="1400" y="748"/>
                  </a:lnTo>
                  <a:lnTo>
                    <a:pt x="1400" y="746"/>
                  </a:lnTo>
                  <a:close/>
                  <a:moveTo>
                    <a:pt x="1252" y="182"/>
                  </a:moveTo>
                  <a:lnTo>
                    <a:pt x="1252" y="182"/>
                  </a:lnTo>
                  <a:lnTo>
                    <a:pt x="1256" y="186"/>
                  </a:lnTo>
                  <a:lnTo>
                    <a:pt x="1256" y="188"/>
                  </a:lnTo>
                  <a:lnTo>
                    <a:pt x="1258" y="190"/>
                  </a:lnTo>
                  <a:lnTo>
                    <a:pt x="1258" y="192"/>
                  </a:lnTo>
                  <a:lnTo>
                    <a:pt x="1262" y="192"/>
                  </a:lnTo>
                  <a:lnTo>
                    <a:pt x="1272" y="190"/>
                  </a:lnTo>
                  <a:lnTo>
                    <a:pt x="1290" y="186"/>
                  </a:lnTo>
                  <a:lnTo>
                    <a:pt x="1306" y="186"/>
                  </a:lnTo>
                  <a:lnTo>
                    <a:pt x="1312" y="184"/>
                  </a:lnTo>
                  <a:lnTo>
                    <a:pt x="1316" y="182"/>
                  </a:lnTo>
                  <a:lnTo>
                    <a:pt x="1318" y="178"/>
                  </a:lnTo>
                  <a:lnTo>
                    <a:pt x="1318" y="172"/>
                  </a:lnTo>
                  <a:lnTo>
                    <a:pt x="1316" y="166"/>
                  </a:lnTo>
                  <a:lnTo>
                    <a:pt x="1312" y="162"/>
                  </a:lnTo>
                  <a:lnTo>
                    <a:pt x="1306" y="160"/>
                  </a:lnTo>
                  <a:lnTo>
                    <a:pt x="1300" y="158"/>
                  </a:lnTo>
                  <a:lnTo>
                    <a:pt x="1284" y="158"/>
                  </a:lnTo>
                  <a:lnTo>
                    <a:pt x="1266" y="162"/>
                  </a:lnTo>
                  <a:lnTo>
                    <a:pt x="1250" y="166"/>
                  </a:lnTo>
                  <a:lnTo>
                    <a:pt x="1238" y="168"/>
                  </a:lnTo>
                  <a:lnTo>
                    <a:pt x="1238" y="170"/>
                  </a:lnTo>
                  <a:lnTo>
                    <a:pt x="1238" y="174"/>
                  </a:lnTo>
                  <a:lnTo>
                    <a:pt x="1252" y="182"/>
                  </a:lnTo>
                  <a:close/>
                  <a:moveTo>
                    <a:pt x="1236" y="808"/>
                  </a:moveTo>
                  <a:lnTo>
                    <a:pt x="1236" y="808"/>
                  </a:lnTo>
                  <a:lnTo>
                    <a:pt x="1238" y="806"/>
                  </a:lnTo>
                  <a:lnTo>
                    <a:pt x="1236" y="804"/>
                  </a:lnTo>
                  <a:lnTo>
                    <a:pt x="1228" y="802"/>
                  </a:lnTo>
                  <a:lnTo>
                    <a:pt x="1224" y="798"/>
                  </a:lnTo>
                  <a:lnTo>
                    <a:pt x="1220" y="796"/>
                  </a:lnTo>
                  <a:lnTo>
                    <a:pt x="1216" y="794"/>
                  </a:lnTo>
                  <a:lnTo>
                    <a:pt x="1216" y="798"/>
                  </a:lnTo>
                  <a:lnTo>
                    <a:pt x="1216" y="802"/>
                  </a:lnTo>
                  <a:lnTo>
                    <a:pt x="1220" y="806"/>
                  </a:lnTo>
                  <a:lnTo>
                    <a:pt x="1228" y="810"/>
                  </a:lnTo>
                  <a:lnTo>
                    <a:pt x="1236" y="808"/>
                  </a:lnTo>
                  <a:close/>
                  <a:moveTo>
                    <a:pt x="902" y="108"/>
                  </a:moveTo>
                  <a:lnTo>
                    <a:pt x="902" y="108"/>
                  </a:lnTo>
                  <a:lnTo>
                    <a:pt x="902" y="114"/>
                  </a:lnTo>
                  <a:lnTo>
                    <a:pt x="904" y="120"/>
                  </a:lnTo>
                  <a:lnTo>
                    <a:pt x="906" y="124"/>
                  </a:lnTo>
                  <a:lnTo>
                    <a:pt x="910" y="126"/>
                  </a:lnTo>
                  <a:lnTo>
                    <a:pt x="912" y="128"/>
                  </a:lnTo>
                  <a:lnTo>
                    <a:pt x="910" y="128"/>
                  </a:lnTo>
                  <a:lnTo>
                    <a:pt x="900" y="130"/>
                  </a:lnTo>
                  <a:lnTo>
                    <a:pt x="886" y="130"/>
                  </a:lnTo>
                  <a:lnTo>
                    <a:pt x="884" y="132"/>
                  </a:lnTo>
                  <a:lnTo>
                    <a:pt x="886" y="136"/>
                  </a:lnTo>
                  <a:lnTo>
                    <a:pt x="898" y="148"/>
                  </a:lnTo>
                  <a:lnTo>
                    <a:pt x="922" y="172"/>
                  </a:lnTo>
                  <a:lnTo>
                    <a:pt x="936" y="184"/>
                  </a:lnTo>
                  <a:lnTo>
                    <a:pt x="948" y="192"/>
                  </a:lnTo>
                  <a:lnTo>
                    <a:pt x="960" y="194"/>
                  </a:lnTo>
                  <a:lnTo>
                    <a:pt x="970" y="192"/>
                  </a:lnTo>
                  <a:lnTo>
                    <a:pt x="980" y="188"/>
                  </a:lnTo>
                  <a:lnTo>
                    <a:pt x="990" y="182"/>
                  </a:lnTo>
                  <a:lnTo>
                    <a:pt x="1018" y="164"/>
                  </a:lnTo>
                  <a:lnTo>
                    <a:pt x="1038" y="152"/>
                  </a:lnTo>
                  <a:lnTo>
                    <a:pt x="1040" y="152"/>
                  </a:lnTo>
                  <a:lnTo>
                    <a:pt x="1042" y="154"/>
                  </a:lnTo>
                  <a:lnTo>
                    <a:pt x="1042" y="158"/>
                  </a:lnTo>
                  <a:lnTo>
                    <a:pt x="1048" y="160"/>
                  </a:lnTo>
                  <a:lnTo>
                    <a:pt x="1056" y="164"/>
                  </a:lnTo>
                  <a:lnTo>
                    <a:pt x="1072" y="166"/>
                  </a:lnTo>
                  <a:lnTo>
                    <a:pt x="1088" y="168"/>
                  </a:lnTo>
                  <a:lnTo>
                    <a:pt x="1096" y="170"/>
                  </a:lnTo>
                  <a:lnTo>
                    <a:pt x="1094" y="172"/>
                  </a:lnTo>
                  <a:lnTo>
                    <a:pt x="1088" y="176"/>
                  </a:lnTo>
                  <a:lnTo>
                    <a:pt x="1058" y="186"/>
                  </a:lnTo>
                  <a:lnTo>
                    <a:pt x="1014" y="198"/>
                  </a:lnTo>
                  <a:lnTo>
                    <a:pt x="994" y="206"/>
                  </a:lnTo>
                  <a:lnTo>
                    <a:pt x="980" y="210"/>
                  </a:lnTo>
                  <a:lnTo>
                    <a:pt x="972" y="216"/>
                  </a:lnTo>
                  <a:lnTo>
                    <a:pt x="970" y="218"/>
                  </a:lnTo>
                  <a:lnTo>
                    <a:pt x="970" y="220"/>
                  </a:lnTo>
                  <a:lnTo>
                    <a:pt x="976" y="222"/>
                  </a:lnTo>
                  <a:lnTo>
                    <a:pt x="988" y="224"/>
                  </a:lnTo>
                  <a:lnTo>
                    <a:pt x="1008" y="224"/>
                  </a:lnTo>
                  <a:lnTo>
                    <a:pt x="1034" y="222"/>
                  </a:lnTo>
                  <a:lnTo>
                    <a:pt x="1058" y="220"/>
                  </a:lnTo>
                  <a:lnTo>
                    <a:pt x="1072" y="220"/>
                  </a:lnTo>
                  <a:lnTo>
                    <a:pt x="1074" y="222"/>
                  </a:lnTo>
                  <a:lnTo>
                    <a:pt x="1076" y="222"/>
                  </a:lnTo>
                  <a:lnTo>
                    <a:pt x="1072" y="226"/>
                  </a:lnTo>
                  <a:lnTo>
                    <a:pt x="1064" y="232"/>
                  </a:lnTo>
                  <a:lnTo>
                    <a:pt x="1050" y="236"/>
                  </a:lnTo>
                  <a:lnTo>
                    <a:pt x="1036" y="242"/>
                  </a:lnTo>
                  <a:lnTo>
                    <a:pt x="1018" y="244"/>
                  </a:lnTo>
                  <a:lnTo>
                    <a:pt x="994" y="250"/>
                  </a:lnTo>
                  <a:lnTo>
                    <a:pt x="988" y="252"/>
                  </a:lnTo>
                  <a:lnTo>
                    <a:pt x="984" y="256"/>
                  </a:lnTo>
                  <a:lnTo>
                    <a:pt x="986" y="260"/>
                  </a:lnTo>
                  <a:lnTo>
                    <a:pt x="990" y="264"/>
                  </a:lnTo>
                  <a:lnTo>
                    <a:pt x="1014" y="274"/>
                  </a:lnTo>
                  <a:lnTo>
                    <a:pt x="1028" y="280"/>
                  </a:lnTo>
                  <a:lnTo>
                    <a:pt x="1036" y="286"/>
                  </a:lnTo>
                  <a:lnTo>
                    <a:pt x="1048" y="296"/>
                  </a:lnTo>
                  <a:lnTo>
                    <a:pt x="1052" y="302"/>
                  </a:lnTo>
                  <a:lnTo>
                    <a:pt x="1060" y="308"/>
                  </a:lnTo>
                  <a:lnTo>
                    <a:pt x="1072" y="312"/>
                  </a:lnTo>
                  <a:lnTo>
                    <a:pt x="1090" y="318"/>
                  </a:lnTo>
                  <a:lnTo>
                    <a:pt x="1098" y="320"/>
                  </a:lnTo>
                  <a:lnTo>
                    <a:pt x="1104" y="320"/>
                  </a:lnTo>
                  <a:lnTo>
                    <a:pt x="1110" y="318"/>
                  </a:lnTo>
                  <a:lnTo>
                    <a:pt x="1114" y="316"/>
                  </a:lnTo>
                  <a:lnTo>
                    <a:pt x="1116" y="312"/>
                  </a:lnTo>
                  <a:lnTo>
                    <a:pt x="1116" y="306"/>
                  </a:lnTo>
                  <a:lnTo>
                    <a:pt x="1118" y="294"/>
                  </a:lnTo>
                  <a:lnTo>
                    <a:pt x="1120" y="282"/>
                  </a:lnTo>
                  <a:lnTo>
                    <a:pt x="1124" y="268"/>
                  </a:lnTo>
                  <a:lnTo>
                    <a:pt x="1128" y="262"/>
                  </a:lnTo>
                  <a:lnTo>
                    <a:pt x="1132" y="256"/>
                  </a:lnTo>
                  <a:lnTo>
                    <a:pt x="1138" y="252"/>
                  </a:lnTo>
                  <a:lnTo>
                    <a:pt x="1146" y="248"/>
                  </a:lnTo>
                  <a:lnTo>
                    <a:pt x="1160" y="242"/>
                  </a:lnTo>
                  <a:lnTo>
                    <a:pt x="1166" y="236"/>
                  </a:lnTo>
                  <a:lnTo>
                    <a:pt x="1166" y="230"/>
                  </a:lnTo>
                  <a:lnTo>
                    <a:pt x="1164" y="224"/>
                  </a:lnTo>
                  <a:lnTo>
                    <a:pt x="1162" y="218"/>
                  </a:lnTo>
                  <a:lnTo>
                    <a:pt x="1162" y="214"/>
                  </a:lnTo>
                  <a:lnTo>
                    <a:pt x="1162" y="212"/>
                  </a:lnTo>
                  <a:lnTo>
                    <a:pt x="1166" y="208"/>
                  </a:lnTo>
                  <a:lnTo>
                    <a:pt x="1176" y="204"/>
                  </a:lnTo>
                  <a:lnTo>
                    <a:pt x="1182" y="202"/>
                  </a:lnTo>
                  <a:lnTo>
                    <a:pt x="1188" y="200"/>
                  </a:lnTo>
                  <a:lnTo>
                    <a:pt x="1190" y="196"/>
                  </a:lnTo>
                  <a:lnTo>
                    <a:pt x="1192" y="192"/>
                  </a:lnTo>
                  <a:lnTo>
                    <a:pt x="1194" y="186"/>
                  </a:lnTo>
                  <a:lnTo>
                    <a:pt x="1194" y="178"/>
                  </a:lnTo>
                  <a:lnTo>
                    <a:pt x="1196" y="170"/>
                  </a:lnTo>
                  <a:lnTo>
                    <a:pt x="1198" y="166"/>
                  </a:lnTo>
                  <a:lnTo>
                    <a:pt x="1202" y="164"/>
                  </a:lnTo>
                  <a:lnTo>
                    <a:pt x="1206" y="160"/>
                  </a:lnTo>
                  <a:lnTo>
                    <a:pt x="1212" y="158"/>
                  </a:lnTo>
                  <a:lnTo>
                    <a:pt x="1234" y="156"/>
                  </a:lnTo>
                  <a:lnTo>
                    <a:pt x="1272" y="152"/>
                  </a:lnTo>
                  <a:lnTo>
                    <a:pt x="1284" y="148"/>
                  </a:lnTo>
                  <a:lnTo>
                    <a:pt x="1290" y="146"/>
                  </a:lnTo>
                  <a:lnTo>
                    <a:pt x="1290" y="144"/>
                  </a:lnTo>
                  <a:lnTo>
                    <a:pt x="1290" y="142"/>
                  </a:lnTo>
                  <a:lnTo>
                    <a:pt x="1284" y="138"/>
                  </a:lnTo>
                  <a:lnTo>
                    <a:pt x="1274" y="136"/>
                  </a:lnTo>
                  <a:lnTo>
                    <a:pt x="1260" y="130"/>
                  </a:lnTo>
                  <a:lnTo>
                    <a:pt x="1244" y="126"/>
                  </a:lnTo>
                  <a:lnTo>
                    <a:pt x="1236" y="124"/>
                  </a:lnTo>
                  <a:lnTo>
                    <a:pt x="1226" y="118"/>
                  </a:lnTo>
                  <a:lnTo>
                    <a:pt x="1224" y="116"/>
                  </a:lnTo>
                  <a:lnTo>
                    <a:pt x="1220" y="114"/>
                  </a:lnTo>
                  <a:lnTo>
                    <a:pt x="1202" y="114"/>
                  </a:lnTo>
                  <a:lnTo>
                    <a:pt x="1190" y="112"/>
                  </a:lnTo>
                  <a:lnTo>
                    <a:pt x="1186" y="110"/>
                  </a:lnTo>
                  <a:lnTo>
                    <a:pt x="1184" y="106"/>
                  </a:lnTo>
                  <a:lnTo>
                    <a:pt x="1182" y="102"/>
                  </a:lnTo>
                  <a:lnTo>
                    <a:pt x="1182" y="96"/>
                  </a:lnTo>
                  <a:lnTo>
                    <a:pt x="1182" y="90"/>
                  </a:lnTo>
                  <a:lnTo>
                    <a:pt x="1178" y="84"/>
                  </a:lnTo>
                  <a:lnTo>
                    <a:pt x="1170" y="78"/>
                  </a:lnTo>
                  <a:lnTo>
                    <a:pt x="1162" y="74"/>
                  </a:lnTo>
                  <a:lnTo>
                    <a:pt x="1156" y="76"/>
                  </a:lnTo>
                  <a:lnTo>
                    <a:pt x="1152" y="82"/>
                  </a:lnTo>
                  <a:lnTo>
                    <a:pt x="1148" y="88"/>
                  </a:lnTo>
                  <a:lnTo>
                    <a:pt x="1144" y="96"/>
                  </a:lnTo>
                  <a:lnTo>
                    <a:pt x="1144" y="98"/>
                  </a:lnTo>
                  <a:lnTo>
                    <a:pt x="1142" y="94"/>
                  </a:lnTo>
                  <a:lnTo>
                    <a:pt x="1140" y="84"/>
                  </a:lnTo>
                  <a:lnTo>
                    <a:pt x="1140" y="78"/>
                  </a:lnTo>
                  <a:lnTo>
                    <a:pt x="1142" y="74"/>
                  </a:lnTo>
                  <a:lnTo>
                    <a:pt x="1144" y="70"/>
                  </a:lnTo>
                  <a:lnTo>
                    <a:pt x="1150" y="66"/>
                  </a:lnTo>
                  <a:lnTo>
                    <a:pt x="1152" y="64"/>
                  </a:lnTo>
                  <a:lnTo>
                    <a:pt x="1132" y="54"/>
                  </a:lnTo>
                  <a:lnTo>
                    <a:pt x="1124" y="50"/>
                  </a:lnTo>
                  <a:lnTo>
                    <a:pt x="1108" y="50"/>
                  </a:lnTo>
                  <a:lnTo>
                    <a:pt x="1100" y="50"/>
                  </a:lnTo>
                  <a:lnTo>
                    <a:pt x="1092" y="48"/>
                  </a:lnTo>
                  <a:lnTo>
                    <a:pt x="1084" y="42"/>
                  </a:lnTo>
                  <a:lnTo>
                    <a:pt x="1080" y="40"/>
                  </a:lnTo>
                  <a:lnTo>
                    <a:pt x="1076" y="40"/>
                  </a:lnTo>
                  <a:lnTo>
                    <a:pt x="1070" y="40"/>
                  </a:lnTo>
                  <a:lnTo>
                    <a:pt x="1062" y="44"/>
                  </a:lnTo>
                  <a:lnTo>
                    <a:pt x="1058" y="48"/>
                  </a:lnTo>
                  <a:lnTo>
                    <a:pt x="1056" y="54"/>
                  </a:lnTo>
                  <a:lnTo>
                    <a:pt x="1054" y="58"/>
                  </a:lnTo>
                  <a:lnTo>
                    <a:pt x="1056" y="66"/>
                  </a:lnTo>
                  <a:lnTo>
                    <a:pt x="1060" y="80"/>
                  </a:lnTo>
                  <a:lnTo>
                    <a:pt x="1068" y="94"/>
                  </a:lnTo>
                  <a:lnTo>
                    <a:pt x="1084" y="120"/>
                  </a:lnTo>
                  <a:lnTo>
                    <a:pt x="1086" y="130"/>
                  </a:lnTo>
                  <a:lnTo>
                    <a:pt x="1086" y="132"/>
                  </a:lnTo>
                  <a:lnTo>
                    <a:pt x="1084" y="132"/>
                  </a:lnTo>
                  <a:lnTo>
                    <a:pt x="1080" y="132"/>
                  </a:lnTo>
                  <a:lnTo>
                    <a:pt x="1076" y="130"/>
                  </a:lnTo>
                  <a:lnTo>
                    <a:pt x="1068" y="122"/>
                  </a:lnTo>
                  <a:lnTo>
                    <a:pt x="1048" y="96"/>
                  </a:lnTo>
                  <a:lnTo>
                    <a:pt x="1036" y="82"/>
                  </a:lnTo>
                  <a:lnTo>
                    <a:pt x="1026" y="72"/>
                  </a:lnTo>
                  <a:lnTo>
                    <a:pt x="1020" y="68"/>
                  </a:lnTo>
                  <a:lnTo>
                    <a:pt x="1014" y="66"/>
                  </a:lnTo>
                  <a:lnTo>
                    <a:pt x="1008" y="64"/>
                  </a:lnTo>
                  <a:lnTo>
                    <a:pt x="1004" y="66"/>
                  </a:lnTo>
                  <a:lnTo>
                    <a:pt x="998" y="68"/>
                  </a:lnTo>
                  <a:lnTo>
                    <a:pt x="994" y="70"/>
                  </a:lnTo>
                  <a:lnTo>
                    <a:pt x="990" y="78"/>
                  </a:lnTo>
                  <a:lnTo>
                    <a:pt x="988" y="88"/>
                  </a:lnTo>
                  <a:lnTo>
                    <a:pt x="986" y="96"/>
                  </a:lnTo>
                  <a:lnTo>
                    <a:pt x="986" y="108"/>
                  </a:lnTo>
                  <a:lnTo>
                    <a:pt x="984" y="106"/>
                  </a:lnTo>
                  <a:lnTo>
                    <a:pt x="980" y="100"/>
                  </a:lnTo>
                  <a:lnTo>
                    <a:pt x="974" y="90"/>
                  </a:lnTo>
                  <a:lnTo>
                    <a:pt x="968" y="84"/>
                  </a:lnTo>
                  <a:lnTo>
                    <a:pt x="960" y="80"/>
                  </a:lnTo>
                  <a:lnTo>
                    <a:pt x="954" y="78"/>
                  </a:lnTo>
                  <a:lnTo>
                    <a:pt x="950" y="76"/>
                  </a:lnTo>
                  <a:lnTo>
                    <a:pt x="948" y="76"/>
                  </a:lnTo>
                  <a:lnTo>
                    <a:pt x="960" y="72"/>
                  </a:lnTo>
                  <a:lnTo>
                    <a:pt x="972" y="70"/>
                  </a:lnTo>
                  <a:lnTo>
                    <a:pt x="978" y="66"/>
                  </a:lnTo>
                  <a:lnTo>
                    <a:pt x="984" y="62"/>
                  </a:lnTo>
                  <a:lnTo>
                    <a:pt x="984" y="60"/>
                  </a:lnTo>
                  <a:lnTo>
                    <a:pt x="982" y="56"/>
                  </a:lnTo>
                  <a:lnTo>
                    <a:pt x="978" y="56"/>
                  </a:lnTo>
                  <a:lnTo>
                    <a:pt x="970" y="56"/>
                  </a:lnTo>
                  <a:lnTo>
                    <a:pt x="958" y="60"/>
                  </a:lnTo>
                  <a:lnTo>
                    <a:pt x="946" y="62"/>
                  </a:lnTo>
                  <a:lnTo>
                    <a:pt x="938" y="62"/>
                  </a:lnTo>
                  <a:lnTo>
                    <a:pt x="934" y="62"/>
                  </a:lnTo>
                  <a:lnTo>
                    <a:pt x="930" y="58"/>
                  </a:lnTo>
                  <a:lnTo>
                    <a:pt x="928" y="56"/>
                  </a:lnTo>
                  <a:lnTo>
                    <a:pt x="926" y="56"/>
                  </a:lnTo>
                  <a:lnTo>
                    <a:pt x="922" y="58"/>
                  </a:lnTo>
                  <a:lnTo>
                    <a:pt x="916" y="60"/>
                  </a:lnTo>
                  <a:lnTo>
                    <a:pt x="908" y="64"/>
                  </a:lnTo>
                  <a:lnTo>
                    <a:pt x="904" y="64"/>
                  </a:lnTo>
                  <a:lnTo>
                    <a:pt x="902" y="64"/>
                  </a:lnTo>
                  <a:lnTo>
                    <a:pt x="900" y="60"/>
                  </a:lnTo>
                  <a:lnTo>
                    <a:pt x="896" y="58"/>
                  </a:lnTo>
                  <a:lnTo>
                    <a:pt x="892" y="58"/>
                  </a:lnTo>
                  <a:lnTo>
                    <a:pt x="884" y="60"/>
                  </a:lnTo>
                  <a:lnTo>
                    <a:pt x="874" y="64"/>
                  </a:lnTo>
                  <a:lnTo>
                    <a:pt x="862" y="72"/>
                  </a:lnTo>
                  <a:lnTo>
                    <a:pt x="856" y="78"/>
                  </a:lnTo>
                  <a:lnTo>
                    <a:pt x="854" y="82"/>
                  </a:lnTo>
                  <a:lnTo>
                    <a:pt x="854" y="88"/>
                  </a:lnTo>
                  <a:lnTo>
                    <a:pt x="858" y="92"/>
                  </a:lnTo>
                  <a:lnTo>
                    <a:pt x="862" y="98"/>
                  </a:lnTo>
                  <a:lnTo>
                    <a:pt x="872" y="112"/>
                  </a:lnTo>
                  <a:lnTo>
                    <a:pt x="878" y="116"/>
                  </a:lnTo>
                  <a:lnTo>
                    <a:pt x="884" y="118"/>
                  </a:lnTo>
                  <a:lnTo>
                    <a:pt x="890" y="114"/>
                  </a:lnTo>
                  <a:lnTo>
                    <a:pt x="894" y="110"/>
                  </a:lnTo>
                  <a:lnTo>
                    <a:pt x="902" y="104"/>
                  </a:lnTo>
                  <a:lnTo>
                    <a:pt x="902" y="108"/>
                  </a:lnTo>
                  <a:close/>
                  <a:moveTo>
                    <a:pt x="1272" y="818"/>
                  </a:moveTo>
                  <a:lnTo>
                    <a:pt x="1272" y="818"/>
                  </a:lnTo>
                  <a:lnTo>
                    <a:pt x="1272" y="816"/>
                  </a:lnTo>
                  <a:lnTo>
                    <a:pt x="1270" y="814"/>
                  </a:lnTo>
                  <a:lnTo>
                    <a:pt x="1266" y="812"/>
                  </a:lnTo>
                  <a:lnTo>
                    <a:pt x="1264" y="814"/>
                  </a:lnTo>
                  <a:lnTo>
                    <a:pt x="1264" y="818"/>
                  </a:lnTo>
                  <a:lnTo>
                    <a:pt x="1264" y="820"/>
                  </a:lnTo>
                  <a:lnTo>
                    <a:pt x="1272" y="818"/>
                  </a:lnTo>
                  <a:close/>
                  <a:moveTo>
                    <a:pt x="1168" y="848"/>
                  </a:moveTo>
                  <a:lnTo>
                    <a:pt x="1168" y="848"/>
                  </a:lnTo>
                  <a:lnTo>
                    <a:pt x="1176" y="848"/>
                  </a:lnTo>
                  <a:lnTo>
                    <a:pt x="1180" y="848"/>
                  </a:lnTo>
                  <a:lnTo>
                    <a:pt x="1182" y="844"/>
                  </a:lnTo>
                  <a:lnTo>
                    <a:pt x="1184" y="840"/>
                  </a:lnTo>
                  <a:lnTo>
                    <a:pt x="1190" y="836"/>
                  </a:lnTo>
                  <a:lnTo>
                    <a:pt x="1192" y="834"/>
                  </a:lnTo>
                  <a:lnTo>
                    <a:pt x="1192" y="832"/>
                  </a:lnTo>
                  <a:lnTo>
                    <a:pt x="1192" y="830"/>
                  </a:lnTo>
                  <a:lnTo>
                    <a:pt x="1188" y="828"/>
                  </a:lnTo>
                  <a:lnTo>
                    <a:pt x="1182" y="826"/>
                  </a:lnTo>
                  <a:lnTo>
                    <a:pt x="1180" y="826"/>
                  </a:lnTo>
                  <a:lnTo>
                    <a:pt x="1180" y="828"/>
                  </a:lnTo>
                  <a:lnTo>
                    <a:pt x="1176" y="830"/>
                  </a:lnTo>
                  <a:lnTo>
                    <a:pt x="1174" y="830"/>
                  </a:lnTo>
                  <a:lnTo>
                    <a:pt x="1172" y="832"/>
                  </a:lnTo>
                  <a:lnTo>
                    <a:pt x="1170" y="832"/>
                  </a:lnTo>
                  <a:lnTo>
                    <a:pt x="1166" y="832"/>
                  </a:lnTo>
                  <a:lnTo>
                    <a:pt x="1164" y="832"/>
                  </a:lnTo>
                  <a:lnTo>
                    <a:pt x="1162" y="834"/>
                  </a:lnTo>
                  <a:lnTo>
                    <a:pt x="1162" y="838"/>
                  </a:lnTo>
                  <a:lnTo>
                    <a:pt x="1160" y="842"/>
                  </a:lnTo>
                  <a:lnTo>
                    <a:pt x="1156" y="842"/>
                  </a:lnTo>
                  <a:lnTo>
                    <a:pt x="1154" y="842"/>
                  </a:lnTo>
                  <a:lnTo>
                    <a:pt x="1152" y="844"/>
                  </a:lnTo>
                  <a:lnTo>
                    <a:pt x="1152" y="846"/>
                  </a:lnTo>
                  <a:lnTo>
                    <a:pt x="1154" y="848"/>
                  </a:lnTo>
                  <a:lnTo>
                    <a:pt x="1168" y="848"/>
                  </a:lnTo>
                  <a:close/>
                  <a:moveTo>
                    <a:pt x="1214" y="822"/>
                  </a:moveTo>
                  <a:lnTo>
                    <a:pt x="1214" y="822"/>
                  </a:lnTo>
                  <a:lnTo>
                    <a:pt x="1218" y="816"/>
                  </a:lnTo>
                  <a:lnTo>
                    <a:pt x="1218" y="814"/>
                  </a:lnTo>
                  <a:lnTo>
                    <a:pt x="1216" y="814"/>
                  </a:lnTo>
                  <a:lnTo>
                    <a:pt x="1212" y="812"/>
                  </a:lnTo>
                  <a:lnTo>
                    <a:pt x="1208" y="814"/>
                  </a:lnTo>
                  <a:lnTo>
                    <a:pt x="1206" y="814"/>
                  </a:lnTo>
                  <a:lnTo>
                    <a:pt x="1202" y="812"/>
                  </a:lnTo>
                  <a:lnTo>
                    <a:pt x="1198" y="810"/>
                  </a:lnTo>
                  <a:lnTo>
                    <a:pt x="1196" y="812"/>
                  </a:lnTo>
                  <a:lnTo>
                    <a:pt x="1192" y="814"/>
                  </a:lnTo>
                  <a:lnTo>
                    <a:pt x="1190" y="814"/>
                  </a:lnTo>
                  <a:lnTo>
                    <a:pt x="1188" y="814"/>
                  </a:lnTo>
                  <a:lnTo>
                    <a:pt x="1188" y="816"/>
                  </a:lnTo>
                  <a:lnTo>
                    <a:pt x="1184" y="820"/>
                  </a:lnTo>
                  <a:lnTo>
                    <a:pt x="1182" y="822"/>
                  </a:lnTo>
                  <a:lnTo>
                    <a:pt x="1184" y="824"/>
                  </a:lnTo>
                  <a:lnTo>
                    <a:pt x="1190" y="824"/>
                  </a:lnTo>
                  <a:lnTo>
                    <a:pt x="1196" y="828"/>
                  </a:lnTo>
                  <a:lnTo>
                    <a:pt x="1200" y="830"/>
                  </a:lnTo>
                  <a:lnTo>
                    <a:pt x="1204" y="830"/>
                  </a:lnTo>
                  <a:lnTo>
                    <a:pt x="1214" y="822"/>
                  </a:lnTo>
                  <a:close/>
                  <a:moveTo>
                    <a:pt x="1352" y="792"/>
                  </a:moveTo>
                  <a:lnTo>
                    <a:pt x="1352" y="792"/>
                  </a:lnTo>
                  <a:lnTo>
                    <a:pt x="1348" y="790"/>
                  </a:lnTo>
                  <a:lnTo>
                    <a:pt x="1344" y="788"/>
                  </a:lnTo>
                  <a:lnTo>
                    <a:pt x="1338" y="788"/>
                  </a:lnTo>
                  <a:lnTo>
                    <a:pt x="1330" y="790"/>
                  </a:lnTo>
                  <a:lnTo>
                    <a:pt x="1328" y="792"/>
                  </a:lnTo>
                  <a:lnTo>
                    <a:pt x="1330" y="794"/>
                  </a:lnTo>
                  <a:lnTo>
                    <a:pt x="1340" y="798"/>
                  </a:lnTo>
                  <a:lnTo>
                    <a:pt x="1350" y="796"/>
                  </a:lnTo>
                  <a:lnTo>
                    <a:pt x="1352" y="796"/>
                  </a:lnTo>
                  <a:lnTo>
                    <a:pt x="1352" y="792"/>
                  </a:lnTo>
                  <a:close/>
                  <a:moveTo>
                    <a:pt x="1326" y="780"/>
                  </a:moveTo>
                  <a:lnTo>
                    <a:pt x="1326" y="780"/>
                  </a:lnTo>
                  <a:lnTo>
                    <a:pt x="1330" y="778"/>
                  </a:lnTo>
                  <a:lnTo>
                    <a:pt x="1334" y="776"/>
                  </a:lnTo>
                  <a:lnTo>
                    <a:pt x="1338" y="776"/>
                  </a:lnTo>
                  <a:lnTo>
                    <a:pt x="1342" y="776"/>
                  </a:lnTo>
                  <a:lnTo>
                    <a:pt x="1346" y="778"/>
                  </a:lnTo>
                  <a:lnTo>
                    <a:pt x="1350" y="776"/>
                  </a:lnTo>
                  <a:lnTo>
                    <a:pt x="1364" y="766"/>
                  </a:lnTo>
                  <a:lnTo>
                    <a:pt x="1372" y="760"/>
                  </a:lnTo>
                  <a:lnTo>
                    <a:pt x="1372" y="758"/>
                  </a:lnTo>
                  <a:lnTo>
                    <a:pt x="1372" y="756"/>
                  </a:lnTo>
                  <a:lnTo>
                    <a:pt x="1368" y="756"/>
                  </a:lnTo>
                  <a:lnTo>
                    <a:pt x="1362" y="756"/>
                  </a:lnTo>
                  <a:lnTo>
                    <a:pt x="1356" y="758"/>
                  </a:lnTo>
                  <a:lnTo>
                    <a:pt x="1358" y="760"/>
                  </a:lnTo>
                  <a:lnTo>
                    <a:pt x="1358" y="762"/>
                  </a:lnTo>
                  <a:lnTo>
                    <a:pt x="1356" y="764"/>
                  </a:lnTo>
                  <a:lnTo>
                    <a:pt x="1350" y="762"/>
                  </a:lnTo>
                  <a:lnTo>
                    <a:pt x="1348" y="762"/>
                  </a:lnTo>
                  <a:lnTo>
                    <a:pt x="1346" y="762"/>
                  </a:lnTo>
                  <a:lnTo>
                    <a:pt x="1342" y="766"/>
                  </a:lnTo>
                  <a:lnTo>
                    <a:pt x="1342" y="770"/>
                  </a:lnTo>
                  <a:lnTo>
                    <a:pt x="1340" y="768"/>
                  </a:lnTo>
                  <a:lnTo>
                    <a:pt x="1338" y="766"/>
                  </a:lnTo>
                  <a:lnTo>
                    <a:pt x="1332" y="766"/>
                  </a:lnTo>
                  <a:lnTo>
                    <a:pt x="1318" y="770"/>
                  </a:lnTo>
                  <a:lnTo>
                    <a:pt x="1314" y="774"/>
                  </a:lnTo>
                  <a:lnTo>
                    <a:pt x="1318" y="776"/>
                  </a:lnTo>
                  <a:lnTo>
                    <a:pt x="1320" y="776"/>
                  </a:lnTo>
                  <a:lnTo>
                    <a:pt x="1322" y="778"/>
                  </a:lnTo>
                  <a:lnTo>
                    <a:pt x="1320" y="780"/>
                  </a:lnTo>
                  <a:lnTo>
                    <a:pt x="1326" y="780"/>
                  </a:lnTo>
                  <a:close/>
                  <a:moveTo>
                    <a:pt x="1414" y="220"/>
                  </a:moveTo>
                  <a:lnTo>
                    <a:pt x="1414" y="220"/>
                  </a:lnTo>
                  <a:lnTo>
                    <a:pt x="1408" y="216"/>
                  </a:lnTo>
                  <a:lnTo>
                    <a:pt x="1402" y="216"/>
                  </a:lnTo>
                  <a:lnTo>
                    <a:pt x="1392" y="218"/>
                  </a:lnTo>
                  <a:lnTo>
                    <a:pt x="1388" y="220"/>
                  </a:lnTo>
                  <a:lnTo>
                    <a:pt x="1382" y="220"/>
                  </a:lnTo>
                  <a:lnTo>
                    <a:pt x="1374" y="218"/>
                  </a:lnTo>
                  <a:lnTo>
                    <a:pt x="1364" y="214"/>
                  </a:lnTo>
                  <a:lnTo>
                    <a:pt x="1356" y="208"/>
                  </a:lnTo>
                  <a:lnTo>
                    <a:pt x="1354" y="204"/>
                  </a:lnTo>
                  <a:lnTo>
                    <a:pt x="1356" y="200"/>
                  </a:lnTo>
                  <a:lnTo>
                    <a:pt x="1360" y="198"/>
                  </a:lnTo>
                  <a:lnTo>
                    <a:pt x="1370" y="194"/>
                  </a:lnTo>
                  <a:lnTo>
                    <a:pt x="1370" y="192"/>
                  </a:lnTo>
                  <a:lnTo>
                    <a:pt x="1366" y="190"/>
                  </a:lnTo>
                  <a:lnTo>
                    <a:pt x="1354" y="188"/>
                  </a:lnTo>
                  <a:lnTo>
                    <a:pt x="1336" y="188"/>
                  </a:lnTo>
                  <a:lnTo>
                    <a:pt x="1316" y="188"/>
                  </a:lnTo>
                  <a:lnTo>
                    <a:pt x="1296" y="190"/>
                  </a:lnTo>
                  <a:lnTo>
                    <a:pt x="1280" y="194"/>
                  </a:lnTo>
                  <a:lnTo>
                    <a:pt x="1274" y="196"/>
                  </a:lnTo>
                  <a:lnTo>
                    <a:pt x="1270" y="198"/>
                  </a:lnTo>
                  <a:lnTo>
                    <a:pt x="1270" y="202"/>
                  </a:lnTo>
                  <a:lnTo>
                    <a:pt x="1272" y="204"/>
                  </a:lnTo>
                  <a:lnTo>
                    <a:pt x="1276" y="208"/>
                  </a:lnTo>
                  <a:lnTo>
                    <a:pt x="1286" y="212"/>
                  </a:lnTo>
                  <a:lnTo>
                    <a:pt x="1292" y="214"/>
                  </a:lnTo>
                  <a:lnTo>
                    <a:pt x="1292" y="216"/>
                  </a:lnTo>
                  <a:lnTo>
                    <a:pt x="1292" y="218"/>
                  </a:lnTo>
                  <a:lnTo>
                    <a:pt x="1286" y="224"/>
                  </a:lnTo>
                  <a:lnTo>
                    <a:pt x="1272" y="236"/>
                  </a:lnTo>
                  <a:lnTo>
                    <a:pt x="1264" y="242"/>
                  </a:lnTo>
                  <a:lnTo>
                    <a:pt x="1262" y="246"/>
                  </a:lnTo>
                  <a:lnTo>
                    <a:pt x="1264" y="248"/>
                  </a:lnTo>
                  <a:lnTo>
                    <a:pt x="1270" y="250"/>
                  </a:lnTo>
                  <a:lnTo>
                    <a:pt x="1288" y="250"/>
                  </a:lnTo>
                  <a:lnTo>
                    <a:pt x="1314" y="246"/>
                  </a:lnTo>
                  <a:lnTo>
                    <a:pt x="1324" y="248"/>
                  </a:lnTo>
                  <a:lnTo>
                    <a:pt x="1328" y="248"/>
                  </a:lnTo>
                  <a:lnTo>
                    <a:pt x="1328" y="250"/>
                  </a:lnTo>
                  <a:lnTo>
                    <a:pt x="1328" y="256"/>
                  </a:lnTo>
                  <a:lnTo>
                    <a:pt x="1328" y="260"/>
                  </a:lnTo>
                  <a:lnTo>
                    <a:pt x="1326" y="264"/>
                  </a:lnTo>
                  <a:lnTo>
                    <a:pt x="1326" y="266"/>
                  </a:lnTo>
                  <a:lnTo>
                    <a:pt x="1328" y="266"/>
                  </a:lnTo>
                  <a:lnTo>
                    <a:pt x="1336" y="266"/>
                  </a:lnTo>
                  <a:lnTo>
                    <a:pt x="1350" y="260"/>
                  </a:lnTo>
                  <a:lnTo>
                    <a:pt x="1376" y="250"/>
                  </a:lnTo>
                  <a:lnTo>
                    <a:pt x="1402" y="238"/>
                  </a:lnTo>
                  <a:lnTo>
                    <a:pt x="1412" y="234"/>
                  </a:lnTo>
                  <a:lnTo>
                    <a:pt x="1418" y="228"/>
                  </a:lnTo>
                  <a:lnTo>
                    <a:pt x="1420" y="226"/>
                  </a:lnTo>
                  <a:lnTo>
                    <a:pt x="1420" y="224"/>
                  </a:lnTo>
                  <a:lnTo>
                    <a:pt x="1418" y="222"/>
                  </a:lnTo>
                  <a:lnTo>
                    <a:pt x="1414" y="220"/>
                  </a:lnTo>
                  <a:close/>
                  <a:moveTo>
                    <a:pt x="1370" y="792"/>
                  </a:moveTo>
                  <a:lnTo>
                    <a:pt x="1370" y="792"/>
                  </a:lnTo>
                  <a:lnTo>
                    <a:pt x="1378" y="782"/>
                  </a:lnTo>
                  <a:lnTo>
                    <a:pt x="1380" y="776"/>
                  </a:lnTo>
                  <a:lnTo>
                    <a:pt x="1378" y="774"/>
                  </a:lnTo>
                  <a:lnTo>
                    <a:pt x="1376" y="772"/>
                  </a:lnTo>
                  <a:lnTo>
                    <a:pt x="1372" y="770"/>
                  </a:lnTo>
                  <a:lnTo>
                    <a:pt x="1370" y="774"/>
                  </a:lnTo>
                  <a:lnTo>
                    <a:pt x="1362" y="776"/>
                  </a:lnTo>
                  <a:lnTo>
                    <a:pt x="1354" y="780"/>
                  </a:lnTo>
                  <a:lnTo>
                    <a:pt x="1350" y="784"/>
                  </a:lnTo>
                  <a:lnTo>
                    <a:pt x="1350" y="786"/>
                  </a:lnTo>
                  <a:lnTo>
                    <a:pt x="1350" y="788"/>
                  </a:lnTo>
                  <a:lnTo>
                    <a:pt x="1356" y="792"/>
                  </a:lnTo>
                  <a:lnTo>
                    <a:pt x="1364" y="794"/>
                  </a:lnTo>
                  <a:lnTo>
                    <a:pt x="1366" y="794"/>
                  </a:lnTo>
                  <a:lnTo>
                    <a:pt x="1370" y="792"/>
                  </a:lnTo>
                  <a:close/>
                  <a:moveTo>
                    <a:pt x="1388" y="762"/>
                  </a:moveTo>
                  <a:lnTo>
                    <a:pt x="1388" y="762"/>
                  </a:lnTo>
                  <a:lnTo>
                    <a:pt x="1384" y="762"/>
                  </a:lnTo>
                  <a:lnTo>
                    <a:pt x="1380" y="764"/>
                  </a:lnTo>
                  <a:lnTo>
                    <a:pt x="1380" y="766"/>
                  </a:lnTo>
                  <a:lnTo>
                    <a:pt x="1380" y="770"/>
                  </a:lnTo>
                  <a:lnTo>
                    <a:pt x="1384" y="776"/>
                  </a:lnTo>
                  <a:lnTo>
                    <a:pt x="1386" y="778"/>
                  </a:lnTo>
                  <a:lnTo>
                    <a:pt x="1388" y="778"/>
                  </a:lnTo>
                  <a:lnTo>
                    <a:pt x="1394" y="776"/>
                  </a:lnTo>
                  <a:lnTo>
                    <a:pt x="1396" y="772"/>
                  </a:lnTo>
                  <a:lnTo>
                    <a:pt x="1396" y="770"/>
                  </a:lnTo>
                  <a:lnTo>
                    <a:pt x="1396" y="766"/>
                  </a:lnTo>
                  <a:lnTo>
                    <a:pt x="1392" y="764"/>
                  </a:lnTo>
                  <a:lnTo>
                    <a:pt x="1388" y="762"/>
                  </a:lnTo>
                  <a:close/>
                  <a:moveTo>
                    <a:pt x="1264" y="804"/>
                  </a:moveTo>
                  <a:lnTo>
                    <a:pt x="1264" y="804"/>
                  </a:lnTo>
                  <a:lnTo>
                    <a:pt x="1264" y="800"/>
                  </a:lnTo>
                  <a:lnTo>
                    <a:pt x="1262" y="798"/>
                  </a:lnTo>
                  <a:lnTo>
                    <a:pt x="1258" y="798"/>
                  </a:lnTo>
                  <a:lnTo>
                    <a:pt x="1252" y="802"/>
                  </a:lnTo>
                  <a:lnTo>
                    <a:pt x="1248" y="804"/>
                  </a:lnTo>
                  <a:lnTo>
                    <a:pt x="1248" y="808"/>
                  </a:lnTo>
                  <a:lnTo>
                    <a:pt x="1250" y="810"/>
                  </a:lnTo>
                  <a:lnTo>
                    <a:pt x="1254" y="812"/>
                  </a:lnTo>
                  <a:lnTo>
                    <a:pt x="1260" y="814"/>
                  </a:lnTo>
                  <a:lnTo>
                    <a:pt x="1262" y="812"/>
                  </a:lnTo>
                  <a:lnTo>
                    <a:pt x="1264" y="804"/>
                  </a:lnTo>
                  <a:close/>
                  <a:moveTo>
                    <a:pt x="1102" y="904"/>
                  </a:moveTo>
                  <a:lnTo>
                    <a:pt x="1102" y="904"/>
                  </a:lnTo>
                  <a:lnTo>
                    <a:pt x="1102" y="908"/>
                  </a:lnTo>
                  <a:lnTo>
                    <a:pt x="1104" y="908"/>
                  </a:lnTo>
                  <a:lnTo>
                    <a:pt x="1112" y="908"/>
                  </a:lnTo>
                  <a:lnTo>
                    <a:pt x="1114" y="906"/>
                  </a:lnTo>
                  <a:lnTo>
                    <a:pt x="1112" y="902"/>
                  </a:lnTo>
                  <a:lnTo>
                    <a:pt x="1106" y="902"/>
                  </a:lnTo>
                  <a:lnTo>
                    <a:pt x="1104" y="902"/>
                  </a:lnTo>
                  <a:lnTo>
                    <a:pt x="1102" y="904"/>
                  </a:lnTo>
                  <a:close/>
                  <a:moveTo>
                    <a:pt x="1116" y="898"/>
                  </a:moveTo>
                  <a:lnTo>
                    <a:pt x="1116" y="898"/>
                  </a:lnTo>
                  <a:lnTo>
                    <a:pt x="1120" y="900"/>
                  </a:lnTo>
                  <a:lnTo>
                    <a:pt x="1122" y="898"/>
                  </a:lnTo>
                  <a:lnTo>
                    <a:pt x="1124" y="896"/>
                  </a:lnTo>
                  <a:lnTo>
                    <a:pt x="1124" y="894"/>
                  </a:lnTo>
                  <a:lnTo>
                    <a:pt x="1120" y="892"/>
                  </a:lnTo>
                  <a:lnTo>
                    <a:pt x="1116" y="894"/>
                  </a:lnTo>
                  <a:lnTo>
                    <a:pt x="1114" y="896"/>
                  </a:lnTo>
                  <a:lnTo>
                    <a:pt x="1116" y="898"/>
                  </a:lnTo>
                  <a:close/>
                  <a:moveTo>
                    <a:pt x="1150" y="850"/>
                  </a:moveTo>
                  <a:lnTo>
                    <a:pt x="1150" y="850"/>
                  </a:lnTo>
                  <a:lnTo>
                    <a:pt x="1148" y="850"/>
                  </a:lnTo>
                  <a:lnTo>
                    <a:pt x="1148" y="848"/>
                  </a:lnTo>
                  <a:lnTo>
                    <a:pt x="1146" y="846"/>
                  </a:lnTo>
                  <a:lnTo>
                    <a:pt x="1144" y="846"/>
                  </a:lnTo>
                  <a:lnTo>
                    <a:pt x="1142" y="848"/>
                  </a:lnTo>
                  <a:lnTo>
                    <a:pt x="1140" y="846"/>
                  </a:lnTo>
                  <a:lnTo>
                    <a:pt x="1138" y="844"/>
                  </a:lnTo>
                  <a:lnTo>
                    <a:pt x="1136" y="846"/>
                  </a:lnTo>
                  <a:lnTo>
                    <a:pt x="1136" y="848"/>
                  </a:lnTo>
                  <a:lnTo>
                    <a:pt x="1132" y="848"/>
                  </a:lnTo>
                  <a:lnTo>
                    <a:pt x="1130" y="846"/>
                  </a:lnTo>
                  <a:lnTo>
                    <a:pt x="1130" y="850"/>
                  </a:lnTo>
                  <a:lnTo>
                    <a:pt x="1130" y="852"/>
                  </a:lnTo>
                  <a:lnTo>
                    <a:pt x="1128" y="850"/>
                  </a:lnTo>
                  <a:lnTo>
                    <a:pt x="1124" y="850"/>
                  </a:lnTo>
                  <a:lnTo>
                    <a:pt x="1120" y="850"/>
                  </a:lnTo>
                  <a:lnTo>
                    <a:pt x="1118" y="854"/>
                  </a:lnTo>
                  <a:lnTo>
                    <a:pt x="1120" y="856"/>
                  </a:lnTo>
                  <a:lnTo>
                    <a:pt x="1124" y="856"/>
                  </a:lnTo>
                  <a:lnTo>
                    <a:pt x="1124" y="858"/>
                  </a:lnTo>
                  <a:lnTo>
                    <a:pt x="1120" y="860"/>
                  </a:lnTo>
                  <a:lnTo>
                    <a:pt x="1114" y="860"/>
                  </a:lnTo>
                  <a:lnTo>
                    <a:pt x="1108" y="860"/>
                  </a:lnTo>
                  <a:lnTo>
                    <a:pt x="1108" y="862"/>
                  </a:lnTo>
                  <a:lnTo>
                    <a:pt x="1110" y="862"/>
                  </a:lnTo>
                  <a:lnTo>
                    <a:pt x="1110" y="864"/>
                  </a:lnTo>
                  <a:lnTo>
                    <a:pt x="1108" y="866"/>
                  </a:lnTo>
                  <a:lnTo>
                    <a:pt x="1106" y="866"/>
                  </a:lnTo>
                  <a:lnTo>
                    <a:pt x="1108" y="868"/>
                  </a:lnTo>
                  <a:lnTo>
                    <a:pt x="1110" y="870"/>
                  </a:lnTo>
                  <a:lnTo>
                    <a:pt x="1108" y="870"/>
                  </a:lnTo>
                  <a:lnTo>
                    <a:pt x="1108" y="872"/>
                  </a:lnTo>
                  <a:lnTo>
                    <a:pt x="1108" y="874"/>
                  </a:lnTo>
                  <a:lnTo>
                    <a:pt x="1108" y="876"/>
                  </a:lnTo>
                  <a:lnTo>
                    <a:pt x="1108" y="878"/>
                  </a:lnTo>
                  <a:lnTo>
                    <a:pt x="1106" y="880"/>
                  </a:lnTo>
                  <a:lnTo>
                    <a:pt x="1104" y="882"/>
                  </a:lnTo>
                  <a:lnTo>
                    <a:pt x="1108" y="884"/>
                  </a:lnTo>
                  <a:lnTo>
                    <a:pt x="1114" y="884"/>
                  </a:lnTo>
                  <a:lnTo>
                    <a:pt x="1114" y="886"/>
                  </a:lnTo>
                  <a:lnTo>
                    <a:pt x="1114" y="888"/>
                  </a:lnTo>
                  <a:lnTo>
                    <a:pt x="1116" y="888"/>
                  </a:lnTo>
                  <a:lnTo>
                    <a:pt x="1120" y="884"/>
                  </a:lnTo>
                  <a:lnTo>
                    <a:pt x="1122" y="880"/>
                  </a:lnTo>
                  <a:lnTo>
                    <a:pt x="1126" y="876"/>
                  </a:lnTo>
                  <a:lnTo>
                    <a:pt x="1130" y="874"/>
                  </a:lnTo>
                  <a:lnTo>
                    <a:pt x="1132" y="876"/>
                  </a:lnTo>
                  <a:lnTo>
                    <a:pt x="1132" y="878"/>
                  </a:lnTo>
                  <a:lnTo>
                    <a:pt x="1134" y="878"/>
                  </a:lnTo>
                  <a:lnTo>
                    <a:pt x="1142" y="878"/>
                  </a:lnTo>
                  <a:lnTo>
                    <a:pt x="1146" y="876"/>
                  </a:lnTo>
                  <a:lnTo>
                    <a:pt x="1148" y="874"/>
                  </a:lnTo>
                  <a:lnTo>
                    <a:pt x="1146" y="870"/>
                  </a:lnTo>
                  <a:lnTo>
                    <a:pt x="1146" y="866"/>
                  </a:lnTo>
                  <a:lnTo>
                    <a:pt x="1148" y="864"/>
                  </a:lnTo>
                  <a:lnTo>
                    <a:pt x="1150" y="862"/>
                  </a:lnTo>
                  <a:lnTo>
                    <a:pt x="1150" y="860"/>
                  </a:lnTo>
                  <a:lnTo>
                    <a:pt x="1152" y="852"/>
                  </a:lnTo>
                  <a:lnTo>
                    <a:pt x="1152" y="850"/>
                  </a:lnTo>
                  <a:lnTo>
                    <a:pt x="1150" y="850"/>
                  </a:lnTo>
                  <a:close/>
                  <a:moveTo>
                    <a:pt x="1254" y="830"/>
                  </a:moveTo>
                  <a:lnTo>
                    <a:pt x="1254" y="830"/>
                  </a:lnTo>
                  <a:lnTo>
                    <a:pt x="1260" y="826"/>
                  </a:lnTo>
                  <a:lnTo>
                    <a:pt x="1262" y="824"/>
                  </a:lnTo>
                  <a:lnTo>
                    <a:pt x="1260" y="820"/>
                  </a:lnTo>
                  <a:lnTo>
                    <a:pt x="1258" y="822"/>
                  </a:lnTo>
                  <a:lnTo>
                    <a:pt x="1256" y="826"/>
                  </a:lnTo>
                  <a:lnTo>
                    <a:pt x="1254" y="830"/>
                  </a:lnTo>
                  <a:close/>
                  <a:moveTo>
                    <a:pt x="1226" y="818"/>
                  </a:moveTo>
                  <a:lnTo>
                    <a:pt x="1226" y="818"/>
                  </a:lnTo>
                  <a:lnTo>
                    <a:pt x="1222" y="818"/>
                  </a:lnTo>
                  <a:lnTo>
                    <a:pt x="1218" y="820"/>
                  </a:lnTo>
                  <a:lnTo>
                    <a:pt x="1214" y="826"/>
                  </a:lnTo>
                  <a:lnTo>
                    <a:pt x="1216" y="826"/>
                  </a:lnTo>
                  <a:lnTo>
                    <a:pt x="1220" y="824"/>
                  </a:lnTo>
                  <a:lnTo>
                    <a:pt x="1224" y="822"/>
                  </a:lnTo>
                  <a:lnTo>
                    <a:pt x="1226" y="818"/>
                  </a:lnTo>
                  <a:close/>
                  <a:moveTo>
                    <a:pt x="1074" y="928"/>
                  </a:moveTo>
                  <a:lnTo>
                    <a:pt x="1074" y="928"/>
                  </a:lnTo>
                  <a:lnTo>
                    <a:pt x="1074" y="930"/>
                  </a:lnTo>
                  <a:lnTo>
                    <a:pt x="1074" y="932"/>
                  </a:lnTo>
                  <a:lnTo>
                    <a:pt x="1078" y="932"/>
                  </a:lnTo>
                  <a:lnTo>
                    <a:pt x="1082" y="930"/>
                  </a:lnTo>
                  <a:lnTo>
                    <a:pt x="1084" y="926"/>
                  </a:lnTo>
                  <a:lnTo>
                    <a:pt x="1084" y="924"/>
                  </a:lnTo>
                  <a:lnTo>
                    <a:pt x="1080" y="924"/>
                  </a:lnTo>
                  <a:lnTo>
                    <a:pt x="1076" y="924"/>
                  </a:lnTo>
                  <a:lnTo>
                    <a:pt x="1074" y="928"/>
                  </a:lnTo>
                  <a:close/>
                  <a:moveTo>
                    <a:pt x="772" y="1274"/>
                  </a:moveTo>
                  <a:lnTo>
                    <a:pt x="772" y="1274"/>
                  </a:lnTo>
                  <a:lnTo>
                    <a:pt x="784" y="1270"/>
                  </a:lnTo>
                  <a:lnTo>
                    <a:pt x="788" y="1270"/>
                  </a:lnTo>
                  <a:lnTo>
                    <a:pt x="790" y="1268"/>
                  </a:lnTo>
                  <a:lnTo>
                    <a:pt x="790" y="1266"/>
                  </a:lnTo>
                  <a:lnTo>
                    <a:pt x="788" y="1264"/>
                  </a:lnTo>
                  <a:lnTo>
                    <a:pt x="786" y="1264"/>
                  </a:lnTo>
                  <a:lnTo>
                    <a:pt x="784" y="1262"/>
                  </a:lnTo>
                  <a:lnTo>
                    <a:pt x="784" y="1260"/>
                  </a:lnTo>
                  <a:lnTo>
                    <a:pt x="778" y="1262"/>
                  </a:lnTo>
                  <a:lnTo>
                    <a:pt x="768" y="1266"/>
                  </a:lnTo>
                  <a:lnTo>
                    <a:pt x="760" y="1268"/>
                  </a:lnTo>
                  <a:lnTo>
                    <a:pt x="758" y="1270"/>
                  </a:lnTo>
                  <a:lnTo>
                    <a:pt x="756" y="1274"/>
                  </a:lnTo>
                  <a:lnTo>
                    <a:pt x="758" y="1276"/>
                  </a:lnTo>
                  <a:lnTo>
                    <a:pt x="760" y="1276"/>
                  </a:lnTo>
                  <a:lnTo>
                    <a:pt x="772" y="1274"/>
                  </a:lnTo>
                  <a:close/>
                  <a:moveTo>
                    <a:pt x="776" y="1258"/>
                  </a:moveTo>
                  <a:lnTo>
                    <a:pt x="776" y="1258"/>
                  </a:lnTo>
                  <a:lnTo>
                    <a:pt x="780" y="1256"/>
                  </a:lnTo>
                  <a:lnTo>
                    <a:pt x="778" y="1252"/>
                  </a:lnTo>
                  <a:lnTo>
                    <a:pt x="776" y="1250"/>
                  </a:lnTo>
                  <a:lnTo>
                    <a:pt x="774" y="1252"/>
                  </a:lnTo>
                  <a:lnTo>
                    <a:pt x="772" y="1254"/>
                  </a:lnTo>
                  <a:lnTo>
                    <a:pt x="764" y="1256"/>
                  </a:lnTo>
                  <a:lnTo>
                    <a:pt x="760" y="1258"/>
                  </a:lnTo>
                  <a:lnTo>
                    <a:pt x="758" y="1258"/>
                  </a:lnTo>
                  <a:lnTo>
                    <a:pt x="758" y="1260"/>
                  </a:lnTo>
                  <a:lnTo>
                    <a:pt x="764" y="1260"/>
                  </a:lnTo>
                  <a:lnTo>
                    <a:pt x="776" y="1258"/>
                  </a:lnTo>
                  <a:close/>
                  <a:moveTo>
                    <a:pt x="892" y="180"/>
                  </a:moveTo>
                  <a:lnTo>
                    <a:pt x="892" y="180"/>
                  </a:lnTo>
                  <a:lnTo>
                    <a:pt x="904" y="186"/>
                  </a:lnTo>
                  <a:lnTo>
                    <a:pt x="912" y="188"/>
                  </a:lnTo>
                  <a:lnTo>
                    <a:pt x="912" y="186"/>
                  </a:lnTo>
                  <a:lnTo>
                    <a:pt x="910" y="182"/>
                  </a:lnTo>
                  <a:lnTo>
                    <a:pt x="906" y="176"/>
                  </a:lnTo>
                  <a:lnTo>
                    <a:pt x="900" y="170"/>
                  </a:lnTo>
                  <a:lnTo>
                    <a:pt x="894" y="164"/>
                  </a:lnTo>
                  <a:lnTo>
                    <a:pt x="888" y="164"/>
                  </a:lnTo>
                  <a:lnTo>
                    <a:pt x="882" y="162"/>
                  </a:lnTo>
                  <a:lnTo>
                    <a:pt x="878" y="158"/>
                  </a:lnTo>
                  <a:lnTo>
                    <a:pt x="870" y="144"/>
                  </a:lnTo>
                  <a:lnTo>
                    <a:pt x="866" y="138"/>
                  </a:lnTo>
                  <a:lnTo>
                    <a:pt x="860" y="134"/>
                  </a:lnTo>
                  <a:lnTo>
                    <a:pt x="856" y="132"/>
                  </a:lnTo>
                  <a:lnTo>
                    <a:pt x="850" y="132"/>
                  </a:lnTo>
                  <a:lnTo>
                    <a:pt x="846" y="136"/>
                  </a:lnTo>
                  <a:lnTo>
                    <a:pt x="846" y="142"/>
                  </a:lnTo>
                  <a:lnTo>
                    <a:pt x="860" y="164"/>
                  </a:lnTo>
                  <a:lnTo>
                    <a:pt x="866" y="174"/>
                  </a:lnTo>
                  <a:lnTo>
                    <a:pt x="868" y="174"/>
                  </a:lnTo>
                  <a:lnTo>
                    <a:pt x="870" y="174"/>
                  </a:lnTo>
                  <a:lnTo>
                    <a:pt x="872" y="172"/>
                  </a:lnTo>
                  <a:lnTo>
                    <a:pt x="876" y="172"/>
                  </a:lnTo>
                  <a:lnTo>
                    <a:pt x="884" y="174"/>
                  </a:lnTo>
                  <a:lnTo>
                    <a:pt x="892" y="180"/>
                  </a:lnTo>
                  <a:close/>
                  <a:moveTo>
                    <a:pt x="1006" y="948"/>
                  </a:moveTo>
                  <a:lnTo>
                    <a:pt x="1006" y="948"/>
                  </a:lnTo>
                  <a:lnTo>
                    <a:pt x="1016" y="944"/>
                  </a:lnTo>
                  <a:lnTo>
                    <a:pt x="1026" y="934"/>
                  </a:lnTo>
                  <a:lnTo>
                    <a:pt x="1030" y="932"/>
                  </a:lnTo>
                  <a:lnTo>
                    <a:pt x="1030" y="930"/>
                  </a:lnTo>
                  <a:lnTo>
                    <a:pt x="1026" y="930"/>
                  </a:lnTo>
                  <a:lnTo>
                    <a:pt x="1018" y="930"/>
                  </a:lnTo>
                  <a:lnTo>
                    <a:pt x="1008" y="932"/>
                  </a:lnTo>
                  <a:lnTo>
                    <a:pt x="1004" y="934"/>
                  </a:lnTo>
                  <a:lnTo>
                    <a:pt x="1006" y="936"/>
                  </a:lnTo>
                  <a:lnTo>
                    <a:pt x="1006" y="938"/>
                  </a:lnTo>
                  <a:lnTo>
                    <a:pt x="1002" y="938"/>
                  </a:lnTo>
                  <a:lnTo>
                    <a:pt x="998" y="938"/>
                  </a:lnTo>
                  <a:lnTo>
                    <a:pt x="998" y="940"/>
                  </a:lnTo>
                  <a:lnTo>
                    <a:pt x="1000" y="942"/>
                  </a:lnTo>
                  <a:lnTo>
                    <a:pt x="998" y="946"/>
                  </a:lnTo>
                  <a:lnTo>
                    <a:pt x="996" y="948"/>
                  </a:lnTo>
                  <a:lnTo>
                    <a:pt x="1000" y="948"/>
                  </a:lnTo>
                  <a:lnTo>
                    <a:pt x="1006" y="948"/>
                  </a:lnTo>
                  <a:close/>
                  <a:moveTo>
                    <a:pt x="1028" y="900"/>
                  </a:moveTo>
                  <a:lnTo>
                    <a:pt x="1028" y="900"/>
                  </a:lnTo>
                  <a:lnTo>
                    <a:pt x="1024" y="900"/>
                  </a:lnTo>
                  <a:lnTo>
                    <a:pt x="1022" y="902"/>
                  </a:lnTo>
                  <a:lnTo>
                    <a:pt x="1022" y="904"/>
                  </a:lnTo>
                  <a:lnTo>
                    <a:pt x="1018" y="906"/>
                  </a:lnTo>
                  <a:lnTo>
                    <a:pt x="1016" y="904"/>
                  </a:lnTo>
                  <a:lnTo>
                    <a:pt x="1014" y="902"/>
                  </a:lnTo>
                  <a:lnTo>
                    <a:pt x="1012" y="902"/>
                  </a:lnTo>
                  <a:lnTo>
                    <a:pt x="1010" y="904"/>
                  </a:lnTo>
                  <a:lnTo>
                    <a:pt x="1008" y="904"/>
                  </a:lnTo>
                  <a:lnTo>
                    <a:pt x="1006" y="904"/>
                  </a:lnTo>
                  <a:lnTo>
                    <a:pt x="1004" y="906"/>
                  </a:lnTo>
                  <a:lnTo>
                    <a:pt x="1004" y="910"/>
                  </a:lnTo>
                  <a:lnTo>
                    <a:pt x="1002" y="912"/>
                  </a:lnTo>
                  <a:lnTo>
                    <a:pt x="1002" y="914"/>
                  </a:lnTo>
                  <a:lnTo>
                    <a:pt x="1004" y="916"/>
                  </a:lnTo>
                  <a:lnTo>
                    <a:pt x="1008" y="918"/>
                  </a:lnTo>
                  <a:lnTo>
                    <a:pt x="1012" y="916"/>
                  </a:lnTo>
                  <a:lnTo>
                    <a:pt x="1016" y="914"/>
                  </a:lnTo>
                  <a:lnTo>
                    <a:pt x="1026" y="910"/>
                  </a:lnTo>
                  <a:lnTo>
                    <a:pt x="1030" y="910"/>
                  </a:lnTo>
                  <a:lnTo>
                    <a:pt x="1026" y="914"/>
                  </a:lnTo>
                  <a:lnTo>
                    <a:pt x="1020" y="918"/>
                  </a:lnTo>
                  <a:lnTo>
                    <a:pt x="1020" y="920"/>
                  </a:lnTo>
                  <a:lnTo>
                    <a:pt x="1030" y="918"/>
                  </a:lnTo>
                  <a:lnTo>
                    <a:pt x="1040" y="916"/>
                  </a:lnTo>
                  <a:lnTo>
                    <a:pt x="1042" y="914"/>
                  </a:lnTo>
                  <a:lnTo>
                    <a:pt x="1042" y="912"/>
                  </a:lnTo>
                  <a:lnTo>
                    <a:pt x="1042" y="910"/>
                  </a:lnTo>
                  <a:lnTo>
                    <a:pt x="1040" y="906"/>
                  </a:lnTo>
                  <a:lnTo>
                    <a:pt x="1040" y="904"/>
                  </a:lnTo>
                  <a:lnTo>
                    <a:pt x="1042" y="902"/>
                  </a:lnTo>
                  <a:lnTo>
                    <a:pt x="1042" y="900"/>
                  </a:lnTo>
                  <a:lnTo>
                    <a:pt x="1038" y="896"/>
                  </a:lnTo>
                  <a:lnTo>
                    <a:pt x="1034" y="890"/>
                  </a:lnTo>
                  <a:lnTo>
                    <a:pt x="1032" y="890"/>
                  </a:lnTo>
                  <a:lnTo>
                    <a:pt x="1030" y="890"/>
                  </a:lnTo>
                  <a:lnTo>
                    <a:pt x="1028" y="890"/>
                  </a:lnTo>
                  <a:lnTo>
                    <a:pt x="1028" y="892"/>
                  </a:lnTo>
                  <a:lnTo>
                    <a:pt x="1030" y="896"/>
                  </a:lnTo>
                  <a:lnTo>
                    <a:pt x="1032" y="900"/>
                  </a:lnTo>
                  <a:lnTo>
                    <a:pt x="1028" y="900"/>
                  </a:lnTo>
                  <a:close/>
                  <a:moveTo>
                    <a:pt x="996" y="942"/>
                  </a:moveTo>
                  <a:lnTo>
                    <a:pt x="996" y="942"/>
                  </a:lnTo>
                  <a:lnTo>
                    <a:pt x="996" y="940"/>
                  </a:lnTo>
                  <a:lnTo>
                    <a:pt x="994" y="938"/>
                  </a:lnTo>
                  <a:lnTo>
                    <a:pt x="990" y="938"/>
                  </a:lnTo>
                  <a:lnTo>
                    <a:pt x="988" y="938"/>
                  </a:lnTo>
                  <a:lnTo>
                    <a:pt x="990" y="940"/>
                  </a:lnTo>
                  <a:lnTo>
                    <a:pt x="992" y="942"/>
                  </a:lnTo>
                  <a:lnTo>
                    <a:pt x="994" y="942"/>
                  </a:lnTo>
                  <a:lnTo>
                    <a:pt x="996" y="942"/>
                  </a:lnTo>
                  <a:close/>
                  <a:moveTo>
                    <a:pt x="942" y="966"/>
                  </a:moveTo>
                  <a:lnTo>
                    <a:pt x="942" y="966"/>
                  </a:lnTo>
                  <a:lnTo>
                    <a:pt x="940" y="974"/>
                  </a:lnTo>
                  <a:lnTo>
                    <a:pt x="946" y="970"/>
                  </a:lnTo>
                  <a:lnTo>
                    <a:pt x="948" y="968"/>
                  </a:lnTo>
                  <a:lnTo>
                    <a:pt x="950" y="964"/>
                  </a:lnTo>
                  <a:lnTo>
                    <a:pt x="950" y="958"/>
                  </a:lnTo>
                  <a:lnTo>
                    <a:pt x="950" y="956"/>
                  </a:lnTo>
                  <a:lnTo>
                    <a:pt x="948" y="956"/>
                  </a:lnTo>
                  <a:lnTo>
                    <a:pt x="942" y="966"/>
                  </a:lnTo>
                  <a:close/>
                  <a:moveTo>
                    <a:pt x="970" y="956"/>
                  </a:moveTo>
                  <a:lnTo>
                    <a:pt x="970" y="956"/>
                  </a:lnTo>
                  <a:lnTo>
                    <a:pt x="972" y="956"/>
                  </a:lnTo>
                  <a:lnTo>
                    <a:pt x="974" y="956"/>
                  </a:lnTo>
                  <a:lnTo>
                    <a:pt x="976" y="956"/>
                  </a:lnTo>
                  <a:lnTo>
                    <a:pt x="978" y="954"/>
                  </a:lnTo>
                  <a:lnTo>
                    <a:pt x="982" y="952"/>
                  </a:lnTo>
                  <a:lnTo>
                    <a:pt x="984" y="950"/>
                  </a:lnTo>
                  <a:lnTo>
                    <a:pt x="988" y="946"/>
                  </a:lnTo>
                  <a:lnTo>
                    <a:pt x="992" y="946"/>
                  </a:lnTo>
                  <a:lnTo>
                    <a:pt x="990" y="944"/>
                  </a:lnTo>
                  <a:lnTo>
                    <a:pt x="980" y="942"/>
                  </a:lnTo>
                  <a:lnTo>
                    <a:pt x="976" y="940"/>
                  </a:lnTo>
                  <a:lnTo>
                    <a:pt x="972" y="942"/>
                  </a:lnTo>
                  <a:lnTo>
                    <a:pt x="970" y="944"/>
                  </a:lnTo>
                  <a:lnTo>
                    <a:pt x="966" y="948"/>
                  </a:lnTo>
                  <a:lnTo>
                    <a:pt x="966" y="952"/>
                  </a:lnTo>
                  <a:lnTo>
                    <a:pt x="966" y="954"/>
                  </a:lnTo>
                  <a:lnTo>
                    <a:pt x="964" y="956"/>
                  </a:lnTo>
                  <a:lnTo>
                    <a:pt x="966" y="958"/>
                  </a:lnTo>
                  <a:lnTo>
                    <a:pt x="968" y="958"/>
                  </a:lnTo>
                  <a:lnTo>
                    <a:pt x="970" y="956"/>
                  </a:lnTo>
                  <a:close/>
                  <a:moveTo>
                    <a:pt x="958" y="954"/>
                  </a:moveTo>
                  <a:lnTo>
                    <a:pt x="958" y="954"/>
                  </a:lnTo>
                  <a:lnTo>
                    <a:pt x="958" y="956"/>
                  </a:lnTo>
                  <a:lnTo>
                    <a:pt x="956" y="956"/>
                  </a:lnTo>
                  <a:lnTo>
                    <a:pt x="954" y="956"/>
                  </a:lnTo>
                  <a:lnTo>
                    <a:pt x="954" y="960"/>
                  </a:lnTo>
                  <a:lnTo>
                    <a:pt x="956" y="962"/>
                  </a:lnTo>
                  <a:lnTo>
                    <a:pt x="962" y="958"/>
                  </a:lnTo>
                  <a:lnTo>
                    <a:pt x="964" y="954"/>
                  </a:lnTo>
                  <a:lnTo>
                    <a:pt x="962" y="950"/>
                  </a:lnTo>
                  <a:lnTo>
                    <a:pt x="960" y="950"/>
                  </a:lnTo>
                  <a:lnTo>
                    <a:pt x="958" y="954"/>
                  </a:lnTo>
                  <a:close/>
                  <a:moveTo>
                    <a:pt x="1028" y="966"/>
                  </a:moveTo>
                  <a:lnTo>
                    <a:pt x="1028" y="966"/>
                  </a:lnTo>
                  <a:lnTo>
                    <a:pt x="1032" y="966"/>
                  </a:lnTo>
                  <a:lnTo>
                    <a:pt x="1034" y="964"/>
                  </a:lnTo>
                  <a:lnTo>
                    <a:pt x="1030" y="962"/>
                  </a:lnTo>
                  <a:lnTo>
                    <a:pt x="1028" y="962"/>
                  </a:lnTo>
                  <a:lnTo>
                    <a:pt x="1026" y="964"/>
                  </a:lnTo>
                  <a:lnTo>
                    <a:pt x="1026" y="966"/>
                  </a:lnTo>
                  <a:lnTo>
                    <a:pt x="1028" y="966"/>
                  </a:lnTo>
                  <a:close/>
                  <a:moveTo>
                    <a:pt x="1078" y="890"/>
                  </a:moveTo>
                  <a:lnTo>
                    <a:pt x="1078" y="890"/>
                  </a:lnTo>
                  <a:lnTo>
                    <a:pt x="1080" y="892"/>
                  </a:lnTo>
                  <a:lnTo>
                    <a:pt x="1082" y="894"/>
                  </a:lnTo>
                  <a:lnTo>
                    <a:pt x="1088" y="896"/>
                  </a:lnTo>
                  <a:lnTo>
                    <a:pt x="1092" y="896"/>
                  </a:lnTo>
                  <a:lnTo>
                    <a:pt x="1092" y="894"/>
                  </a:lnTo>
                  <a:lnTo>
                    <a:pt x="1088" y="892"/>
                  </a:lnTo>
                  <a:lnTo>
                    <a:pt x="1082" y="890"/>
                  </a:lnTo>
                  <a:lnTo>
                    <a:pt x="1078" y="890"/>
                  </a:lnTo>
                  <a:close/>
                  <a:moveTo>
                    <a:pt x="1054" y="890"/>
                  </a:moveTo>
                  <a:lnTo>
                    <a:pt x="1054" y="890"/>
                  </a:lnTo>
                  <a:lnTo>
                    <a:pt x="1060" y="890"/>
                  </a:lnTo>
                  <a:lnTo>
                    <a:pt x="1062" y="888"/>
                  </a:lnTo>
                  <a:lnTo>
                    <a:pt x="1068" y="878"/>
                  </a:lnTo>
                  <a:lnTo>
                    <a:pt x="1072" y="872"/>
                  </a:lnTo>
                  <a:lnTo>
                    <a:pt x="1074" y="868"/>
                  </a:lnTo>
                  <a:lnTo>
                    <a:pt x="1072" y="868"/>
                  </a:lnTo>
                  <a:lnTo>
                    <a:pt x="1066" y="870"/>
                  </a:lnTo>
                  <a:lnTo>
                    <a:pt x="1054" y="878"/>
                  </a:lnTo>
                  <a:lnTo>
                    <a:pt x="1050" y="882"/>
                  </a:lnTo>
                  <a:lnTo>
                    <a:pt x="1046" y="890"/>
                  </a:lnTo>
                  <a:lnTo>
                    <a:pt x="1044" y="894"/>
                  </a:lnTo>
                  <a:lnTo>
                    <a:pt x="1044" y="896"/>
                  </a:lnTo>
                  <a:lnTo>
                    <a:pt x="1046" y="898"/>
                  </a:lnTo>
                  <a:lnTo>
                    <a:pt x="1048" y="898"/>
                  </a:lnTo>
                  <a:lnTo>
                    <a:pt x="1048" y="894"/>
                  </a:lnTo>
                  <a:lnTo>
                    <a:pt x="1050" y="892"/>
                  </a:lnTo>
                  <a:lnTo>
                    <a:pt x="1054" y="890"/>
                  </a:lnTo>
                  <a:close/>
                  <a:moveTo>
                    <a:pt x="752" y="1276"/>
                  </a:moveTo>
                  <a:lnTo>
                    <a:pt x="752" y="1276"/>
                  </a:lnTo>
                  <a:lnTo>
                    <a:pt x="750" y="1274"/>
                  </a:lnTo>
                  <a:lnTo>
                    <a:pt x="742" y="1274"/>
                  </a:lnTo>
                  <a:lnTo>
                    <a:pt x="738" y="1276"/>
                  </a:lnTo>
                  <a:lnTo>
                    <a:pt x="736" y="1278"/>
                  </a:lnTo>
                  <a:lnTo>
                    <a:pt x="742" y="1282"/>
                  </a:lnTo>
                  <a:lnTo>
                    <a:pt x="748" y="1282"/>
                  </a:lnTo>
                  <a:lnTo>
                    <a:pt x="750" y="1278"/>
                  </a:lnTo>
                  <a:lnTo>
                    <a:pt x="752" y="1276"/>
                  </a:lnTo>
                  <a:close/>
                  <a:moveTo>
                    <a:pt x="1156" y="42"/>
                  </a:moveTo>
                  <a:lnTo>
                    <a:pt x="1156" y="42"/>
                  </a:lnTo>
                  <a:lnTo>
                    <a:pt x="1164" y="44"/>
                  </a:lnTo>
                  <a:lnTo>
                    <a:pt x="1166" y="46"/>
                  </a:lnTo>
                  <a:lnTo>
                    <a:pt x="1164" y="48"/>
                  </a:lnTo>
                  <a:lnTo>
                    <a:pt x="1162" y="48"/>
                  </a:lnTo>
                  <a:lnTo>
                    <a:pt x="1160" y="50"/>
                  </a:lnTo>
                  <a:lnTo>
                    <a:pt x="1162" y="52"/>
                  </a:lnTo>
                  <a:lnTo>
                    <a:pt x="1166" y="56"/>
                  </a:lnTo>
                  <a:lnTo>
                    <a:pt x="1176" y="62"/>
                  </a:lnTo>
                  <a:lnTo>
                    <a:pt x="1186" y="66"/>
                  </a:lnTo>
                  <a:lnTo>
                    <a:pt x="1194" y="68"/>
                  </a:lnTo>
                  <a:lnTo>
                    <a:pt x="1204" y="68"/>
                  </a:lnTo>
                  <a:lnTo>
                    <a:pt x="1214" y="66"/>
                  </a:lnTo>
                  <a:lnTo>
                    <a:pt x="1238" y="62"/>
                  </a:lnTo>
                  <a:lnTo>
                    <a:pt x="1252" y="60"/>
                  </a:lnTo>
                  <a:lnTo>
                    <a:pt x="1270" y="58"/>
                  </a:lnTo>
                  <a:lnTo>
                    <a:pt x="1296" y="58"/>
                  </a:lnTo>
                  <a:lnTo>
                    <a:pt x="1298" y="60"/>
                  </a:lnTo>
                  <a:lnTo>
                    <a:pt x="1294" y="62"/>
                  </a:lnTo>
                  <a:lnTo>
                    <a:pt x="1274" y="66"/>
                  </a:lnTo>
                  <a:lnTo>
                    <a:pt x="1236" y="74"/>
                  </a:lnTo>
                  <a:lnTo>
                    <a:pt x="1220" y="78"/>
                  </a:lnTo>
                  <a:lnTo>
                    <a:pt x="1216" y="80"/>
                  </a:lnTo>
                  <a:lnTo>
                    <a:pt x="1216" y="82"/>
                  </a:lnTo>
                  <a:lnTo>
                    <a:pt x="1216" y="84"/>
                  </a:lnTo>
                  <a:lnTo>
                    <a:pt x="1220" y="86"/>
                  </a:lnTo>
                  <a:lnTo>
                    <a:pt x="1232" y="88"/>
                  </a:lnTo>
                  <a:lnTo>
                    <a:pt x="1270" y="92"/>
                  </a:lnTo>
                  <a:lnTo>
                    <a:pt x="1308" y="94"/>
                  </a:lnTo>
                  <a:lnTo>
                    <a:pt x="1324" y="96"/>
                  </a:lnTo>
                  <a:lnTo>
                    <a:pt x="1336" y="100"/>
                  </a:lnTo>
                  <a:lnTo>
                    <a:pt x="1360" y="110"/>
                  </a:lnTo>
                  <a:lnTo>
                    <a:pt x="1370" y="114"/>
                  </a:lnTo>
                  <a:lnTo>
                    <a:pt x="1380" y="114"/>
                  </a:lnTo>
                  <a:lnTo>
                    <a:pt x="1390" y="112"/>
                  </a:lnTo>
                  <a:lnTo>
                    <a:pt x="1402" y="106"/>
                  </a:lnTo>
                  <a:lnTo>
                    <a:pt x="1412" y="98"/>
                  </a:lnTo>
                  <a:lnTo>
                    <a:pt x="1420" y="96"/>
                  </a:lnTo>
                  <a:lnTo>
                    <a:pt x="1424" y="94"/>
                  </a:lnTo>
                  <a:lnTo>
                    <a:pt x="1430" y="96"/>
                  </a:lnTo>
                  <a:lnTo>
                    <a:pt x="1438" y="98"/>
                  </a:lnTo>
                  <a:lnTo>
                    <a:pt x="1446" y="98"/>
                  </a:lnTo>
                  <a:lnTo>
                    <a:pt x="1456" y="96"/>
                  </a:lnTo>
                  <a:lnTo>
                    <a:pt x="1464" y="92"/>
                  </a:lnTo>
                  <a:lnTo>
                    <a:pt x="1468" y="88"/>
                  </a:lnTo>
                  <a:lnTo>
                    <a:pt x="1468" y="84"/>
                  </a:lnTo>
                  <a:lnTo>
                    <a:pt x="1468" y="80"/>
                  </a:lnTo>
                  <a:lnTo>
                    <a:pt x="1470" y="76"/>
                  </a:lnTo>
                  <a:lnTo>
                    <a:pt x="1476" y="72"/>
                  </a:lnTo>
                  <a:lnTo>
                    <a:pt x="1488" y="66"/>
                  </a:lnTo>
                  <a:lnTo>
                    <a:pt x="1506" y="58"/>
                  </a:lnTo>
                  <a:lnTo>
                    <a:pt x="1516" y="54"/>
                  </a:lnTo>
                  <a:lnTo>
                    <a:pt x="1522" y="48"/>
                  </a:lnTo>
                  <a:lnTo>
                    <a:pt x="1520" y="42"/>
                  </a:lnTo>
                  <a:lnTo>
                    <a:pt x="1516" y="38"/>
                  </a:lnTo>
                  <a:lnTo>
                    <a:pt x="1510" y="34"/>
                  </a:lnTo>
                  <a:lnTo>
                    <a:pt x="1502" y="30"/>
                  </a:lnTo>
                  <a:lnTo>
                    <a:pt x="1492" y="28"/>
                  </a:lnTo>
                  <a:lnTo>
                    <a:pt x="1484" y="28"/>
                  </a:lnTo>
                  <a:lnTo>
                    <a:pt x="1468" y="28"/>
                  </a:lnTo>
                  <a:lnTo>
                    <a:pt x="1450" y="24"/>
                  </a:lnTo>
                  <a:lnTo>
                    <a:pt x="1430" y="18"/>
                  </a:lnTo>
                  <a:lnTo>
                    <a:pt x="1406" y="14"/>
                  </a:lnTo>
                  <a:lnTo>
                    <a:pt x="1394" y="12"/>
                  </a:lnTo>
                  <a:lnTo>
                    <a:pt x="1388" y="14"/>
                  </a:lnTo>
                  <a:lnTo>
                    <a:pt x="1384" y="16"/>
                  </a:lnTo>
                  <a:lnTo>
                    <a:pt x="1382" y="20"/>
                  </a:lnTo>
                  <a:lnTo>
                    <a:pt x="1378" y="28"/>
                  </a:lnTo>
                  <a:lnTo>
                    <a:pt x="1374" y="30"/>
                  </a:lnTo>
                  <a:lnTo>
                    <a:pt x="1366" y="30"/>
                  </a:lnTo>
                  <a:lnTo>
                    <a:pt x="1360" y="28"/>
                  </a:lnTo>
                  <a:lnTo>
                    <a:pt x="1358" y="24"/>
                  </a:lnTo>
                  <a:lnTo>
                    <a:pt x="1358" y="20"/>
                  </a:lnTo>
                  <a:lnTo>
                    <a:pt x="1360" y="16"/>
                  </a:lnTo>
                  <a:lnTo>
                    <a:pt x="1362" y="10"/>
                  </a:lnTo>
                  <a:lnTo>
                    <a:pt x="1362" y="6"/>
                  </a:lnTo>
                  <a:lnTo>
                    <a:pt x="1360" y="4"/>
                  </a:lnTo>
                  <a:lnTo>
                    <a:pt x="1350" y="0"/>
                  </a:lnTo>
                  <a:lnTo>
                    <a:pt x="1344" y="0"/>
                  </a:lnTo>
                  <a:lnTo>
                    <a:pt x="1340" y="2"/>
                  </a:lnTo>
                  <a:lnTo>
                    <a:pt x="1334" y="4"/>
                  </a:lnTo>
                  <a:lnTo>
                    <a:pt x="1332" y="8"/>
                  </a:lnTo>
                  <a:lnTo>
                    <a:pt x="1328" y="14"/>
                  </a:lnTo>
                  <a:lnTo>
                    <a:pt x="1326" y="22"/>
                  </a:lnTo>
                  <a:lnTo>
                    <a:pt x="1324" y="36"/>
                  </a:lnTo>
                  <a:lnTo>
                    <a:pt x="1322" y="40"/>
                  </a:lnTo>
                  <a:lnTo>
                    <a:pt x="1320" y="40"/>
                  </a:lnTo>
                  <a:lnTo>
                    <a:pt x="1318" y="40"/>
                  </a:lnTo>
                  <a:lnTo>
                    <a:pt x="1314" y="36"/>
                  </a:lnTo>
                  <a:lnTo>
                    <a:pt x="1306" y="24"/>
                  </a:lnTo>
                  <a:lnTo>
                    <a:pt x="1300" y="20"/>
                  </a:lnTo>
                  <a:lnTo>
                    <a:pt x="1296" y="18"/>
                  </a:lnTo>
                  <a:lnTo>
                    <a:pt x="1292" y="18"/>
                  </a:lnTo>
                  <a:lnTo>
                    <a:pt x="1286" y="18"/>
                  </a:lnTo>
                  <a:lnTo>
                    <a:pt x="1278" y="20"/>
                  </a:lnTo>
                  <a:lnTo>
                    <a:pt x="1268" y="18"/>
                  </a:lnTo>
                  <a:lnTo>
                    <a:pt x="1252" y="16"/>
                  </a:lnTo>
                  <a:lnTo>
                    <a:pt x="1232" y="8"/>
                  </a:lnTo>
                  <a:lnTo>
                    <a:pt x="1216" y="2"/>
                  </a:lnTo>
                  <a:lnTo>
                    <a:pt x="1208" y="2"/>
                  </a:lnTo>
                  <a:lnTo>
                    <a:pt x="1208" y="4"/>
                  </a:lnTo>
                  <a:lnTo>
                    <a:pt x="1212" y="10"/>
                  </a:lnTo>
                  <a:lnTo>
                    <a:pt x="1216" y="16"/>
                  </a:lnTo>
                  <a:lnTo>
                    <a:pt x="1216" y="20"/>
                  </a:lnTo>
                  <a:lnTo>
                    <a:pt x="1216" y="22"/>
                  </a:lnTo>
                  <a:lnTo>
                    <a:pt x="1212" y="22"/>
                  </a:lnTo>
                  <a:lnTo>
                    <a:pt x="1200" y="16"/>
                  </a:lnTo>
                  <a:lnTo>
                    <a:pt x="1188" y="12"/>
                  </a:lnTo>
                  <a:lnTo>
                    <a:pt x="1182" y="12"/>
                  </a:lnTo>
                  <a:lnTo>
                    <a:pt x="1184" y="14"/>
                  </a:lnTo>
                  <a:lnTo>
                    <a:pt x="1188" y="18"/>
                  </a:lnTo>
                  <a:lnTo>
                    <a:pt x="1192" y="24"/>
                  </a:lnTo>
                  <a:lnTo>
                    <a:pt x="1194" y="28"/>
                  </a:lnTo>
                  <a:lnTo>
                    <a:pt x="1194" y="30"/>
                  </a:lnTo>
                  <a:lnTo>
                    <a:pt x="1190" y="30"/>
                  </a:lnTo>
                  <a:lnTo>
                    <a:pt x="1180" y="28"/>
                  </a:lnTo>
                  <a:lnTo>
                    <a:pt x="1166" y="26"/>
                  </a:lnTo>
                  <a:lnTo>
                    <a:pt x="1154" y="24"/>
                  </a:lnTo>
                  <a:lnTo>
                    <a:pt x="1148" y="24"/>
                  </a:lnTo>
                  <a:lnTo>
                    <a:pt x="1142" y="26"/>
                  </a:lnTo>
                  <a:lnTo>
                    <a:pt x="1142" y="30"/>
                  </a:lnTo>
                  <a:lnTo>
                    <a:pt x="1144" y="34"/>
                  </a:lnTo>
                  <a:lnTo>
                    <a:pt x="1148" y="38"/>
                  </a:lnTo>
                  <a:lnTo>
                    <a:pt x="1156" y="42"/>
                  </a:lnTo>
                  <a:close/>
                  <a:moveTo>
                    <a:pt x="388" y="1446"/>
                  </a:moveTo>
                  <a:lnTo>
                    <a:pt x="388" y="1446"/>
                  </a:lnTo>
                  <a:lnTo>
                    <a:pt x="384" y="1448"/>
                  </a:lnTo>
                  <a:lnTo>
                    <a:pt x="384" y="1450"/>
                  </a:lnTo>
                  <a:lnTo>
                    <a:pt x="384" y="1452"/>
                  </a:lnTo>
                  <a:lnTo>
                    <a:pt x="386" y="1456"/>
                  </a:lnTo>
                  <a:lnTo>
                    <a:pt x="388" y="1454"/>
                  </a:lnTo>
                  <a:lnTo>
                    <a:pt x="390" y="1452"/>
                  </a:lnTo>
                  <a:lnTo>
                    <a:pt x="390" y="1448"/>
                  </a:lnTo>
                  <a:lnTo>
                    <a:pt x="388" y="1446"/>
                  </a:lnTo>
                  <a:close/>
                  <a:moveTo>
                    <a:pt x="164" y="1358"/>
                  </a:moveTo>
                  <a:lnTo>
                    <a:pt x="164" y="1358"/>
                  </a:lnTo>
                  <a:lnTo>
                    <a:pt x="166" y="1356"/>
                  </a:lnTo>
                  <a:lnTo>
                    <a:pt x="168" y="1358"/>
                  </a:lnTo>
                  <a:lnTo>
                    <a:pt x="170" y="1356"/>
                  </a:lnTo>
                  <a:lnTo>
                    <a:pt x="172" y="1354"/>
                  </a:lnTo>
                  <a:lnTo>
                    <a:pt x="170" y="1354"/>
                  </a:lnTo>
                  <a:lnTo>
                    <a:pt x="168" y="1350"/>
                  </a:lnTo>
                  <a:lnTo>
                    <a:pt x="164" y="1346"/>
                  </a:lnTo>
                  <a:lnTo>
                    <a:pt x="164" y="1348"/>
                  </a:lnTo>
                  <a:lnTo>
                    <a:pt x="164" y="1350"/>
                  </a:lnTo>
                  <a:lnTo>
                    <a:pt x="164" y="1352"/>
                  </a:lnTo>
                  <a:lnTo>
                    <a:pt x="164" y="1354"/>
                  </a:lnTo>
                  <a:lnTo>
                    <a:pt x="164" y="1358"/>
                  </a:lnTo>
                  <a:close/>
                  <a:moveTo>
                    <a:pt x="148" y="1644"/>
                  </a:moveTo>
                  <a:lnTo>
                    <a:pt x="148" y="1644"/>
                  </a:lnTo>
                  <a:lnTo>
                    <a:pt x="150" y="1642"/>
                  </a:lnTo>
                  <a:lnTo>
                    <a:pt x="150" y="1640"/>
                  </a:lnTo>
                  <a:lnTo>
                    <a:pt x="152" y="1636"/>
                  </a:lnTo>
                  <a:lnTo>
                    <a:pt x="156" y="1634"/>
                  </a:lnTo>
                  <a:lnTo>
                    <a:pt x="160" y="1634"/>
                  </a:lnTo>
                  <a:lnTo>
                    <a:pt x="162" y="1634"/>
                  </a:lnTo>
                  <a:lnTo>
                    <a:pt x="162" y="1632"/>
                  </a:lnTo>
                  <a:lnTo>
                    <a:pt x="162" y="1630"/>
                  </a:lnTo>
                  <a:lnTo>
                    <a:pt x="164" y="1630"/>
                  </a:lnTo>
                  <a:lnTo>
                    <a:pt x="166" y="1628"/>
                  </a:lnTo>
                  <a:lnTo>
                    <a:pt x="166" y="1626"/>
                  </a:lnTo>
                  <a:lnTo>
                    <a:pt x="164" y="1624"/>
                  </a:lnTo>
                  <a:lnTo>
                    <a:pt x="166" y="1622"/>
                  </a:lnTo>
                  <a:lnTo>
                    <a:pt x="164" y="1620"/>
                  </a:lnTo>
                  <a:lnTo>
                    <a:pt x="166" y="1618"/>
                  </a:lnTo>
                  <a:lnTo>
                    <a:pt x="168" y="1618"/>
                  </a:lnTo>
                  <a:lnTo>
                    <a:pt x="170" y="1618"/>
                  </a:lnTo>
                  <a:lnTo>
                    <a:pt x="174" y="1616"/>
                  </a:lnTo>
                  <a:lnTo>
                    <a:pt x="176" y="1614"/>
                  </a:lnTo>
                  <a:lnTo>
                    <a:pt x="172" y="1614"/>
                  </a:lnTo>
                  <a:lnTo>
                    <a:pt x="168" y="1614"/>
                  </a:lnTo>
                  <a:lnTo>
                    <a:pt x="172" y="1610"/>
                  </a:lnTo>
                  <a:lnTo>
                    <a:pt x="174" y="1606"/>
                  </a:lnTo>
                  <a:lnTo>
                    <a:pt x="174" y="1600"/>
                  </a:lnTo>
                  <a:lnTo>
                    <a:pt x="172" y="1598"/>
                  </a:lnTo>
                  <a:lnTo>
                    <a:pt x="170" y="1598"/>
                  </a:lnTo>
                  <a:lnTo>
                    <a:pt x="164" y="1602"/>
                  </a:lnTo>
                  <a:lnTo>
                    <a:pt x="158" y="1606"/>
                  </a:lnTo>
                  <a:lnTo>
                    <a:pt x="150" y="1610"/>
                  </a:lnTo>
                  <a:lnTo>
                    <a:pt x="148" y="1612"/>
                  </a:lnTo>
                  <a:lnTo>
                    <a:pt x="148" y="1614"/>
                  </a:lnTo>
                  <a:lnTo>
                    <a:pt x="148" y="1616"/>
                  </a:lnTo>
                  <a:lnTo>
                    <a:pt x="148" y="1620"/>
                  </a:lnTo>
                  <a:lnTo>
                    <a:pt x="146" y="1620"/>
                  </a:lnTo>
                  <a:lnTo>
                    <a:pt x="144" y="1618"/>
                  </a:lnTo>
                  <a:lnTo>
                    <a:pt x="142" y="1616"/>
                  </a:lnTo>
                  <a:lnTo>
                    <a:pt x="140" y="1616"/>
                  </a:lnTo>
                  <a:lnTo>
                    <a:pt x="136" y="1622"/>
                  </a:lnTo>
                  <a:lnTo>
                    <a:pt x="136" y="1624"/>
                  </a:lnTo>
                  <a:lnTo>
                    <a:pt x="138" y="1628"/>
                  </a:lnTo>
                  <a:lnTo>
                    <a:pt x="140" y="1630"/>
                  </a:lnTo>
                  <a:lnTo>
                    <a:pt x="138" y="1632"/>
                  </a:lnTo>
                  <a:lnTo>
                    <a:pt x="144" y="1636"/>
                  </a:lnTo>
                  <a:lnTo>
                    <a:pt x="146" y="1636"/>
                  </a:lnTo>
                  <a:lnTo>
                    <a:pt x="142" y="1638"/>
                  </a:lnTo>
                  <a:lnTo>
                    <a:pt x="138" y="1642"/>
                  </a:lnTo>
                  <a:lnTo>
                    <a:pt x="136" y="1644"/>
                  </a:lnTo>
                  <a:lnTo>
                    <a:pt x="138" y="1646"/>
                  </a:lnTo>
                  <a:lnTo>
                    <a:pt x="140" y="1648"/>
                  </a:lnTo>
                  <a:lnTo>
                    <a:pt x="142" y="1648"/>
                  </a:lnTo>
                  <a:lnTo>
                    <a:pt x="144" y="1644"/>
                  </a:lnTo>
                  <a:lnTo>
                    <a:pt x="148" y="1644"/>
                  </a:lnTo>
                  <a:close/>
                  <a:moveTo>
                    <a:pt x="84" y="2020"/>
                  </a:moveTo>
                  <a:lnTo>
                    <a:pt x="84" y="2020"/>
                  </a:lnTo>
                  <a:lnTo>
                    <a:pt x="88" y="2008"/>
                  </a:lnTo>
                  <a:lnTo>
                    <a:pt x="90" y="2008"/>
                  </a:lnTo>
                  <a:lnTo>
                    <a:pt x="92" y="2012"/>
                  </a:lnTo>
                  <a:lnTo>
                    <a:pt x="94" y="2014"/>
                  </a:lnTo>
                  <a:lnTo>
                    <a:pt x="96" y="2014"/>
                  </a:lnTo>
                  <a:lnTo>
                    <a:pt x="106" y="2008"/>
                  </a:lnTo>
                  <a:lnTo>
                    <a:pt x="120" y="2000"/>
                  </a:lnTo>
                  <a:lnTo>
                    <a:pt x="126" y="1996"/>
                  </a:lnTo>
                  <a:lnTo>
                    <a:pt x="132" y="1994"/>
                  </a:lnTo>
                  <a:lnTo>
                    <a:pt x="142" y="1992"/>
                  </a:lnTo>
                  <a:lnTo>
                    <a:pt x="148" y="1990"/>
                  </a:lnTo>
                  <a:lnTo>
                    <a:pt x="152" y="1990"/>
                  </a:lnTo>
                  <a:lnTo>
                    <a:pt x="160" y="1990"/>
                  </a:lnTo>
                  <a:lnTo>
                    <a:pt x="166" y="1992"/>
                  </a:lnTo>
                  <a:lnTo>
                    <a:pt x="168" y="1988"/>
                  </a:lnTo>
                  <a:lnTo>
                    <a:pt x="168" y="1980"/>
                  </a:lnTo>
                  <a:lnTo>
                    <a:pt x="168" y="1974"/>
                  </a:lnTo>
                  <a:lnTo>
                    <a:pt x="172" y="1966"/>
                  </a:lnTo>
                  <a:lnTo>
                    <a:pt x="176" y="1958"/>
                  </a:lnTo>
                  <a:lnTo>
                    <a:pt x="178" y="1950"/>
                  </a:lnTo>
                  <a:lnTo>
                    <a:pt x="180" y="1934"/>
                  </a:lnTo>
                  <a:lnTo>
                    <a:pt x="178" y="1920"/>
                  </a:lnTo>
                  <a:lnTo>
                    <a:pt x="174" y="1906"/>
                  </a:lnTo>
                  <a:lnTo>
                    <a:pt x="168" y="1888"/>
                  </a:lnTo>
                  <a:lnTo>
                    <a:pt x="166" y="1884"/>
                  </a:lnTo>
                  <a:lnTo>
                    <a:pt x="170" y="1884"/>
                  </a:lnTo>
                  <a:lnTo>
                    <a:pt x="172" y="1882"/>
                  </a:lnTo>
                  <a:lnTo>
                    <a:pt x="172" y="1880"/>
                  </a:lnTo>
                  <a:lnTo>
                    <a:pt x="168" y="1874"/>
                  </a:lnTo>
                  <a:lnTo>
                    <a:pt x="172" y="1874"/>
                  </a:lnTo>
                  <a:lnTo>
                    <a:pt x="176" y="1876"/>
                  </a:lnTo>
                  <a:lnTo>
                    <a:pt x="178" y="1878"/>
                  </a:lnTo>
                  <a:lnTo>
                    <a:pt x="180" y="1878"/>
                  </a:lnTo>
                  <a:lnTo>
                    <a:pt x="186" y="1870"/>
                  </a:lnTo>
                  <a:lnTo>
                    <a:pt x="190" y="1866"/>
                  </a:lnTo>
                  <a:lnTo>
                    <a:pt x="194" y="1866"/>
                  </a:lnTo>
                  <a:lnTo>
                    <a:pt x="196" y="1864"/>
                  </a:lnTo>
                  <a:lnTo>
                    <a:pt x="198" y="1862"/>
                  </a:lnTo>
                  <a:lnTo>
                    <a:pt x="196" y="1858"/>
                  </a:lnTo>
                  <a:lnTo>
                    <a:pt x="194" y="1858"/>
                  </a:lnTo>
                  <a:lnTo>
                    <a:pt x="192" y="1858"/>
                  </a:lnTo>
                  <a:lnTo>
                    <a:pt x="194" y="1854"/>
                  </a:lnTo>
                  <a:lnTo>
                    <a:pt x="196" y="1850"/>
                  </a:lnTo>
                  <a:lnTo>
                    <a:pt x="196" y="1848"/>
                  </a:lnTo>
                  <a:lnTo>
                    <a:pt x="196" y="1850"/>
                  </a:lnTo>
                  <a:lnTo>
                    <a:pt x="200" y="1858"/>
                  </a:lnTo>
                  <a:lnTo>
                    <a:pt x="202" y="1858"/>
                  </a:lnTo>
                  <a:lnTo>
                    <a:pt x="204" y="1856"/>
                  </a:lnTo>
                  <a:lnTo>
                    <a:pt x="204" y="1850"/>
                  </a:lnTo>
                  <a:lnTo>
                    <a:pt x="202" y="1844"/>
                  </a:lnTo>
                  <a:lnTo>
                    <a:pt x="198" y="1840"/>
                  </a:lnTo>
                  <a:lnTo>
                    <a:pt x="196" y="1838"/>
                  </a:lnTo>
                  <a:lnTo>
                    <a:pt x="194" y="1838"/>
                  </a:lnTo>
                  <a:lnTo>
                    <a:pt x="186" y="1840"/>
                  </a:lnTo>
                  <a:lnTo>
                    <a:pt x="184" y="1840"/>
                  </a:lnTo>
                  <a:lnTo>
                    <a:pt x="186" y="1838"/>
                  </a:lnTo>
                  <a:lnTo>
                    <a:pt x="192" y="1834"/>
                  </a:lnTo>
                  <a:lnTo>
                    <a:pt x="194" y="1832"/>
                  </a:lnTo>
                  <a:lnTo>
                    <a:pt x="192" y="1828"/>
                  </a:lnTo>
                  <a:lnTo>
                    <a:pt x="190" y="1828"/>
                  </a:lnTo>
                  <a:lnTo>
                    <a:pt x="186" y="1826"/>
                  </a:lnTo>
                  <a:lnTo>
                    <a:pt x="182" y="1820"/>
                  </a:lnTo>
                  <a:lnTo>
                    <a:pt x="176" y="1808"/>
                  </a:lnTo>
                  <a:lnTo>
                    <a:pt x="174" y="1806"/>
                  </a:lnTo>
                  <a:lnTo>
                    <a:pt x="172" y="1804"/>
                  </a:lnTo>
                  <a:lnTo>
                    <a:pt x="164" y="1806"/>
                  </a:lnTo>
                  <a:lnTo>
                    <a:pt x="156" y="1808"/>
                  </a:lnTo>
                  <a:lnTo>
                    <a:pt x="148" y="1808"/>
                  </a:lnTo>
                  <a:lnTo>
                    <a:pt x="142" y="1810"/>
                  </a:lnTo>
                  <a:lnTo>
                    <a:pt x="140" y="1812"/>
                  </a:lnTo>
                  <a:lnTo>
                    <a:pt x="138" y="1814"/>
                  </a:lnTo>
                  <a:lnTo>
                    <a:pt x="130" y="1816"/>
                  </a:lnTo>
                  <a:lnTo>
                    <a:pt x="126" y="1818"/>
                  </a:lnTo>
                  <a:lnTo>
                    <a:pt x="124" y="1822"/>
                  </a:lnTo>
                  <a:lnTo>
                    <a:pt x="122" y="1828"/>
                  </a:lnTo>
                  <a:lnTo>
                    <a:pt x="120" y="1834"/>
                  </a:lnTo>
                  <a:lnTo>
                    <a:pt x="116" y="1836"/>
                  </a:lnTo>
                  <a:lnTo>
                    <a:pt x="112" y="1836"/>
                  </a:lnTo>
                  <a:lnTo>
                    <a:pt x="116" y="1836"/>
                  </a:lnTo>
                  <a:lnTo>
                    <a:pt x="120" y="1832"/>
                  </a:lnTo>
                  <a:lnTo>
                    <a:pt x="122" y="1826"/>
                  </a:lnTo>
                  <a:lnTo>
                    <a:pt x="124" y="1818"/>
                  </a:lnTo>
                  <a:lnTo>
                    <a:pt x="128" y="1816"/>
                  </a:lnTo>
                  <a:lnTo>
                    <a:pt x="132" y="1814"/>
                  </a:lnTo>
                  <a:lnTo>
                    <a:pt x="132" y="1810"/>
                  </a:lnTo>
                  <a:lnTo>
                    <a:pt x="134" y="1808"/>
                  </a:lnTo>
                  <a:lnTo>
                    <a:pt x="138" y="1806"/>
                  </a:lnTo>
                  <a:lnTo>
                    <a:pt x="140" y="1804"/>
                  </a:lnTo>
                  <a:lnTo>
                    <a:pt x="134" y="1798"/>
                  </a:lnTo>
                  <a:lnTo>
                    <a:pt x="130" y="1796"/>
                  </a:lnTo>
                  <a:lnTo>
                    <a:pt x="126" y="1796"/>
                  </a:lnTo>
                  <a:lnTo>
                    <a:pt x="124" y="1798"/>
                  </a:lnTo>
                  <a:lnTo>
                    <a:pt x="122" y="1800"/>
                  </a:lnTo>
                  <a:lnTo>
                    <a:pt x="118" y="1804"/>
                  </a:lnTo>
                  <a:lnTo>
                    <a:pt x="116" y="1804"/>
                  </a:lnTo>
                  <a:lnTo>
                    <a:pt x="112" y="1804"/>
                  </a:lnTo>
                  <a:lnTo>
                    <a:pt x="104" y="1806"/>
                  </a:lnTo>
                  <a:lnTo>
                    <a:pt x="94" y="1810"/>
                  </a:lnTo>
                  <a:lnTo>
                    <a:pt x="86" y="1816"/>
                  </a:lnTo>
                  <a:lnTo>
                    <a:pt x="84" y="1820"/>
                  </a:lnTo>
                  <a:lnTo>
                    <a:pt x="84" y="1824"/>
                  </a:lnTo>
                  <a:lnTo>
                    <a:pt x="84" y="1828"/>
                  </a:lnTo>
                  <a:lnTo>
                    <a:pt x="82" y="1830"/>
                  </a:lnTo>
                  <a:lnTo>
                    <a:pt x="76" y="1834"/>
                  </a:lnTo>
                  <a:lnTo>
                    <a:pt x="70" y="1836"/>
                  </a:lnTo>
                  <a:lnTo>
                    <a:pt x="68" y="1838"/>
                  </a:lnTo>
                  <a:lnTo>
                    <a:pt x="68" y="1840"/>
                  </a:lnTo>
                  <a:lnTo>
                    <a:pt x="70" y="1842"/>
                  </a:lnTo>
                  <a:lnTo>
                    <a:pt x="76" y="1842"/>
                  </a:lnTo>
                  <a:lnTo>
                    <a:pt x="86" y="1842"/>
                  </a:lnTo>
                  <a:lnTo>
                    <a:pt x="94" y="1844"/>
                  </a:lnTo>
                  <a:lnTo>
                    <a:pt x="94" y="1846"/>
                  </a:lnTo>
                  <a:lnTo>
                    <a:pt x="90" y="1848"/>
                  </a:lnTo>
                  <a:lnTo>
                    <a:pt x="82" y="1856"/>
                  </a:lnTo>
                  <a:lnTo>
                    <a:pt x="78" y="1862"/>
                  </a:lnTo>
                  <a:lnTo>
                    <a:pt x="74" y="1866"/>
                  </a:lnTo>
                  <a:lnTo>
                    <a:pt x="70" y="1866"/>
                  </a:lnTo>
                  <a:lnTo>
                    <a:pt x="62" y="1864"/>
                  </a:lnTo>
                  <a:lnTo>
                    <a:pt x="58" y="1866"/>
                  </a:lnTo>
                  <a:lnTo>
                    <a:pt x="54" y="1866"/>
                  </a:lnTo>
                  <a:lnTo>
                    <a:pt x="48" y="1864"/>
                  </a:lnTo>
                  <a:lnTo>
                    <a:pt x="40" y="1860"/>
                  </a:lnTo>
                  <a:lnTo>
                    <a:pt x="30" y="1860"/>
                  </a:lnTo>
                  <a:lnTo>
                    <a:pt x="22" y="1862"/>
                  </a:lnTo>
                  <a:lnTo>
                    <a:pt x="14" y="1868"/>
                  </a:lnTo>
                  <a:lnTo>
                    <a:pt x="14" y="1870"/>
                  </a:lnTo>
                  <a:lnTo>
                    <a:pt x="18" y="1870"/>
                  </a:lnTo>
                  <a:lnTo>
                    <a:pt x="20" y="1870"/>
                  </a:lnTo>
                  <a:lnTo>
                    <a:pt x="20" y="1872"/>
                  </a:lnTo>
                  <a:lnTo>
                    <a:pt x="20" y="1874"/>
                  </a:lnTo>
                  <a:lnTo>
                    <a:pt x="18" y="1878"/>
                  </a:lnTo>
                  <a:lnTo>
                    <a:pt x="16" y="1884"/>
                  </a:lnTo>
                  <a:lnTo>
                    <a:pt x="18" y="1886"/>
                  </a:lnTo>
                  <a:lnTo>
                    <a:pt x="22" y="1888"/>
                  </a:lnTo>
                  <a:lnTo>
                    <a:pt x="28" y="1888"/>
                  </a:lnTo>
                  <a:lnTo>
                    <a:pt x="38" y="1888"/>
                  </a:lnTo>
                  <a:lnTo>
                    <a:pt x="38" y="1890"/>
                  </a:lnTo>
                  <a:lnTo>
                    <a:pt x="34" y="1892"/>
                  </a:lnTo>
                  <a:lnTo>
                    <a:pt x="24" y="1898"/>
                  </a:lnTo>
                  <a:lnTo>
                    <a:pt x="22" y="1900"/>
                  </a:lnTo>
                  <a:lnTo>
                    <a:pt x="20" y="1904"/>
                  </a:lnTo>
                  <a:lnTo>
                    <a:pt x="16" y="1908"/>
                  </a:lnTo>
                  <a:lnTo>
                    <a:pt x="14" y="1912"/>
                  </a:lnTo>
                  <a:lnTo>
                    <a:pt x="16" y="1914"/>
                  </a:lnTo>
                  <a:lnTo>
                    <a:pt x="24" y="1922"/>
                  </a:lnTo>
                  <a:lnTo>
                    <a:pt x="36" y="1928"/>
                  </a:lnTo>
                  <a:lnTo>
                    <a:pt x="40" y="1928"/>
                  </a:lnTo>
                  <a:lnTo>
                    <a:pt x="44" y="1928"/>
                  </a:lnTo>
                  <a:lnTo>
                    <a:pt x="52" y="1926"/>
                  </a:lnTo>
                  <a:lnTo>
                    <a:pt x="58" y="1928"/>
                  </a:lnTo>
                  <a:lnTo>
                    <a:pt x="60" y="1928"/>
                  </a:lnTo>
                  <a:lnTo>
                    <a:pt x="60" y="1930"/>
                  </a:lnTo>
                  <a:lnTo>
                    <a:pt x="50" y="1934"/>
                  </a:lnTo>
                  <a:lnTo>
                    <a:pt x="44" y="1936"/>
                  </a:lnTo>
                  <a:lnTo>
                    <a:pt x="42" y="1938"/>
                  </a:lnTo>
                  <a:lnTo>
                    <a:pt x="42" y="1940"/>
                  </a:lnTo>
                  <a:lnTo>
                    <a:pt x="42" y="1944"/>
                  </a:lnTo>
                  <a:lnTo>
                    <a:pt x="42" y="1948"/>
                  </a:lnTo>
                  <a:lnTo>
                    <a:pt x="40" y="1952"/>
                  </a:lnTo>
                  <a:lnTo>
                    <a:pt x="36" y="1956"/>
                  </a:lnTo>
                  <a:lnTo>
                    <a:pt x="28" y="1962"/>
                  </a:lnTo>
                  <a:lnTo>
                    <a:pt x="22" y="1966"/>
                  </a:lnTo>
                  <a:lnTo>
                    <a:pt x="22" y="1968"/>
                  </a:lnTo>
                  <a:lnTo>
                    <a:pt x="26" y="1968"/>
                  </a:lnTo>
                  <a:lnTo>
                    <a:pt x="30" y="1968"/>
                  </a:lnTo>
                  <a:lnTo>
                    <a:pt x="58" y="1960"/>
                  </a:lnTo>
                  <a:lnTo>
                    <a:pt x="64" y="1960"/>
                  </a:lnTo>
                  <a:lnTo>
                    <a:pt x="66" y="1960"/>
                  </a:lnTo>
                  <a:lnTo>
                    <a:pt x="66" y="1962"/>
                  </a:lnTo>
                  <a:lnTo>
                    <a:pt x="66" y="1964"/>
                  </a:lnTo>
                  <a:lnTo>
                    <a:pt x="62" y="1966"/>
                  </a:lnTo>
                  <a:lnTo>
                    <a:pt x="50" y="1968"/>
                  </a:lnTo>
                  <a:lnTo>
                    <a:pt x="36" y="1970"/>
                  </a:lnTo>
                  <a:lnTo>
                    <a:pt x="28" y="1974"/>
                  </a:lnTo>
                  <a:lnTo>
                    <a:pt x="24" y="1978"/>
                  </a:lnTo>
                  <a:lnTo>
                    <a:pt x="26" y="1982"/>
                  </a:lnTo>
                  <a:lnTo>
                    <a:pt x="28" y="1984"/>
                  </a:lnTo>
                  <a:lnTo>
                    <a:pt x="26" y="1986"/>
                  </a:lnTo>
                  <a:lnTo>
                    <a:pt x="22" y="1984"/>
                  </a:lnTo>
                  <a:lnTo>
                    <a:pt x="14" y="1984"/>
                  </a:lnTo>
                  <a:lnTo>
                    <a:pt x="10" y="1986"/>
                  </a:lnTo>
                  <a:lnTo>
                    <a:pt x="4" y="1988"/>
                  </a:lnTo>
                  <a:lnTo>
                    <a:pt x="0" y="1994"/>
                  </a:lnTo>
                  <a:lnTo>
                    <a:pt x="0" y="1996"/>
                  </a:lnTo>
                  <a:lnTo>
                    <a:pt x="2" y="1996"/>
                  </a:lnTo>
                  <a:lnTo>
                    <a:pt x="6" y="1996"/>
                  </a:lnTo>
                  <a:lnTo>
                    <a:pt x="10" y="1996"/>
                  </a:lnTo>
                  <a:lnTo>
                    <a:pt x="14" y="1996"/>
                  </a:lnTo>
                  <a:lnTo>
                    <a:pt x="14" y="2000"/>
                  </a:lnTo>
                  <a:lnTo>
                    <a:pt x="10" y="2004"/>
                  </a:lnTo>
                  <a:lnTo>
                    <a:pt x="6" y="2010"/>
                  </a:lnTo>
                  <a:lnTo>
                    <a:pt x="4" y="2012"/>
                  </a:lnTo>
                  <a:lnTo>
                    <a:pt x="8" y="2014"/>
                  </a:lnTo>
                  <a:lnTo>
                    <a:pt x="12" y="2016"/>
                  </a:lnTo>
                  <a:lnTo>
                    <a:pt x="18" y="2018"/>
                  </a:lnTo>
                  <a:lnTo>
                    <a:pt x="20" y="2020"/>
                  </a:lnTo>
                  <a:lnTo>
                    <a:pt x="16" y="2024"/>
                  </a:lnTo>
                  <a:lnTo>
                    <a:pt x="14" y="2026"/>
                  </a:lnTo>
                  <a:lnTo>
                    <a:pt x="16" y="2026"/>
                  </a:lnTo>
                  <a:lnTo>
                    <a:pt x="28" y="2022"/>
                  </a:lnTo>
                  <a:lnTo>
                    <a:pt x="36" y="2020"/>
                  </a:lnTo>
                  <a:lnTo>
                    <a:pt x="36" y="2022"/>
                  </a:lnTo>
                  <a:lnTo>
                    <a:pt x="30" y="2026"/>
                  </a:lnTo>
                  <a:lnTo>
                    <a:pt x="28" y="2030"/>
                  </a:lnTo>
                  <a:lnTo>
                    <a:pt x="28" y="2032"/>
                  </a:lnTo>
                  <a:lnTo>
                    <a:pt x="30" y="2034"/>
                  </a:lnTo>
                  <a:lnTo>
                    <a:pt x="38" y="2034"/>
                  </a:lnTo>
                  <a:lnTo>
                    <a:pt x="48" y="2032"/>
                  </a:lnTo>
                  <a:lnTo>
                    <a:pt x="70" y="2028"/>
                  </a:lnTo>
                  <a:lnTo>
                    <a:pt x="78" y="2024"/>
                  </a:lnTo>
                  <a:lnTo>
                    <a:pt x="84" y="2020"/>
                  </a:lnTo>
                  <a:close/>
                  <a:moveTo>
                    <a:pt x="154" y="1672"/>
                  </a:moveTo>
                  <a:lnTo>
                    <a:pt x="154" y="1672"/>
                  </a:lnTo>
                  <a:lnTo>
                    <a:pt x="156" y="1672"/>
                  </a:lnTo>
                  <a:lnTo>
                    <a:pt x="158" y="1670"/>
                  </a:lnTo>
                  <a:lnTo>
                    <a:pt x="162" y="1672"/>
                  </a:lnTo>
                  <a:lnTo>
                    <a:pt x="162" y="1674"/>
                  </a:lnTo>
                  <a:lnTo>
                    <a:pt x="162" y="1676"/>
                  </a:lnTo>
                  <a:lnTo>
                    <a:pt x="162" y="1678"/>
                  </a:lnTo>
                  <a:lnTo>
                    <a:pt x="164" y="1682"/>
                  </a:lnTo>
                  <a:lnTo>
                    <a:pt x="168" y="1684"/>
                  </a:lnTo>
                  <a:lnTo>
                    <a:pt x="170" y="1684"/>
                  </a:lnTo>
                  <a:lnTo>
                    <a:pt x="174" y="1682"/>
                  </a:lnTo>
                  <a:lnTo>
                    <a:pt x="180" y="1682"/>
                  </a:lnTo>
                  <a:lnTo>
                    <a:pt x="182" y="1684"/>
                  </a:lnTo>
                  <a:lnTo>
                    <a:pt x="182" y="1688"/>
                  </a:lnTo>
                  <a:lnTo>
                    <a:pt x="180" y="1692"/>
                  </a:lnTo>
                  <a:lnTo>
                    <a:pt x="180" y="1694"/>
                  </a:lnTo>
                  <a:lnTo>
                    <a:pt x="182" y="1692"/>
                  </a:lnTo>
                  <a:lnTo>
                    <a:pt x="186" y="1688"/>
                  </a:lnTo>
                  <a:lnTo>
                    <a:pt x="192" y="1678"/>
                  </a:lnTo>
                  <a:lnTo>
                    <a:pt x="192" y="1676"/>
                  </a:lnTo>
                  <a:lnTo>
                    <a:pt x="190" y="1676"/>
                  </a:lnTo>
                  <a:lnTo>
                    <a:pt x="184" y="1678"/>
                  </a:lnTo>
                  <a:lnTo>
                    <a:pt x="180" y="1676"/>
                  </a:lnTo>
                  <a:lnTo>
                    <a:pt x="178" y="1674"/>
                  </a:lnTo>
                  <a:lnTo>
                    <a:pt x="176" y="1672"/>
                  </a:lnTo>
                  <a:lnTo>
                    <a:pt x="174" y="1662"/>
                  </a:lnTo>
                  <a:lnTo>
                    <a:pt x="172" y="1654"/>
                  </a:lnTo>
                  <a:lnTo>
                    <a:pt x="170" y="1652"/>
                  </a:lnTo>
                  <a:lnTo>
                    <a:pt x="168" y="1650"/>
                  </a:lnTo>
                  <a:lnTo>
                    <a:pt x="166" y="1650"/>
                  </a:lnTo>
                  <a:lnTo>
                    <a:pt x="166" y="1652"/>
                  </a:lnTo>
                  <a:lnTo>
                    <a:pt x="166" y="1656"/>
                  </a:lnTo>
                  <a:lnTo>
                    <a:pt x="166" y="1662"/>
                  </a:lnTo>
                  <a:lnTo>
                    <a:pt x="166" y="1664"/>
                  </a:lnTo>
                  <a:lnTo>
                    <a:pt x="162" y="1664"/>
                  </a:lnTo>
                  <a:lnTo>
                    <a:pt x="160" y="1660"/>
                  </a:lnTo>
                  <a:lnTo>
                    <a:pt x="158" y="1658"/>
                  </a:lnTo>
                  <a:lnTo>
                    <a:pt x="154" y="1656"/>
                  </a:lnTo>
                  <a:lnTo>
                    <a:pt x="154" y="1658"/>
                  </a:lnTo>
                  <a:lnTo>
                    <a:pt x="154" y="1660"/>
                  </a:lnTo>
                  <a:lnTo>
                    <a:pt x="156" y="1664"/>
                  </a:lnTo>
                  <a:lnTo>
                    <a:pt x="154" y="1666"/>
                  </a:lnTo>
                  <a:lnTo>
                    <a:pt x="150" y="1666"/>
                  </a:lnTo>
                  <a:lnTo>
                    <a:pt x="150" y="1668"/>
                  </a:lnTo>
                  <a:lnTo>
                    <a:pt x="154" y="1672"/>
                  </a:lnTo>
                  <a:close/>
                  <a:moveTo>
                    <a:pt x="146" y="1346"/>
                  </a:moveTo>
                  <a:lnTo>
                    <a:pt x="146" y="1346"/>
                  </a:lnTo>
                  <a:lnTo>
                    <a:pt x="142" y="1346"/>
                  </a:lnTo>
                  <a:lnTo>
                    <a:pt x="144" y="1352"/>
                  </a:lnTo>
                  <a:lnTo>
                    <a:pt x="148" y="1358"/>
                  </a:lnTo>
                  <a:lnTo>
                    <a:pt x="154" y="1362"/>
                  </a:lnTo>
                  <a:lnTo>
                    <a:pt x="158" y="1364"/>
                  </a:lnTo>
                  <a:lnTo>
                    <a:pt x="160" y="1364"/>
                  </a:lnTo>
                  <a:lnTo>
                    <a:pt x="162" y="1362"/>
                  </a:lnTo>
                  <a:lnTo>
                    <a:pt x="160" y="1360"/>
                  </a:lnTo>
                  <a:lnTo>
                    <a:pt x="158" y="1358"/>
                  </a:lnTo>
                  <a:lnTo>
                    <a:pt x="160" y="1358"/>
                  </a:lnTo>
                  <a:lnTo>
                    <a:pt x="160" y="1356"/>
                  </a:lnTo>
                  <a:lnTo>
                    <a:pt x="158" y="1356"/>
                  </a:lnTo>
                  <a:lnTo>
                    <a:pt x="154" y="1354"/>
                  </a:lnTo>
                  <a:lnTo>
                    <a:pt x="154" y="1352"/>
                  </a:lnTo>
                  <a:lnTo>
                    <a:pt x="154" y="1350"/>
                  </a:lnTo>
                  <a:lnTo>
                    <a:pt x="152" y="1350"/>
                  </a:lnTo>
                  <a:lnTo>
                    <a:pt x="148" y="1350"/>
                  </a:lnTo>
                  <a:lnTo>
                    <a:pt x="148" y="1348"/>
                  </a:lnTo>
                  <a:lnTo>
                    <a:pt x="148" y="1346"/>
                  </a:lnTo>
                  <a:lnTo>
                    <a:pt x="146" y="1346"/>
                  </a:lnTo>
                  <a:close/>
                  <a:moveTo>
                    <a:pt x="166" y="1740"/>
                  </a:moveTo>
                  <a:lnTo>
                    <a:pt x="166" y="1740"/>
                  </a:lnTo>
                  <a:lnTo>
                    <a:pt x="166" y="1742"/>
                  </a:lnTo>
                  <a:lnTo>
                    <a:pt x="168" y="1742"/>
                  </a:lnTo>
                  <a:lnTo>
                    <a:pt x="174" y="1740"/>
                  </a:lnTo>
                  <a:lnTo>
                    <a:pt x="188" y="1736"/>
                  </a:lnTo>
                  <a:lnTo>
                    <a:pt x="194" y="1734"/>
                  </a:lnTo>
                  <a:lnTo>
                    <a:pt x="192" y="1732"/>
                  </a:lnTo>
                  <a:lnTo>
                    <a:pt x="190" y="1728"/>
                  </a:lnTo>
                  <a:lnTo>
                    <a:pt x="184" y="1724"/>
                  </a:lnTo>
                  <a:lnTo>
                    <a:pt x="178" y="1722"/>
                  </a:lnTo>
                  <a:lnTo>
                    <a:pt x="176" y="1718"/>
                  </a:lnTo>
                  <a:lnTo>
                    <a:pt x="174" y="1718"/>
                  </a:lnTo>
                  <a:lnTo>
                    <a:pt x="170" y="1720"/>
                  </a:lnTo>
                  <a:lnTo>
                    <a:pt x="168" y="1722"/>
                  </a:lnTo>
                  <a:lnTo>
                    <a:pt x="166" y="1724"/>
                  </a:lnTo>
                  <a:lnTo>
                    <a:pt x="174" y="1728"/>
                  </a:lnTo>
                  <a:lnTo>
                    <a:pt x="176" y="1730"/>
                  </a:lnTo>
                  <a:lnTo>
                    <a:pt x="174" y="1730"/>
                  </a:lnTo>
                  <a:lnTo>
                    <a:pt x="172" y="1732"/>
                  </a:lnTo>
                  <a:lnTo>
                    <a:pt x="172" y="1734"/>
                  </a:lnTo>
                  <a:lnTo>
                    <a:pt x="172" y="1736"/>
                  </a:lnTo>
                  <a:lnTo>
                    <a:pt x="170" y="1736"/>
                  </a:lnTo>
                  <a:lnTo>
                    <a:pt x="168" y="1738"/>
                  </a:lnTo>
                  <a:lnTo>
                    <a:pt x="166" y="1740"/>
                  </a:lnTo>
                  <a:close/>
                  <a:moveTo>
                    <a:pt x="362" y="2084"/>
                  </a:moveTo>
                  <a:lnTo>
                    <a:pt x="362" y="2084"/>
                  </a:lnTo>
                  <a:lnTo>
                    <a:pt x="370" y="2088"/>
                  </a:lnTo>
                  <a:lnTo>
                    <a:pt x="376" y="2088"/>
                  </a:lnTo>
                  <a:lnTo>
                    <a:pt x="380" y="2086"/>
                  </a:lnTo>
                  <a:lnTo>
                    <a:pt x="378" y="2082"/>
                  </a:lnTo>
                  <a:lnTo>
                    <a:pt x="376" y="2080"/>
                  </a:lnTo>
                  <a:lnTo>
                    <a:pt x="372" y="2078"/>
                  </a:lnTo>
                  <a:lnTo>
                    <a:pt x="366" y="2080"/>
                  </a:lnTo>
                  <a:lnTo>
                    <a:pt x="362" y="2084"/>
                  </a:lnTo>
                  <a:close/>
                  <a:moveTo>
                    <a:pt x="174" y="1354"/>
                  </a:moveTo>
                  <a:lnTo>
                    <a:pt x="174" y="1354"/>
                  </a:lnTo>
                  <a:lnTo>
                    <a:pt x="176" y="1352"/>
                  </a:lnTo>
                  <a:lnTo>
                    <a:pt x="176" y="1350"/>
                  </a:lnTo>
                  <a:lnTo>
                    <a:pt x="174" y="1348"/>
                  </a:lnTo>
                  <a:lnTo>
                    <a:pt x="174" y="1350"/>
                  </a:lnTo>
                  <a:lnTo>
                    <a:pt x="172" y="1350"/>
                  </a:lnTo>
                  <a:lnTo>
                    <a:pt x="172" y="1352"/>
                  </a:lnTo>
                  <a:lnTo>
                    <a:pt x="174" y="1354"/>
                  </a:lnTo>
                  <a:close/>
                  <a:moveTo>
                    <a:pt x="168" y="1784"/>
                  </a:moveTo>
                  <a:lnTo>
                    <a:pt x="168" y="1784"/>
                  </a:lnTo>
                  <a:lnTo>
                    <a:pt x="170" y="1784"/>
                  </a:lnTo>
                  <a:lnTo>
                    <a:pt x="176" y="1780"/>
                  </a:lnTo>
                  <a:lnTo>
                    <a:pt x="178" y="1776"/>
                  </a:lnTo>
                  <a:lnTo>
                    <a:pt x="178" y="1772"/>
                  </a:lnTo>
                  <a:lnTo>
                    <a:pt x="176" y="1768"/>
                  </a:lnTo>
                  <a:lnTo>
                    <a:pt x="176" y="1764"/>
                  </a:lnTo>
                  <a:lnTo>
                    <a:pt x="176" y="1762"/>
                  </a:lnTo>
                  <a:lnTo>
                    <a:pt x="174" y="1762"/>
                  </a:lnTo>
                  <a:lnTo>
                    <a:pt x="172" y="1764"/>
                  </a:lnTo>
                  <a:lnTo>
                    <a:pt x="170" y="1766"/>
                  </a:lnTo>
                  <a:lnTo>
                    <a:pt x="168" y="1766"/>
                  </a:lnTo>
                  <a:lnTo>
                    <a:pt x="166" y="1764"/>
                  </a:lnTo>
                  <a:lnTo>
                    <a:pt x="166" y="1766"/>
                  </a:lnTo>
                  <a:lnTo>
                    <a:pt x="162" y="1768"/>
                  </a:lnTo>
                  <a:lnTo>
                    <a:pt x="158" y="1772"/>
                  </a:lnTo>
                  <a:lnTo>
                    <a:pt x="158" y="1774"/>
                  </a:lnTo>
                  <a:lnTo>
                    <a:pt x="160" y="1776"/>
                  </a:lnTo>
                  <a:lnTo>
                    <a:pt x="162" y="1776"/>
                  </a:lnTo>
                  <a:lnTo>
                    <a:pt x="166" y="1774"/>
                  </a:lnTo>
                  <a:lnTo>
                    <a:pt x="168" y="1774"/>
                  </a:lnTo>
                  <a:lnTo>
                    <a:pt x="170" y="1776"/>
                  </a:lnTo>
                  <a:lnTo>
                    <a:pt x="170" y="1778"/>
                  </a:lnTo>
                  <a:lnTo>
                    <a:pt x="168" y="1780"/>
                  </a:lnTo>
                  <a:lnTo>
                    <a:pt x="166" y="1782"/>
                  </a:lnTo>
                  <a:lnTo>
                    <a:pt x="168" y="1784"/>
                  </a:lnTo>
                  <a:close/>
                  <a:moveTo>
                    <a:pt x="190" y="1748"/>
                  </a:moveTo>
                  <a:lnTo>
                    <a:pt x="190" y="1748"/>
                  </a:lnTo>
                  <a:lnTo>
                    <a:pt x="186" y="1752"/>
                  </a:lnTo>
                  <a:lnTo>
                    <a:pt x="182" y="1756"/>
                  </a:lnTo>
                  <a:lnTo>
                    <a:pt x="178" y="1762"/>
                  </a:lnTo>
                  <a:lnTo>
                    <a:pt x="178" y="1768"/>
                  </a:lnTo>
                  <a:lnTo>
                    <a:pt x="180" y="1768"/>
                  </a:lnTo>
                  <a:lnTo>
                    <a:pt x="182" y="1766"/>
                  </a:lnTo>
                  <a:lnTo>
                    <a:pt x="188" y="1758"/>
                  </a:lnTo>
                  <a:lnTo>
                    <a:pt x="192" y="1750"/>
                  </a:lnTo>
                  <a:lnTo>
                    <a:pt x="192" y="1748"/>
                  </a:lnTo>
                  <a:lnTo>
                    <a:pt x="190" y="1748"/>
                  </a:lnTo>
                  <a:close/>
                  <a:moveTo>
                    <a:pt x="700" y="1324"/>
                  </a:moveTo>
                  <a:lnTo>
                    <a:pt x="700" y="1324"/>
                  </a:lnTo>
                  <a:lnTo>
                    <a:pt x="698" y="1322"/>
                  </a:lnTo>
                  <a:lnTo>
                    <a:pt x="694" y="1322"/>
                  </a:lnTo>
                  <a:lnTo>
                    <a:pt x="690" y="1324"/>
                  </a:lnTo>
                  <a:lnTo>
                    <a:pt x="690" y="1326"/>
                  </a:lnTo>
                  <a:lnTo>
                    <a:pt x="692" y="1326"/>
                  </a:lnTo>
                  <a:lnTo>
                    <a:pt x="696" y="1326"/>
                  </a:lnTo>
                  <a:lnTo>
                    <a:pt x="700" y="1326"/>
                  </a:lnTo>
                  <a:lnTo>
                    <a:pt x="700" y="1324"/>
                  </a:lnTo>
                  <a:close/>
                  <a:moveTo>
                    <a:pt x="494" y="1970"/>
                  </a:moveTo>
                  <a:lnTo>
                    <a:pt x="494" y="1970"/>
                  </a:lnTo>
                  <a:lnTo>
                    <a:pt x="492" y="1962"/>
                  </a:lnTo>
                  <a:lnTo>
                    <a:pt x="486" y="1954"/>
                  </a:lnTo>
                  <a:lnTo>
                    <a:pt x="478" y="1948"/>
                  </a:lnTo>
                  <a:lnTo>
                    <a:pt x="470" y="1944"/>
                  </a:lnTo>
                  <a:lnTo>
                    <a:pt x="460" y="1942"/>
                  </a:lnTo>
                  <a:lnTo>
                    <a:pt x="452" y="1942"/>
                  </a:lnTo>
                  <a:lnTo>
                    <a:pt x="446" y="1944"/>
                  </a:lnTo>
                  <a:lnTo>
                    <a:pt x="442" y="1948"/>
                  </a:lnTo>
                  <a:lnTo>
                    <a:pt x="438" y="1954"/>
                  </a:lnTo>
                  <a:lnTo>
                    <a:pt x="434" y="1954"/>
                  </a:lnTo>
                  <a:lnTo>
                    <a:pt x="432" y="1952"/>
                  </a:lnTo>
                  <a:lnTo>
                    <a:pt x="428" y="1950"/>
                  </a:lnTo>
                  <a:lnTo>
                    <a:pt x="424" y="1948"/>
                  </a:lnTo>
                  <a:lnTo>
                    <a:pt x="424" y="1946"/>
                  </a:lnTo>
                  <a:lnTo>
                    <a:pt x="428" y="1942"/>
                  </a:lnTo>
                  <a:lnTo>
                    <a:pt x="434" y="1938"/>
                  </a:lnTo>
                  <a:lnTo>
                    <a:pt x="436" y="1936"/>
                  </a:lnTo>
                  <a:lnTo>
                    <a:pt x="438" y="1932"/>
                  </a:lnTo>
                  <a:lnTo>
                    <a:pt x="434" y="1924"/>
                  </a:lnTo>
                  <a:lnTo>
                    <a:pt x="428" y="1914"/>
                  </a:lnTo>
                  <a:lnTo>
                    <a:pt x="418" y="1906"/>
                  </a:lnTo>
                  <a:lnTo>
                    <a:pt x="410" y="1902"/>
                  </a:lnTo>
                  <a:lnTo>
                    <a:pt x="408" y="1898"/>
                  </a:lnTo>
                  <a:lnTo>
                    <a:pt x="410" y="1898"/>
                  </a:lnTo>
                  <a:lnTo>
                    <a:pt x="418" y="1902"/>
                  </a:lnTo>
                  <a:lnTo>
                    <a:pt x="424" y="1906"/>
                  </a:lnTo>
                  <a:lnTo>
                    <a:pt x="428" y="1906"/>
                  </a:lnTo>
                  <a:lnTo>
                    <a:pt x="430" y="1904"/>
                  </a:lnTo>
                  <a:lnTo>
                    <a:pt x="428" y="1902"/>
                  </a:lnTo>
                  <a:lnTo>
                    <a:pt x="422" y="1894"/>
                  </a:lnTo>
                  <a:lnTo>
                    <a:pt x="418" y="1888"/>
                  </a:lnTo>
                  <a:lnTo>
                    <a:pt x="416" y="1884"/>
                  </a:lnTo>
                  <a:lnTo>
                    <a:pt x="416" y="1876"/>
                  </a:lnTo>
                  <a:lnTo>
                    <a:pt x="416" y="1872"/>
                  </a:lnTo>
                  <a:lnTo>
                    <a:pt x="416" y="1870"/>
                  </a:lnTo>
                  <a:lnTo>
                    <a:pt x="412" y="1868"/>
                  </a:lnTo>
                  <a:lnTo>
                    <a:pt x="408" y="1866"/>
                  </a:lnTo>
                  <a:lnTo>
                    <a:pt x="406" y="1864"/>
                  </a:lnTo>
                  <a:lnTo>
                    <a:pt x="404" y="1858"/>
                  </a:lnTo>
                  <a:lnTo>
                    <a:pt x="400" y="1852"/>
                  </a:lnTo>
                  <a:lnTo>
                    <a:pt x="396" y="1850"/>
                  </a:lnTo>
                  <a:lnTo>
                    <a:pt x="390" y="1848"/>
                  </a:lnTo>
                  <a:lnTo>
                    <a:pt x="380" y="1844"/>
                  </a:lnTo>
                  <a:lnTo>
                    <a:pt x="376" y="1842"/>
                  </a:lnTo>
                  <a:lnTo>
                    <a:pt x="372" y="1836"/>
                  </a:lnTo>
                  <a:lnTo>
                    <a:pt x="366" y="1822"/>
                  </a:lnTo>
                  <a:lnTo>
                    <a:pt x="360" y="1806"/>
                  </a:lnTo>
                  <a:lnTo>
                    <a:pt x="358" y="1794"/>
                  </a:lnTo>
                  <a:lnTo>
                    <a:pt x="356" y="1786"/>
                  </a:lnTo>
                  <a:lnTo>
                    <a:pt x="354" y="1782"/>
                  </a:lnTo>
                  <a:lnTo>
                    <a:pt x="352" y="1780"/>
                  </a:lnTo>
                  <a:lnTo>
                    <a:pt x="346" y="1774"/>
                  </a:lnTo>
                  <a:lnTo>
                    <a:pt x="342" y="1768"/>
                  </a:lnTo>
                  <a:lnTo>
                    <a:pt x="336" y="1762"/>
                  </a:lnTo>
                  <a:lnTo>
                    <a:pt x="322" y="1756"/>
                  </a:lnTo>
                  <a:lnTo>
                    <a:pt x="314" y="1754"/>
                  </a:lnTo>
                  <a:lnTo>
                    <a:pt x="310" y="1754"/>
                  </a:lnTo>
                  <a:lnTo>
                    <a:pt x="308" y="1754"/>
                  </a:lnTo>
                  <a:lnTo>
                    <a:pt x="306" y="1756"/>
                  </a:lnTo>
                  <a:lnTo>
                    <a:pt x="302" y="1758"/>
                  </a:lnTo>
                  <a:lnTo>
                    <a:pt x="298" y="1760"/>
                  </a:lnTo>
                  <a:lnTo>
                    <a:pt x="290" y="1758"/>
                  </a:lnTo>
                  <a:lnTo>
                    <a:pt x="286" y="1758"/>
                  </a:lnTo>
                  <a:lnTo>
                    <a:pt x="288" y="1756"/>
                  </a:lnTo>
                  <a:lnTo>
                    <a:pt x="294" y="1754"/>
                  </a:lnTo>
                  <a:lnTo>
                    <a:pt x="300" y="1748"/>
                  </a:lnTo>
                  <a:lnTo>
                    <a:pt x="302" y="1746"/>
                  </a:lnTo>
                  <a:lnTo>
                    <a:pt x="304" y="1746"/>
                  </a:lnTo>
                  <a:lnTo>
                    <a:pt x="308" y="1746"/>
                  </a:lnTo>
                  <a:lnTo>
                    <a:pt x="316" y="1742"/>
                  </a:lnTo>
                  <a:lnTo>
                    <a:pt x="318" y="1742"/>
                  </a:lnTo>
                  <a:lnTo>
                    <a:pt x="318" y="1740"/>
                  </a:lnTo>
                  <a:lnTo>
                    <a:pt x="316" y="1738"/>
                  </a:lnTo>
                  <a:lnTo>
                    <a:pt x="310" y="1736"/>
                  </a:lnTo>
                  <a:lnTo>
                    <a:pt x="308" y="1734"/>
                  </a:lnTo>
                  <a:lnTo>
                    <a:pt x="308" y="1730"/>
                  </a:lnTo>
                  <a:lnTo>
                    <a:pt x="304" y="1728"/>
                  </a:lnTo>
                  <a:lnTo>
                    <a:pt x="304" y="1726"/>
                  </a:lnTo>
                  <a:lnTo>
                    <a:pt x="306" y="1728"/>
                  </a:lnTo>
                  <a:lnTo>
                    <a:pt x="312" y="1728"/>
                  </a:lnTo>
                  <a:lnTo>
                    <a:pt x="314" y="1728"/>
                  </a:lnTo>
                  <a:lnTo>
                    <a:pt x="318" y="1726"/>
                  </a:lnTo>
                  <a:lnTo>
                    <a:pt x="326" y="1716"/>
                  </a:lnTo>
                  <a:lnTo>
                    <a:pt x="334" y="1696"/>
                  </a:lnTo>
                  <a:lnTo>
                    <a:pt x="342" y="1678"/>
                  </a:lnTo>
                  <a:lnTo>
                    <a:pt x="348" y="1668"/>
                  </a:lnTo>
                  <a:lnTo>
                    <a:pt x="350" y="1664"/>
                  </a:lnTo>
                  <a:lnTo>
                    <a:pt x="348" y="1656"/>
                  </a:lnTo>
                  <a:lnTo>
                    <a:pt x="346" y="1652"/>
                  </a:lnTo>
                  <a:lnTo>
                    <a:pt x="342" y="1650"/>
                  </a:lnTo>
                  <a:lnTo>
                    <a:pt x="332" y="1650"/>
                  </a:lnTo>
                  <a:lnTo>
                    <a:pt x="320" y="1650"/>
                  </a:lnTo>
                  <a:lnTo>
                    <a:pt x="302" y="1650"/>
                  </a:lnTo>
                  <a:lnTo>
                    <a:pt x="286" y="1650"/>
                  </a:lnTo>
                  <a:lnTo>
                    <a:pt x="274" y="1652"/>
                  </a:lnTo>
                  <a:lnTo>
                    <a:pt x="268" y="1656"/>
                  </a:lnTo>
                  <a:lnTo>
                    <a:pt x="262" y="1658"/>
                  </a:lnTo>
                  <a:lnTo>
                    <a:pt x="258" y="1658"/>
                  </a:lnTo>
                  <a:lnTo>
                    <a:pt x="258" y="1654"/>
                  </a:lnTo>
                  <a:lnTo>
                    <a:pt x="268" y="1644"/>
                  </a:lnTo>
                  <a:lnTo>
                    <a:pt x="270" y="1642"/>
                  </a:lnTo>
                  <a:lnTo>
                    <a:pt x="268" y="1642"/>
                  </a:lnTo>
                  <a:lnTo>
                    <a:pt x="264" y="1642"/>
                  </a:lnTo>
                  <a:lnTo>
                    <a:pt x="258" y="1642"/>
                  </a:lnTo>
                  <a:lnTo>
                    <a:pt x="260" y="1640"/>
                  </a:lnTo>
                  <a:lnTo>
                    <a:pt x="270" y="1632"/>
                  </a:lnTo>
                  <a:lnTo>
                    <a:pt x="284" y="1620"/>
                  </a:lnTo>
                  <a:lnTo>
                    <a:pt x="296" y="1608"/>
                  </a:lnTo>
                  <a:lnTo>
                    <a:pt x="300" y="1604"/>
                  </a:lnTo>
                  <a:lnTo>
                    <a:pt x="300" y="1600"/>
                  </a:lnTo>
                  <a:lnTo>
                    <a:pt x="298" y="1598"/>
                  </a:lnTo>
                  <a:lnTo>
                    <a:pt x="298" y="1596"/>
                  </a:lnTo>
                  <a:lnTo>
                    <a:pt x="300" y="1592"/>
                  </a:lnTo>
                  <a:lnTo>
                    <a:pt x="300" y="1590"/>
                  </a:lnTo>
                  <a:lnTo>
                    <a:pt x="292" y="1588"/>
                  </a:lnTo>
                  <a:lnTo>
                    <a:pt x="286" y="1588"/>
                  </a:lnTo>
                  <a:lnTo>
                    <a:pt x="284" y="1590"/>
                  </a:lnTo>
                  <a:lnTo>
                    <a:pt x="284" y="1592"/>
                  </a:lnTo>
                  <a:lnTo>
                    <a:pt x="280" y="1592"/>
                  </a:lnTo>
                  <a:lnTo>
                    <a:pt x="272" y="1592"/>
                  </a:lnTo>
                  <a:lnTo>
                    <a:pt x="262" y="1594"/>
                  </a:lnTo>
                  <a:lnTo>
                    <a:pt x="254" y="1596"/>
                  </a:lnTo>
                  <a:lnTo>
                    <a:pt x="246" y="1596"/>
                  </a:lnTo>
                  <a:lnTo>
                    <a:pt x="242" y="1594"/>
                  </a:lnTo>
                  <a:lnTo>
                    <a:pt x="238" y="1596"/>
                  </a:lnTo>
                  <a:lnTo>
                    <a:pt x="236" y="1596"/>
                  </a:lnTo>
                  <a:lnTo>
                    <a:pt x="232" y="1594"/>
                  </a:lnTo>
                  <a:lnTo>
                    <a:pt x="226" y="1592"/>
                  </a:lnTo>
                  <a:lnTo>
                    <a:pt x="222" y="1590"/>
                  </a:lnTo>
                  <a:lnTo>
                    <a:pt x="218" y="1594"/>
                  </a:lnTo>
                  <a:lnTo>
                    <a:pt x="218" y="1600"/>
                  </a:lnTo>
                  <a:lnTo>
                    <a:pt x="218" y="1602"/>
                  </a:lnTo>
                  <a:lnTo>
                    <a:pt x="218" y="1604"/>
                  </a:lnTo>
                  <a:lnTo>
                    <a:pt x="214" y="1606"/>
                  </a:lnTo>
                  <a:lnTo>
                    <a:pt x="212" y="1606"/>
                  </a:lnTo>
                  <a:lnTo>
                    <a:pt x="216" y="1612"/>
                  </a:lnTo>
                  <a:lnTo>
                    <a:pt x="218" y="1616"/>
                  </a:lnTo>
                  <a:lnTo>
                    <a:pt x="212" y="1616"/>
                  </a:lnTo>
                  <a:lnTo>
                    <a:pt x="206" y="1614"/>
                  </a:lnTo>
                  <a:lnTo>
                    <a:pt x="206" y="1618"/>
                  </a:lnTo>
                  <a:lnTo>
                    <a:pt x="210" y="1622"/>
                  </a:lnTo>
                  <a:lnTo>
                    <a:pt x="210" y="1624"/>
                  </a:lnTo>
                  <a:lnTo>
                    <a:pt x="210" y="1626"/>
                  </a:lnTo>
                  <a:lnTo>
                    <a:pt x="208" y="1626"/>
                  </a:lnTo>
                  <a:lnTo>
                    <a:pt x="204" y="1626"/>
                  </a:lnTo>
                  <a:lnTo>
                    <a:pt x="202" y="1626"/>
                  </a:lnTo>
                  <a:lnTo>
                    <a:pt x="204" y="1628"/>
                  </a:lnTo>
                  <a:lnTo>
                    <a:pt x="206" y="1632"/>
                  </a:lnTo>
                  <a:lnTo>
                    <a:pt x="206" y="1636"/>
                  </a:lnTo>
                  <a:lnTo>
                    <a:pt x="206" y="1638"/>
                  </a:lnTo>
                  <a:lnTo>
                    <a:pt x="202" y="1638"/>
                  </a:lnTo>
                  <a:lnTo>
                    <a:pt x="190" y="1638"/>
                  </a:lnTo>
                  <a:lnTo>
                    <a:pt x="188" y="1640"/>
                  </a:lnTo>
                  <a:lnTo>
                    <a:pt x="188" y="1646"/>
                  </a:lnTo>
                  <a:lnTo>
                    <a:pt x="190" y="1650"/>
                  </a:lnTo>
                  <a:lnTo>
                    <a:pt x="190" y="1654"/>
                  </a:lnTo>
                  <a:lnTo>
                    <a:pt x="188" y="1660"/>
                  </a:lnTo>
                  <a:lnTo>
                    <a:pt x="188" y="1668"/>
                  </a:lnTo>
                  <a:lnTo>
                    <a:pt x="188" y="1672"/>
                  </a:lnTo>
                  <a:lnTo>
                    <a:pt x="190" y="1674"/>
                  </a:lnTo>
                  <a:lnTo>
                    <a:pt x="194" y="1674"/>
                  </a:lnTo>
                  <a:lnTo>
                    <a:pt x="196" y="1676"/>
                  </a:lnTo>
                  <a:lnTo>
                    <a:pt x="194" y="1682"/>
                  </a:lnTo>
                  <a:lnTo>
                    <a:pt x="192" y="1686"/>
                  </a:lnTo>
                  <a:lnTo>
                    <a:pt x="190" y="1690"/>
                  </a:lnTo>
                  <a:lnTo>
                    <a:pt x="188" y="1690"/>
                  </a:lnTo>
                  <a:lnTo>
                    <a:pt x="190" y="1692"/>
                  </a:lnTo>
                  <a:lnTo>
                    <a:pt x="190" y="1694"/>
                  </a:lnTo>
                  <a:lnTo>
                    <a:pt x="190" y="1696"/>
                  </a:lnTo>
                  <a:lnTo>
                    <a:pt x="186" y="1698"/>
                  </a:lnTo>
                  <a:lnTo>
                    <a:pt x="184" y="1700"/>
                  </a:lnTo>
                  <a:lnTo>
                    <a:pt x="188" y="1702"/>
                  </a:lnTo>
                  <a:lnTo>
                    <a:pt x="188" y="1704"/>
                  </a:lnTo>
                  <a:lnTo>
                    <a:pt x="186" y="1706"/>
                  </a:lnTo>
                  <a:lnTo>
                    <a:pt x="182" y="1708"/>
                  </a:lnTo>
                  <a:lnTo>
                    <a:pt x="178" y="1708"/>
                  </a:lnTo>
                  <a:lnTo>
                    <a:pt x="174" y="1708"/>
                  </a:lnTo>
                  <a:lnTo>
                    <a:pt x="172" y="1710"/>
                  </a:lnTo>
                  <a:lnTo>
                    <a:pt x="172" y="1712"/>
                  </a:lnTo>
                  <a:lnTo>
                    <a:pt x="174" y="1714"/>
                  </a:lnTo>
                  <a:lnTo>
                    <a:pt x="182" y="1714"/>
                  </a:lnTo>
                  <a:lnTo>
                    <a:pt x="190" y="1712"/>
                  </a:lnTo>
                  <a:lnTo>
                    <a:pt x="192" y="1714"/>
                  </a:lnTo>
                  <a:lnTo>
                    <a:pt x="184" y="1716"/>
                  </a:lnTo>
                  <a:lnTo>
                    <a:pt x="180" y="1718"/>
                  </a:lnTo>
                  <a:lnTo>
                    <a:pt x="180" y="1720"/>
                  </a:lnTo>
                  <a:lnTo>
                    <a:pt x="184" y="1722"/>
                  </a:lnTo>
                  <a:lnTo>
                    <a:pt x="188" y="1722"/>
                  </a:lnTo>
                  <a:lnTo>
                    <a:pt x="190" y="1722"/>
                  </a:lnTo>
                  <a:lnTo>
                    <a:pt x="192" y="1724"/>
                  </a:lnTo>
                  <a:lnTo>
                    <a:pt x="196" y="1724"/>
                  </a:lnTo>
                  <a:lnTo>
                    <a:pt x="200" y="1720"/>
                  </a:lnTo>
                  <a:lnTo>
                    <a:pt x="208" y="1714"/>
                  </a:lnTo>
                  <a:lnTo>
                    <a:pt x="206" y="1720"/>
                  </a:lnTo>
                  <a:lnTo>
                    <a:pt x="202" y="1726"/>
                  </a:lnTo>
                  <a:lnTo>
                    <a:pt x="202" y="1730"/>
                  </a:lnTo>
                  <a:lnTo>
                    <a:pt x="202" y="1734"/>
                  </a:lnTo>
                  <a:lnTo>
                    <a:pt x="198" y="1738"/>
                  </a:lnTo>
                  <a:lnTo>
                    <a:pt x="196" y="1740"/>
                  </a:lnTo>
                  <a:lnTo>
                    <a:pt x="196" y="1744"/>
                  </a:lnTo>
                  <a:lnTo>
                    <a:pt x="198" y="1748"/>
                  </a:lnTo>
                  <a:lnTo>
                    <a:pt x="194" y="1754"/>
                  </a:lnTo>
                  <a:lnTo>
                    <a:pt x="192" y="1758"/>
                  </a:lnTo>
                  <a:lnTo>
                    <a:pt x="192" y="1762"/>
                  </a:lnTo>
                  <a:lnTo>
                    <a:pt x="194" y="1764"/>
                  </a:lnTo>
                  <a:lnTo>
                    <a:pt x="194" y="1768"/>
                  </a:lnTo>
                  <a:lnTo>
                    <a:pt x="194" y="1772"/>
                  </a:lnTo>
                  <a:lnTo>
                    <a:pt x="194" y="1774"/>
                  </a:lnTo>
                  <a:lnTo>
                    <a:pt x="200" y="1770"/>
                  </a:lnTo>
                  <a:lnTo>
                    <a:pt x="198" y="1774"/>
                  </a:lnTo>
                  <a:lnTo>
                    <a:pt x="194" y="1784"/>
                  </a:lnTo>
                  <a:lnTo>
                    <a:pt x="188" y="1794"/>
                  </a:lnTo>
                  <a:lnTo>
                    <a:pt x="188" y="1800"/>
                  </a:lnTo>
                  <a:lnTo>
                    <a:pt x="192" y="1802"/>
                  </a:lnTo>
                  <a:lnTo>
                    <a:pt x="194" y="1802"/>
                  </a:lnTo>
                  <a:lnTo>
                    <a:pt x="196" y="1800"/>
                  </a:lnTo>
                  <a:lnTo>
                    <a:pt x="198" y="1792"/>
                  </a:lnTo>
                  <a:lnTo>
                    <a:pt x="202" y="1780"/>
                  </a:lnTo>
                  <a:lnTo>
                    <a:pt x="204" y="1776"/>
                  </a:lnTo>
                  <a:lnTo>
                    <a:pt x="206" y="1772"/>
                  </a:lnTo>
                  <a:lnTo>
                    <a:pt x="208" y="1770"/>
                  </a:lnTo>
                  <a:lnTo>
                    <a:pt x="208" y="1768"/>
                  </a:lnTo>
                  <a:lnTo>
                    <a:pt x="204" y="1764"/>
                  </a:lnTo>
                  <a:lnTo>
                    <a:pt x="202" y="1760"/>
                  </a:lnTo>
                  <a:lnTo>
                    <a:pt x="204" y="1758"/>
                  </a:lnTo>
                  <a:lnTo>
                    <a:pt x="206" y="1756"/>
                  </a:lnTo>
                  <a:lnTo>
                    <a:pt x="210" y="1754"/>
                  </a:lnTo>
                  <a:lnTo>
                    <a:pt x="208" y="1756"/>
                  </a:lnTo>
                  <a:lnTo>
                    <a:pt x="208" y="1762"/>
                  </a:lnTo>
                  <a:lnTo>
                    <a:pt x="208" y="1764"/>
                  </a:lnTo>
                  <a:lnTo>
                    <a:pt x="210" y="1766"/>
                  </a:lnTo>
                  <a:lnTo>
                    <a:pt x="214" y="1766"/>
                  </a:lnTo>
                  <a:lnTo>
                    <a:pt x="216" y="1764"/>
                  </a:lnTo>
                  <a:lnTo>
                    <a:pt x="216" y="1762"/>
                  </a:lnTo>
                  <a:lnTo>
                    <a:pt x="220" y="1764"/>
                  </a:lnTo>
                  <a:lnTo>
                    <a:pt x="222" y="1764"/>
                  </a:lnTo>
                  <a:lnTo>
                    <a:pt x="224" y="1758"/>
                  </a:lnTo>
                  <a:lnTo>
                    <a:pt x="224" y="1756"/>
                  </a:lnTo>
                  <a:lnTo>
                    <a:pt x="228" y="1756"/>
                  </a:lnTo>
                  <a:lnTo>
                    <a:pt x="232" y="1758"/>
                  </a:lnTo>
                  <a:lnTo>
                    <a:pt x="238" y="1762"/>
                  </a:lnTo>
                  <a:lnTo>
                    <a:pt x="230" y="1764"/>
                  </a:lnTo>
                  <a:lnTo>
                    <a:pt x="224" y="1766"/>
                  </a:lnTo>
                  <a:lnTo>
                    <a:pt x="224" y="1768"/>
                  </a:lnTo>
                  <a:lnTo>
                    <a:pt x="224" y="1772"/>
                  </a:lnTo>
                  <a:lnTo>
                    <a:pt x="230" y="1780"/>
                  </a:lnTo>
                  <a:lnTo>
                    <a:pt x="234" y="1786"/>
                  </a:lnTo>
                  <a:lnTo>
                    <a:pt x="234" y="1790"/>
                  </a:lnTo>
                  <a:lnTo>
                    <a:pt x="234" y="1794"/>
                  </a:lnTo>
                  <a:lnTo>
                    <a:pt x="230" y="1798"/>
                  </a:lnTo>
                  <a:lnTo>
                    <a:pt x="224" y="1806"/>
                  </a:lnTo>
                  <a:lnTo>
                    <a:pt x="222" y="1810"/>
                  </a:lnTo>
                  <a:lnTo>
                    <a:pt x="220" y="1816"/>
                  </a:lnTo>
                  <a:lnTo>
                    <a:pt x="222" y="1822"/>
                  </a:lnTo>
                  <a:lnTo>
                    <a:pt x="220" y="1822"/>
                  </a:lnTo>
                  <a:lnTo>
                    <a:pt x="216" y="1818"/>
                  </a:lnTo>
                  <a:lnTo>
                    <a:pt x="214" y="1820"/>
                  </a:lnTo>
                  <a:lnTo>
                    <a:pt x="214" y="1822"/>
                  </a:lnTo>
                  <a:lnTo>
                    <a:pt x="214" y="1826"/>
                  </a:lnTo>
                  <a:lnTo>
                    <a:pt x="220" y="1834"/>
                  </a:lnTo>
                  <a:lnTo>
                    <a:pt x="224" y="1840"/>
                  </a:lnTo>
                  <a:lnTo>
                    <a:pt x="224" y="1838"/>
                  </a:lnTo>
                  <a:lnTo>
                    <a:pt x="224" y="1836"/>
                  </a:lnTo>
                  <a:lnTo>
                    <a:pt x="222" y="1830"/>
                  </a:lnTo>
                  <a:lnTo>
                    <a:pt x="224" y="1828"/>
                  </a:lnTo>
                  <a:lnTo>
                    <a:pt x="228" y="1828"/>
                  </a:lnTo>
                  <a:lnTo>
                    <a:pt x="234" y="1832"/>
                  </a:lnTo>
                  <a:lnTo>
                    <a:pt x="240" y="1838"/>
                  </a:lnTo>
                  <a:lnTo>
                    <a:pt x="244" y="1840"/>
                  </a:lnTo>
                  <a:lnTo>
                    <a:pt x="246" y="1838"/>
                  </a:lnTo>
                  <a:lnTo>
                    <a:pt x="246" y="1834"/>
                  </a:lnTo>
                  <a:lnTo>
                    <a:pt x="246" y="1828"/>
                  </a:lnTo>
                  <a:lnTo>
                    <a:pt x="246" y="1826"/>
                  </a:lnTo>
                  <a:lnTo>
                    <a:pt x="246" y="1828"/>
                  </a:lnTo>
                  <a:lnTo>
                    <a:pt x="252" y="1830"/>
                  </a:lnTo>
                  <a:lnTo>
                    <a:pt x="260" y="1834"/>
                  </a:lnTo>
                  <a:lnTo>
                    <a:pt x="264" y="1834"/>
                  </a:lnTo>
                  <a:lnTo>
                    <a:pt x="266" y="1830"/>
                  </a:lnTo>
                  <a:lnTo>
                    <a:pt x="270" y="1826"/>
                  </a:lnTo>
                  <a:lnTo>
                    <a:pt x="274" y="1826"/>
                  </a:lnTo>
                  <a:lnTo>
                    <a:pt x="276" y="1828"/>
                  </a:lnTo>
                  <a:lnTo>
                    <a:pt x="278" y="1824"/>
                  </a:lnTo>
                  <a:lnTo>
                    <a:pt x="282" y="1822"/>
                  </a:lnTo>
                  <a:lnTo>
                    <a:pt x="286" y="1820"/>
                  </a:lnTo>
                  <a:lnTo>
                    <a:pt x="292" y="1820"/>
                  </a:lnTo>
                  <a:lnTo>
                    <a:pt x="292" y="1822"/>
                  </a:lnTo>
                  <a:lnTo>
                    <a:pt x="288" y="1826"/>
                  </a:lnTo>
                  <a:lnTo>
                    <a:pt x="280" y="1838"/>
                  </a:lnTo>
                  <a:lnTo>
                    <a:pt x="276" y="1844"/>
                  </a:lnTo>
                  <a:lnTo>
                    <a:pt x="276" y="1850"/>
                  </a:lnTo>
                  <a:lnTo>
                    <a:pt x="276" y="1854"/>
                  </a:lnTo>
                  <a:lnTo>
                    <a:pt x="278" y="1858"/>
                  </a:lnTo>
                  <a:lnTo>
                    <a:pt x="286" y="1866"/>
                  </a:lnTo>
                  <a:lnTo>
                    <a:pt x="292" y="1872"/>
                  </a:lnTo>
                  <a:lnTo>
                    <a:pt x="294" y="1876"/>
                  </a:lnTo>
                  <a:lnTo>
                    <a:pt x="296" y="1874"/>
                  </a:lnTo>
                  <a:lnTo>
                    <a:pt x="300" y="1872"/>
                  </a:lnTo>
                  <a:lnTo>
                    <a:pt x="302" y="1870"/>
                  </a:lnTo>
                  <a:lnTo>
                    <a:pt x="304" y="1870"/>
                  </a:lnTo>
                  <a:lnTo>
                    <a:pt x="308" y="1870"/>
                  </a:lnTo>
                  <a:lnTo>
                    <a:pt x="308" y="1872"/>
                  </a:lnTo>
                  <a:lnTo>
                    <a:pt x="308" y="1874"/>
                  </a:lnTo>
                  <a:lnTo>
                    <a:pt x="306" y="1878"/>
                  </a:lnTo>
                  <a:lnTo>
                    <a:pt x="306" y="1880"/>
                  </a:lnTo>
                  <a:lnTo>
                    <a:pt x="306" y="1882"/>
                  </a:lnTo>
                  <a:lnTo>
                    <a:pt x="308" y="1882"/>
                  </a:lnTo>
                  <a:lnTo>
                    <a:pt x="306" y="1884"/>
                  </a:lnTo>
                  <a:lnTo>
                    <a:pt x="300" y="1888"/>
                  </a:lnTo>
                  <a:lnTo>
                    <a:pt x="298" y="1890"/>
                  </a:lnTo>
                  <a:lnTo>
                    <a:pt x="298" y="1892"/>
                  </a:lnTo>
                  <a:lnTo>
                    <a:pt x="298" y="1894"/>
                  </a:lnTo>
                  <a:lnTo>
                    <a:pt x="302" y="1896"/>
                  </a:lnTo>
                  <a:lnTo>
                    <a:pt x="304" y="1898"/>
                  </a:lnTo>
                  <a:lnTo>
                    <a:pt x="302" y="1900"/>
                  </a:lnTo>
                  <a:lnTo>
                    <a:pt x="300" y="1902"/>
                  </a:lnTo>
                  <a:lnTo>
                    <a:pt x="300" y="1906"/>
                  </a:lnTo>
                  <a:lnTo>
                    <a:pt x="300" y="1910"/>
                  </a:lnTo>
                  <a:lnTo>
                    <a:pt x="302" y="1916"/>
                  </a:lnTo>
                  <a:lnTo>
                    <a:pt x="308" y="1924"/>
                  </a:lnTo>
                  <a:lnTo>
                    <a:pt x="304" y="1922"/>
                  </a:lnTo>
                  <a:lnTo>
                    <a:pt x="300" y="1918"/>
                  </a:lnTo>
                  <a:lnTo>
                    <a:pt x="296" y="1916"/>
                  </a:lnTo>
                  <a:lnTo>
                    <a:pt x="294" y="1918"/>
                  </a:lnTo>
                  <a:lnTo>
                    <a:pt x="296" y="1922"/>
                  </a:lnTo>
                  <a:lnTo>
                    <a:pt x="298" y="1926"/>
                  </a:lnTo>
                  <a:lnTo>
                    <a:pt x="294" y="1924"/>
                  </a:lnTo>
                  <a:lnTo>
                    <a:pt x="290" y="1922"/>
                  </a:lnTo>
                  <a:lnTo>
                    <a:pt x="286" y="1922"/>
                  </a:lnTo>
                  <a:lnTo>
                    <a:pt x="282" y="1922"/>
                  </a:lnTo>
                  <a:lnTo>
                    <a:pt x="276" y="1924"/>
                  </a:lnTo>
                  <a:lnTo>
                    <a:pt x="272" y="1924"/>
                  </a:lnTo>
                  <a:lnTo>
                    <a:pt x="270" y="1922"/>
                  </a:lnTo>
                  <a:lnTo>
                    <a:pt x="266" y="1924"/>
                  </a:lnTo>
                  <a:lnTo>
                    <a:pt x="264" y="1926"/>
                  </a:lnTo>
                  <a:lnTo>
                    <a:pt x="260" y="1926"/>
                  </a:lnTo>
                  <a:lnTo>
                    <a:pt x="256" y="1928"/>
                  </a:lnTo>
                  <a:lnTo>
                    <a:pt x="252" y="1932"/>
                  </a:lnTo>
                  <a:lnTo>
                    <a:pt x="246" y="1940"/>
                  </a:lnTo>
                  <a:lnTo>
                    <a:pt x="240" y="1944"/>
                  </a:lnTo>
                  <a:lnTo>
                    <a:pt x="236" y="1946"/>
                  </a:lnTo>
                  <a:lnTo>
                    <a:pt x="232" y="1950"/>
                  </a:lnTo>
                  <a:lnTo>
                    <a:pt x="230" y="1956"/>
                  </a:lnTo>
                  <a:lnTo>
                    <a:pt x="234" y="1954"/>
                  </a:lnTo>
                  <a:lnTo>
                    <a:pt x="238" y="1954"/>
                  </a:lnTo>
                  <a:lnTo>
                    <a:pt x="240" y="1954"/>
                  </a:lnTo>
                  <a:lnTo>
                    <a:pt x="244" y="1952"/>
                  </a:lnTo>
                  <a:lnTo>
                    <a:pt x="252" y="1948"/>
                  </a:lnTo>
                  <a:lnTo>
                    <a:pt x="256" y="1946"/>
                  </a:lnTo>
                  <a:lnTo>
                    <a:pt x="258" y="1946"/>
                  </a:lnTo>
                  <a:lnTo>
                    <a:pt x="256" y="1948"/>
                  </a:lnTo>
                  <a:lnTo>
                    <a:pt x="256" y="1954"/>
                  </a:lnTo>
                  <a:lnTo>
                    <a:pt x="258" y="1954"/>
                  </a:lnTo>
                  <a:lnTo>
                    <a:pt x="260" y="1956"/>
                  </a:lnTo>
                  <a:lnTo>
                    <a:pt x="258" y="1960"/>
                  </a:lnTo>
                  <a:lnTo>
                    <a:pt x="256" y="1964"/>
                  </a:lnTo>
                  <a:lnTo>
                    <a:pt x="256" y="1968"/>
                  </a:lnTo>
                  <a:lnTo>
                    <a:pt x="258" y="1974"/>
                  </a:lnTo>
                  <a:lnTo>
                    <a:pt x="258" y="1978"/>
                  </a:lnTo>
                  <a:lnTo>
                    <a:pt x="256" y="1982"/>
                  </a:lnTo>
                  <a:lnTo>
                    <a:pt x="252" y="1986"/>
                  </a:lnTo>
                  <a:lnTo>
                    <a:pt x="246" y="1990"/>
                  </a:lnTo>
                  <a:lnTo>
                    <a:pt x="232" y="1998"/>
                  </a:lnTo>
                  <a:lnTo>
                    <a:pt x="222" y="2000"/>
                  </a:lnTo>
                  <a:lnTo>
                    <a:pt x="216" y="2000"/>
                  </a:lnTo>
                  <a:lnTo>
                    <a:pt x="210" y="2006"/>
                  </a:lnTo>
                  <a:lnTo>
                    <a:pt x="208" y="2008"/>
                  </a:lnTo>
                  <a:lnTo>
                    <a:pt x="208" y="2010"/>
                  </a:lnTo>
                  <a:lnTo>
                    <a:pt x="212" y="2012"/>
                  </a:lnTo>
                  <a:lnTo>
                    <a:pt x="216" y="2012"/>
                  </a:lnTo>
                  <a:lnTo>
                    <a:pt x="216" y="2014"/>
                  </a:lnTo>
                  <a:lnTo>
                    <a:pt x="214" y="2016"/>
                  </a:lnTo>
                  <a:lnTo>
                    <a:pt x="214" y="2020"/>
                  </a:lnTo>
                  <a:lnTo>
                    <a:pt x="216" y="2024"/>
                  </a:lnTo>
                  <a:lnTo>
                    <a:pt x="224" y="2024"/>
                  </a:lnTo>
                  <a:lnTo>
                    <a:pt x="232" y="2022"/>
                  </a:lnTo>
                  <a:lnTo>
                    <a:pt x="240" y="2018"/>
                  </a:lnTo>
                  <a:lnTo>
                    <a:pt x="246" y="2018"/>
                  </a:lnTo>
                  <a:lnTo>
                    <a:pt x="250" y="2022"/>
                  </a:lnTo>
                  <a:lnTo>
                    <a:pt x="250" y="2026"/>
                  </a:lnTo>
                  <a:lnTo>
                    <a:pt x="248" y="2028"/>
                  </a:lnTo>
                  <a:lnTo>
                    <a:pt x="250" y="2030"/>
                  </a:lnTo>
                  <a:lnTo>
                    <a:pt x="256" y="2028"/>
                  </a:lnTo>
                  <a:lnTo>
                    <a:pt x="260" y="2028"/>
                  </a:lnTo>
                  <a:lnTo>
                    <a:pt x="264" y="2028"/>
                  </a:lnTo>
                  <a:lnTo>
                    <a:pt x="270" y="2030"/>
                  </a:lnTo>
                  <a:lnTo>
                    <a:pt x="274" y="2034"/>
                  </a:lnTo>
                  <a:lnTo>
                    <a:pt x="280" y="2038"/>
                  </a:lnTo>
                  <a:lnTo>
                    <a:pt x="284" y="2040"/>
                  </a:lnTo>
                  <a:lnTo>
                    <a:pt x="288" y="2040"/>
                  </a:lnTo>
                  <a:lnTo>
                    <a:pt x="292" y="2038"/>
                  </a:lnTo>
                  <a:lnTo>
                    <a:pt x="298" y="2032"/>
                  </a:lnTo>
                  <a:lnTo>
                    <a:pt x="302" y="2030"/>
                  </a:lnTo>
                  <a:lnTo>
                    <a:pt x="304" y="2028"/>
                  </a:lnTo>
                  <a:lnTo>
                    <a:pt x="310" y="2026"/>
                  </a:lnTo>
                  <a:lnTo>
                    <a:pt x="314" y="2024"/>
                  </a:lnTo>
                  <a:lnTo>
                    <a:pt x="320" y="2020"/>
                  </a:lnTo>
                  <a:lnTo>
                    <a:pt x="326" y="2016"/>
                  </a:lnTo>
                  <a:lnTo>
                    <a:pt x="322" y="2022"/>
                  </a:lnTo>
                  <a:lnTo>
                    <a:pt x="318" y="2026"/>
                  </a:lnTo>
                  <a:lnTo>
                    <a:pt x="312" y="2032"/>
                  </a:lnTo>
                  <a:lnTo>
                    <a:pt x="306" y="2036"/>
                  </a:lnTo>
                  <a:lnTo>
                    <a:pt x="304" y="2044"/>
                  </a:lnTo>
                  <a:lnTo>
                    <a:pt x="302" y="2048"/>
                  </a:lnTo>
                  <a:lnTo>
                    <a:pt x="294" y="2050"/>
                  </a:lnTo>
                  <a:lnTo>
                    <a:pt x="284" y="2050"/>
                  </a:lnTo>
                  <a:lnTo>
                    <a:pt x="280" y="2050"/>
                  </a:lnTo>
                  <a:lnTo>
                    <a:pt x="274" y="2048"/>
                  </a:lnTo>
                  <a:lnTo>
                    <a:pt x="262" y="2048"/>
                  </a:lnTo>
                  <a:lnTo>
                    <a:pt x="256" y="2048"/>
                  </a:lnTo>
                  <a:lnTo>
                    <a:pt x="252" y="2050"/>
                  </a:lnTo>
                  <a:lnTo>
                    <a:pt x="252" y="2052"/>
                  </a:lnTo>
                  <a:lnTo>
                    <a:pt x="252" y="2054"/>
                  </a:lnTo>
                  <a:lnTo>
                    <a:pt x="252" y="2058"/>
                  </a:lnTo>
                  <a:lnTo>
                    <a:pt x="250" y="2058"/>
                  </a:lnTo>
                  <a:lnTo>
                    <a:pt x="246" y="2060"/>
                  </a:lnTo>
                  <a:lnTo>
                    <a:pt x="242" y="2060"/>
                  </a:lnTo>
                  <a:lnTo>
                    <a:pt x="238" y="2062"/>
                  </a:lnTo>
                  <a:lnTo>
                    <a:pt x="238" y="2066"/>
                  </a:lnTo>
                  <a:lnTo>
                    <a:pt x="238" y="2070"/>
                  </a:lnTo>
                  <a:lnTo>
                    <a:pt x="238" y="2074"/>
                  </a:lnTo>
                  <a:lnTo>
                    <a:pt x="236" y="2076"/>
                  </a:lnTo>
                  <a:lnTo>
                    <a:pt x="232" y="2078"/>
                  </a:lnTo>
                  <a:lnTo>
                    <a:pt x="230" y="2082"/>
                  </a:lnTo>
                  <a:lnTo>
                    <a:pt x="230" y="2084"/>
                  </a:lnTo>
                  <a:lnTo>
                    <a:pt x="226" y="2086"/>
                  </a:lnTo>
                  <a:lnTo>
                    <a:pt x="220" y="2092"/>
                  </a:lnTo>
                  <a:lnTo>
                    <a:pt x="214" y="2100"/>
                  </a:lnTo>
                  <a:lnTo>
                    <a:pt x="210" y="2106"/>
                  </a:lnTo>
                  <a:lnTo>
                    <a:pt x="206" y="2106"/>
                  </a:lnTo>
                  <a:lnTo>
                    <a:pt x="202" y="2108"/>
                  </a:lnTo>
                  <a:lnTo>
                    <a:pt x="198" y="2108"/>
                  </a:lnTo>
                  <a:lnTo>
                    <a:pt x="194" y="2108"/>
                  </a:lnTo>
                  <a:lnTo>
                    <a:pt x="192" y="2112"/>
                  </a:lnTo>
                  <a:lnTo>
                    <a:pt x="192" y="2114"/>
                  </a:lnTo>
                  <a:lnTo>
                    <a:pt x="192" y="2118"/>
                  </a:lnTo>
                  <a:lnTo>
                    <a:pt x="194" y="2118"/>
                  </a:lnTo>
                  <a:lnTo>
                    <a:pt x="196" y="2118"/>
                  </a:lnTo>
                  <a:lnTo>
                    <a:pt x="200" y="2116"/>
                  </a:lnTo>
                  <a:lnTo>
                    <a:pt x="202" y="2116"/>
                  </a:lnTo>
                  <a:lnTo>
                    <a:pt x="206" y="2118"/>
                  </a:lnTo>
                  <a:lnTo>
                    <a:pt x="210" y="2122"/>
                  </a:lnTo>
                  <a:lnTo>
                    <a:pt x="212" y="2122"/>
                  </a:lnTo>
                  <a:lnTo>
                    <a:pt x="214" y="2122"/>
                  </a:lnTo>
                  <a:lnTo>
                    <a:pt x="216" y="2120"/>
                  </a:lnTo>
                  <a:lnTo>
                    <a:pt x="216" y="2118"/>
                  </a:lnTo>
                  <a:lnTo>
                    <a:pt x="218" y="2116"/>
                  </a:lnTo>
                  <a:lnTo>
                    <a:pt x="222" y="2112"/>
                  </a:lnTo>
                  <a:lnTo>
                    <a:pt x="226" y="2110"/>
                  </a:lnTo>
                  <a:lnTo>
                    <a:pt x="230" y="2106"/>
                  </a:lnTo>
                  <a:lnTo>
                    <a:pt x="234" y="2102"/>
                  </a:lnTo>
                  <a:lnTo>
                    <a:pt x="244" y="2100"/>
                  </a:lnTo>
                  <a:lnTo>
                    <a:pt x="252" y="2100"/>
                  </a:lnTo>
                  <a:lnTo>
                    <a:pt x="258" y="2102"/>
                  </a:lnTo>
                  <a:lnTo>
                    <a:pt x="270" y="2108"/>
                  </a:lnTo>
                  <a:lnTo>
                    <a:pt x="274" y="2110"/>
                  </a:lnTo>
                  <a:lnTo>
                    <a:pt x="276" y="2108"/>
                  </a:lnTo>
                  <a:lnTo>
                    <a:pt x="280" y="2098"/>
                  </a:lnTo>
                  <a:lnTo>
                    <a:pt x="282" y="2088"/>
                  </a:lnTo>
                  <a:lnTo>
                    <a:pt x="284" y="2086"/>
                  </a:lnTo>
                  <a:lnTo>
                    <a:pt x="286" y="2084"/>
                  </a:lnTo>
                  <a:lnTo>
                    <a:pt x="288" y="2086"/>
                  </a:lnTo>
                  <a:lnTo>
                    <a:pt x="290" y="2084"/>
                  </a:lnTo>
                  <a:lnTo>
                    <a:pt x="298" y="2080"/>
                  </a:lnTo>
                  <a:lnTo>
                    <a:pt x="302" y="2078"/>
                  </a:lnTo>
                  <a:lnTo>
                    <a:pt x="306" y="2078"/>
                  </a:lnTo>
                  <a:lnTo>
                    <a:pt x="312" y="2080"/>
                  </a:lnTo>
                  <a:lnTo>
                    <a:pt x="316" y="2084"/>
                  </a:lnTo>
                  <a:lnTo>
                    <a:pt x="322" y="2088"/>
                  </a:lnTo>
                  <a:lnTo>
                    <a:pt x="324" y="2088"/>
                  </a:lnTo>
                  <a:lnTo>
                    <a:pt x="328" y="2086"/>
                  </a:lnTo>
                  <a:lnTo>
                    <a:pt x="330" y="2086"/>
                  </a:lnTo>
                  <a:lnTo>
                    <a:pt x="334" y="2086"/>
                  </a:lnTo>
                  <a:lnTo>
                    <a:pt x="342" y="2086"/>
                  </a:lnTo>
                  <a:lnTo>
                    <a:pt x="344" y="2084"/>
                  </a:lnTo>
                  <a:lnTo>
                    <a:pt x="346" y="2082"/>
                  </a:lnTo>
                  <a:lnTo>
                    <a:pt x="356" y="2078"/>
                  </a:lnTo>
                  <a:lnTo>
                    <a:pt x="366" y="2076"/>
                  </a:lnTo>
                  <a:lnTo>
                    <a:pt x="368" y="2074"/>
                  </a:lnTo>
                  <a:lnTo>
                    <a:pt x="368" y="2072"/>
                  </a:lnTo>
                  <a:lnTo>
                    <a:pt x="374" y="2074"/>
                  </a:lnTo>
                  <a:lnTo>
                    <a:pt x="380" y="2076"/>
                  </a:lnTo>
                  <a:lnTo>
                    <a:pt x="382" y="2076"/>
                  </a:lnTo>
                  <a:lnTo>
                    <a:pt x="384" y="2074"/>
                  </a:lnTo>
                  <a:lnTo>
                    <a:pt x="386" y="2076"/>
                  </a:lnTo>
                  <a:lnTo>
                    <a:pt x="388" y="2078"/>
                  </a:lnTo>
                  <a:lnTo>
                    <a:pt x="392" y="2078"/>
                  </a:lnTo>
                  <a:lnTo>
                    <a:pt x="400" y="2074"/>
                  </a:lnTo>
                  <a:lnTo>
                    <a:pt x="410" y="2072"/>
                  </a:lnTo>
                  <a:lnTo>
                    <a:pt x="416" y="2074"/>
                  </a:lnTo>
                  <a:lnTo>
                    <a:pt x="422" y="2074"/>
                  </a:lnTo>
                  <a:lnTo>
                    <a:pt x="428" y="2076"/>
                  </a:lnTo>
                  <a:lnTo>
                    <a:pt x="432" y="2076"/>
                  </a:lnTo>
                  <a:lnTo>
                    <a:pt x="440" y="2074"/>
                  </a:lnTo>
                  <a:lnTo>
                    <a:pt x="448" y="2070"/>
                  </a:lnTo>
                  <a:lnTo>
                    <a:pt x="456" y="2068"/>
                  </a:lnTo>
                  <a:lnTo>
                    <a:pt x="460" y="2068"/>
                  </a:lnTo>
                  <a:lnTo>
                    <a:pt x="462" y="2064"/>
                  </a:lnTo>
                  <a:lnTo>
                    <a:pt x="464" y="2060"/>
                  </a:lnTo>
                  <a:lnTo>
                    <a:pt x="470" y="2056"/>
                  </a:lnTo>
                  <a:lnTo>
                    <a:pt x="478" y="2052"/>
                  </a:lnTo>
                  <a:lnTo>
                    <a:pt x="480" y="2048"/>
                  </a:lnTo>
                  <a:lnTo>
                    <a:pt x="480" y="2044"/>
                  </a:lnTo>
                  <a:lnTo>
                    <a:pt x="480" y="2040"/>
                  </a:lnTo>
                  <a:lnTo>
                    <a:pt x="480" y="2038"/>
                  </a:lnTo>
                  <a:lnTo>
                    <a:pt x="478" y="2038"/>
                  </a:lnTo>
                  <a:lnTo>
                    <a:pt x="472" y="2038"/>
                  </a:lnTo>
                  <a:lnTo>
                    <a:pt x="462" y="2040"/>
                  </a:lnTo>
                  <a:lnTo>
                    <a:pt x="456" y="2040"/>
                  </a:lnTo>
                  <a:lnTo>
                    <a:pt x="450" y="2038"/>
                  </a:lnTo>
                  <a:lnTo>
                    <a:pt x="448" y="2036"/>
                  </a:lnTo>
                  <a:lnTo>
                    <a:pt x="450" y="2036"/>
                  </a:lnTo>
                  <a:lnTo>
                    <a:pt x="446" y="2034"/>
                  </a:lnTo>
                  <a:lnTo>
                    <a:pt x="444" y="2032"/>
                  </a:lnTo>
                  <a:lnTo>
                    <a:pt x="448" y="2030"/>
                  </a:lnTo>
                  <a:lnTo>
                    <a:pt x="456" y="2030"/>
                  </a:lnTo>
                  <a:lnTo>
                    <a:pt x="458" y="2028"/>
                  </a:lnTo>
                  <a:lnTo>
                    <a:pt x="460" y="2026"/>
                  </a:lnTo>
                  <a:lnTo>
                    <a:pt x="460" y="2020"/>
                  </a:lnTo>
                  <a:lnTo>
                    <a:pt x="458" y="2020"/>
                  </a:lnTo>
                  <a:lnTo>
                    <a:pt x="456" y="2020"/>
                  </a:lnTo>
                  <a:lnTo>
                    <a:pt x="458" y="2016"/>
                  </a:lnTo>
                  <a:lnTo>
                    <a:pt x="462" y="2014"/>
                  </a:lnTo>
                  <a:lnTo>
                    <a:pt x="464" y="2014"/>
                  </a:lnTo>
                  <a:lnTo>
                    <a:pt x="472" y="2014"/>
                  </a:lnTo>
                  <a:lnTo>
                    <a:pt x="476" y="2014"/>
                  </a:lnTo>
                  <a:lnTo>
                    <a:pt x="476" y="2012"/>
                  </a:lnTo>
                  <a:lnTo>
                    <a:pt x="474" y="2010"/>
                  </a:lnTo>
                  <a:lnTo>
                    <a:pt x="474" y="2008"/>
                  </a:lnTo>
                  <a:lnTo>
                    <a:pt x="474" y="2006"/>
                  </a:lnTo>
                  <a:lnTo>
                    <a:pt x="482" y="2000"/>
                  </a:lnTo>
                  <a:lnTo>
                    <a:pt x="486" y="1996"/>
                  </a:lnTo>
                  <a:lnTo>
                    <a:pt x="490" y="1990"/>
                  </a:lnTo>
                  <a:lnTo>
                    <a:pt x="494" y="1982"/>
                  </a:lnTo>
                  <a:lnTo>
                    <a:pt x="494" y="1970"/>
                  </a:lnTo>
                  <a:close/>
                  <a:moveTo>
                    <a:pt x="662" y="1344"/>
                  </a:moveTo>
                  <a:lnTo>
                    <a:pt x="662" y="1344"/>
                  </a:lnTo>
                  <a:lnTo>
                    <a:pt x="660" y="1344"/>
                  </a:lnTo>
                  <a:lnTo>
                    <a:pt x="656" y="1346"/>
                  </a:lnTo>
                  <a:lnTo>
                    <a:pt x="656" y="1350"/>
                  </a:lnTo>
                  <a:lnTo>
                    <a:pt x="656" y="1354"/>
                  </a:lnTo>
                  <a:lnTo>
                    <a:pt x="660" y="1354"/>
                  </a:lnTo>
                  <a:lnTo>
                    <a:pt x="662" y="1352"/>
                  </a:lnTo>
                  <a:lnTo>
                    <a:pt x="664" y="1348"/>
                  </a:lnTo>
                  <a:lnTo>
                    <a:pt x="664" y="1346"/>
                  </a:lnTo>
                  <a:lnTo>
                    <a:pt x="662" y="1344"/>
                  </a:lnTo>
                  <a:close/>
                  <a:moveTo>
                    <a:pt x="652" y="1354"/>
                  </a:moveTo>
                  <a:lnTo>
                    <a:pt x="652" y="1354"/>
                  </a:lnTo>
                  <a:lnTo>
                    <a:pt x="650" y="1352"/>
                  </a:lnTo>
                  <a:lnTo>
                    <a:pt x="648" y="1352"/>
                  </a:lnTo>
                  <a:lnTo>
                    <a:pt x="646" y="1352"/>
                  </a:lnTo>
                  <a:lnTo>
                    <a:pt x="644" y="1356"/>
                  </a:lnTo>
                  <a:lnTo>
                    <a:pt x="646" y="1358"/>
                  </a:lnTo>
                  <a:lnTo>
                    <a:pt x="648" y="1358"/>
                  </a:lnTo>
                  <a:lnTo>
                    <a:pt x="652" y="1356"/>
                  </a:lnTo>
                  <a:lnTo>
                    <a:pt x="652" y="1354"/>
                  </a:lnTo>
                  <a:close/>
                  <a:moveTo>
                    <a:pt x="150" y="1398"/>
                  </a:moveTo>
                  <a:lnTo>
                    <a:pt x="150" y="1398"/>
                  </a:lnTo>
                  <a:lnTo>
                    <a:pt x="148" y="1396"/>
                  </a:lnTo>
                  <a:lnTo>
                    <a:pt x="146" y="1394"/>
                  </a:lnTo>
                  <a:lnTo>
                    <a:pt x="146" y="1396"/>
                  </a:lnTo>
                  <a:lnTo>
                    <a:pt x="144" y="1398"/>
                  </a:lnTo>
                  <a:lnTo>
                    <a:pt x="146" y="1402"/>
                  </a:lnTo>
                  <a:lnTo>
                    <a:pt x="152" y="1410"/>
                  </a:lnTo>
                  <a:lnTo>
                    <a:pt x="154" y="1412"/>
                  </a:lnTo>
                  <a:lnTo>
                    <a:pt x="156" y="1412"/>
                  </a:lnTo>
                  <a:lnTo>
                    <a:pt x="158" y="1412"/>
                  </a:lnTo>
                  <a:lnTo>
                    <a:pt x="156" y="1410"/>
                  </a:lnTo>
                  <a:lnTo>
                    <a:pt x="154" y="1404"/>
                  </a:lnTo>
                  <a:lnTo>
                    <a:pt x="154" y="1400"/>
                  </a:lnTo>
                  <a:lnTo>
                    <a:pt x="150" y="1398"/>
                  </a:lnTo>
                  <a:close/>
                  <a:moveTo>
                    <a:pt x="732" y="1304"/>
                  </a:moveTo>
                  <a:lnTo>
                    <a:pt x="732" y="1304"/>
                  </a:lnTo>
                  <a:lnTo>
                    <a:pt x="734" y="1302"/>
                  </a:lnTo>
                  <a:lnTo>
                    <a:pt x="732" y="1300"/>
                  </a:lnTo>
                  <a:lnTo>
                    <a:pt x="730" y="1298"/>
                  </a:lnTo>
                  <a:lnTo>
                    <a:pt x="728" y="1300"/>
                  </a:lnTo>
                  <a:lnTo>
                    <a:pt x="726" y="1302"/>
                  </a:lnTo>
                  <a:lnTo>
                    <a:pt x="724" y="1302"/>
                  </a:lnTo>
                  <a:lnTo>
                    <a:pt x="722" y="1300"/>
                  </a:lnTo>
                  <a:lnTo>
                    <a:pt x="720" y="1302"/>
                  </a:lnTo>
                  <a:lnTo>
                    <a:pt x="720" y="1304"/>
                  </a:lnTo>
                  <a:lnTo>
                    <a:pt x="724" y="1306"/>
                  </a:lnTo>
                  <a:lnTo>
                    <a:pt x="732" y="1304"/>
                  </a:lnTo>
                  <a:close/>
                  <a:moveTo>
                    <a:pt x="618" y="1384"/>
                  </a:moveTo>
                  <a:lnTo>
                    <a:pt x="618" y="1384"/>
                  </a:lnTo>
                  <a:lnTo>
                    <a:pt x="622" y="1384"/>
                  </a:lnTo>
                  <a:lnTo>
                    <a:pt x="626" y="1382"/>
                  </a:lnTo>
                  <a:lnTo>
                    <a:pt x="628" y="1380"/>
                  </a:lnTo>
                  <a:lnTo>
                    <a:pt x="628" y="1378"/>
                  </a:lnTo>
                  <a:lnTo>
                    <a:pt x="622" y="1378"/>
                  </a:lnTo>
                  <a:lnTo>
                    <a:pt x="618" y="1378"/>
                  </a:lnTo>
                  <a:lnTo>
                    <a:pt x="616" y="1380"/>
                  </a:lnTo>
                  <a:lnTo>
                    <a:pt x="618" y="1384"/>
                  </a:lnTo>
                  <a:close/>
                  <a:moveTo>
                    <a:pt x="620" y="1456"/>
                  </a:moveTo>
                  <a:lnTo>
                    <a:pt x="620" y="1456"/>
                  </a:lnTo>
                  <a:lnTo>
                    <a:pt x="616" y="1454"/>
                  </a:lnTo>
                  <a:lnTo>
                    <a:pt x="618" y="1456"/>
                  </a:lnTo>
                  <a:lnTo>
                    <a:pt x="622" y="1462"/>
                  </a:lnTo>
                  <a:lnTo>
                    <a:pt x="624" y="1462"/>
                  </a:lnTo>
                  <a:lnTo>
                    <a:pt x="626" y="1464"/>
                  </a:lnTo>
                  <a:lnTo>
                    <a:pt x="624" y="1462"/>
                  </a:lnTo>
                  <a:lnTo>
                    <a:pt x="622" y="1458"/>
                  </a:lnTo>
                  <a:lnTo>
                    <a:pt x="620" y="1456"/>
                  </a:lnTo>
                  <a:close/>
                  <a:moveTo>
                    <a:pt x="630" y="1474"/>
                  </a:moveTo>
                  <a:lnTo>
                    <a:pt x="630" y="1474"/>
                  </a:lnTo>
                  <a:lnTo>
                    <a:pt x="626" y="1468"/>
                  </a:lnTo>
                  <a:lnTo>
                    <a:pt x="622" y="1466"/>
                  </a:lnTo>
                  <a:lnTo>
                    <a:pt x="622" y="1468"/>
                  </a:lnTo>
                  <a:lnTo>
                    <a:pt x="626" y="1474"/>
                  </a:lnTo>
                  <a:lnTo>
                    <a:pt x="628" y="1476"/>
                  </a:lnTo>
                  <a:lnTo>
                    <a:pt x="630" y="1474"/>
                  </a:lnTo>
                  <a:close/>
                  <a:moveTo>
                    <a:pt x="624" y="1490"/>
                  </a:moveTo>
                  <a:lnTo>
                    <a:pt x="624" y="1490"/>
                  </a:lnTo>
                  <a:lnTo>
                    <a:pt x="626" y="1490"/>
                  </a:lnTo>
                  <a:lnTo>
                    <a:pt x="626" y="1486"/>
                  </a:lnTo>
                  <a:lnTo>
                    <a:pt x="624" y="1476"/>
                  </a:lnTo>
                  <a:lnTo>
                    <a:pt x="622" y="1474"/>
                  </a:lnTo>
                  <a:lnTo>
                    <a:pt x="622" y="1476"/>
                  </a:lnTo>
                  <a:lnTo>
                    <a:pt x="622" y="1480"/>
                  </a:lnTo>
                  <a:lnTo>
                    <a:pt x="622" y="1486"/>
                  </a:lnTo>
                  <a:lnTo>
                    <a:pt x="622" y="1490"/>
                  </a:lnTo>
                  <a:lnTo>
                    <a:pt x="624" y="1490"/>
                  </a:lnTo>
                  <a:close/>
                  <a:moveTo>
                    <a:pt x="302" y="1578"/>
                  </a:moveTo>
                  <a:lnTo>
                    <a:pt x="302" y="1578"/>
                  </a:lnTo>
                  <a:lnTo>
                    <a:pt x="300" y="1580"/>
                  </a:lnTo>
                  <a:lnTo>
                    <a:pt x="300" y="1582"/>
                  </a:lnTo>
                  <a:lnTo>
                    <a:pt x="302" y="1582"/>
                  </a:lnTo>
                  <a:lnTo>
                    <a:pt x="304" y="1584"/>
                  </a:lnTo>
                  <a:lnTo>
                    <a:pt x="306" y="1582"/>
                  </a:lnTo>
                  <a:lnTo>
                    <a:pt x="306" y="1580"/>
                  </a:lnTo>
                  <a:lnTo>
                    <a:pt x="304" y="1578"/>
                  </a:lnTo>
                  <a:lnTo>
                    <a:pt x="302" y="1578"/>
                  </a:lnTo>
                  <a:close/>
                  <a:moveTo>
                    <a:pt x="160" y="1386"/>
                  </a:moveTo>
                  <a:lnTo>
                    <a:pt x="160" y="1386"/>
                  </a:lnTo>
                  <a:lnTo>
                    <a:pt x="158" y="1382"/>
                  </a:lnTo>
                  <a:lnTo>
                    <a:pt x="154" y="1378"/>
                  </a:lnTo>
                  <a:lnTo>
                    <a:pt x="150" y="1378"/>
                  </a:lnTo>
                  <a:lnTo>
                    <a:pt x="148" y="1378"/>
                  </a:lnTo>
                  <a:lnTo>
                    <a:pt x="148" y="1380"/>
                  </a:lnTo>
                  <a:lnTo>
                    <a:pt x="148" y="1382"/>
                  </a:lnTo>
                  <a:lnTo>
                    <a:pt x="152" y="1384"/>
                  </a:lnTo>
                  <a:lnTo>
                    <a:pt x="156" y="1386"/>
                  </a:lnTo>
                  <a:lnTo>
                    <a:pt x="160" y="1386"/>
                  </a:lnTo>
                  <a:close/>
                  <a:moveTo>
                    <a:pt x="320" y="1546"/>
                  </a:moveTo>
                  <a:lnTo>
                    <a:pt x="320" y="1546"/>
                  </a:lnTo>
                  <a:lnTo>
                    <a:pt x="318" y="1546"/>
                  </a:lnTo>
                  <a:lnTo>
                    <a:pt x="316" y="1546"/>
                  </a:lnTo>
                  <a:lnTo>
                    <a:pt x="314" y="1548"/>
                  </a:lnTo>
                  <a:lnTo>
                    <a:pt x="312" y="1552"/>
                  </a:lnTo>
                  <a:lnTo>
                    <a:pt x="314" y="1552"/>
                  </a:lnTo>
                  <a:lnTo>
                    <a:pt x="318" y="1552"/>
                  </a:lnTo>
                  <a:lnTo>
                    <a:pt x="318" y="1550"/>
                  </a:lnTo>
                  <a:lnTo>
                    <a:pt x="320" y="1548"/>
                  </a:lnTo>
                  <a:lnTo>
                    <a:pt x="322" y="1546"/>
                  </a:lnTo>
                  <a:lnTo>
                    <a:pt x="320" y="1546"/>
                  </a:lnTo>
                  <a:close/>
                  <a:moveTo>
                    <a:pt x="354" y="1486"/>
                  </a:moveTo>
                  <a:lnTo>
                    <a:pt x="354" y="1486"/>
                  </a:lnTo>
                  <a:lnTo>
                    <a:pt x="356" y="1488"/>
                  </a:lnTo>
                  <a:lnTo>
                    <a:pt x="356" y="1490"/>
                  </a:lnTo>
                  <a:lnTo>
                    <a:pt x="358" y="1488"/>
                  </a:lnTo>
                  <a:lnTo>
                    <a:pt x="362" y="1490"/>
                  </a:lnTo>
                  <a:lnTo>
                    <a:pt x="364" y="1492"/>
                  </a:lnTo>
                  <a:lnTo>
                    <a:pt x="364" y="1490"/>
                  </a:lnTo>
                  <a:lnTo>
                    <a:pt x="366" y="1488"/>
                  </a:lnTo>
                  <a:lnTo>
                    <a:pt x="370" y="1490"/>
                  </a:lnTo>
                  <a:lnTo>
                    <a:pt x="372" y="1492"/>
                  </a:lnTo>
                  <a:lnTo>
                    <a:pt x="372" y="1494"/>
                  </a:lnTo>
                  <a:lnTo>
                    <a:pt x="370" y="1500"/>
                  </a:lnTo>
                  <a:lnTo>
                    <a:pt x="368" y="1506"/>
                  </a:lnTo>
                  <a:lnTo>
                    <a:pt x="368" y="1508"/>
                  </a:lnTo>
                  <a:lnTo>
                    <a:pt x="370" y="1512"/>
                  </a:lnTo>
                  <a:lnTo>
                    <a:pt x="372" y="1512"/>
                  </a:lnTo>
                  <a:lnTo>
                    <a:pt x="372" y="1510"/>
                  </a:lnTo>
                  <a:lnTo>
                    <a:pt x="374" y="1502"/>
                  </a:lnTo>
                  <a:lnTo>
                    <a:pt x="376" y="1496"/>
                  </a:lnTo>
                  <a:lnTo>
                    <a:pt x="374" y="1490"/>
                  </a:lnTo>
                  <a:lnTo>
                    <a:pt x="374" y="1488"/>
                  </a:lnTo>
                  <a:lnTo>
                    <a:pt x="376" y="1484"/>
                  </a:lnTo>
                  <a:lnTo>
                    <a:pt x="380" y="1476"/>
                  </a:lnTo>
                  <a:lnTo>
                    <a:pt x="380" y="1472"/>
                  </a:lnTo>
                  <a:lnTo>
                    <a:pt x="378" y="1474"/>
                  </a:lnTo>
                  <a:lnTo>
                    <a:pt x="376" y="1476"/>
                  </a:lnTo>
                  <a:lnTo>
                    <a:pt x="376" y="1474"/>
                  </a:lnTo>
                  <a:lnTo>
                    <a:pt x="376" y="1472"/>
                  </a:lnTo>
                  <a:lnTo>
                    <a:pt x="374" y="1470"/>
                  </a:lnTo>
                  <a:lnTo>
                    <a:pt x="372" y="1470"/>
                  </a:lnTo>
                  <a:lnTo>
                    <a:pt x="372" y="1472"/>
                  </a:lnTo>
                  <a:lnTo>
                    <a:pt x="370" y="1474"/>
                  </a:lnTo>
                  <a:lnTo>
                    <a:pt x="370" y="1472"/>
                  </a:lnTo>
                  <a:lnTo>
                    <a:pt x="370" y="1462"/>
                  </a:lnTo>
                  <a:lnTo>
                    <a:pt x="370" y="1460"/>
                  </a:lnTo>
                  <a:lnTo>
                    <a:pt x="368" y="1460"/>
                  </a:lnTo>
                  <a:lnTo>
                    <a:pt x="364" y="1464"/>
                  </a:lnTo>
                  <a:lnTo>
                    <a:pt x="358" y="1468"/>
                  </a:lnTo>
                  <a:lnTo>
                    <a:pt x="358" y="1470"/>
                  </a:lnTo>
                  <a:lnTo>
                    <a:pt x="364" y="1474"/>
                  </a:lnTo>
                  <a:lnTo>
                    <a:pt x="368" y="1476"/>
                  </a:lnTo>
                  <a:lnTo>
                    <a:pt x="368" y="1480"/>
                  </a:lnTo>
                  <a:lnTo>
                    <a:pt x="366" y="1482"/>
                  </a:lnTo>
                  <a:lnTo>
                    <a:pt x="360" y="1482"/>
                  </a:lnTo>
                  <a:lnTo>
                    <a:pt x="356" y="1482"/>
                  </a:lnTo>
                  <a:lnTo>
                    <a:pt x="356" y="1484"/>
                  </a:lnTo>
                  <a:lnTo>
                    <a:pt x="354" y="1486"/>
                  </a:lnTo>
                  <a:close/>
                  <a:moveTo>
                    <a:pt x="312" y="1560"/>
                  </a:moveTo>
                  <a:lnTo>
                    <a:pt x="312" y="1560"/>
                  </a:lnTo>
                  <a:lnTo>
                    <a:pt x="312" y="1562"/>
                  </a:lnTo>
                  <a:lnTo>
                    <a:pt x="314" y="1562"/>
                  </a:lnTo>
                  <a:lnTo>
                    <a:pt x="318" y="1560"/>
                  </a:lnTo>
                  <a:lnTo>
                    <a:pt x="316" y="1558"/>
                  </a:lnTo>
                  <a:lnTo>
                    <a:pt x="314" y="1556"/>
                  </a:lnTo>
                  <a:lnTo>
                    <a:pt x="312" y="1560"/>
                  </a:lnTo>
                  <a:close/>
                  <a:moveTo>
                    <a:pt x="744" y="1294"/>
                  </a:moveTo>
                  <a:lnTo>
                    <a:pt x="744" y="1294"/>
                  </a:lnTo>
                  <a:lnTo>
                    <a:pt x="746" y="1296"/>
                  </a:lnTo>
                  <a:lnTo>
                    <a:pt x="748" y="1296"/>
                  </a:lnTo>
                  <a:lnTo>
                    <a:pt x="750" y="1294"/>
                  </a:lnTo>
                  <a:lnTo>
                    <a:pt x="752" y="1292"/>
                  </a:lnTo>
                  <a:lnTo>
                    <a:pt x="748" y="1288"/>
                  </a:lnTo>
                  <a:lnTo>
                    <a:pt x="746" y="1288"/>
                  </a:lnTo>
                  <a:lnTo>
                    <a:pt x="744" y="1290"/>
                  </a:lnTo>
                  <a:lnTo>
                    <a:pt x="744" y="1294"/>
                  </a:lnTo>
                  <a:close/>
                  <a:moveTo>
                    <a:pt x="380" y="1462"/>
                  </a:moveTo>
                  <a:lnTo>
                    <a:pt x="380" y="1462"/>
                  </a:lnTo>
                  <a:lnTo>
                    <a:pt x="382" y="1460"/>
                  </a:lnTo>
                  <a:lnTo>
                    <a:pt x="382" y="1456"/>
                  </a:lnTo>
                  <a:lnTo>
                    <a:pt x="382" y="1454"/>
                  </a:lnTo>
                  <a:lnTo>
                    <a:pt x="380" y="1454"/>
                  </a:lnTo>
                  <a:lnTo>
                    <a:pt x="378" y="1454"/>
                  </a:lnTo>
                  <a:lnTo>
                    <a:pt x="378" y="1456"/>
                  </a:lnTo>
                  <a:lnTo>
                    <a:pt x="376" y="1460"/>
                  </a:lnTo>
                  <a:lnTo>
                    <a:pt x="374" y="1462"/>
                  </a:lnTo>
                  <a:lnTo>
                    <a:pt x="376" y="1468"/>
                  </a:lnTo>
                  <a:lnTo>
                    <a:pt x="378" y="1468"/>
                  </a:lnTo>
                  <a:lnTo>
                    <a:pt x="378" y="1466"/>
                  </a:lnTo>
                  <a:lnTo>
                    <a:pt x="380" y="1464"/>
                  </a:lnTo>
                  <a:lnTo>
                    <a:pt x="380" y="1462"/>
                  </a:lnTo>
                  <a:close/>
                  <a:moveTo>
                    <a:pt x="134" y="1090"/>
                  </a:moveTo>
                  <a:lnTo>
                    <a:pt x="134" y="1090"/>
                  </a:lnTo>
                  <a:lnTo>
                    <a:pt x="148" y="1086"/>
                  </a:lnTo>
                  <a:lnTo>
                    <a:pt x="158" y="1086"/>
                  </a:lnTo>
                  <a:lnTo>
                    <a:pt x="190" y="1088"/>
                  </a:lnTo>
                  <a:lnTo>
                    <a:pt x="200" y="1088"/>
                  </a:lnTo>
                  <a:lnTo>
                    <a:pt x="202" y="1090"/>
                  </a:lnTo>
                  <a:lnTo>
                    <a:pt x="202" y="1092"/>
                  </a:lnTo>
                  <a:lnTo>
                    <a:pt x="198" y="1094"/>
                  </a:lnTo>
                  <a:lnTo>
                    <a:pt x="186" y="1100"/>
                  </a:lnTo>
                  <a:lnTo>
                    <a:pt x="182" y="1104"/>
                  </a:lnTo>
                  <a:lnTo>
                    <a:pt x="180" y="1108"/>
                  </a:lnTo>
                  <a:lnTo>
                    <a:pt x="182" y="1110"/>
                  </a:lnTo>
                  <a:lnTo>
                    <a:pt x="186" y="1112"/>
                  </a:lnTo>
                  <a:lnTo>
                    <a:pt x="196" y="1112"/>
                  </a:lnTo>
                  <a:lnTo>
                    <a:pt x="204" y="1114"/>
                  </a:lnTo>
                  <a:lnTo>
                    <a:pt x="198" y="1118"/>
                  </a:lnTo>
                  <a:lnTo>
                    <a:pt x="190" y="1120"/>
                  </a:lnTo>
                  <a:lnTo>
                    <a:pt x="182" y="1120"/>
                  </a:lnTo>
                  <a:lnTo>
                    <a:pt x="174" y="1118"/>
                  </a:lnTo>
                  <a:lnTo>
                    <a:pt x="166" y="1116"/>
                  </a:lnTo>
                  <a:lnTo>
                    <a:pt x="162" y="1116"/>
                  </a:lnTo>
                  <a:lnTo>
                    <a:pt x="156" y="1120"/>
                  </a:lnTo>
                  <a:lnTo>
                    <a:pt x="150" y="1122"/>
                  </a:lnTo>
                  <a:lnTo>
                    <a:pt x="144" y="1124"/>
                  </a:lnTo>
                  <a:lnTo>
                    <a:pt x="132" y="1124"/>
                  </a:lnTo>
                  <a:lnTo>
                    <a:pt x="122" y="1126"/>
                  </a:lnTo>
                  <a:lnTo>
                    <a:pt x="120" y="1130"/>
                  </a:lnTo>
                  <a:lnTo>
                    <a:pt x="120" y="1132"/>
                  </a:lnTo>
                  <a:lnTo>
                    <a:pt x="122" y="1136"/>
                  </a:lnTo>
                  <a:lnTo>
                    <a:pt x="124" y="1138"/>
                  </a:lnTo>
                  <a:lnTo>
                    <a:pt x="134" y="1136"/>
                  </a:lnTo>
                  <a:lnTo>
                    <a:pt x="152" y="1134"/>
                  </a:lnTo>
                  <a:lnTo>
                    <a:pt x="162" y="1134"/>
                  </a:lnTo>
                  <a:lnTo>
                    <a:pt x="174" y="1136"/>
                  </a:lnTo>
                  <a:lnTo>
                    <a:pt x="180" y="1138"/>
                  </a:lnTo>
                  <a:lnTo>
                    <a:pt x="184" y="1140"/>
                  </a:lnTo>
                  <a:lnTo>
                    <a:pt x="186" y="1142"/>
                  </a:lnTo>
                  <a:lnTo>
                    <a:pt x="186" y="1146"/>
                  </a:lnTo>
                  <a:lnTo>
                    <a:pt x="186" y="1152"/>
                  </a:lnTo>
                  <a:lnTo>
                    <a:pt x="188" y="1154"/>
                  </a:lnTo>
                  <a:lnTo>
                    <a:pt x="190" y="1156"/>
                  </a:lnTo>
                  <a:lnTo>
                    <a:pt x="198" y="1160"/>
                  </a:lnTo>
                  <a:lnTo>
                    <a:pt x="202" y="1166"/>
                  </a:lnTo>
                  <a:lnTo>
                    <a:pt x="202" y="1174"/>
                  </a:lnTo>
                  <a:lnTo>
                    <a:pt x="198" y="1184"/>
                  </a:lnTo>
                  <a:lnTo>
                    <a:pt x="196" y="1186"/>
                  </a:lnTo>
                  <a:lnTo>
                    <a:pt x="190" y="1186"/>
                  </a:lnTo>
                  <a:lnTo>
                    <a:pt x="180" y="1184"/>
                  </a:lnTo>
                  <a:lnTo>
                    <a:pt x="172" y="1184"/>
                  </a:lnTo>
                  <a:lnTo>
                    <a:pt x="170" y="1186"/>
                  </a:lnTo>
                  <a:lnTo>
                    <a:pt x="170" y="1190"/>
                  </a:lnTo>
                  <a:lnTo>
                    <a:pt x="172" y="1196"/>
                  </a:lnTo>
                  <a:lnTo>
                    <a:pt x="174" y="1198"/>
                  </a:lnTo>
                  <a:lnTo>
                    <a:pt x="176" y="1200"/>
                  </a:lnTo>
                  <a:lnTo>
                    <a:pt x="182" y="1202"/>
                  </a:lnTo>
                  <a:lnTo>
                    <a:pt x="196" y="1202"/>
                  </a:lnTo>
                  <a:lnTo>
                    <a:pt x="220" y="1200"/>
                  </a:lnTo>
                  <a:lnTo>
                    <a:pt x="232" y="1200"/>
                  </a:lnTo>
                  <a:lnTo>
                    <a:pt x="242" y="1202"/>
                  </a:lnTo>
                  <a:lnTo>
                    <a:pt x="252" y="1206"/>
                  </a:lnTo>
                  <a:lnTo>
                    <a:pt x="260" y="1208"/>
                  </a:lnTo>
                  <a:lnTo>
                    <a:pt x="274" y="1216"/>
                  </a:lnTo>
                  <a:lnTo>
                    <a:pt x="282" y="1218"/>
                  </a:lnTo>
                  <a:lnTo>
                    <a:pt x="292" y="1220"/>
                  </a:lnTo>
                  <a:lnTo>
                    <a:pt x="300" y="1220"/>
                  </a:lnTo>
                  <a:lnTo>
                    <a:pt x="308" y="1224"/>
                  </a:lnTo>
                  <a:lnTo>
                    <a:pt x="318" y="1228"/>
                  </a:lnTo>
                  <a:lnTo>
                    <a:pt x="322" y="1230"/>
                  </a:lnTo>
                  <a:lnTo>
                    <a:pt x="328" y="1232"/>
                  </a:lnTo>
                  <a:lnTo>
                    <a:pt x="336" y="1232"/>
                  </a:lnTo>
                  <a:lnTo>
                    <a:pt x="346" y="1230"/>
                  </a:lnTo>
                  <a:lnTo>
                    <a:pt x="356" y="1226"/>
                  </a:lnTo>
                  <a:lnTo>
                    <a:pt x="362" y="1222"/>
                  </a:lnTo>
                  <a:lnTo>
                    <a:pt x="368" y="1214"/>
                  </a:lnTo>
                  <a:lnTo>
                    <a:pt x="370" y="1210"/>
                  </a:lnTo>
                  <a:lnTo>
                    <a:pt x="374" y="1206"/>
                  </a:lnTo>
                  <a:lnTo>
                    <a:pt x="380" y="1206"/>
                  </a:lnTo>
                  <a:lnTo>
                    <a:pt x="388" y="1206"/>
                  </a:lnTo>
                  <a:lnTo>
                    <a:pt x="396" y="1204"/>
                  </a:lnTo>
                  <a:lnTo>
                    <a:pt x="404" y="1204"/>
                  </a:lnTo>
                  <a:lnTo>
                    <a:pt x="418" y="1198"/>
                  </a:lnTo>
                  <a:lnTo>
                    <a:pt x="452" y="1176"/>
                  </a:lnTo>
                  <a:lnTo>
                    <a:pt x="462" y="1172"/>
                  </a:lnTo>
                  <a:lnTo>
                    <a:pt x="470" y="1170"/>
                  </a:lnTo>
                  <a:lnTo>
                    <a:pt x="484" y="1168"/>
                  </a:lnTo>
                  <a:lnTo>
                    <a:pt x="488" y="1166"/>
                  </a:lnTo>
                  <a:lnTo>
                    <a:pt x="494" y="1164"/>
                  </a:lnTo>
                  <a:lnTo>
                    <a:pt x="500" y="1160"/>
                  </a:lnTo>
                  <a:lnTo>
                    <a:pt x="504" y="1154"/>
                  </a:lnTo>
                  <a:lnTo>
                    <a:pt x="514" y="1142"/>
                  </a:lnTo>
                  <a:lnTo>
                    <a:pt x="522" y="1136"/>
                  </a:lnTo>
                  <a:lnTo>
                    <a:pt x="528" y="1134"/>
                  </a:lnTo>
                  <a:lnTo>
                    <a:pt x="534" y="1126"/>
                  </a:lnTo>
                  <a:lnTo>
                    <a:pt x="540" y="1112"/>
                  </a:lnTo>
                  <a:lnTo>
                    <a:pt x="542" y="1104"/>
                  </a:lnTo>
                  <a:lnTo>
                    <a:pt x="542" y="1098"/>
                  </a:lnTo>
                  <a:lnTo>
                    <a:pt x="542" y="1090"/>
                  </a:lnTo>
                  <a:lnTo>
                    <a:pt x="538" y="1086"/>
                  </a:lnTo>
                  <a:lnTo>
                    <a:pt x="532" y="1082"/>
                  </a:lnTo>
                  <a:lnTo>
                    <a:pt x="526" y="1080"/>
                  </a:lnTo>
                  <a:lnTo>
                    <a:pt x="518" y="1078"/>
                  </a:lnTo>
                  <a:lnTo>
                    <a:pt x="514" y="1076"/>
                  </a:lnTo>
                  <a:lnTo>
                    <a:pt x="510" y="1072"/>
                  </a:lnTo>
                  <a:lnTo>
                    <a:pt x="506" y="1068"/>
                  </a:lnTo>
                  <a:lnTo>
                    <a:pt x="502" y="1066"/>
                  </a:lnTo>
                  <a:lnTo>
                    <a:pt x="496" y="1068"/>
                  </a:lnTo>
                  <a:lnTo>
                    <a:pt x="494" y="1066"/>
                  </a:lnTo>
                  <a:lnTo>
                    <a:pt x="492" y="1064"/>
                  </a:lnTo>
                  <a:lnTo>
                    <a:pt x="496" y="1058"/>
                  </a:lnTo>
                  <a:lnTo>
                    <a:pt x="500" y="1052"/>
                  </a:lnTo>
                  <a:lnTo>
                    <a:pt x="500" y="1048"/>
                  </a:lnTo>
                  <a:lnTo>
                    <a:pt x="496" y="1046"/>
                  </a:lnTo>
                  <a:lnTo>
                    <a:pt x="492" y="1046"/>
                  </a:lnTo>
                  <a:lnTo>
                    <a:pt x="486" y="1044"/>
                  </a:lnTo>
                  <a:lnTo>
                    <a:pt x="484" y="1044"/>
                  </a:lnTo>
                  <a:lnTo>
                    <a:pt x="484" y="1040"/>
                  </a:lnTo>
                  <a:lnTo>
                    <a:pt x="488" y="1036"/>
                  </a:lnTo>
                  <a:lnTo>
                    <a:pt x="500" y="1028"/>
                  </a:lnTo>
                  <a:lnTo>
                    <a:pt x="500" y="1024"/>
                  </a:lnTo>
                  <a:lnTo>
                    <a:pt x="500" y="1022"/>
                  </a:lnTo>
                  <a:lnTo>
                    <a:pt x="494" y="1022"/>
                  </a:lnTo>
                  <a:lnTo>
                    <a:pt x="484" y="1026"/>
                  </a:lnTo>
                  <a:lnTo>
                    <a:pt x="474" y="1032"/>
                  </a:lnTo>
                  <a:lnTo>
                    <a:pt x="466" y="1036"/>
                  </a:lnTo>
                  <a:lnTo>
                    <a:pt x="462" y="1036"/>
                  </a:lnTo>
                  <a:lnTo>
                    <a:pt x="460" y="1034"/>
                  </a:lnTo>
                  <a:lnTo>
                    <a:pt x="456" y="1028"/>
                  </a:lnTo>
                  <a:lnTo>
                    <a:pt x="450" y="1020"/>
                  </a:lnTo>
                  <a:lnTo>
                    <a:pt x="446" y="1016"/>
                  </a:lnTo>
                  <a:lnTo>
                    <a:pt x="442" y="1012"/>
                  </a:lnTo>
                  <a:lnTo>
                    <a:pt x="436" y="1012"/>
                  </a:lnTo>
                  <a:lnTo>
                    <a:pt x="430" y="1012"/>
                  </a:lnTo>
                  <a:lnTo>
                    <a:pt x="424" y="1014"/>
                  </a:lnTo>
                  <a:lnTo>
                    <a:pt x="420" y="1018"/>
                  </a:lnTo>
                  <a:lnTo>
                    <a:pt x="418" y="1022"/>
                  </a:lnTo>
                  <a:lnTo>
                    <a:pt x="420" y="1026"/>
                  </a:lnTo>
                  <a:lnTo>
                    <a:pt x="424" y="1034"/>
                  </a:lnTo>
                  <a:lnTo>
                    <a:pt x="424" y="1038"/>
                  </a:lnTo>
                  <a:lnTo>
                    <a:pt x="424" y="1040"/>
                  </a:lnTo>
                  <a:lnTo>
                    <a:pt x="420" y="1042"/>
                  </a:lnTo>
                  <a:lnTo>
                    <a:pt x="418" y="1042"/>
                  </a:lnTo>
                  <a:lnTo>
                    <a:pt x="406" y="1038"/>
                  </a:lnTo>
                  <a:lnTo>
                    <a:pt x="402" y="1036"/>
                  </a:lnTo>
                  <a:lnTo>
                    <a:pt x="396" y="1038"/>
                  </a:lnTo>
                  <a:lnTo>
                    <a:pt x="390" y="1046"/>
                  </a:lnTo>
                  <a:lnTo>
                    <a:pt x="386" y="1050"/>
                  </a:lnTo>
                  <a:lnTo>
                    <a:pt x="382" y="1052"/>
                  </a:lnTo>
                  <a:lnTo>
                    <a:pt x="378" y="1052"/>
                  </a:lnTo>
                  <a:lnTo>
                    <a:pt x="374" y="1048"/>
                  </a:lnTo>
                  <a:lnTo>
                    <a:pt x="362" y="1038"/>
                  </a:lnTo>
                  <a:lnTo>
                    <a:pt x="358" y="1038"/>
                  </a:lnTo>
                  <a:lnTo>
                    <a:pt x="356" y="1038"/>
                  </a:lnTo>
                  <a:lnTo>
                    <a:pt x="354" y="1038"/>
                  </a:lnTo>
                  <a:lnTo>
                    <a:pt x="352" y="1042"/>
                  </a:lnTo>
                  <a:lnTo>
                    <a:pt x="352" y="1052"/>
                  </a:lnTo>
                  <a:lnTo>
                    <a:pt x="352" y="1056"/>
                  </a:lnTo>
                  <a:lnTo>
                    <a:pt x="350" y="1058"/>
                  </a:lnTo>
                  <a:lnTo>
                    <a:pt x="350" y="1060"/>
                  </a:lnTo>
                  <a:lnTo>
                    <a:pt x="346" y="1058"/>
                  </a:lnTo>
                  <a:lnTo>
                    <a:pt x="342" y="1052"/>
                  </a:lnTo>
                  <a:lnTo>
                    <a:pt x="338" y="1042"/>
                  </a:lnTo>
                  <a:lnTo>
                    <a:pt x="336" y="1038"/>
                  </a:lnTo>
                  <a:lnTo>
                    <a:pt x="330" y="1036"/>
                  </a:lnTo>
                  <a:lnTo>
                    <a:pt x="326" y="1036"/>
                  </a:lnTo>
                  <a:lnTo>
                    <a:pt x="320" y="1038"/>
                  </a:lnTo>
                  <a:lnTo>
                    <a:pt x="314" y="1042"/>
                  </a:lnTo>
                  <a:lnTo>
                    <a:pt x="308" y="1048"/>
                  </a:lnTo>
                  <a:lnTo>
                    <a:pt x="306" y="1054"/>
                  </a:lnTo>
                  <a:lnTo>
                    <a:pt x="306" y="1060"/>
                  </a:lnTo>
                  <a:lnTo>
                    <a:pt x="304" y="1070"/>
                  </a:lnTo>
                  <a:lnTo>
                    <a:pt x="304" y="1072"/>
                  </a:lnTo>
                  <a:lnTo>
                    <a:pt x="302" y="1072"/>
                  </a:lnTo>
                  <a:lnTo>
                    <a:pt x="294" y="1066"/>
                  </a:lnTo>
                  <a:lnTo>
                    <a:pt x="286" y="1052"/>
                  </a:lnTo>
                  <a:lnTo>
                    <a:pt x="280" y="1044"/>
                  </a:lnTo>
                  <a:lnTo>
                    <a:pt x="276" y="1042"/>
                  </a:lnTo>
                  <a:lnTo>
                    <a:pt x="272" y="1040"/>
                  </a:lnTo>
                  <a:lnTo>
                    <a:pt x="268" y="1042"/>
                  </a:lnTo>
                  <a:lnTo>
                    <a:pt x="266" y="1046"/>
                  </a:lnTo>
                  <a:lnTo>
                    <a:pt x="266" y="1052"/>
                  </a:lnTo>
                  <a:lnTo>
                    <a:pt x="266" y="1056"/>
                  </a:lnTo>
                  <a:lnTo>
                    <a:pt x="268" y="1062"/>
                  </a:lnTo>
                  <a:lnTo>
                    <a:pt x="270" y="1074"/>
                  </a:lnTo>
                  <a:lnTo>
                    <a:pt x="270" y="1078"/>
                  </a:lnTo>
                  <a:lnTo>
                    <a:pt x="270" y="1080"/>
                  </a:lnTo>
                  <a:lnTo>
                    <a:pt x="266" y="1082"/>
                  </a:lnTo>
                  <a:lnTo>
                    <a:pt x="264" y="1082"/>
                  </a:lnTo>
                  <a:lnTo>
                    <a:pt x="260" y="1080"/>
                  </a:lnTo>
                  <a:lnTo>
                    <a:pt x="256" y="1074"/>
                  </a:lnTo>
                  <a:lnTo>
                    <a:pt x="252" y="1070"/>
                  </a:lnTo>
                  <a:lnTo>
                    <a:pt x="248" y="1072"/>
                  </a:lnTo>
                  <a:lnTo>
                    <a:pt x="246" y="1076"/>
                  </a:lnTo>
                  <a:lnTo>
                    <a:pt x="242" y="1082"/>
                  </a:lnTo>
                  <a:lnTo>
                    <a:pt x="240" y="1088"/>
                  </a:lnTo>
                  <a:lnTo>
                    <a:pt x="236" y="1090"/>
                  </a:lnTo>
                  <a:lnTo>
                    <a:pt x="234" y="1092"/>
                  </a:lnTo>
                  <a:lnTo>
                    <a:pt x="232" y="1090"/>
                  </a:lnTo>
                  <a:lnTo>
                    <a:pt x="228" y="1084"/>
                  </a:lnTo>
                  <a:lnTo>
                    <a:pt x="226" y="1076"/>
                  </a:lnTo>
                  <a:lnTo>
                    <a:pt x="226" y="1070"/>
                  </a:lnTo>
                  <a:lnTo>
                    <a:pt x="228" y="1060"/>
                  </a:lnTo>
                  <a:lnTo>
                    <a:pt x="228" y="1058"/>
                  </a:lnTo>
                  <a:lnTo>
                    <a:pt x="228" y="1054"/>
                  </a:lnTo>
                  <a:lnTo>
                    <a:pt x="224" y="1050"/>
                  </a:lnTo>
                  <a:lnTo>
                    <a:pt x="216" y="1046"/>
                  </a:lnTo>
                  <a:lnTo>
                    <a:pt x="204" y="1036"/>
                  </a:lnTo>
                  <a:lnTo>
                    <a:pt x="200" y="1030"/>
                  </a:lnTo>
                  <a:lnTo>
                    <a:pt x="194" y="1026"/>
                  </a:lnTo>
                  <a:lnTo>
                    <a:pt x="184" y="1020"/>
                  </a:lnTo>
                  <a:lnTo>
                    <a:pt x="174" y="1018"/>
                  </a:lnTo>
                  <a:lnTo>
                    <a:pt x="168" y="1018"/>
                  </a:lnTo>
                  <a:lnTo>
                    <a:pt x="162" y="1018"/>
                  </a:lnTo>
                  <a:lnTo>
                    <a:pt x="158" y="1020"/>
                  </a:lnTo>
                  <a:lnTo>
                    <a:pt x="154" y="1024"/>
                  </a:lnTo>
                  <a:lnTo>
                    <a:pt x="152" y="1026"/>
                  </a:lnTo>
                  <a:lnTo>
                    <a:pt x="152" y="1030"/>
                  </a:lnTo>
                  <a:lnTo>
                    <a:pt x="154" y="1032"/>
                  </a:lnTo>
                  <a:lnTo>
                    <a:pt x="162" y="1038"/>
                  </a:lnTo>
                  <a:lnTo>
                    <a:pt x="170" y="1042"/>
                  </a:lnTo>
                  <a:lnTo>
                    <a:pt x="180" y="1048"/>
                  </a:lnTo>
                  <a:lnTo>
                    <a:pt x="186" y="1054"/>
                  </a:lnTo>
                  <a:lnTo>
                    <a:pt x="188" y="1058"/>
                  </a:lnTo>
                  <a:lnTo>
                    <a:pt x="186" y="1058"/>
                  </a:lnTo>
                  <a:lnTo>
                    <a:pt x="178" y="1056"/>
                  </a:lnTo>
                  <a:lnTo>
                    <a:pt x="166" y="1048"/>
                  </a:lnTo>
                  <a:lnTo>
                    <a:pt x="154" y="1040"/>
                  </a:lnTo>
                  <a:lnTo>
                    <a:pt x="148" y="1038"/>
                  </a:lnTo>
                  <a:lnTo>
                    <a:pt x="144" y="1036"/>
                  </a:lnTo>
                  <a:lnTo>
                    <a:pt x="140" y="1038"/>
                  </a:lnTo>
                  <a:lnTo>
                    <a:pt x="136" y="1040"/>
                  </a:lnTo>
                  <a:lnTo>
                    <a:pt x="130" y="1048"/>
                  </a:lnTo>
                  <a:lnTo>
                    <a:pt x="128" y="1058"/>
                  </a:lnTo>
                  <a:lnTo>
                    <a:pt x="128" y="1064"/>
                  </a:lnTo>
                  <a:lnTo>
                    <a:pt x="126" y="1066"/>
                  </a:lnTo>
                  <a:lnTo>
                    <a:pt x="122" y="1068"/>
                  </a:lnTo>
                  <a:lnTo>
                    <a:pt x="118" y="1068"/>
                  </a:lnTo>
                  <a:lnTo>
                    <a:pt x="116" y="1070"/>
                  </a:lnTo>
                  <a:lnTo>
                    <a:pt x="116" y="1074"/>
                  </a:lnTo>
                  <a:lnTo>
                    <a:pt x="114" y="1080"/>
                  </a:lnTo>
                  <a:lnTo>
                    <a:pt x="112" y="1080"/>
                  </a:lnTo>
                  <a:lnTo>
                    <a:pt x="106" y="1078"/>
                  </a:lnTo>
                  <a:lnTo>
                    <a:pt x="102" y="1078"/>
                  </a:lnTo>
                  <a:lnTo>
                    <a:pt x="98" y="1080"/>
                  </a:lnTo>
                  <a:lnTo>
                    <a:pt x="96" y="1082"/>
                  </a:lnTo>
                  <a:lnTo>
                    <a:pt x="96" y="1084"/>
                  </a:lnTo>
                  <a:lnTo>
                    <a:pt x="100" y="1086"/>
                  </a:lnTo>
                  <a:lnTo>
                    <a:pt x="104" y="1090"/>
                  </a:lnTo>
                  <a:lnTo>
                    <a:pt x="118" y="1092"/>
                  </a:lnTo>
                  <a:lnTo>
                    <a:pt x="126" y="1092"/>
                  </a:lnTo>
                  <a:lnTo>
                    <a:pt x="134" y="1090"/>
                  </a:lnTo>
                  <a:close/>
                  <a:moveTo>
                    <a:pt x="306" y="1550"/>
                  </a:moveTo>
                  <a:lnTo>
                    <a:pt x="306" y="1550"/>
                  </a:lnTo>
                  <a:lnTo>
                    <a:pt x="304" y="1546"/>
                  </a:lnTo>
                  <a:lnTo>
                    <a:pt x="302" y="1544"/>
                  </a:lnTo>
                  <a:lnTo>
                    <a:pt x="300" y="1544"/>
                  </a:lnTo>
                  <a:lnTo>
                    <a:pt x="300" y="1546"/>
                  </a:lnTo>
                  <a:lnTo>
                    <a:pt x="302" y="1548"/>
                  </a:lnTo>
                  <a:lnTo>
                    <a:pt x="306" y="1550"/>
                  </a:lnTo>
                  <a:close/>
                  <a:moveTo>
                    <a:pt x="294" y="1582"/>
                  </a:moveTo>
                  <a:lnTo>
                    <a:pt x="294" y="1582"/>
                  </a:lnTo>
                  <a:lnTo>
                    <a:pt x="296" y="1580"/>
                  </a:lnTo>
                  <a:lnTo>
                    <a:pt x="294" y="1576"/>
                  </a:lnTo>
                  <a:lnTo>
                    <a:pt x="290" y="1572"/>
                  </a:lnTo>
                  <a:lnTo>
                    <a:pt x="288" y="1572"/>
                  </a:lnTo>
                  <a:lnTo>
                    <a:pt x="286" y="1574"/>
                  </a:lnTo>
                  <a:lnTo>
                    <a:pt x="286" y="1576"/>
                  </a:lnTo>
                  <a:lnTo>
                    <a:pt x="290" y="1580"/>
                  </a:lnTo>
                  <a:lnTo>
                    <a:pt x="294" y="1582"/>
                  </a:lnTo>
                  <a:close/>
                  <a:moveTo>
                    <a:pt x="134" y="1350"/>
                  </a:moveTo>
                  <a:lnTo>
                    <a:pt x="134" y="1350"/>
                  </a:lnTo>
                  <a:lnTo>
                    <a:pt x="134" y="1354"/>
                  </a:lnTo>
                  <a:lnTo>
                    <a:pt x="134" y="1356"/>
                  </a:lnTo>
                  <a:lnTo>
                    <a:pt x="138" y="1360"/>
                  </a:lnTo>
                  <a:lnTo>
                    <a:pt x="140" y="1362"/>
                  </a:lnTo>
                  <a:lnTo>
                    <a:pt x="144" y="1364"/>
                  </a:lnTo>
                  <a:lnTo>
                    <a:pt x="150" y="1372"/>
                  </a:lnTo>
                  <a:lnTo>
                    <a:pt x="154" y="1374"/>
                  </a:lnTo>
                  <a:lnTo>
                    <a:pt x="154" y="1370"/>
                  </a:lnTo>
                  <a:lnTo>
                    <a:pt x="152" y="1364"/>
                  </a:lnTo>
                  <a:lnTo>
                    <a:pt x="148" y="1360"/>
                  </a:lnTo>
                  <a:lnTo>
                    <a:pt x="146" y="1358"/>
                  </a:lnTo>
                  <a:lnTo>
                    <a:pt x="144" y="1358"/>
                  </a:lnTo>
                  <a:lnTo>
                    <a:pt x="142" y="1354"/>
                  </a:lnTo>
                  <a:lnTo>
                    <a:pt x="140" y="1350"/>
                  </a:lnTo>
                  <a:lnTo>
                    <a:pt x="136" y="1348"/>
                  </a:lnTo>
                  <a:lnTo>
                    <a:pt x="134" y="1348"/>
                  </a:lnTo>
                  <a:lnTo>
                    <a:pt x="134" y="1350"/>
                  </a:lnTo>
                  <a:close/>
                  <a:moveTo>
                    <a:pt x="138" y="1658"/>
                  </a:moveTo>
                  <a:lnTo>
                    <a:pt x="138" y="1658"/>
                  </a:lnTo>
                  <a:lnTo>
                    <a:pt x="140" y="1652"/>
                  </a:lnTo>
                  <a:lnTo>
                    <a:pt x="138" y="1650"/>
                  </a:lnTo>
                  <a:lnTo>
                    <a:pt x="136" y="1650"/>
                  </a:lnTo>
                  <a:lnTo>
                    <a:pt x="132" y="1652"/>
                  </a:lnTo>
                  <a:lnTo>
                    <a:pt x="128" y="1652"/>
                  </a:lnTo>
                  <a:lnTo>
                    <a:pt x="124" y="1652"/>
                  </a:lnTo>
                  <a:lnTo>
                    <a:pt x="122" y="1654"/>
                  </a:lnTo>
                  <a:lnTo>
                    <a:pt x="120" y="1656"/>
                  </a:lnTo>
                  <a:lnTo>
                    <a:pt x="122" y="1656"/>
                  </a:lnTo>
                  <a:lnTo>
                    <a:pt x="126" y="1660"/>
                  </a:lnTo>
                  <a:lnTo>
                    <a:pt x="134" y="1660"/>
                  </a:lnTo>
                  <a:lnTo>
                    <a:pt x="136" y="1660"/>
                  </a:lnTo>
                  <a:lnTo>
                    <a:pt x="138" y="1658"/>
                  </a:lnTo>
                  <a:close/>
                  <a:moveTo>
                    <a:pt x="124" y="1360"/>
                  </a:moveTo>
                  <a:lnTo>
                    <a:pt x="124" y="1360"/>
                  </a:lnTo>
                  <a:lnTo>
                    <a:pt x="122" y="1360"/>
                  </a:lnTo>
                  <a:lnTo>
                    <a:pt x="124" y="1362"/>
                  </a:lnTo>
                  <a:lnTo>
                    <a:pt x="132" y="1368"/>
                  </a:lnTo>
                  <a:lnTo>
                    <a:pt x="134" y="1370"/>
                  </a:lnTo>
                  <a:lnTo>
                    <a:pt x="138" y="1368"/>
                  </a:lnTo>
                  <a:lnTo>
                    <a:pt x="138" y="1366"/>
                  </a:lnTo>
                  <a:lnTo>
                    <a:pt x="136" y="1362"/>
                  </a:lnTo>
                  <a:lnTo>
                    <a:pt x="132" y="1358"/>
                  </a:lnTo>
                  <a:lnTo>
                    <a:pt x="130" y="1358"/>
                  </a:lnTo>
                  <a:lnTo>
                    <a:pt x="124" y="1360"/>
                  </a:lnTo>
                  <a:close/>
                  <a:moveTo>
                    <a:pt x="162" y="1352"/>
                  </a:moveTo>
                  <a:lnTo>
                    <a:pt x="162" y="1352"/>
                  </a:lnTo>
                  <a:lnTo>
                    <a:pt x="162" y="1348"/>
                  </a:lnTo>
                  <a:lnTo>
                    <a:pt x="160" y="1344"/>
                  </a:lnTo>
                  <a:lnTo>
                    <a:pt x="160" y="1350"/>
                  </a:lnTo>
                  <a:lnTo>
                    <a:pt x="160" y="1352"/>
                  </a:lnTo>
                  <a:lnTo>
                    <a:pt x="162" y="1352"/>
                  </a:lnTo>
                  <a:close/>
                  <a:moveTo>
                    <a:pt x="128" y="1670"/>
                  </a:moveTo>
                  <a:lnTo>
                    <a:pt x="128" y="1670"/>
                  </a:lnTo>
                  <a:lnTo>
                    <a:pt x="126" y="1670"/>
                  </a:lnTo>
                  <a:lnTo>
                    <a:pt x="124" y="1672"/>
                  </a:lnTo>
                  <a:lnTo>
                    <a:pt x="122" y="1678"/>
                  </a:lnTo>
                  <a:lnTo>
                    <a:pt x="124" y="1686"/>
                  </a:lnTo>
                  <a:lnTo>
                    <a:pt x="126" y="1688"/>
                  </a:lnTo>
                  <a:lnTo>
                    <a:pt x="128" y="1688"/>
                  </a:lnTo>
                  <a:lnTo>
                    <a:pt x="130" y="1688"/>
                  </a:lnTo>
                  <a:lnTo>
                    <a:pt x="130" y="1684"/>
                  </a:lnTo>
                  <a:lnTo>
                    <a:pt x="128" y="1682"/>
                  </a:lnTo>
                  <a:lnTo>
                    <a:pt x="128" y="1680"/>
                  </a:lnTo>
                  <a:lnTo>
                    <a:pt x="130" y="1678"/>
                  </a:lnTo>
                  <a:lnTo>
                    <a:pt x="132" y="1674"/>
                  </a:lnTo>
                  <a:lnTo>
                    <a:pt x="130" y="1672"/>
                  </a:lnTo>
                  <a:lnTo>
                    <a:pt x="128" y="1670"/>
                  </a:lnTo>
                  <a:close/>
                  <a:moveTo>
                    <a:pt x="238" y="1920"/>
                  </a:moveTo>
                  <a:lnTo>
                    <a:pt x="238" y="1920"/>
                  </a:lnTo>
                  <a:lnTo>
                    <a:pt x="236" y="1924"/>
                  </a:lnTo>
                  <a:lnTo>
                    <a:pt x="238" y="1926"/>
                  </a:lnTo>
                  <a:lnTo>
                    <a:pt x="240" y="1930"/>
                  </a:lnTo>
                  <a:lnTo>
                    <a:pt x="246" y="1930"/>
                  </a:lnTo>
                  <a:lnTo>
                    <a:pt x="248" y="1930"/>
                  </a:lnTo>
                  <a:lnTo>
                    <a:pt x="252" y="1926"/>
                  </a:lnTo>
                  <a:lnTo>
                    <a:pt x="252" y="1924"/>
                  </a:lnTo>
                  <a:lnTo>
                    <a:pt x="254" y="1920"/>
                  </a:lnTo>
                  <a:lnTo>
                    <a:pt x="252" y="1918"/>
                  </a:lnTo>
                  <a:lnTo>
                    <a:pt x="250" y="1916"/>
                  </a:lnTo>
                  <a:lnTo>
                    <a:pt x="248" y="1914"/>
                  </a:lnTo>
                  <a:lnTo>
                    <a:pt x="244" y="1916"/>
                  </a:lnTo>
                  <a:lnTo>
                    <a:pt x="240" y="1916"/>
                  </a:lnTo>
                  <a:lnTo>
                    <a:pt x="238" y="1920"/>
                  </a:lnTo>
                  <a:close/>
                  <a:moveTo>
                    <a:pt x="232" y="1878"/>
                  </a:moveTo>
                  <a:lnTo>
                    <a:pt x="232" y="1878"/>
                  </a:lnTo>
                  <a:lnTo>
                    <a:pt x="236" y="1878"/>
                  </a:lnTo>
                  <a:lnTo>
                    <a:pt x="240" y="1876"/>
                  </a:lnTo>
                  <a:lnTo>
                    <a:pt x="246" y="1870"/>
                  </a:lnTo>
                  <a:lnTo>
                    <a:pt x="248" y="1862"/>
                  </a:lnTo>
                  <a:lnTo>
                    <a:pt x="246" y="1858"/>
                  </a:lnTo>
                  <a:lnTo>
                    <a:pt x="244" y="1856"/>
                  </a:lnTo>
                  <a:lnTo>
                    <a:pt x="240" y="1858"/>
                  </a:lnTo>
                  <a:lnTo>
                    <a:pt x="234" y="1866"/>
                  </a:lnTo>
                  <a:lnTo>
                    <a:pt x="230" y="1874"/>
                  </a:lnTo>
                  <a:lnTo>
                    <a:pt x="230" y="1876"/>
                  </a:lnTo>
                  <a:lnTo>
                    <a:pt x="232" y="1878"/>
                  </a:lnTo>
                  <a:close/>
                  <a:moveTo>
                    <a:pt x="290" y="1568"/>
                  </a:moveTo>
                  <a:lnTo>
                    <a:pt x="290" y="1568"/>
                  </a:lnTo>
                  <a:lnTo>
                    <a:pt x="294" y="1572"/>
                  </a:lnTo>
                  <a:lnTo>
                    <a:pt x="298" y="1572"/>
                  </a:lnTo>
                  <a:lnTo>
                    <a:pt x="302" y="1572"/>
                  </a:lnTo>
                  <a:lnTo>
                    <a:pt x="304" y="1572"/>
                  </a:lnTo>
                  <a:lnTo>
                    <a:pt x="306" y="1574"/>
                  </a:lnTo>
                  <a:lnTo>
                    <a:pt x="310" y="1574"/>
                  </a:lnTo>
                  <a:lnTo>
                    <a:pt x="312" y="1572"/>
                  </a:lnTo>
                  <a:lnTo>
                    <a:pt x="312" y="1570"/>
                  </a:lnTo>
                  <a:lnTo>
                    <a:pt x="310" y="1568"/>
                  </a:lnTo>
                  <a:lnTo>
                    <a:pt x="310" y="1570"/>
                  </a:lnTo>
                  <a:lnTo>
                    <a:pt x="308" y="1570"/>
                  </a:lnTo>
                  <a:lnTo>
                    <a:pt x="308" y="1568"/>
                  </a:lnTo>
                  <a:lnTo>
                    <a:pt x="304" y="1566"/>
                  </a:lnTo>
                  <a:lnTo>
                    <a:pt x="302" y="1566"/>
                  </a:lnTo>
                  <a:lnTo>
                    <a:pt x="300" y="1566"/>
                  </a:lnTo>
                  <a:lnTo>
                    <a:pt x="300" y="1564"/>
                  </a:lnTo>
                  <a:lnTo>
                    <a:pt x="302" y="1560"/>
                  </a:lnTo>
                  <a:lnTo>
                    <a:pt x="300" y="1560"/>
                  </a:lnTo>
                  <a:lnTo>
                    <a:pt x="296" y="1556"/>
                  </a:lnTo>
                  <a:lnTo>
                    <a:pt x="292" y="1556"/>
                  </a:lnTo>
                  <a:lnTo>
                    <a:pt x="290" y="1560"/>
                  </a:lnTo>
                  <a:lnTo>
                    <a:pt x="288" y="1564"/>
                  </a:lnTo>
                  <a:lnTo>
                    <a:pt x="290" y="1568"/>
                  </a:lnTo>
                  <a:close/>
                  <a:moveTo>
                    <a:pt x="208" y="1778"/>
                  </a:moveTo>
                  <a:lnTo>
                    <a:pt x="208" y="1778"/>
                  </a:lnTo>
                  <a:lnTo>
                    <a:pt x="206" y="1784"/>
                  </a:lnTo>
                  <a:lnTo>
                    <a:pt x="206" y="1788"/>
                  </a:lnTo>
                  <a:lnTo>
                    <a:pt x="210" y="1792"/>
                  </a:lnTo>
                  <a:lnTo>
                    <a:pt x="214" y="1792"/>
                  </a:lnTo>
                  <a:lnTo>
                    <a:pt x="216" y="1792"/>
                  </a:lnTo>
                  <a:lnTo>
                    <a:pt x="218" y="1788"/>
                  </a:lnTo>
                  <a:lnTo>
                    <a:pt x="216" y="1782"/>
                  </a:lnTo>
                  <a:lnTo>
                    <a:pt x="212" y="1776"/>
                  </a:lnTo>
                  <a:lnTo>
                    <a:pt x="210" y="1776"/>
                  </a:lnTo>
                  <a:lnTo>
                    <a:pt x="208" y="1778"/>
                  </a:lnTo>
                  <a:close/>
                  <a:moveTo>
                    <a:pt x="618" y="1434"/>
                  </a:moveTo>
                  <a:lnTo>
                    <a:pt x="618" y="1434"/>
                  </a:lnTo>
                  <a:lnTo>
                    <a:pt x="620" y="1434"/>
                  </a:lnTo>
                  <a:lnTo>
                    <a:pt x="622" y="1430"/>
                  </a:lnTo>
                  <a:lnTo>
                    <a:pt x="622" y="1428"/>
                  </a:lnTo>
                  <a:lnTo>
                    <a:pt x="620" y="1426"/>
                  </a:lnTo>
                  <a:lnTo>
                    <a:pt x="616" y="1430"/>
                  </a:lnTo>
                  <a:lnTo>
                    <a:pt x="616" y="1432"/>
                  </a:lnTo>
                  <a:lnTo>
                    <a:pt x="618" y="1434"/>
                  </a:lnTo>
                  <a:close/>
                  <a:moveTo>
                    <a:pt x="882" y="1770"/>
                  </a:moveTo>
                  <a:lnTo>
                    <a:pt x="882" y="1770"/>
                  </a:lnTo>
                  <a:lnTo>
                    <a:pt x="876" y="1774"/>
                  </a:lnTo>
                  <a:lnTo>
                    <a:pt x="870" y="1774"/>
                  </a:lnTo>
                  <a:lnTo>
                    <a:pt x="866" y="1772"/>
                  </a:lnTo>
                  <a:lnTo>
                    <a:pt x="860" y="1774"/>
                  </a:lnTo>
                  <a:lnTo>
                    <a:pt x="860" y="1776"/>
                  </a:lnTo>
                  <a:lnTo>
                    <a:pt x="864" y="1778"/>
                  </a:lnTo>
                  <a:lnTo>
                    <a:pt x="870" y="1782"/>
                  </a:lnTo>
                  <a:lnTo>
                    <a:pt x="870" y="1784"/>
                  </a:lnTo>
                  <a:lnTo>
                    <a:pt x="870" y="1786"/>
                  </a:lnTo>
                  <a:lnTo>
                    <a:pt x="870" y="1788"/>
                  </a:lnTo>
                  <a:lnTo>
                    <a:pt x="872" y="1790"/>
                  </a:lnTo>
                  <a:lnTo>
                    <a:pt x="874" y="1792"/>
                  </a:lnTo>
                  <a:lnTo>
                    <a:pt x="872" y="1796"/>
                  </a:lnTo>
                  <a:lnTo>
                    <a:pt x="870" y="1798"/>
                  </a:lnTo>
                  <a:lnTo>
                    <a:pt x="872" y="1800"/>
                  </a:lnTo>
                  <a:lnTo>
                    <a:pt x="874" y="1800"/>
                  </a:lnTo>
                  <a:lnTo>
                    <a:pt x="876" y="1804"/>
                  </a:lnTo>
                  <a:lnTo>
                    <a:pt x="876" y="1806"/>
                  </a:lnTo>
                  <a:lnTo>
                    <a:pt x="878" y="1806"/>
                  </a:lnTo>
                  <a:lnTo>
                    <a:pt x="882" y="1806"/>
                  </a:lnTo>
                  <a:lnTo>
                    <a:pt x="886" y="1806"/>
                  </a:lnTo>
                  <a:lnTo>
                    <a:pt x="888" y="1808"/>
                  </a:lnTo>
                  <a:lnTo>
                    <a:pt x="892" y="1806"/>
                  </a:lnTo>
                  <a:lnTo>
                    <a:pt x="894" y="1808"/>
                  </a:lnTo>
                  <a:lnTo>
                    <a:pt x="896" y="1810"/>
                  </a:lnTo>
                  <a:lnTo>
                    <a:pt x="896" y="1814"/>
                  </a:lnTo>
                  <a:lnTo>
                    <a:pt x="894" y="1814"/>
                  </a:lnTo>
                  <a:lnTo>
                    <a:pt x="892" y="1814"/>
                  </a:lnTo>
                  <a:lnTo>
                    <a:pt x="890" y="1816"/>
                  </a:lnTo>
                  <a:lnTo>
                    <a:pt x="892" y="1816"/>
                  </a:lnTo>
                  <a:lnTo>
                    <a:pt x="894" y="1818"/>
                  </a:lnTo>
                  <a:lnTo>
                    <a:pt x="898" y="1820"/>
                  </a:lnTo>
                  <a:lnTo>
                    <a:pt x="898" y="1822"/>
                  </a:lnTo>
                  <a:lnTo>
                    <a:pt x="896" y="1824"/>
                  </a:lnTo>
                  <a:lnTo>
                    <a:pt x="896" y="1826"/>
                  </a:lnTo>
                  <a:lnTo>
                    <a:pt x="900" y="1832"/>
                  </a:lnTo>
                  <a:lnTo>
                    <a:pt x="902" y="1836"/>
                  </a:lnTo>
                  <a:lnTo>
                    <a:pt x="904" y="1840"/>
                  </a:lnTo>
                  <a:lnTo>
                    <a:pt x="904" y="1844"/>
                  </a:lnTo>
                  <a:lnTo>
                    <a:pt x="906" y="1846"/>
                  </a:lnTo>
                  <a:lnTo>
                    <a:pt x="906" y="1848"/>
                  </a:lnTo>
                  <a:lnTo>
                    <a:pt x="908" y="1848"/>
                  </a:lnTo>
                  <a:lnTo>
                    <a:pt x="908" y="1844"/>
                  </a:lnTo>
                  <a:lnTo>
                    <a:pt x="908" y="1838"/>
                  </a:lnTo>
                  <a:lnTo>
                    <a:pt x="910" y="1834"/>
                  </a:lnTo>
                  <a:lnTo>
                    <a:pt x="912" y="1832"/>
                  </a:lnTo>
                  <a:lnTo>
                    <a:pt x="912" y="1828"/>
                  </a:lnTo>
                  <a:lnTo>
                    <a:pt x="908" y="1824"/>
                  </a:lnTo>
                  <a:lnTo>
                    <a:pt x="902" y="1822"/>
                  </a:lnTo>
                  <a:lnTo>
                    <a:pt x="904" y="1822"/>
                  </a:lnTo>
                  <a:lnTo>
                    <a:pt x="906" y="1820"/>
                  </a:lnTo>
                  <a:lnTo>
                    <a:pt x="910" y="1820"/>
                  </a:lnTo>
                  <a:lnTo>
                    <a:pt x="912" y="1818"/>
                  </a:lnTo>
                  <a:lnTo>
                    <a:pt x="912" y="1816"/>
                  </a:lnTo>
                  <a:lnTo>
                    <a:pt x="912" y="1812"/>
                  </a:lnTo>
                  <a:lnTo>
                    <a:pt x="912" y="1810"/>
                  </a:lnTo>
                  <a:lnTo>
                    <a:pt x="912" y="1808"/>
                  </a:lnTo>
                  <a:lnTo>
                    <a:pt x="918" y="1804"/>
                  </a:lnTo>
                  <a:lnTo>
                    <a:pt x="924" y="1802"/>
                  </a:lnTo>
                  <a:lnTo>
                    <a:pt x="926" y="1800"/>
                  </a:lnTo>
                  <a:lnTo>
                    <a:pt x="924" y="1798"/>
                  </a:lnTo>
                  <a:lnTo>
                    <a:pt x="918" y="1794"/>
                  </a:lnTo>
                  <a:lnTo>
                    <a:pt x="914" y="1790"/>
                  </a:lnTo>
                  <a:lnTo>
                    <a:pt x="914" y="1788"/>
                  </a:lnTo>
                  <a:lnTo>
                    <a:pt x="916" y="1784"/>
                  </a:lnTo>
                  <a:lnTo>
                    <a:pt x="922" y="1782"/>
                  </a:lnTo>
                  <a:lnTo>
                    <a:pt x="926" y="1782"/>
                  </a:lnTo>
                  <a:lnTo>
                    <a:pt x="928" y="1778"/>
                  </a:lnTo>
                  <a:lnTo>
                    <a:pt x="928" y="1772"/>
                  </a:lnTo>
                  <a:lnTo>
                    <a:pt x="928" y="1764"/>
                  </a:lnTo>
                  <a:lnTo>
                    <a:pt x="930" y="1758"/>
                  </a:lnTo>
                  <a:lnTo>
                    <a:pt x="932" y="1754"/>
                  </a:lnTo>
                  <a:lnTo>
                    <a:pt x="930" y="1752"/>
                  </a:lnTo>
                  <a:lnTo>
                    <a:pt x="920" y="1750"/>
                  </a:lnTo>
                  <a:lnTo>
                    <a:pt x="914" y="1750"/>
                  </a:lnTo>
                  <a:lnTo>
                    <a:pt x="908" y="1752"/>
                  </a:lnTo>
                  <a:lnTo>
                    <a:pt x="904" y="1756"/>
                  </a:lnTo>
                  <a:lnTo>
                    <a:pt x="902" y="1760"/>
                  </a:lnTo>
                  <a:lnTo>
                    <a:pt x="904" y="1762"/>
                  </a:lnTo>
                  <a:lnTo>
                    <a:pt x="904" y="1764"/>
                  </a:lnTo>
                  <a:lnTo>
                    <a:pt x="900" y="1772"/>
                  </a:lnTo>
                  <a:lnTo>
                    <a:pt x="898" y="1776"/>
                  </a:lnTo>
                  <a:lnTo>
                    <a:pt x="896" y="1774"/>
                  </a:lnTo>
                  <a:lnTo>
                    <a:pt x="896" y="1770"/>
                  </a:lnTo>
                  <a:lnTo>
                    <a:pt x="898" y="1762"/>
                  </a:lnTo>
                  <a:lnTo>
                    <a:pt x="896" y="1760"/>
                  </a:lnTo>
                  <a:lnTo>
                    <a:pt x="894" y="1760"/>
                  </a:lnTo>
                  <a:lnTo>
                    <a:pt x="890" y="1760"/>
                  </a:lnTo>
                  <a:lnTo>
                    <a:pt x="884" y="1758"/>
                  </a:lnTo>
                  <a:lnTo>
                    <a:pt x="880" y="1758"/>
                  </a:lnTo>
                  <a:lnTo>
                    <a:pt x="876" y="1758"/>
                  </a:lnTo>
                  <a:lnTo>
                    <a:pt x="878" y="1760"/>
                  </a:lnTo>
                  <a:lnTo>
                    <a:pt x="882" y="1762"/>
                  </a:lnTo>
                  <a:lnTo>
                    <a:pt x="886" y="1764"/>
                  </a:lnTo>
                  <a:lnTo>
                    <a:pt x="884" y="1768"/>
                  </a:lnTo>
                  <a:lnTo>
                    <a:pt x="882" y="1770"/>
                  </a:lnTo>
                  <a:close/>
                  <a:moveTo>
                    <a:pt x="850" y="1762"/>
                  </a:moveTo>
                  <a:lnTo>
                    <a:pt x="850" y="1762"/>
                  </a:lnTo>
                  <a:lnTo>
                    <a:pt x="848" y="1760"/>
                  </a:lnTo>
                  <a:lnTo>
                    <a:pt x="846" y="1764"/>
                  </a:lnTo>
                  <a:lnTo>
                    <a:pt x="848" y="1768"/>
                  </a:lnTo>
                  <a:lnTo>
                    <a:pt x="848" y="1772"/>
                  </a:lnTo>
                  <a:lnTo>
                    <a:pt x="850" y="1772"/>
                  </a:lnTo>
                  <a:lnTo>
                    <a:pt x="850" y="1770"/>
                  </a:lnTo>
                  <a:lnTo>
                    <a:pt x="852" y="1766"/>
                  </a:lnTo>
                  <a:lnTo>
                    <a:pt x="850" y="1762"/>
                  </a:lnTo>
                  <a:close/>
                  <a:moveTo>
                    <a:pt x="834" y="1814"/>
                  </a:moveTo>
                  <a:lnTo>
                    <a:pt x="834" y="1814"/>
                  </a:lnTo>
                  <a:lnTo>
                    <a:pt x="846" y="1816"/>
                  </a:lnTo>
                  <a:lnTo>
                    <a:pt x="852" y="1814"/>
                  </a:lnTo>
                  <a:lnTo>
                    <a:pt x="856" y="1812"/>
                  </a:lnTo>
                  <a:lnTo>
                    <a:pt x="858" y="1808"/>
                  </a:lnTo>
                  <a:lnTo>
                    <a:pt x="858" y="1806"/>
                  </a:lnTo>
                  <a:lnTo>
                    <a:pt x="858" y="1800"/>
                  </a:lnTo>
                  <a:lnTo>
                    <a:pt x="856" y="1794"/>
                  </a:lnTo>
                  <a:lnTo>
                    <a:pt x="856" y="1790"/>
                  </a:lnTo>
                  <a:lnTo>
                    <a:pt x="856" y="1788"/>
                  </a:lnTo>
                  <a:lnTo>
                    <a:pt x="852" y="1784"/>
                  </a:lnTo>
                  <a:lnTo>
                    <a:pt x="850" y="1782"/>
                  </a:lnTo>
                  <a:lnTo>
                    <a:pt x="850" y="1784"/>
                  </a:lnTo>
                  <a:lnTo>
                    <a:pt x="848" y="1786"/>
                  </a:lnTo>
                  <a:lnTo>
                    <a:pt x="840" y="1782"/>
                  </a:lnTo>
                  <a:lnTo>
                    <a:pt x="836" y="1782"/>
                  </a:lnTo>
                  <a:lnTo>
                    <a:pt x="830" y="1784"/>
                  </a:lnTo>
                  <a:lnTo>
                    <a:pt x="824" y="1786"/>
                  </a:lnTo>
                  <a:lnTo>
                    <a:pt x="818" y="1786"/>
                  </a:lnTo>
                  <a:lnTo>
                    <a:pt x="816" y="1786"/>
                  </a:lnTo>
                  <a:lnTo>
                    <a:pt x="814" y="1788"/>
                  </a:lnTo>
                  <a:lnTo>
                    <a:pt x="814" y="1790"/>
                  </a:lnTo>
                  <a:lnTo>
                    <a:pt x="816" y="1792"/>
                  </a:lnTo>
                  <a:lnTo>
                    <a:pt x="820" y="1798"/>
                  </a:lnTo>
                  <a:lnTo>
                    <a:pt x="824" y="1806"/>
                  </a:lnTo>
                  <a:lnTo>
                    <a:pt x="824" y="1810"/>
                  </a:lnTo>
                  <a:lnTo>
                    <a:pt x="826" y="1808"/>
                  </a:lnTo>
                  <a:lnTo>
                    <a:pt x="828" y="1808"/>
                  </a:lnTo>
                  <a:lnTo>
                    <a:pt x="830" y="1808"/>
                  </a:lnTo>
                  <a:lnTo>
                    <a:pt x="830" y="1810"/>
                  </a:lnTo>
                  <a:lnTo>
                    <a:pt x="830" y="1812"/>
                  </a:lnTo>
                  <a:lnTo>
                    <a:pt x="830" y="1814"/>
                  </a:lnTo>
                  <a:lnTo>
                    <a:pt x="834" y="1814"/>
                  </a:lnTo>
                  <a:close/>
                  <a:moveTo>
                    <a:pt x="898" y="1832"/>
                  </a:moveTo>
                  <a:lnTo>
                    <a:pt x="898" y="1832"/>
                  </a:lnTo>
                  <a:lnTo>
                    <a:pt x="894" y="1826"/>
                  </a:lnTo>
                  <a:lnTo>
                    <a:pt x="892" y="1826"/>
                  </a:lnTo>
                  <a:lnTo>
                    <a:pt x="890" y="1828"/>
                  </a:lnTo>
                  <a:lnTo>
                    <a:pt x="890" y="1830"/>
                  </a:lnTo>
                  <a:lnTo>
                    <a:pt x="888" y="1830"/>
                  </a:lnTo>
                  <a:lnTo>
                    <a:pt x="878" y="1824"/>
                  </a:lnTo>
                  <a:lnTo>
                    <a:pt x="872" y="1822"/>
                  </a:lnTo>
                  <a:lnTo>
                    <a:pt x="868" y="1822"/>
                  </a:lnTo>
                  <a:lnTo>
                    <a:pt x="866" y="1826"/>
                  </a:lnTo>
                  <a:lnTo>
                    <a:pt x="866" y="1830"/>
                  </a:lnTo>
                  <a:lnTo>
                    <a:pt x="870" y="1834"/>
                  </a:lnTo>
                  <a:lnTo>
                    <a:pt x="876" y="1838"/>
                  </a:lnTo>
                  <a:lnTo>
                    <a:pt x="886" y="1840"/>
                  </a:lnTo>
                  <a:lnTo>
                    <a:pt x="894" y="1842"/>
                  </a:lnTo>
                  <a:lnTo>
                    <a:pt x="898" y="1842"/>
                  </a:lnTo>
                  <a:lnTo>
                    <a:pt x="900" y="1840"/>
                  </a:lnTo>
                  <a:lnTo>
                    <a:pt x="898" y="1832"/>
                  </a:lnTo>
                  <a:close/>
                  <a:moveTo>
                    <a:pt x="914" y="1822"/>
                  </a:moveTo>
                  <a:lnTo>
                    <a:pt x="914" y="1822"/>
                  </a:lnTo>
                  <a:lnTo>
                    <a:pt x="912" y="1824"/>
                  </a:lnTo>
                  <a:lnTo>
                    <a:pt x="914" y="1826"/>
                  </a:lnTo>
                  <a:lnTo>
                    <a:pt x="918" y="1824"/>
                  </a:lnTo>
                  <a:lnTo>
                    <a:pt x="924" y="1820"/>
                  </a:lnTo>
                  <a:lnTo>
                    <a:pt x="926" y="1820"/>
                  </a:lnTo>
                  <a:lnTo>
                    <a:pt x="926" y="1818"/>
                  </a:lnTo>
                  <a:lnTo>
                    <a:pt x="922" y="1816"/>
                  </a:lnTo>
                  <a:lnTo>
                    <a:pt x="918" y="1816"/>
                  </a:lnTo>
                  <a:lnTo>
                    <a:pt x="914" y="1822"/>
                  </a:lnTo>
                  <a:close/>
                  <a:moveTo>
                    <a:pt x="868" y="1848"/>
                  </a:moveTo>
                  <a:lnTo>
                    <a:pt x="868" y="1848"/>
                  </a:lnTo>
                  <a:lnTo>
                    <a:pt x="866" y="1850"/>
                  </a:lnTo>
                  <a:lnTo>
                    <a:pt x="868" y="1852"/>
                  </a:lnTo>
                  <a:lnTo>
                    <a:pt x="872" y="1854"/>
                  </a:lnTo>
                  <a:lnTo>
                    <a:pt x="876" y="1854"/>
                  </a:lnTo>
                  <a:lnTo>
                    <a:pt x="880" y="1854"/>
                  </a:lnTo>
                  <a:lnTo>
                    <a:pt x="878" y="1852"/>
                  </a:lnTo>
                  <a:lnTo>
                    <a:pt x="876" y="1848"/>
                  </a:lnTo>
                  <a:lnTo>
                    <a:pt x="872" y="1848"/>
                  </a:lnTo>
                  <a:lnTo>
                    <a:pt x="868" y="1848"/>
                  </a:lnTo>
                  <a:close/>
                  <a:moveTo>
                    <a:pt x="1030" y="1820"/>
                  </a:moveTo>
                  <a:lnTo>
                    <a:pt x="1030" y="1820"/>
                  </a:lnTo>
                  <a:lnTo>
                    <a:pt x="1032" y="1818"/>
                  </a:lnTo>
                  <a:lnTo>
                    <a:pt x="1034" y="1814"/>
                  </a:lnTo>
                  <a:lnTo>
                    <a:pt x="1032" y="1810"/>
                  </a:lnTo>
                  <a:lnTo>
                    <a:pt x="1030" y="1808"/>
                  </a:lnTo>
                  <a:lnTo>
                    <a:pt x="1022" y="1802"/>
                  </a:lnTo>
                  <a:lnTo>
                    <a:pt x="1018" y="1800"/>
                  </a:lnTo>
                  <a:lnTo>
                    <a:pt x="1016" y="1802"/>
                  </a:lnTo>
                  <a:lnTo>
                    <a:pt x="1014" y="1806"/>
                  </a:lnTo>
                  <a:lnTo>
                    <a:pt x="1016" y="1812"/>
                  </a:lnTo>
                  <a:lnTo>
                    <a:pt x="1022" y="1818"/>
                  </a:lnTo>
                  <a:lnTo>
                    <a:pt x="1026" y="1820"/>
                  </a:lnTo>
                  <a:lnTo>
                    <a:pt x="1030" y="1820"/>
                  </a:lnTo>
                  <a:close/>
                  <a:moveTo>
                    <a:pt x="952" y="1846"/>
                  </a:moveTo>
                  <a:lnTo>
                    <a:pt x="952" y="1846"/>
                  </a:lnTo>
                  <a:lnTo>
                    <a:pt x="952" y="1848"/>
                  </a:lnTo>
                  <a:lnTo>
                    <a:pt x="954" y="1850"/>
                  </a:lnTo>
                  <a:lnTo>
                    <a:pt x="954" y="1854"/>
                  </a:lnTo>
                  <a:lnTo>
                    <a:pt x="954" y="1856"/>
                  </a:lnTo>
                  <a:lnTo>
                    <a:pt x="952" y="1858"/>
                  </a:lnTo>
                  <a:lnTo>
                    <a:pt x="952" y="1860"/>
                  </a:lnTo>
                  <a:lnTo>
                    <a:pt x="960" y="1866"/>
                  </a:lnTo>
                  <a:lnTo>
                    <a:pt x="962" y="1866"/>
                  </a:lnTo>
                  <a:lnTo>
                    <a:pt x="964" y="1866"/>
                  </a:lnTo>
                  <a:lnTo>
                    <a:pt x="964" y="1864"/>
                  </a:lnTo>
                  <a:lnTo>
                    <a:pt x="964" y="1862"/>
                  </a:lnTo>
                  <a:lnTo>
                    <a:pt x="966" y="1860"/>
                  </a:lnTo>
                  <a:lnTo>
                    <a:pt x="968" y="1858"/>
                  </a:lnTo>
                  <a:lnTo>
                    <a:pt x="972" y="1862"/>
                  </a:lnTo>
                  <a:lnTo>
                    <a:pt x="976" y="1864"/>
                  </a:lnTo>
                  <a:lnTo>
                    <a:pt x="976" y="1862"/>
                  </a:lnTo>
                  <a:lnTo>
                    <a:pt x="976" y="1860"/>
                  </a:lnTo>
                  <a:lnTo>
                    <a:pt x="972" y="1858"/>
                  </a:lnTo>
                  <a:lnTo>
                    <a:pt x="972" y="1856"/>
                  </a:lnTo>
                  <a:lnTo>
                    <a:pt x="972" y="1854"/>
                  </a:lnTo>
                  <a:lnTo>
                    <a:pt x="974" y="1850"/>
                  </a:lnTo>
                  <a:lnTo>
                    <a:pt x="974" y="1846"/>
                  </a:lnTo>
                  <a:lnTo>
                    <a:pt x="972" y="1846"/>
                  </a:lnTo>
                  <a:lnTo>
                    <a:pt x="970" y="1844"/>
                  </a:lnTo>
                  <a:lnTo>
                    <a:pt x="966" y="1842"/>
                  </a:lnTo>
                  <a:lnTo>
                    <a:pt x="964" y="1840"/>
                  </a:lnTo>
                  <a:lnTo>
                    <a:pt x="960" y="1838"/>
                  </a:lnTo>
                  <a:lnTo>
                    <a:pt x="956" y="1840"/>
                  </a:lnTo>
                  <a:lnTo>
                    <a:pt x="954" y="1842"/>
                  </a:lnTo>
                  <a:lnTo>
                    <a:pt x="958" y="1844"/>
                  </a:lnTo>
                  <a:lnTo>
                    <a:pt x="964" y="1846"/>
                  </a:lnTo>
                  <a:lnTo>
                    <a:pt x="966" y="1848"/>
                  </a:lnTo>
                  <a:lnTo>
                    <a:pt x="964" y="1850"/>
                  </a:lnTo>
                  <a:lnTo>
                    <a:pt x="960" y="1850"/>
                  </a:lnTo>
                  <a:lnTo>
                    <a:pt x="952" y="1846"/>
                  </a:lnTo>
                  <a:close/>
                  <a:moveTo>
                    <a:pt x="862" y="1678"/>
                  </a:moveTo>
                  <a:lnTo>
                    <a:pt x="862" y="1678"/>
                  </a:lnTo>
                  <a:lnTo>
                    <a:pt x="864" y="1678"/>
                  </a:lnTo>
                  <a:lnTo>
                    <a:pt x="868" y="1678"/>
                  </a:lnTo>
                  <a:lnTo>
                    <a:pt x="872" y="1674"/>
                  </a:lnTo>
                  <a:lnTo>
                    <a:pt x="872" y="1672"/>
                  </a:lnTo>
                  <a:lnTo>
                    <a:pt x="868" y="1672"/>
                  </a:lnTo>
                  <a:lnTo>
                    <a:pt x="864" y="1674"/>
                  </a:lnTo>
                  <a:lnTo>
                    <a:pt x="862" y="1678"/>
                  </a:lnTo>
                  <a:close/>
                  <a:moveTo>
                    <a:pt x="860" y="1816"/>
                  </a:moveTo>
                  <a:lnTo>
                    <a:pt x="860" y="1816"/>
                  </a:lnTo>
                  <a:lnTo>
                    <a:pt x="860" y="1814"/>
                  </a:lnTo>
                  <a:lnTo>
                    <a:pt x="860" y="1812"/>
                  </a:lnTo>
                  <a:lnTo>
                    <a:pt x="858" y="1814"/>
                  </a:lnTo>
                  <a:lnTo>
                    <a:pt x="856" y="1818"/>
                  </a:lnTo>
                  <a:lnTo>
                    <a:pt x="850" y="1826"/>
                  </a:lnTo>
                  <a:lnTo>
                    <a:pt x="848" y="1830"/>
                  </a:lnTo>
                  <a:lnTo>
                    <a:pt x="848" y="1834"/>
                  </a:lnTo>
                  <a:lnTo>
                    <a:pt x="850" y="1836"/>
                  </a:lnTo>
                  <a:lnTo>
                    <a:pt x="852" y="1836"/>
                  </a:lnTo>
                  <a:lnTo>
                    <a:pt x="854" y="1830"/>
                  </a:lnTo>
                  <a:lnTo>
                    <a:pt x="860" y="1816"/>
                  </a:lnTo>
                  <a:close/>
                  <a:moveTo>
                    <a:pt x="1100" y="2508"/>
                  </a:moveTo>
                  <a:lnTo>
                    <a:pt x="1100" y="2508"/>
                  </a:lnTo>
                  <a:lnTo>
                    <a:pt x="1102" y="2508"/>
                  </a:lnTo>
                  <a:lnTo>
                    <a:pt x="1100" y="2506"/>
                  </a:lnTo>
                  <a:lnTo>
                    <a:pt x="1094" y="2504"/>
                  </a:lnTo>
                  <a:lnTo>
                    <a:pt x="1086" y="2504"/>
                  </a:lnTo>
                  <a:lnTo>
                    <a:pt x="1084" y="2504"/>
                  </a:lnTo>
                  <a:lnTo>
                    <a:pt x="1084" y="2506"/>
                  </a:lnTo>
                  <a:lnTo>
                    <a:pt x="1086" y="2508"/>
                  </a:lnTo>
                  <a:lnTo>
                    <a:pt x="1092" y="2510"/>
                  </a:lnTo>
                  <a:lnTo>
                    <a:pt x="1096" y="2510"/>
                  </a:lnTo>
                  <a:lnTo>
                    <a:pt x="1100" y="2508"/>
                  </a:lnTo>
                  <a:close/>
                  <a:moveTo>
                    <a:pt x="1092" y="2518"/>
                  </a:moveTo>
                  <a:lnTo>
                    <a:pt x="1092" y="2518"/>
                  </a:lnTo>
                  <a:lnTo>
                    <a:pt x="1108" y="2520"/>
                  </a:lnTo>
                  <a:lnTo>
                    <a:pt x="1110" y="2518"/>
                  </a:lnTo>
                  <a:lnTo>
                    <a:pt x="1108" y="2516"/>
                  </a:lnTo>
                  <a:lnTo>
                    <a:pt x="1100" y="2514"/>
                  </a:lnTo>
                  <a:lnTo>
                    <a:pt x="1086" y="2514"/>
                  </a:lnTo>
                  <a:lnTo>
                    <a:pt x="1084" y="2514"/>
                  </a:lnTo>
                  <a:lnTo>
                    <a:pt x="1082" y="2516"/>
                  </a:lnTo>
                  <a:lnTo>
                    <a:pt x="1092" y="2518"/>
                  </a:lnTo>
                  <a:close/>
                  <a:moveTo>
                    <a:pt x="1108" y="1672"/>
                  </a:moveTo>
                  <a:lnTo>
                    <a:pt x="1108" y="1672"/>
                  </a:lnTo>
                  <a:lnTo>
                    <a:pt x="1106" y="1672"/>
                  </a:lnTo>
                  <a:lnTo>
                    <a:pt x="1104" y="1674"/>
                  </a:lnTo>
                  <a:lnTo>
                    <a:pt x="1102" y="1682"/>
                  </a:lnTo>
                  <a:lnTo>
                    <a:pt x="1100" y="1692"/>
                  </a:lnTo>
                  <a:lnTo>
                    <a:pt x="1094" y="1700"/>
                  </a:lnTo>
                  <a:lnTo>
                    <a:pt x="1090" y="1710"/>
                  </a:lnTo>
                  <a:lnTo>
                    <a:pt x="1086" y="1722"/>
                  </a:lnTo>
                  <a:lnTo>
                    <a:pt x="1084" y="1734"/>
                  </a:lnTo>
                  <a:lnTo>
                    <a:pt x="1084" y="1740"/>
                  </a:lnTo>
                  <a:lnTo>
                    <a:pt x="1086" y="1744"/>
                  </a:lnTo>
                  <a:lnTo>
                    <a:pt x="1090" y="1734"/>
                  </a:lnTo>
                  <a:lnTo>
                    <a:pt x="1100" y="1708"/>
                  </a:lnTo>
                  <a:lnTo>
                    <a:pt x="1108" y="1684"/>
                  </a:lnTo>
                  <a:lnTo>
                    <a:pt x="1110" y="1676"/>
                  </a:lnTo>
                  <a:lnTo>
                    <a:pt x="1110" y="1674"/>
                  </a:lnTo>
                  <a:lnTo>
                    <a:pt x="1108" y="1672"/>
                  </a:lnTo>
                  <a:close/>
                  <a:moveTo>
                    <a:pt x="1804" y="2938"/>
                  </a:moveTo>
                  <a:lnTo>
                    <a:pt x="1804" y="2938"/>
                  </a:lnTo>
                  <a:lnTo>
                    <a:pt x="1810" y="2932"/>
                  </a:lnTo>
                  <a:lnTo>
                    <a:pt x="1812" y="2928"/>
                  </a:lnTo>
                  <a:lnTo>
                    <a:pt x="1808" y="2930"/>
                  </a:lnTo>
                  <a:lnTo>
                    <a:pt x="1800" y="2934"/>
                  </a:lnTo>
                  <a:lnTo>
                    <a:pt x="1790" y="2940"/>
                  </a:lnTo>
                  <a:lnTo>
                    <a:pt x="1776" y="2946"/>
                  </a:lnTo>
                  <a:lnTo>
                    <a:pt x="1768" y="2946"/>
                  </a:lnTo>
                  <a:lnTo>
                    <a:pt x="1760" y="2944"/>
                  </a:lnTo>
                  <a:lnTo>
                    <a:pt x="1754" y="2944"/>
                  </a:lnTo>
                  <a:lnTo>
                    <a:pt x="1750" y="2944"/>
                  </a:lnTo>
                  <a:lnTo>
                    <a:pt x="1748" y="2946"/>
                  </a:lnTo>
                  <a:lnTo>
                    <a:pt x="1748" y="2948"/>
                  </a:lnTo>
                  <a:lnTo>
                    <a:pt x="1748" y="2954"/>
                  </a:lnTo>
                  <a:lnTo>
                    <a:pt x="1746" y="2954"/>
                  </a:lnTo>
                  <a:lnTo>
                    <a:pt x="1742" y="2954"/>
                  </a:lnTo>
                  <a:lnTo>
                    <a:pt x="1736" y="2954"/>
                  </a:lnTo>
                  <a:lnTo>
                    <a:pt x="1732" y="2958"/>
                  </a:lnTo>
                  <a:lnTo>
                    <a:pt x="1730" y="2960"/>
                  </a:lnTo>
                  <a:lnTo>
                    <a:pt x="1726" y="2960"/>
                  </a:lnTo>
                  <a:lnTo>
                    <a:pt x="1722" y="2960"/>
                  </a:lnTo>
                  <a:lnTo>
                    <a:pt x="1722" y="2962"/>
                  </a:lnTo>
                  <a:lnTo>
                    <a:pt x="1726" y="2974"/>
                  </a:lnTo>
                  <a:lnTo>
                    <a:pt x="1728" y="2978"/>
                  </a:lnTo>
                  <a:lnTo>
                    <a:pt x="1732" y="2980"/>
                  </a:lnTo>
                  <a:lnTo>
                    <a:pt x="1736" y="2982"/>
                  </a:lnTo>
                  <a:lnTo>
                    <a:pt x="1742" y="2982"/>
                  </a:lnTo>
                  <a:lnTo>
                    <a:pt x="1748" y="2982"/>
                  </a:lnTo>
                  <a:lnTo>
                    <a:pt x="1750" y="2984"/>
                  </a:lnTo>
                  <a:lnTo>
                    <a:pt x="1752" y="2986"/>
                  </a:lnTo>
                  <a:lnTo>
                    <a:pt x="1754" y="2984"/>
                  </a:lnTo>
                  <a:lnTo>
                    <a:pt x="1754" y="2982"/>
                  </a:lnTo>
                  <a:lnTo>
                    <a:pt x="1756" y="2980"/>
                  </a:lnTo>
                  <a:lnTo>
                    <a:pt x="1764" y="2978"/>
                  </a:lnTo>
                  <a:lnTo>
                    <a:pt x="1770" y="2976"/>
                  </a:lnTo>
                  <a:lnTo>
                    <a:pt x="1774" y="2974"/>
                  </a:lnTo>
                  <a:lnTo>
                    <a:pt x="1776" y="2970"/>
                  </a:lnTo>
                  <a:lnTo>
                    <a:pt x="1780" y="2966"/>
                  </a:lnTo>
                  <a:lnTo>
                    <a:pt x="1782" y="2964"/>
                  </a:lnTo>
                  <a:lnTo>
                    <a:pt x="1790" y="2964"/>
                  </a:lnTo>
                  <a:lnTo>
                    <a:pt x="1794" y="2964"/>
                  </a:lnTo>
                  <a:lnTo>
                    <a:pt x="1796" y="2962"/>
                  </a:lnTo>
                  <a:lnTo>
                    <a:pt x="1794" y="2960"/>
                  </a:lnTo>
                  <a:lnTo>
                    <a:pt x="1790" y="2954"/>
                  </a:lnTo>
                  <a:lnTo>
                    <a:pt x="1790" y="2950"/>
                  </a:lnTo>
                  <a:lnTo>
                    <a:pt x="1796" y="2944"/>
                  </a:lnTo>
                  <a:lnTo>
                    <a:pt x="1804" y="2938"/>
                  </a:lnTo>
                  <a:close/>
                  <a:moveTo>
                    <a:pt x="1538" y="2902"/>
                  </a:moveTo>
                  <a:lnTo>
                    <a:pt x="1538" y="2902"/>
                  </a:lnTo>
                  <a:lnTo>
                    <a:pt x="1540" y="2906"/>
                  </a:lnTo>
                  <a:lnTo>
                    <a:pt x="1538" y="2910"/>
                  </a:lnTo>
                  <a:lnTo>
                    <a:pt x="1538" y="2914"/>
                  </a:lnTo>
                  <a:lnTo>
                    <a:pt x="1542" y="2918"/>
                  </a:lnTo>
                  <a:lnTo>
                    <a:pt x="1544" y="2918"/>
                  </a:lnTo>
                  <a:lnTo>
                    <a:pt x="1548" y="2914"/>
                  </a:lnTo>
                  <a:lnTo>
                    <a:pt x="1554" y="2904"/>
                  </a:lnTo>
                  <a:lnTo>
                    <a:pt x="1558" y="2894"/>
                  </a:lnTo>
                  <a:lnTo>
                    <a:pt x="1560" y="2888"/>
                  </a:lnTo>
                  <a:lnTo>
                    <a:pt x="1560" y="2886"/>
                  </a:lnTo>
                  <a:lnTo>
                    <a:pt x="1558" y="2886"/>
                  </a:lnTo>
                  <a:lnTo>
                    <a:pt x="1554" y="2886"/>
                  </a:lnTo>
                  <a:lnTo>
                    <a:pt x="1546" y="2892"/>
                  </a:lnTo>
                  <a:lnTo>
                    <a:pt x="1540" y="2898"/>
                  </a:lnTo>
                  <a:lnTo>
                    <a:pt x="1538" y="2900"/>
                  </a:lnTo>
                  <a:lnTo>
                    <a:pt x="1538" y="2902"/>
                  </a:lnTo>
                  <a:close/>
                  <a:moveTo>
                    <a:pt x="644" y="1508"/>
                  </a:moveTo>
                  <a:lnTo>
                    <a:pt x="644" y="1508"/>
                  </a:lnTo>
                  <a:lnTo>
                    <a:pt x="646" y="1510"/>
                  </a:lnTo>
                  <a:lnTo>
                    <a:pt x="648" y="1508"/>
                  </a:lnTo>
                  <a:lnTo>
                    <a:pt x="650" y="1500"/>
                  </a:lnTo>
                  <a:lnTo>
                    <a:pt x="650" y="1498"/>
                  </a:lnTo>
                  <a:lnTo>
                    <a:pt x="646" y="1498"/>
                  </a:lnTo>
                  <a:lnTo>
                    <a:pt x="640" y="1500"/>
                  </a:lnTo>
                  <a:lnTo>
                    <a:pt x="636" y="1504"/>
                  </a:lnTo>
                  <a:lnTo>
                    <a:pt x="634" y="1510"/>
                  </a:lnTo>
                  <a:lnTo>
                    <a:pt x="636" y="1514"/>
                  </a:lnTo>
                  <a:lnTo>
                    <a:pt x="638" y="1516"/>
                  </a:lnTo>
                  <a:lnTo>
                    <a:pt x="642" y="1518"/>
                  </a:lnTo>
                  <a:lnTo>
                    <a:pt x="644" y="1516"/>
                  </a:lnTo>
                  <a:lnTo>
                    <a:pt x="644" y="1514"/>
                  </a:lnTo>
                  <a:lnTo>
                    <a:pt x="642" y="1508"/>
                  </a:lnTo>
                  <a:lnTo>
                    <a:pt x="640" y="1506"/>
                  </a:lnTo>
                  <a:lnTo>
                    <a:pt x="644" y="1508"/>
                  </a:lnTo>
                  <a:close/>
                  <a:moveTo>
                    <a:pt x="632" y="1558"/>
                  </a:moveTo>
                  <a:lnTo>
                    <a:pt x="632" y="1558"/>
                  </a:lnTo>
                  <a:lnTo>
                    <a:pt x="634" y="1556"/>
                  </a:lnTo>
                  <a:lnTo>
                    <a:pt x="634" y="1554"/>
                  </a:lnTo>
                  <a:lnTo>
                    <a:pt x="634" y="1548"/>
                  </a:lnTo>
                  <a:lnTo>
                    <a:pt x="630" y="1544"/>
                  </a:lnTo>
                  <a:lnTo>
                    <a:pt x="630" y="1546"/>
                  </a:lnTo>
                  <a:lnTo>
                    <a:pt x="630" y="1554"/>
                  </a:lnTo>
                  <a:lnTo>
                    <a:pt x="630" y="1558"/>
                  </a:lnTo>
                  <a:lnTo>
                    <a:pt x="632" y="1558"/>
                  </a:lnTo>
                  <a:close/>
                  <a:moveTo>
                    <a:pt x="628" y="1528"/>
                  </a:moveTo>
                  <a:lnTo>
                    <a:pt x="628" y="1528"/>
                  </a:lnTo>
                  <a:lnTo>
                    <a:pt x="630" y="1528"/>
                  </a:lnTo>
                  <a:lnTo>
                    <a:pt x="630" y="1526"/>
                  </a:lnTo>
                  <a:lnTo>
                    <a:pt x="632" y="1522"/>
                  </a:lnTo>
                  <a:lnTo>
                    <a:pt x="632" y="1520"/>
                  </a:lnTo>
                  <a:lnTo>
                    <a:pt x="634" y="1520"/>
                  </a:lnTo>
                  <a:lnTo>
                    <a:pt x="634" y="1522"/>
                  </a:lnTo>
                  <a:lnTo>
                    <a:pt x="636" y="1522"/>
                  </a:lnTo>
                  <a:lnTo>
                    <a:pt x="638" y="1522"/>
                  </a:lnTo>
                  <a:lnTo>
                    <a:pt x="638" y="1520"/>
                  </a:lnTo>
                  <a:lnTo>
                    <a:pt x="636" y="1518"/>
                  </a:lnTo>
                  <a:lnTo>
                    <a:pt x="632" y="1514"/>
                  </a:lnTo>
                  <a:lnTo>
                    <a:pt x="628" y="1512"/>
                  </a:lnTo>
                  <a:lnTo>
                    <a:pt x="628" y="1516"/>
                  </a:lnTo>
                  <a:lnTo>
                    <a:pt x="628" y="1528"/>
                  </a:lnTo>
                  <a:close/>
                  <a:moveTo>
                    <a:pt x="1186" y="1636"/>
                  </a:moveTo>
                  <a:lnTo>
                    <a:pt x="1186" y="1636"/>
                  </a:lnTo>
                  <a:lnTo>
                    <a:pt x="1180" y="1640"/>
                  </a:lnTo>
                  <a:lnTo>
                    <a:pt x="1176" y="1638"/>
                  </a:lnTo>
                  <a:lnTo>
                    <a:pt x="1174" y="1638"/>
                  </a:lnTo>
                  <a:lnTo>
                    <a:pt x="1164" y="1646"/>
                  </a:lnTo>
                  <a:lnTo>
                    <a:pt x="1156" y="1656"/>
                  </a:lnTo>
                  <a:lnTo>
                    <a:pt x="1150" y="1666"/>
                  </a:lnTo>
                  <a:lnTo>
                    <a:pt x="1150" y="1676"/>
                  </a:lnTo>
                  <a:lnTo>
                    <a:pt x="1154" y="1682"/>
                  </a:lnTo>
                  <a:lnTo>
                    <a:pt x="1154" y="1686"/>
                  </a:lnTo>
                  <a:lnTo>
                    <a:pt x="1154" y="1690"/>
                  </a:lnTo>
                  <a:lnTo>
                    <a:pt x="1154" y="1696"/>
                  </a:lnTo>
                  <a:lnTo>
                    <a:pt x="1154" y="1700"/>
                  </a:lnTo>
                  <a:lnTo>
                    <a:pt x="1158" y="1700"/>
                  </a:lnTo>
                  <a:lnTo>
                    <a:pt x="1162" y="1696"/>
                  </a:lnTo>
                  <a:lnTo>
                    <a:pt x="1166" y="1690"/>
                  </a:lnTo>
                  <a:lnTo>
                    <a:pt x="1170" y="1682"/>
                  </a:lnTo>
                  <a:lnTo>
                    <a:pt x="1178" y="1674"/>
                  </a:lnTo>
                  <a:lnTo>
                    <a:pt x="1182" y="1670"/>
                  </a:lnTo>
                  <a:lnTo>
                    <a:pt x="1184" y="1666"/>
                  </a:lnTo>
                  <a:lnTo>
                    <a:pt x="1182" y="1662"/>
                  </a:lnTo>
                  <a:lnTo>
                    <a:pt x="1180" y="1658"/>
                  </a:lnTo>
                  <a:lnTo>
                    <a:pt x="1180" y="1656"/>
                  </a:lnTo>
                  <a:lnTo>
                    <a:pt x="1182" y="1652"/>
                  </a:lnTo>
                  <a:lnTo>
                    <a:pt x="1186" y="1646"/>
                  </a:lnTo>
                  <a:lnTo>
                    <a:pt x="1194" y="1638"/>
                  </a:lnTo>
                  <a:lnTo>
                    <a:pt x="1198" y="1632"/>
                  </a:lnTo>
                  <a:lnTo>
                    <a:pt x="1196" y="1630"/>
                  </a:lnTo>
                  <a:lnTo>
                    <a:pt x="1194" y="1632"/>
                  </a:lnTo>
                  <a:lnTo>
                    <a:pt x="1186" y="1636"/>
                  </a:lnTo>
                  <a:close/>
                  <a:moveTo>
                    <a:pt x="1058" y="962"/>
                  </a:moveTo>
                  <a:lnTo>
                    <a:pt x="1058" y="962"/>
                  </a:lnTo>
                  <a:lnTo>
                    <a:pt x="1050" y="960"/>
                  </a:lnTo>
                  <a:lnTo>
                    <a:pt x="1048" y="962"/>
                  </a:lnTo>
                  <a:lnTo>
                    <a:pt x="1046" y="964"/>
                  </a:lnTo>
                  <a:lnTo>
                    <a:pt x="1048" y="964"/>
                  </a:lnTo>
                  <a:lnTo>
                    <a:pt x="1054" y="964"/>
                  </a:lnTo>
                  <a:lnTo>
                    <a:pt x="1058" y="962"/>
                  </a:lnTo>
                  <a:close/>
                  <a:moveTo>
                    <a:pt x="1366" y="1568"/>
                  </a:moveTo>
                  <a:lnTo>
                    <a:pt x="1366" y="1568"/>
                  </a:lnTo>
                  <a:lnTo>
                    <a:pt x="1364" y="1566"/>
                  </a:lnTo>
                  <a:lnTo>
                    <a:pt x="1360" y="1564"/>
                  </a:lnTo>
                  <a:lnTo>
                    <a:pt x="1356" y="1564"/>
                  </a:lnTo>
                  <a:lnTo>
                    <a:pt x="1354" y="1566"/>
                  </a:lnTo>
                  <a:lnTo>
                    <a:pt x="1356" y="1568"/>
                  </a:lnTo>
                  <a:lnTo>
                    <a:pt x="1360" y="1570"/>
                  </a:lnTo>
                  <a:lnTo>
                    <a:pt x="1364" y="1570"/>
                  </a:lnTo>
                  <a:lnTo>
                    <a:pt x="1366" y="1568"/>
                  </a:lnTo>
                  <a:close/>
                  <a:moveTo>
                    <a:pt x="1332" y="1588"/>
                  </a:moveTo>
                  <a:lnTo>
                    <a:pt x="1332" y="1588"/>
                  </a:lnTo>
                  <a:lnTo>
                    <a:pt x="1336" y="1586"/>
                  </a:lnTo>
                  <a:lnTo>
                    <a:pt x="1338" y="1584"/>
                  </a:lnTo>
                  <a:lnTo>
                    <a:pt x="1338" y="1582"/>
                  </a:lnTo>
                  <a:lnTo>
                    <a:pt x="1342" y="1580"/>
                  </a:lnTo>
                  <a:lnTo>
                    <a:pt x="1344" y="1582"/>
                  </a:lnTo>
                  <a:lnTo>
                    <a:pt x="1346" y="1580"/>
                  </a:lnTo>
                  <a:lnTo>
                    <a:pt x="1346" y="1578"/>
                  </a:lnTo>
                  <a:lnTo>
                    <a:pt x="1348" y="1578"/>
                  </a:lnTo>
                  <a:lnTo>
                    <a:pt x="1350" y="1578"/>
                  </a:lnTo>
                  <a:lnTo>
                    <a:pt x="1352" y="1576"/>
                  </a:lnTo>
                  <a:lnTo>
                    <a:pt x="1350" y="1574"/>
                  </a:lnTo>
                  <a:lnTo>
                    <a:pt x="1346" y="1570"/>
                  </a:lnTo>
                  <a:lnTo>
                    <a:pt x="1336" y="1562"/>
                  </a:lnTo>
                  <a:lnTo>
                    <a:pt x="1334" y="1562"/>
                  </a:lnTo>
                  <a:lnTo>
                    <a:pt x="1330" y="1566"/>
                  </a:lnTo>
                  <a:lnTo>
                    <a:pt x="1326" y="1568"/>
                  </a:lnTo>
                  <a:lnTo>
                    <a:pt x="1320" y="1570"/>
                  </a:lnTo>
                  <a:lnTo>
                    <a:pt x="1316" y="1570"/>
                  </a:lnTo>
                  <a:lnTo>
                    <a:pt x="1312" y="1570"/>
                  </a:lnTo>
                  <a:lnTo>
                    <a:pt x="1310" y="1572"/>
                  </a:lnTo>
                  <a:lnTo>
                    <a:pt x="1312" y="1574"/>
                  </a:lnTo>
                  <a:lnTo>
                    <a:pt x="1322" y="1574"/>
                  </a:lnTo>
                  <a:lnTo>
                    <a:pt x="1324" y="1574"/>
                  </a:lnTo>
                  <a:lnTo>
                    <a:pt x="1326" y="1576"/>
                  </a:lnTo>
                  <a:lnTo>
                    <a:pt x="1326" y="1580"/>
                  </a:lnTo>
                  <a:lnTo>
                    <a:pt x="1328" y="1584"/>
                  </a:lnTo>
                  <a:lnTo>
                    <a:pt x="1330" y="1586"/>
                  </a:lnTo>
                  <a:lnTo>
                    <a:pt x="1332" y="1588"/>
                  </a:lnTo>
                  <a:close/>
                  <a:moveTo>
                    <a:pt x="1306" y="1608"/>
                  </a:moveTo>
                  <a:lnTo>
                    <a:pt x="1306" y="1608"/>
                  </a:lnTo>
                  <a:lnTo>
                    <a:pt x="1304" y="1610"/>
                  </a:lnTo>
                  <a:lnTo>
                    <a:pt x="1302" y="1612"/>
                  </a:lnTo>
                  <a:lnTo>
                    <a:pt x="1304" y="1616"/>
                  </a:lnTo>
                  <a:lnTo>
                    <a:pt x="1310" y="1618"/>
                  </a:lnTo>
                  <a:lnTo>
                    <a:pt x="1316" y="1622"/>
                  </a:lnTo>
                  <a:lnTo>
                    <a:pt x="1316" y="1624"/>
                  </a:lnTo>
                  <a:lnTo>
                    <a:pt x="1312" y="1628"/>
                  </a:lnTo>
                  <a:lnTo>
                    <a:pt x="1308" y="1630"/>
                  </a:lnTo>
                  <a:lnTo>
                    <a:pt x="1308" y="1634"/>
                  </a:lnTo>
                  <a:lnTo>
                    <a:pt x="1308" y="1636"/>
                  </a:lnTo>
                  <a:lnTo>
                    <a:pt x="1314" y="1636"/>
                  </a:lnTo>
                  <a:lnTo>
                    <a:pt x="1316" y="1634"/>
                  </a:lnTo>
                  <a:lnTo>
                    <a:pt x="1318" y="1630"/>
                  </a:lnTo>
                  <a:lnTo>
                    <a:pt x="1322" y="1620"/>
                  </a:lnTo>
                  <a:lnTo>
                    <a:pt x="1326" y="1618"/>
                  </a:lnTo>
                  <a:lnTo>
                    <a:pt x="1328" y="1616"/>
                  </a:lnTo>
                  <a:lnTo>
                    <a:pt x="1330" y="1616"/>
                  </a:lnTo>
                  <a:lnTo>
                    <a:pt x="1334" y="1618"/>
                  </a:lnTo>
                  <a:lnTo>
                    <a:pt x="1340" y="1614"/>
                  </a:lnTo>
                  <a:lnTo>
                    <a:pt x="1348" y="1610"/>
                  </a:lnTo>
                  <a:lnTo>
                    <a:pt x="1352" y="1604"/>
                  </a:lnTo>
                  <a:lnTo>
                    <a:pt x="1356" y="1602"/>
                  </a:lnTo>
                  <a:lnTo>
                    <a:pt x="1358" y="1602"/>
                  </a:lnTo>
                  <a:lnTo>
                    <a:pt x="1358" y="1604"/>
                  </a:lnTo>
                  <a:lnTo>
                    <a:pt x="1362" y="1604"/>
                  </a:lnTo>
                  <a:lnTo>
                    <a:pt x="1364" y="1602"/>
                  </a:lnTo>
                  <a:lnTo>
                    <a:pt x="1362" y="1602"/>
                  </a:lnTo>
                  <a:lnTo>
                    <a:pt x="1354" y="1596"/>
                  </a:lnTo>
                  <a:lnTo>
                    <a:pt x="1348" y="1594"/>
                  </a:lnTo>
                  <a:lnTo>
                    <a:pt x="1342" y="1594"/>
                  </a:lnTo>
                  <a:lnTo>
                    <a:pt x="1338" y="1594"/>
                  </a:lnTo>
                  <a:lnTo>
                    <a:pt x="1334" y="1592"/>
                  </a:lnTo>
                  <a:lnTo>
                    <a:pt x="1330" y="1590"/>
                  </a:lnTo>
                  <a:lnTo>
                    <a:pt x="1324" y="1592"/>
                  </a:lnTo>
                  <a:lnTo>
                    <a:pt x="1318" y="1594"/>
                  </a:lnTo>
                  <a:lnTo>
                    <a:pt x="1314" y="1600"/>
                  </a:lnTo>
                  <a:lnTo>
                    <a:pt x="1312" y="1602"/>
                  </a:lnTo>
                  <a:lnTo>
                    <a:pt x="1310" y="1602"/>
                  </a:lnTo>
                  <a:lnTo>
                    <a:pt x="1308" y="1598"/>
                  </a:lnTo>
                  <a:lnTo>
                    <a:pt x="1304" y="1598"/>
                  </a:lnTo>
                  <a:lnTo>
                    <a:pt x="1304" y="1600"/>
                  </a:lnTo>
                  <a:lnTo>
                    <a:pt x="1306" y="1604"/>
                  </a:lnTo>
                  <a:lnTo>
                    <a:pt x="1308" y="1606"/>
                  </a:lnTo>
                  <a:lnTo>
                    <a:pt x="1308" y="1608"/>
                  </a:lnTo>
                  <a:lnTo>
                    <a:pt x="1306" y="1608"/>
                  </a:lnTo>
                  <a:close/>
                  <a:moveTo>
                    <a:pt x="1364" y="1596"/>
                  </a:moveTo>
                  <a:lnTo>
                    <a:pt x="1364" y="1596"/>
                  </a:lnTo>
                  <a:lnTo>
                    <a:pt x="1364" y="1592"/>
                  </a:lnTo>
                  <a:lnTo>
                    <a:pt x="1360" y="1590"/>
                  </a:lnTo>
                  <a:lnTo>
                    <a:pt x="1356" y="1588"/>
                  </a:lnTo>
                  <a:lnTo>
                    <a:pt x="1354" y="1588"/>
                  </a:lnTo>
                  <a:lnTo>
                    <a:pt x="1354" y="1592"/>
                  </a:lnTo>
                  <a:lnTo>
                    <a:pt x="1356" y="1596"/>
                  </a:lnTo>
                  <a:lnTo>
                    <a:pt x="1360" y="1598"/>
                  </a:lnTo>
                  <a:lnTo>
                    <a:pt x="1364" y="1596"/>
                  </a:lnTo>
                  <a:close/>
                  <a:moveTo>
                    <a:pt x="1102" y="2532"/>
                  </a:moveTo>
                  <a:lnTo>
                    <a:pt x="1102" y="2532"/>
                  </a:lnTo>
                  <a:lnTo>
                    <a:pt x="1110" y="2530"/>
                  </a:lnTo>
                  <a:lnTo>
                    <a:pt x="1112" y="2530"/>
                  </a:lnTo>
                  <a:lnTo>
                    <a:pt x="1110" y="2528"/>
                  </a:lnTo>
                  <a:lnTo>
                    <a:pt x="1098" y="2526"/>
                  </a:lnTo>
                  <a:lnTo>
                    <a:pt x="1092" y="2528"/>
                  </a:lnTo>
                  <a:lnTo>
                    <a:pt x="1094" y="2530"/>
                  </a:lnTo>
                  <a:lnTo>
                    <a:pt x="1096" y="2532"/>
                  </a:lnTo>
                  <a:lnTo>
                    <a:pt x="1102" y="2532"/>
                  </a:lnTo>
                  <a:close/>
                  <a:moveTo>
                    <a:pt x="470" y="2754"/>
                  </a:moveTo>
                  <a:lnTo>
                    <a:pt x="470" y="2754"/>
                  </a:lnTo>
                  <a:lnTo>
                    <a:pt x="472" y="2756"/>
                  </a:lnTo>
                  <a:lnTo>
                    <a:pt x="476" y="2756"/>
                  </a:lnTo>
                  <a:lnTo>
                    <a:pt x="482" y="2752"/>
                  </a:lnTo>
                  <a:lnTo>
                    <a:pt x="486" y="2746"/>
                  </a:lnTo>
                  <a:lnTo>
                    <a:pt x="486" y="2744"/>
                  </a:lnTo>
                  <a:lnTo>
                    <a:pt x="484" y="2740"/>
                  </a:lnTo>
                  <a:lnTo>
                    <a:pt x="482" y="2740"/>
                  </a:lnTo>
                  <a:lnTo>
                    <a:pt x="480" y="2740"/>
                  </a:lnTo>
                  <a:lnTo>
                    <a:pt x="474" y="2744"/>
                  </a:lnTo>
                  <a:lnTo>
                    <a:pt x="470" y="2750"/>
                  </a:lnTo>
                  <a:lnTo>
                    <a:pt x="470" y="2752"/>
                  </a:lnTo>
                  <a:lnTo>
                    <a:pt x="470" y="2754"/>
                  </a:lnTo>
                  <a:close/>
                  <a:moveTo>
                    <a:pt x="808" y="2632"/>
                  </a:moveTo>
                  <a:lnTo>
                    <a:pt x="808" y="2632"/>
                  </a:lnTo>
                  <a:lnTo>
                    <a:pt x="804" y="2628"/>
                  </a:lnTo>
                  <a:lnTo>
                    <a:pt x="802" y="2626"/>
                  </a:lnTo>
                  <a:lnTo>
                    <a:pt x="798" y="2624"/>
                  </a:lnTo>
                  <a:lnTo>
                    <a:pt x="794" y="2626"/>
                  </a:lnTo>
                  <a:lnTo>
                    <a:pt x="790" y="2628"/>
                  </a:lnTo>
                  <a:lnTo>
                    <a:pt x="776" y="2638"/>
                  </a:lnTo>
                  <a:lnTo>
                    <a:pt x="768" y="2644"/>
                  </a:lnTo>
                  <a:lnTo>
                    <a:pt x="762" y="2646"/>
                  </a:lnTo>
                  <a:lnTo>
                    <a:pt x="758" y="2644"/>
                  </a:lnTo>
                  <a:lnTo>
                    <a:pt x="756" y="2642"/>
                  </a:lnTo>
                  <a:lnTo>
                    <a:pt x="752" y="2640"/>
                  </a:lnTo>
                  <a:lnTo>
                    <a:pt x="750" y="2650"/>
                  </a:lnTo>
                  <a:lnTo>
                    <a:pt x="752" y="2654"/>
                  </a:lnTo>
                  <a:lnTo>
                    <a:pt x="752" y="2658"/>
                  </a:lnTo>
                  <a:lnTo>
                    <a:pt x="756" y="2664"/>
                  </a:lnTo>
                  <a:lnTo>
                    <a:pt x="760" y="2672"/>
                  </a:lnTo>
                  <a:lnTo>
                    <a:pt x="762" y="2678"/>
                  </a:lnTo>
                  <a:lnTo>
                    <a:pt x="762" y="2686"/>
                  </a:lnTo>
                  <a:lnTo>
                    <a:pt x="762" y="2694"/>
                  </a:lnTo>
                  <a:lnTo>
                    <a:pt x="764" y="2698"/>
                  </a:lnTo>
                  <a:lnTo>
                    <a:pt x="764" y="2702"/>
                  </a:lnTo>
                  <a:lnTo>
                    <a:pt x="762" y="2714"/>
                  </a:lnTo>
                  <a:lnTo>
                    <a:pt x="760" y="2728"/>
                  </a:lnTo>
                  <a:lnTo>
                    <a:pt x="764" y="2742"/>
                  </a:lnTo>
                  <a:lnTo>
                    <a:pt x="766" y="2746"/>
                  </a:lnTo>
                  <a:lnTo>
                    <a:pt x="770" y="2750"/>
                  </a:lnTo>
                  <a:lnTo>
                    <a:pt x="774" y="2752"/>
                  </a:lnTo>
                  <a:lnTo>
                    <a:pt x="778" y="2752"/>
                  </a:lnTo>
                  <a:lnTo>
                    <a:pt x="782" y="2752"/>
                  </a:lnTo>
                  <a:lnTo>
                    <a:pt x="784" y="2748"/>
                  </a:lnTo>
                  <a:lnTo>
                    <a:pt x="788" y="2742"/>
                  </a:lnTo>
                  <a:lnTo>
                    <a:pt x="790" y="2738"/>
                  </a:lnTo>
                  <a:lnTo>
                    <a:pt x="792" y="2736"/>
                  </a:lnTo>
                  <a:lnTo>
                    <a:pt x="796" y="2738"/>
                  </a:lnTo>
                  <a:lnTo>
                    <a:pt x="802" y="2740"/>
                  </a:lnTo>
                  <a:lnTo>
                    <a:pt x="806" y="2740"/>
                  </a:lnTo>
                  <a:lnTo>
                    <a:pt x="808" y="2736"/>
                  </a:lnTo>
                  <a:lnTo>
                    <a:pt x="810" y="2726"/>
                  </a:lnTo>
                  <a:lnTo>
                    <a:pt x="814" y="2708"/>
                  </a:lnTo>
                  <a:lnTo>
                    <a:pt x="816" y="2698"/>
                  </a:lnTo>
                  <a:lnTo>
                    <a:pt x="814" y="2690"/>
                  </a:lnTo>
                  <a:lnTo>
                    <a:pt x="812" y="2682"/>
                  </a:lnTo>
                  <a:lnTo>
                    <a:pt x="810" y="2678"/>
                  </a:lnTo>
                  <a:lnTo>
                    <a:pt x="814" y="2672"/>
                  </a:lnTo>
                  <a:lnTo>
                    <a:pt x="818" y="2668"/>
                  </a:lnTo>
                  <a:lnTo>
                    <a:pt x="818" y="2662"/>
                  </a:lnTo>
                  <a:lnTo>
                    <a:pt x="818" y="2652"/>
                  </a:lnTo>
                  <a:lnTo>
                    <a:pt x="814" y="2642"/>
                  </a:lnTo>
                  <a:lnTo>
                    <a:pt x="808" y="2632"/>
                  </a:lnTo>
                  <a:close/>
                  <a:moveTo>
                    <a:pt x="576" y="2694"/>
                  </a:moveTo>
                  <a:lnTo>
                    <a:pt x="576" y="2694"/>
                  </a:lnTo>
                  <a:lnTo>
                    <a:pt x="578" y="2696"/>
                  </a:lnTo>
                  <a:lnTo>
                    <a:pt x="580" y="2696"/>
                  </a:lnTo>
                  <a:lnTo>
                    <a:pt x="584" y="2696"/>
                  </a:lnTo>
                  <a:lnTo>
                    <a:pt x="588" y="2698"/>
                  </a:lnTo>
                  <a:lnTo>
                    <a:pt x="592" y="2702"/>
                  </a:lnTo>
                  <a:lnTo>
                    <a:pt x="594" y="2700"/>
                  </a:lnTo>
                  <a:lnTo>
                    <a:pt x="596" y="2698"/>
                  </a:lnTo>
                  <a:lnTo>
                    <a:pt x="594" y="2692"/>
                  </a:lnTo>
                  <a:lnTo>
                    <a:pt x="594" y="2690"/>
                  </a:lnTo>
                  <a:lnTo>
                    <a:pt x="590" y="2688"/>
                  </a:lnTo>
                  <a:lnTo>
                    <a:pt x="584" y="2686"/>
                  </a:lnTo>
                  <a:lnTo>
                    <a:pt x="578" y="2688"/>
                  </a:lnTo>
                  <a:lnTo>
                    <a:pt x="576" y="2690"/>
                  </a:lnTo>
                  <a:lnTo>
                    <a:pt x="576" y="2694"/>
                  </a:lnTo>
                  <a:close/>
                  <a:moveTo>
                    <a:pt x="1022" y="2792"/>
                  </a:moveTo>
                  <a:lnTo>
                    <a:pt x="1022" y="2792"/>
                  </a:lnTo>
                  <a:lnTo>
                    <a:pt x="1016" y="2792"/>
                  </a:lnTo>
                  <a:lnTo>
                    <a:pt x="1010" y="2794"/>
                  </a:lnTo>
                  <a:lnTo>
                    <a:pt x="998" y="2800"/>
                  </a:lnTo>
                  <a:lnTo>
                    <a:pt x="990" y="2802"/>
                  </a:lnTo>
                  <a:lnTo>
                    <a:pt x="982" y="2802"/>
                  </a:lnTo>
                  <a:lnTo>
                    <a:pt x="974" y="2800"/>
                  </a:lnTo>
                  <a:lnTo>
                    <a:pt x="966" y="2796"/>
                  </a:lnTo>
                  <a:lnTo>
                    <a:pt x="960" y="2790"/>
                  </a:lnTo>
                  <a:lnTo>
                    <a:pt x="954" y="2790"/>
                  </a:lnTo>
                  <a:lnTo>
                    <a:pt x="950" y="2792"/>
                  </a:lnTo>
                  <a:lnTo>
                    <a:pt x="948" y="2794"/>
                  </a:lnTo>
                  <a:lnTo>
                    <a:pt x="944" y="2800"/>
                  </a:lnTo>
                  <a:lnTo>
                    <a:pt x="942" y="2800"/>
                  </a:lnTo>
                  <a:lnTo>
                    <a:pt x="938" y="2794"/>
                  </a:lnTo>
                  <a:lnTo>
                    <a:pt x="936" y="2794"/>
                  </a:lnTo>
                  <a:lnTo>
                    <a:pt x="934" y="2792"/>
                  </a:lnTo>
                  <a:lnTo>
                    <a:pt x="930" y="2796"/>
                  </a:lnTo>
                  <a:lnTo>
                    <a:pt x="926" y="2802"/>
                  </a:lnTo>
                  <a:lnTo>
                    <a:pt x="924" y="2814"/>
                  </a:lnTo>
                  <a:lnTo>
                    <a:pt x="926" y="2820"/>
                  </a:lnTo>
                  <a:lnTo>
                    <a:pt x="930" y="2822"/>
                  </a:lnTo>
                  <a:lnTo>
                    <a:pt x="944" y="2828"/>
                  </a:lnTo>
                  <a:lnTo>
                    <a:pt x="954" y="2832"/>
                  </a:lnTo>
                  <a:lnTo>
                    <a:pt x="966" y="2840"/>
                  </a:lnTo>
                  <a:lnTo>
                    <a:pt x="976" y="2848"/>
                  </a:lnTo>
                  <a:lnTo>
                    <a:pt x="982" y="2850"/>
                  </a:lnTo>
                  <a:lnTo>
                    <a:pt x="986" y="2850"/>
                  </a:lnTo>
                  <a:lnTo>
                    <a:pt x="994" y="2852"/>
                  </a:lnTo>
                  <a:lnTo>
                    <a:pt x="1000" y="2858"/>
                  </a:lnTo>
                  <a:lnTo>
                    <a:pt x="1008" y="2864"/>
                  </a:lnTo>
                  <a:lnTo>
                    <a:pt x="1016" y="2870"/>
                  </a:lnTo>
                  <a:lnTo>
                    <a:pt x="1030" y="2874"/>
                  </a:lnTo>
                  <a:lnTo>
                    <a:pt x="1032" y="2874"/>
                  </a:lnTo>
                  <a:lnTo>
                    <a:pt x="1032" y="2870"/>
                  </a:lnTo>
                  <a:lnTo>
                    <a:pt x="1034" y="2862"/>
                  </a:lnTo>
                  <a:lnTo>
                    <a:pt x="1036" y="2852"/>
                  </a:lnTo>
                  <a:lnTo>
                    <a:pt x="1036" y="2844"/>
                  </a:lnTo>
                  <a:lnTo>
                    <a:pt x="1034" y="2840"/>
                  </a:lnTo>
                  <a:lnTo>
                    <a:pt x="1032" y="2838"/>
                  </a:lnTo>
                  <a:lnTo>
                    <a:pt x="1030" y="2834"/>
                  </a:lnTo>
                  <a:lnTo>
                    <a:pt x="1030" y="2828"/>
                  </a:lnTo>
                  <a:lnTo>
                    <a:pt x="1036" y="2814"/>
                  </a:lnTo>
                  <a:lnTo>
                    <a:pt x="1050" y="2788"/>
                  </a:lnTo>
                  <a:lnTo>
                    <a:pt x="1052" y="2786"/>
                  </a:lnTo>
                  <a:lnTo>
                    <a:pt x="1050" y="2784"/>
                  </a:lnTo>
                  <a:lnTo>
                    <a:pt x="1042" y="2788"/>
                  </a:lnTo>
                  <a:lnTo>
                    <a:pt x="1032" y="2792"/>
                  </a:lnTo>
                  <a:lnTo>
                    <a:pt x="1026" y="2792"/>
                  </a:lnTo>
                  <a:lnTo>
                    <a:pt x="1022" y="2792"/>
                  </a:lnTo>
                  <a:close/>
                  <a:moveTo>
                    <a:pt x="802" y="2526"/>
                  </a:moveTo>
                  <a:lnTo>
                    <a:pt x="802" y="2526"/>
                  </a:lnTo>
                  <a:lnTo>
                    <a:pt x="800" y="2524"/>
                  </a:lnTo>
                  <a:lnTo>
                    <a:pt x="800" y="2526"/>
                  </a:lnTo>
                  <a:lnTo>
                    <a:pt x="798" y="2534"/>
                  </a:lnTo>
                  <a:lnTo>
                    <a:pt x="798" y="2540"/>
                  </a:lnTo>
                  <a:lnTo>
                    <a:pt x="798" y="2542"/>
                  </a:lnTo>
                  <a:lnTo>
                    <a:pt x="794" y="2542"/>
                  </a:lnTo>
                  <a:lnTo>
                    <a:pt x="790" y="2542"/>
                  </a:lnTo>
                  <a:lnTo>
                    <a:pt x="788" y="2542"/>
                  </a:lnTo>
                  <a:lnTo>
                    <a:pt x="782" y="2546"/>
                  </a:lnTo>
                  <a:lnTo>
                    <a:pt x="778" y="2548"/>
                  </a:lnTo>
                  <a:lnTo>
                    <a:pt x="774" y="2550"/>
                  </a:lnTo>
                  <a:lnTo>
                    <a:pt x="772" y="2550"/>
                  </a:lnTo>
                  <a:lnTo>
                    <a:pt x="772" y="2554"/>
                  </a:lnTo>
                  <a:lnTo>
                    <a:pt x="770" y="2568"/>
                  </a:lnTo>
                  <a:lnTo>
                    <a:pt x="770" y="2580"/>
                  </a:lnTo>
                  <a:lnTo>
                    <a:pt x="770" y="2584"/>
                  </a:lnTo>
                  <a:lnTo>
                    <a:pt x="772" y="2586"/>
                  </a:lnTo>
                  <a:lnTo>
                    <a:pt x="776" y="2586"/>
                  </a:lnTo>
                  <a:lnTo>
                    <a:pt x="776" y="2588"/>
                  </a:lnTo>
                  <a:lnTo>
                    <a:pt x="774" y="2592"/>
                  </a:lnTo>
                  <a:lnTo>
                    <a:pt x="772" y="2594"/>
                  </a:lnTo>
                  <a:lnTo>
                    <a:pt x="772" y="2596"/>
                  </a:lnTo>
                  <a:lnTo>
                    <a:pt x="778" y="2596"/>
                  </a:lnTo>
                  <a:lnTo>
                    <a:pt x="780" y="2598"/>
                  </a:lnTo>
                  <a:lnTo>
                    <a:pt x="778" y="2602"/>
                  </a:lnTo>
                  <a:lnTo>
                    <a:pt x="776" y="2604"/>
                  </a:lnTo>
                  <a:lnTo>
                    <a:pt x="776" y="2606"/>
                  </a:lnTo>
                  <a:lnTo>
                    <a:pt x="778" y="2608"/>
                  </a:lnTo>
                  <a:lnTo>
                    <a:pt x="786" y="2612"/>
                  </a:lnTo>
                  <a:lnTo>
                    <a:pt x="788" y="2614"/>
                  </a:lnTo>
                  <a:lnTo>
                    <a:pt x="790" y="2616"/>
                  </a:lnTo>
                  <a:lnTo>
                    <a:pt x="792" y="2616"/>
                  </a:lnTo>
                  <a:lnTo>
                    <a:pt x="794" y="2616"/>
                  </a:lnTo>
                  <a:lnTo>
                    <a:pt x="794" y="2612"/>
                  </a:lnTo>
                  <a:lnTo>
                    <a:pt x="794" y="2610"/>
                  </a:lnTo>
                  <a:lnTo>
                    <a:pt x="796" y="2606"/>
                  </a:lnTo>
                  <a:lnTo>
                    <a:pt x="800" y="2604"/>
                  </a:lnTo>
                  <a:lnTo>
                    <a:pt x="800" y="2600"/>
                  </a:lnTo>
                  <a:lnTo>
                    <a:pt x="802" y="2588"/>
                  </a:lnTo>
                  <a:lnTo>
                    <a:pt x="802" y="2582"/>
                  </a:lnTo>
                  <a:lnTo>
                    <a:pt x="804" y="2578"/>
                  </a:lnTo>
                  <a:lnTo>
                    <a:pt x="808" y="2574"/>
                  </a:lnTo>
                  <a:lnTo>
                    <a:pt x="808" y="2562"/>
                  </a:lnTo>
                  <a:lnTo>
                    <a:pt x="806" y="2552"/>
                  </a:lnTo>
                  <a:lnTo>
                    <a:pt x="804" y="2546"/>
                  </a:lnTo>
                  <a:lnTo>
                    <a:pt x="804" y="2544"/>
                  </a:lnTo>
                  <a:lnTo>
                    <a:pt x="804" y="2540"/>
                  </a:lnTo>
                  <a:lnTo>
                    <a:pt x="804" y="2530"/>
                  </a:lnTo>
                  <a:lnTo>
                    <a:pt x="804" y="2528"/>
                  </a:lnTo>
                  <a:lnTo>
                    <a:pt x="802" y="2526"/>
                  </a:lnTo>
                  <a:close/>
                  <a:moveTo>
                    <a:pt x="550" y="2700"/>
                  </a:moveTo>
                  <a:lnTo>
                    <a:pt x="550" y="2700"/>
                  </a:lnTo>
                  <a:lnTo>
                    <a:pt x="548" y="2696"/>
                  </a:lnTo>
                  <a:lnTo>
                    <a:pt x="544" y="2696"/>
                  </a:lnTo>
                  <a:lnTo>
                    <a:pt x="538" y="2698"/>
                  </a:lnTo>
                  <a:lnTo>
                    <a:pt x="532" y="2702"/>
                  </a:lnTo>
                  <a:lnTo>
                    <a:pt x="520" y="2712"/>
                  </a:lnTo>
                  <a:lnTo>
                    <a:pt x="518" y="2716"/>
                  </a:lnTo>
                  <a:lnTo>
                    <a:pt x="520" y="2718"/>
                  </a:lnTo>
                  <a:lnTo>
                    <a:pt x="520" y="2720"/>
                  </a:lnTo>
                  <a:lnTo>
                    <a:pt x="526" y="2718"/>
                  </a:lnTo>
                  <a:lnTo>
                    <a:pt x="530" y="2718"/>
                  </a:lnTo>
                  <a:lnTo>
                    <a:pt x="532" y="2720"/>
                  </a:lnTo>
                  <a:lnTo>
                    <a:pt x="536" y="2726"/>
                  </a:lnTo>
                  <a:lnTo>
                    <a:pt x="542" y="2730"/>
                  </a:lnTo>
                  <a:lnTo>
                    <a:pt x="546" y="2732"/>
                  </a:lnTo>
                  <a:lnTo>
                    <a:pt x="548" y="2732"/>
                  </a:lnTo>
                  <a:lnTo>
                    <a:pt x="554" y="2726"/>
                  </a:lnTo>
                  <a:lnTo>
                    <a:pt x="562" y="2708"/>
                  </a:lnTo>
                  <a:lnTo>
                    <a:pt x="564" y="2706"/>
                  </a:lnTo>
                  <a:lnTo>
                    <a:pt x="564" y="2704"/>
                  </a:lnTo>
                  <a:lnTo>
                    <a:pt x="558" y="2704"/>
                  </a:lnTo>
                  <a:lnTo>
                    <a:pt x="552" y="2706"/>
                  </a:lnTo>
                  <a:lnTo>
                    <a:pt x="550" y="2704"/>
                  </a:lnTo>
                  <a:lnTo>
                    <a:pt x="550" y="2700"/>
                  </a:lnTo>
                  <a:close/>
                  <a:moveTo>
                    <a:pt x="1254" y="2806"/>
                  </a:moveTo>
                  <a:lnTo>
                    <a:pt x="1254" y="2806"/>
                  </a:lnTo>
                  <a:lnTo>
                    <a:pt x="1252" y="2810"/>
                  </a:lnTo>
                  <a:lnTo>
                    <a:pt x="1254" y="2814"/>
                  </a:lnTo>
                  <a:lnTo>
                    <a:pt x="1260" y="2818"/>
                  </a:lnTo>
                  <a:lnTo>
                    <a:pt x="1264" y="2820"/>
                  </a:lnTo>
                  <a:lnTo>
                    <a:pt x="1266" y="2818"/>
                  </a:lnTo>
                  <a:lnTo>
                    <a:pt x="1266" y="2816"/>
                  </a:lnTo>
                  <a:lnTo>
                    <a:pt x="1264" y="2812"/>
                  </a:lnTo>
                  <a:lnTo>
                    <a:pt x="1258" y="2808"/>
                  </a:lnTo>
                  <a:lnTo>
                    <a:pt x="1254" y="2806"/>
                  </a:lnTo>
                  <a:close/>
                  <a:moveTo>
                    <a:pt x="1410" y="2874"/>
                  </a:moveTo>
                  <a:lnTo>
                    <a:pt x="1410" y="2874"/>
                  </a:lnTo>
                  <a:lnTo>
                    <a:pt x="1412" y="2870"/>
                  </a:lnTo>
                  <a:lnTo>
                    <a:pt x="1410" y="2868"/>
                  </a:lnTo>
                  <a:lnTo>
                    <a:pt x="1408" y="2868"/>
                  </a:lnTo>
                  <a:lnTo>
                    <a:pt x="1402" y="2870"/>
                  </a:lnTo>
                  <a:lnTo>
                    <a:pt x="1402" y="2872"/>
                  </a:lnTo>
                  <a:lnTo>
                    <a:pt x="1400" y="2874"/>
                  </a:lnTo>
                  <a:lnTo>
                    <a:pt x="1402" y="2876"/>
                  </a:lnTo>
                  <a:lnTo>
                    <a:pt x="1406" y="2876"/>
                  </a:lnTo>
                  <a:lnTo>
                    <a:pt x="1410" y="2874"/>
                  </a:lnTo>
                  <a:close/>
                  <a:moveTo>
                    <a:pt x="1214" y="2706"/>
                  </a:moveTo>
                  <a:lnTo>
                    <a:pt x="1214" y="2706"/>
                  </a:lnTo>
                  <a:lnTo>
                    <a:pt x="1214" y="2712"/>
                  </a:lnTo>
                  <a:lnTo>
                    <a:pt x="1218" y="2718"/>
                  </a:lnTo>
                  <a:lnTo>
                    <a:pt x="1224" y="2722"/>
                  </a:lnTo>
                  <a:lnTo>
                    <a:pt x="1230" y="2726"/>
                  </a:lnTo>
                  <a:lnTo>
                    <a:pt x="1232" y="2726"/>
                  </a:lnTo>
                  <a:lnTo>
                    <a:pt x="1230" y="2724"/>
                  </a:lnTo>
                  <a:lnTo>
                    <a:pt x="1228" y="2720"/>
                  </a:lnTo>
                  <a:lnTo>
                    <a:pt x="1224" y="2714"/>
                  </a:lnTo>
                  <a:lnTo>
                    <a:pt x="1222" y="2708"/>
                  </a:lnTo>
                  <a:lnTo>
                    <a:pt x="1222" y="2704"/>
                  </a:lnTo>
                  <a:lnTo>
                    <a:pt x="1218" y="2702"/>
                  </a:lnTo>
                  <a:lnTo>
                    <a:pt x="1216" y="2702"/>
                  </a:lnTo>
                  <a:lnTo>
                    <a:pt x="1214" y="2706"/>
                  </a:lnTo>
                  <a:close/>
                  <a:moveTo>
                    <a:pt x="1468" y="2954"/>
                  </a:moveTo>
                  <a:lnTo>
                    <a:pt x="1468" y="2954"/>
                  </a:lnTo>
                  <a:lnTo>
                    <a:pt x="1464" y="2956"/>
                  </a:lnTo>
                  <a:lnTo>
                    <a:pt x="1462" y="2956"/>
                  </a:lnTo>
                  <a:lnTo>
                    <a:pt x="1460" y="2952"/>
                  </a:lnTo>
                  <a:lnTo>
                    <a:pt x="1460" y="2948"/>
                  </a:lnTo>
                  <a:lnTo>
                    <a:pt x="1456" y="2946"/>
                  </a:lnTo>
                  <a:lnTo>
                    <a:pt x="1452" y="2946"/>
                  </a:lnTo>
                  <a:lnTo>
                    <a:pt x="1446" y="2948"/>
                  </a:lnTo>
                  <a:lnTo>
                    <a:pt x="1442" y="2946"/>
                  </a:lnTo>
                  <a:lnTo>
                    <a:pt x="1434" y="2944"/>
                  </a:lnTo>
                  <a:lnTo>
                    <a:pt x="1424" y="2942"/>
                  </a:lnTo>
                  <a:lnTo>
                    <a:pt x="1418" y="2942"/>
                  </a:lnTo>
                  <a:lnTo>
                    <a:pt x="1410" y="2944"/>
                  </a:lnTo>
                  <a:lnTo>
                    <a:pt x="1406" y="2944"/>
                  </a:lnTo>
                  <a:lnTo>
                    <a:pt x="1402" y="2942"/>
                  </a:lnTo>
                  <a:lnTo>
                    <a:pt x="1398" y="2938"/>
                  </a:lnTo>
                  <a:lnTo>
                    <a:pt x="1396" y="2934"/>
                  </a:lnTo>
                  <a:lnTo>
                    <a:pt x="1394" y="2932"/>
                  </a:lnTo>
                  <a:lnTo>
                    <a:pt x="1392" y="2934"/>
                  </a:lnTo>
                  <a:lnTo>
                    <a:pt x="1390" y="2934"/>
                  </a:lnTo>
                  <a:lnTo>
                    <a:pt x="1386" y="2934"/>
                  </a:lnTo>
                  <a:lnTo>
                    <a:pt x="1382" y="2932"/>
                  </a:lnTo>
                  <a:lnTo>
                    <a:pt x="1380" y="2928"/>
                  </a:lnTo>
                  <a:lnTo>
                    <a:pt x="1378" y="2928"/>
                  </a:lnTo>
                  <a:lnTo>
                    <a:pt x="1378" y="2930"/>
                  </a:lnTo>
                  <a:lnTo>
                    <a:pt x="1376" y="2934"/>
                  </a:lnTo>
                  <a:lnTo>
                    <a:pt x="1374" y="2936"/>
                  </a:lnTo>
                  <a:lnTo>
                    <a:pt x="1372" y="2938"/>
                  </a:lnTo>
                  <a:lnTo>
                    <a:pt x="1372" y="2946"/>
                  </a:lnTo>
                  <a:lnTo>
                    <a:pt x="1372" y="2950"/>
                  </a:lnTo>
                  <a:lnTo>
                    <a:pt x="1376" y="2952"/>
                  </a:lnTo>
                  <a:lnTo>
                    <a:pt x="1388" y="2952"/>
                  </a:lnTo>
                  <a:lnTo>
                    <a:pt x="1402" y="2954"/>
                  </a:lnTo>
                  <a:lnTo>
                    <a:pt x="1410" y="2958"/>
                  </a:lnTo>
                  <a:lnTo>
                    <a:pt x="1418" y="2962"/>
                  </a:lnTo>
                  <a:lnTo>
                    <a:pt x="1422" y="2964"/>
                  </a:lnTo>
                  <a:lnTo>
                    <a:pt x="1428" y="2966"/>
                  </a:lnTo>
                  <a:lnTo>
                    <a:pt x="1440" y="2966"/>
                  </a:lnTo>
                  <a:lnTo>
                    <a:pt x="1452" y="2964"/>
                  </a:lnTo>
                  <a:lnTo>
                    <a:pt x="1468" y="2964"/>
                  </a:lnTo>
                  <a:lnTo>
                    <a:pt x="1476" y="2962"/>
                  </a:lnTo>
                  <a:lnTo>
                    <a:pt x="1480" y="2960"/>
                  </a:lnTo>
                  <a:lnTo>
                    <a:pt x="1482" y="2958"/>
                  </a:lnTo>
                  <a:lnTo>
                    <a:pt x="1484" y="2954"/>
                  </a:lnTo>
                  <a:lnTo>
                    <a:pt x="1482" y="2952"/>
                  </a:lnTo>
                  <a:lnTo>
                    <a:pt x="1478" y="2950"/>
                  </a:lnTo>
                  <a:lnTo>
                    <a:pt x="1474" y="2950"/>
                  </a:lnTo>
                  <a:lnTo>
                    <a:pt x="1468" y="2954"/>
                  </a:lnTo>
                  <a:close/>
                  <a:moveTo>
                    <a:pt x="1518" y="2942"/>
                  </a:moveTo>
                  <a:lnTo>
                    <a:pt x="1518" y="2942"/>
                  </a:lnTo>
                  <a:lnTo>
                    <a:pt x="1520" y="2940"/>
                  </a:lnTo>
                  <a:lnTo>
                    <a:pt x="1520" y="2938"/>
                  </a:lnTo>
                  <a:lnTo>
                    <a:pt x="1518" y="2926"/>
                  </a:lnTo>
                  <a:lnTo>
                    <a:pt x="1516" y="2924"/>
                  </a:lnTo>
                  <a:lnTo>
                    <a:pt x="1516" y="2926"/>
                  </a:lnTo>
                  <a:lnTo>
                    <a:pt x="1514" y="2932"/>
                  </a:lnTo>
                  <a:lnTo>
                    <a:pt x="1514" y="2938"/>
                  </a:lnTo>
                  <a:lnTo>
                    <a:pt x="1516" y="2940"/>
                  </a:lnTo>
                  <a:lnTo>
                    <a:pt x="1518" y="2942"/>
                  </a:lnTo>
                  <a:close/>
                  <a:moveTo>
                    <a:pt x="1252" y="2768"/>
                  </a:moveTo>
                  <a:lnTo>
                    <a:pt x="1252" y="2768"/>
                  </a:lnTo>
                  <a:lnTo>
                    <a:pt x="1254" y="2768"/>
                  </a:lnTo>
                  <a:lnTo>
                    <a:pt x="1256" y="2766"/>
                  </a:lnTo>
                  <a:lnTo>
                    <a:pt x="1256" y="2764"/>
                  </a:lnTo>
                  <a:lnTo>
                    <a:pt x="1254" y="2760"/>
                  </a:lnTo>
                  <a:lnTo>
                    <a:pt x="1254" y="2758"/>
                  </a:lnTo>
                  <a:lnTo>
                    <a:pt x="1252" y="2758"/>
                  </a:lnTo>
                  <a:lnTo>
                    <a:pt x="1250" y="2762"/>
                  </a:lnTo>
                  <a:lnTo>
                    <a:pt x="1248" y="2766"/>
                  </a:lnTo>
                  <a:lnTo>
                    <a:pt x="1250" y="2768"/>
                  </a:lnTo>
                  <a:lnTo>
                    <a:pt x="1252" y="2768"/>
                  </a:lnTo>
                  <a:close/>
                  <a:moveTo>
                    <a:pt x="1256" y="2790"/>
                  </a:moveTo>
                  <a:lnTo>
                    <a:pt x="1256" y="2790"/>
                  </a:lnTo>
                  <a:lnTo>
                    <a:pt x="1254" y="2786"/>
                  </a:lnTo>
                  <a:lnTo>
                    <a:pt x="1252" y="2782"/>
                  </a:lnTo>
                  <a:lnTo>
                    <a:pt x="1252" y="2780"/>
                  </a:lnTo>
                  <a:lnTo>
                    <a:pt x="1250" y="2780"/>
                  </a:lnTo>
                  <a:lnTo>
                    <a:pt x="1248" y="2782"/>
                  </a:lnTo>
                  <a:lnTo>
                    <a:pt x="1244" y="2782"/>
                  </a:lnTo>
                  <a:lnTo>
                    <a:pt x="1242" y="2784"/>
                  </a:lnTo>
                  <a:lnTo>
                    <a:pt x="1242" y="2790"/>
                  </a:lnTo>
                  <a:lnTo>
                    <a:pt x="1244" y="2794"/>
                  </a:lnTo>
                  <a:lnTo>
                    <a:pt x="1246" y="2794"/>
                  </a:lnTo>
                  <a:lnTo>
                    <a:pt x="1250" y="2794"/>
                  </a:lnTo>
                  <a:lnTo>
                    <a:pt x="1256" y="2796"/>
                  </a:lnTo>
                  <a:lnTo>
                    <a:pt x="1260" y="2798"/>
                  </a:lnTo>
                  <a:lnTo>
                    <a:pt x="1260" y="2794"/>
                  </a:lnTo>
                  <a:lnTo>
                    <a:pt x="1256" y="2790"/>
                  </a:lnTo>
                  <a:close/>
                  <a:moveTo>
                    <a:pt x="1348" y="2902"/>
                  </a:moveTo>
                  <a:lnTo>
                    <a:pt x="1348" y="2902"/>
                  </a:lnTo>
                  <a:lnTo>
                    <a:pt x="1352" y="2904"/>
                  </a:lnTo>
                  <a:lnTo>
                    <a:pt x="1352" y="2902"/>
                  </a:lnTo>
                  <a:lnTo>
                    <a:pt x="1352" y="2898"/>
                  </a:lnTo>
                  <a:lnTo>
                    <a:pt x="1350" y="2892"/>
                  </a:lnTo>
                  <a:lnTo>
                    <a:pt x="1346" y="2890"/>
                  </a:lnTo>
                  <a:lnTo>
                    <a:pt x="1344" y="2892"/>
                  </a:lnTo>
                  <a:lnTo>
                    <a:pt x="1346" y="2896"/>
                  </a:lnTo>
                  <a:lnTo>
                    <a:pt x="1348" y="2902"/>
                  </a:lnTo>
                  <a:close/>
                  <a:moveTo>
                    <a:pt x="1448" y="2860"/>
                  </a:moveTo>
                  <a:lnTo>
                    <a:pt x="1448" y="2860"/>
                  </a:lnTo>
                  <a:lnTo>
                    <a:pt x="1450" y="2860"/>
                  </a:lnTo>
                  <a:lnTo>
                    <a:pt x="1452" y="2860"/>
                  </a:lnTo>
                  <a:lnTo>
                    <a:pt x="1454" y="2854"/>
                  </a:lnTo>
                  <a:lnTo>
                    <a:pt x="1452" y="2848"/>
                  </a:lnTo>
                  <a:lnTo>
                    <a:pt x="1452" y="2846"/>
                  </a:lnTo>
                  <a:lnTo>
                    <a:pt x="1448" y="2846"/>
                  </a:lnTo>
                  <a:lnTo>
                    <a:pt x="1446" y="2850"/>
                  </a:lnTo>
                  <a:lnTo>
                    <a:pt x="1444" y="2852"/>
                  </a:lnTo>
                  <a:lnTo>
                    <a:pt x="1446" y="2856"/>
                  </a:lnTo>
                  <a:lnTo>
                    <a:pt x="1448" y="2860"/>
                  </a:lnTo>
                  <a:close/>
                  <a:moveTo>
                    <a:pt x="1440" y="2848"/>
                  </a:moveTo>
                  <a:lnTo>
                    <a:pt x="1440" y="2848"/>
                  </a:lnTo>
                  <a:lnTo>
                    <a:pt x="1438" y="2848"/>
                  </a:lnTo>
                  <a:lnTo>
                    <a:pt x="1434" y="2850"/>
                  </a:lnTo>
                  <a:lnTo>
                    <a:pt x="1434" y="2854"/>
                  </a:lnTo>
                  <a:lnTo>
                    <a:pt x="1436" y="2856"/>
                  </a:lnTo>
                  <a:lnTo>
                    <a:pt x="1438" y="2856"/>
                  </a:lnTo>
                  <a:lnTo>
                    <a:pt x="1440" y="2854"/>
                  </a:lnTo>
                  <a:lnTo>
                    <a:pt x="1440" y="2850"/>
                  </a:lnTo>
                  <a:lnTo>
                    <a:pt x="1440" y="2848"/>
                  </a:lnTo>
                  <a:close/>
                  <a:moveTo>
                    <a:pt x="2822" y="3608"/>
                  </a:moveTo>
                  <a:lnTo>
                    <a:pt x="2822" y="3608"/>
                  </a:lnTo>
                  <a:lnTo>
                    <a:pt x="2818" y="3606"/>
                  </a:lnTo>
                  <a:lnTo>
                    <a:pt x="2814" y="3598"/>
                  </a:lnTo>
                  <a:lnTo>
                    <a:pt x="2802" y="3578"/>
                  </a:lnTo>
                  <a:lnTo>
                    <a:pt x="2798" y="3570"/>
                  </a:lnTo>
                  <a:lnTo>
                    <a:pt x="2792" y="3562"/>
                  </a:lnTo>
                  <a:lnTo>
                    <a:pt x="2786" y="3558"/>
                  </a:lnTo>
                  <a:lnTo>
                    <a:pt x="2782" y="3556"/>
                  </a:lnTo>
                  <a:lnTo>
                    <a:pt x="2780" y="3558"/>
                  </a:lnTo>
                  <a:lnTo>
                    <a:pt x="2776" y="3558"/>
                  </a:lnTo>
                  <a:lnTo>
                    <a:pt x="2774" y="3558"/>
                  </a:lnTo>
                  <a:lnTo>
                    <a:pt x="2768" y="3554"/>
                  </a:lnTo>
                  <a:lnTo>
                    <a:pt x="2762" y="3550"/>
                  </a:lnTo>
                  <a:lnTo>
                    <a:pt x="2756" y="3548"/>
                  </a:lnTo>
                  <a:lnTo>
                    <a:pt x="2746" y="3546"/>
                  </a:lnTo>
                  <a:lnTo>
                    <a:pt x="2738" y="3544"/>
                  </a:lnTo>
                  <a:lnTo>
                    <a:pt x="2728" y="3540"/>
                  </a:lnTo>
                  <a:lnTo>
                    <a:pt x="2720" y="3532"/>
                  </a:lnTo>
                  <a:lnTo>
                    <a:pt x="2712" y="3524"/>
                  </a:lnTo>
                  <a:lnTo>
                    <a:pt x="2706" y="3516"/>
                  </a:lnTo>
                  <a:lnTo>
                    <a:pt x="2700" y="3506"/>
                  </a:lnTo>
                  <a:lnTo>
                    <a:pt x="2696" y="3496"/>
                  </a:lnTo>
                  <a:lnTo>
                    <a:pt x="2694" y="3488"/>
                  </a:lnTo>
                  <a:lnTo>
                    <a:pt x="2694" y="3464"/>
                  </a:lnTo>
                  <a:lnTo>
                    <a:pt x="2694" y="3458"/>
                  </a:lnTo>
                  <a:lnTo>
                    <a:pt x="2692" y="3454"/>
                  </a:lnTo>
                  <a:lnTo>
                    <a:pt x="2692" y="3448"/>
                  </a:lnTo>
                  <a:lnTo>
                    <a:pt x="2694" y="3442"/>
                  </a:lnTo>
                  <a:lnTo>
                    <a:pt x="2696" y="3438"/>
                  </a:lnTo>
                  <a:lnTo>
                    <a:pt x="2696" y="3434"/>
                  </a:lnTo>
                  <a:lnTo>
                    <a:pt x="2696" y="3430"/>
                  </a:lnTo>
                  <a:lnTo>
                    <a:pt x="2698" y="3422"/>
                  </a:lnTo>
                  <a:lnTo>
                    <a:pt x="2700" y="3418"/>
                  </a:lnTo>
                  <a:lnTo>
                    <a:pt x="2698" y="3416"/>
                  </a:lnTo>
                  <a:lnTo>
                    <a:pt x="2696" y="3414"/>
                  </a:lnTo>
                  <a:lnTo>
                    <a:pt x="2694" y="3416"/>
                  </a:lnTo>
                  <a:lnTo>
                    <a:pt x="2692" y="3416"/>
                  </a:lnTo>
                  <a:lnTo>
                    <a:pt x="2692" y="3420"/>
                  </a:lnTo>
                  <a:lnTo>
                    <a:pt x="2694" y="3424"/>
                  </a:lnTo>
                  <a:lnTo>
                    <a:pt x="2692" y="3424"/>
                  </a:lnTo>
                  <a:lnTo>
                    <a:pt x="2688" y="3422"/>
                  </a:lnTo>
                  <a:lnTo>
                    <a:pt x="2686" y="3422"/>
                  </a:lnTo>
                  <a:lnTo>
                    <a:pt x="2684" y="3432"/>
                  </a:lnTo>
                  <a:lnTo>
                    <a:pt x="2680" y="3444"/>
                  </a:lnTo>
                  <a:lnTo>
                    <a:pt x="2678" y="3444"/>
                  </a:lnTo>
                  <a:lnTo>
                    <a:pt x="2676" y="3444"/>
                  </a:lnTo>
                  <a:lnTo>
                    <a:pt x="2674" y="3444"/>
                  </a:lnTo>
                  <a:lnTo>
                    <a:pt x="2670" y="3452"/>
                  </a:lnTo>
                  <a:lnTo>
                    <a:pt x="2666" y="3458"/>
                  </a:lnTo>
                  <a:lnTo>
                    <a:pt x="2660" y="3462"/>
                  </a:lnTo>
                  <a:lnTo>
                    <a:pt x="2654" y="3468"/>
                  </a:lnTo>
                  <a:lnTo>
                    <a:pt x="2646" y="3476"/>
                  </a:lnTo>
                  <a:lnTo>
                    <a:pt x="2638" y="3488"/>
                  </a:lnTo>
                  <a:lnTo>
                    <a:pt x="2628" y="3496"/>
                  </a:lnTo>
                  <a:lnTo>
                    <a:pt x="2614" y="3508"/>
                  </a:lnTo>
                  <a:lnTo>
                    <a:pt x="2616" y="3510"/>
                  </a:lnTo>
                  <a:lnTo>
                    <a:pt x="2618" y="3512"/>
                  </a:lnTo>
                  <a:lnTo>
                    <a:pt x="2618" y="3516"/>
                  </a:lnTo>
                  <a:lnTo>
                    <a:pt x="2614" y="3524"/>
                  </a:lnTo>
                  <a:lnTo>
                    <a:pt x="2606" y="3530"/>
                  </a:lnTo>
                  <a:lnTo>
                    <a:pt x="2598" y="3532"/>
                  </a:lnTo>
                  <a:lnTo>
                    <a:pt x="2588" y="3534"/>
                  </a:lnTo>
                  <a:lnTo>
                    <a:pt x="2578" y="3532"/>
                  </a:lnTo>
                  <a:lnTo>
                    <a:pt x="2558" y="3528"/>
                  </a:lnTo>
                  <a:lnTo>
                    <a:pt x="2546" y="3528"/>
                  </a:lnTo>
                  <a:lnTo>
                    <a:pt x="2538" y="3532"/>
                  </a:lnTo>
                  <a:lnTo>
                    <a:pt x="2522" y="3538"/>
                  </a:lnTo>
                  <a:lnTo>
                    <a:pt x="2514" y="3538"/>
                  </a:lnTo>
                  <a:lnTo>
                    <a:pt x="2512" y="3538"/>
                  </a:lnTo>
                  <a:lnTo>
                    <a:pt x="2510" y="3536"/>
                  </a:lnTo>
                  <a:lnTo>
                    <a:pt x="2510" y="3528"/>
                  </a:lnTo>
                  <a:lnTo>
                    <a:pt x="2510" y="3522"/>
                  </a:lnTo>
                  <a:lnTo>
                    <a:pt x="2506" y="3522"/>
                  </a:lnTo>
                  <a:lnTo>
                    <a:pt x="2502" y="3522"/>
                  </a:lnTo>
                  <a:lnTo>
                    <a:pt x="2496" y="3522"/>
                  </a:lnTo>
                  <a:lnTo>
                    <a:pt x="2492" y="3520"/>
                  </a:lnTo>
                  <a:lnTo>
                    <a:pt x="2490" y="3518"/>
                  </a:lnTo>
                  <a:lnTo>
                    <a:pt x="2492" y="3514"/>
                  </a:lnTo>
                  <a:lnTo>
                    <a:pt x="2496" y="3510"/>
                  </a:lnTo>
                  <a:lnTo>
                    <a:pt x="2496" y="3506"/>
                  </a:lnTo>
                  <a:lnTo>
                    <a:pt x="2492" y="3508"/>
                  </a:lnTo>
                  <a:lnTo>
                    <a:pt x="2490" y="3508"/>
                  </a:lnTo>
                  <a:lnTo>
                    <a:pt x="2488" y="3508"/>
                  </a:lnTo>
                  <a:lnTo>
                    <a:pt x="2486" y="3506"/>
                  </a:lnTo>
                  <a:lnTo>
                    <a:pt x="2488" y="3504"/>
                  </a:lnTo>
                  <a:lnTo>
                    <a:pt x="2490" y="3504"/>
                  </a:lnTo>
                  <a:lnTo>
                    <a:pt x="2494" y="3504"/>
                  </a:lnTo>
                  <a:lnTo>
                    <a:pt x="2496" y="3502"/>
                  </a:lnTo>
                  <a:lnTo>
                    <a:pt x="2498" y="3496"/>
                  </a:lnTo>
                  <a:lnTo>
                    <a:pt x="2502" y="3480"/>
                  </a:lnTo>
                  <a:lnTo>
                    <a:pt x="2502" y="3474"/>
                  </a:lnTo>
                  <a:lnTo>
                    <a:pt x="2500" y="3468"/>
                  </a:lnTo>
                  <a:lnTo>
                    <a:pt x="2496" y="3462"/>
                  </a:lnTo>
                  <a:lnTo>
                    <a:pt x="2496" y="3458"/>
                  </a:lnTo>
                  <a:lnTo>
                    <a:pt x="2498" y="3454"/>
                  </a:lnTo>
                  <a:lnTo>
                    <a:pt x="2500" y="3448"/>
                  </a:lnTo>
                  <a:lnTo>
                    <a:pt x="2498" y="3440"/>
                  </a:lnTo>
                  <a:lnTo>
                    <a:pt x="2494" y="3434"/>
                  </a:lnTo>
                  <a:lnTo>
                    <a:pt x="2490" y="3428"/>
                  </a:lnTo>
                  <a:lnTo>
                    <a:pt x="2486" y="3426"/>
                  </a:lnTo>
                  <a:lnTo>
                    <a:pt x="2484" y="3426"/>
                  </a:lnTo>
                  <a:lnTo>
                    <a:pt x="2480" y="3430"/>
                  </a:lnTo>
                  <a:lnTo>
                    <a:pt x="2476" y="3444"/>
                  </a:lnTo>
                  <a:lnTo>
                    <a:pt x="2470" y="3456"/>
                  </a:lnTo>
                  <a:lnTo>
                    <a:pt x="2470" y="3466"/>
                  </a:lnTo>
                  <a:lnTo>
                    <a:pt x="2468" y="3498"/>
                  </a:lnTo>
                  <a:lnTo>
                    <a:pt x="2464" y="3486"/>
                  </a:lnTo>
                  <a:lnTo>
                    <a:pt x="2460" y="3478"/>
                  </a:lnTo>
                  <a:lnTo>
                    <a:pt x="2458" y="3468"/>
                  </a:lnTo>
                  <a:lnTo>
                    <a:pt x="2452" y="3462"/>
                  </a:lnTo>
                  <a:lnTo>
                    <a:pt x="2448" y="3456"/>
                  </a:lnTo>
                  <a:lnTo>
                    <a:pt x="2448" y="3454"/>
                  </a:lnTo>
                  <a:lnTo>
                    <a:pt x="2448" y="3450"/>
                  </a:lnTo>
                  <a:lnTo>
                    <a:pt x="2444" y="3444"/>
                  </a:lnTo>
                  <a:lnTo>
                    <a:pt x="2442" y="3438"/>
                  </a:lnTo>
                  <a:lnTo>
                    <a:pt x="2442" y="3434"/>
                  </a:lnTo>
                  <a:lnTo>
                    <a:pt x="2442" y="3428"/>
                  </a:lnTo>
                  <a:lnTo>
                    <a:pt x="2444" y="3420"/>
                  </a:lnTo>
                  <a:lnTo>
                    <a:pt x="2442" y="3414"/>
                  </a:lnTo>
                  <a:lnTo>
                    <a:pt x="2440" y="3408"/>
                  </a:lnTo>
                  <a:lnTo>
                    <a:pt x="2438" y="3402"/>
                  </a:lnTo>
                  <a:lnTo>
                    <a:pt x="2438" y="3400"/>
                  </a:lnTo>
                  <a:lnTo>
                    <a:pt x="2442" y="3400"/>
                  </a:lnTo>
                  <a:lnTo>
                    <a:pt x="2444" y="3404"/>
                  </a:lnTo>
                  <a:lnTo>
                    <a:pt x="2448" y="3404"/>
                  </a:lnTo>
                  <a:lnTo>
                    <a:pt x="2448" y="3406"/>
                  </a:lnTo>
                  <a:lnTo>
                    <a:pt x="2446" y="3408"/>
                  </a:lnTo>
                  <a:lnTo>
                    <a:pt x="2444" y="3410"/>
                  </a:lnTo>
                  <a:lnTo>
                    <a:pt x="2448" y="3410"/>
                  </a:lnTo>
                  <a:lnTo>
                    <a:pt x="2450" y="3412"/>
                  </a:lnTo>
                  <a:lnTo>
                    <a:pt x="2448" y="3414"/>
                  </a:lnTo>
                  <a:lnTo>
                    <a:pt x="2450" y="3416"/>
                  </a:lnTo>
                  <a:lnTo>
                    <a:pt x="2454" y="3420"/>
                  </a:lnTo>
                  <a:lnTo>
                    <a:pt x="2456" y="3422"/>
                  </a:lnTo>
                  <a:lnTo>
                    <a:pt x="2458" y="3422"/>
                  </a:lnTo>
                  <a:lnTo>
                    <a:pt x="2460" y="3422"/>
                  </a:lnTo>
                  <a:lnTo>
                    <a:pt x="2460" y="3420"/>
                  </a:lnTo>
                  <a:lnTo>
                    <a:pt x="2460" y="3418"/>
                  </a:lnTo>
                  <a:lnTo>
                    <a:pt x="2462" y="3416"/>
                  </a:lnTo>
                  <a:lnTo>
                    <a:pt x="2464" y="3412"/>
                  </a:lnTo>
                  <a:lnTo>
                    <a:pt x="2466" y="3406"/>
                  </a:lnTo>
                  <a:lnTo>
                    <a:pt x="2466" y="3402"/>
                  </a:lnTo>
                  <a:lnTo>
                    <a:pt x="2468" y="3400"/>
                  </a:lnTo>
                  <a:lnTo>
                    <a:pt x="2468" y="3402"/>
                  </a:lnTo>
                  <a:lnTo>
                    <a:pt x="2474" y="3404"/>
                  </a:lnTo>
                  <a:lnTo>
                    <a:pt x="2476" y="3404"/>
                  </a:lnTo>
                  <a:lnTo>
                    <a:pt x="2476" y="3402"/>
                  </a:lnTo>
                  <a:lnTo>
                    <a:pt x="2478" y="3402"/>
                  </a:lnTo>
                  <a:lnTo>
                    <a:pt x="2480" y="3400"/>
                  </a:lnTo>
                  <a:lnTo>
                    <a:pt x="2480" y="3398"/>
                  </a:lnTo>
                  <a:lnTo>
                    <a:pt x="2482" y="3396"/>
                  </a:lnTo>
                  <a:lnTo>
                    <a:pt x="2482" y="3394"/>
                  </a:lnTo>
                  <a:lnTo>
                    <a:pt x="2482" y="3392"/>
                  </a:lnTo>
                  <a:lnTo>
                    <a:pt x="2482" y="3388"/>
                  </a:lnTo>
                  <a:lnTo>
                    <a:pt x="2480" y="3386"/>
                  </a:lnTo>
                  <a:lnTo>
                    <a:pt x="2482" y="3384"/>
                  </a:lnTo>
                  <a:lnTo>
                    <a:pt x="2480" y="3384"/>
                  </a:lnTo>
                  <a:lnTo>
                    <a:pt x="2478" y="3384"/>
                  </a:lnTo>
                  <a:lnTo>
                    <a:pt x="2478" y="3386"/>
                  </a:lnTo>
                  <a:lnTo>
                    <a:pt x="2476" y="3388"/>
                  </a:lnTo>
                  <a:lnTo>
                    <a:pt x="2472" y="3388"/>
                  </a:lnTo>
                  <a:lnTo>
                    <a:pt x="2470" y="3388"/>
                  </a:lnTo>
                  <a:lnTo>
                    <a:pt x="2468" y="3382"/>
                  </a:lnTo>
                  <a:lnTo>
                    <a:pt x="2466" y="3378"/>
                  </a:lnTo>
                  <a:lnTo>
                    <a:pt x="2468" y="3374"/>
                  </a:lnTo>
                  <a:lnTo>
                    <a:pt x="2468" y="3372"/>
                  </a:lnTo>
                  <a:lnTo>
                    <a:pt x="2466" y="3370"/>
                  </a:lnTo>
                  <a:lnTo>
                    <a:pt x="2464" y="3370"/>
                  </a:lnTo>
                  <a:lnTo>
                    <a:pt x="2464" y="3374"/>
                  </a:lnTo>
                  <a:lnTo>
                    <a:pt x="2462" y="3378"/>
                  </a:lnTo>
                  <a:lnTo>
                    <a:pt x="2462" y="3380"/>
                  </a:lnTo>
                  <a:lnTo>
                    <a:pt x="2460" y="3380"/>
                  </a:lnTo>
                  <a:lnTo>
                    <a:pt x="2456" y="3380"/>
                  </a:lnTo>
                  <a:lnTo>
                    <a:pt x="2452" y="3382"/>
                  </a:lnTo>
                  <a:lnTo>
                    <a:pt x="2450" y="3384"/>
                  </a:lnTo>
                  <a:lnTo>
                    <a:pt x="2446" y="3384"/>
                  </a:lnTo>
                  <a:lnTo>
                    <a:pt x="2444" y="3384"/>
                  </a:lnTo>
                  <a:lnTo>
                    <a:pt x="2444" y="3388"/>
                  </a:lnTo>
                  <a:lnTo>
                    <a:pt x="2442" y="3394"/>
                  </a:lnTo>
                  <a:lnTo>
                    <a:pt x="2434" y="3388"/>
                  </a:lnTo>
                  <a:lnTo>
                    <a:pt x="2422" y="3378"/>
                  </a:lnTo>
                  <a:lnTo>
                    <a:pt x="2414" y="3368"/>
                  </a:lnTo>
                  <a:lnTo>
                    <a:pt x="2410" y="3364"/>
                  </a:lnTo>
                  <a:lnTo>
                    <a:pt x="2410" y="3358"/>
                  </a:lnTo>
                  <a:lnTo>
                    <a:pt x="2410" y="3354"/>
                  </a:lnTo>
                  <a:lnTo>
                    <a:pt x="2408" y="3352"/>
                  </a:lnTo>
                  <a:lnTo>
                    <a:pt x="2402" y="3350"/>
                  </a:lnTo>
                  <a:lnTo>
                    <a:pt x="2394" y="3350"/>
                  </a:lnTo>
                  <a:lnTo>
                    <a:pt x="2392" y="3348"/>
                  </a:lnTo>
                  <a:lnTo>
                    <a:pt x="2392" y="3344"/>
                  </a:lnTo>
                  <a:lnTo>
                    <a:pt x="2390" y="3338"/>
                  </a:lnTo>
                  <a:lnTo>
                    <a:pt x="2386" y="3330"/>
                  </a:lnTo>
                  <a:lnTo>
                    <a:pt x="2382" y="3320"/>
                  </a:lnTo>
                  <a:lnTo>
                    <a:pt x="2376" y="3302"/>
                  </a:lnTo>
                  <a:lnTo>
                    <a:pt x="2370" y="3290"/>
                  </a:lnTo>
                  <a:lnTo>
                    <a:pt x="2366" y="3284"/>
                  </a:lnTo>
                  <a:lnTo>
                    <a:pt x="2364" y="3280"/>
                  </a:lnTo>
                  <a:lnTo>
                    <a:pt x="2362" y="3270"/>
                  </a:lnTo>
                  <a:lnTo>
                    <a:pt x="2360" y="3266"/>
                  </a:lnTo>
                  <a:lnTo>
                    <a:pt x="2358" y="3264"/>
                  </a:lnTo>
                  <a:lnTo>
                    <a:pt x="2352" y="3262"/>
                  </a:lnTo>
                  <a:lnTo>
                    <a:pt x="2346" y="3260"/>
                  </a:lnTo>
                  <a:lnTo>
                    <a:pt x="2346" y="3258"/>
                  </a:lnTo>
                  <a:lnTo>
                    <a:pt x="2346" y="3254"/>
                  </a:lnTo>
                  <a:lnTo>
                    <a:pt x="2350" y="3250"/>
                  </a:lnTo>
                  <a:lnTo>
                    <a:pt x="2354" y="3248"/>
                  </a:lnTo>
                  <a:lnTo>
                    <a:pt x="2360" y="3250"/>
                  </a:lnTo>
                  <a:lnTo>
                    <a:pt x="2362" y="3248"/>
                  </a:lnTo>
                  <a:lnTo>
                    <a:pt x="2362" y="3246"/>
                  </a:lnTo>
                  <a:lnTo>
                    <a:pt x="2354" y="3228"/>
                  </a:lnTo>
                  <a:lnTo>
                    <a:pt x="2354" y="3224"/>
                  </a:lnTo>
                  <a:lnTo>
                    <a:pt x="2356" y="3224"/>
                  </a:lnTo>
                  <a:lnTo>
                    <a:pt x="2364" y="3226"/>
                  </a:lnTo>
                  <a:lnTo>
                    <a:pt x="2372" y="3230"/>
                  </a:lnTo>
                  <a:lnTo>
                    <a:pt x="2376" y="3232"/>
                  </a:lnTo>
                  <a:lnTo>
                    <a:pt x="2378" y="3230"/>
                  </a:lnTo>
                  <a:lnTo>
                    <a:pt x="2384" y="3226"/>
                  </a:lnTo>
                  <a:lnTo>
                    <a:pt x="2390" y="3226"/>
                  </a:lnTo>
                  <a:lnTo>
                    <a:pt x="2392" y="3224"/>
                  </a:lnTo>
                  <a:lnTo>
                    <a:pt x="2394" y="3216"/>
                  </a:lnTo>
                  <a:lnTo>
                    <a:pt x="2396" y="3212"/>
                  </a:lnTo>
                  <a:lnTo>
                    <a:pt x="2398" y="3212"/>
                  </a:lnTo>
                  <a:lnTo>
                    <a:pt x="2406" y="3218"/>
                  </a:lnTo>
                  <a:lnTo>
                    <a:pt x="2412" y="3222"/>
                  </a:lnTo>
                  <a:lnTo>
                    <a:pt x="2416" y="3224"/>
                  </a:lnTo>
                  <a:lnTo>
                    <a:pt x="2424" y="3224"/>
                  </a:lnTo>
                  <a:lnTo>
                    <a:pt x="2430" y="3222"/>
                  </a:lnTo>
                  <a:lnTo>
                    <a:pt x="2436" y="3218"/>
                  </a:lnTo>
                  <a:lnTo>
                    <a:pt x="2438" y="3218"/>
                  </a:lnTo>
                  <a:lnTo>
                    <a:pt x="2440" y="3220"/>
                  </a:lnTo>
                  <a:lnTo>
                    <a:pt x="2442" y="3222"/>
                  </a:lnTo>
                  <a:lnTo>
                    <a:pt x="2444" y="3232"/>
                  </a:lnTo>
                  <a:lnTo>
                    <a:pt x="2448" y="3238"/>
                  </a:lnTo>
                  <a:lnTo>
                    <a:pt x="2452" y="3244"/>
                  </a:lnTo>
                  <a:lnTo>
                    <a:pt x="2452" y="3220"/>
                  </a:lnTo>
                  <a:lnTo>
                    <a:pt x="2414" y="3146"/>
                  </a:lnTo>
                  <a:lnTo>
                    <a:pt x="2378" y="3050"/>
                  </a:lnTo>
                  <a:lnTo>
                    <a:pt x="2372" y="3006"/>
                  </a:lnTo>
                  <a:lnTo>
                    <a:pt x="2378" y="2910"/>
                  </a:lnTo>
                  <a:lnTo>
                    <a:pt x="2378" y="2868"/>
                  </a:lnTo>
                  <a:lnTo>
                    <a:pt x="2392" y="2778"/>
                  </a:lnTo>
                  <a:lnTo>
                    <a:pt x="2386" y="2780"/>
                  </a:lnTo>
                  <a:lnTo>
                    <a:pt x="2382" y="2780"/>
                  </a:lnTo>
                  <a:lnTo>
                    <a:pt x="2380" y="2778"/>
                  </a:lnTo>
                  <a:lnTo>
                    <a:pt x="2380" y="2776"/>
                  </a:lnTo>
                  <a:lnTo>
                    <a:pt x="2378" y="2770"/>
                  </a:lnTo>
                  <a:lnTo>
                    <a:pt x="2376" y="2768"/>
                  </a:lnTo>
                  <a:lnTo>
                    <a:pt x="2374" y="2768"/>
                  </a:lnTo>
                  <a:lnTo>
                    <a:pt x="2376" y="2768"/>
                  </a:lnTo>
                  <a:lnTo>
                    <a:pt x="2378" y="2770"/>
                  </a:lnTo>
                  <a:lnTo>
                    <a:pt x="2380" y="2776"/>
                  </a:lnTo>
                  <a:lnTo>
                    <a:pt x="2380" y="2778"/>
                  </a:lnTo>
                  <a:lnTo>
                    <a:pt x="2382" y="2780"/>
                  </a:lnTo>
                  <a:lnTo>
                    <a:pt x="2386" y="2780"/>
                  </a:lnTo>
                  <a:lnTo>
                    <a:pt x="2392" y="2778"/>
                  </a:lnTo>
                  <a:lnTo>
                    <a:pt x="2390" y="2764"/>
                  </a:lnTo>
                  <a:lnTo>
                    <a:pt x="2394" y="2746"/>
                  </a:lnTo>
                  <a:lnTo>
                    <a:pt x="2390" y="2726"/>
                  </a:lnTo>
                  <a:lnTo>
                    <a:pt x="2386" y="2674"/>
                  </a:lnTo>
                  <a:lnTo>
                    <a:pt x="2384" y="2658"/>
                  </a:lnTo>
                  <a:lnTo>
                    <a:pt x="2386" y="2626"/>
                  </a:lnTo>
                  <a:lnTo>
                    <a:pt x="2360" y="2586"/>
                  </a:lnTo>
                  <a:lnTo>
                    <a:pt x="2336" y="2534"/>
                  </a:lnTo>
                  <a:lnTo>
                    <a:pt x="2284" y="2470"/>
                  </a:lnTo>
                  <a:lnTo>
                    <a:pt x="2274" y="2434"/>
                  </a:lnTo>
                  <a:lnTo>
                    <a:pt x="2302" y="2390"/>
                  </a:lnTo>
                  <a:lnTo>
                    <a:pt x="2334" y="2368"/>
                  </a:lnTo>
                  <a:lnTo>
                    <a:pt x="2352" y="2336"/>
                  </a:lnTo>
                  <a:lnTo>
                    <a:pt x="2346" y="2304"/>
                  </a:lnTo>
                  <a:lnTo>
                    <a:pt x="2318" y="2270"/>
                  </a:lnTo>
                  <a:lnTo>
                    <a:pt x="2280" y="2246"/>
                  </a:lnTo>
                  <a:lnTo>
                    <a:pt x="2264" y="2186"/>
                  </a:lnTo>
                  <a:lnTo>
                    <a:pt x="2274" y="2140"/>
                  </a:lnTo>
                  <a:lnTo>
                    <a:pt x="2288" y="2090"/>
                  </a:lnTo>
                  <a:lnTo>
                    <a:pt x="2290" y="2086"/>
                  </a:lnTo>
                  <a:lnTo>
                    <a:pt x="2296" y="2086"/>
                  </a:lnTo>
                  <a:lnTo>
                    <a:pt x="2308" y="2088"/>
                  </a:lnTo>
                  <a:lnTo>
                    <a:pt x="2328" y="2096"/>
                  </a:lnTo>
                  <a:lnTo>
                    <a:pt x="2370" y="2082"/>
                  </a:lnTo>
                  <a:lnTo>
                    <a:pt x="2376" y="2058"/>
                  </a:lnTo>
                  <a:lnTo>
                    <a:pt x="2440" y="2024"/>
                  </a:lnTo>
                  <a:lnTo>
                    <a:pt x="2384" y="1780"/>
                  </a:lnTo>
                  <a:lnTo>
                    <a:pt x="2264" y="1588"/>
                  </a:lnTo>
                  <a:lnTo>
                    <a:pt x="2204" y="1444"/>
                  </a:lnTo>
                  <a:lnTo>
                    <a:pt x="2204" y="1264"/>
                  </a:lnTo>
                  <a:lnTo>
                    <a:pt x="2212" y="1228"/>
                  </a:lnTo>
                  <a:lnTo>
                    <a:pt x="2224" y="1194"/>
                  </a:lnTo>
                  <a:lnTo>
                    <a:pt x="2232" y="1174"/>
                  </a:lnTo>
                  <a:lnTo>
                    <a:pt x="2240" y="1156"/>
                  </a:lnTo>
                  <a:lnTo>
                    <a:pt x="2248" y="1138"/>
                  </a:lnTo>
                  <a:lnTo>
                    <a:pt x="2258" y="1112"/>
                  </a:lnTo>
                  <a:lnTo>
                    <a:pt x="2282" y="1046"/>
                  </a:lnTo>
                  <a:lnTo>
                    <a:pt x="2276" y="1048"/>
                  </a:lnTo>
                  <a:lnTo>
                    <a:pt x="2274" y="1046"/>
                  </a:lnTo>
                  <a:lnTo>
                    <a:pt x="2270" y="1038"/>
                  </a:lnTo>
                  <a:lnTo>
                    <a:pt x="2266" y="1032"/>
                  </a:lnTo>
                  <a:lnTo>
                    <a:pt x="2262" y="1026"/>
                  </a:lnTo>
                  <a:lnTo>
                    <a:pt x="2256" y="1018"/>
                  </a:lnTo>
                  <a:lnTo>
                    <a:pt x="2246" y="1014"/>
                  </a:lnTo>
                  <a:lnTo>
                    <a:pt x="2236" y="1006"/>
                  </a:lnTo>
                  <a:lnTo>
                    <a:pt x="2234" y="1004"/>
                  </a:lnTo>
                  <a:lnTo>
                    <a:pt x="2232" y="1000"/>
                  </a:lnTo>
                  <a:lnTo>
                    <a:pt x="2234" y="998"/>
                  </a:lnTo>
                  <a:lnTo>
                    <a:pt x="2234" y="994"/>
                  </a:lnTo>
                  <a:lnTo>
                    <a:pt x="2242" y="988"/>
                  </a:lnTo>
                  <a:lnTo>
                    <a:pt x="2250" y="982"/>
                  </a:lnTo>
                  <a:lnTo>
                    <a:pt x="2262" y="978"/>
                  </a:lnTo>
                  <a:lnTo>
                    <a:pt x="2274" y="974"/>
                  </a:lnTo>
                  <a:lnTo>
                    <a:pt x="2286" y="974"/>
                  </a:lnTo>
                  <a:lnTo>
                    <a:pt x="2292" y="974"/>
                  </a:lnTo>
                  <a:lnTo>
                    <a:pt x="2296" y="972"/>
                  </a:lnTo>
                  <a:lnTo>
                    <a:pt x="2298" y="968"/>
                  </a:lnTo>
                  <a:lnTo>
                    <a:pt x="2300" y="966"/>
                  </a:lnTo>
                  <a:lnTo>
                    <a:pt x="2298" y="956"/>
                  </a:lnTo>
                  <a:lnTo>
                    <a:pt x="2294" y="946"/>
                  </a:lnTo>
                  <a:lnTo>
                    <a:pt x="2284" y="936"/>
                  </a:lnTo>
                  <a:lnTo>
                    <a:pt x="2272" y="928"/>
                  </a:lnTo>
                  <a:lnTo>
                    <a:pt x="2258" y="922"/>
                  </a:lnTo>
                  <a:lnTo>
                    <a:pt x="2250" y="922"/>
                  </a:lnTo>
                  <a:lnTo>
                    <a:pt x="2242" y="920"/>
                  </a:lnTo>
                  <a:lnTo>
                    <a:pt x="2224" y="920"/>
                  </a:lnTo>
                  <a:lnTo>
                    <a:pt x="2208" y="918"/>
                  </a:lnTo>
                  <a:lnTo>
                    <a:pt x="2182" y="912"/>
                  </a:lnTo>
                  <a:lnTo>
                    <a:pt x="2174" y="912"/>
                  </a:lnTo>
                  <a:lnTo>
                    <a:pt x="2172" y="912"/>
                  </a:lnTo>
                  <a:lnTo>
                    <a:pt x="2172" y="914"/>
                  </a:lnTo>
                  <a:lnTo>
                    <a:pt x="2174" y="918"/>
                  </a:lnTo>
                  <a:lnTo>
                    <a:pt x="2186" y="928"/>
                  </a:lnTo>
                  <a:lnTo>
                    <a:pt x="2192" y="934"/>
                  </a:lnTo>
                  <a:lnTo>
                    <a:pt x="2196" y="942"/>
                  </a:lnTo>
                  <a:lnTo>
                    <a:pt x="2198" y="948"/>
                  </a:lnTo>
                  <a:lnTo>
                    <a:pt x="2200" y="954"/>
                  </a:lnTo>
                  <a:lnTo>
                    <a:pt x="2196" y="966"/>
                  </a:lnTo>
                  <a:lnTo>
                    <a:pt x="2192" y="978"/>
                  </a:lnTo>
                  <a:lnTo>
                    <a:pt x="2188" y="990"/>
                  </a:lnTo>
                  <a:lnTo>
                    <a:pt x="2186" y="1000"/>
                  </a:lnTo>
                  <a:lnTo>
                    <a:pt x="2186" y="1006"/>
                  </a:lnTo>
                  <a:lnTo>
                    <a:pt x="2188" y="1012"/>
                  </a:lnTo>
                  <a:lnTo>
                    <a:pt x="2194" y="1016"/>
                  </a:lnTo>
                  <a:lnTo>
                    <a:pt x="2200" y="1022"/>
                  </a:lnTo>
                  <a:lnTo>
                    <a:pt x="2212" y="1032"/>
                  </a:lnTo>
                  <a:lnTo>
                    <a:pt x="2216" y="1036"/>
                  </a:lnTo>
                  <a:lnTo>
                    <a:pt x="2218" y="1040"/>
                  </a:lnTo>
                  <a:lnTo>
                    <a:pt x="2216" y="1046"/>
                  </a:lnTo>
                  <a:lnTo>
                    <a:pt x="2214" y="1054"/>
                  </a:lnTo>
                  <a:lnTo>
                    <a:pt x="2208" y="1062"/>
                  </a:lnTo>
                  <a:lnTo>
                    <a:pt x="2204" y="1072"/>
                  </a:lnTo>
                  <a:lnTo>
                    <a:pt x="2200" y="1084"/>
                  </a:lnTo>
                  <a:lnTo>
                    <a:pt x="2202" y="1098"/>
                  </a:lnTo>
                  <a:lnTo>
                    <a:pt x="2202" y="1106"/>
                  </a:lnTo>
                  <a:lnTo>
                    <a:pt x="2200" y="1104"/>
                  </a:lnTo>
                  <a:lnTo>
                    <a:pt x="2192" y="1096"/>
                  </a:lnTo>
                  <a:lnTo>
                    <a:pt x="2180" y="1084"/>
                  </a:lnTo>
                  <a:lnTo>
                    <a:pt x="2166" y="1072"/>
                  </a:lnTo>
                  <a:lnTo>
                    <a:pt x="2156" y="1068"/>
                  </a:lnTo>
                  <a:lnTo>
                    <a:pt x="2148" y="1066"/>
                  </a:lnTo>
                  <a:lnTo>
                    <a:pt x="2136" y="1064"/>
                  </a:lnTo>
                  <a:lnTo>
                    <a:pt x="2126" y="1066"/>
                  </a:lnTo>
                  <a:lnTo>
                    <a:pt x="2114" y="1070"/>
                  </a:lnTo>
                  <a:lnTo>
                    <a:pt x="2102" y="1076"/>
                  </a:lnTo>
                  <a:lnTo>
                    <a:pt x="2078" y="1092"/>
                  </a:lnTo>
                  <a:lnTo>
                    <a:pt x="2056" y="1104"/>
                  </a:lnTo>
                  <a:lnTo>
                    <a:pt x="2040" y="1114"/>
                  </a:lnTo>
                  <a:lnTo>
                    <a:pt x="2028" y="1122"/>
                  </a:lnTo>
                  <a:lnTo>
                    <a:pt x="2022" y="1130"/>
                  </a:lnTo>
                  <a:lnTo>
                    <a:pt x="2020" y="1134"/>
                  </a:lnTo>
                  <a:lnTo>
                    <a:pt x="2022" y="1140"/>
                  </a:lnTo>
                  <a:lnTo>
                    <a:pt x="2026" y="1150"/>
                  </a:lnTo>
                  <a:lnTo>
                    <a:pt x="2040" y="1166"/>
                  </a:lnTo>
                  <a:lnTo>
                    <a:pt x="2052" y="1180"/>
                  </a:lnTo>
                  <a:lnTo>
                    <a:pt x="2054" y="1186"/>
                  </a:lnTo>
                  <a:lnTo>
                    <a:pt x="2054" y="1192"/>
                  </a:lnTo>
                  <a:lnTo>
                    <a:pt x="2054" y="1196"/>
                  </a:lnTo>
                  <a:lnTo>
                    <a:pt x="2050" y="1198"/>
                  </a:lnTo>
                  <a:lnTo>
                    <a:pt x="2046" y="1200"/>
                  </a:lnTo>
                  <a:lnTo>
                    <a:pt x="2040" y="1202"/>
                  </a:lnTo>
                  <a:lnTo>
                    <a:pt x="2026" y="1202"/>
                  </a:lnTo>
                  <a:lnTo>
                    <a:pt x="2006" y="1198"/>
                  </a:lnTo>
                  <a:lnTo>
                    <a:pt x="1984" y="1190"/>
                  </a:lnTo>
                  <a:lnTo>
                    <a:pt x="1958" y="1180"/>
                  </a:lnTo>
                  <a:lnTo>
                    <a:pt x="1934" y="1170"/>
                  </a:lnTo>
                  <a:lnTo>
                    <a:pt x="1916" y="1164"/>
                  </a:lnTo>
                  <a:lnTo>
                    <a:pt x="1900" y="1162"/>
                  </a:lnTo>
                  <a:lnTo>
                    <a:pt x="1892" y="1164"/>
                  </a:lnTo>
                  <a:lnTo>
                    <a:pt x="1888" y="1166"/>
                  </a:lnTo>
                  <a:lnTo>
                    <a:pt x="1886" y="1170"/>
                  </a:lnTo>
                  <a:lnTo>
                    <a:pt x="1886" y="1176"/>
                  </a:lnTo>
                  <a:lnTo>
                    <a:pt x="1892" y="1186"/>
                  </a:lnTo>
                  <a:lnTo>
                    <a:pt x="1900" y="1196"/>
                  </a:lnTo>
                  <a:lnTo>
                    <a:pt x="1912" y="1206"/>
                  </a:lnTo>
                  <a:lnTo>
                    <a:pt x="1924" y="1214"/>
                  </a:lnTo>
                  <a:lnTo>
                    <a:pt x="1946" y="1222"/>
                  </a:lnTo>
                  <a:lnTo>
                    <a:pt x="1954" y="1226"/>
                  </a:lnTo>
                  <a:lnTo>
                    <a:pt x="1956" y="1228"/>
                  </a:lnTo>
                  <a:lnTo>
                    <a:pt x="1956" y="1232"/>
                  </a:lnTo>
                  <a:lnTo>
                    <a:pt x="1952" y="1238"/>
                  </a:lnTo>
                  <a:lnTo>
                    <a:pt x="1940" y="1246"/>
                  </a:lnTo>
                  <a:lnTo>
                    <a:pt x="1926" y="1252"/>
                  </a:lnTo>
                  <a:lnTo>
                    <a:pt x="1920" y="1252"/>
                  </a:lnTo>
                  <a:lnTo>
                    <a:pt x="1916" y="1252"/>
                  </a:lnTo>
                  <a:lnTo>
                    <a:pt x="1908" y="1248"/>
                  </a:lnTo>
                  <a:lnTo>
                    <a:pt x="1902" y="1240"/>
                  </a:lnTo>
                  <a:lnTo>
                    <a:pt x="1894" y="1232"/>
                  </a:lnTo>
                  <a:lnTo>
                    <a:pt x="1886" y="1224"/>
                  </a:lnTo>
                  <a:lnTo>
                    <a:pt x="1874" y="1216"/>
                  </a:lnTo>
                  <a:lnTo>
                    <a:pt x="1868" y="1212"/>
                  </a:lnTo>
                  <a:lnTo>
                    <a:pt x="1858" y="1210"/>
                  </a:lnTo>
                  <a:lnTo>
                    <a:pt x="1844" y="1206"/>
                  </a:lnTo>
                  <a:lnTo>
                    <a:pt x="1836" y="1202"/>
                  </a:lnTo>
                  <a:lnTo>
                    <a:pt x="1832" y="1196"/>
                  </a:lnTo>
                  <a:lnTo>
                    <a:pt x="1832" y="1188"/>
                  </a:lnTo>
                  <a:lnTo>
                    <a:pt x="1832" y="1182"/>
                  </a:lnTo>
                  <a:lnTo>
                    <a:pt x="1830" y="1174"/>
                  </a:lnTo>
                  <a:lnTo>
                    <a:pt x="1826" y="1164"/>
                  </a:lnTo>
                  <a:lnTo>
                    <a:pt x="1818" y="1156"/>
                  </a:lnTo>
                  <a:lnTo>
                    <a:pt x="1814" y="1152"/>
                  </a:lnTo>
                  <a:lnTo>
                    <a:pt x="1812" y="1148"/>
                  </a:lnTo>
                  <a:lnTo>
                    <a:pt x="1812" y="1144"/>
                  </a:lnTo>
                  <a:lnTo>
                    <a:pt x="1812" y="1140"/>
                  </a:lnTo>
                  <a:lnTo>
                    <a:pt x="1816" y="1134"/>
                  </a:lnTo>
                  <a:lnTo>
                    <a:pt x="1822" y="1128"/>
                  </a:lnTo>
                  <a:lnTo>
                    <a:pt x="1826" y="1122"/>
                  </a:lnTo>
                  <a:lnTo>
                    <a:pt x="1830" y="1114"/>
                  </a:lnTo>
                  <a:lnTo>
                    <a:pt x="1828" y="1110"/>
                  </a:lnTo>
                  <a:lnTo>
                    <a:pt x="1826" y="1106"/>
                  </a:lnTo>
                  <a:lnTo>
                    <a:pt x="1822" y="1100"/>
                  </a:lnTo>
                  <a:lnTo>
                    <a:pt x="1816" y="1096"/>
                  </a:lnTo>
                  <a:lnTo>
                    <a:pt x="1800" y="1084"/>
                  </a:lnTo>
                  <a:lnTo>
                    <a:pt x="1784" y="1076"/>
                  </a:lnTo>
                  <a:lnTo>
                    <a:pt x="1758" y="1060"/>
                  </a:lnTo>
                  <a:lnTo>
                    <a:pt x="1746" y="1054"/>
                  </a:lnTo>
                  <a:lnTo>
                    <a:pt x="1738" y="1046"/>
                  </a:lnTo>
                  <a:lnTo>
                    <a:pt x="1730" y="1036"/>
                  </a:lnTo>
                  <a:lnTo>
                    <a:pt x="1726" y="1026"/>
                  </a:lnTo>
                  <a:lnTo>
                    <a:pt x="1724" y="1018"/>
                  </a:lnTo>
                  <a:lnTo>
                    <a:pt x="1726" y="1016"/>
                  </a:lnTo>
                  <a:lnTo>
                    <a:pt x="1736" y="1026"/>
                  </a:lnTo>
                  <a:lnTo>
                    <a:pt x="1746" y="1036"/>
                  </a:lnTo>
                  <a:lnTo>
                    <a:pt x="1762" y="1044"/>
                  </a:lnTo>
                  <a:lnTo>
                    <a:pt x="1782" y="1054"/>
                  </a:lnTo>
                  <a:lnTo>
                    <a:pt x="1808" y="1060"/>
                  </a:lnTo>
                  <a:lnTo>
                    <a:pt x="1836" y="1066"/>
                  </a:lnTo>
                  <a:lnTo>
                    <a:pt x="1864" y="1074"/>
                  </a:lnTo>
                  <a:lnTo>
                    <a:pt x="1920" y="1092"/>
                  </a:lnTo>
                  <a:lnTo>
                    <a:pt x="1948" y="1098"/>
                  </a:lnTo>
                  <a:lnTo>
                    <a:pt x="1962" y="1100"/>
                  </a:lnTo>
                  <a:lnTo>
                    <a:pt x="1976" y="1100"/>
                  </a:lnTo>
                  <a:lnTo>
                    <a:pt x="1990" y="1098"/>
                  </a:lnTo>
                  <a:lnTo>
                    <a:pt x="2002" y="1096"/>
                  </a:lnTo>
                  <a:lnTo>
                    <a:pt x="2016" y="1092"/>
                  </a:lnTo>
                  <a:lnTo>
                    <a:pt x="2030" y="1084"/>
                  </a:lnTo>
                  <a:lnTo>
                    <a:pt x="2052" y="1070"/>
                  </a:lnTo>
                  <a:lnTo>
                    <a:pt x="2072" y="1056"/>
                  </a:lnTo>
                  <a:lnTo>
                    <a:pt x="2084" y="1042"/>
                  </a:lnTo>
                  <a:lnTo>
                    <a:pt x="2090" y="1036"/>
                  </a:lnTo>
                  <a:lnTo>
                    <a:pt x="2092" y="1030"/>
                  </a:lnTo>
                  <a:lnTo>
                    <a:pt x="2094" y="1022"/>
                  </a:lnTo>
                  <a:lnTo>
                    <a:pt x="2092" y="1016"/>
                  </a:lnTo>
                  <a:lnTo>
                    <a:pt x="2090" y="1010"/>
                  </a:lnTo>
                  <a:lnTo>
                    <a:pt x="2086" y="1002"/>
                  </a:lnTo>
                  <a:lnTo>
                    <a:pt x="2080" y="994"/>
                  </a:lnTo>
                  <a:lnTo>
                    <a:pt x="2072" y="988"/>
                  </a:lnTo>
                  <a:lnTo>
                    <a:pt x="2050" y="970"/>
                  </a:lnTo>
                  <a:lnTo>
                    <a:pt x="2010" y="946"/>
                  </a:lnTo>
                  <a:lnTo>
                    <a:pt x="1982" y="934"/>
                  </a:lnTo>
                  <a:lnTo>
                    <a:pt x="1954" y="920"/>
                  </a:lnTo>
                  <a:lnTo>
                    <a:pt x="1910" y="896"/>
                  </a:lnTo>
                  <a:lnTo>
                    <a:pt x="1884" y="882"/>
                  </a:lnTo>
                  <a:lnTo>
                    <a:pt x="1868" y="874"/>
                  </a:lnTo>
                  <a:lnTo>
                    <a:pt x="1854" y="870"/>
                  </a:lnTo>
                  <a:lnTo>
                    <a:pt x="1844" y="870"/>
                  </a:lnTo>
                  <a:lnTo>
                    <a:pt x="1834" y="872"/>
                  </a:lnTo>
                  <a:lnTo>
                    <a:pt x="1822" y="872"/>
                  </a:lnTo>
                  <a:lnTo>
                    <a:pt x="1808" y="870"/>
                  </a:lnTo>
                  <a:lnTo>
                    <a:pt x="1786" y="866"/>
                  </a:lnTo>
                  <a:lnTo>
                    <a:pt x="1768" y="858"/>
                  </a:lnTo>
                  <a:lnTo>
                    <a:pt x="1758" y="852"/>
                  </a:lnTo>
                  <a:lnTo>
                    <a:pt x="1756" y="850"/>
                  </a:lnTo>
                  <a:lnTo>
                    <a:pt x="1756" y="846"/>
                  </a:lnTo>
                  <a:lnTo>
                    <a:pt x="1758" y="844"/>
                  </a:lnTo>
                  <a:lnTo>
                    <a:pt x="1758" y="840"/>
                  </a:lnTo>
                  <a:lnTo>
                    <a:pt x="1752" y="834"/>
                  </a:lnTo>
                  <a:lnTo>
                    <a:pt x="1740" y="828"/>
                  </a:lnTo>
                  <a:lnTo>
                    <a:pt x="1726" y="824"/>
                  </a:lnTo>
                  <a:lnTo>
                    <a:pt x="1718" y="824"/>
                  </a:lnTo>
                  <a:lnTo>
                    <a:pt x="1712" y="826"/>
                  </a:lnTo>
                  <a:lnTo>
                    <a:pt x="1710" y="830"/>
                  </a:lnTo>
                  <a:lnTo>
                    <a:pt x="1706" y="834"/>
                  </a:lnTo>
                  <a:lnTo>
                    <a:pt x="1698" y="838"/>
                  </a:lnTo>
                  <a:lnTo>
                    <a:pt x="1686" y="838"/>
                  </a:lnTo>
                  <a:lnTo>
                    <a:pt x="1666" y="834"/>
                  </a:lnTo>
                  <a:lnTo>
                    <a:pt x="1658" y="832"/>
                  </a:lnTo>
                  <a:lnTo>
                    <a:pt x="1652" y="832"/>
                  </a:lnTo>
                  <a:lnTo>
                    <a:pt x="1648" y="832"/>
                  </a:lnTo>
                  <a:lnTo>
                    <a:pt x="1644" y="828"/>
                  </a:lnTo>
                  <a:lnTo>
                    <a:pt x="1640" y="828"/>
                  </a:lnTo>
                  <a:lnTo>
                    <a:pt x="1638" y="830"/>
                  </a:lnTo>
                  <a:lnTo>
                    <a:pt x="1636" y="834"/>
                  </a:lnTo>
                  <a:lnTo>
                    <a:pt x="1630" y="836"/>
                  </a:lnTo>
                  <a:lnTo>
                    <a:pt x="1620" y="838"/>
                  </a:lnTo>
                  <a:lnTo>
                    <a:pt x="1618" y="838"/>
                  </a:lnTo>
                  <a:lnTo>
                    <a:pt x="1618" y="834"/>
                  </a:lnTo>
                  <a:lnTo>
                    <a:pt x="1622" y="830"/>
                  </a:lnTo>
                  <a:lnTo>
                    <a:pt x="1622" y="826"/>
                  </a:lnTo>
                  <a:lnTo>
                    <a:pt x="1620" y="822"/>
                  </a:lnTo>
                  <a:lnTo>
                    <a:pt x="1618" y="820"/>
                  </a:lnTo>
                  <a:lnTo>
                    <a:pt x="1614" y="818"/>
                  </a:lnTo>
                  <a:lnTo>
                    <a:pt x="1608" y="818"/>
                  </a:lnTo>
                  <a:lnTo>
                    <a:pt x="1598" y="816"/>
                  </a:lnTo>
                  <a:lnTo>
                    <a:pt x="1590" y="814"/>
                  </a:lnTo>
                  <a:lnTo>
                    <a:pt x="1586" y="812"/>
                  </a:lnTo>
                  <a:lnTo>
                    <a:pt x="1580" y="810"/>
                  </a:lnTo>
                  <a:lnTo>
                    <a:pt x="1576" y="810"/>
                  </a:lnTo>
                  <a:lnTo>
                    <a:pt x="1580" y="808"/>
                  </a:lnTo>
                  <a:lnTo>
                    <a:pt x="1592" y="808"/>
                  </a:lnTo>
                  <a:lnTo>
                    <a:pt x="1612" y="812"/>
                  </a:lnTo>
                  <a:lnTo>
                    <a:pt x="1624" y="812"/>
                  </a:lnTo>
                  <a:lnTo>
                    <a:pt x="1634" y="812"/>
                  </a:lnTo>
                  <a:lnTo>
                    <a:pt x="1640" y="810"/>
                  </a:lnTo>
                  <a:lnTo>
                    <a:pt x="1646" y="808"/>
                  </a:lnTo>
                  <a:lnTo>
                    <a:pt x="1654" y="800"/>
                  </a:lnTo>
                  <a:lnTo>
                    <a:pt x="1658" y="800"/>
                  </a:lnTo>
                  <a:lnTo>
                    <a:pt x="1662" y="800"/>
                  </a:lnTo>
                  <a:lnTo>
                    <a:pt x="1668" y="800"/>
                  </a:lnTo>
                  <a:lnTo>
                    <a:pt x="1672" y="798"/>
                  </a:lnTo>
                  <a:lnTo>
                    <a:pt x="1674" y="796"/>
                  </a:lnTo>
                  <a:lnTo>
                    <a:pt x="1676" y="794"/>
                  </a:lnTo>
                  <a:lnTo>
                    <a:pt x="1676" y="790"/>
                  </a:lnTo>
                  <a:lnTo>
                    <a:pt x="1674" y="788"/>
                  </a:lnTo>
                  <a:lnTo>
                    <a:pt x="1672" y="786"/>
                  </a:lnTo>
                  <a:lnTo>
                    <a:pt x="1668" y="786"/>
                  </a:lnTo>
                  <a:lnTo>
                    <a:pt x="1660" y="786"/>
                  </a:lnTo>
                  <a:lnTo>
                    <a:pt x="1658" y="782"/>
                  </a:lnTo>
                  <a:lnTo>
                    <a:pt x="1656" y="780"/>
                  </a:lnTo>
                  <a:lnTo>
                    <a:pt x="1650" y="778"/>
                  </a:lnTo>
                  <a:lnTo>
                    <a:pt x="1648" y="776"/>
                  </a:lnTo>
                  <a:lnTo>
                    <a:pt x="1644" y="774"/>
                  </a:lnTo>
                  <a:lnTo>
                    <a:pt x="1640" y="770"/>
                  </a:lnTo>
                  <a:lnTo>
                    <a:pt x="1636" y="766"/>
                  </a:lnTo>
                  <a:lnTo>
                    <a:pt x="1634" y="766"/>
                  </a:lnTo>
                  <a:lnTo>
                    <a:pt x="1630" y="768"/>
                  </a:lnTo>
                  <a:lnTo>
                    <a:pt x="1624" y="768"/>
                  </a:lnTo>
                  <a:lnTo>
                    <a:pt x="1624" y="766"/>
                  </a:lnTo>
                  <a:lnTo>
                    <a:pt x="1620" y="764"/>
                  </a:lnTo>
                  <a:lnTo>
                    <a:pt x="1614" y="766"/>
                  </a:lnTo>
                  <a:lnTo>
                    <a:pt x="1606" y="768"/>
                  </a:lnTo>
                  <a:lnTo>
                    <a:pt x="1606" y="764"/>
                  </a:lnTo>
                  <a:lnTo>
                    <a:pt x="1606" y="762"/>
                  </a:lnTo>
                  <a:lnTo>
                    <a:pt x="1606" y="760"/>
                  </a:lnTo>
                  <a:lnTo>
                    <a:pt x="1602" y="758"/>
                  </a:lnTo>
                  <a:lnTo>
                    <a:pt x="1596" y="756"/>
                  </a:lnTo>
                  <a:lnTo>
                    <a:pt x="1588" y="754"/>
                  </a:lnTo>
                  <a:lnTo>
                    <a:pt x="1582" y="754"/>
                  </a:lnTo>
                  <a:lnTo>
                    <a:pt x="1578" y="758"/>
                  </a:lnTo>
                  <a:lnTo>
                    <a:pt x="1574" y="760"/>
                  </a:lnTo>
                  <a:lnTo>
                    <a:pt x="1572" y="766"/>
                  </a:lnTo>
                  <a:lnTo>
                    <a:pt x="1570" y="770"/>
                  </a:lnTo>
                  <a:lnTo>
                    <a:pt x="1570" y="780"/>
                  </a:lnTo>
                  <a:lnTo>
                    <a:pt x="1572" y="786"/>
                  </a:lnTo>
                  <a:lnTo>
                    <a:pt x="1568" y="786"/>
                  </a:lnTo>
                  <a:lnTo>
                    <a:pt x="1564" y="782"/>
                  </a:lnTo>
                  <a:lnTo>
                    <a:pt x="1560" y="782"/>
                  </a:lnTo>
                  <a:lnTo>
                    <a:pt x="1558" y="782"/>
                  </a:lnTo>
                  <a:lnTo>
                    <a:pt x="1550" y="784"/>
                  </a:lnTo>
                  <a:lnTo>
                    <a:pt x="1548" y="784"/>
                  </a:lnTo>
                  <a:lnTo>
                    <a:pt x="1548" y="782"/>
                  </a:lnTo>
                  <a:lnTo>
                    <a:pt x="1554" y="778"/>
                  </a:lnTo>
                  <a:lnTo>
                    <a:pt x="1560" y="772"/>
                  </a:lnTo>
                  <a:lnTo>
                    <a:pt x="1564" y="768"/>
                  </a:lnTo>
                  <a:lnTo>
                    <a:pt x="1564" y="766"/>
                  </a:lnTo>
                  <a:lnTo>
                    <a:pt x="1562" y="766"/>
                  </a:lnTo>
                  <a:lnTo>
                    <a:pt x="1556" y="766"/>
                  </a:lnTo>
                  <a:lnTo>
                    <a:pt x="1554" y="766"/>
                  </a:lnTo>
                  <a:lnTo>
                    <a:pt x="1554" y="762"/>
                  </a:lnTo>
                  <a:lnTo>
                    <a:pt x="1558" y="758"/>
                  </a:lnTo>
                  <a:lnTo>
                    <a:pt x="1564" y="756"/>
                  </a:lnTo>
                  <a:lnTo>
                    <a:pt x="1572" y="752"/>
                  </a:lnTo>
                  <a:lnTo>
                    <a:pt x="1574" y="750"/>
                  </a:lnTo>
                  <a:lnTo>
                    <a:pt x="1574" y="748"/>
                  </a:lnTo>
                  <a:lnTo>
                    <a:pt x="1572" y="746"/>
                  </a:lnTo>
                  <a:lnTo>
                    <a:pt x="1570" y="746"/>
                  </a:lnTo>
                  <a:lnTo>
                    <a:pt x="1566" y="746"/>
                  </a:lnTo>
                  <a:lnTo>
                    <a:pt x="1562" y="746"/>
                  </a:lnTo>
                  <a:lnTo>
                    <a:pt x="1560" y="746"/>
                  </a:lnTo>
                  <a:lnTo>
                    <a:pt x="1560" y="742"/>
                  </a:lnTo>
                  <a:lnTo>
                    <a:pt x="1560" y="740"/>
                  </a:lnTo>
                  <a:lnTo>
                    <a:pt x="1558" y="740"/>
                  </a:lnTo>
                  <a:lnTo>
                    <a:pt x="1554" y="740"/>
                  </a:lnTo>
                  <a:lnTo>
                    <a:pt x="1548" y="742"/>
                  </a:lnTo>
                  <a:lnTo>
                    <a:pt x="1544" y="742"/>
                  </a:lnTo>
                  <a:lnTo>
                    <a:pt x="1540" y="740"/>
                  </a:lnTo>
                  <a:lnTo>
                    <a:pt x="1538" y="738"/>
                  </a:lnTo>
                  <a:lnTo>
                    <a:pt x="1536" y="738"/>
                  </a:lnTo>
                  <a:lnTo>
                    <a:pt x="1534" y="740"/>
                  </a:lnTo>
                  <a:lnTo>
                    <a:pt x="1532" y="744"/>
                  </a:lnTo>
                  <a:lnTo>
                    <a:pt x="1530" y="744"/>
                  </a:lnTo>
                  <a:lnTo>
                    <a:pt x="1528" y="744"/>
                  </a:lnTo>
                  <a:lnTo>
                    <a:pt x="1524" y="742"/>
                  </a:lnTo>
                  <a:lnTo>
                    <a:pt x="1522" y="744"/>
                  </a:lnTo>
                  <a:lnTo>
                    <a:pt x="1518" y="746"/>
                  </a:lnTo>
                  <a:lnTo>
                    <a:pt x="1518" y="750"/>
                  </a:lnTo>
                  <a:lnTo>
                    <a:pt x="1518" y="752"/>
                  </a:lnTo>
                  <a:lnTo>
                    <a:pt x="1520" y="752"/>
                  </a:lnTo>
                  <a:lnTo>
                    <a:pt x="1524" y="754"/>
                  </a:lnTo>
                  <a:lnTo>
                    <a:pt x="1530" y="754"/>
                  </a:lnTo>
                  <a:lnTo>
                    <a:pt x="1528" y="756"/>
                  </a:lnTo>
                  <a:lnTo>
                    <a:pt x="1522" y="760"/>
                  </a:lnTo>
                  <a:lnTo>
                    <a:pt x="1522" y="762"/>
                  </a:lnTo>
                  <a:lnTo>
                    <a:pt x="1520" y="764"/>
                  </a:lnTo>
                  <a:lnTo>
                    <a:pt x="1516" y="766"/>
                  </a:lnTo>
                  <a:lnTo>
                    <a:pt x="1516" y="768"/>
                  </a:lnTo>
                  <a:lnTo>
                    <a:pt x="1514" y="772"/>
                  </a:lnTo>
                  <a:lnTo>
                    <a:pt x="1512" y="772"/>
                  </a:lnTo>
                  <a:lnTo>
                    <a:pt x="1510" y="774"/>
                  </a:lnTo>
                  <a:lnTo>
                    <a:pt x="1510" y="780"/>
                  </a:lnTo>
                  <a:lnTo>
                    <a:pt x="1510" y="782"/>
                  </a:lnTo>
                  <a:lnTo>
                    <a:pt x="1510" y="784"/>
                  </a:lnTo>
                  <a:lnTo>
                    <a:pt x="1504" y="786"/>
                  </a:lnTo>
                  <a:lnTo>
                    <a:pt x="1496" y="790"/>
                  </a:lnTo>
                  <a:lnTo>
                    <a:pt x="1492" y="792"/>
                  </a:lnTo>
                  <a:lnTo>
                    <a:pt x="1490" y="790"/>
                  </a:lnTo>
                  <a:lnTo>
                    <a:pt x="1492" y="784"/>
                  </a:lnTo>
                  <a:lnTo>
                    <a:pt x="1494" y="776"/>
                  </a:lnTo>
                  <a:lnTo>
                    <a:pt x="1496" y="770"/>
                  </a:lnTo>
                  <a:lnTo>
                    <a:pt x="1496" y="766"/>
                  </a:lnTo>
                  <a:lnTo>
                    <a:pt x="1498" y="760"/>
                  </a:lnTo>
                  <a:lnTo>
                    <a:pt x="1500" y="754"/>
                  </a:lnTo>
                  <a:lnTo>
                    <a:pt x="1498" y="750"/>
                  </a:lnTo>
                  <a:lnTo>
                    <a:pt x="1494" y="750"/>
                  </a:lnTo>
                  <a:lnTo>
                    <a:pt x="1490" y="752"/>
                  </a:lnTo>
                  <a:lnTo>
                    <a:pt x="1480" y="762"/>
                  </a:lnTo>
                  <a:lnTo>
                    <a:pt x="1456" y="784"/>
                  </a:lnTo>
                  <a:lnTo>
                    <a:pt x="1450" y="790"/>
                  </a:lnTo>
                  <a:lnTo>
                    <a:pt x="1450" y="794"/>
                  </a:lnTo>
                  <a:lnTo>
                    <a:pt x="1450" y="798"/>
                  </a:lnTo>
                  <a:lnTo>
                    <a:pt x="1446" y="804"/>
                  </a:lnTo>
                  <a:lnTo>
                    <a:pt x="1440" y="810"/>
                  </a:lnTo>
                  <a:lnTo>
                    <a:pt x="1436" y="810"/>
                  </a:lnTo>
                  <a:lnTo>
                    <a:pt x="1434" y="810"/>
                  </a:lnTo>
                  <a:lnTo>
                    <a:pt x="1432" y="810"/>
                  </a:lnTo>
                  <a:lnTo>
                    <a:pt x="1428" y="812"/>
                  </a:lnTo>
                  <a:lnTo>
                    <a:pt x="1426" y="812"/>
                  </a:lnTo>
                  <a:lnTo>
                    <a:pt x="1428" y="808"/>
                  </a:lnTo>
                  <a:lnTo>
                    <a:pt x="1432" y="802"/>
                  </a:lnTo>
                  <a:lnTo>
                    <a:pt x="1436" y="798"/>
                  </a:lnTo>
                  <a:lnTo>
                    <a:pt x="1436" y="794"/>
                  </a:lnTo>
                  <a:lnTo>
                    <a:pt x="1436" y="792"/>
                  </a:lnTo>
                  <a:lnTo>
                    <a:pt x="1438" y="790"/>
                  </a:lnTo>
                  <a:lnTo>
                    <a:pt x="1442" y="784"/>
                  </a:lnTo>
                  <a:lnTo>
                    <a:pt x="1440" y="782"/>
                  </a:lnTo>
                  <a:lnTo>
                    <a:pt x="1440" y="778"/>
                  </a:lnTo>
                  <a:lnTo>
                    <a:pt x="1448" y="770"/>
                  </a:lnTo>
                  <a:lnTo>
                    <a:pt x="1466" y="756"/>
                  </a:lnTo>
                  <a:lnTo>
                    <a:pt x="1466" y="754"/>
                  </a:lnTo>
                  <a:lnTo>
                    <a:pt x="1458" y="754"/>
                  </a:lnTo>
                  <a:lnTo>
                    <a:pt x="1454" y="752"/>
                  </a:lnTo>
                  <a:lnTo>
                    <a:pt x="1450" y="752"/>
                  </a:lnTo>
                  <a:lnTo>
                    <a:pt x="1446" y="748"/>
                  </a:lnTo>
                  <a:lnTo>
                    <a:pt x="1446" y="746"/>
                  </a:lnTo>
                  <a:lnTo>
                    <a:pt x="1444" y="752"/>
                  </a:lnTo>
                  <a:lnTo>
                    <a:pt x="1442" y="758"/>
                  </a:lnTo>
                  <a:lnTo>
                    <a:pt x="1442" y="760"/>
                  </a:lnTo>
                  <a:lnTo>
                    <a:pt x="1440" y="758"/>
                  </a:lnTo>
                  <a:lnTo>
                    <a:pt x="1438" y="754"/>
                  </a:lnTo>
                  <a:lnTo>
                    <a:pt x="1434" y="750"/>
                  </a:lnTo>
                  <a:lnTo>
                    <a:pt x="1430" y="748"/>
                  </a:lnTo>
                  <a:lnTo>
                    <a:pt x="1426" y="750"/>
                  </a:lnTo>
                  <a:lnTo>
                    <a:pt x="1424" y="750"/>
                  </a:lnTo>
                  <a:lnTo>
                    <a:pt x="1420" y="748"/>
                  </a:lnTo>
                  <a:lnTo>
                    <a:pt x="1418" y="746"/>
                  </a:lnTo>
                  <a:lnTo>
                    <a:pt x="1414" y="746"/>
                  </a:lnTo>
                  <a:lnTo>
                    <a:pt x="1412" y="748"/>
                  </a:lnTo>
                  <a:lnTo>
                    <a:pt x="1414" y="752"/>
                  </a:lnTo>
                  <a:lnTo>
                    <a:pt x="1416" y="754"/>
                  </a:lnTo>
                  <a:lnTo>
                    <a:pt x="1416" y="758"/>
                  </a:lnTo>
                  <a:lnTo>
                    <a:pt x="1414" y="760"/>
                  </a:lnTo>
                  <a:lnTo>
                    <a:pt x="1408" y="758"/>
                  </a:lnTo>
                  <a:lnTo>
                    <a:pt x="1402" y="754"/>
                  </a:lnTo>
                  <a:lnTo>
                    <a:pt x="1400" y="756"/>
                  </a:lnTo>
                  <a:lnTo>
                    <a:pt x="1402" y="760"/>
                  </a:lnTo>
                  <a:lnTo>
                    <a:pt x="1410" y="764"/>
                  </a:lnTo>
                  <a:lnTo>
                    <a:pt x="1418" y="768"/>
                  </a:lnTo>
                  <a:lnTo>
                    <a:pt x="1422" y="770"/>
                  </a:lnTo>
                  <a:lnTo>
                    <a:pt x="1418" y="772"/>
                  </a:lnTo>
                  <a:lnTo>
                    <a:pt x="1410" y="770"/>
                  </a:lnTo>
                  <a:lnTo>
                    <a:pt x="1404" y="768"/>
                  </a:lnTo>
                  <a:lnTo>
                    <a:pt x="1402" y="768"/>
                  </a:lnTo>
                  <a:lnTo>
                    <a:pt x="1402" y="770"/>
                  </a:lnTo>
                  <a:lnTo>
                    <a:pt x="1400" y="774"/>
                  </a:lnTo>
                  <a:lnTo>
                    <a:pt x="1396" y="778"/>
                  </a:lnTo>
                  <a:lnTo>
                    <a:pt x="1388" y="782"/>
                  </a:lnTo>
                  <a:lnTo>
                    <a:pt x="1376" y="790"/>
                  </a:lnTo>
                  <a:lnTo>
                    <a:pt x="1372" y="792"/>
                  </a:lnTo>
                  <a:lnTo>
                    <a:pt x="1372" y="794"/>
                  </a:lnTo>
                  <a:lnTo>
                    <a:pt x="1366" y="798"/>
                  </a:lnTo>
                  <a:lnTo>
                    <a:pt x="1362" y="800"/>
                  </a:lnTo>
                  <a:lnTo>
                    <a:pt x="1360" y="802"/>
                  </a:lnTo>
                  <a:lnTo>
                    <a:pt x="1360" y="804"/>
                  </a:lnTo>
                  <a:lnTo>
                    <a:pt x="1362" y="808"/>
                  </a:lnTo>
                  <a:lnTo>
                    <a:pt x="1360" y="810"/>
                  </a:lnTo>
                  <a:lnTo>
                    <a:pt x="1358" y="810"/>
                  </a:lnTo>
                  <a:lnTo>
                    <a:pt x="1358" y="812"/>
                  </a:lnTo>
                  <a:lnTo>
                    <a:pt x="1362" y="816"/>
                  </a:lnTo>
                  <a:lnTo>
                    <a:pt x="1368" y="818"/>
                  </a:lnTo>
                  <a:lnTo>
                    <a:pt x="1370" y="818"/>
                  </a:lnTo>
                  <a:lnTo>
                    <a:pt x="1368" y="818"/>
                  </a:lnTo>
                  <a:lnTo>
                    <a:pt x="1362" y="818"/>
                  </a:lnTo>
                  <a:lnTo>
                    <a:pt x="1356" y="818"/>
                  </a:lnTo>
                  <a:lnTo>
                    <a:pt x="1350" y="816"/>
                  </a:lnTo>
                  <a:lnTo>
                    <a:pt x="1350" y="814"/>
                  </a:lnTo>
                  <a:lnTo>
                    <a:pt x="1350" y="810"/>
                  </a:lnTo>
                  <a:lnTo>
                    <a:pt x="1350" y="806"/>
                  </a:lnTo>
                  <a:lnTo>
                    <a:pt x="1350" y="804"/>
                  </a:lnTo>
                  <a:lnTo>
                    <a:pt x="1342" y="802"/>
                  </a:lnTo>
                  <a:lnTo>
                    <a:pt x="1334" y="800"/>
                  </a:lnTo>
                  <a:lnTo>
                    <a:pt x="1326" y="800"/>
                  </a:lnTo>
                  <a:lnTo>
                    <a:pt x="1324" y="798"/>
                  </a:lnTo>
                  <a:lnTo>
                    <a:pt x="1322" y="798"/>
                  </a:lnTo>
                  <a:lnTo>
                    <a:pt x="1320" y="796"/>
                  </a:lnTo>
                  <a:lnTo>
                    <a:pt x="1318" y="798"/>
                  </a:lnTo>
                  <a:lnTo>
                    <a:pt x="1312" y="796"/>
                  </a:lnTo>
                  <a:lnTo>
                    <a:pt x="1308" y="794"/>
                  </a:lnTo>
                  <a:lnTo>
                    <a:pt x="1306" y="794"/>
                  </a:lnTo>
                  <a:lnTo>
                    <a:pt x="1306" y="796"/>
                  </a:lnTo>
                  <a:lnTo>
                    <a:pt x="1304" y="802"/>
                  </a:lnTo>
                  <a:lnTo>
                    <a:pt x="1302" y="808"/>
                  </a:lnTo>
                  <a:lnTo>
                    <a:pt x="1300" y="802"/>
                  </a:lnTo>
                  <a:lnTo>
                    <a:pt x="1298" y="800"/>
                  </a:lnTo>
                  <a:lnTo>
                    <a:pt x="1294" y="796"/>
                  </a:lnTo>
                  <a:lnTo>
                    <a:pt x="1290" y="796"/>
                  </a:lnTo>
                  <a:lnTo>
                    <a:pt x="1284" y="798"/>
                  </a:lnTo>
                  <a:lnTo>
                    <a:pt x="1278" y="802"/>
                  </a:lnTo>
                  <a:lnTo>
                    <a:pt x="1280" y="804"/>
                  </a:lnTo>
                  <a:lnTo>
                    <a:pt x="1286" y="806"/>
                  </a:lnTo>
                  <a:lnTo>
                    <a:pt x="1288" y="808"/>
                  </a:lnTo>
                  <a:lnTo>
                    <a:pt x="1290" y="810"/>
                  </a:lnTo>
                  <a:lnTo>
                    <a:pt x="1294" y="812"/>
                  </a:lnTo>
                  <a:lnTo>
                    <a:pt x="1298" y="812"/>
                  </a:lnTo>
                  <a:lnTo>
                    <a:pt x="1302" y="814"/>
                  </a:lnTo>
                  <a:lnTo>
                    <a:pt x="1304" y="816"/>
                  </a:lnTo>
                  <a:lnTo>
                    <a:pt x="1308" y="816"/>
                  </a:lnTo>
                  <a:lnTo>
                    <a:pt x="1310" y="818"/>
                  </a:lnTo>
                  <a:lnTo>
                    <a:pt x="1308" y="820"/>
                  </a:lnTo>
                  <a:lnTo>
                    <a:pt x="1306" y="822"/>
                  </a:lnTo>
                  <a:lnTo>
                    <a:pt x="1306" y="824"/>
                  </a:lnTo>
                  <a:lnTo>
                    <a:pt x="1312" y="832"/>
                  </a:lnTo>
                  <a:lnTo>
                    <a:pt x="1314" y="836"/>
                  </a:lnTo>
                  <a:lnTo>
                    <a:pt x="1312" y="836"/>
                  </a:lnTo>
                  <a:lnTo>
                    <a:pt x="1296" y="824"/>
                  </a:lnTo>
                  <a:lnTo>
                    <a:pt x="1286" y="818"/>
                  </a:lnTo>
                  <a:lnTo>
                    <a:pt x="1280" y="816"/>
                  </a:lnTo>
                  <a:lnTo>
                    <a:pt x="1278" y="818"/>
                  </a:lnTo>
                  <a:lnTo>
                    <a:pt x="1278" y="822"/>
                  </a:lnTo>
                  <a:lnTo>
                    <a:pt x="1280" y="822"/>
                  </a:lnTo>
                  <a:lnTo>
                    <a:pt x="1280" y="824"/>
                  </a:lnTo>
                  <a:lnTo>
                    <a:pt x="1276" y="826"/>
                  </a:lnTo>
                  <a:lnTo>
                    <a:pt x="1274" y="826"/>
                  </a:lnTo>
                  <a:lnTo>
                    <a:pt x="1272" y="826"/>
                  </a:lnTo>
                  <a:lnTo>
                    <a:pt x="1272" y="824"/>
                  </a:lnTo>
                  <a:lnTo>
                    <a:pt x="1274" y="822"/>
                  </a:lnTo>
                  <a:lnTo>
                    <a:pt x="1272" y="822"/>
                  </a:lnTo>
                  <a:lnTo>
                    <a:pt x="1266" y="824"/>
                  </a:lnTo>
                  <a:lnTo>
                    <a:pt x="1252" y="834"/>
                  </a:lnTo>
                  <a:lnTo>
                    <a:pt x="1252" y="836"/>
                  </a:lnTo>
                  <a:lnTo>
                    <a:pt x="1250" y="838"/>
                  </a:lnTo>
                  <a:lnTo>
                    <a:pt x="1248" y="846"/>
                  </a:lnTo>
                  <a:lnTo>
                    <a:pt x="1246" y="850"/>
                  </a:lnTo>
                  <a:lnTo>
                    <a:pt x="1244" y="856"/>
                  </a:lnTo>
                  <a:lnTo>
                    <a:pt x="1238" y="862"/>
                  </a:lnTo>
                  <a:lnTo>
                    <a:pt x="1228" y="868"/>
                  </a:lnTo>
                  <a:lnTo>
                    <a:pt x="1238" y="856"/>
                  </a:lnTo>
                  <a:lnTo>
                    <a:pt x="1242" y="844"/>
                  </a:lnTo>
                  <a:lnTo>
                    <a:pt x="1244" y="832"/>
                  </a:lnTo>
                  <a:lnTo>
                    <a:pt x="1244" y="824"/>
                  </a:lnTo>
                  <a:lnTo>
                    <a:pt x="1242" y="820"/>
                  </a:lnTo>
                  <a:lnTo>
                    <a:pt x="1240" y="822"/>
                  </a:lnTo>
                  <a:lnTo>
                    <a:pt x="1238" y="824"/>
                  </a:lnTo>
                  <a:lnTo>
                    <a:pt x="1236" y="826"/>
                  </a:lnTo>
                  <a:lnTo>
                    <a:pt x="1236" y="824"/>
                  </a:lnTo>
                  <a:lnTo>
                    <a:pt x="1232" y="822"/>
                  </a:lnTo>
                  <a:lnTo>
                    <a:pt x="1230" y="822"/>
                  </a:lnTo>
                  <a:lnTo>
                    <a:pt x="1224" y="834"/>
                  </a:lnTo>
                  <a:lnTo>
                    <a:pt x="1222" y="840"/>
                  </a:lnTo>
                  <a:lnTo>
                    <a:pt x="1222" y="842"/>
                  </a:lnTo>
                  <a:lnTo>
                    <a:pt x="1222" y="844"/>
                  </a:lnTo>
                  <a:lnTo>
                    <a:pt x="1220" y="846"/>
                  </a:lnTo>
                  <a:lnTo>
                    <a:pt x="1216" y="848"/>
                  </a:lnTo>
                  <a:lnTo>
                    <a:pt x="1214" y="848"/>
                  </a:lnTo>
                  <a:lnTo>
                    <a:pt x="1214" y="846"/>
                  </a:lnTo>
                  <a:lnTo>
                    <a:pt x="1216" y="840"/>
                  </a:lnTo>
                  <a:lnTo>
                    <a:pt x="1218" y="836"/>
                  </a:lnTo>
                  <a:lnTo>
                    <a:pt x="1216" y="832"/>
                  </a:lnTo>
                  <a:lnTo>
                    <a:pt x="1214" y="830"/>
                  </a:lnTo>
                  <a:lnTo>
                    <a:pt x="1212" y="830"/>
                  </a:lnTo>
                  <a:lnTo>
                    <a:pt x="1204" y="832"/>
                  </a:lnTo>
                  <a:lnTo>
                    <a:pt x="1198" y="836"/>
                  </a:lnTo>
                  <a:lnTo>
                    <a:pt x="1186" y="844"/>
                  </a:lnTo>
                  <a:lnTo>
                    <a:pt x="1184" y="846"/>
                  </a:lnTo>
                  <a:lnTo>
                    <a:pt x="1188" y="848"/>
                  </a:lnTo>
                  <a:lnTo>
                    <a:pt x="1188" y="850"/>
                  </a:lnTo>
                  <a:lnTo>
                    <a:pt x="1188" y="854"/>
                  </a:lnTo>
                  <a:lnTo>
                    <a:pt x="1188" y="856"/>
                  </a:lnTo>
                  <a:lnTo>
                    <a:pt x="1190" y="858"/>
                  </a:lnTo>
                  <a:lnTo>
                    <a:pt x="1196" y="860"/>
                  </a:lnTo>
                  <a:lnTo>
                    <a:pt x="1200" y="862"/>
                  </a:lnTo>
                  <a:lnTo>
                    <a:pt x="1204" y="864"/>
                  </a:lnTo>
                  <a:lnTo>
                    <a:pt x="1208" y="868"/>
                  </a:lnTo>
                  <a:lnTo>
                    <a:pt x="1210" y="876"/>
                  </a:lnTo>
                  <a:lnTo>
                    <a:pt x="1200" y="872"/>
                  </a:lnTo>
                  <a:lnTo>
                    <a:pt x="1198" y="870"/>
                  </a:lnTo>
                  <a:lnTo>
                    <a:pt x="1200" y="868"/>
                  </a:lnTo>
                  <a:lnTo>
                    <a:pt x="1202" y="868"/>
                  </a:lnTo>
                  <a:lnTo>
                    <a:pt x="1196" y="864"/>
                  </a:lnTo>
                  <a:lnTo>
                    <a:pt x="1190" y="862"/>
                  </a:lnTo>
                  <a:lnTo>
                    <a:pt x="1186" y="860"/>
                  </a:lnTo>
                  <a:lnTo>
                    <a:pt x="1182" y="854"/>
                  </a:lnTo>
                  <a:lnTo>
                    <a:pt x="1180" y="852"/>
                  </a:lnTo>
                  <a:lnTo>
                    <a:pt x="1174" y="852"/>
                  </a:lnTo>
                  <a:lnTo>
                    <a:pt x="1166" y="854"/>
                  </a:lnTo>
                  <a:lnTo>
                    <a:pt x="1166" y="856"/>
                  </a:lnTo>
                  <a:lnTo>
                    <a:pt x="1174" y="862"/>
                  </a:lnTo>
                  <a:lnTo>
                    <a:pt x="1178" y="866"/>
                  </a:lnTo>
                  <a:lnTo>
                    <a:pt x="1176" y="868"/>
                  </a:lnTo>
                  <a:lnTo>
                    <a:pt x="1172" y="868"/>
                  </a:lnTo>
                  <a:lnTo>
                    <a:pt x="1168" y="862"/>
                  </a:lnTo>
                  <a:lnTo>
                    <a:pt x="1158" y="854"/>
                  </a:lnTo>
                  <a:lnTo>
                    <a:pt x="1154" y="854"/>
                  </a:lnTo>
                  <a:lnTo>
                    <a:pt x="1154" y="858"/>
                  </a:lnTo>
                  <a:lnTo>
                    <a:pt x="1154" y="860"/>
                  </a:lnTo>
                  <a:lnTo>
                    <a:pt x="1154" y="862"/>
                  </a:lnTo>
                  <a:lnTo>
                    <a:pt x="1152" y="864"/>
                  </a:lnTo>
                  <a:lnTo>
                    <a:pt x="1150" y="868"/>
                  </a:lnTo>
                  <a:lnTo>
                    <a:pt x="1150" y="872"/>
                  </a:lnTo>
                  <a:lnTo>
                    <a:pt x="1152" y="876"/>
                  </a:lnTo>
                  <a:lnTo>
                    <a:pt x="1152" y="878"/>
                  </a:lnTo>
                  <a:lnTo>
                    <a:pt x="1146" y="880"/>
                  </a:lnTo>
                  <a:lnTo>
                    <a:pt x="1138" y="884"/>
                  </a:lnTo>
                  <a:lnTo>
                    <a:pt x="1134" y="886"/>
                  </a:lnTo>
                  <a:lnTo>
                    <a:pt x="1130" y="888"/>
                  </a:lnTo>
                  <a:lnTo>
                    <a:pt x="1128" y="892"/>
                  </a:lnTo>
                  <a:lnTo>
                    <a:pt x="1128" y="894"/>
                  </a:lnTo>
                  <a:lnTo>
                    <a:pt x="1134" y="896"/>
                  </a:lnTo>
                  <a:lnTo>
                    <a:pt x="1138" y="898"/>
                  </a:lnTo>
                  <a:lnTo>
                    <a:pt x="1132" y="900"/>
                  </a:lnTo>
                  <a:lnTo>
                    <a:pt x="1122" y="902"/>
                  </a:lnTo>
                  <a:lnTo>
                    <a:pt x="1120" y="906"/>
                  </a:lnTo>
                  <a:lnTo>
                    <a:pt x="1118" y="908"/>
                  </a:lnTo>
                  <a:lnTo>
                    <a:pt x="1114" y="912"/>
                  </a:lnTo>
                  <a:lnTo>
                    <a:pt x="1108" y="912"/>
                  </a:lnTo>
                  <a:lnTo>
                    <a:pt x="1102" y="912"/>
                  </a:lnTo>
                  <a:lnTo>
                    <a:pt x="1096" y="916"/>
                  </a:lnTo>
                  <a:lnTo>
                    <a:pt x="1090" y="924"/>
                  </a:lnTo>
                  <a:lnTo>
                    <a:pt x="1088" y="928"/>
                  </a:lnTo>
                  <a:lnTo>
                    <a:pt x="1088" y="930"/>
                  </a:lnTo>
                  <a:lnTo>
                    <a:pt x="1092" y="930"/>
                  </a:lnTo>
                  <a:lnTo>
                    <a:pt x="1096" y="928"/>
                  </a:lnTo>
                  <a:lnTo>
                    <a:pt x="1106" y="926"/>
                  </a:lnTo>
                  <a:lnTo>
                    <a:pt x="1108" y="926"/>
                  </a:lnTo>
                  <a:lnTo>
                    <a:pt x="1108" y="930"/>
                  </a:lnTo>
                  <a:lnTo>
                    <a:pt x="1112" y="930"/>
                  </a:lnTo>
                  <a:lnTo>
                    <a:pt x="1124" y="924"/>
                  </a:lnTo>
                  <a:lnTo>
                    <a:pt x="1128" y="924"/>
                  </a:lnTo>
                  <a:lnTo>
                    <a:pt x="1130" y="924"/>
                  </a:lnTo>
                  <a:lnTo>
                    <a:pt x="1128" y="928"/>
                  </a:lnTo>
                  <a:lnTo>
                    <a:pt x="1120" y="932"/>
                  </a:lnTo>
                  <a:lnTo>
                    <a:pt x="1110" y="936"/>
                  </a:lnTo>
                  <a:lnTo>
                    <a:pt x="1102" y="936"/>
                  </a:lnTo>
                  <a:lnTo>
                    <a:pt x="1100" y="936"/>
                  </a:lnTo>
                  <a:lnTo>
                    <a:pt x="1096" y="934"/>
                  </a:lnTo>
                  <a:lnTo>
                    <a:pt x="1088" y="934"/>
                  </a:lnTo>
                  <a:lnTo>
                    <a:pt x="1078" y="936"/>
                  </a:lnTo>
                  <a:lnTo>
                    <a:pt x="1072" y="938"/>
                  </a:lnTo>
                  <a:lnTo>
                    <a:pt x="1070" y="940"/>
                  </a:lnTo>
                  <a:lnTo>
                    <a:pt x="1074" y="942"/>
                  </a:lnTo>
                  <a:lnTo>
                    <a:pt x="1076" y="944"/>
                  </a:lnTo>
                  <a:lnTo>
                    <a:pt x="1076" y="946"/>
                  </a:lnTo>
                  <a:lnTo>
                    <a:pt x="1080" y="948"/>
                  </a:lnTo>
                  <a:lnTo>
                    <a:pt x="1086" y="948"/>
                  </a:lnTo>
                  <a:lnTo>
                    <a:pt x="1084" y="952"/>
                  </a:lnTo>
                  <a:lnTo>
                    <a:pt x="1080" y="958"/>
                  </a:lnTo>
                  <a:lnTo>
                    <a:pt x="1078" y="960"/>
                  </a:lnTo>
                  <a:lnTo>
                    <a:pt x="1076" y="964"/>
                  </a:lnTo>
                  <a:lnTo>
                    <a:pt x="1076" y="968"/>
                  </a:lnTo>
                  <a:lnTo>
                    <a:pt x="1074" y="966"/>
                  </a:lnTo>
                  <a:lnTo>
                    <a:pt x="1070" y="960"/>
                  </a:lnTo>
                  <a:lnTo>
                    <a:pt x="1070" y="954"/>
                  </a:lnTo>
                  <a:lnTo>
                    <a:pt x="1070" y="948"/>
                  </a:lnTo>
                  <a:lnTo>
                    <a:pt x="1068" y="944"/>
                  </a:lnTo>
                  <a:lnTo>
                    <a:pt x="1066" y="944"/>
                  </a:lnTo>
                  <a:lnTo>
                    <a:pt x="1064" y="948"/>
                  </a:lnTo>
                  <a:lnTo>
                    <a:pt x="1060" y="954"/>
                  </a:lnTo>
                  <a:lnTo>
                    <a:pt x="1058" y="954"/>
                  </a:lnTo>
                  <a:lnTo>
                    <a:pt x="1056" y="954"/>
                  </a:lnTo>
                  <a:lnTo>
                    <a:pt x="1056" y="952"/>
                  </a:lnTo>
                  <a:lnTo>
                    <a:pt x="1052" y="950"/>
                  </a:lnTo>
                  <a:lnTo>
                    <a:pt x="1046" y="952"/>
                  </a:lnTo>
                  <a:lnTo>
                    <a:pt x="1042" y="956"/>
                  </a:lnTo>
                  <a:lnTo>
                    <a:pt x="1040" y="956"/>
                  </a:lnTo>
                  <a:lnTo>
                    <a:pt x="1040" y="958"/>
                  </a:lnTo>
                  <a:lnTo>
                    <a:pt x="1042" y="960"/>
                  </a:lnTo>
                  <a:lnTo>
                    <a:pt x="1044" y="960"/>
                  </a:lnTo>
                  <a:lnTo>
                    <a:pt x="1048" y="958"/>
                  </a:lnTo>
                  <a:lnTo>
                    <a:pt x="1054" y="958"/>
                  </a:lnTo>
                  <a:lnTo>
                    <a:pt x="1062" y="960"/>
                  </a:lnTo>
                  <a:lnTo>
                    <a:pt x="1064" y="962"/>
                  </a:lnTo>
                  <a:lnTo>
                    <a:pt x="1064" y="964"/>
                  </a:lnTo>
                  <a:lnTo>
                    <a:pt x="1060" y="966"/>
                  </a:lnTo>
                  <a:lnTo>
                    <a:pt x="1050" y="966"/>
                  </a:lnTo>
                  <a:lnTo>
                    <a:pt x="1032" y="970"/>
                  </a:lnTo>
                  <a:lnTo>
                    <a:pt x="1020" y="974"/>
                  </a:lnTo>
                  <a:lnTo>
                    <a:pt x="1018" y="976"/>
                  </a:lnTo>
                  <a:lnTo>
                    <a:pt x="1020" y="978"/>
                  </a:lnTo>
                  <a:lnTo>
                    <a:pt x="1022" y="980"/>
                  </a:lnTo>
                  <a:lnTo>
                    <a:pt x="1018" y="984"/>
                  </a:lnTo>
                  <a:lnTo>
                    <a:pt x="1016" y="986"/>
                  </a:lnTo>
                  <a:lnTo>
                    <a:pt x="1020" y="988"/>
                  </a:lnTo>
                  <a:lnTo>
                    <a:pt x="1026" y="988"/>
                  </a:lnTo>
                  <a:lnTo>
                    <a:pt x="1030" y="986"/>
                  </a:lnTo>
                  <a:lnTo>
                    <a:pt x="1036" y="980"/>
                  </a:lnTo>
                  <a:lnTo>
                    <a:pt x="1042" y="976"/>
                  </a:lnTo>
                  <a:lnTo>
                    <a:pt x="1046" y="976"/>
                  </a:lnTo>
                  <a:lnTo>
                    <a:pt x="1052" y="976"/>
                  </a:lnTo>
                  <a:lnTo>
                    <a:pt x="1060" y="980"/>
                  </a:lnTo>
                  <a:lnTo>
                    <a:pt x="1058" y="980"/>
                  </a:lnTo>
                  <a:lnTo>
                    <a:pt x="1050" y="980"/>
                  </a:lnTo>
                  <a:lnTo>
                    <a:pt x="1040" y="982"/>
                  </a:lnTo>
                  <a:lnTo>
                    <a:pt x="1034" y="986"/>
                  </a:lnTo>
                  <a:lnTo>
                    <a:pt x="1034" y="988"/>
                  </a:lnTo>
                  <a:lnTo>
                    <a:pt x="1036" y="990"/>
                  </a:lnTo>
                  <a:lnTo>
                    <a:pt x="1034" y="990"/>
                  </a:lnTo>
                  <a:lnTo>
                    <a:pt x="1026" y="992"/>
                  </a:lnTo>
                  <a:lnTo>
                    <a:pt x="1016" y="996"/>
                  </a:lnTo>
                  <a:lnTo>
                    <a:pt x="1016" y="998"/>
                  </a:lnTo>
                  <a:lnTo>
                    <a:pt x="1020" y="1002"/>
                  </a:lnTo>
                  <a:lnTo>
                    <a:pt x="1022" y="1002"/>
                  </a:lnTo>
                  <a:lnTo>
                    <a:pt x="1022" y="1004"/>
                  </a:lnTo>
                  <a:lnTo>
                    <a:pt x="1020" y="1006"/>
                  </a:lnTo>
                  <a:lnTo>
                    <a:pt x="1016" y="1004"/>
                  </a:lnTo>
                  <a:lnTo>
                    <a:pt x="1014" y="1002"/>
                  </a:lnTo>
                  <a:lnTo>
                    <a:pt x="1010" y="1004"/>
                  </a:lnTo>
                  <a:lnTo>
                    <a:pt x="1004" y="1012"/>
                  </a:lnTo>
                  <a:lnTo>
                    <a:pt x="1008" y="1014"/>
                  </a:lnTo>
                  <a:lnTo>
                    <a:pt x="1012" y="1014"/>
                  </a:lnTo>
                  <a:lnTo>
                    <a:pt x="1016" y="1012"/>
                  </a:lnTo>
                  <a:lnTo>
                    <a:pt x="1024" y="1012"/>
                  </a:lnTo>
                  <a:lnTo>
                    <a:pt x="1036" y="1012"/>
                  </a:lnTo>
                  <a:lnTo>
                    <a:pt x="1050" y="1016"/>
                  </a:lnTo>
                  <a:lnTo>
                    <a:pt x="1048" y="1016"/>
                  </a:lnTo>
                  <a:lnTo>
                    <a:pt x="1046" y="1018"/>
                  </a:lnTo>
                  <a:lnTo>
                    <a:pt x="1046" y="1022"/>
                  </a:lnTo>
                  <a:lnTo>
                    <a:pt x="1046" y="1024"/>
                  </a:lnTo>
                  <a:lnTo>
                    <a:pt x="1044" y="1022"/>
                  </a:lnTo>
                  <a:lnTo>
                    <a:pt x="1038" y="1018"/>
                  </a:lnTo>
                  <a:lnTo>
                    <a:pt x="1034" y="1016"/>
                  </a:lnTo>
                  <a:lnTo>
                    <a:pt x="1028" y="1016"/>
                  </a:lnTo>
                  <a:lnTo>
                    <a:pt x="1020" y="1016"/>
                  </a:lnTo>
                  <a:lnTo>
                    <a:pt x="1014" y="1018"/>
                  </a:lnTo>
                  <a:lnTo>
                    <a:pt x="1008" y="1020"/>
                  </a:lnTo>
                  <a:lnTo>
                    <a:pt x="1002" y="1020"/>
                  </a:lnTo>
                  <a:lnTo>
                    <a:pt x="998" y="1020"/>
                  </a:lnTo>
                  <a:lnTo>
                    <a:pt x="996" y="1020"/>
                  </a:lnTo>
                  <a:lnTo>
                    <a:pt x="994" y="1022"/>
                  </a:lnTo>
                  <a:lnTo>
                    <a:pt x="990" y="1022"/>
                  </a:lnTo>
                  <a:lnTo>
                    <a:pt x="988" y="1024"/>
                  </a:lnTo>
                  <a:lnTo>
                    <a:pt x="988" y="1026"/>
                  </a:lnTo>
                  <a:lnTo>
                    <a:pt x="988" y="1028"/>
                  </a:lnTo>
                  <a:lnTo>
                    <a:pt x="988" y="1030"/>
                  </a:lnTo>
                  <a:lnTo>
                    <a:pt x="986" y="1032"/>
                  </a:lnTo>
                  <a:lnTo>
                    <a:pt x="982" y="1034"/>
                  </a:lnTo>
                  <a:lnTo>
                    <a:pt x="976" y="1034"/>
                  </a:lnTo>
                  <a:lnTo>
                    <a:pt x="968" y="1036"/>
                  </a:lnTo>
                  <a:lnTo>
                    <a:pt x="970" y="1038"/>
                  </a:lnTo>
                  <a:lnTo>
                    <a:pt x="974" y="1042"/>
                  </a:lnTo>
                  <a:lnTo>
                    <a:pt x="974" y="1044"/>
                  </a:lnTo>
                  <a:lnTo>
                    <a:pt x="972" y="1046"/>
                  </a:lnTo>
                  <a:lnTo>
                    <a:pt x="966" y="1050"/>
                  </a:lnTo>
                  <a:lnTo>
                    <a:pt x="964" y="1050"/>
                  </a:lnTo>
                  <a:lnTo>
                    <a:pt x="962" y="1050"/>
                  </a:lnTo>
                  <a:lnTo>
                    <a:pt x="956" y="1052"/>
                  </a:lnTo>
                  <a:lnTo>
                    <a:pt x="954" y="1056"/>
                  </a:lnTo>
                  <a:lnTo>
                    <a:pt x="956" y="1058"/>
                  </a:lnTo>
                  <a:lnTo>
                    <a:pt x="958" y="1058"/>
                  </a:lnTo>
                  <a:lnTo>
                    <a:pt x="958" y="1060"/>
                  </a:lnTo>
                  <a:lnTo>
                    <a:pt x="954" y="1062"/>
                  </a:lnTo>
                  <a:lnTo>
                    <a:pt x="954" y="1064"/>
                  </a:lnTo>
                  <a:lnTo>
                    <a:pt x="956" y="1066"/>
                  </a:lnTo>
                  <a:lnTo>
                    <a:pt x="954" y="1064"/>
                  </a:lnTo>
                  <a:lnTo>
                    <a:pt x="950" y="1064"/>
                  </a:lnTo>
                  <a:lnTo>
                    <a:pt x="946" y="1064"/>
                  </a:lnTo>
                  <a:lnTo>
                    <a:pt x="946" y="1066"/>
                  </a:lnTo>
                  <a:lnTo>
                    <a:pt x="948" y="1068"/>
                  </a:lnTo>
                  <a:lnTo>
                    <a:pt x="950" y="1070"/>
                  </a:lnTo>
                  <a:lnTo>
                    <a:pt x="950" y="1072"/>
                  </a:lnTo>
                  <a:lnTo>
                    <a:pt x="948" y="1076"/>
                  </a:lnTo>
                  <a:lnTo>
                    <a:pt x="948" y="1080"/>
                  </a:lnTo>
                  <a:lnTo>
                    <a:pt x="954" y="1080"/>
                  </a:lnTo>
                  <a:lnTo>
                    <a:pt x="958" y="1080"/>
                  </a:lnTo>
                  <a:lnTo>
                    <a:pt x="954" y="1082"/>
                  </a:lnTo>
                  <a:lnTo>
                    <a:pt x="948" y="1084"/>
                  </a:lnTo>
                  <a:lnTo>
                    <a:pt x="946" y="1086"/>
                  </a:lnTo>
                  <a:lnTo>
                    <a:pt x="954" y="1086"/>
                  </a:lnTo>
                  <a:lnTo>
                    <a:pt x="964" y="1084"/>
                  </a:lnTo>
                  <a:lnTo>
                    <a:pt x="988" y="1078"/>
                  </a:lnTo>
                  <a:lnTo>
                    <a:pt x="994" y="1078"/>
                  </a:lnTo>
                  <a:lnTo>
                    <a:pt x="990" y="1080"/>
                  </a:lnTo>
                  <a:lnTo>
                    <a:pt x="982" y="1084"/>
                  </a:lnTo>
                  <a:lnTo>
                    <a:pt x="972" y="1086"/>
                  </a:lnTo>
                  <a:lnTo>
                    <a:pt x="954" y="1090"/>
                  </a:lnTo>
                  <a:lnTo>
                    <a:pt x="946" y="1092"/>
                  </a:lnTo>
                  <a:lnTo>
                    <a:pt x="936" y="1094"/>
                  </a:lnTo>
                  <a:lnTo>
                    <a:pt x="932" y="1096"/>
                  </a:lnTo>
                  <a:lnTo>
                    <a:pt x="936" y="1096"/>
                  </a:lnTo>
                  <a:lnTo>
                    <a:pt x="942" y="1098"/>
                  </a:lnTo>
                  <a:lnTo>
                    <a:pt x="944" y="1098"/>
                  </a:lnTo>
                  <a:lnTo>
                    <a:pt x="946" y="1100"/>
                  </a:lnTo>
                  <a:lnTo>
                    <a:pt x="944" y="1104"/>
                  </a:lnTo>
                  <a:lnTo>
                    <a:pt x="940" y="1106"/>
                  </a:lnTo>
                  <a:lnTo>
                    <a:pt x="934" y="1108"/>
                  </a:lnTo>
                  <a:lnTo>
                    <a:pt x="932" y="1114"/>
                  </a:lnTo>
                  <a:lnTo>
                    <a:pt x="930" y="1118"/>
                  </a:lnTo>
                  <a:lnTo>
                    <a:pt x="928" y="1120"/>
                  </a:lnTo>
                  <a:lnTo>
                    <a:pt x="924" y="1122"/>
                  </a:lnTo>
                  <a:lnTo>
                    <a:pt x="920" y="1122"/>
                  </a:lnTo>
                  <a:lnTo>
                    <a:pt x="920" y="1128"/>
                  </a:lnTo>
                  <a:lnTo>
                    <a:pt x="922" y="1132"/>
                  </a:lnTo>
                  <a:lnTo>
                    <a:pt x="924" y="1134"/>
                  </a:lnTo>
                  <a:lnTo>
                    <a:pt x="926" y="1134"/>
                  </a:lnTo>
                  <a:lnTo>
                    <a:pt x="928" y="1138"/>
                  </a:lnTo>
                  <a:lnTo>
                    <a:pt x="928" y="1140"/>
                  </a:lnTo>
                  <a:lnTo>
                    <a:pt x="928" y="1142"/>
                  </a:lnTo>
                  <a:lnTo>
                    <a:pt x="922" y="1146"/>
                  </a:lnTo>
                  <a:lnTo>
                    <a:pt x="918" y="1150"/>
                  </a:lnTo>
                  <a:lnTo>
                    <a:pt x="918" y="1152"/>
                  </a:lnTo>
                  <a:lnTo>
                    <a:pt x="920" y="1152"/>
                  </a:lnTo>
                  <a:lnTo>
                    <a:pt x="922" y="1156"/>
                  </a:lnTo>
                  <a:lnTo>
                    <a:pt x="922" y="1160"/>
                  </a:lnTo>
                  <a:lnTo>
                    <a:pt x="918" y="1164"/>
                  </a:lnTo>
                  <a:lnTo>
                    <a:pt x="910" y="1166"/>
                  </a:lnTo>
                  <a:lnTo>
                    <a:pt x="904" y="1168"/>
                  </a:lnTo>
                  <a:lnTo>
                    <a:pt x="900" y="1168"/>
                  </a:lnTo>
                  <a:lnTo>
                    <a:pt x="898" y="1170"/>
                  </a:lnTo>
                  <a:lnTo>
                    <a:pt x="892" y="1172"/>
                  </a:lnTo>
                  <a:lnTo>
                    <a:pt x="888" y="1174"/>
                  </a:lnTo>
                  <a:lnTo>
                    <a:pt x="884" y="1174"/>
                  </a:lnTo>
                  <a:lnTo>
                    <a:pt x="880" y="1176"/>
                  </a:lnTo>
                  <a:lnTo>
                    <a:pt x="876" y="1176"/>
                  </a:lnTo>
                  <a:lnTo>
                    <a:pt x="866" y="1176"/>
                  </a:lnTo>
                  <a:lnTo>
                    <a:pt x="862" y="1176"/>
                  </a:lnTo>
                  <a:lnTo>
                    <a:pt x="860" y="1178"/>
                  </a:lnTo>
                  <a:lnTo>
                    <a:pt x="860" y="1180"/>
                  </a:lnTo>
                  <a:lnTo>
                    <a:pt x="864" y="1180"/>
                  </a:lnTo>
                  <a:lnTo>
                    <a:pt x="868" y="1180"/>
                  </a:lnTo>
                  <a:lnTo>
                    <a:pt x="876" y="1180"/>
                  </a:lnTo>
                  <a:lnTo>
                    <a:pt x="878" y="1182"/>
                  </a:lnTo>
                  <a:lnTo>
                    <a:pt x="880" y="1184"/>
                  </a:lnTo>
                  <a:lnTo>
                    <a:pt x="878" y="1186"/>
                  </a:lnTo>
                  <a:lnTo>
                    <a:pt x="878" y="1188"/>
                  </a:lnTo>
                  <a:lnTo>
                    <a:pt x="886" y="1184"/>
                  </a:lnTo>
                  <a:lnTo>
                    <a:pt x="892" y="1182"/>
                  </a:lnTo>
                  <a:lnTo>
                    <a:pt x="892" y="1184"/>
                  </a:lnTo>
                  <a:lnTo>
                    <a:pt x="890" y="1186"/>
                  </a:lnTo>
                  <a:lnTo>
                    <a:pt x="886" y="1190"/>
                  </a:lnTo>
                  <a:lnTo>
                    <a:pt x="884" y="1190"/>
                  </a:lnTo>
                  <a:lnTo>
                    <a:pt x="882" y="1192"/>
                  </a:lnTo>
                  <a:lnTo>
                    <a:pt x="886" y="1194"/>
                  </a:lnTo>
                  <a:lnTo>
                    <a:pt x="890" y="1196"/>
                  </a:lnTo>
                  <a:lnTo>
                    <a:pt x="890" y="1198"/>
                  </a:lnTo>
                  <a:lnTo>
                    <a:pt x="890" y="1200"/>
                  </a:lnTo>
                  <a:lnTo>
                    <a:pt x="886" y="1204"/>
                  </a:lnTo>
                  <a:lnTo>
                    <a:pt x="886" y="1206"/>
                  </a:lnTo>
                  <a:lnTo>
                    <a:pt x="884" y="1208"/>
                  </a:lnTo>
                  <a:lnTo>
                    <a:pt x="878" y="1208"/>
                  </a:lnTo>
                  <a:lnTo>
                    <a:pt x="874" y="1208"/>
                  </a:lnTo>
                  <a:lnTo>
                    <a:pt x="872" y="1208"/>
                  </a:lnTo>
                  <a:lnTo>
                    <a:pt x="870" y="1204"/>
                  </a:lnTo>
                  <a:lnTo>
                    <a:pt x="868" y="1198"/>
                  </a:lnTo>
                  <a:lnTo>
                    <a:pt x="866" y="1198"/>
                  </a:lnTo>
                  <a:lnTo>
                    <a:pt x="864" y="1198"/>
                  </a:lnTo>
                  <a:lnTo>
                    <a:pt x="862" y="1198"/>
                  </a:lnTo>
                  <a:lnTo>
                    <a:pt x="862" y="1200"/>
                  </a:lnTo>
                  <a:lnTo>
                    <a:pt x="862" y="1202"/>
                  </a:lnTo>
                  <a:lnTo>
                    <a:pt x="860" y="1204"/>
                  </a:lnTo>
                  <a:lnTo>
                    <a:pt x="852" y="1204"/>
                  </a:lnTo>
                  <a:lnTo>
                    <a:pt x="848" y="1208"/>
                  </a:lnTo>
                  <a:lnTo>
                    <a:pt x="846" y="1210"/>
                  </a:lnTo>
                  <a:lnTo>
                    <a:pt x="846" y="1214"/>
                  </a:lnTo>
                  <a:lnTo>
                    <a:pt x="846" y="1216"/>
                  </a:lnTo>
                  <a:lnTo>
                    <a:pt x="844" y="1218"/>
                  </a:lnTo>
                  <a:lnTo>
                    <a:pt x="840" y="1220"/>
                  </a:lnTo>
                  <a:lnTo>
                    <a:pt x="834" y="1222"/>
                  </a:lnTo>
                  <a:lnTo>
                    <a:pt x="832" y="1224"/>
                  </a:lnTo>
                  <a:lnTo>
                    <a:pt x="830" y="1228"/>
                  </a:lnTo>
                  <a:lnTo>
                    <a:pt x="828" y="1234"/>
                  </a:lnTo>
                  <a:lnTo>
                    <a:pt x="824" y="1240"/>
                  </a:lnTo>
                  <a:lnTo>
                    <a:pt x="818" y="1246"/>
                  </a:lnTo>
                  <a:lnTo>
                    <a:pt x="812" y="1250"/>
                  </a:lnTo>
                  <a:lnTo>
                    <a:pt x="808" y="1252"/>
                  </a:lnTo>
                  <a:lnTo>
                    <a:pt x="806" y="1256"/>
                  </a:lnTo>
                  <a:lnTo>
                    <a:pt x="806" y="1258"/>
                  </a:lnTo>
                  <a:lnTo>
                    <a:pt x="806" y="1260"/>
                  </a:lnTo>
                  <a:lnTo>
                    <a:pt x="810" y="1260"/>
                  </a:lnTo>
                  <a:lnTo>
                    <a:pt x="816" y="1258"/>
                  </a:lnTo>
                  <a:lnTo>
                    <a:pt x="818" y="1258"/>
                  </a:lnTo>
                  <a:lnTo>
                    <a:pt x="818" y="1262"/>
                  </a:lnTo>
                  <a:lnTo>
                    <a:pt x="820" y="1262"/>
                  </a:lnTo>
                  <a:lnTo>
                    <a:pt x="822" y="1264"/>
                  </a:lnTo>
                  <a:lnTo>
                    <a:pt x="822" y="1268"/>
                  </a:lnTo>
                  <a:lnTo>
                    <a:pt x="824" y="1270"/>
                  </a:lnTo>
                  <a:lnTo>
                    <a:pt x="826" y="1270"/>
                  </a:lnTo>
                  <a:lnTo>
                    <a:pt x="834" y="1270"/>
                  </a:lnTo>
                  <a:lnTo>
                    <a:pt x="848" y="1264"/>
                  </a:lnTo>
                  <a:lnTo>
                    <a:pt x="862" y="1254"/>
                  </a:lnTo>
                  <a:lnTo>
                    <a:pt x="868" y="1250"/>
                  </a:lnTo>
                  <a:lnTo>
                    <a:pt x="868" y="1246"/>
                  </a:lnTo>
                  <a:lnTo>
                    <a:pt x="864" y="1244"/>
                  </a:lnTo>
                  <a:lnTo>
                    <a:pt x="858" y="1244"/>
                  </a:lnTo>
                  <a:lnTo>
                    <a:pt x="862" y="1242"/>
                  </a:lnTo>
                  <a:lnTo>
                    <a:pt x="870" y="1238"/>
                  </a:lnTo>
                  <a:lnTo>
                    <a:pt x="874" y="1236"/>
                  </a:lnTo>
                  <a:lnTo>
                    <a:pt x="876" y="1234"/>
                  </a:lnTo>
                  <a:lnTo>
                    <a:pt x="880" y="1236"/>
                  </a:lnTo>
                  <a:lnTo>
                    <a:pt x="884" y="1236"/>
                  </a:lnTo>
                  <a:lnTo>
                    <a:pt x="884" y="1238"/>
                  </a:lnTo>
                  <a:lnTo>
                    <a:pt x="878" y="1240"/>
                  </a:lnTo>
                  <a:lnTo>
                    <a:pt x="874" y="1242"/>
                  </a:lnTo>
                  <a:lnTo>
                    <a:pt x="872" y="1244"/>
                  </a:lnTo>
                  <a:lnTo>
                    <a:pt x="874" y="1246"/>
                  </a:lnTo>
                  <a:lnTo>
                    <a:pt x="880" y="1248"/>
                  </a:lnTo>
                  <a:lnTo>
                    <a:pt x="884" y="1250"/>
                  </a:lnTo>
                  <a:lnTo>
                    <a:pt x="880" y="1254"/>
                  </a:lnTo>
                  <a:lnTo>
                    <a:pt x="860" y="1262"/>
                  </a:lnTo>
                  <a:lnTo>
                    <a:pt x="854" y="1266"/>
                  </a:lnTo>
                  <a:lnTo>
                    <a:pt x="858" y="1268"/>
                  </a:lnTo>
                  <a:lnTo>
                    <a:pt x="856" y="1268"/>
                  </a:lnTo>
                  <a:lnTo>
                    <a:pt x="856" y="1270"/>
                  </a:lnTo>
                  <a:lnTo>
                    <a:pt x="856" y="1272"/>
                  </a:lnTo>
                  <a:lnTo>
                    <a:pt x="858" y="1272"/>
                  </a:lnTo>
                  <a:lnTo>
                    <a:pt x="862" y="1274"/>
                  </a:lnTo>
                  <a:lnTo>
                    <a:pt x="860" y="1276"/>
                  </a:lnTo>
                  <a:lnTo>
                    <a:pt x="856" y="1276"/>
                  </a:lnTo>
                  <a:lnTo>
                    <a:pt x="852" y="1276"/>
                  </a:lnTo>
                  <a:lnTo>
                    <a:pt x="844" y="1276"/>
                  </a:lnTo>
                  <a:lnTo>
                    <a:pt x="836" y="1276"/>
                  </a:lnTo>
                  <a:lnTo>
                    <a:pt x="830" y="1276"/>
                  </a:lnTo>
                  <a:lnTo>
                    <a:pt x="826" y="1280"/>
                  </a:lnTo>
                  <a:lnTo>
                    <a:pt x="822" y="1282"/>
                  </a:lnTo>
                  <a:lnTo>
                    <a:pt x="822" y="1276"/>
                  </a:lnTo>
                  <a:lnTo>
                    <a:pt x="818" y="1268"/>
                  </a:lnTo>
                  <a:lnTo>
                    <a:pt x="814" y="1262"/>
                  </a:lnTo>
                  <a:lnTo>
                    <a:pt x="810" y="1262"/>
                  </a:lnTo>
                  <a:lnTo>
                    <a:pt x="806" y="1266"/>
                  </a:lnTo>
                  <a:lnTo>
                    <a:pt x="798" y="1268"/>
                  </a:lnTo>
                  <a:lnTo>
                    <a:pt x="796" y="1268"/>
                  </a:lnTo>
                  <a:lnTo>
                    <a:pt x="794" y="1270"/>
                  </a:lnTo>
                  <a:lnTo>
                    <a:pt x="792" y="1274"/>
                  </a:lnTo>
                  <a:lnTo>
                    <a:pt x="792" y="1276"/>
                  </a:lnTo>
                  <a:lnTo>
                    <a:pt x="790" y="1274"/>
                  </a:lnTo>
                  <a:lnTo>
                    <a:pt x="784" y="1274"/>
                  </a:lnTo>
                  <a:lnTo>
                    <a:pt x="778" y="1274"/>
                  </a:lnTo>
                  <a:lnTo>
                    <a:pt x="762" y="1280"/>
                  </a:lnTo>
                  <a:lnTo>
                    <a:pt x="760" y="1282"/>
                  </a:lnTo>
                  <a:lnTo>
                    <a:pt x="760" y="1284"/>
                  </a:lnTo>
                  <a:lnTo>
                    <a:pt x="766" y="1288"/>
                  </a:lnTo>
                  <a:lnTo>
                    <a:pt x="768" y="1290"/>
                  </a:lnTo>
                  <a:lnTo>
                    <a:pt x="768" y="1292"/>
                  </a:lnTo>
                  <a:lnTo>
                    <a:pt x="766" y="1294"/>
                  </a:lnTo>
                  <a:lnTo>
                    <a:pt x="760" y="1294"/>
                  </a:lnTo>
                  <a:lnTo>
                    <a:pt x="754" y="1296"/>
                  </a:lnTo>
                  <a:lnTo>
                    <a:pt x="752" y="1298"/>
                  </a:lnTo>
                  <a:lnTo>
                    <a:pt x="752" y="1300"/>
                  </a:lnTo>
                  <a:lnTo>
                    <a:pt x="756" y="1302"/>
                  </a:lnTo>
                  <a:lnTo>
                    <a:pt x="746" y="1300"/>
                  </a:lnTo>
                  <a:lnTo>
                    <a:pt x="738" y="1298"/>
                  </a:lnTo>
                  <a:lnTo>
                    <a:pt x="742" y="1300"/>
                  </a:lnTo>
                  <a:lnTo>
                    <a:pt x="744" y="1304"/>
                  </a:lnTo>
                  <a:lnTo>
                    <a:pt x="744" y="1306"/>
                  </a:lnTo>
                  <a:lnTo>
                    <a:pt x="740" y="1308"/>
                  </a:lnTo>
                  <a:lnTo>
                    <a:pt x="728" y="1308"/>
                  </a:lnTo>
                  <a:lnTo>
                    <a:pt x="716" y="1308"/>
                  </a:lnTo>
                  <a:lnTo>
                    <a:pt x="708" y="1306"/>
                  </a:lnTo>
                  <a:lnTo>
                    <a:pt x="704" y="1308"/>
                  </a:lnTo>
                  <a:lnTo>
                    <a:pt x="702" y="1310"/>
                  </a:lnTo>
                  <a:lnTo>
                    <a:pt x="702" y="1316"/>
                  </a:lnTo>
                  <a:lnTo>
                    <a:pt x="704" y="1318"/>
                  </a:lnTo>
                  <a:lnTo>
                    <a:pt x="708" y="1320"/>
                  </a:lnTo>
                  <a:lnTo>
                    <a:pt x="712" y="1320"/>
                  </a:lnTo>
                  <a:lnTo>
                    <a:pt x="718" y="1320"/>
                  </a:lnTo>
                  <a:lnTo>
                    <a:pt x="726" y="1318"/>
                  </a:lnTo>
                  <a:lnTo>
                    <a:pt x="724" y="1320"/>
                  </a:lnTo>
                  <a:lnTo>
                    <a:pt x="720" y="1324"/>
                  </a:lnTo>
                  <a:lnTo>
                    <a:pt x="720" y="1328"/>
                  </a:lnTo>
                  <a:lnTo>
                    <a:pt x="722" y="1332"/>
                  </a:lnTo>
                  <a:lnTo>
                    <a:pt x="724" y="1334"/>
                  </a:lnTo>
                  <a:lnTo>
                    <a:pt x="718" y="1332"/>
                  </a:lnTo>
                  <a:lnTo>
                    <a:pt x="704" y="1328"/>
                  </a:lnTo>
                  <a:lnTo>
                    <a:pt x="696" y="1328"/>
                  </a:lnTo>
                  <a:lnTo>
                    <a:pt x="686" y="1330"/>
                  </a:lnTo>
                  <a:lnTo>
                    <a:pt x="678" y="1334"/>
                  </a:lnTo>
                  <a:lnTo>
                    <a:pt x="676" y="1336"/>
                  </a:lnTo>
                  <a:lnTo>
                    <a:pt x="678" y="1336"/>
                  </a:lnTo>
                  <a:lnTo>
                    <a:pt x="682" y="1338"/>
                  </a:lnTo>
                  <a:lnTo>
                    <a:pt x="694" y="1340"/>
                  </a:lnTo>
                  <a:lnTo>
                    <a:pt x="698" y="1342"/>
                  </a:lnTo>
                  <a:lnTo>
                    <a:pt x="702" y="1344"/>
                  </a:lnTo>
                  <a:lnTo>
                    <a:pt x="704" y="1348"/>
                  </a:lnTo>
                  <a:lnTo>
                    <a:pt x="700" y="1346"/>
                  </a:lnTo>
                  <a:lnTo>
                    <a:pt x="696" y="1344"/>
                  </a:lnTo>
                  <a:lnTo>
                    <a:pt x="692" y="1344"/>
                  </a:lnTo>
                  <a:lnTo>
                    <a:pt x="684" y="1344"/>
                  </a:lnTo>
                  <a:lnTo>
                    <a:pt x="676" y="1346"/>
                  </a:lnTo>
                  <a:lnTo>
                    <a:pt x="668" y="1350"/>
                  </a:lnTo>
                  <a:lnTo>
                    <a:pt x="664" y="1354"/>
                  </a:lnTo>
                  <a:lnTo>
                    <a:pt x="662" y="1356"/>
                  </a:lnTo>
                  <a:lnTo>
                    <a:pt x="662" y="1358"/>
                  </a:lnTo>
                  <a:lnTo>
                    <a:pt x="664" y="1358"/>
                  </a:lnTo>
                  <a:lnTo>
                    <a:pt x="658" y="1358"/>
                  </a:lnTo>
                  <a:lnTo>
                    <a:pt x="654" y="1358"/>
                  </a:lnTo>
                  <a:lnTo>
                    <a:pt x="652" y="1358"/>
                  </a:lnTo>
                  <a:lnTo>
                    <a:pt x="652" y="1360"/>
                  </a:lnTo>
                  <a:lnTo>
                    <a:pt x="654" y="1362"/>
                  </a:lnTo>
                  <a:lnTo>
                    <a:pt x="652" y="1364"/>
                  </a:lnTo>
                  <a:lnTo>
                    <a:pt x="646" y="1362"/>
                  </a:lnTo>
                  <a:lnTo>
                    <a:pt x="628" y="1360"/>
                  </a:lnTo>
                  <a:lnTo>
                    <a:pt x="628" y="1362"/>
                  </a:lnTo>
                  <a:lnTo>
                    <a:pt x="632" y="1366"/>
                  </a:lnTo>
                  <a:lnTo>
                    <a:pt x="632" y="1368"/>
                  </a:lnTo>
                  <a:lnTo>
                    <a:pt x="626" y="1370"/>
                  </a:lnTo>
                  <a:lnTo>
                    <a:pt x="622" y="1370"/>
                  </a:lnTo>
                  <a:lnTo>
                    <a:pt x="624" y="1372"/>
                  </a:lnTo>
                  <a:lnTo>
                    <a:pt x="628" y="1374"/>
                  </a:lnTo>
                  <a:lnTo>
                    <a:pt x="632" y="1376"/>
                  </a:lnTo>
                  <a:lnTo>
                    <a:pt x="644" y="1376"/>
                  </a:lnTo>
                  <a:lnTo>
                    <a:pt x="660" y="1378"/>
                  </a:lnTo>
                  <a:lnTo>
                    <a:pt x="666" y="1378"/>
                  </a:lnTo>
                  <a:lnTo>
                    <a:pt x="674" y="1382"/>
                  </a:lnTo>
                  <a:lnTo>
                    <a:pt x="682" y="1386"/>
                  </a:lnTo>
                  <a:lnTo>
                    <a:pt x="680" y="1386"/>
                  </a:lnTo>
                  <a:lnTo>
                    <a:pt x="672" y="1384"/>
                  </a:lnTo>
                  <a:lnTo>
                    <a:pt x="668" y="1384"/>
                  </a:lnTo>
                  <a:lnTo>
                    <a:pt x="664" y="1386"/>
                  </a:lnTo>
                  <a:lnTo>
                    <a:pt x="662" y="1386"/>
                  </a:lnTo>
                  <a:lnTo>
                    <a:pt x="660" y="1386"/>
                  </a:lnTo>
                  <a:lnTo>
                    <a:pt x="654" y="1382"/>
                  </a:lnTo>
                  <a:lnTo>
                    <a:pt x="648" y="1380"/>
                  </a:lnTo>
                  <a:lnTo>
                    <a:pt x="644" y="1378"/>
                  </a:lnTo>
                  <a:lnTo>
                    <a:pt x="638" y="1380"/>
                  </a:lnTo>
                  <a:lnTo>
                    <a:pt x="630" y="1384"/>
                  </a:lnTo>
                  <a:lnTo>
                    <a:pt x="624" y="1390"/>
                  </a:lnTo>
                  <a:lnTo>
                    <a:pt x="622" y="1394"/>
                  </a:lnTo>
                  <a:lnTo>
                    <a:pt x="624" y="1396"/>
                  </a:lnTo>
                  <a:lnTo>
                    <a:pt x="626" y="1398"/>
                  </a:lnTo>
                  <a:lnTo>
                    <a:pt x="632" y="1404"/>
                  </a:lnTo>
                  <a:lnTo>
                    <a:pt x="628" y="1406"/>
                  </a:lnTo>
                  <a:lnTo>
                    <a:pt x="622" y="1410"/>
                  </a:lnTo>
                  <a:lnTo>
                    <a:pt x="622" y="1412"/>
                  </a:lnTo>
                  <a:lnTo>
                    <a:pt x="624" y="1412"/>
                  </a:lnTo>
                  <a:lnTo>
                    <a:pt x="628" y="1416"/>
                  </a:lnTo>
                  <a:lnTo>
                    <a:pt x="626" y="1418"/>
                  </a:lnTo>
                  <a:lnTo>
                    <a:pt x="626" y="1420"/>
                  </a:lnTo>
                  <a:lnTo>
                    <a:pt x="624" y="1424"/>
                  </a:lnTo>
                  <a:lnTo>
                    <a:pt x="626" y="1426"/>
                  </a:lnTo>
                  <a:lnTo>
                    <a:pt x="628" y="1428"/>
                  </a:lnTo>
                  <a:lnTo>
                    <a:pt x="632" y="1430"/>
                  </a:lnTo>
                  <a:lnTo>
                    <a:pt x="636" y="1430"/>
                  </a:lnTo>
                  <a:lnTo>
                    <a:pt x="642" y="1430"/>
                  </a:lnTo>
                  <a:lnTo>
                    <a:pt x="648" y="1428"/>
                  </a:lnTo>
                  <a:lnTo>
                    <a:pt x="654" y="1424"/>
                  </a:lnTo>
                  <a:lnTo>
                    <a:pt x="660" y="1424"/>
                  </a:lnTo>
                  <a:lnTo>
                    <a:pt x="670" y="1426"/>
                  </a:lnTo>
                  <a:lnTo>
                    <a:pt x="678" y="1428"/>
                  </a:lnTo>
                  <a:lnTo>
                    <a:pt x="680" y="1426"/>
                  </a:lnTo>
                  <a:lnTo>
                    <a:pt x="684" y="1422"/>
                  </a:lnTo>
                  <a:lnTo>
                    <a:pt x="686" y="1420"/>
                  </a:lnTo>
                  <a:lnTo>
                    <a:pt x="688" y="1418"/>
                  </a:lnTo>
                  <a:lnTo>
                    <a:pt x="692" y="1420"/>
                  </a:lnTo>
                  <a:lnTo>
                    <a:pt x="700" y="1424"/>
                  </a:lnTo>
                  <a:lnTo>
                    <a:pt x="704" y="1426"/>
                  </a:lnTo>
                  <a:lnTo>
                    <a:pt x="710" y="1426"/>
                  </a:lnTo>
                  <a:lnTo>
                    <a:pt x="720" y="1424"/>
                  </a:lnTo>
                  <a:lnTo>
                    <a:pt x="726" y="1424"/>
                  </a:lnTo>
                  <a:lnTo>
                    <a:pt x="726" y="1426"/>
                  </a:lnTo>
                  <a:lnTo>
                    <a:pt x="724" y="1426"/>
                  </a:lnTo>
                  <a:lnTo>
                    <a:pt x="716" y="1430"/>
                  </a:lnTo>
                  <a:lnTo>
                    <a:pt x="710" y="1432"/>
                  </a:lnTo>
                  <a:lnTo>
                    <a:pt x="708" y="1434"/>
                  </a:lnTo>
                  <a:lnTo>
                    <a:pt x="708" y="1436"/>
                  </a:lnTo>
                  <a:lnTo>
                    <a:pt x="708" y="1438"/>
                  </a:lnTo>
                  <a:lnTo>
                    <a:pt x="708" y="1440"/>
                  </a:lnTo>
                  <a:lnTo>
                    <a:pt x="700" y="1434"/>
                  </a:lnTo>
                  <a:lnTo>
                    <a:pt x="694" y="1428"/>
                  </a:lnTo>
                  <a:lnTo>
                    <a:pt x="690" y="1428"/>
                  </a:lnTo>
                  <a:lnTo>
                    <a:pt x="688" y="1428"/>
                  </a:lnTo>
                  <a:lnTo>
                    <a:pt x="686" y="1430"/>
                  </a:lnTo>
                  <a:lnTo>
                    <a:pt x="682" y="1434"/>
                  </a:lnTo>
                  <a:lnTo>
                    <a:pt x="680" y="1434"/>
                  </a:lnTo>
                  <a:lnTo>
                    <a:pt x="676" y="1432"/>
                  </a:lnTo>
                  <a:lnTo>
                    <a:pt x="672" y="1430"/>
                  </a:lnTo>
                  <a:lnTo>
                    <a:pt x="666" y="1430"/>
                  </a:lnTo>
                  <a:lnTo>
                    <a:pt x="656" y="1432"/>
                  </a:lnTo>
                  <a:lnTo>
                    <a:pt x="646" y="1436"/>
                  </a:lnTo>
                  <a:lnTo>
                    <a:pt x="640" y="1436"/>
                  </a:lnTo>
                  <a:lnTo>
                    <a:pt x="636" y="1436"/>
                  </a:lnTo>
                  <a:lnTo>
                    <a:pt x="626" y="1434"/>
                  </a:lnTo>
                  <a:lnTo>
                    <a:pt x="624" y="1436"/>
                  </a:lnTo>
                  <a:lnTo>
                    <a:pt x="626" y="1442"/>
                  </a:lnTo>
                  <a:lnTo>
                    <a:pt x="626" y="1446"/>
                  </a:lnTo>
                  <a:lnTo>
                    <a:pt x="626" y="1448"/>
                  </a:lnTo>
                  <a:lnTo>
                    <a:pt x="632" y="1448"/>
                  </a:lnTo>
                  <a:lnTo>
                    <a:pt x="636" y="1448"/>
                  </a:lnTo>
                  <a:lnTo>
                    <a:pt x="636" y="1450"/>
                  </a:lnTo>
                  <a:lnTo>
                    <a:pt x="638" y="1454"/>
                  </a:lnTo>
                  <a:lnTo>
                    <a:pt x="636" y="1456"/>
                  </a:lnTo>
                  <a:lnTo>
                    <a:pt x="630" y="1454"/>
                  </a:lnTo>
                  <a:lnTo>
                    <a:pt x="626" y="1454"/>
                  </a:lnTo>
                  <a:lnTo>
                    <a:pt x="624" y="1454"/>
                  </a:lnTo>
                  <a:lnTo>
                    <a:pt x="626" y="1458"/>
                  </a:lnTo>
                  <a:lnTo>
                    <a:pt x="628" y="1460"/>
                  </a:lnTo>
                  <a:lnTo>
                    <a:pt x="630" y="1462"/>
                  </a:lnTo>
                  <a:lnTo>
                    <a:pt x="634" y="1462"/>
                  </a:lnTo>
                  <a:lnTo>
                    <a:pt x="638" y="1462"/>
                  </a:lnTo>
                  <a:lnTo>
                    <a:pt x="640" y="1464"/>
                  </a:lnTo>
                  <a:lnTo>
                    <a:pt x="638" y="1468"/>
                  </a:lnTo>
                  <a:lnTo>
                    <a:pt x="638" y="1472"/>
                  </a:lnTo>
                  <a:lnTo>
                    <a:pt x="636" y="1476"/>
                  </a:lnTo>
                  <a:lnTo>
                    <a:pt x="630" y="1478"/>
                  </a:lnTo>
                  <a:lnTo>
                    <a:pt x="626" y="1480"/>
                  </a:lnTo>
                  <a:lnTo>
                    <a:pt x="626" y="1482"/>
                  </a:lnTo>
                  <a:lnTo>
                    <a:pt x="636" y="1490"/>
                  </a:lnTo>
                  <a:lnTo>
                    <a:pt x="638" y="1492"/>
                  </a:lnTo>
                  <a:lnTo>
                    <a:pt x="642" y="1490"/>
                  </a:lnTo>
                  <a:lnTo>
                    <a:pt x="646" y="1488"/>
                  </a:lnTo>
                  <a:lnTo>
                    <a:pt x="648" y="1490"/>
                  </a:lnTo>
                  <a:lnTo>
                    <a:pt x="650" y="1494"/>
                  </a:lnTo>
                  <a:lnTo>
                    <a:pt x="652" y="1492"/>
                  </a:lnTo>
                  <a:lnTo>
                    <a:pt x="654" y="1492"/>
                  </a:lnTo>
                  <a:lnTo>
                    <a:pt x="654" y="1496"/>
                  </a:lnTo>
                  <a:lnTo>
                    <a:pt x="654" y="1500"/>
                  </a:lnTo>
                  <a:lnTo>
                    <a:pt x="654" y="1502"/>
                  </a:lnTo>
                  <a:lnTo>
                    <a:pt x="656" y="1502"/>
                  </a:lnTo>
                  <a:lnTo>
                    <a:pt x="658" y="1502"/>
                  </a:lnTo>
                  <a:lnTo>
                    <a:pt x="658" y="1500"/>
                  </a:lnTo>
                  <a:lnTo>
                    <a:pt x="660" y="1494"/>
                  </a:lnTo>
                  <a:lnTo>
                    <a:pt x="662" y="1488"/>
                  </a:lnTo>
                  <a:lnTo>
                    <a:pt x="662" y="1486"/>
                  </a:lnTo>
                  <a:lnTo>
                    <a:pt x="666" y="1486"/>
                  </a:lnTo>
                  <a:lnTo>
                    <a:pt x="668" y="1486"/>
                  </a:lnTo>
                  <a:lnTo>
                    <a:pt x="670" y="1488"/>
                  </a:lnTo>
                  <a:lnTo>
                    <a:pt x="666" y="1496"/>
                  </a:lnTo>
                  <a:lnTo>
                    <a:pt x="660" y="1504"/>
                  </a:lnTo>
                  <a:lnTo>
                    <a:pt x="654" y="1508"/>
                  </a:lnTo>
                  <a:lnTo>
                    <a:pt x="652" y="1510"/>
                  </a:lnTo>
                  <a:lnTo>
                    <a:pt x="650" y="1512"/>
                  </a:lnTo>
                  <a:lnTo>
                    <a:pt x="654" y="1514"/>
                  </a:lnTo>
                  <a:lnTo>
                    <a:pt x="658" y="1518"/>
                  </a:lnTo>
                  <a:lnTo>
                    <a:pt x="658" y="1520"/>
                  </a:lnTo>
                  <a:lnTo>
                    <a:pt x="656" y="1522"/>
                  </a:lnTo>
                  <a:lnTo>
                    <a:pt x="650" y="1524"/>
                  </a:lnTo>
                  <a:lnTo>
                    <a:pt x="648" y="1522"/>
                  </a:lnTo>
                  <a:lnTo>
                    <a:pt x="644" y="1522"/>
                  </a:lnTo>
                  <a:lnTo>
                    <a:pt x="636" y="1526"/>
                  </a:lnTo>
                  <a:lnTo>
                    <a:pt x="632" y="1530"/>
                  </a:lnTo>
                  <a:lnTo>
                    <a:pt x="632" y="1536"/>
                  </a:lnTo>
                  <a:lnTo>
                    <a:pt x="632" y="1540"/>
                  </a:lnTo>
                  <a:lnTo>
                    <a:pt x="634" y="1544"/>
                  </a:lnTo>
                  <a:lnTo>
                    <a:pt x="640" y="1548"/>
                  </a:lnTo>
                  <a:lnTo>
                    <a:pt x="644" y="1548"/>
                  </a:lnTo>
                  <a:lnTo>
                    <a:pt x="646" y="1548"/>
                  </a:lnTo>
                  <a:lnTo>
                    <a:pt x="646" y="1546"/>
                  </a:lnTo>
                  <a:lnTo>
                    <a:pt x="648" y="1546"/>
                  </a:lnTo>
                  <a:lnTo>
                    <a:pt x="650" y="1546"/>
                  </a:lnTo>
                  <a:lnTo>
                    <a:pt x="654" y="1548"/>
                  </a:lnTo>
                  <a:lnTo>
                    <a:pt x="656" y="1544"/>
                  </a:lnTo>
                  <a:lnTo>
                    <a:pt x="658" y="1542"/>
                  </a:lnTo>
                  <a:lnTo>
                    <a:pt x="660" y="1540"/>
                  </a:lnTo>
                  <a:lnTo>
                    <a:pt x="664" y="1542"/>
                  </a:lnTo>
                  <a:lnTo>
                    <a:pt x="666" y="1544"/>
                  </a:lnTo>
                  <a:lnTo>
                    <a:pt x="664" y="1548"/>
                  </a:lnTo>
                  <a:lnTo>
                    <a:pt x="662" y="1548"/>
                  </a:lnTo>
                  <a:lnTo>
                    <a:pt x="660" y="1550"/>
                  </a:lnTo>
                  <a:lnTo>
                    <a:pt x="660" y="1552"/>
                  </a:lnTo>
                  <a:lnTo>
                    <a:pt x="662" y="1554"/>
                  </a:lnTo>
                  <a:lnTo>
                    <a:pt x="664" y="1556"/>
                  </a:lnTo>
                  <a:lnTo>
                    <a:pt x="662" y="1558"/>
                  </a:lnTo>
                  <a:lnTo>
                    <a:pt x="660" y="1560"/>
                  </a:lnTo>
                  <a:lnTo>
                    <a:pt x="660" y="1562"/>
                  </a:lnTo>
                  <a:lnTo>
                    <a:pt x="662" y="1564"/>
                  </a:lnTo>
                  <a:lnTo>
                    <a:pt x="662" y="1568"/>
                  </a:lnTo>
                  <a:lnTo>
                    <a:pt x="658" y="1570"/>
                  </a:lnTo>
                  <a:lnTo>
                    <a:pt x="654" y="1572"/>
                  </a:lnTo>
                  <a:lnTo>
                    <a:pt x="652" y="1570"/>
                  </a:lnTo>
                  <a:lnTo>
                    <a:pt x="648" y="1568"/>
                  </a:lnTo>
                  <a:lnTo>
                    <a:pt x="646" y="1566"/>
                  </a:lnTo>
                  <a:lnTo>
                    <a:pt x="644" y="1576"/>
                  </a:lnTo>
                  <a:lnTo>
                    <a:pt x="642" y="1586"/>
                  </a:lnTo>
                  <a:lnTo>
                    <a:pt x="646" y="1592"/>
                  </a:lnTo>
                  <a:lnTo>
                    <a:pt x="652" y="1598"/>
                  </a:lnTo>
                  <a:lnTo>
                    <a:pt x="658" y="1600"/>
                  </a:lnTo>
                  <a:lnTo>
                    <a:pt x="662" y="1600"/>
                  </a:lnTo>
                  <a:lnTo>
                    <a:pt x="664" y="1604"/>
                  </a:lnTo>
                  <a:lnTo>
                    <a:pt x="668" y="1608"/>
                  </a:lnTo>
                  <a:lnTo>
                    <a:pt x="674" y="1612"/>
                  </a:lnTo>
                  <a:lnTo>
                    <a:pt x="688" y="1616"/>
                  </a:lnTo>
                  <a:lnTo>
                    <a:pt x="690" y="1618"/>
                  </a:lnTo>
                  <a:lnTo>
                    <a:pt x="688" y="1620"/>
                  </a:lnTo>
                  <a:lnTo>
                    <a:pt x="688" y="1624"/>
                  </a:lnTo>
                  <a:lnTo>
                    <a:pt x="690" y="1626"/>
                  </a:lnTo>
                  <a:lnTo>
                    <a:pt x="692" y="1628"/>
                  </a:lnTo>
                  <a:lnTo>
                    <a:pt x="694" y="1628"/>
                  </a:lnTo>
                  <a:lnTo>
                    <a:pt x="696" y="1626"/>
                  </a:lnTo>
                  <a:lnTo>
                    <a:pt x="700" y="1626"/>
                  </a:lnTo>
                  <a:lnTo>
                    <a:pt x="704" y="1630"/>
                  </a:lnTo>
                  <a:lnTo>
                    <a:pt x="706" y="1632"/>
                  </a:lnTo>
                  <a:lnTo>
                    <a:pt x="710" y="1630"/>
                  </a:lnTo>
                  <a:lnTo>
                    <a:pt x="720" y="1628"/>
                  </a:lnTo>
                  <a:lnTo>
                    <a:pt x="734" y="1628"/>
                  </a:lnTo>
                  <a:lnTo>
                    <a:pt x="746" y="1626"/>
                  </a:lnTo>
                  <a:lnTo>
                    <a:pt x="752" y="1624"/>
                  </a:lnTo>
                  <a:lnTo>
                    <a:pt x="756" y="1620"/>
                  </a:lnTo>
                  <a:lnTo>
                    <a:pt x="760" y="1618"/>
                  </a:lnTo>
                  <a:lnTo>
                    <a:pt x="766" y="1614"/>
                  </a:lnTo>
                  <a:lnTo>
                    <a:pt x="774" y="1608"/>
                  </a:lnTo>
                  <a:lnTo>
                    <a:pt x="780" y="1600"/>
                  </a:lnTo>
                  <a:lnTo>
                    <a:pt x="782" y="1596"/>
                  </a:lnTo>
                  <a:lnTo>
                    <a:pt x="784" y="1594"/>
                  </a:lnTo>
                  <a:lnTo>
                    <a:pt x="790" y="1592"/>
                  </a:lnTo>
                  <a:lnTo>
                    <a:pt x="792" y="1592"/>
                  </a:lnTo>
                  <a:lnTo>
                    <a:pt x="794" y="1588"/>
                  </a:lnTo>
                  <a:lnTo>
                    <a:pt x="794" y="1586"/>
                  </a:lnTo>
                  <a:lnTo>
                    <a:pt x="796" y="1586"/>
                  </a:lnTo>
                  <a:lnTo>
                    <a:pt x="800" y="1584"/>
                  </a:lnTo>
                  <a:lnTo>
                    <a:pt x="804" y="1582"/>
                  </a:lnTo>
                  <a:lnTo>
                    <a:pt x="800" y="1578"/>
                  </a:lnTo>
                  <a:lnTo>
                    <a:pt x="798" y="1576"/>
                  </a:lnTo>
                  <a:lnTo>
                    <a:pt x="802" y="1574"/>
                  </a:lnTo>
                  <a:lnTo>
                    <a:pt x="810" y="1572"/>
                  </a:lnTo>
                  <a:lnTo>
                    <a:pt x="812" y="1570"/>
                  </a:lnTo>
                  <a:lnTo>
                    <a:pt x="812" y="1566"/>
                  </a:lnTo>
                  <a:lnTo>
                    <a:pt x="812" y="1562"/>
                  </a:lnTo>
                  <a:lnTo>
                    <a:pt x="816" y="1564"/>
                  </a:lnTo>
                  <a:lnTo>
                    <a:pt x="820" y="1568"/>
                  </a:lnTo>
                  <a:lnTo>
                    <a:pt x="822" y="1570"/>
                  </a:lnTo>
                  <a:lnTo>
                    <a:pt x="824" y="1568"/>
                  </a:lnTo>
                  <a:lnTo>
                    <a:pt x="828" y="1566"/>
                  </a:lnTo>
                  <a:lnTo>
                    <a:pt x="834" y="1566"/>
                  </a:lnTo>
                  <a:lnTo>
                    <a:pt x="838" y="1564"/>
                  </a:lnTo>
                  <a:lnTo>
                    <a:pt x="838" y="1558"/>
                  </a:lnTo>
                  <a:lnTo>
                    <a:pt x="838" y="1554"/>
                  </a:lnTo>
                  <a:lnTo>
                    <a:pt x="840" y="1552"/>
                  </a:lnTo>
                  <a:lnTo>
                    <a:pt x="844" y="1550"/>
                  </a:lnTo>
                  <a:lnTo>
                    <a:pt x="846" y="1548"/>
                  </a:lnTo>
                  <a:lnTo>
                    <a:pt x="842" y="1540"/>
                  </a:lnTo>
                  <a:lnTo>
                    <a:pt x="840" y="1536"/>
                  </a:lnTo>
                  <a:lnTo>
                    <a:pt x="838" y="1532"/>
                  </a:lnTo>
                  <a:lnTo>
                    <a:pt x="840" y="1528"/>
                  </a:lnTo>
                  <a:lnTo>
                    <a:pt x="844" y="1532"/>
                  </a:lnTo>
                  <a:lnTo>
                    <a:pt x="846" y="1534"/>
                  </a:lnTo>
                  <a:lnTo>
                    <a:pt x="848" y="1534"/>
                  </a:lnTo>
                  <a:lnTo>
                    <a:pt x="850" y="1530"/>
                  </a:lnTo>
                  <a:lnTo>
                    <a:pt x="850" y="1528"/>
                  </a:lnTo>
                  <a:lnTo>
                    <a:pt x="852" y="1530"/>
                  </a:lnTo>
                  <a:lnTo>
                    <a:pt x="852" y="1536"/>
                  </a:lnTo>
                  <a:lnTo>
                    <a:pt x="850" y="1538"/>
                  </a:lnTo>
                  <a:lnTo>
                    <a:pt x="850" y="1540"/>
                  </a:lnTo>
                  <a:lnTo>
                    <a:pt x="852" y="1542"/>
                  </a:lnTo>
                  <a:lnTo>
                    <a:pt x="854" y="1548"/>
                  </a:lnTo>
                  <a:lnTo>
                    <a:pt x="854" y="1552"/>
                  </a:lnTo>
                  <a:lnTo>
                    <a:pt x="856" y="1554"/>
                  </a:lnTo>
                  <a:lnTo>
                    <a:pt x="862" y="1556"/>
                  </a:lnTo>
                  <a:lnTo>
                    <a:pt x="866" y="1556"/>
                  </a:lnTo>
                  <a:lnTo>
                    <a:pt x="866" y="1558"/>
                  </a:lnTo>
                  <a:lnTo>
                    <a:pt x="868" y="1558"/>
                  </a:lnTo>
                  <a:lnTo>
                    <a:pt x="876" y="1560"/>
                  </a:lnTo>
                  <a:lnTo>
                    <a:pt x="874" y="1564"/>
                  </a:lnTo>
                  <a:lnTo>
                    <a:pt x="872" y="1566"/>
                  </a:lnTo>
                  <a:lnTo>
                    <a:pt x="872" y="1570"/>
                  </a:lnTo>
                  <a:lnTo>
                    <a:pt x="874" y="1576"/>
                  </a:lnTo>
                  <a:lnTo>
                    <a:pt x="876" y="1584"/>
                  </a:lnTo>
                  <a:lnTo>
                    <a:pt x="876" y="1594"/>
                  </a:lnTo>
                  <a:lnTo>
                    <a:pt x="876" y="1602"/>
                  </a:lnTo>
                  <a:lnTo>
                    <a:pt x="876" y="1608"/>
                  </a:lnTo>
                  <a:lnTo>
                    <a:pt x="878" y="1612"/>
                  </a:lnTo>
                  <a:lnTo>
                    <a:pt x="882" y="1616"/>
                  </a:lnTo>
                  <a:lnTo>
                    <a:pt x="886" y="1616"/>
                  </a:lnTo>
                  <a:lnTo>
                    <a:pt x="890" y="1614"/>
                  </a:lnTo>
                  <a:lnTo>
                    <a:pt x="896" y="1610"/>
                  </a:lnTo>
                  <a:lnTo>
                    <a:pt x="898" y="1612"/>
                  </a:lnTo>
                  <a:lnTo>
                    <a:pt x="900" y="1614"/>
                  </a:lnTo>
                  <a:lnTo>
                    <a:pt x="902" y="1618"/>
                  </a:lnTo>
                  <a:lnTo>
                    <a:pt x="902" y="1622"/>
                  </a:lnTo>
                  <a:lnTo>
                    <a:pt x="900" y="1628"/>
                  </a:lnTo>
                  <a:lnTo>
                    <a:pt x="896" y="1638"/>
                  </a:lnTo>
                  <a:lnTo>
                    <a:pt x="898" y="1644"/>
                  </a:lnTo>
                  <a:lnTo>
                    <a:pt x="900" y="1652"/>
                  </a:lnTo>
                  <a:lnTo>
                    <a:pt x="906" y="1672"/>
                  </a:lnTo>
                  <a:lnTo>
                    <a:pt x="916" y="1694"/>
                  </a:lnTo>
                  <a:lnTo>
                    <a:pt x="928" y="1710"/>
                  </a:lnTo>
                  <a:lnTo>
                    <a:pt x="932" y="1716"/>
                  </a:lnTo>
                  <a:lnTo>
                    <a:pt x="936" y="1716"/>
                  </a:lnTo>
                  <a:lnTo>
                    <a:pt x="942" y="1716"/>
                  </a:lnTo>
                  <a:lnTo>
                    <a:pt x="944" y="1718"/>
                  </a:lnTo>
                  <a:lnTo>
                    <a:pt x="944" y="1720"/>
                  </a:lnTo>
                  <a:lnTo>
                    <a:pt x="942" y="1726"/>
                  </a:lnTo>
                  <a:lnTo>
                    <a:pt x="934" y="1728"/>
                  </a:lnTo>
                  <a:lnTo>
                    <a:pt x="932" y="1730"/>
                  </a:lnTo>
                  <a:lnTo>
                    <a:pt x="934" y="1732"/>
                  </a:lnTo>
                  <a:lnTo>
                    <a:pt x="936" y="1738"/>
                  </a:lnTo>
                  <a:lnTo>
                    <a:pt x="938" y="1742"/>
                  </a:lnTo>
                  <a:lnTo>
                    <a:pt x="932" y="1740"/>
                  </a:lnTo>
                  <a:lnTo>
                    <a:pt x="926" y="1740"/>
                  </a:lnTo>
                  <a:lnTo>
                    <a:pt x="934" y="1752"/>
                  </a:lnTo>
                  <a:lnTo>
                    <a:pt x="940" y="1760"/>
                  </a:lnTo>
                  <a:lnTo>
                    <a:pt x="944" y="1768"/>
                  </a:lnTo>
                  <a:lnTo>
                    <a:pt x="946" y="1778"/>
                  </a:lnTo>
                  <a:lnTo>
                    <a:pt x="946" y="1782"/>
                  </a:lnTo>
                  <a:lnTo>
                    <a:pt x="944" y="1786"/>
                  </a:lnTo>
                  <a:lnTo>
                    <a:pt x="940" y="1792"/>
                  </a:lnTo>
                  <a:lnTo>
                    <a:pt x="942" y="1796"/>
                  </a:lnTo>
                  <a:lnTo>
                    <a:pt x="946" y="1798"/>
                  </a:lnTo>
                  <a:lnTo>
                    <a:pt x="954" y="1798"/>
                  </a:lnTo>
                  <a:lnTo>
                    <a:pt x="972" y="1796"/>
                  </a:lnTo>
                  <a:lnTo>
                    <a:pt x="982" y="1794"/>
                  </a:lnTo>
                  <a:lnTo>
                    <a:pt x="990" y="1794"/>
                  </a:lnTo>
                  <a:lnTo>
                    <a:pt x="996" y="1794"/>
                  </a:lnTo>
                  <a:lnTo>
                    <a:pt x="998" y="1788"/>
                  </a:lnTo>
                  <a:lnTo>
                    <a:pt x="1000" y="1774"/>
                  </a:lnTo>
                  <a:lnTo>
                    <a:pt x="1000" y="1768"/>
                  </a:lnTo>
                  <a:lnTo>
                    <a:pt x="1002" y="1760"/>
                  </a:lnTo>
                  <a:lnTo>
                    <a:pt x="1004" y="1756"/>
                  </a:lnTo>
                  <a:lnTo>
                    <a:pt x="1010" y="1756"/>
                  </a:lnTo>
                  <a:lnTo>
                    <a:pt x="1018" y="1756"/>
                  </a:lnTo>
                  <a:lnTo>
                    <a:pt x="1018" y="1754"/>
                  </a:lnTo>
                  <a:lnTo>
                    <a:pt x="1018" y="1752"/>
                  </a:lnTo>
                  <a:lnTo>
                    <a:pt x="1020" y="1750"/>
                  </a:lnTo>
                  <a:lnTo>
                    <a:pt x="1024" y="1748"/>
                  </a:lnTo>
                  <a:lnTo>
                    <a:pt x="1034" y="1746"/>
                  </a:lnTo>
                  <a:lnTo>
                    <a:pt x="1042" y="1746"/>
                  </a:lnTo>
                  <a:lnTo>
                    <a:pt x="1050" y="1746"/>
                  </a:lnTo>
                  <a:lnTo>
                    <a:pt x="1058" y="1750"/>
                  </a:lnTo>
                  <a:lnTo>
                    <a:pt x="1062" y="1750"/>
                  </a:lnTo>
                  <a:lnTo>
                    <a:pt x="1064" y="1750"/>
                  </a:lnTo>
                  <a:lnTo>
                    <a:pt x="1070" y="1736"/>
                  </a:lnTo>
                  <a:lnTo>
                    <a:pt x="1076" y="1720"/>
                  </a:lnTo>
                  <a:lnTo>
                    <a:pt x="1082" y="1708"/>
                  </a:lnTo>
                  <a:lnTo>
                    <a:pt x="1086" y="1700"/>
                  </a:lnTo>
                  <a:lnTo>
                    <a:pt x="1088" y="1692"/>
                  </a:lnTo>
                  <a:lnTo>
                    <a:pt x="1088" y="1684"/>
                  </a:lnTo>
                  <a:lnTo>
                    <a:pt x="1090" y="1676"/>
                  </a:lnTo>
                  <a:lnTo>
                    <a:pt x="1092" y="1666"/>
                  </a:lnTo>
                  <a:lnTo>
                    <a:pt x="1092" y="1658"/>
                  </a:lnTo>
                  <a:lnTo>
                    <a:pt x="1090" y="1654"/>
                  </a:lnTo>
                  <a:lnTo>
                    <a:pt x="1092" y="1650"/>
                  </a:lnTo>
                  <a:lnTo>
                    <a:pt x="1094" y="1644"/>
                  </a:lnTo>
                  <a:lnTo>
                    <a:pt x="1098" y="1638"/>
                  </a:lnTo>
                  <a:lnTo>
                    <a:pt x="1098" y="1634"/>
                  </a:lnTo>
                  <a:lnTo>
                    <a:pt x="1098" y="1632"/>
                  </a:lnTo>
                  <a:lnTo>
                    <a:pt x="1096" y="1626"/>
                  </a:lnTo>
                  <a:lnTo>
                    <a:pt x="1098" y="1622"/>
                  </a:lnTo>
                  <a:lnTo>
                    <a:pt x="1100" y="1618"/>
                  </a:lnTo>
                  <a:lnTo>
                    <a:pt x="1098" y="1610"/>
                  </a:lnTo>
                  <a:lnTo>
                    <a:pt x="1096" y="1606"/>
                  </a:lnTo>
                  <a:lnTo>
                    <a:pt x="1096" y="1604"/>
                  </a:lnTo>
                  <a:lnTo>
                    <a:pt x="1098" y="1604"/>
                  </a:lnTo>
                  <a:lnTo>
                    <a:pt x="1100" y="1602"/>
                  </a:lnTo>
                  <a:lnTo>
                    <a:pt x="1102" y="1600"/>
                  </a:lnTo>
                  <a:lnTo>
                    <a:pt x="1100" y="1598"/>
                  </a:lnTo>
                  <a:lnTo>
                    <a:pt x="1100" y="1596"/>
                  </a:lnTo>
                  <a:lnTo>
                    <a:pt x="1102" y="1592"/>
                  </a:lnTo>
                  <a:lnTo>
                    <a:pt x="1112" y="1588"/>
                  </a:lnTo>
                  <a:lnTo>
                    <a:pt x="1124" y="1582"/>
                  </a:lnTo>
                  <a:lnTo>
                    <a:pt x="1130" y="1578"/>
                  </a:lnTo>
                  <a:lnTo>
                    <a:pt x="1132" y="1574"/>
                  </a:lnTo>
                  <a:lnTo>
                    <a:pt x="1134" y="1570"/>
                  </a:lnTo>
                  <a:lnTo>
                    <a:pt x="1134" y="1568"/>
                  </a:lnTo>
                  <a:lnTo>
                    <a:pt x="1138" y="1572"/>
                  </a:lnTo>
                  <a:lnTo>
                    <a:pt x="1142" y="1576"/>
                  </a:lnTo>
                  <a:lnTo>
                    <a:pt x="1144" y="1574"/>
                  </a:lnTo>
                  <a:lnTo>
                    <a:pt x="1146" y="1572"/>
                  </a:lnTo>
                  <a:lnTo>
                    <a:pt x="1152" y="1566"/>
                  </a:lnTo>
                  <a:lnTo>
                    <a:pt x="1158" y="1562"/>
                  </a:lnTo>
                  <a:lnTo>
                    <a:pt x="1164" y="1560"/>
                  </a:lnTo>
                  <a:lnTo>
                    <a:pt x="1164" y="1558"/>
                  </a:lnTo>
                  <a:lnTo>
                    <a:pt x="1164" y="1556"/>
                  </a:lnTo>
                  <a:lnTo>
                    <a:pt x="1166" y="1554"/>
                  </a:lnTo>
                  <a:lnTo>
                    <a:pt x="1170" y="1552"/>
                  </a:lnTo>
                  <a:lnTo>
                    <a:pt x="1172" y="1550"/>
                  </a:lnTo>
                  <a:lnTo>
                    <a:pt x="1172" y="1548"/>
                  </a:lnTo>
                  <a:lnTo>
                    <a:pt x="1172" y="1546"/>
                  </a:lnTo>
                  <a:lnTo>
                    <a:pt x="1170" y="1542"/>
                  </a:lnTo>
                  <a:lnTo>
                    <a:pt x="1168" y="1540"/>
                  </a:lnTo>
                  <a:lnTo>
                    <a:pt x="1164" y="1540"/>
                  </a:lnTo>
                  <a:lnTo>
                    <a:pt x="1152" y="1546"/>
                  </a:lnTo>
                  <a:lnTo>
                    <a:pt x="1144" y="1550"/>
                  </a:lnTo>
                  <a:lnTo>
                    <a:pt x="1136" y="1550"/>
                  </a:lnTo>
                  <a:lnTo>
                    <a:pt x="1128" y="1550"/>
                  </a:lnTo>
                  <a:lnTo>
                    <a:pt x="1122" y="1546"/>
                  </a:lnTo>
                  <a:lnTo>
                    <a:pt x="1112" y="1540"/>
                  </a:lnTo>
                  <a:lnTo>
                    <a:pt x="1104" y="1538"/>
                  </a:lnTo>
                  <a:lnTo>
                    <a:pt x="1094" y="1538"/>
                  </a:lnTo>
                  <a:lnTo>
                    <a:pt x="1086" y="1538"/>
                  </a:lnTo>
                  <a:lnTo>
                    <a:pt x="1076" y="1538"/>
                  </a:lnTo>
                  <a:lnTo>
                    <a:pt x="1084" y="1534"/>
                  </a:lnTo>
                  <a:lnTo>
                    <a:pt x="1092" y="1530"/>
                  </a:lnTo>
                  <a:lnTo>
                    <a:pt x="1098" y="1530"/>
                  </a:lnTo>
                  <a:lnTo>
                    <a:pt x="1110" y="1530"/>
                  </a:lnTo>
                  <a:lnTo>
                    <a:pt x="1118" y="1534"/>
                  </a:lnTo>
                  <a:lnTo>
                    <a:pt x="1122" y="1534"/>
                  </a:lnTo>
                  <a:lnTo>
                    <a:pt x="1124" y="1532"/>
                  </a:lnTo>
                  <a:lnTo>
                    <a:pt x="1126" y="1532"/>
                  </a:lnTo>
                  <a:lnTo>
                    <a:pt x="1128" y="1532"/>
                  </a:lnTo>
                  <a:lnTo>
                    <a:pt x="1134" y="1538"/>
                  </a:lnTo>
                  <a:lnTo>
                    <a:pt x="1142" y="1544"/>
                  </a:lnTo>
                  <a:lnTo>
                    <a:pt x="1146" y="1544"/>
                  </a:lnTo>
                  <a:lnTo>
                    <a:pt x="1150" y="1542"/>
                  </a:lnTo>
                  <a:lnTo>
                    <a:pt x="1178" y="1528"/>
                  </a:lnTo>
                  <a:lnTo>
                    <a:pt x="1190" y="1518"/>
                  </a:lnTo>
                  <a:lnTo>
                    <a:pt x="1192" y="1516"/>
                  </a:lnTo>
                  <a:lnTo>
                    <a:pt x="1192" y="1512"/>
                  </a:lnTo>
                  <a:lnTo>
                    <a:pt x="1184" y="1500"/>
                  </a:lnTo>
                  <a:lnTo>
                    <a:pt x="1178" y="1496"/>
                  </a:lnTo>
                  <a:lnTo>
                    <a:pt x="1172" y="1496"/>
                  </a:lnTo>
                  <a:lnTo>
                    <a:pt x="1168" y="1496"/>
                  </a:lnTo>
                  <a:lnTo>
                    <a:pt x="1168" y="1494"/>
                  </a:lnTo>
                  <a:lnTo>
                    <a:pt x="1168" y="1490"/>
                  </a:lnTo>
                  <a:lnTo>
                    <a:pt x="1170" y="1484"/>
                  </a:lnTo>
                  <a:lnTo>
                    <a:pt x="1168" y="1482"/>
                  </a:lnTo>
                  <a:lnTo>
                    <a:pt x="1164" y="1480"/>
                  </a:lnTo>
                  <a:lnTo>
                    <a:pt x="1158" y="1476"/>
                  </a:lnTo>
                  <a:lnTo>
                    <a:pt x="1154" y="1472"/>
                  </a:lnTo>
                  <a:lnTo>
                    <a:pt x="1148" y="1468"/>
                  </a:lnTo>
                  <a:lnTo>
                    <a:pt x="1144" y="1466"/>
                  </a:lnTo>
                  <a:lnTo>
                    <a:pt x="1138" y="1468"/>
                  </a:lnTo>
                  <a:lnTo>
                    <a:pt x="1132" y="1468"/>
                  </a:lnTo>
                  <a:lnTo>
                    <a:pt x="1132" y="1466"/>
                  </a:lnTo>
                  <a:lnTo>
                    <a:pt x="1132" y="1462"/>
                  </a:lnTo>
                  <a:lnTo>
                    <a:pt x="1130" y="1462"/>
                  </a:lnTo>
                  <a:lnTo>
                    <a:pt x="1126" y="1460"/>
                  </a:lnTo>
                  <a:lnTo>
                    <a:pt x="1124" y="1460"/>
                  </a:lnTo>
                  <a:lnTo>
                    <a:pt x="1122" y="1458"/>
                  </a:lnTo>
                  <a:lnTo>
                    <a:pt x="1118" y="1450"/>
                  </a:lnTo>
                  <a:lnTo>
                    <a:pt x="1116" y="1440"/>
                  </a:lnTo>
                  <a:lnTo>
                    <a:pt x="1116" y="1428"/>
                  </a:lnTo>
                  <a:lnTo>
                    <a:pt x="1116" y="1416"/>
                  </a:lnTo>
                  <a:lnTo>
                    <a:pt x="1116" y="1406"/>
                  </a:lnTo>
                  <a:lnTo>
                    <a:pt x="1120" y="1398"/>
                  </a:lnTo>
                  <a:lnTo>
                    <a:pt x="1120" y="1396"/>
                  </a:lnTo>
                  <a:lnTo>
                    <a:pt x="1124" y="1396"/>
                  </a:lnTo>
                  <a:lnTo>
                    <a:pt x="1126" y="1394"/>
                  </a:lnTo>
                  <a:lnTo>
                    <a:pt x="1128" y="1392"/>
                  </a:lnTo>
                  <a:lnTo>
                    <a:pt x="1126" y="1386"/>
                  </a:lnTo>
                  <a:lnTo>
                    <a:pt x="1126" y="1374"/>
                  </a:lnTo>
                  <a:lnTo>
                    <a:pt x="1126" y="1368"/>
                  </a:lnTo>
                  <a:lnTo>
                    <a:pt x="1128" y="1360"/>
                  </a:lnTo>
                  <a:lnTo>
                    <a:pt x="1132" y="1356"/>
                  </a:lnTo>
                  <a:lnTo>
                    <a:pt x="1132" y="1352"/>
                  </a:lnTo>
                  <a:lnTo>
                    <a:pt x="1130" y="1352"/>
                  </a:lnTo>
                  <a:lnTo>
                    <a:pt x="1128" y="1350"/>
                  </a:lnTo>
                  <a:lnTo>
                    <a:pt x="1124" y="1350"/>
                  </a:lnTo>
                  <a:lnTo>
                    <a:pt x="1122" y="1348"/>
                  </a:lnTo>
                  <a:lnTo>
                    <a:pt x="1122" y="1342"/>
                  </a:lnTo>
                  <a:lnTo>
                    <a:pt x="1122" y="1336"/>
                  </a:lnTo>
                  <a:lnTo>
                    <a:pt x="1124" y="1338"/>
                  </a:lnTo>
                  <a:lnTo>
                    <a:pt x="1130" y="1340"/>
                  </a:lnTo>
                  <a:lnTo>
                    <a:pt x="1136" y="1340"/>
                  </a:lnTo>
                  <a:lnTo>
                    <a:pt x="1142" y="1338"/>
                  </a:lnTo>
                  <a:lnTo>
                    <a:pt x="1148" y="1334"/>
                  </a:lnTo>
                  <a:lnTo>
                    <a:pt x="1148" y="1332"/>
                  </a:lnTo>
                  <a:lnTo>
                    <a:pt x="1148" y="1330"/>
                  </a:lnTo>
                  <a:lnTo>
                    <a:pt x="1146" y="1326"/>
                  </a:lnTo>
                  <a:lnTo>
                    <a:pt x="1144" y="1324"/>
                  </a:lnTo>
                  <a:lnTo>
                    <a:pt x="1142" y="1322"/>
                  </a:lnTo>
                  <a:lnTo>
                    <a:pt x="1144" y="1322"/>
                  </a:lnTo>
                  <a:lnTo>
                    <a:pt x="1152" y="1320"/>
                  </a:lnTo>
                  <a:lnTo>
                    <a:pt x="1160" y="1318"/>
                  </a:lnTo>
                  <a:lnTo>
                    <a:pt x="1166" y="1312"/>
                  </a:lnTo>
                  <a:lnTo>
                    <a:pt x="1170" y="1308"/>
                  </a:lnTo>
                  <a:lnTo>
                    <a:pt x="1172" y="1302"/>
                  </a:lnTo>
                  <a:lnTo>
                    <a:pt x="1178" y="1294"/>
                  </a:lnTo>
                  <a:lnTo>
                    <a:pt x="1180" y="1292"/>
                  </a:lnTo>
                  <a:lnTo>
                    <a:pt x="1186" y="1292"/>
                  </a:lnTo>
                  <a:lnTo>
                    <a:pt x="1190" y="1294"/>
                  </a:lnTo>
                  <a:lnTo>
                    <a:pt x="1194" y="1292"/>
                  </a:lnTo>
                  <a:lnTo>
                    <a:pt x="1196" y="1286"/>
                  </a:lnTo>
                  <a:lnTo>
                    <a:pt x="1200" y="1278"/>
                  </a:lnTo>
                  <a:lnTo>
                    <a:pt x="1204" y="1274"/>
                  </a:lnTo>
                  <a:lnTo>
                    <a:pt x="1208" y="1274"/>
                  </a:lnTo>
                  <a:lnTo>
                    <a:pt x="1214" y="1274"/>
                  </a:lnTo>
                  <a:lnTo>
                    <a:pt x="1218" y="1274"/>
                  </a:lnTo>
                  <a:lnTo>
                    <a:pt x="1222" y="1268"/>
                  </a:lnTo>
                  <a:lnTo>
                    <a:pt x="1226" y="1264"/>
                  </a:lnTo>
                  <a:lnTo>
                    <a:pt x="1228" y="1264"/>
                  </a:lnTo>
                  <a:lnTo>
                    <a:pt x="1232" y="1264"/>
                  </a:lnTo>
                  <a:lnTo>
                    <a:pt x="1236" y="1264"/>
                  </a:lnTo>
                  <a:lnTo>
                    <a:pt x="1238" y="1264"/>
                  </a:lnTo>
                  <a:lnTo>
                    <a:pt x="1240" y="1260"/>
                  </a:lnTo>
                  <a:lnTo>
                    <a:pt x="1244" y="1254"/>
                  </a:lnTo>
                  <a:lnTo>
                    <a:pt x="1246" y="1254"/>
                  </a:lnTo>
                  <a:lnTo>
                    <a:pt x="1250" y="1254"/>
                  </a:lnTo>
                  <a:lnTo>
                    <a:pt x="1254" y="1252"/>
                  </a:lnTo>
                  <a:lnTo>
                    <a:pt x="1258" y="1250"/>
                  </a:lnTo>
                  <a:lnTo>
                    <a:pt x="1262" y="1240"/>
                  </a:lnTo>
                  <a:lnTo>
                    <a:pt x="1268" y="1226"/>
                  </a:lnTo>
                  <a:lnTo>
                    <a:pt x="1274" y="1220"/>
                  </a:lnTo>
                  <a:lnTo>
                    <a:pt x="1284" y="1214"/>
                  </a:lnTo>
                  <a:lnTo>
                    <a:pt x="1290" y="1208"/>
                  </a:lnTo>
                  <a:lnTo>
                    <a:pt x="1292" y="1206"/>
                  </a:lnTo>
                  <a:lnTo>
                    <a:pt x="1292" y="1204"/>
                  </a:lnTo>
                  <a:lnTo>
                    <a:pt x="1290" y="1202"/>
                  </a:lnTo>
                  <a:lnTo>
                    <a:pt x="1284" y="1198"/>
                  </a:lnTo>
                  <a:lnTo>
                    <a:pt x="1280" y="1194"/>
                  </a:lnTo>
                  <a:lnTo>
                    <a:pt x="1276" y="1190"/>
                  </a:lnTo>
                  <a:lnTo>
                    <a:pt x="1276" y="1184"/>
                  </a:lnTo>
                  <a:lnTo>
                    <a:pt x="1276" y="1180"/>
                  </a:lnTo>
                  <a:lnTo>
                    <a:pt x="1282" y="1174"/>
                  </a:lnTo>
                  <a:lnTo>
                    <a:pt x="1288" y="1168"/>
                  </a:lnTo>
                  <a:lnTo>
                    <a:pt x="1290" y="1164"/>
                  </a:lnTo>
                  <a:lnTo>
                    <a:pt x="1292" y="1156"/>
                  </a:lnTo>
                  <a:lnTo>
                    <a:pt x="1292" y="1150"/>
                  </a:lnTo>
                  <a:lnTo>
                    <a:pt x="1294" y="1146"/>
                  </a:lnTo>
                  <a:lnTo>
                    <a:pt x="1298" y="1144"/>
                  </a:lnTo>
                  <a:lnTo>
                    <a:pt x="1300" y="1144"/>
                  </a:lnTo>
                  <a:lnTo>
                    <a:pt x="1306" y="1142"/>
                  </a:lnTo>
                  <a:lnTo>
                    <a:pt x="1310" y="1140"/>
                  </a:lnTo>
                  <a:lnTo>
                    <a:pt x="1310" y="1138"/>
                  </a:lnTo>
                  <a:lnTo>
                    <a:pt x="1314" y="1132"/>
                  </a:lnTo>
                  <a:lnTo>
                    <a:pt x="1320" y="1126"/>
                  </a:lnTo>
                  <a:lnTo>
                    <a:pt x="1338" y="1114"/>
                  </a:lnTo>
                  <a:lnTo>
                    <a:pt x="1340" y="1112"/>
                  </a:lnTo>
                  <a:lnTo>
                    <a:pt x="1344" y="1112"/>
                  </a:lnTo>
                  <a:lnTo>
                    <a:pt x="1346" y="1116"/>
                  </a:lnTo>
                  <a:lnTo>
                    <a:pt x="1348" y="1118"/>
                  </a:lnTo>
                  <a:lnTo>
                    <a:pt x="1350" y="1120"/>
                  </a:lnTo>
                  <a:lnTo>
                    <a:pt x="1354" y="1120"/>
                  </a:lnTo>
                  <a:lnTo>
                    <a:pt x="1358" y="1118"/>
                  </a:lnTo>
                  <a:lnTo>
                    <a:pt x="1364" y="1116"/>
                  </a:lnTo>
                  <a:lnTo>
                    <a:pt x="1368" y="1116"/>
                  </a:lnTo>
                  <a:lnTo>
                    <a:pt x="1378" y="1116"/>
                  </a:lnTo>
                  <a:lnTo>
                    <a:pt x="1386" y="1116"/>
                  </a:lnTo>
                  <a:lnTo>
                    <a:pt x="1392" y="1116"/>
                  </a:lnTo>
                  <a:lnTo>
                    <a:pt x="1396" y="1114"/>
                  </a:lnTo>
                  <a:lnTo>
                    <a:pt x="1408" y="1116"/>
                  </a:lnTo>
                  <a:lnTo>
                    <a:pt x="1414" y="1120"/>
                  </a:lnTo>
                  <a:lnTo>
                    <a:pt x="1418" y="1124"/>
                  </a:lnTo>
                  <a:lnTo>
                    <a:pt x="1428" y="1126"/>
                  </a:lnTo>
                  <a:lnTo>
                    <a:pt x="1438" y="1130"/>
                  </a:lnTo>
                  <a:lnTo>
                    <a:pt x="1440" y="1134"/>
                  </a:lnTo>
                  <a:lnTo>
                    <a:pt x="1442" y="1136"/>
                  </a:lnTo>
                  <a:lnTo>
                    <a:pt x="1442" y="1144"/>
                  </a:lnTo>
                  <a:lnTo>
                    <a:pt x="1440" y="1154"/>
                  </a:lnTo>
                  <a:lnTo>
                    <a:pt x="1440" y="1162"/>
                  </a:lnTo>
                  <a:lnTo>
                    <a:pt x="1442" y="1166"/>
                  </a:lnTo>
                  <a:lnTo>
                    <a:pt x="1446" y="1168"/>
                  </a:lnTo>
                  <a:lnTo>
                    <a:pt x="1444" y="1174"/>
                  </a:lnTo>
                  <a:lnTo>
                    <a:pt x="1442" y="1176"/>
                  </a:lnTo>
                  <a:lnTo>
                    <a:pt x="1440" y="1176"/>
                  </a:lnTo>
                  <a:lnTo>
                    <a:pt x="1434" y="1176"/>
                  </a:lnTo>
                  <a:lnTo>
                    <a:pt x="1422" y="1178"/>
                  </a:lnTo>
                  <a:lnTo>
                    <a:pt x="1416" y="1180"/>
                  </a:lnTo>
                  <a:lnTo>
                    <a:pt x="1412" y="1184"/>
                  </a:lnTo>
                  <a:lnTo>
                    <a:pt x="1406" y="1196"/>
                  </a:lnTo>
                  <a:lnTo>
                    <a:pt x="1398" y="1208"/>
                  </a:lnTo>
                  <a:lnTo>
                    <a:pt x="1390" y="1216"/>
                  </a:lnTo>
                  <a:lnTo>
                    <a:pt x="1382" y="1222"/>
                  </a:lnTo>
                  <a:lnTo>
                    <a:pt x="1372" y="1228"/>
                  </a:lnTo>
                  <a:lnTo>
                    <a:pt x="1368" y="1232"/>
                  </a:lnTo>
                  <a:lnTo>
                    <a:pt x="1366" y="1236"/>
                  </a:lnTo>
                  <a:lnTo>
                    <a:pt x="1366" y="1238"/>
                  </a:lnTo>
                  <a:lnTo>
                    <a:pt x="1366" y="1242"/>
                  </a:lnTo>
                  <a:lnTo>
                    <a:pt x="1358" y="1244"/>
                  </a:lnTo>
                  <a:lnTo>
                    <a:pt x="1354" y="1246"/>
                  </a:lnTo>
                  <a:lnTo>
                    <a:pt x="1350" y="1248"/>
                  </a:lnTo>
                  <a:lnTo>
                    <a:pt x="1346" y="1254"/>
                  </a:lnTo>
                  <a:lnTo>
                    <a:pt x="1344" y="1258"/>
                  </a:lnTo>
                  <a:lnTo>
                    <a:pt x="1342" y="1260"/>
                  </a:lnTo>
                  <a:lnTo>
                    <a:pt x="1338" y="1260"/>
                  </a:lnTo>
                  <a:lnTo>
                    <a:pt x="1334" y="1260"/>
                  </a:lnTo>
                  <a:lnTo>
                    <a:pt x="1332" y="1260"/>
                  </a:lnTo>
                  <a:lnTo>
                    <a:pt x="1328" y="1264"/>
                  </a:lnTo>
                  <a:lnTo>
                    <a:pt x="1326" y="1268"/>
                  </a:lnTo>
                  <a:lnTo>
                    <a:pt x="1324" y="1270"/>
                  </a:lnTo>
                  <a:lnTo>
                    <a:pt x="1322" y="1270"/>
                  </a:lnTo>
                  <a:lnTo>
                    <a:pt x="1320" y="1272"/>
                  </a:lnTo>
                  <a:lnTo>
                    <a:pt x="1318" y="1272"/>
                  </a:lnTo>
                  <a:lnTo>
                    <a:pt x="1318" y="1278"/>
                  </a:lnTo>
                  <a:lnTo>
                    <a:pt x="1318" y="1286"/>
                  </a:lnTo>
                  <a:lnTo>
                    <a:pt x="1318" y="1288"/>
                  </a:lnTo>
                  <a:lnTo>
                    <a:pt x="1314" y="1292"/>
                  </a:lnTo>
                  <a:lnTo>
                    <a:pt x="1310" y="1294"/>
                  </a:lnTo>
                  <a:lnTo>
                    <a:pt x="1308" y="1294"/>
                  </a:lnTo>
                  <a:lnTo>
                    <a:pt x="1300" y="1292"/>
                  </a:lnTo>
                  <a:lnTo>
                    <a:pt x="1294" y="1290"/>
                  </a:lnTo>
                  <a:lnTo>
                    <a:pt x="1292" y="1292"/>
                  </a:lnTo>
                  <a:lnTo>
                    <a:pt x="1290" y="1296"/>
                  </a:lnTo>
                  <a:lnTo>
                    <a:pt x="1290" y="1300"/>
                  </a:lnTo>
                  <a:lnTo>
                    <a:pt x="1286" y="1304"/>
                  </a:lnTo>
                  <a:lnTo>
                    <a:pt x="1278" y="1314"/>
                  </a:lnTo>
                  <a:lnTo>
                    <a:pt x="1276" y="1322"/>
                  </a:lnTo>
                  <a:lnTo>
                    <a:pt x="1274" y="1328"/>
                  </a:lnTo>
                  <a:lnTo>
                    <a:pt x="1274" y="1338"/>
                  </a:lnTo>
                  <a:lnTo>
                    <a:pt x="1278" y="1346"/>
                  </a:lnTo>
                  <a:lnTo>
                    <a:pt x="1282" y="1354"/>
                  </a:lnTo>
                  <a:lnTo>
                    <a:pt x="1282" y="1360"/>
                  </a:lnTo>
                  <a:lnTo>
                    <a:pt x="1282" y="1364"/>
                  </a:lnTo>
                  <a:lnTo>
                    <a:pt x="1280" y="1366"/>
                  </a:lnTo>
                  <a:lnTo>
                    <a:pt x="1278" y="1368"/>
                  </a:lnTo>
                  <a:lnTo>
                    <a:pt x="1278" y="1372"/>
                  </a:lnTo>
                  <a:lnTo>
                    <a:pt x="1280" y="1378"/>
                  </a:lnTo>
                  <a:lnTo>
                    <a:pt x="1288" y="1388"/>
                  </a:lnTo>
                  <a:lnTo>
                    <a:pt x="1292" y="1394"/>
                  </a:lnTo>
                  <a:lnTo>
                    <a:pt x="1294" y="1396"/>
                  </a:lnTo>
                  <a:lnTo>
                    <a:pt x="1294" y="1398"/>
                  </a:lnTo>
                  <a:lnTo>
                    <a:pt x="1292" y="1400"/>
                  </a:lnTo>
                  <a:lnTo>
                    <a:pt x="1288" y="1402"/>
                  </a:lnTo>
                  <a:lnTo>
                    <a:pt x="1286" y="1404"/>
                  </a:lnTo>
                  <a:lnTo>
                    <a:pt x="1286" y="1406"/>
                  </a:lnTo>
                  <a:lnTo>
                    <a:pt x="1288" y="1416"/>
                  </a:lnTo>
                  <a:lnTo>
                    <a:pt x="1288" y="1424"/>
                  </a:lnTo>
                  <a:lnTo>
                    <a:pt x="1282" y="1444"/>
                  </a:lnTo>
                  <a:lnTo>
                    <a:pt x="1280" y="1456"/>
                  </a:lnTo>
                  <a:lnTo>
                    <a:pt x="1280" y="1462"/>
                  </a:lnTo>
                  <a:lnTo>
                    <a:pt x="1282" y="1464"/>
                  </a:lnTo>
                  <a:lnTo>
                    <a:pt x="1286" y="1466"/>
                  </a:lnTo>
                  <a:lnTo>
                    <a:pt x="1298" y="1470"/>
                  </a:lnTo>
                  <a:lnTo>
                    <a:pt x="1322" y="1476"/>
                  </a:lnTo>
                  <a:lnTo>
                    <a:pt x="1328" y="1478"/>
                  </a:lnTo>
                  <a:lnTo>
                    <a:pt x="1330" y="1480"/>
                  </a:lnTo>
                  <a:lnTo>
                    <a:pt x="1328" y="1484"/>
                  </a:lnTo>
                  <a:lnTo>
                    <a:pt x="1328" y="1492"/>
                  </a:lnTo>
                  <a:lnTo>
                    <a:pt x="1328" y="1500"/>
                  </a:lnTo>
                  <a:lnTo>
                    <a:pt x="1330" y="1504"/>
                  </a:lnTo>
                  <a:lnTo>
                    <a:pt x="1334" y="1504"/>
                  </a:lnTo>
                  <a:lnTo>
                    <a:pt x="1336" y="1504"/>
                  </a:lnTo>
                  <a:lnTo>
                    <a:pt x="1340" y="1500"/>
                  </a:lnTo>
                  <a:lnTo>
                    <a:pt x="1346" y="1494"/>
                  </a:lnTo>
                  <a:lnTo>
                    <a:pt x="1352" y="1494"/>
                  </a:lnTo>
                  <a:lnTo>
                    <a:pt x="1354" y="1496"/>
                  </a:lnTo>
                  <a:lnTo>
                    <a:pt x="1354" y="1498"/>
                  </a:lnTo>
                  <a:lnTo>
                    <a:pt x="1354" y="1500"/>
                  </a:lnTo>
                  <a:lnTo>
                    <a:pt x="1352" y="1506"/>
                  </a:lnTo>
                  <a:lnTo>
                    <a:pt x="1346" y="1512"/>
                  </a:lnTo>
                  <a:lnTo>
                    <a:pt x="1346" y="1516"/>
                  </a:lnTo>
                  <a:lnTo>
                    <a:pt x="1352" y="1514"/>
                  </a:lnTo>
                  <a:lnTo>
                    <a:pt x="1366" y="1508"/>
                  </a:lnTo>
                  <a:lnTo>
                    <a:pt x="1376" y="1504"/>
                  </a:lnTo>
                  <a:lnTo>
                    <a:pt x="1390" y="1504"/>
                  </a:lnTo>
                  <a:lnTo>
                    <a:pt x="1408" y="1500"/>
                  </a:lnTo>
                  <a:lnTo>
                    <a:pt x="1436" y="1488"/>
                  </a:lnTo>
                  <a:lnTo>
                    <a:pt x="1448" y="1484"/>
                  </a:lnTo>
                  <a:lnTo>
                    <a:pt x="1454" y="1484"/>
                  </a:lnTo>
                  <a:lnTo>
                    <a:pt x="1458" y="1484"/>
                  </a:lnTo>
                  <a:lnTo>
                    <a:pt x="1462" y="1484"/>
                  </a:lnTo>
                  <a:lnTo>
                    <a:pt x="1466" y="1486"/>
                  </a:lnTo>
                  <a:lnTo>
                    <a:pt x="1470" y="1482"/>
                  </a:lnTo>
                  <a:lnTo>
                    <a:pt x="1476" y="1476"/>
                  </a:lnTo>
                  <a:lnTo>
                    <a:pt x="1478" y="1476"/>
                  </a:lnTo>
                  <a:lnTo>
                    <a:pt x="1484" y="1478"/>
                  </a:lnTo>
                  <a:lnTo>
                    <a:pt x="1490" y="1476"/>
                  </a:lnTo>
                  <a:lnTo>
                    <a:pt x="1498" y="1474"/>
                  </a:lnTo>
                  <a:lnTo>
                    <a:pt x="1506" y="1472"/>
                  </a:lnTo>
                  <a:lnTo>
                    <a:pt x="1512" y="1470"/>
                  </a:lnTo>
                  <a:lnTo>
                    <a:pt x="1522" y="1470"/>
                  </a:lnTo>
                  <a:lnTo>
                    <a:pt x="1532" y="1470"/>
                  </a:lnTo>
                  <a:lnTo>
                    <a:pt x="1538" y="1470"/>
                  </a:lnTo>
                  <a:lnTo>
                    <a:pt x="1546" y="1466"/>
                  </a:lnTo>
                  <a:lnTo>
                    <a:pt x="1550" y="1468"/>
                  </a:lnTo>
                  <a:lnTo>
                    <a:pt x="1556" y="1468"/>
                  </a:lnTo>
                  <a:lnTo>
                    <a:pt x="1566" y="1462"/>
                  </a:lnTo>
                  <a:lnTo>
                    <a:pt x="1574" y="1456"/>
                  </a:lnTo>
                  <a:lnTo>
                    <a:pt x="1578" y="1454"/>
                  </a:lnTo>
                  <a:lnTo>
                    <a:pt x="1580" y="1456"/>
                  </a:lnTo>
                  <a:lnTo>
                    <a:pt x="1582" y="1458"/>
                  </a:lnTo>
                  <a:lnTo>
                    <a:pt x="1578" y="1458"/>
                  </a:lnTo>
                  <a:lnTo>
                    <a:pt x="1576" y="1462"/>
                  </a:lnTo>
                  <a:lnTo>
                    <a:pt x="1578" y="1466"/>
                  </a:lnTo>
                  <a:lnTo>
                    <a:pt x="1580" y="1470"/>
                  </a:lnTo>
                  <a:lnTo>
                    <a:pt x="1578" y="1472"/>
                  </a:lnTo>
                  <a:lnTo>
                    <a:pt x="1572" y="1470"/>
                  </a:lnTo>
                  <a:lnTo>
                    <a:pt x="1568" y="1468"/>
                  </a:lnTo>
                  <a:lnTo>
                    <a:pt x="1572" y="1474"/>
                  </a:lnTo>
                  <a:lnTo>
                    <a:pt x="1578" y="1480"/>
                  </a:lnTo>
                  <a:lnTo>
                    <a:pt x="1582" y="1480"/>
                  </a:lnTo>
                  <a:lnTo>
                    <a:pt x="1584" y="1482"/>
                  </a:lnTo>
                  <a:lnTo>
                    <a:pt x="1588" y="1486"/>
                  </a:lnTo>
                  <a:lnTo>
                    <a:pt x="1592" y="1490"/>
                  </a:lnTo>
                  <a:lnTo>
                    <a:pt x="1596" y="1490"/>
                  </a:lnTo>
                  <a:lnTo>
                    <a:pt x="1608" y="1490"/>
                  </a:lnTo>
                  <a:lnTo>
                    <a:pt x="1618" y="1490"/>
                  </a:lnTo>
                  <a:lnTo>
                    <a:pt x="1622" y="1492"/>
                  </a:lnTo>
                  <a:lnTo>
                    <a:pt x="1626" y="1494"/>
                  </a:lnTo>
                  <a:lnTo>
                    <a:pt x="1628" y="1498"/>
                  </a:lnTo>
                  <a:lnTo>
                    <a:pt x="1632" y="1500"/>
                  </a:lnTo>
                  <a:lnTo>
                    <a:pt x="1638" y="1502"/>
                  </a:lnTo>
                  <a:lnTo>
                    <a:pt x="1642" y="1504"/>
                  </a:lnTo>
                  <a:lnTo>
                    <a:pt x="1642" y="1508"/>
                  </a:lnTo>
                  <a:lnTo>
                    <a:pt x="1638" y="1510"/>
                  </a:lnTo>
                  <a:lnTo>
                    <a:pt x="1634" y="1510"/>
                  </a:lnTo>
                  <a:lnTo>
                    <a:pt x="1610" y="1504"/>
                  </a:lnTo>
                  <a:lnTo>
                    <a:pt x="1602" y="1502"/>
                  </a:lnTo>
                  <a:lnTo>
                    <a:pt x="1596" y="1504"/>
                  </a:lnTo>
                  <a:lnTo>
                    <a:pt x="1594" y="1506"/>
                  </a:lnTo>
                  <a:lnTo>
                    <a:pt x="1592" y="1510"/>
                  </a:lnTo>
                  <a:lnTo>
                    <a:pt x="1590" y="1512"/>
                  </a:lnTo>
                  <a:lnTo>
                    <a:pt x="1588" y="1516"/>
                  </a:lnTo>
                  <a:lnTo>
                    <a:pt x="1584" y="1516"/>
                  </a:lnTo>
                  <a:lnTo>
                    <a:pt x="1578" y="1514"/>
                  </a:lnTo>
                  <a:lnTo>
                    <a:pt x="1574" y="1512"/>
                  </a:lnTo>
                  <a:lnTo>
                    <a:pt x="1570" y="1514"/>
                  </a:lnTo>
                  <a:lnTo>
                    <a:pt x="1568" y="1516"/>
                  </a:lnTo>
                  <a:lnTo>
                    <a:pt x="1568" y="1518"/>
                  </a:lnTo>
                  <a:lnTo>
                    <a:pt x="1568" y="1522"/>
                  </a:lnTo>
                  <a:lnTo>
                    <a:pt x="1568" y="1524"/>
                  </a:lnTo>
                  <a:lnTo>
                    <a:pt x="1564" y="1524"/>
                  </a:lnTo>
                  <a:lnTo>
                    <a:pt x="1560" y="1520"/>
                  </a:lnTo>
                  <a:lnTo>
                    <a:pt x="1556" y="1518"/>
                  </a:lnTo>
                  <a:lnTo>
                    <a:pt x="1552" y="1516"/>
                  </a:lnTo>
                  <a:lnTo>
                    <a:pt x="1552" y="1518"/>
                  </a:lnTo>
                  <a:lnTo>
                    <a:pt x="1552" y="1520"/>
                  </a:lnTo>
                  <a:lnTo>
                    <a:pt x="1554" y="1530"/>
                  </a:lnTo>
                  <a:lnTo>
                    <a:pt x="1554" y="1534"/>
                  </a:lnTo>
                  <a:lnTo>
                    <a:pt x="1552" y="1536"/>
                  </a:lnTo>
                  <a:lnTo>
                    <a:pt x="1540" y="1540"/>
                  </a:lnTo>
                  <a:lnTo>
                    <a:pt x="1530" y="1542"/>
                  </a:lnTo>
                  <a:lnTo>
                    <a:pt x="1518" y="1540"/>
                  </a:lnTo>
                  <a:lnTo>
                    <a:pt x="1508" y="1536"/>
                  </a:lnTo>
                  <a:lnTo>
                    <a:pt x="1498" y="1532"/>
                  </a:lnTo>
                  <a:lnTo>
                    <a:pt x="1488" y="1530"/>
                  </a:lnTo>
                  <a:lnTo>
                    <a:pt x="1476" y="1528"/>
                  </a:lnTo>
                  <a:lnTo>
                    <a:pt x="1460" y="1526"/>
                  </a:lnTo>
                  <a:lnTo>
                    <a:pt x="1454" y="1524"/>
                  </a:lnTo>
                  <a:lnTo>
                    <a:pt x="1450" y="1524"/>
                  </a:lnTo>
                  <a:lnTo>
                    <a:pt x="1448" y="1526"/>
                  </a:lnTo>
                  <a:lnTo>
                    <a:pt x="1448" y="1528"/>
                  </a:lnTo>
                  <a:lnTo>
                    <a:pt x="1446" y="1532"/>
                  </a:lnTo>
                  <a:lnTo>
                    <a:pt x="1442" y="1534"/>
                  </a:lnTo>
                  <a:lnTo>
                    <a:pt x="1436" y="1534"/>
                  </a:lnTo>
                  <a:lnTo>
                    <a:pt x="1422" y="1534"/>
                  </a:lnTo>
                  <a:lnTo>
                    <a:pt x="1408" y="1534"/>
                  </a:lnTo>
                  <a:lnTo>
                    <a:pt x="1398" y="1538"/>
                  </a:lnTo>
                  <a:lnTo>
                    <a:pt x="1394" y="1542"/>
                  </a:lnTo>
                  <a:lnTo>
                    <a:pt x="1392" y="1544"/>
                  </a:lnTo>
                  <a:lnTo>
                    <a:pt x="1390" y="1548"/>
                  </a:lnTo>
                  <a:lnTo>
                    <a:pt x="1388" y="1550"/>
                  </a:lnTo>
                  <a:lnTo>
                    <a:pt x="1380" y="1552"/>
                  </a:lnTo>
                  <a:lnTo>
                    <a:pt x="1374" y="1554"/>
                  </a:lnTo>
                  <a:lnTo>
                    <a:pt x="1372" y="1558"/>
                  </a:lnTo>
                  <a:lnTo>
                    <a:pt x="1370" y="1562"/>
                  </a:lnTo>
                  <a:lnTo>
                    <a:pt x="1368" y="1572"/>
                  </a:lnTo>
                  <a:lnTo>
                    <a:pt x="1368" y="1580"/>
                  </a:lnTo>
                  <a:lnTo>
                    <a:pt x="1370" y="1588"/>
                  </a:lnTo>
                  <a:lnTo>
                    <a:pt x="1372" y="1594"/>
                  </a:lnTo>
                  <a:lnTo>
                    <a:pt x="1378" y="1604"/>
                  </a:lnTo>
                  <a:lnTo>
                    <a:pt x="1382" y="1610"/>
                  </a:lnTo>
                  <a:lnTo>
                    <a:pt x="1386" y="1614"/>
                  </a:lnTo>
                  <a:lnTo>
                    <a:pt x="1390" y="1614"/>
                  </a:lnTo>
                  <a:lnTo>
                    <a:pt x="1396" y="1614"/>
                  </a:lnTo>
                  <a:lnTo>
                    <a:pt x="1402" y="1610"/>
                  </a:lnTo>
                  <a:lnTo>
                    <a:pt x="1410" y="1606"/>
                  </a:lnTo>
                  <a:lnTo>
                    <a:pt x="1410" y="1608"/>
                  </a:lnTo>
                  <a:lnTo>
                    <a:pt x="1410" y="1610"/>
                  </a:lnTo>
                  <a:lnTo>
                    <a:pt x="1402" y="1640"/>
                  </a:lnTo>
                  <a:lnTo>
                    <a:pt x="1402" y="1646"/>
                  </a:lnTo>
                  <a:lnTo>
                    <a:pt x="1404" y="1654"/>
                  </a:lnTo>
                  <a:lnTo>
                    <a:pt x="1406" y="1668"/>
                  </a:lnTo>
                  <a:lnTo>
                    <a:pt x="1408" y="1676"/>
                  </a:lnTo>
                  <a:lnTo>
                    <a:pt x="1406" y="1682"/>
                  </a:lnTo>
                  <a:lnTo>
                    <a:pt x="1402" y="1686"/>
                  </a:lnTo>
                  <a:lnTo>
                    <a:pt x="1392" y="1692"/>
                  </a:lnTo>
                  <a:lnTo>
                    <a:pt x="1380" y="1694"/>
                  </a:lnTo>
                  <a:lnTo>
                    <a:pt x="1370" y="1694"/>
                  </a:lnTo>
                  <a:lnTo>
                    <a:pt x="1364" y="1690"/>
                  </a:lnTo>
                  <a:lnTo>
                    <a:pt x="1360" y="1684"/>
                  </a:lnTo>
                  <a:lnTo>
                    <a:pt x="1354" y="1672"/>
                  </a:lnTo>
                  <a:lnTo>
                    <a:pt x="1348" y="1666"/>
                  </a:lnTo>
                  <a:lnTo>
                    <a:pt x="1342" y="1662"/>
                  </a:lnTo>
                  <a:lnTo>
                    <a:pt x="1336" y="1660"/>
                  </a:lnTo>
                  <a:lnTo>
                    <a:pt x="1334" y="1656"/>
                  </a:lnTo>
                  <a:lnTo>
                    <a:pt x="1332" y="1652"/>
                  </a:lnTo>
                  <a:lnTo>
                    <a:pt x="1332" y="1650"/>
                  </a:lnTo>
                  <a:lnTo>
                    <a:pt x="1332" y="1648"/>
                  </a:lnTo>
                  <a:lnTo>
                    <a:pt x="1324" y="1648"/>
                  </a:lnTo>
                  <a:lnTo>
                    <a:pt x="1302" y="1656"/>
                  </a:lnTo>
                  <a:lnTo>
                    <a:pt x="1294" y="1660"/>
                  </a:lnTo>
                  <a:lnTo>
                    <a:pt x="1292" y="1664"/>
                  </a:lnTo>
                  <a:lnTo>
                    <a:pt x="1286" y="1674"/>
                  </a:lnTo>
                  <a:lnTo>
                    <a:pt x="1284" y="1678"/>
                  </a:lnTo>
                  <a:lnTo>
                    <a:pt x="1286" y="1684"/>
                  </a:lnTo>
                  <a:lnTo>
                    <a:pt x="1286" y="1688"/>
                  </a:lnTo>
                  <a:lnTo>
                    <a:pt x="1286" y="1690"/>
                  </a:lnTo>
                  <a:lnTo>
                    <a:pt x="1280" y="1694"/>
                  </a:lnTo>
                  <a:lnTo>
                    <a:pt x="1274" y="1700"/>
                  </a:lnTo>
                  <a:lnTo>
                    <a:pt x="1272" y="1704"/>
                  </a:lnTo>
                  <a:lnTo>
                    <a:pt x="1270" y="1710"/>
                  </a:lnTo>
                  <a:lnTo>
                    <a:pt x="1266" y="1720"/>
                  </a:lnTo>
                  <a:lnTo>
                    <a:pt x="1266" y="1732"/>
                  </a:lnTo>
                  <a:lnTo>
                    <a:pt x="1268" y="1752"/>
                  </a:lnTo>
                  <a:lnTo>
                    <a:pt x="1268" y="1766"/>
                  </a:lnTo>
                  <a:lnTo>
                    <a:pt x="1270" y="1772"/>
                  </a:lnTo>
                  <a:lnTo>
                    <a:pt x="1274" y="1776"/>
                  </a:lnTo>
                  <a:lnTo>
                    <a:pt x="1278" y="1782"/>
                  </a:lnTo>
                  <a:lnTo>
                    <a:pt x="1280" y="1790"/>
                  </a:lnTo>
                  <a:lnTo>
                    <a:pt x="1280" y="1804"/>
                  </a:lnTo>
                  <a:lnTo>
                    <a:pt x="1278" y="1806"/>
                  </a:lnTo>
                  <a:lnTo>
                    <a:pt x="1276" y="1808"/>
                  </a:lnTo>
                  <a:lnTo>
                    <a:pt x="1276" y="1816"/>
                  </a:lnTo>
                  <a:lnTo>
                    <a:pt x="1278" y="1818"/>
                  </a:lnTo>
                  <a:lnTo>
                    <a:pt x="1276" y="1822"/>
                  </a:lnTo>
                  <a:lnTo>
                    <a:pt x="1270" y="1824"/>
                  </a:lnTo>
                  <a:lnTo>
                    <a:pt x="1264" y="1826"/>
                  </a:lnTo>
                  <a:lnTo>
                    <a:pt x="1258" y="1824"/>
                  </a:lnTo>
                  <a:lnTo>
                    <a:pt x="1256" y="1824"/>
                  </a:lnTo>
                  <a:lnTo>
                    <a:pt x="1256" y="1822"/>
                  </a:lnTo>
                  <a:lnTo>
                    <a:pt x="1258" y="1816"/>
                  </a:lnTo>
                  <a:lnTo>
                    <a:pt x="1268" y="1804"/>
                  </a:lnTo>
                  <a:lnTo>
                    <a:pt x="1270" y="1800"/>
                  </a:lnTo>
                  <a:lnTo>
                    <a:pt x="1268" y="1800"/>
                  </a:lnTo>
                  <a:lnTo>
                    <a:pt x="1256" y="1814"/>
                  </a:lnTo>
                  <a:lnTo>
                    <a:pt x="1248" y="1820"/>
                  </a:lnTo>
                  <a:lnTo>
                    <a:pt x="1246" y="1822"/>
                  </a:lnTo>
                  <a:lnTo>
                    <a:pt x="1240" y="1820"/>
                  </a:lnTo>
                  <a:lnTo>
                    <a:pt x="1232" y="1820"/>
                  </a:lnTo>
                  <a:lnTo>
                    <a:pt x="1226" y="1822"/>
                  </a:lnTo>
                  <a:lnTo>
                    <a:pt x="1224" y="1824"/>
                  </a:lnTo>
                  <a:lnTo>
                    <a:pt x="1224" y="1830"/>
                  </a:lnTo>
                  <a:lnTo>
                    <a:pt x="1224" y="1836"/>
                  </a:lnTo>
                  <a:lnTo>
                    <a:pt x="1224" y="1840"/>
                  </a:lnTo>
                  <a:lnTo>
                    <a:pt x="1220" y="1846"/>
                  </a:lnTo>
                  <a:lnTo>
                    <a:pt x="1214" y="1852"/>
                  </a:lnTo>
                  <a:lnTo>
                    <a:pt x="1202" y="1858"/>
                  </a:lnTo>
                  <a:lnTo>
                    <a:pt x="1188" y="1860"/>
                  </a:lnTo>
                  <a:lnTo>
                    <a:pt x="1182" y="1858"/>
                  </a:lnTo>
                  <a:lnTo>
                    <a:pt x="1176" y="1856"/>
                  </a:lnTo>
                  <a:lnTo>
                    <a:pt x="1172" y="1854"/>
                  </a:lnTo>
                  <a:lnTo>
                    <a:pt x="1170" y="1848"/>
                  </a:lnTo>
                  <a:lnTo>
                    <a:pt x="1166" y="1836"/>
                  </a:lnTo>
                  <a:lnTo>
                    <a:pt x="1172" y="1840"/>
                  </a:lnTo>
                  <a:lnTo>
                    <a:pt x="1180" y="1844"/>
                  </a:lnTo>
                  <a:lnTo>
                    <a:pt x="1184" y="1844"/>
                  </a:lnTo>
                  <a:lnTo>
                    <a:pt x="1184" y="1842"/>
                  </a:lnTo>
                  <a:lnTo>
                    <a:pt x="1180" y="1840"/>
                  </a:lnTo>
                  <a:lnTo>
                    <a:pt x="1168" y="1832"/>
                  </a:lnTo>
                  <a:lnTo>
                    <a:pt x="1160" y="1828"/>
                  </a:lnTo>
                  <a:lnTo>
                    <a:pt x="1152" y="1828"/>
                  </a:lnTo>
                  <a:lnTo>
                    <a:pt x="1136" y="1832"/>
                  </a:lnTo>
                  <a:lnTo>
                    <a:pt x="1118" y="1836"/>
                  </a:lnTo>
                  <a:lnTo>
                    <a:pt x="1112" y="1838"/>
                  </a:lnTo>
                  <a:lnTo>
                    <a:pt x="1110" y="1840"/>
                  </a:lnTo>
                  <a:lnTo>
                    <a:pt x="1098" y="1844"/>
                  </a:lnTo>
                  <a:lnTo>
                    <a:pt x="1090" y="1848"/>
                  </a:lnTo>
                  <a:lnTo>
                    <a:pt x="1086" y="1850"/>
                  </a:lnTo>
                  <a:lnTo>
                    <a:pt x="1082" y="1856"/>
                  </a:lnTo>
                  <a:lnTo>
                    <a:pt x="1080" y="1858"/>
                  </a:lnTo>
                  <a:lnTo>
                    <a:pt x="1074" y="1862"/>
                  </a:lnTo>
                  <a:lnTo>
                    <a:pt x="1066" y="1864"/>
                  </a:lnTo>
                  <a:lnTo>
                    <a:pt x="1054" y="1868"/>
                  </a:lnTo>
                  <a:lnTo>
                    <a:pt x="1034" y="1874"/>
                  </a:lnTo>
                  <a:lnTo>
                    <a:pt x="1020" y="1880"/>
                  </a:lnTo>
                  <a:lnTo>
                    <a:pt x="1008" y="1884"/>
                  </a:lnTo>
                  <a:lnTo>
                    <a:pt x="1002" y="1884"/>
                  </a:lnTo>
                  <a:lnTo>
                    <a:pt x="996" y="1884"/>
                  </a:lnTo>
                  <a:lnTo>
                    <a:pt x="992" y="1882"/>
                  </a:lnTo>
                  <a:lnTo>
                    <a:pt x="986" y="1878"/>
                  </a:lnTo>
                  <a:lnTo>
                    <a:pt x="980" y="1870"/>
                  </a:lnTo>
                  <a:lnTo>
                    <a:pt x="978" y="1870"/>
                  </a:lnTo>
                  <a:lnTo>
                    <a:pt x="980" y="1874"/>
                  </a:lnTo>
                  <a:lnTo>
                    <a:pt x="984" y="1884"/>
                  </a:lnTo>
                  <a:lnTo>
                    <a:pt x="984" y="1886"/>
                  </a:lnTo>
                  <a:lnTo>
                    <a:pt x="984" y="1888"/>
                  </a:lnTo>
                  <a:lnTo>
                    <a:pt x="982" y="1888"/>
                  </a:lnTo>
                  <a:lnTo>
                    <a:pt x="982" y="1890"/>
                  </a:lnTo>
                  <a:lnTo>
                    <a:pt x="984" y="1890"/>
                  </a:lnTo>
                  <a:lnTo>
                    <a:pt x="988" y="1890"/>
                  </a:lnTo>
                  <a:lnTo>
                    <a:pt x="992" y="1888"/>
                  </a:lnTo>
                  <a:lnTo>
                    <a:pt x="996" y="1890"/>
                  </a:lnTo>
                  <a:lnTo>
                    <a:pt x="998" y="1892"/>
                  </a:lnTo>
                  <a:lnTo>
                    <a:pt x="1002" y="1892"/>
                  </a:lnTo>
                  <a:lnTo>
                    <a:pt x="1004" y="1890"/>
                  </a:lnTo>
                  <a:lnTo>
                    <a:pt x="1008" y="1890"/>
                  </a:lnTo>
                  <a:lnTo>
                    <a:pt x="1010" y="1894"/>
                  </a:lnTo>
                  <a:lnTo>
                    <a:pt x="1010" y="1900"/>
                  </a:lnTo>
                  <a:lnTo>
                    <a:pt x="1010" y="1902"/>
                  </a:lnTo>
                  <a:lnTo>
                    <a:pt x="1008" y="1902"/>
                  </a:lnTo>
                  <a:lnTo>
                    <a:pt x="1004" y="1900"/>
                  </a:lnTo>
                  <a:lnTo>
                    <a:pt x="998" y="1898"/>
                  </a:lnTo>
                  <a:lnTo>
                    <a:pt x="996" y="1898"/>
                  </a:lnTo>
                  <a:lnTo>
                    <a:pt x="986" y="1896"/>
                  </a:lnTo>
                  <a:lnTo>
                    <a:pt x="980" y="1892"/>
                  </a:lnTo>
                  <a:lnTo>
                    <a:pt x="980" y="1890"/>
                  </a:lnTo>
                  <a:lnTo>
                    <a:pt x="980" y="1886"/>
                  </a:lnTo>
                  <a:lnTo>
                    <a:pt x="980" y="1884"/>
                  </a:lnTo>
                  <a:lnTo>
                    <a:pt x="978" y="1882"/>
                  </a:lnTo>
                  <a:lnTo>
                    <a:pt x="976" y="1878"/>
                  </a:lnTo>
                  <a:lnTo>
                    <a:pt x="976" y="1872"/>
                  </a:lnTo>
                  <a:lnTo>
                    <a:pt x="976" y="1870"/>
                  </a:lnTo>
                  <a:lnTo>
                    <a:pt x="974" y="1870"/>
                  </a:lnTo>
                  <a:lnTo>
                    <a:pt x="970" y="1872"/>
                  </a:lnTo>
                  <a:lnTo>
                    <a:pt x="962" y="1872"/>
                  </a:lnTo>
                  <a:lnTo>
                    <a:pt x="958" y="1870"/>
                  </a:lnTo>
                  <a:lnTo>
                    <a:pt x="954" y="1868"/>
                  </a:lnTo>
                  <a:lnTo>
                    <a:pt x="950" y="1860"/>
                  </a:lnTo>
                  <a:lnTo>
                    <a:pt x="948" y="1856"/>
                  </a:lnTo>
                  <a:lnTo>
                    <a:pt x="946" y="1854"/>
                  </a:lnTo>
                  <a:lnTo>
                    <a:pt x="944" y="1854"/>
                  </a:lnTo>
                  <a:lnTo>
                    <a:pt x="938" y="1854"/>
                  </a:lnTo>
                  <a:lnTo>
                    <a:pt x="932" y="1852"/>
                  </a:lnTo>
                  <a:lnTo>
                    <a:pt x="930" y="1850"/>
                  </a:lnTo>
                  <a:lnTo>
                    <a:pt x="926" y="1850"/>
                  </a:lnTo>
                  <a:lnTo>
                    <a:pt x="924" y="1854"/>
                  </a:lnTo>
                  <a:lnTo>
                    <a:pt x="920" y="1862"/>
                  </a:lnTo>
                  <a:lnTo>
                    <a:pt x="912" y="1868"/>
                  </a:lnTo>
                  <a:lnTo>
                    <a:pt x="908" y="1870"/>
                  </a:lnTo>
                  <a:lnTo>
                    <a:pt x="900" y="1870"/>
                  </a:lnTo>
                  <a:lnTo>
                    <a:pt x="894" y="1872"/>
                  </a:lnTo>
                  <a:lnTo>
                    <a:pt x="890" y="1874"/>
                  </a:lnTo>
                  <a:lnTo>
                    <a:pt x="886" y="1880"/>
                  </a:lnTo>
                  <a:lnTo>
                    <a:pt x="884" y="1884"/>
                  </a:lnTo>
                  <a:lnTo>
                    <a:pt x="882" y="1884"/>
                  </a:lnTo>
                  <a:lnTo>
                    <a:pt x="878" y="1882"/>
                  </a:lnTo>
                  <a:lnTo>
                    <a:pt x="874" y="1880"/>
                  </a:lnTo>
                  <a:lnTo>
                    <a:pt x="870" y="1880"/>
                  </a:lnTo>
                  <a:lnTo>
                    <a:pt x="864" y="1882"/>
                  </a:lnTo>
                  <a:lnTo>
                    <a:pt x="860" y="1882"/>
                  </a:lnTo>
                  <a:lnTo>
                    <a:pt x="858" y="1882"/>
                  </a:lnTo>
                  <a:lnTo>
                    <a:pt x="856" y="1880"/>
                  </a:lnTo>
                  <a:lnTo>
                    <a:pt x="856" y="1878"/>
                  </a:lnTo>
                  <a:lnTo>
                    <a:pt x="858" y="1876"/>
                  </a:lnTo>
                  <a:lnTo>
                    <a:pt x="864" y="1872"/>
                  </a:lnTo>
                  <a:lnTo>
                    <a:pt x="870" y="1870"/>
                  </a:lnTo>
                  <a:lnTo>
                    <a:pt x="870" y="1868"/>
                  </a:lnTo>
                  <a:lnTo>
                    <a:pt x="870" y="1864"/>
                  </a:lnTo>
                  <a:lnTo>
                    <a:pt x="870" y="1862"/>
                  </a:lnTo>
                  <a:lnTo>
                    <a:pt x="870" y="1858"/>
                  </a:lnTo>
                  <a:lnTo>
                    <a:pt x="870" y="1856"/>
                  </a:lnTo>
                  <a:lnTo>
                    <a:pt x="862" y="1858"/>
                  </a:lnTo>
                  <a:lnTo>
                    <a:pt x="856" y="1860"/>
                  </a:lnTo>
                  <a:lnTo>
                    <a:pt x="852" y="1860"/>
                  </a:lnTo>
                  <a:lnTo>
                    <a:pt x="848" y="1860"/>
                  </a:lnTo>
                  <a:lnTo>
                    <a:pt x="846" y="1858"/>
                  </a:lnTo>
                  <a:lnTo>
                    <a:pt x="842" y="1854"/>
                  </a:lnTo>
                  <a:lnTo>
                    <a:pt x="840" y="1854"/>
                  </a:lnTo>
                  <a:lnTo>
                    <a:pt x="838" y="1854"/>
                  </a:lnTo>
                  <a:lnTo>
                    <a:pt x="834" y="1856"/>
                  </a:lnTo>
                  <a:lnTo>
                    <a:pt x="832" y="1854"/>
                  </a:lnTo>
                  <a:lnTo>
                    <a:pt x="830" y="1852"/>
                  </a:lnTo>
                  <a:lnTo>
                    <a:pt x="826" y="1850"/>
                  </a:lnTo>
                  <a:lnTo>
                    <a:pt x="822" y="1850"/>
                  </a:lnTo>
                  <a:lnTo>
                    <a:pt x="824" y="1848"/>
                  </a:lnTo>
                  <a:lnTo>
                    <a:pt x="826" y="1844"/>
                  </a:lnTo>
                  <a:lnTo>
                    <a:pt x="828" y="1842"/>
                  </a:lnTo>
                  <a:lnTo>
                    <a:pt x="826" y="1838"/>
                  </a:lnTo>
                  <a:lnTo>
                    <a:pt x="824" y="1834"/>
                  </a:lnTo>
                  <a:lnTo>
                    <a:pt x="822" y="1832"/>
                  </a:lnTo>
                  <a:lnTo>
                    <a:pt x="820" y="1834"/>
                  </a:lnTo>
                  <a:lnTo>
                    <a:pt x="816" y="1832"/>
                  </a:lnTo>
                  <a:lnTo>
                    <a:pt x="812" y="1830"/>
                  </a:lnTo>
                  <a:lnTo>
                    <a:pt x="808" y="1830"/>
                  </a:lnTo>
                  <a:lnTo>
                    <a:pt x="806" y="1832"/>
                  </a:lnTo>
                  <a:lnTo>
                    <a:pt x="802" y="1830"/>
                  </a:lnTo>
                  <a:lnTo>
                    <a:pt x="808" y="1826"/>
                  </a:lnTo>
                  <a:lnTo>
                    <a:pt x="810" y="1824"/>
                  </a:lnTo>
                  <a:lnTo>
                    <a:pt x="810" y="1826"/>
                  </a:lnTo>
                  <a:lnTo>
                    <a:pt x="812" y="1828"/>
                  </a:lnTo>
                  <a:lnTo>
                    <a:pt x="816" y="1828"/>
                  </a:lnTo>
                  <a:lnTo>
                    <a:pt x="818" y="1826"/>
                  </a:lnTo>
                  <a:lnTo>
                    <a:pt x="820" y="1826"/>
                  </a:lnTo>
                  <a:lnTo>
                    <a:pt x="824" y="1828"/>
                  </a:lnTo>
                  <a:lnTo>
                    <a:pt x="826" y="1826"/>
                  </a:lnTo>
                  <a:lnTo>
                    <a:pt x="828" y="1824"/>
                  </a:lnTo>
                  <a:lnTo>
                    <a:pt x="828" y="1822"/>
                  </a:lnTo>
                  <a:lnTo>
                    <a:pt x="822" y="1818"/>
                  </a:lnTo>
                  <a:lnTo>
                    <a:pt x="816" y="1814"/>
                  </a:lnTo>
                  <a:lnTo>
                    <a:pt x="812" y="1816"/>
                  </a:lnTo>
                  <a:lnTo>
                    <a:pt x="810" y="1818"/>
                  </a:lnTo>
                  <a:lnTo>
                    <a:pt x="806" y="1814"/>
                  </a:lnTo>
                  <a:lnTo>
                    <a:pt x="806" y="1812"/>
                  </a:lnTo>
                  <a:lnTo>
                    <a:pt x="806" y="1810"/>
                  </a:lnTo>
                  <a:lnTo>
                    <a:pt x="810" y="1808"/>
                  </a:lnTo>
                  <a:lnTo>
                    <a:pt x="812" y="1804"/>
                  </a:lnTo>
                  <a:lnTo>
                    <a:pt x="814" y="1804"/>
                  </a:lnTo>
                  <a:lnTo>
                    <a:pt x="812" y="1802"/>
                  </a:lnTo>
                  <a:lnTo>
                    <a:pt x="810" y="1798"/>
                  </a:lnTo>
                  <a:lnTo>
                    <a:pt x="810" y="1794"/>
                  </a:lnTo>
                  <a:lnTo>
                    <a:pt x="810" y="1792"/>
                  </a:lnTo>
                  <a:lnTo>
                    <a:pt x="808" y="1790"/>
                  </a:lnTo>
                  <a:lnTo>
                    <a:pt x="808" y="1788"/>
                  </a:lnTo>
                  <a:lnTo>
                    <a:pt x="808" y="1786"/>
                  </a:lnTo>
                  <a:lnTo>
                    <a:pt x="814" y="1784"/>
                  </a:lnTo>
                  <a:lnTo>
                    <a:pt x="818" y="1782"/>
                  </a:lnTo>
                  <a:lnTo>
                    <a:pt x="818" y="1780"/>
                  </a:lnTo>
                  <a:lnTo>
                    <a:pt x="818" y="1778"/>
                  </a:lnTo>
                  <a:lnTo>
                    <a:pt x="818" y="1776"/>
                  </a:lnTo>
                  <a:lnTo>
                    <a:pt x="822" y="1776"/>
                  </a:lnTo>
                  <a:lnTo>
                    <a:pt x="826" y="1774"/>
                  </a:lnTo>
                  <a:lnTo>
                    <a:pt x="826" y="1772"/>
                  </a:lnTo>
                  <a:lnTo>
                    <a:pt x="824" y="1768"/>
                  </a:lnTo>
                  <a:lnTo>
                    <a:pt x="820" y="1764"/>
                  </a:lnTo>
                  <a:lnTo>
                    <a:pt x="824" y="1766"/>
                  </a:lnTo>
                  <a:lnTo>
                    <a:pt x="828" y="1768"/>
                  </a:lnTo>
                  <a:lnTo>
                    <a:pt x="832" y="1768"/>
                  </a:lnTo>
                  <a:lnTo>
                    <a:pt x="834" y="1766"/>
                  </a:lnTo>
                  <a:lnTo>
                    <a:pt x="834" y="1764"/>
                  </a:lnTo>
                  <a:lnTo>
                    <a:pt x="834" y="1760"/>
                  </a:lnTo>
                  <a:lnTo>
                    <a:pt x="834" y="1750"/>
                  </a:lnTo>
                  <a:lnTo>
                    <a:pt x="836" y="1742"/>
                  </a:lnTo>
                  <a:lnTo>
                    <a:pt x="836" y="1740"/>
                  </a:lnTo>
                  <a:lnTo>
                    <a:pt x="840" y="1738"/>
                  </a:lnTo>
                  <a:lnTo>
                    <a:pt x="844" y="1738"/>
                  </a:lnTo>
                  <a:lnTo>
                    <a:pt x="844" y="1742"/>
                  </a:lnTo>
                  <a:lnTo>
                    <a:pt x="842" y="1744"/>
                  </a:lnTo>
                  <a:lnTo>
                    <a:pt x="842" y="1746"/>
                  </a:lnTo>
                  <a:lnTo>
                    <a:pt x="844" y="1748"/>
                  </a:lnTo>
                  <a:lnTo>
                    <a:pt x="848" y="1750"/>
                  </a:lnTo>
                  <a:lnTo>
                    <a:pt x="848" y="1748"/>
                  </a:lnTo>
                  <a:lnTo>
                    <a:pt x="850" y="1746"/>
                  </a:lnTo>
                  <a:lnTo>
                    <a:pt x="852" y="1746"/>
                  </a:lnTo>
                  <a:lnTo>
                    <a:pt x="854" y="1748"/>
                  </a:lnTo>
                  <a:lnTo>
                    <a:pt x="856" y="1746"/>
                  </a:lnTo>
                  <a:lnTo>
                    <a:pt x="858" y="1744"/>
                  </a:lnTo>
                  <a:lnTo>
                    <a:pt x="864" y="1732"/>
                  </a:lnTo>
                  <a:lnTo>
                    <a:pt x="864" y="1730"/>
                  </a:lnTo>
                  <a:lnTo>
                    <a:pt x="864" y="1728"/>
                  </a:lnTo>
                  <a:lnTo>
                    <a:pt x="858" y="1726"/>
                  </a:lnTo>
                  <a:lnTo>
                    <a:pt x="844" y="1724"/>
                  </a:lnTo>
                  <a:lnTo>
                    <a:pt x="840" y="1722"/>
                  </a:lnTo>
                  <a:lnTo>
                    <a:pt x="838" y="1722"/>
                  </a:lnTo>
                  <a:lnTo>
                    <a:pt x="840" y="1718"/>
                  </a:lnTo>
                  <a:lnTo>
                    <a:pt x="842" y="1714"/>
                  </a:lnTo>
                  <a:lnTo>
                    <a:pt x="840" y="1710"/>
                  </a:lnTo>
                  <a:lnTo>
                    <a:pt x="838" y="1706"/>
                  </a:lnTo>
                  <a:lnTo>
                    <a:pt x="838" y="1700"/>
                  </a:lnTo>
                  <a:lnTo>
                    <a:pt x="840" y="1690"/>
                  </a:lnTo>
                  <a:lnTo>
                    <a:pt x="842" y="1686"/>
                  </a:lnTo>
                  <a:lnTo>
                    <a:pt x="844" y="1684"/>
                  </a:lnTo>
                  <a:lnTo>
                    <a:pt x="846" y="1680"/>
                  </a:lnTo>
                  <a:lnTo>
                    <a:pt x="848" y="1676"/>
                  </a:lnTo>
                  <a:lnTo>
                    <a:pt x="848" y="1670"/>
                  </a:lnTo>
                  <a:lnTo>
                    <a:pt x="846" y="1662"/>
                  </a:lnTo>
                  <a:lnTo>
                    <a:pt x="844" y="1658"/>
                  </a:lnTo>
                  <a:lnTo>
                    <a:pt x="844" y="1656"/>
                  </a:lnTo>
                  <a:lnTo>
                    <a:pt x="846" y="1652"/>
                  </a:lnTo>
                  <a:lnTo>
                    <a:pt x="850" y="1648"/>
                  </a:lnTo>
                  <a:lnTo>
                    <a:pt x="850" y="1646"/>
                  </a:lnTo>
                  <a:lnTo>
                    <a:pt x="846" y="1646"/>
                  </a:lnTo>
                  <a:lnTo>
                    <a:pt x="844" y="1650"/>
                  </a:lnTo>
                  <a:lnTo>
                    <a:pt x="838" y="1654"/>
                  </a:lnTo>
                  <a:lnTo>
                    <a:pt x="830" y="1656"/>
                  </a:lnTo>
                  <a:lnTo>
                    <a:pt x="824" y="1658"/>
                  </a:lnTo>
                  <a:lnTo>
                    <a:pt x="822" y="1660"/>
                  </a:lnTo>
                  <a:lnTo>
                    <a:pt x="814" y="1672"/>
                  </a:lnTo>
                  <a:lnTo>
                    <a:pt x="810" y="1676"/>
                  </a:lnTo>
                  <a:lnTo>
                    <a:pt x="804" y="1680"/>
                  </a:lnTo>
                  <a:lnTo>
                    <a:pt x="796" y="1684"/>
                  </a:lnTo>
                  <a:lnTo>
                    <a:pt x="786" y="1686"/>
                  </a:lnTo>
                  <a:lnTo>
                    <a:pt x="776" y="1686"/>
                  </a:lnTo>
                  <a:lnTo>
                    <a:pt x="768" y="1690"/>
                  </a:lnTo>
                  <a:lnTo>
                    <a:pt x="762" y="1694"/>
                  </a:lnTo>
                  <a:lnTo>
                    <a:pt x="758" y="1700"/>
                  </a:lnTo>
                  <a:lnTo>
                    <a:pt x="754" y="1708"/>
                  </a:lnTo>
                  <a:lnTo>
                    <a:pt x="752" y="1718"/>
                  </a:lnTo>
                  <a:lnTo>
                    <a:pt x="748" y="1736"/>
                  </a:lnTo>
                  <a:lnTo>
                    <a:pt x="748" y="1752"/>
                  </a:lnTo>
                  <a:lnTo>
                    <a:pt x="750" y="1762"/>
                  </a:lnTo>
                  <a:lnTo>
                    <a:pt x="752" y="1770"/>
                  </a:lnTo>
                  <a:lnTo>
                    <a:pt x="750" y="1778"/>
                  </a:lnTo>
                  <a:lnTo>
                    <a:pt x="746" y="1784"/>
                  </a:lnTo>
                  <a:lnTo>
                    <a:pt x="748" y="1786"/>
                  </a:lnTo>
                  <a:lnTo>
                    <a:pt x="750" y="1786"/>
                  </a:lnTo>
                  <a:lnTo>
                    <a:pt x="754" y="1790"/>
                  </a:lnTo>
                  <a:lnTo>
                    <a:pt x="758" y="1792"/>
                  </a:lnTo>
                  <a:lnTo>
                    <a:pt x="758" y="1790"/>
                  </a:lnTo>
                  <a:lnTo>
                    <a:pt x="758" y="1788"/>
                  </a:lnTo>
                  <a:lnTo>
                    <a:pt x="762" y="1790"/>
                  </a:lnTo>
                  <a:lnTo>
                    <a:pt x="764" y="1792"/>
                  </a:lnTo>
                  <a:lnTo>
                    <a:pt x="768" y="1792"/>
                  </a:lnTo>
                  <a:lnTo>
                    <a:pt x="772" y="1796"/>
                  </a:lnTo>
                  <a:lnTo>
                    <a:pt x="772" y="1804"/>
                  </a:lnTo>
                  <a:lnTo>
                    <a:pt x="770" y="1810"/>
                  </a:lnTo>
                  <a:lnTo>
                    <a:pt x="768" y="1808"/>
                  </a:lnTo>
                  <a:lnTo>
                    <a:pt x="766" y="1806"/>
                  </a:lnTo>
                  <a:lnTo>
                    <a:pt x="764" y="1806"/>
                  </a:lnTo>
                  <a:lnTo>
                    <a:pt x="764" y="1810"/>
                  </a:lnTo>
                  <a:lnTo>
                    <a:pt x="764" y="1814"/>
                  </a:lnTo>
                  <a:lnTo>
                    <a:pt x="768" y="1812"/>
                  </a:lnTo>
                  <a:lnTo>
                    <a:pt x="770" y="1812"/>
                  </a:lnTo>
                  <a:lnTo>
                    <a:pt x="770" y="1814"/>
                  </a:lnTo>
                  <a:lnTo>
                    <a:pt x="770" y="1826"/>
                  </a:lnTo>
                  <a:lnTo>
                    <a:pt x="770" y="1830"/>
                  </a:lnTo>
                  <a:lnTo>
                    <a:pt x="774" y="1836"/>
                  </a:lnTo>
                  <a:lnTo>
                    <a:pt x="784" y="1848"/>
                  </a:lnTo>
                  <a:lnTo>
                    <a:pt x="786" y="1850"/>
                  </a:lnTo>
                  <a:lnTo>
                    <a:pt x="786" y="1852"/>
                  </a:lnTo>
                  <a:lnTo>
                    <a:pt x="782" y="1854"/>
                  </a:lnTo>
                  <a:lnTo>
                    <a:pt x="774" y="1856"/>
                  </a:lnTo>
                  <a:lnTo>
                    <a:pt x="772" y="1858"/>
                  </a:lnTo>
                  <a:lnTo>
                    <a:pt x="770" y="1860"/>
                  </a:lnTo>
                  <a:lnTo>
                    <a:pt x="770" y="1864"/>
                  </a:lnTo>
                  <a:lnTo>
                    <a:pt x="776" y="1864"/>
                  </a:lnTo>
                  <a:lnTo>
                    <a:pt x="780" y="1862"/>
                  </a:lnTo>
                  <a:lnTo>
                    <a:pt x="780" y="1864"/>
                  </a:lnTo>
                  <a:lnTo>
                    <a:pt x="778" y="1866"/>
                  </a:lnTo>
                  <a:lnTo>
                    <a:pt x="778" y="1870"/>
                  </a:lnTo>
                  <a:lnTo>
                    <a:pt x="778" y="1872"/>
                  </a:lnTo>
                  <a:lnTo>
                    <a:pt x="782" y="1874"/>
                  </a:lnTo>
                  <a:lnTo>
                    <a:pt x="786" y="1876"/>
                  </a:lnTo>
                  <a:lnTo>
                    <a:pt x="784" y="1878"/>
                  </a:lnTo>
                  <a:lnTo>
                    <a:pt x="780" y="1880"/>
                  </a:lnTo>
                  <a:lnTo>
                    <a:pt x="780" y="1882"/>
                  </a:lnTo>
                  <a:lnTo>
                    <a:pt x="782" y="1886"/>
                  </a:lnTo>
                  <a:lnTo>
                    <a:pt x="790" y="1886"/>
                  </a:lnTo>
                  <a:lnTo>
                    <a:pt x="798" y="1890"/>
                  </a:lnTo>
                  <a:lnTo>
                    <a:pt x="804" y="1894"/>
                  </a:lnTo>
                  <a:lnTo>
                    <a:pt x="804" y="1898"/>
                  </a:lnTo>
                  <a:lnTo>
                    <a:pt x="800" y="1896"/>
                  </a:lnTo>
                  <a:lnTo>
                    <a:pt x="794" y="1892"/>
                  </a:lnTo>
                  <a:lnTo>
                    <a:pt x="786" y="1890"/>
                  </a:lnTo>
                  <a:lnTo>
                    <a:pt x="780" y="1890"/>
                  </a:lnTo>
                  <a:lnTo>
                    <a:pt x="772" y="1888"/>
                  </a:lnTo>
                  <a:lnTo>
                    <a:pt x="770" y="1888"/>
                  </a:lnTo>
                  <a:lnTo>
                    <a:pt x="768" y="1890"/>
                  </a:lnTo>
                  <a:lnTo>
                    <a:pt x="768" y="1900"/>
                  </a:lnTo>
                  <a:lnTo>
                    <a:pt x="770" y="1910"/>
                  </a:lnTo>
                  <a:lnTo>
                    <a:pt x="768" y="1916"/>
                  </a:lnTo>
                  <a:lnTo>
                    <a:pt x="766" y="1918"/>
                  </a:lnTo>
                  <a:lnTo>
                    <a:pt x="764" y="1920"/>
                  </a:lnTo>
                  <a:lnTo>
                    <a:pt x="764" y="1918"/>
                  </a:lnTo>
                  <a:lnTo>
                    <a:pt x="764" y="1914"/>
                  </a:lnTo>
                  <a:lnTo>
                    <a:pt x="764" y="1908"/>
                  </a:lnTo>
                  <a:lnTo>
                    <a:pt x="764" y="1906"/>
                  </a:lnTo>
                  <a:lnTo>
                    <a:pt x="762" y="1904"/>
                  </a:lnTo>
                  <a:lnTo>
                    <a:pt x="758" y="1904"/>
                  </a:lnTo>
                  <a:lnTo>
                    <a:pt x="756" y="1906"/>
                  </a:lnTo>
                  <a:lnTo>
                    <a:pt x="756" y="1912"/>
                  </a:lnTo>
                  <a:lnTo>
                    <a:pt x="754" y="1916"/>
                  </a:lnTo>
                  <a:lnTo>
                    <a:pt x="750" y="1914"/>
                  </a:lnTo>
                  <a:lnTo>
                    <a:pt x="748" y="1912"/>
                  </a:lnTo>
                  <a:lnTo>
                    <a:pt x="748" y="1910"/>
                  </a:lnTo>
                  <a:lnTo>
                    <a:pt x="750" y="1904"/>
                  </a:lnTo>
                  <a:lnTo>
                    <a:pt x="748" y="1902"/>
                  </a:lnTo>
                  <a:lnTo>
                    <a:pt x="746" y="1900"/>
                  </a:lnTo>
                  <a:lnTo>
                    <a:pt x="742" y="1898"/>
                  </a:lnTo>
                  <a:lnTo>
                    <a:pt x="734" y="1898"/>
                  </a:lnTo>
                  <a:lnTo>
                    <a:pt x="720" y="1898"/>
                  </a:lnTo>
                  <a:lnTo>
                    <a:pt x="714" y="1900"/>
                  </a:lnTo>
                  <a:lnTo>
                    <a:pt x="710" y="1906"/>
                  </a:lnTo>
                  <a:lnTo>
                    <a:pt x="708" y="1914"/>
                  </a:lnTo>
                  <a:lnTo>
                    <a:pt x="706" y="1916"/>
                  </a:lnTo>
                  <a:lnTo>
                    <a:pt x="706" y="1920"/>
                  </a:lnTo>
                  <a:lnTo>
                    <a:pt x="710" y="1922"/>
                  </a:lnTo>
                  <a:lnTo>
                    <a:pt x="714" y="1922"/>
                  </a:lnTo>
                  <a:lnTo>
                    <a:pt x="714" y="1924"/>
                  </a:lnTo>
                  <a:lnTo>
                    <a:pt x="712" y="1926"/>
                  </a:lnTo>
                  <a:lnTo>
                    <a:pt x="708" y="1926"/>
                  </a:lnTo>
                  <a:lnTo>
                    <a:pt x="706" y="1926"/>
                  </a:lnTo>
                  <a:lnTo>
                    <a:pt x="700" y="1918"/>
                  </a:lnTo>
                  <a:lnTo>
                    <a:pt x="696" y="1914"/>
                  </a:lnTo>
                  <a:lnTo>
                    <a:pt x="688" y="1914"/>
                  </a:lnTo>
                  <a:lnTo>
                    <a:pt x="664" y="1918"/>
                  </a:lnTo>
                  <a:lnTo>
                    <a:pt x="654" y="1920"/>
                  </a:lnTo>
                  <a:lnTo>
                    <a:pt x="646" y="1924"/>
                  </a:lnTo>
                  <a:lnTo>
                    <a:pt x="640" y="1926"/>
                  </a:lnTo>
                  <a:lnTo>
                    <a:pt x="636" y="1930"/>
                  </a:lnTo>
                  <a:lnTo>
                    <a:pt x="634" y="1934"/>
                  </a:lnTo>
                  <a:lnTo>
                    <a:pt x="634" y="1938"/>
                  </a:lnTo>
                  <a:lnTo>
                    <a:pt x="634" y="1940"/>
                  </a:lnTo>
                  <a:lnTo>
                    <a:pt x="636" y="1940"/>
                  </a:lnTo>
                  <a:lnTo>
                    <a:pt x="638" y="1940"/>
                  </a:lnTo>
                  <a:lnTo>
                    <a:pt x="640" y="1942"/>
                  </a:lnTo>
                  <a:lnTo>
                    <a:pt x="640" y="1946"/>
                  </a:lnTo>
                  <a:lnTo>
                    <a:pt x="640" y="1950"/>
                  </a:lnTo>
                  <a:lnTo>
                    <a:pt x="642" y="1950"/>
                  </a:lnTo>
                  <a:lnTo>
                    <a:pt x="644" y="1952"/>
                  </a:lnTo>
                  <a:lnTo>
                    <a:pt x="646" y="1952"/>
                  </a:lnTo>
                  <a:lnTo>
                    <a:pt x="646" y="1954"/>
                  </a:lnTo>
                  <a:lnTo>
                    <a:pt x="646" y="1958"/>
                  </a:lnTo>
                  <a:lnTo>
                    <a:pt x="646" y="1962"/>
                  </a:lnTo>
                  <a:lnTo>
                    <a:pt x="648" y="1964"/>
                  </a:lnTo>
                  <a:lnTo>
                    <a:pt x="650" y="1966"/>
                  </a:lnTo>
                  <a:lnTo>
                    <a:pt x="654" y="1968"/>
                  </a:lnTo>
                  <a:lnTo>
                    <a:pt x="656" y="1972"/>
                  </a:lnTo>
                  <a:lnTo>
                    <a:pt x="654" y="1976"/>
                  </a:lnTo>
                  <a:lnTo>
                    <a:pt x="652" y="1980"/>
                  </a:lnTo>
                  <a:lnTo>
                    <a:pt x="648" y="1984"/>
                  </a:lnTo>
                  <a:lnTo>
                    <a:pt x="644" y="1986"/>
                  </a:lnTo>
                  <a:lnTo>
                    <a:pt x="638" y="1988"/>
                  </a:lnTo>
                  <a:lnTo>
                    <a:pt x="634" y="1986"/>
                  </a:lnTo>
                  <a:lnTo>
                    <a:pt x="628" y="1980"/>
                  </a:lnTo>
                  <a:lnTo>
                    <a:pt x="624" y="1974"/>
                  </a:lnTo>
                  <a:lnTo>
                    <a:pt x="624" y="1970"/>
                  </a:lnTo>
                  <a:lnTo>
                    <a:pt x="624" y="1968"/>
                  </a:lnTo>
                  <a:lnTo>
                    <a:pt x="626" y="1966"/>
                  </a:lnTo>
                  <a:lnTo>
                    <a:pt x="630" y="1964"/>
                  </a:lnTo>
                  <a:lnTo>
                    <a:pt x="634" y="1960"/>
                  </a:lnTo>
                  <a:lnTo>
                    <a:pt x="632" y="1958"/>
                  </a:lnTo>
                  <a:lnTo>
                    <a:pt x="628" y="1956"/>
                  </a:lnTo>
                  <a:lnTo>
                    <a:pt x="626" y="1952"/>
                  </a:lnTo>
                  <a:lnTo>
                    <a:pt x="626" y="1946"/>
                  </a:lnTo>
                  <a:lnTo>
                    <a:pt x="630" y="1942"/>
                  </a:lnTo>
                  <a:lnTo>
                    <a:pt x="630" y="1940"/>
                  </a:lnTo>
                  <a:lnTo>
                    <a:pt x="628" y="1940"/>
                  </a:lnTo>
                  <a:lnTo>
                    <a:pt x="618" y="1946"/>
                  </a:lnTo>
                  <a:lnTo>
                    <a:pt x="614" y="1944"/>
                  </a:lnTo>
                  <a:lnTo>
                    <a:pt x="612" y="1946"/>
                  </a:lnTo>
                  <a:lnTo>
                    <a:pt x="610" y="1954"/>
                  </a:lnTo>
                  <a:lnTo>
                    <a:pt x="606" y="1968"/>
                  </a:lnTo>
                  <a:lnTo>
                    <a:pt x="604" y="1978"/>
                  </a:lnTo>
                  <a:lnTo>
                    <a:pt x="600" y="1986"/>
                  </a:lnTo>
                  <a:lnTo>
                    <a:pt x="592" y="2000"/>
                  </a:lnTo>
                  <a:lnTo>
                    <a:pt x="588" y="2004"/>
                  </a:lnTo>
                  <a:lnTo>
                    <a:pt x="586" y="2004"/>
                  </a:lnTo>
                  <a:lnTo>
                    <a:pt x="586" y="2008"/>
                  </a:lnTo>
                  <a:lnTo>
                    <a:pt x="586" y="2010"/>
                  </a:lnTo>
                  <a:lnTo>
                    <a:pt x="584" y="2012"/>
                  </a:lnTo>
                  <a:lnTo>
                    <a:pt x="578" y="2014"/>
                  </a:lnTo>
                  <a:lnTo>
                    <a:pt x="572" y="2016"/>
                  </a:lnTo>
                  <a:lnTo>
                    <a:pt x="570" y="2018"/>
                  </a:lnTo>
                  <a:lnTo>
                    <a:pt x="572" y="2020"/>
                  </a:lnTo>
                  <a:lnTo>
                    <a:pt x="578" y="2024"/>
                  </a:lnTo>
                  <a:lnTo>
                    <a:pt x="586" y="2024"/>
                  </a:lnTo>
                  <a:lnTo>
                    <a:pt x="590" y="2026"/>
                  </a:lnTo>
                  <a:lnTo>
                    <a:pt x="584" y="2030"/>
                  </a:lnTo>
                  <a:lnTo>
                    <a:pt x="570" y="2026"/>
                  </a:lnTo>
                  <a:lnTo>
                    <a:pt x="564" y="2026"/>
                  </a:lnTo>
                  <a:lnTo>
                    <a:pt x="562" y="2028"/>
                  </a:lnTo>
                  <a:lnTo>
                    <a:pt x="562" y="2030"/>
                  </a:lnTo>
                  <a:lnTo>
                    <a:pt x="562" y="2032"/>
                  </a:lnTo>
                  <a:lnTo>
                    <a:pt x="568" y="2034"/>
                  </a:lnTo>
                  <a:lnTo>
                    <a:pt x="574" y="2036"/>
                  </a:lnTo>
                  <a:lnTo>
                    <a:pt x="580" y="2036"/>
                  </a:lnTo>
                  <a:lnTo>
                    <a:pt x="586" y="2036"/>
                  </a:lnTo>
                  <a:lnTo>
                    <a:pt x="588" y="2036"/>
                  </a:lnTo>
                  <a:lnTo>
                    <a:pt x="588" y="2038"/>
                  </a:lnTo>
                  <a:lnTo>
                    <a:pt x="588" y="2040"/>
                  </a:lnTo>
                  <a:lnTo>
                    <a:pt x="580" y="2042"/>
                  </a:lnTo>
                  <a:lnTo>
                    <a:pt x="576" y="2042"/>
                  </a:lnTo>
                  <a:lnTo>
                    <a:pt x="572" y="2042"/>
                  </a:lnTo>
                  <a:lnTo>
                    <a:pt x="566" y="2038"/>
                  </a:lnTo>
                  <a:lnTo>
                    <a:pt x="564" y="2038"/>
                  </a:lnTo>
                  <a:lnTo>
                    <a:pt x="558" y="2040"/>
                  </a:lnTo>
                  <a:lnTo>
                    <a:pt x="550" y="2044"/>
                  </a:lnTo>
                  <a:lnTo>
                    <a:pt x="540" y="2048"/>
                  </a:lnTo>
                  <a:lnTo>
                    <a:pt x="532" y="2054"/>
                  </a:lnTo>
                  <a:lnTo>
                    <a:pt x="524" y="2058"/>
                  </a:lnTo>
                  <a:lnTo>
                    <a:pt x="504" y="2060"/>
                  </a:lnTo>
                  <a:lnTo>
                    <a:pt x="492" y="2064"/>
                  </a:lnTo>
                  <a:lnTo>
                    <a:pt x="488" y="2068"/>
                  </a:lnTo>
                  <a:lnTo>
                    <a:pt x="486" y="2070"/>
                  </a:lnTo>
                  <a:lnTo>
                    <a:pt x="484" y="2074"/>
                  </a:lnTo>
                  <a:lnTo>
                    <a:pt x="484" y="2078"/>
                  </a:lnTo>
                  <a:lnTo>
                    <a:pt x="486" y="2086"/>
                  </a:lnTo>
                  <a:lnTo>
                    <a:pt x="484" y="2090"/>
                  </a:lnTo>
                  <a:lnTo>
                    <a:pt x="484" y="2094"/>
                  </a:lnTo>
                  <a:lnTo>
                    <a:pt x="486" y="2098"/>
                  </a:lnTo>
                  <a:lnTo>
                    <a:pt x="486" y="2100"/>
                  </a:lnTo>
                  <a:lnTo>
                    <a:pt x="484" y="2100"/>
                  </a:lnTo>
                  <a:lnTo>
                    <a:pt x="484" y="2102"/>
                  </a:lnTo>
                  <a:lnTo>
                    <a:pt x="486" y="2106"/>
                  </a:lnTo>
                  <a:lnTo>
                    <a:pt x="488" y="2108"/>
                  </a:lnTo>
                  <a:lnTo>
                    <a:pt x="486" y="2110"/>
                  </a:lnTo>
                  <a:lnTo>
                    <a:pt x="482" y="2112"/>
                  </a:lnTo>
                  <a:lnTo>
                    <a:pt x="480" y="2114"/>
                  </a:lnTo>
                  <a:lnTo>
                    <a:pt x="478" y="2118"/>
                  </a:lnTo>
                  <a:lnTo>
                    <a:pt x="472" y="2120"/>
                  </a:lnTo>
                  <a:lnTo>
                    <a:pt x="444" y="2132"/>
                  </a:lnTo>
                  <a:lnTo>
                    <a:pt x="434" y="2136"/>
                  </a:lnTo>
                  <a:lnTo>
                    <a:pt x="428" y="2140"/>
                  </a:lnTo>
                  <a:lnTo>
                    <a:pt x="426" y="2144"/>
                  </a:lnTo>
                  <a:lnTo>
                    <a:pt x="426" y="2146"/>
                  </a:lnTo>
                  <a:lnTo>
                    <a:pt x="426" y="2150"/>
                  </a:lnTo>
                  <a:lnTo>
                    <a:pt x="428" y="2152"/>
                  </a:lnTo>
                  <a:lnTo>
                    <a:pt x="432" y="2154"/>
                  </a:lnTo>
                  <a:lnTo>
                    <a:pt x="434" y="2154"/>
                  </a:lnTo>
                  <a:lnTo>
                    <a:pt x="432" y="2156"/>
                  </a:lnTo>
                  <a:lnTo>
                    <a:pt x="420" y="2162"/>
                  </a:lnTo>
                  <a:lnTo>
                    <a:pt x="416" y="2164"/>
                  </a:lnTo>
                  <a:lnTo>
                    <a:pt x="412" y="2164"/>
                  </a:lnTo>
                  <a:lnTo>
                    <a:pt x="402" y="2162"/>
                  </a:lnTo>
                  <a:lnTo>
                    <a:pt x="392" y="2158"/>
                  </a:lnTo>
                  <a:lnTo>
                    <a:pt x="384" y="2158"/>
                  </a:lnTo>
                  <a:lnTo>
                    <a:pt x="376" y="2160"/>
                  </a:lnTo>
                  <a:lnTo>
                    <a:pt x="374" y="2160"/>
                  </a:lnTo>
                  <a:lnTo>
                    <a:pt x="372" y="2156"/>
                  </a:lnTo>
                  <a:lnTo>
                    <a:pt x="372" y="2148"/>
                  </a:lnTo>
                  <a:lnTo>
                    <a:pt x="370" y="2142"/>
                  </a:lnTo>
                  <a:lnTo>
                    <a:pt x="368" y="2140"/>
                  </a:lnTo>
                  <a:lnTo>
                    <a:pt x="364" y="2140"/>
                  </a:lnTo>
                  <a:lnTo>
                    <a:pt x="356" y="2140"/>
                  </a:lnTo>
                  <a:lnTo>
                    <a:pt x="348" y="2140"/>
                  </a:lnTo>
                  <a:lnTo>
                    <a:pt x="346" y="2138"/>
                  </a:lnTo>
                  <a:lnTo>
                    <a:pt x="346" y="2142"/>
                  </a:lnTo>
                  <a:lnTo>
                    <a:pt x="348" y="2148"/>
                  </a:lnTo>
                  <a:lnTo>
                    <a:pt x="348" y="2152"/>
                  </a:lnTo>
                  <a:lnTo>
                    <a:pt x="348" y="2156"/>
                  </a:lnTo>
                  <a:lnTo>
                    <a:pt x="352" y="2160"/>
                  </a:lnTo>
                  <a:lnTo>
                    <a:pt x="356" y="2164"/>
                  </a:lnTo>
                  <a:lnTo>
                    <a:pt x="358" y="2172"/>
                  </a:lnTo>
                  <a:lnTo>
                    <a:pt x="360" y="2180"/>
                  </a:lnTo>
                  <a:lnTo>
                    <a:pt x="360" y="2188"/>
                  </a:lnTo>
                  <a:lnTo>
                    <a:pt x="360" y="2192"/>
                  </a:lnTo>
                  <a:lnTo>
                    <a:pt x="360" y="2194"/>
                  </a:lnTo>
                  <a:lnTo>
                    <a:pt x="362" y="2200"/>
                  </a:lnTo>
                  <a:lnTo>
                    <a:pt x="364" y="2202"/>
                  </a:lnTo>
                  <a:lnTo>
                    <a:pt x="358" y="2204"/>
                  </a:lnTo>
                  <a:lnTo>
                    <a:pt x="352" y="2204"/>
                  </a:lnTo>
                  <a:lnTo>
                    <a:pt x="350" y="2202"/>
                  </a:lnTo>
                  <a:lnTo>
                    <a:pt x="348" y="2198"/>
                  </a:lnTo>
                  <a:lnTo>
                    <a:pt x="346" y="2198"/>
                  </a:lnTo>
                  <a:lnTo>
                    <a:pt x="344" y="2198"/>
                  </a:lnTo>
                  <a:lnTo>
                    <a:pt x="344" y="2200"/>
                  </a:lnTo>
                  <a:lnTo>
                    <a:pt x="342" y="2202"/>
                  </a:lnTo>
                  <a:lnTo>
                    <a:pt x="338" y="2202"/>
                  </a:lnTo>
                  <a:lnTo>
                    <a:pt x="334" y="2202"/>
                  </a:lnTo>
                  <a:lnTo>
                    <a:pt x="332" y="2200"/>
                  </a:lnTo>
                  <a:lnTo>
                    <a:pt x="330" y="2198"/>
                  </a:lnTo>
                  <a:lnTo>
                    <a:pt x="326" y="2200"/>
                  </a:lnTo>
                  <a:lnTo>
                    <a:pt x="318" y="2206"/>
                  </a:lnTo>
                  <a:lnTo>
                    <a:pt x="314" y="2208"/>
                  </a:lnTo>
                  <a:lnTo>
                    <a:pt x="310" y="2206"/>
                  </a:lnTo>
                  <a:lnTo>
                    <a:pt x="302" y="2192"/>
                  </a:lnTo>
                  <a:lnTo>
                    <a:pt x="298" y="2186"/>
                  </a:lnTo>
                  <a:lnTo>
                    <a:pt x="296" y="2186"/>
                  </a:lnTo>
                  <a:lnTo>
                    <a:pt x="292" y="2188"/>
                  </a:lnTo>
                  <a:lnTo>
                    <a:pt x="286" y="2190"/>
                  </a:lnTo>
                  <a:lnTo>
                    <a:pt x="282" y="2190"/>
                  </a:lnTo>
                  <a:lnTo>
                    <a:pt x="280" y="2190"/>
                  </a:lnTo>
                  <a:lnTo>
                    <a:pt x="278" y="2194"/>
                  </a:lnTo>
                  <a:lnTo>
                    <a:pt x="278" y="2198"/>
                  </a:lnTo>
                  <a:lnTo>
                    <a:pt x="276" y="2200"/>
                  </a:lnTo>
                  <a:lnTo>
                    <a:pt x="270" y="2200"/>
                  </a:lnTo>
                  <a:lnTo>
                    <a:pt x="264" y="2198"/>
                  </a:lnTo>
                  <a:lnTo>
                    <a:pt x="260" y="2196"/>
                  </a:lnTo>
                  <a:lnTo>
                    <a:pt x="258" y="2198"/>
                  </a:lnTo>
                  <a:lnTo>
                    <a:pt x="250" y="2200"/>
                  </a:lnTo>
                  <a:lnTo>
                    <a:pt x="240" y="2202"/>
                  </a:lnTo>
                  <a:lnTo>
                    <a:pt x="234" y="2206"/>
                  </a:lnTo>
                  <a:lnTo>
                    <a:pt x="230" y="2212"/>
                  </a:lnTo>
                  <a:lnTo>
                    <a:pt x="230" y="2216"/>
                  </a:lnTo>
                  <a:lnTo>
                    <a:pt x="232" y="2218"/>
                  </a:lnTo>
                  <a:lnTo>
                    <a:pt x="236" y="2218"/>
                  </a:lnTo>
                  <a:lnTo>
                    <a:pt x="240" y="2218"/>
                  </a:lnTo>
                  <a:lnTo>
                    <a:pt x="244" y="2218"/>
                  </a:lnTo>
                  <a:lnTo>
                    <a:pt x="246" y="2220"/>
                  </a:lnTo>
                  <a:lnTo>
                    <a:pt x="242" y="2220"/>
                  </a:lnTo>
                  <a:lnTo>
                    <a:pt x="238" y="2222"/>
                  </a:lnTo>
                  <a:lnTo>
                    <a:pt x="238" y="2224"/>
                  </a:lnTo>
                  <a:lnTo>
                    <a:pt x="236" y="2226"/>
                  </a:lnTo>
                  <a:lnTo>
                    <a:pt x="238" y="2228"/>
                  </a:lnTo>
                  <a:lnTo>
                    <a:pt x="242" y="2228"/>
                  </a:lnTo>
                  <a:lnTo>
                    <a:pt x="246" y="2228"/>
                  </a:lnTo>
                  <a:lnTo>
                    <a:pt x="250" y="2230"/>
                  </a:lnTo>
                  <a:lnTo>
                    <a:pt x="246" y="2232"/>
                  </a:lnTo>
                  <a:lnTo>
                    <a:pt x="240" y="2234"/>
                  </a:lnTo>
                  <a:lnTo>
                    <a:pt x="234" y="2234"/>
                  </a:lnTo>
                  <a:lnTo>
                    <a:pt x="234" y="2236"/>
                  </a:lnTo>
                  <a:lnTo>
                    <a:pt x="236" y="2238"/>
                  </a:lnTo>
                  <a:lnTo>
                    <a:pt x="242" y="2244"/>
                  </a:lnTo>
                  <a:lnTo>
                    <a:pt x="244" y="2248"/>
                  </a:lnTo>
                  <a:lnTo>
                    <a:pt x="248" y="2250"/>
                  </a:lnTo>
                  <a:lnTo>
                    <a:pt x="252" y="2250"/>
                  </a:lnTo>
                  <a:lnTo>
                    <a:pt x="258" y="2248"/>
                  </a:lnTo>
                  <a:lnTo>
                    <a:pt x="264" y="2248"/>
                  </a:lnTo>
                  <a:lnTo>
                    <a:pt x="280" y="2254"/>
                  </a:lnTo>
                  <a:lnTo>
                    <a:pt x="286" y="2258"/>
                  </a:lnTo>
                  <a:lnTo>
                    <a:pt x="292" y="2260"/>
                  </a:lnTo>
                  <a:lnTo>
                    <a:pt x="296" y="2262"/>
                  </a:lnTo>
                  <a:lnTo>
                    <a:pt x="302" y="2262"/>
                  </a:lnTo>
                  <a:lnTo>
                    <a:pt x="306" y="2262"/>
                  </a:lnTo>
                  <a:lnTo>
                    <a:pt x="306" y="2266"/>
                  </a:lnTo>
                  <a:lnTo>
                    <a:pt x="306" y="2268"/>
                  </a:lnTo>
                  <a:lnTo>
                    <a:pt x="314" y="2268"/>
                  </a:lnTo>
                  <a:lnTo>
                    <a:pt x="318" y="2268"/>
                  </a:lnTo>
                  <a:lnTo>
                    <a:pt x="322" y="2268"/>
                  </a:lnTo>
                  <a:lnTo>
                    <a:pt x="324" y="2270"/>
                  </a:lnTo>
                  <a:lnTo>
                    <a:pt x="322" y="2272"/>
                  </a:lnTo>
                  <a:lnTo>
                    <a:pt x="320" y="2276"/>
                  </a:lnTo>
                  <a:lnTo>
                    <a:pt x="320" y="2280"/>
                  </a:lnTo>
                  <a:lnTo>
                    <a:pt x="322" y="2282"/>
                  </a:lnTo>
                  <a:lnTo>
                    <a:pt x="330" y="2282"/>
                  </a:lnTo>
                  <a:lnTo>
                    <a:pt x="334" y="2282"/>
                  </a:lnTo>
                  <a:lnTo>
                    <a:pt x="334" y="2286"/>
                  </a:lnTo>
                  <a:lnTo>
                    <a:pt x="332" y="2290"/>
                  </a:lnTo>
                  <a:lnTo>
                    <a:pt x="334" y="2290"/>
                  </a:lnTo>
                  <a:lnTo>
                    <a:pt x="336" y="2292"/>
                  </a:lnTo>
                  <a:lnTo>
                    <a:pt x="340" y="2292"/>
                  </a:lnTo>
                  <a:lnTo>
                    <a:pt x="342" y="2294"/>
                  </a:lnTo>
                  <a:lnTo>
                    <a:pt x="342" y="2298"/>
                  </a:lnTo>
                  <a:lnTo>
                    <a:pt x="338" y="2300"/>
                  </a:lnTo>
                  <a:lnTo>
                    <a:pt x="336" y="2302"/>
                  </a:lnTo>
                  <a:lnTo>
                    <a:pt x="336" y="2306"/>
                  </a:lnTo>
                  <a:lnTo>
                    <a:pt x="340" y="2314"/>
                  </a:lnTo>
                  <a:lnTo>
                    <a:pt x="348" y="2324"/>
                  </a:lnTo>
                  <a:lnTo>
                    <a:pt x="358" y="2332"/>
                  </a:lnTo>
                  <a:lnTo>
                    <a:pt x="368" y="2336"/>
                  </a:lnTo>
                  <a:lnTo>
                    <a:pt x="374" y="2338"/>
                  </a:lnTo>
                  <a:lnTo>
                    <a:pt x="376" y="2338"/>
                  </a:lnTo>
                  <a:lnTo>
                    <a:pt x="374" y="2342"/>
                  </a:lnTo>
                  <a:lnTo>
                    <a:pt x="374" y="2346"/>
                  </a:lnTo>
                  <a:lnTo>
                    <a:pt x="376" y="2348"/>
                  </a:lnTo>
                  <a:lnTo>
                    <a:pt x="378" y="2352"/>
                  </a:lnTo>
                  <a:lnTo>
                    <a:pt x="378" y="2360"/>
                  </a:lnTo>
                  <a:lnTo>
                    <a:pt x="376" y="2364"/>
                  </a:lnTo>
                  <a:lnTo>
                    <a:pt x="374" y="2366"/>
                  </a:lnTo>
                  <a:lnTo>
                    <a:pt x="370" y="2368"/>
                  </a:lnTo>
                  <a:lnTo>
                    <a:pt x="370" y="2370"/>
                  </a:lnTo>
                  <a:lnTo>
                    <a:pt x="378" y="2376"/>
                  </a:lnTo>
                  <a:lnTo>
                    <a:pt x="388" y="2382"/>
                  </a:lnTo>
                  <a:lnTo>
                    <a:pt x="392" y="2388"/>
                  </a:lnTo>
                  <a:lnTo>
                    <a:pt x="394" y="2396"/>
                  </a:lnTo>
                  <a:lnTo>
                    <a:pt x="394" y="2402"/>
                  </a:lnTo>
                  <a:lnTo>
                    <a:pt x="394" y="2404"/>
                  </a:lnTo>
                  <a:lnTo>
                    <a:pt x="392" y="2398"/>
                  </a:lnTo>
                  <a:lnTo>
                    <a:pt x="388" y="2388"/>
                  </a:lnTo>
                  <a:lnTo>
                    <a:pt x="384" y="2384"/>
                  </a:lnTo>
                  <a:lnTo>
                    <a:pt x="380" y="2382"/>
                  </a:lnTo>
                  <a:lnTo>
                    <a:pt x="378" y="2390"/>
                  </a:lnTo>
                  <a:lnTo>
                    <a:pt x="372" y="2410"/>
                  </a:lnTo>
                  <a:lnTo>
                    <a:pt x="370" y="2426"/>
                  </a:lnTo>
                  <a:lnTo>
                    <a:pt x="372" y="2428"/>
                  </a:lnTo>
                  <a:lnTo>
                    <a:pt x="374" y="2426"/>
                  </a:lnTo>
                  <a:lnTo>
                    <a:pt x="376" y="2426"/>
                  </a:lnTo>
                  <a:lnTo>
                    <a:pt x="378" y="2426"/>
                  </a:lnTo>
                  <a:lnTo>
                    <a:pt x="378" y="2430"/>
                  </a:lnTo>
                  <a:lnTo>
                    <a:pt x="376" y="2432"/>
                  </a:lnTo>
                  <a:lnTo>
                    <a:pt x="374" y="2432"/>
                  </a:lnTo>
                  <a:lnTo>
                    <a:pt x="372" y="2436"/>
                  </a:lnTo>
                  <a:lnTo>
                    <a:pt x="370" y="2460"/>
                  </a:lnTo>
                  <a:lnTo>
                    <a:pt x="366" y="2480"/>
                  </a:lnTo>
                  <a:lnTo>
                    <a:pt x="362" y="2492"/>
                  </a:lnTo>
                  <a:lnTo>
                    <a:pt x="358" y="2500"/>
                  </a:lnTo>
                  <a:lnTo>
                    <a:pt x="352" y="2502"/>
                  </a:lnTo>
                  <a:lnTo>
                    <a:pt x="342" y="2506"/>
                  </a:lnTo>
                  <a:lnTo>
                    <a:pt x="334" y="2506"/>
                  </a:lnTo>
                  <a:lnTo>
                    <a:pt x="326" y="2504"/>
                  </a:lnTo>
                  <a:lnTo>
                    <a:pt x="314" y="2500"/>
                  </a:lnTo>
                  <a:lnTo>
                    <a:pt x="308" y="2500"/>
                  </a:lnTo>
                  <a:lnTo>
                    <a:pt x="300" y="2502"/>
                  </a:lnTo>
                  <a:lnTo>
                    <a:pt x="286" y="2498"/>
                  </a:lnTo>
                  <a:lnTo>
                    <a:pt x="278" y="2496"/>
                  </a:lnTo>
                  <a:lnTo>
                    <a:pt x="270" y="2496"/>
                  </a:lnTo>
                  <a:lnTo>
                    <a:pt x="252" y="2498"/>
                  </a:lnTo>
                  <a:lnTo>
                    <a:pt x="232" y="2498"/>
                  </a:lnTo>
                  <a:lnTo>
                    <a:pt x="220" y="2498"/>
                  </a:lnTo>
                  <a:lnTo>
                    <a:pt x="206" y="2494"/>
                  </a:lnTo>
                  <a:lnTo>
                    <a:pt x="192" y="2490"/>
                  </a:lnTo>
                  <a:lnTo>
                    <a:pt x="182" y="2490"/>
                  </a:lnTo>
                  <a:lnTo>
                    <a:pt x="172" y="2492"/>
                  </a:lnTo>
                  <a:lnTo>
                    <a:pt x="154" y="2492"/>
                  </a:lnTo>
                  <a:lnTo>
                    <a:pt x="142" y="2492"/>
                  </a:lnTo>
                  <a:lnTo>
                    <a:pt x="134" y="2490"/>
                  </a:lnTo>
                  <a:lnTo>
                    <a:pt x="120" y="2486"/>
                  </a:lnTo>
                  <a:lnTo>
                    <a:pt x="110" y="2482"/>
                  </a:lnTo>
                  <a:lnTo>
                    <a:pt x="104" y="2484"/>
                  </a:lnTo>
                  <a:lnTo>
                    <a:pt x="98" y="2486"/>
                  </a:lnTo>
                  <a:lnTo>
                    <a:pt x="92" y="2490"/>
                  </a:lnTo>
                  <a:lnTo>
                    <a:pt x="88" y="2492"/>
                  </a:lnTo>
                  <a:lnTo>
                    <a:pt x="86" y="2500"/>
                  </a:lnTo>
                  <a:lnTo>
                    <a:pt x="86" y="2504"/>
                  </a:lnTo>
                  <a:lnTo>
                    <a:pt x="82" y="2506"/>
                  </a:lnTo>
                  <a:lnTo>
                    <a:pt x="78" y="2506"/>
                  </a:lnTo>
                  <a:lnTo>
                    <a:pt x="72" y="2506"/>
                  </a:lnTo>
                  <a:lnTo>
                    <a:pt x="66" y="2508"/>
                  </a:lnTo>
                  <a:lnTo>
                    <a:pt x="54" y="2516"/>
                  </a:lnTo>
                  <a:lnTo>
                    <a:pt x="50" y="2520"/>
                  </a:lnTo>
                  <a:lnTo>
                    <a:pt x="48" y="2524"/>
                  </a:lnTo>
                  <a:lnTo>
                    <a:pt x="48" y="2528"/>
                  </a:lnTo>
                  <a:lnTo>
                    <a:pt x="50" y="2530"/>
                  </a:lnTo>
                  <a:lnTo>
                    <a:pt x="54" y="2534"/>
                  </a:lnTo>
                  <a:lnTo>
                    <a:pt x="56" y="2540"/>
                  </a:lnTo>
                  <a:lnTo>
                    <a:pt x="58" y="2546"/>
                  </a:lnTo>
                  <a:lnTo>
                    <a:pt x="60" y="2552"/>
                  </a:lnTo>
                  <a:lnTo>
                    <a:pt x="64" y="2560"/>
                  </a:lnTo>
                  <a:lnTo>
                    <a:pt x="64" y="2570"/>
                  </a:lnTo>
                  <a:lnTo>
                    <a:pt x="64" y="2578"/>
                  </a:lnTo>
                  <a:lnTo>
                    <a:pt x="66" y="2588"/>
                  </a:lnTo>
                  <a:lnTo>
                    <a:pt x="64" y="2594"/>
                  </a:lnTo>
                  <a:lnTo>
                    <a:pt x="66" y="2596"/>
                  </a:lnTo>
                  <a:lnTo>
                    <a:pt x="68" y="2600"/>
                  </a:lnTo>
                  <a:lnTo>
                    <a:pt x="66" y="2602"/>
                  </a:lnTo>
                  <a:lnTo>
                    <a:pt x="66" y="2606"/>
                  </a:lnTo>
                  <a:lnTo>
                    <a:pt x="66" y="2612"/>
                  </a:lnTo>
                  <a:lnTo>
                    <a:pt x="74" y="2628"/>
                  </a:lnTo>
                  <a:lnTo>
                    <a:pt x="74" y="2632"/>
                  </a:lnTo>
                  <a:lnTo>
                    <a:pt x="74" y="2640"/>
                  </a:lnTo>
                  <a:lnTo>
                    <a:pt x="70" y="2654"/>
                  </a:lnTo>
                  <a:lnTo>
                    <a:pt x="66" y="2670"/>
                  </a:lnTo>
                  <a:lnTo>
                    <a:pt x="64" y="2680"/>
                  </a:lnTo>
                  <a:lnTo>
                    <a:pt x="66" y="2684"/>
                  </a:lnTo>
                  <a:lnTo>
                    <a:pt x="64" y="2688"/>
                  </a:lnTo>
                  <a:lnTo>
                    <a:pt x="60" y="2694"/>
                  </a:lnTo>
                  <a:lnTo>
                    <a:pt x="56" y="2708"/>
                  </a:lnTo>
                  <a:lnTo>
                    <a:pt x="54" y="2716"/>
                  </a:lnTo>
                  <a:lnTo>
                    <a:pt x="50" y="2720"/>
                  </a:lnTo>
                  <a:lnTo>
                    <a:pt x="46" y="2724"/>
                  </a:lnTo>
                  <a:lnTo>
                    <a:pt x="44" y="2726"/>
                  </a:lnTo>
                  <a:lnTo>
                    <a:pt x="44" y="2730"/>
                  </a:lnTo>
                  <a:lnTo>
                    <a:pt x="44" y="2734"/>
                  </a:lnTo>
                  <a:lnTo>
                    <a:pt x="44" y="2740"/>
                  </a:lnTo>
                  <a:lnTo>
                    <a:pt x="40" y="2750"/>
                  </a:lnTo>
                  <a:lnTo>
                    <a:pt x="38" y="2756"/>
                  </a:lnTo>
                  <a:lnTo>
                    <a:pt x="38" y="2760"/>
                  </a:lnTo>
                  <a:lnTo>
                    <a:pt x="40" y="2762"/>
                  </a:lnTo>
                  <a:lnTo>
                    <a:pt x="44" y="2764"/>
                  </a:lnTo>
                  <a:lnTo>
                    <a:pt x="52" y="2764"/>
                  </a:lnTo>
                  <a:lnTo>
                    <a:pt x="50" y="2766"/>
                  </a:lnTo>
                  <a:lnTo>
                    <a:pt x="50" y="2770"/>
                  </a:lnTo>
                  <a:lnTo>
                    <a:pt x="50" y="2772"/>
                  </a:lnTo>
                  <a:lnTo>
                    <a:pt x="50" y="2776"/>
                  </a:lnTo>
                  <a:lnTo>
                    <a:pt x="50" y="2778"/>
                  </a:lnTo>
                  <a:lnTo>
                    <a:pt x="52" y="2778"/>
                  </a:lnTo>
                  <a:lnTo>
                    <a:pt x="58" y="2776"/>
                  </a:lnTo>
                  <a:lnTo>
                    <a:pt x="64" y="2778"/>
                  </a:lnTo>
                  <a:lnTo>
                    <a:pt x="66" y="2780"/>
                  </a:lnTo>
                  <a:lnTo>
                    <a:pt x="66" y="2782"/>
                  </a:lnTo>
                  <a:lnTo>
                    <a:pt x="68" y="2788"/>
                  </a:lnTo>
                  <a:lnTo>
                    <a:pt x="66" y="2794"/>
                  </a:lnTo>
                  <a:lnTo>
                    <a:pt x="64" y="2804"/>
                  </a:lnTo>
                  <a:lnTo>
                    <a:pt x="66" y="2810"/>
                  </a:lnTo>
                  <a:lnTo>
                    <a:pt x="66" y="2820"/>
                  </a:lnTo>
                  <a:lnTo>
                    <a:pt x="62" y="2842"/>
                  </a:lnTo>
                  <a:lnTo>
                    <a:pt x="60" y="2856"/>
                  </a:lnTo>
                  <a:lnTo>
                    <a:pt x="62" y="2856"/>
                  </a:lnTo>
                  <a:lnTo>
                    <a:pt x="64" y="2856"/>
                  </a:lnTo>
                  <a:lnTo>
                    <a:pt x="68" y="2852"/>
                  </a:lnTo>
                  <a:lnTo>
                    <a:pt x="72" y="2850"/>
                  </a:lnTo>
                  <a:lnTo>
                    <a:pt x="80" y="2850"/>
                  </a:lnTo>
                  <a:lnTo>
                    <a:pt x="92" y="2854"/>
                  </a:lnTo>
                  <a:lnTo>
                    <a:pt x="104" y="2858"/>
                  </a:lnTo>
                  <a:lnTo>
                    <a:pt x="110" y="2856"/>
                  </a:lnTo>
                  <a:lnTo>
                    <a:pt x="114" y="2852"/>
                  </a:lnTo>
                  <a:lnTo>
                    <a:pt x="124" y="2846"/>
                  </a:lnTo>
                  <a:lnTo>
                    <a:pt x="130" y="2844"/>
                  </a:lnTo>
                  <a:lnTo>
                    <a:pt x="136" y="2844"/>
                  </a:lnTo>
                  <a:lnTo>
                    <a:pt x="142" y="2846"/>
                  </a:lnTo>
                  <a:lnTo>
                    <a:pt x="148" y="2850"/>
                  </a:lnTo>
                  <a:lnTo>
                    <a:pt x="158" y="2858"/>
                  </a:lnTo>
                  <a:lnTo>
                    <a:pt x="160" y="2862"/>
                  </a:lnTo>
                  <a:lnTo>
                    <a:pt x="162" y="2866"/>
                  </a:lnTo>
                  <a:lnTo>
                    <a:pt x="162" y="2874"/>
                  </a:lnTo>
                  <a:lnTo>
                    <a:pt x="166" y="2882"/>
                  </a:lnTo>
                  <a:lnTo>
                    <a:pt x="174" y="2892"/>
                  </a:lnTo>
                  <a:lnTo>
                    <a:pt x="182" y="2902"/>
                  </a:lnTo>
                  <a:lnTo>
                    <a:pt x="190" y="2908"/>
                  </a:lnTo>
                  <a:lnTo>
                    <a:pt x="196" y="2910"/>
                  </a:lnTo>
                  <a:lnTo>
                    <a:pt x="198" y="2910"/>
                  </a:lnTo>
                  <a:lnTo>
                    <a:pt x="202" y="2906"/>
                  </a:lnTo>
                  <a:lnTo>
                    <a:pt x="206" y="2902"/>
                  </a:lnTo>
                  <a:lnTo>
                    <a:pt x="208" y="2898"/>
                  </a:lnTo>
                  <a:lnTo>
                    <a:pt x="212" y="2892"/>
                  </a:lnTo>
                  <a:lnTo>
                    <a:pt x="214" y="2888"/>
                  </a:lnTo>
                  <a:lnTo>
                    <a:pt x="218" y="2886"/>
                  </a:lnTo>
                  <a:lnTo>
                    <a:pt x="228" y="2884"/>
                  </a:lnTo>
                  <a:lnTo>
                    <a:pt x="236" y="2884"/>
                  </a:lnTo>
                  <a:lnTo>
                    <a:pt x="238" y="2882"/>
                  </a:lnTo>
                  <a:lnTo>
                    <a:pt x="240" y="2880"/>
                  </a:lnTo>
                  <a:lnTo>
                    <a:pt x="246" y="2874"/>
                  </a:lnTo>
                  <a:lnTo>
                    <a:pt x="254" y="2868"/>
                  </a:lnTo>
                  <a:lnTo>
                    <a:pt x="264" y="2868"/>
                  </a:lnTo>
                  <a:lnTo>
                    <a:pt x="270" y="2868"/>
                  </a:lnTo>
                  <a:lnTo>
                    <a:pt x="276" y="2870"/>
                  </a:lnTo>
                  <a:lnTo>
                    <a:pt x="284" y="2872"/>
                  </a:lnTo>
                  <a:lnTo>
                    <a:pt x="292" y="2874"/>
                  </a:lnTo>
                  <a:lnTo>
                    <a:pt x="310" y="2870"/>
                  </a:lnTo>
                  <a:lnTo>
                    <a:pt x="322" y="2868"/>
                  </a:lnTo>
                  <a:lnTo>
                    <a:pt x="328" y="2866"/>
                  </a:lnTo>
                  <a:lnTo>
                    <a:pt x="332" y="2868"/>
                  </a:lnTo>
                  <a:lnTo>
                    <a:pt x="336" y="2870"/>
                  </a:lnTo>
                  <a:lnTo>
                    <a:pt x="340" y="2866"/>
                  </a:lnTo>
                  <a:lnTo>
                    <a:pt x="346" y="2852"/>
                  </a:lnTo>
                  <a:lnTo>
                    <a:pt x="350" y="2844"/>
                  </a:lnTo>
                  <a:lnTo>
                    <a:pt x="356" y="2836"/>
                  </a:lnTo>
                  <a:lnTo>
                    <a:pt x="364" y="2830"/>
                  </a:lnTo>
                  <a:lnTo>
                    <a:pt x="374" y="2828"/>
                  </a:lnTo>
                  <a:lnTo>
                    <a:pt x="390" y="2826"/>
                  </a:lnTo>
                  <a:lnTo>
                    <a:pt x="392" y="2824"/>
                  </a:lnTo>
                  <a:lnTo>
                    <a:pt x="390" y="2818"/>
                  </a:lnTo>
                  <a:lnTo>
                    <a:pt x="392" y="2808"/>
                  </a:lnTo>
                  <a:lnTo>
                    <a:pt x="396" y="2798"/>
                  </a:lnTo>
                  <a:lnTo>
                    <a:pt x="402" y="2788"/>
                  </a:lnTo>
                  <a:lnTo>
                    <a:pt x="410" y="2780"/>
                  </a:lnTo>
                  <a:lnTo>
                    <a:pt x="424" y="2768"/>
                  </a:lnTo>
                  <a:lnTo>
                    <a:pt x="428" y="2764"/>
                  </a:lnTo>
                  <a:lnTo>
                    <a:pt x="430" y="2760"/>
                  </a:lnTo>
                  <a:lnTo>
                    <a:pt x="428" y="2756"/>
                  </a:lnTo>
                  <a:lnTo>
                    <a:pt x="422" y="2752"/>
                  </a:lnTo>
                  <a:lnTo>
                    <a:pt x="416" y="2746"/>
                  </a:lnTo>
                  <a:lnTo>
                    <a:pt x="412" y="2740"/>
                  </a:lnTo>
                  <a:lnTo>
                    <a:pt x="410" y="2734"/>
                  </a:lnTo>
                  <a:lnTo>
                    <a:pt x="410" y="2724"/>
                  </a:lnTo>
                  <a:lnTo>
                    <a:pt x="412" y="2714"/>
                  </a:lnTo>
                  <a:lnTo>
                    <a:pt x="418" y="2702"/>
                  </a:lnTo>
                  <a:lnTo>
                    <a:pt x="424" y="2690"/>
                  </a:lnTo>
                  <a:lnTo>
                    <a:pt x="438" y="2670"/>
                  </a:lnTo>
                  <a:lnTo>
                    <a:pt x="446" y="2664"/>
                  </a:lnTo>
                  <a:lnTo>
                    <a:pt x="450" y="2660"/>
                  </a:lnTo>
                  <a:lnTo>
                    <a:pt x="460" y="2656"/>
                  </a:lnTo>
                  <a:lnTo>
                    <a:pt x="460" y="2654"/>
                  </a:lnTo>
                  <a:lnTo>
                    <a:pt x="460" y="2652"/>
                  </a:lnTo>
                  <a:lnTo>
                    <a:pt x="454" y="2648"/>
                  </a:lnTo>
                  <a:lnTo>
                    <a:pt x="454" y="2646"/>
                  </a:lnTo>
                  <a:lnTo>
                    <a:pt x="454" y="2642"/>
                  </a:lnTo>
                  <a:lnTo>
                    <a:pt x="458" y="2638"/>
                  </a:lnTo>
                  <a:lnTo>
                    <a:pt x="466" y="2634"/>
                  </a:lnTo>
                  <a:lnTo>
                    <a:pt x="484" y="2628"/>
                  </a:lnTo>
                  <a:lnTo>
                    <a:pt x="502" y="2624"/>
                  </a:lnTo>
                  <a:lnTo>
                    <a:pt x="508" y="2620"/>
                  </a:lnTo>
                  <a:lnTo>
                    <a:pt x="510" y="2616"/>
                  </a:lnTo>
                  <a:lnTo>
                    <a:pt x="514" y="2612"/>
                  </a:lnTo>
                  <a:lnTo>
                    <a:pt x="520" y="2608"/>
                  </a:lnTo>
                  <a:lnTo>
                    <a:pt x="536" y="2600"/>
                  </a:lnTo>
                  <a:lnTo>
                    <a:pt x="544" y="2596"/>
                  </a:lnTo>
                  <a:lnTo>
                    <a:pt x="550" y="2590"/>
                  </a:lnTo>
                  <a:lnTo>
                    <a:pt x="552" y="2584"/>
                  </a:lnTo>
                  <a:lnTo>
                    <a:pt x="552" y="2580"/>
                  </a:lnTo>
                  <a:lnTo>
                    <a:pt x="550" y="2576"/>
                  </a:lnTo>
                  <a:lnTo>
                    <a:pt x="550" y="2572"/>
                  </a:lnTo>
                  <a:lnTo>
                    <a:pt x="550" y="2570"/>
                  </a:lnTo>
                  <a:lnTo>
                    <a:pt x="554" y="2566"/>
                  </a:lnTo>
                  <a:lnTo>
                    <a:pt x="556" y="2566"/>
                  </a:lnTo>
                  <a:lnTo>
                    <a:pt x="556" y="2562"/>
                  </a:lnTo>
                  <a:lnTo>
                    <a:pt x="554" y="2560"/>
                  </a:lnTo>
                  <a:lnTo>
                    <a:pt x="548" y="2554"/>
                  </a:lnTo>
                  <a:lnTo>
                    <a:pt x="548" y="2542"/>
                  </a:lnTo>
                  <a:lnTo>
                    <a:pt x="548" y="2536"/>
                  </a:lnTo>
                  <a:lnTo>
                    <a:pt x="548" y="2532"/>
                  </a:lnTo>
                  <a:lnTo>
                    <a:pt x="548" y="2524"/>
                  </a:lnTo>
                  <a:lnTo>
                    <a:pt x="548" y="2518"/>
                  </a:lnTo>
                  <a:lnTo>
                    <a:pt x="550" y="2514"/>
                  </a:lnTo>
                  <a:lnTo>
                    <a:pt x="556" y="2510"/>
                  </a:lnTo>
                  <a:lnTo>
                    <a:pt x="564" y="2508"/>
                  </a:lnTo>
                  <a:lnTo>
                    <a:pt x="572" y="2502"/>
                  </a:lnTo>
                  <a:lnTo>
                    <a:pt x="584" y="2494"/>
                  </a:lnTo>
                  <a:lnTo>
                    <a:pt x="586" y="2494"/>
                  </a:lnTo>
                  <a:lnTo>
                    <a:pt x="588" y="2494"/>
                  </a:lnTo>
                  <a:lnTo>
                    <a:pt x="590" y="2498"/>
                  </a:lnTo>
                  <a:lnTo>
                    <a:pt x="592" y="2500"/>
                  </a:lnTo>
                  <a:lnTo>
                    <a:pt x="598" y="2502"/>
                  </a:lnTo>
                  <a:lnTo>
                    <a:pt x="604" y="2502"/>
                  </a:lnTo>
                  <a:lnTo>
                    <a:pt x="608" y="2504"/>
                  </a:lnTo>
                  <a:lnTo>
                    <a:pt x="610" y="2506"/>
                  </a:lnTo>
                  <a:lnTo>
                    <a:pt x="616" y="2506"/>
                  </a:lnTo>
                  <a:lnTo>
                    <a:pt x="626" y="2504"/>
                  </a:lnTo>
                  <a:lnTo>
                    <a:pt x="630" y="2504"/>
                  </a:lnTo>
                  <a:lnTo>
                    <a:pt x="634" y="2506"/>
                  </a:lnTo>
                  <a:lnTo>
                    <a:pt x="640" y="2512"/>
                  </a:lnTo>
                  <a:lnTo>
                    <a:pt x="644" y="2516"/>
                  </a:lnTo>
                  <a:lnTo>
                    <a:pt x="646" y="2516"/>
                  </a:lnTo>
                  <a:lnTo>
                    <a:pt x="650" y="2514"/>
                  </a:lnTo>
                  <a:lnTo>
                    <a:pt x="654" y="2516"/>
                  </a:lnTo>
                  <a:lnTo>
                    <a:pt x="656" y="2518"/>
                  </a:lnTo>
                  <a:lnTo>
                    <a:pt x="660" y="2520"/>
                  </a:lnTo>
                  <a:lnTo>
                    <a:pt x="664" y="2520"/>
                  </a:lnTo>
                  <a:lnTo>
                    <a:pt x="678" y="2518"/>
                  </a:lnTo>
                  <a:lnTo>
                    <a:pt x="690" y="2512"/>
                  </a:lnTo>
                  <a:lnTo>
                    <a:pt x="692" y="2508"/>
                  </a:lnTo>
                  <a:lnTo>
                    <a:pt x="694" y="2506"/>
                  </a:lnTo>
                  <a:lnTo>
                    <a:pt x="694" y="2502"/>
                  </a:lnTo>
                  <a:lnTo>
                    <a:pt x="696" y="2500"/>
                  </a:lnTo>
                  <a:lnTo>
                    <a:pt x="704" y="2494"/>
                  </a:lnTo>
                  <a:lnTo>
                    <a:pt x="726" y="2482"/>
                  </a:lnTo>
                  <a:lnTo>
                    <a:pt x="738" y="2476"/>
                  </a:lnTo>
                  <a:lnTo>
                    <a:pt x="748" y="2472"/>
                  </a:lnTo>
                  <a:lnTo>
                    <a:pt x="754" y="2466"/>
                  </a:lnTo>
                  <a:lnTo>
                    <a:pt x="758" y="2462"/>
                  </a:lnTo>
                  <a:lnTo>
                    <a:pt x="762" y="2452"/>
                  </a:lnTo>
                  <a:lnTo>
                    <a:pt x="766" y="2448"/>
                  </a:lnTo>
                  <a:lnTo>
                    <a:pt x="774" y="2444"/>
                  </a:lnTo>
                  <a:lnTo>
                    <a:pt x="780" y="2444"/>
                  </a:lnTo>
                  <a:lnTo>
                    <a:pt x="786" y="2444"/>
                  </a:lnTo>
                  <a:lnTo>
                    <a:pt x="792" y="2448"/>
                  </a:lnTo>
                  <a:lnTo>
                    <a:pt x="798" y="2454"/>
                  </a:lnTo>
                  <a:lnTo>
                    <a:pt x="808" y="2462"/>
                  </a:lnTo>
                  <a:lnTo>
                    <a:pt x="814" y="2466"/>
                  </a:lnTo>
                  <a:lnTo>
                    <a:pt x="820" y="2466"/>
                  </a:lnTo>
                  <a:lnTo>
                    <a:pt x="826" y="2466"/>
                  </a:lnTo>
                  <a:lnTo>
                    <a:pt x="830" y="2468"/>
                  </a:lnTo>
                  <a:lnTo>
                    <a:pt x="832" y="2474"/>
                  </a:lnTo>
                  <a:lnTo>
                    <a:pt x="834" y="2480"/>
                  </a:lnTo>
                  <a:lnTo>
                    <a:pt x="836" y="2494"/>
                  </a:lnTo>
                  <a:lnTo>
                    <a:pt x="838" y="2500"/>
                  </a:lnTo>
                  <a:lnTo>
                    <a:pt x="842" y="2504"/>
                  </a:lnTo>
                  <a:lnTo>
                    <a:pt x="844" y="2508"/>
                  </a:lnTo>
                  <a:lnTo>
                    <a:pt x="846" y="2512"/>
                  </a:lnTo>
                  <a:lnTo>
                    <a:pt x="846" y="2518"/>
                  </a:lnTo>
                  <a:lnTo>
                    <a:pt x="846" y="2522"/>
                  </a:lnTo>
                  <a:lnTo>
                    <a:pt x="846" y="2526"/>
                  </a:lnTo>
                  <a:lnTo>
                    <a:pt x="848" y="2530"/>
                  </a:lnTo>
                  <a:lnTo>
                    <a:pt x="854" y="2536"/>
                  </a:lnTo>
                  <a:lnTo>
                    <a:pt x="870" y="2546"/>
                  </a:lnTo>
                  <a:lnTo>
                    <a:pt x="872" y="2550"/>
                  </a:lnTo>
                  <a:lnTo>
                    <a:pt x="872" y="2556"/>
                  </a:lnTo>
                  <a:lnTo>
                    <a:pt x="872" y="2560"/>
                  </a:lnTo>
                  <a:lnTo>
                    <a:pt x="874" y="2562"/>
                  </a:lnTo>
                  <a:lnTo>
                    <a:pt x="882" y="2564"/>
                  </a:lnTo>
                  <a:lnTo>
                    <a:pt x="890" y="2566"/>
                  </a:lnTo>
                  <a:lnTo>
                    <a:pt x="894" y="2570"/>
                  </a:lnTo>
                  <a:lnTo>
                    <a:pt x="898" y="2576"/>
                  </a:lnTo>
                  <a:lnTo>
                    <a:pt x="902" y="2584"/>
                  </a:lnTo>
                  <a:lnTo>
                    <a:pt x="906" y="2586"/>
                  </a:lnTo>
                  <a:lnTo>
                    <a:pt x="910" y="2588"/>
                  </a:lnTo>
                  <a:lnTo>
                    <a:pt x="920" y="2598"/>
                  </a:lnTo>
                  <a:lnTo>
                    <a:pt x="932" y="2612"/>
                  </a:lnTo>
                  <a:lnTo>
                    <a:pt x="944" y="2620"/>
                  </a:lnTo>
                  <a:lnTo>
                    <a:pt x="956" y="2624"/>
                  </a:lnTo>
                  <a:lnTo>
                    <a:pt x="970" y="2624"/>
                  </a:lnTo>
                  <a:lnTo>
                    <a:pt x="974" y="2626"/>
                  </a:lnTo>
                  <a:lnTo>
                    <a:pt x="978" y="2628"/>
                  </a:lnTo>
                  <a:lnTo>
                    <a:pt x="982" y="2638"/>
                  </a:lnTo>
                  <a:lnTo>
                    <a:pt x="988" y="2646"/>
                  </a:lnTo>
                  <a:lnTo>
                    <a:pt x="990" y="2650"/>
                  </a:lnTo>
                  <a:lnTo>
                    <a:pt x="996" y="2650"/>
                  </a:lnTo>
                  <a:lnTo>
                    <a:pt x="1002" y="2650"/>
                  </a:lnTo>
                  <a:lnTo>
                    <a:pt x="1004" y="2650"/>
                  </a:lnTo>
                  <a:lnTo>
                    <a:pt x="1004" y="2656"/>
                  </a:lnTo>
                  <a:lnTo>
                    <a:pt x="1002" y="2658"/>
                  </a:lnTo>
                  <a:lnTo>
                    <a:pt x="1004" y="2658"/>
                  </a:lnTo>
                  <a:lnTo>
                    <a:pt x="1006" y="2660"/>
                  </a:lnTo>
                  <a:lnTo>
                    <a:pt x="1012" y="2658"/>
                  </a:lnTo>
                  <a:lnTo>
                    <a:pt x="1018" y="2658"/>
                  </a:lnTo>
                  <a:lnTo>
                    <a:pt x="1020" y="2660"/>
                  </a:lnTo>
                  <a:lnTo>
                    <a:pt x="1022" y="2662"/>
                  </a:lnTo>
                  <a:lnTo>
                    <a:pt x="1022" y="2666"/>
                  </a:lnTo>
                  <a:lnTo>
                    <a:pt x="1022" y="2674"/>
                  </a:lnTo>
                  <a:lnTo>
                    <a:pt x="1024" y="2680"/>
                  </a:lnTo>
                  <a:lnTo>
                    <a:pt x="1030" y="2684"/>
                  </a:lnTo>
                  <a:lnTo>
                    <a:pt x="1040" y="2690"/>
                  </a:lnTo>
                  <a:lnTo>
                    <a:pt x="1050" y="2694"/>
                  </a:lnTo>
                  <a:lnTo>
                    <a:pt x="1054" y="2698"/>
                  </a:lnTo>
                  <a:lnTo>
                    <a:pt x="1058" y="2702"/>
                  </a:lnTo>
                  <a:lnTo>
                    <a:pt x="1062" y="2710"/>
                  </a:lnTo>
                  <a:lnTo>
                    <a:pt x="1066" y="2720"/>
                  </a:lnTo>
                  <a:lnTo>
                    <a:pt x="1070" y="2740"/>
                  </a:lnTo>
                  <a:lnTo>
                    <a:pt x="1072" y="2752"/>
                  </a:lnTo>
                  <a:lnTo>
                    <a:pt x="1072" y="2758"/>
                  </a:lnTo>
                  <a:lnTo>
                    <a:pt x="1066" y="2762"/>
                  </a:lnTo>
                  <a:lnTo>
                    <a:pt x="1064" y="2768"/>
                  </a:lnTo>
                  <a:lnTo>
                    <a:pt x="1064" y="2772"/>
                  </a:lnTo>
                  <a:lnTo>
                    <a:pt x="1062" y="2776"/>
                  </a:lnTo>
                  <a:lnTo>
                    <a:pt x="1060" y="2784"/>
                  </a:lnTo>
                  <a:lnTo>
                    <a:pt x="1054" y="2790"/>
                  </a:lnTo>
                  <a:lnTo>
                    <a:pt x="1052" y="2796"/>
                  </a:lnTo>
                  <a:lnTo>
                    <a:pt x="1054" y="2802"/>
                  </a:lnTo>
                  <a:lnTo>
                    <a:pt x="1058" y="2806"/>
                  </a:lnTo>
                  <a:lnTo>
                    <a:pt x="1064" y="2808"/>
                  </a:lnTo>
                  <a:lnTo>
                    <a:pt x="1068" y="2808"/>
                  </a:lnTo>
                  <a:lnTo>
                    <a:pt x="1070" y="2806"/>
                  </a:lnTo>
                  <a:lnTo>
                    <a:pt x="1072" y="2804"/>
                  </a:lnTo>
                  <a:lnTo>
                    <a:pt x="1076" y="2794"/>
                  </a:lnTo>
                  <a:lnTo>
                    <a:pt x="1084" y="2784"/>
                  </a:lnTo>
                  <a:lnTo>
                    <a:pt x="1088" y="2780"/>
                  </a:lnTo>
                  <a:lnTo>
                    <a:pt x="1090" y="2776"/>
                  </a:lnTo>
                  <a:lnTo>
                    <a:pt x="1092" y="2768"/>
                  </a:lnTo>
                  <a:lnTo>
                    <a:pt x="1096" y="2760"/>
                  </a:lnTo>
                  <a:lnTo>
                    <a:pt x="1098" y="2756"/>
                  </a:lnTo>
                  <a:lnTo>
                    <a:pt x="1104" y="2752"/>
                  </a:lnTo>
                  <a:lnTo>
                    <a:pt x="1110" y="2748"/>
                  </a:lnTo>
                  <a:lnTo>
                    <a:pt x="1114" y="2742"/>
                  </a:lnTo>
                  <a:lnTo>
                    <a:pt x="1116" y="2738"/>
                  </a:lnTo>
                  <a:lnTo>
                    <a:pt x="1114" y="2732"/>
                  </a:lnTo>
                  <a:lnTo>
                    <a:pt x="1112" y="2726"/>
                  </a:lnTo>
                  <a:lnTo>
                    <a:pt x="1108" y="2722"/>
                  </a:lnTo>
                  <a:lnTo>
                    <a:pt x="1104" y="2718"/>
                  </a:lnTo>
                  <a:lnTo>
                    <a:pt x="1098" y="2716"/>
                  </a:lnTo>
                  <a:lnTo>
                    <a:pt x="1090" y="2712"/>
                  </a:lnTo>
                  <a:lnTo>
                    <a:pt x="1086" y="2708"/>
                  </a:lnTo>
                  <a:lnTo>
                    <a:pt x="1086" y="2704"/>
                  </a:lnTo>
                  <a:lnTo>
                    <a:pt x="1090" y="2698"/>
                  </a:lnTo>
                  <a:lnTo>
                    <a:pt x="1092" y="2692"/>
                  </a:lnTo>
                  <a:lnTo>
                    <a:pt x="1094" y="2684"/>
                  </a:lnTo>
                  <a:lnTo>
                    <a:pt x="1096" y="2676"/>
                  </a:lnTo>
                  <a:lnTo>
                    <a:pt x="1100" y="2672"/>
                  </a:lnTo>
                  <a:lnTo>
                    <a:pt x="1104" y="2670"/>
                  </a:lnTo>
                  <a:lnTo>
                    <a:pt x="1112" y="2666"/>
                  </a:lnTo>
                  <a:lnTo>
                    <a:pt x="1116" y="2668"/>
                  </a:lnTo>
                  <a:lnTo>
                    <a:pt x="1124" y="2670"/>
                  </a:lnTo>
                  <a:lnTo>
                    <a:pt x="1134" y="2672"/>
                  </a:lnTo>
                  <a:lnTo>
                    <a:pt x="1140" y="2674"/>
                  </a:lnTo>
                  <a:lnTo>
                    <a:pt x="1144" y="2678"/>
                  </a:lnTo>
                  <a:lnTo>
                    <a:pt x="1148" y="2688"/>
                  </a:lnTo>
                  <a:lnTo>
                    <a:pt x="1150" y="2696"/>
                  </a:lnTo>
                  <a:lnTo>
                    <a:pt x="1154" y="2700"/>
                  </a:lnTo>
                  <a:lnTo>
                    <a:pt x="1158" y="2702"/>
                  </a:lnTo>
                  <a:lnTo>
                    <a:pt x="1166" y="2702"/>
                  </a:lnTo>
                  <a:lnTo>
                    <a:pt x="1166" y="2700"/>
                  </a:lnTo>
                  <a:lnTo>
                    <a:pt x="1166" y="2696"/>
                  </a:lnTo>
                  <a:lnTo>
                    <a:pt x="1168" y="2688"/>
                  </a:lnTo>
                  <a:lnTo>
                    <a:pt x="1168" y="2684"/>
                  </a:lnTo>
                  <a:lnTo>
                    <a:pt x="1168" y="2678"/>
                  </a:lnTo>
                  <a:lnTo>
                    <a:pt x="1166" y="2674"/>
                  </a:lnTo>
                  <a:lnTo>
                    <a:pt x="1162" y="2670"/>
                  </a:lnTo>
                  <a:lnTo>
                    <a:pt x="1152" y="2662"/>
                  </a:lnTo>
                  <a:lnTo>
                    <a:pt x="1142" y="2654"/>
                  </a:lnTo>
                  <a:lnTo>
                    <a:pt x="1126" y="2646"/>
                  </a:lnTo>
                  <a:lnTo>
                    <a:pt x="1120" y="2642"/>
                  </a:lnTo>
                  <a:lnTo>
                    <a:pt x="1114" y="2636"/>
                  </a:lnTo>
                  <a:lnTo>
                    <a:pt x="1110" y="2632"/>
                  </a:lnTo>
                  <a:lnTo>
                    <a:pt x="1102" y="2628"/>
                  </a:lnTo>
                  <a:lnTo>
                    <a:pt x="1082" y="2620"/>
                  </a:lnTo>
                  <a:lnTo>
                    <a:pt x="1074" y="2616"/>
                  </a:lnTo>
                  <a:lnTo>
                    <a:pt x="1068" y="2610"/>
                  </a:lnTo>
                  <a:lnTo>
                    <a:pt x="1066" y="2606"/>
                  </a:lnTo>
                  <a:lnTo>
                    <a:pt x="1066" y="2602"/>
                  </a:lnTo>
                  <a:lnTo>
                    <a:pt x="1070" y="2600"/>
                  </a:lnTo>
                  <a:lnTo>
                    <a:pt x="1074" y="2594"/>
                  </a:lnTo>
                  <a:lnTo>
                    <a:pt x="1076" y="2592"/>
                  </a:lnTo>
                  <a:lnTo>
                    <a:pt x="1074" y="2590"/>
                  </a:lnTo>
                  <a:lnTo>
                    <a:pt x="1068" y="2588"/>
                  </a:lnTo>
                  <a:lnTo>
                    <a:pt x="1060" y="2586"/>
                  </a:lnTo>
                  <a:lnTo>
                    <a:pt x="1036" y="2584"/>
                  </a:lnTo>
                  <a:lnTo>
                    <a:pt x="1026" y="2580"/>
                  </a:lnTo>
                  <a:lnTo>
                    <a:pt x="1016" y="2576"/>
                  </a:lnTo>
                  <a:lnTo>
                    <a:pt x="1002" y="2560"/>
                  </a:lnTo>
                  <a:lnTo>
                    <a:pt x="990" y="2544"/>
                  </a:lnTo>
                  <a:lnTo>
                    <a:pt x="984" y="2530"/>
                  </a:lnTo>
                  <a:lnTo>
                    <a:pt x="978" y="2518"/>
                  </a:lnTo>
                  <a:lnTo>
                    <a:pt x="974" y="2498"/>
                  </a:lnTo>
                  <a:lnTo>
                    <a:pt x="970" y="2492"/>
                  </a:lnTo>
                  <a:lnTo>
                    <a:pt x="966" y="2490"/>
                  </a:lnTo>
                  <a:lnTo>
                    <a:pt x="958" y="2488"/>
                  </a:lnTo>
                  <a:lnTo>
                    <a:pt x="950" y="2484"/>
                  </a:lnTo>
                  <a:lnTo>
                    <a:pt x="944" y="2476"/>
                  </a:lnTo>
                  <a:lnTo>
                    <a:pt x="934" y="2468"/>
                  </a:lnTo>
                  <a:lnTo>
                    <a:pt x="928" y="2462"/>
                  </a:lnTo>
                  <a:lnTo>
                    <a:pt x="922" y="2456"/>
                  </a:lnTo>
                  <a:lnTo>
                    <a:pt x="920" y="2448"/>
                  </a:lnTo>
                  <a:lnTo>
                    <a:pt x="918" y="2442"/>
                  </a:lnTo>
                  <a:lnTo>
                    <a:pt x="916" y="2434"/>
                  </a:lnTo>
                  <a:lnTo>
                    <a:pt x="918" y="2428"/>
                  </a:lnTo>
                  <a:lnTo>
                    <a:pt x="920" y="2424"/>
                  </a:lnTo>
                  <a:lnTo>
                    <a:pt x="922" y="2422"/>
                  </a:lnTo>
                  <a:lnTo>
                    <a:pt x="926" y="2420"/>
                  </a:lnTo>
                  <a:lnTo>
                    <a:pt x="928" y="2418"/>
                  </a:lnTo>
                  <a:lnTo>
                    <a:pt x="926" y="2414"/>
                  </a:lnTo>
                  <a:lnTo>
                    <a:pt x="918" y="2400"/>
                  </a:lnTo>
                  <a:lnTo>
                    <a:pt x="914" y="2394"/>
                  </a:lnTo>
                  <a:lnTo>
                    <a:pt x="916" y="2388"/>
                  </a:lnTo>
                  <a:lnTo>
                    <a:pt x="920" y="2384"/>
                  </a:lnTo>
                  <a:lnTo>
                    <a:pt x="924" y="2386"/>
                  </a:lnTo>
                  <a:lnTo>
                    <a:pt x="926" y="2388"/>
                  </a:lnTo>
                  <a:lnTo>
                    <a:pt x="930" y="2388"/>
                  </a:lnTo>
                  <a:lnTo>
                    <a:pt x="934" y="2384"/>
                  </a:lnTo>
                  <a:lnTo>
                    <a:pt x="940" y="2378"/>
                  </a:lnTo>
                  <a:lnTo>
                    <a:pt x="950" y="2372"/>
                  </a:lnTo>
                  <a:lnTo>
                    <a:pt x="956" y="2370"/>
                  </a:lnTo>
                  <a:lnTo>
                    <a:pt x="958" y="2372"/>
                  </a:lnTo>
                  <a:lnTo>
                    <a:pt x="960" y="2374"/>
                  </a:lnTo>
                  <a:lnTo>
                    <a:pt x="966" y="2374"/>
                  </a:lnTo>
                  <a:lnTo>
                    <a:pt x="972" y="2372"/>
                  </a:lnTo>
                  <a:lnTo>
                    <a:pt x="974" y="2374"/>
                  </a:lnTo>
                  <a:lnTo>
                    <a:pt x="974" y="2378"/>
                  </a:lnTo>
                  <a:lnTo>
                    <a:pt x="974" y="2380"/>
                  </a:lnTo>
                  <a:lnTo>
                    <a:pt x="972" y="2382"/>
                  </a:lnTo>
                  <a:lnTo>
                    <a:pt x="970" y="2382"/>
                  </a:lnTo>
                  <a:lnTo>
                    <a:pt x="968" y="2384"/>
                  </a:lnTo>
                  <a:lnTo>
                    <a:pt x="968" y="2386"/>
                  </a:lnTo>
                  <a:lnTo>
                    <a:pt x="970" y="2398"/>
                  </a:lnTo>
                  <a:lnTo>
                    <a:pt x="976" y="2414"/>
                  </a:lnTo>
                  <a:lnTo>
                    <a:pt x="982" y="2426"/>
                  </a:lnTo>
                  <a:lnTo>
                    <a:pt x="986" y="2428"/>
                  </a:lnTo>
                  <a:lnTo>
                    <a:pt x="988" y="2424"/>
                  </a:lnTo>
                  <a:lnTo>
                    <a:pt x="994" y="2402"/>
                  </a:lnTo>
                  <a:lnTo>
                    <a:pt x="996" y="2398"/>
                  </a:lnTo>
                  <a:lnTo>
                    <a:pt x="1000" y="2394"/>
                  </a:lnTo>
                  <a:lnTo>
                    <a:pt x="1004" y="2394"/>
                  </a:lnTo>
                  <a:lnTo>
                    <a:pt x="1008" y="2398"/>
                  </a:lnTo>
                  <a:lnTo>
                    <a:pt x="1016" y="2404"/>
                  </a:lnTo>
                  <a:lnTo>
                    <a:pt x="1020" y="2410"/>
                  </a:lnTo>
                  <a:lnTo>
                    <a:pt x="1022" y="2414"/>
                  </a:lnTo>
                  <a:lnTo>
                    <a:pt x="1022" y="2420"/>
                  </a:lnTo>
                  <a:lnTo>
                    <a:pt x="1024" y="2428"/>
                  </a:lnTo>
                  <a:lnTo>
                    <a:pt x="1026" y="2434"/>
                  </a:lnTo>
                  <a:lnTo>
                    <a:pt x="1030" y="2440"/>
                  </a:lnTo>
                  <a:lnTo>
                    <a:pt x="1034" y="2446"/>
                  </a:lnTo>
                  <a:lnTo>
                    <a:pt x="1036" y="2450"/>
                  </a:lnTo>
                  <a:lnTo>
                    <a:pt x="1036" y="2452"/>
                  </a:lnTo>
                  <a:lnTo>
                    <a:pt x="1034" y="2454"/>
                  </a:lnTo>
                  <a:lnTo>
                    <a:pt x="1034" y="2456"/>
                  </a:lnTo>
                  <a:lnTo>
                    <a:pt x="1034" y="2460"/>
                  </a:lnTo>
                  <a:lnTo>
                    <a:pt x="1038" y="2464"/>
                  </a:lnTo>
                  <a:lnTo>
                    <a:pt x="1046" y="2472"/>
                  </a:lnTo>
                  <a:lnTo>
                    <a:pt x="1056" y="2480"/>
                  </a:lnTo>
                  <a:lnTo>
                    <a:pt x="1062" y="2486"/>
                  </a:lnTo>
                  <a:lnTo>
                    <a:pt x="1066" y="2494"/>
                  </a:lnTo>
                  <a:lnTo>
                    <a:pt x="1066" y="2496"/>
                  </a:lnTo>
                  <a:lnTo>
                    <a:pt x="1068" y="2496"/>
                  </a:lnTo>
                  <a:lnTo>
                    <a:pt x="1076" y="2496"/>
                  </a:lnTo>
                  <a:lnTo>
                    <a:pt x="1084" y="2496"/>
                  </a:lnTo>
                  <a:lnTo>
                    <a:pt x="1090" y="2498"/>
                  </a:lnTo>
                  <a:lnTo>
                    <a:pt x="1102" y="2504"/>
                  </a:lnTo>
                  <a:lnTo>
                    <a:pt x="1114" y="2516"/>
                  </a:lnTo>
                  <a:lnTo>
                    <a:pt x="1128" y="2528"/>
                  </a:lnTo>
                  <a:lnTo>
                    <a:pt x="1114" y="2524"/>
                  </a:lnTo>
                  <a:lnTo>
                    <a:pt x="1110" y="2524"/>
                  </a:lnTo>
                  <a:lnTo>
                    <a:pt x="1110" y="2526"/>
                  </a:lnTo>
                  <a:lnTo>
                    <a:pt x="1116" y="2530"/>
                  </a:lnTo>
                  <a:lnTo>
                    <a:pt x="1134" y="2536"/>
                  </a:lnTo>
                  <a:lnTo>
                    <a:pt x="1144" y="2540"/>
                  </a:lnTo>
                  <a:lnTo>
                    <a:pt x="1152" y="2544"/>
                  </a:lnTo>
                  <a:lnTo>
                    <a:pt x="1160" y="2552"/>
                  </a:lnTo>
                  <a:lnTo>
                    <a:pt x="1162" y="2558"/>
                  </a:lnTo>
                  <a:lnTo>
                    <a:pt x="1164" y="2560"/>
                  </a:lnTo>
                  <a:lnTo>
                    <a:pt x="1166" y="2560"/>
                  </a:lnTo>
                  <a:lnTo>
                    <a:pt x="1174" y="2560"/>
                  </a:lnTo>
                  <a:lnTo>
                    <a:pt x="1176" y="2562"/>
                  </a:lnTo>
                  <a:lnTo>
                    <a:pt x="1184" y="2566"/>
                  </a:lnTo>
                  <a:lnTo>
                    <a:pt x="1188" y="2568"/>
                  </a:lnTo>
                  <a:lnTo>
                    <a:pt x="1190" y="2574"/>
                  </a:lnTo>
                  <a:lnTo>
                    <a:pt x="1190" y="2582"/>
                  </a:lnTo>
                  <a:lnTo>
                    <a:pt x="1192" y="2584"/>
                  </a:lnTo>
                  <a:lnTo>
                    <a:pt x="1196" y="2586"/>
                  </a:lnTo>
                  <a:lnTo>
                    <a:pt x="1204" y="2588"/>
                  </a:lnTo>
                  <a:lnTo>
                    <a:pt x="1208" y="2590"/>
                  </a:lnTo>
                  <a:lnTo>
                    <a:pt x="1208" y="2596"/>
                  </a:lnTo>
                  <a:lnTo>
                    <a:pt x="1208" y="2610"/>
                  </a:lnTo>
                  <a:lnTo>
                    <a:pt x="1206" y="2626"/>
                  </a:lnTo>
                  <a:lnTo>
                    <a:pt x="1206" y="2632"/>
                  </a:lnTo>
                  <a:lnTo>
                    <a:pt x="1206" y="2636"/>
                  </a:lnTo>
                  <a:lnTo>
                    <a:pt x="1206" y="2638"/>
                  </a:lnTo>
                  <a:lnTo>
                    <a:pt x="1206" y="2640"/>
                  </a:lnTo>
                  <a:lnTo>
                    <a:pt x="1204" y="2646"/>
                  </a:lnTo>
                  <a:lnTo>
                    <a:pt x="1200" y="2652"/>
                  </a:lnTo>
                  <a:lnTo>
                    <a:pt x="1200" y="2656"/>
                  </a:lnTo>
                  <a:lnTo>
                    <a:pt x="1202" y="2662"/>
                  </a:lnTo>
                  <a:lnTo>
                    <a:pt x="1202" y="2666"/>
                  </a:lnTo>
                  <a:lnTo>
                    <a:pt x="1202" y="2670"/>
                  </a:lnTo>
                  <a:lnTo>
                    <a:pt x="1202" y="2672"/>
                  </a:lnTo>
                  <a:lnTo>
                    <a:pt x="1200" y="2674"/>
                  </a:lnTo>
                  <a:lnTo>
                    <a:pt x="1202" y="2674"/>
                  </a:lnTo>
                  <a:lnTo>
                    <a:pt x="1208" y="2680"/>
                  </a:lnTo>
                  <a:lnTo>
                    <a:pt x="1216" y="2686"/>
                  </a:lnTo>
                  <a:lnTo>
                    <a:pt x="1222" y="2690"/>
                  </a:lnTo>
                  <a:lnTo>
                    <a:pt x="1224" y="2696"/>
                  </a:lnTo>
                  <a:lnTo>
                    <a:pt x="1224" y="2700"/>
                  </a:lnTo>
                  <a:lnTo>
                    <a:pt x="1226" y="2706"/>
                  </a:lnTo>
                  <a:lnTo>
                    <a:pt x="1228" y="2708"/>
                  </a:lnTo>
                  <a:lnTo>
                    <a:pt x="1230" y="2710"/>
                  </a:lnTo>
                  <a:lnTo>
                    <a:pt x="1240" y="2726"/>
                  </a:lnTo>
                  <a:lnTo>
                    <a:pt x="1246" y="2736"/>
                  </a:lnTo>
                  <a:lnTo>
                    <a:pt x="1250" y="2740"/>
                  </a:lnTo>
                  <a:lnTo>
                    <a:pt x="1254" y="2744"/>
                  </a:lnTo>
                  <a:lnTo>
                    <a:pt x="1258" y="2748"/>
                  </a:lnTo>
                  <a:lnTo>
                    <a:pt x="1260" y="2748"/>
                  </a:lnTo>
                  <a:lnTo>
                    <a:pt x="1260" y="2746"/>
                  </a:lnTo>
                  <a:lnTo>
                    <a:pt x="1262" y="2746"/>
                  </a:lnTo>
                  <a:lnTo>
                    <a:pt x="1266" y="2746"/>
                  </a:lnTo>
                  <a:lnTo>
                    <a:pt x="1272" y="2750"/>
                  </a:lnTo>
                  <a:lnTo>
                    <a:pt x="1274" y="2752"/>
                  </a:lnTo>
                  <a:lnTo>
                    <a:pt x="1266" y="2754"/>
                  </a:lnTo>
                  <a:lnTo>
                    <a:pt x="1258" y="2754"/>
                  </a:lnTo>
                  <a:lnTo>
                    <a:pt x="1258" y="2758"/>
                  </a:lnTo>
                  <a:lnTo>
                    <a:pt x="1260" y="2762"/>
                  </a:lnTo>
                  <a:lnTo>
                    <a:pt x="1268" y="2772"/>
                  </a:lnTo>
                  <a:lnTo>
                    <a:pt x="1272" y="2780"/>
                  </a:lnTo>
                  <a:lnTo>
                    <a:pt x="1274" y="2786"/>
                  </a:lnTo>
                  <a:lnTo>
                    <a:pt x="1276" y="2786"/>
                  </a:lnTo>
                  <a:lnTo>
                    <a:pt x="1280" y="2784"/>
                  </a:lnTo>
                  <a:lnTo>
                    <a:pt x="1284" y="2780"/>
                  </a:lnTo>
                  <a:lnTo>
                    <a:pt x="1286" y="2782"/>
                  </a:lnTo>
                  <a:lnTo>
                    <a:pt x="1290" y="2782"/>
                  </a:lnTo>
                  <a:lnTo>
                    <a:pt x="1300" y="2782"/>
                  </a:lnTo>
                  <a:lnTo>
                    <a:pt x="1312" y="2780"/>
                  </a:lnTo>
                  <a:lnTo>
                    <a:pt x="1316" y="2782"/>
                  </a:lnTo>
                  <a:lnTo>
                    <a:pt x="1318" y="2784"/>
                  </a:lnTo>
                  <a:lnTo>
                    <a:pt x="1324" y="2784"/>
                  </a:lnTo>
                  <a:lnTo>
                    <a:pt x="1330" y="2782"/>
                  </a:lnTo>
                  <a:lnTo>
                    <a:pt x="1336" y="2786"/>
                  </a:lnTo>
                  <a:lnTo>
                    <a:pt x="1342" y="2790"/>
                  </a:lnTo>
                  <a:lnTo>
                    <a:pt x="1348" y="2790"/>
                  </a:lnTo>
                  <a:lnTo>
                    <a:pt x="1354" y="2790"/>
                  </a:lnTo>
                  <a:lnTo>
                    <a:pt x="1358" y="2792"/>
                  </a:lnTo>
                  <a:lnTo>
                    <a:pt x="1358" y="2794"/>
                  </a:lnTo>
                  <a:lnTo>
                    <a:pt x="1358" y="2796"/>
                  </a:lnTo>
                  <a:lnTo>
                    <a:pt x="1350" y="2800"/>
                  </a:lnTo>
                  <a:lnTo>
                    <a:pt x="1342" y="2802"/>
                  </a:lnTo>
                  <a:lnTo>
                    <a:pt x="1336" y="2800"/>
                  </a:lnTo>
                  <a:lnTo>
                    <a:pt x="1322" y="2792"/>
                  </a:lnTo>
                  <a:lnTo>
                    <a:pt x="1312" y="2788"/>
                  </a:lnTo>
                  <a:lnTo>
                    <a:pt x="1306" y="2786"/>
                  </a:lnTo>
                  <a:lnTo>
                    <a:pt x="1302" y="2786"/>
                  </a:lnTo>
                  <a:lnTo>
                    <a:pt x="1298" y="2792"/>
                  </a:lnTo>
                  <a:lnTo>
                    <a:pt x="1296" y="2794"/>
                  </a:lnTo>
                  <a:lnTo>
                    <a:pt x="1292" y="2794"/>
                  </a:lnTo>
                  <a:lnTo>
                    <a:pt x="1288" y="2792"/>
                  </a:lnTo>
                  <a:lnTo>
                    <a:pt x="1282" y="2792"/>
                  </a:lnTo>
                  <a:lnTo>
                    <a:pt x="1282" y="2794"/>
                  </a:lnTo>
                  <a:lnTo>
                    <a:pt x="1280" y="2798"/>
                  </a:lnTo>
                  <a:lnTo>
                    <a:pt x="1280" y="2802"/>
                  </a:lnTo>
                  <a:lnTo>
                    <a:pt x="1278" y="2804"/>
                  </a:lnTo>
                  <a:lnTo>
                    <a:pt x="1274" y="2808"/>
                  </a:lnTo>
                  <a:lnTo>
                    <a:pt x="1272" y="2808"/>
                  </a:lnTo>
                  <a:lnTo>
                    <a:pt x="1276" y="2812"/>
                  </a:lnTo>
                  <a:lnTo>
                    <a:pt x="1280" y="2816"/>
                  </a:lnTo>
                  <a:lnTo>
                    <a:pt x="1280" y="2820"/>
                  </a:lnTo>
                  <a:lnTo>
                    <a:pt x="1280" y="2824"/>
                  </a:lnTo>
                  <a:lnTo>
                    <a:pt x="1286" y="2824"/>
                  </a:lnTo>
                  <a:lnTo>
                    <a:pt x="1288" y="2824"/>
                  </a:lnTo>
                  <a:lnTo>
                    <a:pt x="1292" y="2826"/>
                  </a:lnTo>
                  <a:lnTo>
                    <a:pt x="1294" y="2832"/>
                  </a:lnTo>
                  <a:lnTo>
                    <a:pt x="1294" y="2838"/>
                  </a:lnTo>
                  <a:lnTo>
                    <a:pt x="1292" y="2844"/>
                  </a:lnTo>
                  <a:lnTo>
                    <a:pt x="1292" y="2848"/>
                  </a:lnTo>
                  <a:lnTo>
                    <a:pt x="1292" y="2854"/>
                  </a:lnTo>
                  <a:lnTo>
                    <a:pt x="1298" y="2864"/>
                  </a:lnTo>
                  <a:lnTo>
                    <a:pt x="1300" y="2866"/>
                  </a:lnTo>
                  <a:lnTo>
                    <a:pt x="1304" y="2868"/>
                  </a:lnTo>
                  <a:lnTo>
                    <a:pt x="1306" y="2866"/>
                  </a:lnTo>
                  <a:lnTo>
                    <a:pt x="1308" y="2862"/>
                  </a:lnTo>
                  <a:lnTo>
                    <a:pt x="1308" y="2856"/>
                  </a:lnTo>
                  <a:lnTo>
                    <a:pt x="1310" y="2854"/>
                  </a:lnTo>
                  <a:lnTo>
                    <a:pt x="1314" y="2854"/>
                  </a:lnTo>
                  <a:lnTo>
                    <a:pt x="1316" y="2856"/>
                  </a:lnTo>
                  <a:lnTo>
                    <a:pt x="1320" y="2866"/>
                  </a:lnTo>
                  <a:lnTo>
                    <a:pt x="1322" y="2880"/>
                  </a:lnTo>
                  <a:lnTo>
                    <a:pt x="1324" y="2888"/>
                  </a:lnTo>
                  <a:lnTo>
                    <a:pt x="1326" y="2888"/>
                  </a:lnTo>
                  <a:lnTo>
                    <a:pt x="1328" y="2888"/>
                  </a:lnTo>
                  <a:lnTo>
                    <a:pt x="1330" y="2882"/>
                  </a:lnTo>
                  <a:lnTo>
                    <a:pt x="1332" y="2874"/>
                  </a:lnTo>
                  <a:lnTo>
                    <a:pt x="1334" y="2866"/>
                  </a:lnTo>
                  <a:lnTo>
                    <a:pt x="1336" y="2866"/>
                  </a:lnTo>
                  <a:lnTo>
                    <a:pt x="1338" y="2868"/>
                  </a:lnTo>
                  <a:lnTo>
                    <a:pt x="1342" y="2872"/>
                  </a:lnTo>
                  <a:lnTo>
                    <a:pt x="1348" y="2882"/>
                  </a:lnTo>
                  <a:lnTo>
                    <a:pt x="1350" y="2886"/>
                  </a:lnTo>
                  <a:lnTo>
                    <a:pt x="1354" y="2888"/>
                  </a:lnTo>
                  <a:lnTo>
                    <a:pt x="1356" y="2886"/>
                  </a:lnTo>
                  <a:lnTo>
                    <a:pt x="1356" y="2884"/>
                  </a:lnTo>
                  <a:lnTo>
                    <a:pt x="1356" y="2876"/>
                  </a:lnTo>
                  <a:lnTo>
                    <a:pt x="1348" y="2854"/>
                  </a:lnTo>
                  <a:lnTo>
                    <a:pt x="1340" y="2834"/>
                  </a:lnTo>
                  <a:lnTo>
                    <a:pt x="1338" y="2828"/>
                  </a:lnTo>
                  <a:lnTo>
                    <a:pt x="1338" y="2826"/>
                  </a:lnTo>
                  <a:lnTo>
                    <a:pt x="1340" y="2824"/>
                  </a:lnTo>
                  <a:lnTo>
                    <a:pt x="1346" y="2826"/>
                  </a:lnTo>
                  <a:lnTo>
                    <a:pt x="1350" y="2828"/>
                  </a:lnTo>
                  <a:lnTo>
                    <a:pt x="1352" y="2832"/>
                  </a:lnTo>
                  <a:lnTo>
                    <a:pt x="1354" y="2838"/>
                  </a:lnTo>
                  <a:lnTo>
                    <a:pt x="1356" y="2840"/>
                  </a:lnTo>
                  <a:lnTo>
                    <a:pt x="1358" y="2840"/>
                  </a:lnTo>
                  <a:lnTo>
                    <a:pt x="1368" y="2836"/>
                  </a:lnTo>
                  <a:lnTo>
                    <a:pt x="1370" y="2834"/>
                  </a:lnTo>
                  <a:lnTo>
                    <a:pt x="1372" y="2832"/>
                  </a:lnTo>
                  <a:lnTo>
                    <a:pt x="1370" y="2828"/>
                  </a:lnTo>
                  <a:lnTo>
                    <a:pt x="1366" y="2824"/>
                  </a:lnTo>
                  <a:lnTo>
                    <a:pt x="1360" y="2822"/>
                  </a:lnTo>
                  <a:lnTo>
                    <a:pt x="1356" y="2822"/>
                  </a:lnTo>
                  <a:lnTo>
                    <a:pt x="1356" y="2820"/>
                  </a:lnTo>
                  <a:lnTo>
                    <a:pt x="1356" y="2816"/>
                  </a:lnTo>
                  <a:lnTo>
                    <a:pt x="1354" y="2812"/>
                  </a:lnTo>
                  <a:lnTo>
                    <a:pt x="1352" y="2810"/>
                  </a:lnTo>
                  <a:lnTo>
                    <a:pt x="1354" y="2808"/>
                  </a:lnTo>
                  <a:lnTo>
                    <a:pt x="1360" y="2802"/>
                  </a:lnTo>
                  <a:lnTo>
                    <a:pt x="1368" y="2800"/>
                  </a:lnTo>
                  <a:lnTo>
                    <a:pt x="1370" y="2800"/>
                  </a:lnTo>
                  <a:lnTo>
                    <a:pt x="1374" y="2802"/>
                  </a:lnTo>
                  <a:lnTo>
                    <a:pt x="1382" y="2816"/>
                  </a:lnTo>
                  <a:lnTo>
                    <a:pt x="1388" y="2820"/>
                  </a:lnTo>
                  <a:lnTo>
                    <a:pt x="1390" y="2820"/>
                  </a:lnTo>
                  <a:lnTo>
                    <a:pt x="1392" y="2820"/>
                  </a:lnTo>
                  <a:lnTo>
                    <a:pt x="1394" y="2818"/>
                  </a:lnTo>
                  <a:lnTo>
                    <a:pt x="1394" y="2816"/>
                  </a:lnTo>
                  <a:lnTo>
                    <a:pt x="1394" y="2810"/>
                  </a:lnTo>
                  <a:lnTo>
                    <a:pt x="1392" y="2804"/>
                  </a:lnTo>
                  <a:lnTo>
                    <a:pt x="1392" y="2796"/>
                  </a:lnTo>
                  <a:lnTo>
                    <a:pt x="1392" y="2794"/>
                  </a:lnTo>
                  <a:lnTo>
                    <a:pt x="1390" y="2790"/>
                  </a:lnTo>
                  <a:lnTo>
                    <a:pt x="1386" y="2788"/>
                  </a:lnTo>
                  <a:lnTo>
                    <a:pt x="1378" y="2784"/>
                  </a:lnTo>
                  <a:lnTo>
                    <a:pt x="1376" y="2782"/>
                  </a:lnTo>
                  <a:lnTo>
                    <a:pt x="1374" y="2780"/>
                  </a:lnTo>
                  <a:lnTo>
                    <a:pt x="1370" y="2774"/>
                  </a:lnTo>
                  <a:lnTo>
                    <a:pt x="1366" y="2774"/>
                  </a:lnTo>
                  <a:lnTo>
                    <a:pt x="1364" y="2772"/>
                  </a:lnTo>
                  <a:lnTo>
                    <a:pt x="1360" y="2768"/>
                  </a:lnTo>
                  <a:lnTo>
                    <a:pt x="1358" y="2764"/>
                  </a:lnTo>
                  <a:lnTo>
                    <a:pt x="1352" y="2762"/>
                  </a:lnTo>
                  <a:lnTo>
                    <a:pt x="1340" y="2758"/>
                  </a:lnTo>
                  <a:lnTo>
                    <a:pt x="1332" y="2754"/>
                  </a:lnTo>
                  <a:lnTo>
                    <a:pt x="1332" y="2752"/>
                  </a:lnTo>
                  <a:lnTo>
                    <a:pt x="1338" y="2752"/>
                  </a:lnTo>
                  <a:lnTo>
                    <a:pt x="1346" y="2750"/>
                  </a:lnTo>
                  <a:lnTo>
                    <a:pt x="1348" y="2746"/>
                  </a:lnTo>
                  <a:lnTo>
                    <a:pt x="1348" y="2744"/>
                  </a:lnTo>
                  <a:lnTo>
                    <a:pt x="1346" y="2740"/>
                  </a:lnTo>
                  <a:lnTo>
                    <a:pt x="1344" y="2732"/>
                  </a:lnTo>
                  <a:lnTo>
                    <a:pt x="1344" y="2730"/>
                  </a:lnTo>
                  <a:lnTo>
                    <a:pt x="1348" y="2730"/>
                  </a:lnTo>
                  <a:lnTo>
                    <a:pt x="1352" y="2730"/>
                  </a:lnTo>
                  <a:lnTo>
                    <a:pt x="1354" y="2732"/>
                  </a:lnTo>
                  <a:lnTo>
                    <a:pt x="1354" y="2738"/>
                  </a:lnTo>
                  <a:lnTo>
                    <a:pt x="1354" y="2742"/>
                  </a:lnTo>
                  <a:lnTo>
                    <a:pt x="1356" y="2742"/>
                  </a:lnTo>
                  <a:lnTo>
                    <a:pt x="1358" y="2742"/>
                  </a:lnTo>
                  <a:lnTo>
                    <a:pt x="1360" y="2738"/>
                  </a:lnTo>
                  <a:lnTo>
                    <a:pt x="1360" y="2736"/>
                  </a:lnTo>
                  <a:lnTo>
                    <a:pt x="1360" y="2728"/>
                  </a:lnTo>
                  <a:lnTo>
                    <a:pt x="1354" y="2720"/>
                  </a:lnTo>
                  <a:lnTo>
                    <a:pt x="1348" y="2710"/>
                  </a:lnTo>
                  <a:lnTo>
                    <a:pt x="1340" y="2702"/>
                  </a:lnTo>
                  <a:lnTo>
                    <a:pt x="1334" y="2692"/>
                  </a:lnTo>
                  <a:lnTo>
                    <a:pt x="1330" y="2682"/>
                  </a:lnTo>
                  <a:lnTo>
                    <a:pt x="1330" y="2678"/>
                  </a:lnTo>
                  <a:lnTo>
                    <a:pt x="1332" y="2674"/>
                  </a:lnTo>
                  <a:lnTo>
                    <a:pt x="1336" y="2666"/>
                  </a:lnTo>
                  <a:lnTo>
                    <a:pt x="1340" y="2660"/>
                  </a:lnTo>
                  <a:lnTo>
                    <a:pt x="1344" y="2660"/>
                  </a:lnTo>
                  <a:lnTo>
                    <a:pt x="1346" y="2660"/>
                  </a:lnTo>
                  <a:lnTo>
                    <a:pt x="1346" y="2662"/>
                  </a:lnTo>
                  <a:lnTo>
                    <a:pt x="1346" y="2668"/>
                  </a:lnTo>
                  <a:lnTo>
                    <a:pt x="1346" y="2670"/>
                  </a:lnTo>
                  <a:lnTo>
                    <a:pt x="1346" y="2672"/>
                  </a:lnTo>
                  <a:lnTo>
                    <a:pt x="1352" y="2674"/>
                  </a:lnTo>
                  <a:lnTo>
                    <a:pt x="1358" y="2676"/>
                  </a:lnTo>
                  <a:lnTo>
                    <a:pt x="1360" y="2680"/>
                  </a:lnTo>
                  <a:lnTo>
                    <a:pt x="1362" y="2686"/>
                  </a:lnTo>
                  <a:lnTo>
                    <a:pt x="1362" y="2690"/>
                  </a:lnTo>
                  <a:lnTo>
                    <a:pt x="1366" y="2694"/>
                  </a:lnTo>
                  <a:lnTo>
                    <a:pt x="1372" y="2696"/>
                  </a:lnTo>
                  <a:lnTo>
                    <a:pt x="1374" y="2696"/>
                  </a:lnTo>
                  <a:lnTo>
                    <a:pt x="1376" y="2696"/>
                  </a:lnTo>
                  <a:lnTo>
                    <a:pt x="1376" y="2694"/>
                  </a:lnTo>
                  <a:lnTo>
                    <a:pt x="1374" y="2690"/>
                  </a:lnTo>
                  <a:lnTo>
                    <a:pt x="1368" y="2684"/>
                  </a:lnTo>
                  <a:lnTo>
                    <a:pt x="1368" y="2678"/>
                  </a:lnTo>
                  <a:lnTo>
                    <a:pt x="1370" y="2678"/>
                  </a:lnTo>
                  <a:lnTo>
                    <a:pt x="1378" y="2684"/>
                  </a:lnTo>
                  <a:lnTo>
                    <a:pt x="1386" y="2692"/>
                  </a:lnTo>
                  <a:lnTo>
                    <a:pt x="1390" y="2694"/>
                  </a:lnTo>
                  <a:lnTo>
                    <a:pt x="1392" y="2694"/>
                  </a:lnTo>
                  <a:lnTo>
                    <a:pt x="1390" y="2692"/>
                  </a:lnTo>
                  <a:lnTo>
                    <a:pt x="1386" y="2684"/>
                  </a:lnTo>
                  <a:lnTo>
                    <a:pt x="1380" y="2676"/>
                  </a:lnTo>
                  <a:lnTo>
                    <a:pt x="1380" y="2674"/>
                  </a:lnTo>
                  <a:lnTo>
                    <a:pt x="1382" y="2674"/>
                  </a:lnTo>
                  <a:lnTo>
                    <a:pt x="1394" y="2680"/>
                  </a:lnTo>
                  <a:lnTo>
                    <a:pt x="1402" y="2684"/>
                  </a:lnTo>
                  <a:lnTo>
                    <a:pt x="1406" y="2684"/>
                  </a:lnTo>
                  <a:lnTo>
                    <a:pt x="1404" y="2682"/>
                  </a:lnTo>
                  <a:lnTo>
                    <a:pt x="1400" y="2676"/>
                  </a:lnTo>
                  <a:lnTo>
                    <a:pt x="1392" y="2670"/>
                  </a:lnTo>
                  <a:lnTo>
                    <a:pt x="1386" y="2668"/>
                  </a:lnTo>
                  <a:lnTo>
                    <a:pt x="1384" y="2668"/>
                  </a:lnTo>
                  <a:lnTo>
                    <a:pt x="1384" y="2664"/>
                  </a:lnTo>
                  <a:lnTo>
                    <a:pt x="1384" y="2662"/>
                  </a:lnTo>
                  <a:lnTo>
                    <a:pt x="1384" y="2660"/>
                  </a:lnTo>
                  <a:lnTo>
                    <a:pt x="1380" y="2656"/>
                  </a:lnTo>
                  <a:lnTo>
                    <a:pt x="1380" y="2654"/>
                  </a:lnTo>
                  <a:lnTo>
                    <a:pt x="1388" y="2652"/>
                  </a:lnTo>
                  <a:lnTo>
                    <a:pt x="1392" y="2652"/>
                  </a:lnTo>
                  <a:lnTo>
                    <a:pt x="1398" y="2650"/>
                  </a:lnTo>
                  <a:lnTo>
                    <a:pt x="1404" y="2644"/>
                  </a:lnTo>
                  <a:lnTo>
                    <a:pt x="1408" y="2642"/>
                  </a:lnTo>
                  <a:lnTo>
                    <a:pt x="1412" y="2640"/>
                  </a:lnTo>
                  <a:lnTo>
                    <a:pt x="1418" y="2642"/>
                  </a:lnTo>
                  <a:lnTo>
                    <a:pt x="1422" y="2644"/>
                  </a:lnTo>
                  <a:lnTo>
                    <a:pt x="1426" y="2644"/>
                  </a:lnTo>
                  <a:lnTo>
                    <a:pt x="1430" y="2640"/>
                  </a:lnTo>
                  <a:lnTo>
                    <a:pt x="1436" y="2638"/>
                  </a:lnTo>
                  <a:lnTo>
                    <a:pt x="1438" y="2638"/>
                  </a:lnTo>
                  <a:lnTo>
                    <a:pt x="1444" y="2640"/>
                  </a:lnTo>
                  <a:lnTo>
                    <a:pt x="1450" y="2644"/>
                  </a:lnTo>
                  <a:lnTo>
                    <a:pt x="1454" y="2644"/>
                  </a:lnTo>
                  <a:lnTo>
                    <a:pt x="1464" y="2644"/>
                  </a:lnTo>
                  <a:lnTo>
                    <a:pt x="1470" y="2644"/>
                  </a:lnTo>
                  <a:lnTo>
                    <a:pt x="1472" y="2646"/>
                  </a:lnTo>
                  <a:lnTo>
                    <a:pt x="1472" y="2650"/>
                  </a:lnTo>
                  <a:lnTo>
                    <a:pt x="1474" y="2656"/>
                  </a:lnTo>
                  <a:lnTo>
                    <a:pt x="1480" y="2660"/>
                  </a:lnTo>
                  <a:lnTo>
                    <a:pt x="1486" y="2660"/>
                  </a:lnTo>
                  <a:lnTo>
                    <a:pt x="1492" y="2658"/>
                  </a:lnTo>
                  <a:lnTo>
                    <a:pt x="1504" y="2656"/>
                  </a:lnTo>
                  <a:lnTo>
                    <a:pt x="1504" y="2658"/>
                  </a:lnTo>
                  <a:lnTo>
                    <a:pt x="1502" y="2660"/>
                  </a:lnTo>
                  <a:lnTo>
                    <a:pt x="1484" y="2668"/>
                  </a:lnTo>
                  <a:lnTo>
                    <a:pt x="1480" y="2672"/>
                  </a:lnTo>
                  <a:lnTo>
                    <a:pt x="1478" y="2680"/>
                  </a:lnTo>
                  <a:lnTo>
                    <a:pt x="1480" y="2684"/>
                  </a:lnTo>
                  <a:lnTo>
                    <a:pt x="1482" y="2682"/>
                  </a:lnTo>
                  <a:lnTo>
                    <a:pt x="1494" y="2670"/>
                  </a:lnTo>
                  <a:lnTo>
                    <a:pt x="1506" y="2662"/>
                  </a:lnTo>
                  <a:lnTo>
                    <a:pt x="1514" y="2658"/>
                  </a:lnTo>
                  <a:lnTo>
                    <a:pt x="1522" y="2654"/>
                  </a:lnTo>
                  <a:lnTo>
                    <a:pt x="1528" y="2646"/>
                  </a:lnTo>
                  <a:lnTo>
                    <a:pt x="1532" y="2638"/>
                  </a:lnTo>
                  <a:lnTo>
                    <a:pt x="1536" y="2636"/>
                  </a:lnTo>
                  <a:lnTo>
                    <a:pt x="1538" y="2634"/>
                  </a:lnTo>
                  <a:lnTo>
                    <a:pt x="1540" y="2636"/>
                  </a:lnTo>
                  <a:lnTo>
                    <a:pt x="1544" y="2640"/>
                  </a:lnTo>
                  <a:lnTo>
                    <a:pt x="1548" y="2640"/>
                  </a:lnTo>
                  <a:lnTo>
                    <a:pt x="1552" y="2638"/>
                  </a:lnTo>
                  <a:lnTo>
                    <a:pt x="1556" y="2634"/>
                  </a:lnTo>
                  <a:lnTo>
                    <a:pt x="1562" y="2634"/>
                  </a:lnTo>
                  <a:lnTo>
                    <a:pt x="1572" y="2638"/>
                  </a:lnTo>
                  <a:lnTo>
                    <a:pt x="1580" y="2638"/>
                  </a:lnTo>
                  <a:lnTo>
                    <a:pt x="1586" y="2638"/>
                  </a:lnTo>
                  <a:lnTo>
                    <a:pt x="1590" y="2634"/>
                  </a:lnTo>
                  <a:lnTo>
                    <a:pt x="1594" y="2626"/>
                  </a:lnTo>
                  <a:lnTo>
                    <a:pt x="1594" y="2624"/>
                  </a:lnTo>
                  <a:lnTo>
                    <a:pt x="1592" y="2624"/>
                  </a:lnTo>
                  <a:lnTo>
                    <a:pt x="1584" y="2622"/>
                  </a:lnTo>
                  <a:lnTo>
                    <a:pt x="1572" y="2616"/>
                  </a:lnTo>
                  <a:lnTo>
                    <a:pt x="1560" y="2608"/>
                  </a:lnTo>
                  <a:lnTo>
                    <a:pt x="1554" y="2600"/>
                  </a:lnTo>
                  <a:lnTo>
                    <a:pt x="1552" y="2592"/>
                  </a:lnTo>
                  <a:lnTo>
                    <a:pt x="1552" y="2582"/>
                  </a:lnTo>
                  <a:lnTo>
                    <a:pt x="1552" y="2578"/>
                  </a:lnTo>
                  <a:lnTo>
                    <a:pt x="1550" y="2576"/>
                  </a:lnTo>
                  <a:lnTo>
                    <a:pt x="1546" y="2572"/>
                  </a:lnTo>
                  <a:lnTo>
                    <a:pt x="1542" y="2570"/>
                  </a:lnTo>
                  <a:lnTo>
                    <a:pt x="1540" y="2568"/>
                  </a:lnTo>
                  <a:lnTo>
                    <a:pt x="1540" y="2564"/>
                  </a:lnTo>
                  <a:lnTo>
                    <a:pt x="1540" y="2560"/>
                  </a:lnTo>
                  <a:lnTo>
                    <a:pt x="1538" y="2558"/>
                  </a:lnTo>
                  <a:lnTo>
                    <a:pt x="1530" y="2556"/>
                  </a:lnTo>
                  <a:lnTo>
                    <a:pt x="1528" y="2556"/>
                  </a:lnTo>
                  <a:lnTo>
                    <a:pt x="1528" y="2554"/>
                  </a:lnTo>
                  <a:lnTo>
                    <a:pt x="1536" y="2546"/>
                  </a:lnTo>
                  <a:lnTo>
                    <a:pt x="1542" y="2542"/>
                  </a:lnTo>
                  <a:lnTo>
                    <a:pt x="1546" y="2538"/>
                  </a:lnTo>
                  <a:lnTo>
                    <a:pt x="1546" y="2534"/>
                  </a:lnTo>
                  <a:lnTo>
                    <a:pt x="1546" y="2530"/>
                  </a:lnTo>
                  <a:lnTo>
                    <a:pt x="1546" y="2522"/>
                  </a:lnTo>
                  <a:lnTo>
                    <a:pt x="1546" y="2516"/>
                  </a:lnTo>
                  <a:lnTo>
                    <a:pt x="1550" y="2510"/>
                  </a:lnTo>
                  <a:lnTo>
                    <a:pt x="1554" y="2504"/>
                  </a:lnTo>
                  <a:lnTo>
                    <a:pt x="1560" y="2502"/>
                  </a:lnTo>
                  <a:lnTo>
                    <a:pt x="1566" y="2504"/>
                  </a:lnTo>
                  <a:lnTo>
                    <a:pt x="1570" y="2504"/>
                  </a:lnTo>
                  <a:lnTo>
                    <a:pt x="1572" y="2502"/>
                  </a:lnTo>
                  <a:lnTo>
                    <a:pt x="1574" y="2496"/>
                  </a:lnTo>
                  <a:lnTo>
                    <a:pt x="1574" y="2484"/>
                  </a:lnTo>
                  <a:lnTo>
                    <a:pt x="1578" y="2458"/>
                  </a:lnTo>
                  <a:lnTo>
                    <a:pt x="1580" y="2448"/>
                  </a:lnTo>
                  <a:lnTo>
                    <a:pt x="1584" y="2440"/>
                  </a:lnTo>
                  <a:lnTo>
                    <a:pt x="1588" y="2434"/>
                  </a:lnTo>
                  <a:lnTo>
                    <a:pt x="1594" y="2428"/>
                  </a:lnTo>
                  <a:lnTo>
                    <a:pt x="1600" y="2426"/>
                  </a:lnTo>
                  <a:lnTo>
                    <a:pt x="1608" y="2422"/>
                  </a:lnTo>
                  <a:lnTo>
                    <a:pt x="1614" y="2418"/>
                  </a:lnTo>
                  <a:lnTo>
                    <a:pt x="1618" y="2414"/>
                  </a:lnTo>
                  <a:lnTo>
                    <a:pt x="1620" y="2406"/>
                  </a:lnTo>
                  <a:lnTo>
                    <a:pt x="1620" y="2398"/>
                  </a:lnTo>
                  <a:lnTo>
                    <a:pt x="1620" y="2390"/>
                  </a:lnTo>
                  <a:lnTo>
                    <a:pt x="1620" y="2386"/>
                  </a:lnTo>
                  <a:lnTo>
                    <a:pt x="1618" y="2384"/>
                  </a:lnTo>
                  <a:lnTo>
                    <a:pt x="1616" y="2378"/>
                  </a:lnTo>
                  <a:lnTo>
                    <a:pt x="1616" y="2372"/>
                  </a:lnTo>
                  <a:lnTo>
                    <a:pt x="1620" y="2372"/>
                  </a:lnTo>
                  <a:lnTo>
                    <a:pt x="1626" y="2372"/>
                  </a:lnTo>
                  <a:lnTo>
                    <a:pt x="1630" y="2370"/>
                  </a:lnTo>
                  <a:lnTo>
                    <a:pt x="1636" y="2366"/>
                  </a:lnTo>
                  <a:lnTo>
                    <a:pt x="1646" y="2358"/>
                  </a:lnTo>
                  <a:lnTo>
                    <a:pt x="1654" y="2348"/>
                  </a:lnTo>
                  <a:lnTo>
                    <a:pt x="1660" y="2340"/>
                  </a:lnTo>
                  <a:lnTo>
                    <a:pt x="1662" y="2330"/>
                  </a:lnTo>
                  <a:lnTo>
                    <a:pt x="1662" y="2326"/>
                  </a:lnTo>
                  <a:lnTo>
                    <a:pt x="1664" y="2324"/>
                  </a:lnTo>
                  <a:lnTo>
                    <a:pt x="1668" y="2322"/>
                  </a:lnTo>
                  <a:lnTo>
                    <a:pt x="1672" y="2320"/>
                  </a:lnTo>
                  <a:lnTo>
                    <a:pt x="1682" y="2320"/>
                  </a:lnTo>
                  <a:lnTo>
                    <a:pt x="1690" y="2318"/>
                  </a:lnTo>
                  <a:lnTo>
                    <a:pt x="1698" y="2318"/>
                  </a:lnTo>
                  <a:lnTo>
                    <a:pt x="1702" y="2318"/>
                  </a:lnTo>
                  <a:lnTo>
                    <a:pt x="1704" y="2318"/>
                  </a:lnTo>
                  <a:lnTo>
                    <a:pt x="1706" y="2312"/>
                  </a:lnTo>
                  <a:lnTo>
                    <a:pt x="1708" y="2296"/>
                  </a:lnTo>
                  <a:lnTo>
                    <a:pt x="1708" y="2294"/>
                  </a:lnTo>
                  <a:lnTo>
                    <a:pt x="1710" y="2298"/>
                  </a:lnTo>
                  <a:lnTo>
                    <a:pt x="1712" y="2308"/>
                  </a:lnTo>
                  <a:lnTo>
                    <a:pt x="1712" y="2316"/>
                  </a:lnTo>
                  <a:lnTo>
                    <a:pt x="1714" y="2320"/>
                  </a:lnTo>
                  <a:lnTo>
                    <a:pt x="1718" y="2322"/>
                  </a:lnTo>
                  <a:lnTo>
                    <a:pt x="1724" y="2322"/>
                  </a:lnTo>
                  <a:lnTo>
                    <a:pt x="1732" y="2322"/>
                  </a:lnTo>
                  <a:lnTo>
                    <a:pt x="1726" y="2324"/>
                  </a:lnTo>
                  <a:lnTo>
                    <a:pt x="1720" y="2326"/>
                  </a:lnTo>
                  <a:lnTo>
                    <a:pt x="1708" y="2324"/>
                  </a:lnTo>
                  <a:lnTo>
                    <a:pt x="1700" y="2322"/>
                  </a:lnTo>
                  <a:lnTo>
                    <a:pt x="1696" y="2322"/>
                  </a:lnTo>
                  <a:lnTo>
                    <a:pt x="1696" y="2324"/>
                  </a:lnTo>
                  <a:lnTo>
                    <a:pt x="1696" y="2326"/>
                  </a:lnTo>
                  <a:lnTo>
                    <a:pt x="1700" y="2330"/>
                  </a:lnTo>
                  <a:lnTo>
                    <a:pt x="1708" y="2336"/>
                  </a:lnTo>
                  <a:lnTo>
                    <a:pt x="1718" y="2342"/>
                  </a:lnTo>
                  <a:lnTo>
                    <a:pt x="1722" y="2346"/>
                  </a:lnTo>
                  <a:lnTo>
                    <a:pt x="1722" y="2348"/>
                  </a:lnTo>
                  <a:lnTo>
                    <a:pt x="1724" y="2350"/>
                  </a:lnTo>
                  <a:lnTo>
                    <a:pt x="1728" y="2350"/>
                  </a:lnTo>
                  <a:lnTo>
                    <a:pt x="1740" y="2350"/>
                  </a:lnTo>
                  <a:lnTo>
                    <a:pt x="1754" y="2348"/>
                  </a:lnTo>
                  <a:lnTo>
                    <a:pt x="1760" y="2348"/>
                  </a:lnTo>
                  <a:lnTo>
                    <a:pt x="1764" y="2350"/>
                  </a:lnTo>
                  <a:lnTo>
                    <a:pt x="1766" y="2352"/>
                  </a:lnTo>
                  <a:lnTo>
                    <a:pt x="1768" y="2352"/>
                  </a:lnTo>
                  <a:lnTo>
                    <a:pt x="1772" y="2350"/>
                  </a:lnTo>
                  <a:lnTo>
                    <a:pt x="1776" y="2350"/>
                  </a:lnTo>
                  <a:lnTo>
                    <a:pt x="1780" y="2356"/>
                  </a:lnTo>
                  <a:lnTo>
                    <a:pt x="1780" y="2358"/>
                  </a:lnTo>
                  <a:lnTo>
                    <a:pt x="1778" y="2360"/>
                  </a:lnTo>
                  <a:lnTo>
                    <a:pt x="1774" y="2364"/>
                  </a:lnTo>
                  <a:lnTo>
                    <a:pt x="1756" y="2374"/>
                  </a:lnTo>
                  <a:lnTo>
                    <a:pt x="1738" y="2382"/>
                  </a:lnTo>
                  <a:lnTo>
                    <a:pt x="1732" y="2386"/>
                  </a:lnTo>
                  <a:lnTo>
                    <a:pt x="1732" y="2388"/>
                  </a:lnTo>
                  <a:lnTo>
                    <a:pt x="1732" y="2390"/>
                  </a:lnTo>
                  <a:lnTo>
                    <a:pt x="1736" y="2392"/>
                  </a:lnTo>
                  <a:lnTo>
                    <a:pt x="1742" y="2394"/>
                  </a:lnTo>
                  <a:lnTo>
                    <a:pt x="1756" y="2398"/>
                  </a:lnTo>
                  <a:lnTo>
                    <a:pt x="1762" y="2400"/>
                  </a:lnTo>
                  <a:lnTo>
                    <a:pt x="1768" y="2404"/>
                  </a:lnTo>
                  <a:lnTo>
                    <a:pt x="1772" y="2410"/>
                  </a:lnTo>
                  <a:lnTo>
                    <a:pt x="1774" y="2416"/>
                  </a:lnTo>
                  <a:lnTo>
                    <a:pt x="1774" y="2424"/>
                  </a:lnTo>
                  <a:lnTo>
                    <a:pt x="1772" y="2428"/>
                  </a:lnTo>
                  <a:lnTo>
                    <a:pt x="1768" y="2432"/>
                  </a:lnTo>
                  <a:lnTo>
                    <a:pt x="1766" y="2434"/>
                  </a:lnTo>
                  <a:lnTo>
                    <a:pt x="1768" y="2434"/>
                  </a:lnTo>
                  <a:lnTo>
                    <a:pt x="1774" y="2442"/>
                  </a:lnTo>
                  <a:lnTo>
                    <a:pt x="1780" y="2446"/>
                  </a:lnTo>
                  <a:lnTo>
                    <a:pt x="1788" y="2448"/>
                  </a:lnTo>
                  <a:lnTo>
                    <a:pt x="1794" y="2446"/>
                  </a:lnTo>
                  <a:lnTo>
                    <a:pt x="1800" y="2442"/>
                  </a:lnTo>
                  <a:lnTo>
                    <a:pt x="1810" y="2432"/>
                  </a:lnTo>
                  <a:lnTo>
                    <a:pt x="1822" y="2422"/>
                  </a:lnTo>
                  <a:lnTo>
                    <a:pt x="1826" y="2420"/>
                  </a:lnTo>
                  <a:lnTo>
                    <a:pt x="1830" y="2420"/>
                  </a:lnTo>
                  <a:lnTo>
                    <a:pt x="1832" y="2422"/>
                  </a:lnTo>
                  <a:lnTo>
                    <a:pt x="1836" y="2422"/>
                  </a:lnTo>
                  <a:lnTo>
                    <a:pt x="1844" y="2416"/>
                  </a:lnTo>
                  <a:lnTo>
                    <a:pt x="1850" y="2410"/>
                  </a:lnTo>
                  <a:lnTo>
                    <a:pt x="1856" y="2408"/>
                  </a:lnTo>
                  <a:lnTo>
                    <a:pt x="1860" y="2408"/>
                  </a:lnTo>
                  <a:lnTo>
                    <a:pt x="1862" y="2408"/>
                  </a:lnTo>
                  <a:lnTo>
                    <a:pt x="1870" y="2412"/>
                  </a:lnTo>
                  <a:lnTo>
                    <a:pt x="1876" y="2414"/>
                  </a:lnTo>
                  <a:lnTo>
                    <a:pt x="1882" y="2412"/>
                  </a:lnTo>
                  <a:lnTo>
                    <a:pt x="1892" y="2408"/>
                  </a:lnTo>
                  <a:lnTo>
                    <a:pt x="1894" y="2406"/>
                  </a:lnTo>
                  <a:lnTo>
                    <a:pt x="1892" y="2404"/>
                  </a:lnTo>
                  <a:lnTo>
                    <a:pt x="1892" y="2400"/>
                  </a:lnTo>
                  <a:lnTo>
                    <a:pt x="1892" y="2398"/>
                  </a:lnTo>
                  <a:lnTo>
                    <a:pt x="1894" y="2394"/>
                  </a:lnTo>
                  <a:lnTo>
                    <a:pt x="1896" y="2390"/>
                  </a:lnTo>
                  <a:lnTo>
                    <a:pt x="1894" y="2386"/>
                  </a:lnTo>
                  <a:lnTo>
                    <a:pt x="1886" y="2384"/>
                  </a:lnTo>
                  <a:lnTo>
                    <a:pt x="1874" y="2386"/>
                  </a:lnTo>
                  <a:lnTo>
                    <a:pt x="1868" y="2388"/>
                  </a:lnTo>
                  <a:lnTo>
                    <a:pt x="1862" y="2392"/>
                  </a:lnTo>
                  <a:lnTo>
                    <a:pt x="1854" y="2396"/>
                  </a:lnTo>
                  <a:lnTo>
                    <a:pt x="1852" y="2396"/>
                  </a:lnTo>
                  <a:lnTo>
                    <a:pt x="1848" y="2392"/>
                  </a:lnTo>
                  <a:lnTo>
                    <a:pt x="1842" y="2386"/>
                  </a:lnTo>
                  <a:lnTo>
                    <a:pt x="1836" y="2376"/>
                  </a:lnTo>
                  <a:lnTo>
                    <a:pt x="1826" y="2358"/>
                  </a:lnTo>
                  <a:lnTo>
                    <a:pt x="1824" y="2348"/>
                  </a:lnTo>
                  <a:lnTo>
                    <a:pt x="1824" y="2346"/>
                  </a:lnTo>
                  <a:lnTo>
                    <a:pt x="1824" y="2344"/>
                  </a:lnTo>
                  <a:lnTo>
                    <a:pt x="1830" y="2342"/>
                  </a:lnTo>
                  <a:lnTo>
                    <a:pt x="1836" y="2340"/>
                  </a:lnTo>
                  <a:lnTo>
                    <a:pt x="1838" y="2340"/>
                  </a:lnTo>
                  <a:lnTo>
                    <a:pt x="1838" y="2342"/>
                  </a:lnTo>
                  <a:lnTo>
                    <a:pt x="1838" y="2344"/>
                  </a:lnTo>
                  <a:lnTo>
                    <a:pt x="1838" y="2348"/>
                  </a:lnTo>
                  <a:lnTo>
                    <a:pt x="1842" y="2346"/>
                  </a:lnTo>
                  <a:lnTo>
                    <a:pt x="1852" y="2336"/>
                  </a:lnTo>
                  <a:lnTo>
                    <a:pt x="1862" y="2326"/>
                  </a:lnTo>
                  <a:lnTo>
                    <a:pt x="1872" y="2318"/>
                  </a:lnTo>
                  <a:lnTo>
                    <a:pt x="1876" y="2316"/>
                  </a:lnTo>
                  <a:lnTo>
                    <a:pt x="1880" y="2316"/>
                  </a:lnTo>
                  <a:lnTo>
                    <a:pt x="1886" y="2318"/>
                  </a:lnTo>
                  <a:lnTo>
                    <a:pt x="1896" y="2316"/>
                  </a:lnTo>
                  <a:lnTo>
                    <a:pt x="1906" y="2312"/>
                  </a:lnTo>
                  <a:lnTo>
                    <a:pt x="1916" y="2308"/>
                  </a:lnTo>
                  <a:lnTo>
                    <a:pt x="1934" y="2296"/>
                  </a:lnTo>
                  <a:lnTo>
                    <a:pt x="1944" y="2292"/>
                  </a:lnTo>
                  <a:lnTo>
                    <a:pt x="1952" y="2292"/>
                  </a:lnTo>
                  <a:lnTo>
                    <a:pt x="1956" y="2294"/>
                  </a:lnTo>
                  <a:lnTo>
                    <a:pt x="1960" y="2296"/>
                  </a:lnTo>
                  <a:lnTo>
                    <a:pt x="1964" y="2294"/>
                  </a:lnTo>
                  <a:lnTo>
                    <a:pt x="1972" y="2288"/>
                  </a:lnTo>
                  <a:lnTo>
                    <a:pt x="1976" y="2288"/>
                  </a:lnTo>
                  <a:lnTo>
                    <a:pt x="1980" y="2290"/>
                  </a:lnTo>
                  <a:lnTo>
                    <a:pt x="1986" y="2288"/>
                  </a:lnTo>
                  <a:lnTo>
                    <a:pt x="1992" y="2286"/>
                  </a:lnTo>
                  <a:lnTo>
                    <a:pt x="1998" y="2284"/>
                  </a:lnTo>
                  <a:lnTo>
                    <a:pt x="2002" y="2284"/>
                  </a:lnTo>
                  <a:lnTo>
                    <a:pt x="2004" y="2286"/>
                  </a:lnTo>
                  <a:lnTo>
                    <a:pt x="2004" y="2288"/>
                  </a:lnTo>
                  <a:lnTo>
                    <a:pt x="2004" y="2290"/>
                  </a:lnTo>
                  <a:lnTo>
                    <a:pt x="2000" y="2294"/>
                  </a:lnTo>
                  <a:lnTo>
                    <a:pt x="1996" y="2298"/>
                  </a:lnTo>
                  <a:lnTo>
                    <a:pt x="1988" y="2300"/>
                  </a:lnTo>
                  <a:lnTo>
                    <a:pt x="1980" y="2302"/>
                  </a:lnTo>
                  <a:lnTo>
                    <a:pt x="1974" y="2306"/>
                  </a:lnTo>
                  <a:lnTo>
                    <a:pt x="1968" y="2312"/>
                  </a:lnTo>
                  <a:lnTo>
                    <a:pt x="1962" y="2316"/>
                  </a:lnTo>
                  <a:lnTo>
                    <a:pt x="1948" y="2318"/>
                  </a:lnTo>
                  <a:lnTo>
                    <a:pt x="1944" y="2318"/>
                  </a:lnTo>
                  <a:lnTo>
                    <a:pt x="1944" y="2320"/>
                  </a:lnTo>
                  <a:lnTo>
                    <a:pt x="1944" y="2324"/>
                  </a:lnTo>
                  <a:lnTo>
                    <a:pt x="1946" y="2326"/>
                  </a:lnTo>
                  <a:lnTo>
                    <a:pt x="1952" y="2332"/>
                  </a:lnTo>
                  <a:lnTo>
                    <a:pt x="1956" y="2334"/>
                  </a:lnTo>
                  <a:lnTo>
                    <a:pt x="1958" y="2334"/>
                  </a:lnTo>
                  <a:lnTo>
                    <a:pt x="1962" y="2334"/>
                  </a:lnTo>
                  <a:lnTo>
                    <a:pt x="1968" y="2338"/>
                  </a:lnTo>
                  <a:lnTo>
                    <a:pt x="1974" y="2344"/>
                  </a:lnTo>
                  <a:lnTo>
                    <a:pt x="1978" y="2352"/>
                  </a:lnTo>
                  <a:lnTo>
                    <a:pt x="1976" y="2354"/>
                  </a:lnTo>
                  <a:lnTo>
                    <a:pt x="1972" y="2352"/>
                  </a:lnTo>
                  <a:lnTo>
                    <a:pt x="1964" y="2350"/>
                  </a:lnTo>
                  <a:lnTo>
                    <a:pt x="1958" y="2350"/>
                  </a:lnTo>
                  <a:lnTo>
                    <a:pt x="1952" y="2354"/>
                  </a:lnTo>
                  <a:lnTo>
                    <a:pt x="1948" y="2362"/>
                  </a:lnTo>
                  <a:lnTo>
                    <a:pt x="1942" y="2376"/>
                  </a:lnTo>
                  <a:lnTo>
                    <a:pt x="1940" y="2382"/>
                  </a:lnTo>
                  <a:lnTo>
                    <a:pt x="1942" y="2388"/>
                  </a:lnTo>
                  <a:lnTo>
                    <a:pt x="1944" y="2396"/>
                  </a:lnTo>
                  <a:lnTo>
                    <a:pt x="1942" y="2396"/>
                  </a:lnTo>
                  <a:lnTo>
                    <a:pt x="1940" y="2396"/>
                  </a:lnTo>
                  <a:lnTo>
                    <a:pt x="1934" y="2394"/>
                  </a:lnTo>
                  <a:lnTo>
                    <a:pt x="1930" y="2392"/>
                  </a:lnTo>
                  <a:lnTo>
                    <a:pt x="1926" y="2394"/>
                  </a:lnTo>
                  <a:lnTo>
                    <a:pt x="1922" y="2394"/>
                  </a:lnTo>
                  <a:lnTo>
                    <a:pt x="1918" y="2392"/>
                  </a:lnTo>
                  <a:lnTo>
                    <a:pt x="1910" y="2390"/>
                  </a:lnTo>
                  <a:lnTo>
                    <a:pt x="1904" y="2388"/>
                  </a:lnTo>
                  <a:lnTo>
                    <a:pt x="1904" y="2390"/>
                  </a:lnTo>
                  <a:lnTo>
                    <a:pt x="1904" y="2392"/>
                  </a:lnTo>
                  <a:lnTo>
                    <a:pt x="1904" y="2396"/>
                  </a:lnTo>
                  <a:lnTo>
                    <a:pt x="1904" y="2398"/>
                  </a:lnTo>
                  <a:lnTo>
                    <a:pt x="1900" y="2402"/>
                  </a:lnTo>
                  <a:lnTo>
                    <a:pt x="1900" y="2404"/>
                  </a:lnTo>
                  <a:lnTo>
                    <a:pt x="1912" y="2410"/>
                  </a:lnTo>
                  <a:lnTo>
                    <a:pt x="1918" y="2414"/>
                  </a:lnTo>
                  <a:lnTo>
                    <a:pt x="1924" y="2418"/>
                  </a:lnTo>
                  <a:lnTo>
                    <a:pt x="1928" y="2424"/>
                  </a:lnTo>
                  <a:lnTo>
                    <a:pt x="1934" y="2430"/>
                  </a:lnTo>
                  <a:lnTo>
                    <a:pt x="1938" y="2432"/>
                  </a:lnTo>
                  <a:lnTo>
                    <a:pt x="1944" y="2434"/>
                  </a:lnTo>
                  <a:lnTo>
                    <a:pt x="1950" y="2434"/>
                  </a:lnTo>
                  <a:lnTo>
                    <a:pt x="1954" y="2436"/>
                  </a:lnTo>
                  <a:lnTo>
                    <a:pt x="1956" y="2440"/>
                  </a:lnTo>
                  <a:lnTo>
                    <a:pt x="1958" y="2442"/>
                  </a:lnTo>
                  <a:lnTo>
                    <a:pt x="1960" y="2446"/>
                  </a:lnTo>
                  <a:lnTo>
                    <a:pt x="1966" y="2448"/>
                  </a:lnTo>
                  <a:lnTo>
                    <a:pt x="1976" y="2452"/>
                  </a:lnTo>
                  <a:lnTo>
                    <a:pt x="1990" y="2456"/>
                  </a:lnTo>
                  <a:lnTo>
                    <a:pt x="1994" y="2458"/>
                  </a:lnTo>
                  <a:lnTo>
                    <a:pt x="1996" y="2462"/>
                  </a:lnTo>
                  <a:lnTo>
                    <a:pt x="2006" y="2474"/>
                  </a:lnTo>
                  <a:lnTo>
                    <a:pt x="2034" y="2504"/>
                  </a:lnTo>
                  <a:lnTo>
                    <a:pt x="2042" y="2510"/>
                  </a:lnTo>
                  <a:lnTo>
                    <a:pt x="2050" y="2516"/>
                  </a:lnTo>
                  <a:lnTo>
                    <a:pt x="2062" y="2520"/>
                  </a:lnTo>
                  <a:lnTo>
                    <a:pt x="2070" y="2522"/>
                  </a:lnTo>
                  <a:lnTo>
                    <a:pt x="2074" y="2526"/>
                  </a:lnTo>
                  <a:lnTo>
                    <a:pt x="2076" y="2530"/>
                  </a:lnTo>
                  <a:lnTo>
                    <a:pt x="2080" y="2534"/>
                  </a:lnTo>
                  <a:lnTo>
                    <a:pt x="2082" y="2538"/>
                  </a:lnTo>
                  <a:lnTo>
                    <a:pt x="2088" y="2538"/>
                  </a:lnTo>
                  <a:lnTo>
                    <a:pt x="2092" y="2540"/>
                  </a:lnTo>
                  <a:lnTo>
                    <a:pt x="2094" y="2544"/>
                  </a:lnTo>
                  <a:lnTo>
                    <a:pt x="2098" y="2552"/>
                  </a:lnTo>
                  <a:lnTo>
                    <a:pt x="2100" y="2562"/>
                  </a:lnTo>
                  <a:lnTo>
                    <a:pt x="2104" y="2584"/>
                  </a:lnTo>
                  <a:lnTo>
                    <a:pt x="2104" y="2598"/>
                  </a:lnTo>
                  <a:lnTo>
                    <a:pt x="2100" y="2606"/>
                  </a:lnTo>
                  <a:lnTo>
                    <a:pt x="2096" y="2610"/>
                  </a:lnTo>
                  <a:lnTo>
                    <a:pt x="2086" y="2618"/>
                  </a:lnTo>
                  <a:lnTo>
                    <a:pt x="2066" y="2630"/>
                  </a:lnTo>
                  <a:lnTo>
                    <a:pt x="2054" y="2636"/>
                  </a:lnTo>
                  <a:lnTo>
                    <a:pt x="2044" y="2640"/>
                  </a:lnTo>
                  <a:lnTo>
                    <a:pt x="2032" y="2638"/>
                  </a:lnTo>
                  <a:lnTo>
                    <a:pt x="2028" y="2638"/>
                  </a:lnTo>
                  <a:lnTo>
                    <a:pt x="2024" y="2634"/>
                  </a:lnTo>
                  <a:lnTo>
                    <a:pt x="2014" y="2630"/>
                  </a:lnTo>
                  <a:lnTo>
                    <a:pt x="2006" y="2630"/>
                  </a:lnTo>
                  <a:lnTo>
                    <a:pt x="1996" y="2632"/>
                  </a:lnTo>
                  <a:lnTo>
                    <a:pt x="1986" y="2636"/>
                  </a:lnTo>
                  <a:lnTo>
                    <a:pt x="1976" y="2640"/>
                  </a:lnTo>
                  <a:lnTo>
                    <a:pt x="1968" y="2642"/>
                  </a:lnTo>
                  <a:lnTo>
                    <a:pt x="1960" y="2642"/>
                  </a:lnTo>
                  <a:lnTo>
                    <a:pt x="1956" y="2640"/>
                  </a:lnTo>
                  <a:lnTo>
                    <a:pt x="1952" y="2636"/>
                  </a:lnTo>
                  <a:lnTo>
                    <a:pt x="1942" y="2630"/>
                  </a:lnTo>
                  <a:lnTo>
                    <a:pt x="1940" y="2630"/>
                  </a:lnTo>
                  <a:lnTo>
                    <a:pt x="1938" y="2632"/>
                  </a:lnTo>
                  <a:lnTo>
                    <a:pt x="1936" y="2634"/>
                  </a:lnTo>
                  <a:lnTo>
                    <a:pt x="1932" y="2634"/>
                  </a:lnTo>
                  <a:lnTo>
                    <a:pt x="1924" y="2630"/>
                  </a:lnTo>
                  <a:lnTo>
                    <a:pt x="1918" y="2626"/>
                  </a:lnTo>
                  <a:lnTo>
                    <a:pt x="1914" y="2622"/>
                  </a:lnTo>
                  <a:lnTo>
                    <a:pt x="1910" y="2618"/>
                  </a:lnTo>
                  <a:lnTo>
                    <a:pt x="1908" y="2616"/>
                  </a:lnTo>
                  <a:lnTo>
                    <a:pt x="1906" y="2616"/>
                  </a:lnTo>
                  <a:lnTo>
                    <a:pt x="1896" y="2620"/>
                  </a:lnTo>
                  <a:lnTo>
                    <a:pt x="1890" y="2620"/>
                  </a:lnTo>
                  <a:lnTo>
                    <a:pt x="1886" y="2618"/>
                  </a:lnTo>
                  <a:lnTo>
                    <a:pt x="1884" y="2614"/>
                  </a:lnTo>
                  <a:lnTo>
                    <a:pt x="1882" y="2608"/>
                  </a:lnTo>
                  <a:lnTo>
                    <a:pt x="1880" y="2602"/>
                  </a:lnTo>
                  <a:lnTo>
                    <a:pt x="1876" y="2598"/>
                  </a:lnTo>
                  <a:lnTo>
                    <a:pt x="1870" y="2596"/>
                  </a:lnTo>
                  <a:lnTo>
                    <a:pt x="1860" y="2598"/>
                  </a:lnTo>
                  <a:lnTo>
                    <a:pt x="1850" y="2600"/>
                  </a:lnTo>
                  <a:lnTo>
                    <a:pt x="1844" y="2596"/>
                  </a:lnTo>
                  <a:lnTo>
                    <a:pt x="1842" y="2592"/>
                  </a:lnTo>
                  <a:lnTo>
                    <a:pt x="1840" y="2586"/>
                  </a:lnTo>
                  <a:lnTo>
                    <a:pt x="1840" y="2582"/>
                  </a:lnTo>
                  <a:lnTo>
                    <a:pt x="1838" y="2578"/>
                  </a:lnTo>
                  <a:lnTo>
                    <a:pt x="1836" y="2576"/>
                  </a:lnTo>
                  <a:lnTo>
                    <a:pt x="1830" y="2580"/>
                  </a:lnTo>
                  <a:lnTo>
                    <a:pt x="1822" y="2582"/>
                  </a:lnTo>
                  <a:lnTo>
                    <a:pt x="1814" y="2584"/>
                  </a:lnTo>
                  <a:lnTo>
                    <a:pt x="1798" y="2582"/>
                  </a:lnTo>
                  <a:lnTo>
                    <a:pt x="1788" y="2580"/>
                  </a:lnTo>
                  <a:lnTo>
                    <a:pt x="1778" y="2580"/>
                  </a:lnTo>
                  <a:lnTo>
                    <a:pt x="1766" y="2582"/>
                  </a:lnTo>
                  <a:lnTo>
                    <a:pt x="1752" y="2586"/>
                  </a:lnTo>
                  <a:lnTo>
                    <a:pt x="1724" y="2596"/>
                  </a:lnTo>
                  <a:lnTo>
                    <a:pt x="1706" y="2608"/>
                  </a:lnTo>
                  <a:lnTo>
                    <a:pt x="1694" y="2618"/>
                  </a:lnTo>
                  <a:lnTo>
                    <a:pt x="1688" y="2624"/>
                  </a:lnTo>
                  <a:lnTo>
                    <a:pt x="1684" y="2630"/>
                  </a:lnTo>
                  <a:lnTo>
                    <a:pt x="1678" y="2632"/>
                  </a:lnTo>
                  <a:lnTo>
                    <a:pt x="1668" y="2632"/>
                  </a:lnTo>
                  <a:lnTo>
                    <a:pt x="1656" y="2628"/>
                  </a:lnTo>
                  <a:lnTo>
                    <a:pt x="1646" y="2626"/>
                  </a:lnTo>
                  <a:lnTo>
                    <a:pt x="1638" y="2626"/>
                  </a:lnTo>
                  <a:lnTo>
                    <a:pt x="1630" y="2628"/>
                  </a:lnTo>
                  <a:lnTo>
                    <a:pt x="1618" y="2628"/>
                  </a:lnTo>
                  <a:lnTo>
                    <a:pt x="1608" y="2624"/>
                  </a:lnTo>
                  <a:lnTo>
                    <a:pt x="1602" y="2626"/>
                  </a:lnTo>
                  <a:lnTo>
                    <a:pt x="1598" y="2628"/>
                  </a:lnTo>
                  <a:lnTo>
                    <a:pt x="1596" y="2634"/>
                  </a:lnTo>
                  <a:lnTo>
                    <a:pt x="1594" y="2638"/>
                  </a:lnTo>
                  <a:lnTo>
                    <a:pt x="1596" y="2640"/>
                  </a:lnTo>
                  <a:lnTo>
                    <a:pt x="1600" y="2642"/>
                  </a:lnTo>
                  <a:lnTo>
                    <a:pt x="1604" y="2646"/>
                  </a:lnTo>
                  <a:lnTo>
                    <a:pt x="1608" y="2650"/>
                  </a:lnTo>
                  <a:lnTo>
                    <a:pt x="1612" y="2650"/>
                  </a:lnTo>
                  <a:lnTo>
                    <a:pt x="1620" y="2652"/>
                  </a:lnTo>
                  <a:lnTo>
                    <a:pt x="1622" y="2652"/>
                  </a:lnTo>
                  <a:lnTo>
                    <a:pt x="1620" y="2652"/>
                  </a:lnTo>
                  <a:lnTo>
                    <a:pt x="1606" y="2656"/>
                  </a:lnTo>
                  <a:lnTo>
                    <a:pt x="1584" y="2660"/>
                  </a:lnTo>
                  <a:lnTo>
                    <a:pt x="1584" y="2662"/>
                  </a:lnTo>
                  <a:lnTo>
                    <a:pt x="1584" y="2664"/>
                  </a:lnTo>
                  <a:lnTo>
                    <a:pt x="1592" y="2666"/>
                  </a:lnTo>
                  <a:lnTo>
                    <a:pt x="1594" y="2668"/>
                  </a:lnTo>
                  <a:lnTo>
                    <a:pt x="1594" y="2672"/>
                  </a:lnTo>
                  <a:lnTo>
                    <a:pt x="1586" y="2674"/>
                  </a:lnTo>
                  <a:lnTo>
                    <a:pt x="1570" y="2674"/>
                  </a:lnTo>
                  <a:lnTo>
                    <a:pt x="1558" y="2672"/>
                  </a:lnTo>
                  <a:lnTo>
                    <a:pt x="1554" y="2670"/>
                  </a:lnTo>
                  <a:lnTo>
                    <a:pt x="1552" y="2666"/>
                  </a:lnTo>
                  <a:lnTo>
                    <a:pt x="1552" y="2664"/>
                  </a:lnTo>
                  <a:lnTo>
                    <a:pt x="1550" y="2662"/>
                  </a:lnTo>
                  <a:lnTo>
                    <a:pt x="1544" y="2662"/>
                  </a:lnTo>
                  <a:lnTo>
                    <a:pt x="1538" y="2666"/>
                  </a:lnTo>
                  <a:lnTo>
                    <a:pt x="1536" y="2668"/>
                  </a:lnTo>
                  <a:lnTo>
                    <a:pt x="1538" y="2670"/>
                  </a:lnTo>
                  <a:lnTo>
                    <a:pt x="1540" y="2672"/>
                  </a:lnTo>
                  <a:lnTo>
                    <a:pt x="1540" y="2674"/>
                  </a:lnTo>
                  <a:lnTo>
                    <a:pt x="1536" y="2676"/>
                  </a:lnTo>
                  <a:lnTo>
                    <a:pt x="1530" y="2676"/>
                  </a:lnTo>
                  <a:lnTo>
                    <a:pt x="1528" y="2674"/>
                  </a:lnTo>
                  <a:lnTo>
                    <a:pt x="1526" y="2672"/>
                  </a:lnTo>
                  <a:lnTo>
                    <a:pt x="1524" y="2670"/>
                  </a:lnTo>
                  <a:lnTo>
                    <a:pt x="1520" y="2668"/>
                  </a:lnTo>
                  <a:lnTo>
                    <a:pt x="1516" y="2666"/>
                  </a:lnTo>
                  <a:lnTo>
                    <a:pt x="1510" y="2668"/>
                  </a:lnTo>
                  <a:lnTo>
                    <a:pt x="1506" y="2670"/>
                  </a:lnTo>
                  <a:lnTo>
                    <a:pt x="1500" y="2672"/>
                  </a:lnTo>
                  <a:lnTo>
                    <a:pt x="1494" y="2678"/>
                  </a:lnTo>
                  <a:lnTo>
                    <a:pt x="1488" y="2686"/>
                  </a:lnTo>
                  <a:lnTo>
                    <a:pt x="1482" y="2692"/>
                  </a:lnTo>
                  <a:lnTo>
                    <a:pt x="1480" y="2694"/>
                  </a:lnTo>
                  <a:lnTo>
                    <a:pt x="1478" y="2696"/>
                  </a:lnTo>
                  <a:lnTo>
                    <a:pt x="1476" y="2706"/>
                  </a:lnTo>
                  <a:lnTo>
                    <a:pt x="1474" y="2716"/>
                  </a:lnTo>
                  <a:lnTo>
                    <a:pt x="1474" y="2718"/>
                  </a:lnTo>
                  <a:lnTo>
                    <a:pt x="1476" y="2720"/>
                  </a:lnTo>
                  <a:lnTo>
                    <a:pt x="1482" y="2720"/>
                  </a:lnTo>
                  <a:lnTo>
                    <a:pt x="1496" y="2716"/>
                  </a:lnTo>
                  <a:lnTo>
                    <a:pt x="1504" y="2716"/>
                  </a:lnTo>
                  <a:lnTo>
                    <a:pt x="1506" y="2716"/>
                  </a:lnTo>
                  <a:lnTo>
                    <a:pt x="1506" y="2718"/>
                  </a:lnTo>
                  <a:lnTo>
                    <a:pt x="1504" y="2720"/>
                  </a:lnTo>
                  <a:lnTo>
                    <a:pt x="1500" y="2728"/>
                  </a:lnTo>
                  <a:lnTo>
                    <a:pt x="1498" y="2732"/>
                  </a:lnTo>
                  <a:lnTo>
                    <a:pt x="1502" y="2734"/>
                  </a:lnTo>
                  <a:lnTo>
                    <a:pt x="1504" y="2738"/>
                  </a:lnTo>
                  <a:lnTo>
                    <a:pt x="1504" y="2740"/>
                  </a:lnTo>
                  <a:lnTo>
                    <a:pt x="1502" y="2746"/>
                  </a:lnTo>
                  <a:lnTo>
                    <a:pt x="1502" y="2750"/>
                  </a:lnTo>
                  <a:lnTo>
                    <a:pt x="1504" y="2752"/>
                  </a:lnTo>
                  <a:lnTo>
                    <a:pt x="1506" y="2752"/>
                  </a:lnTo>
                  <a:lnTo>
                    <a:pt x="1510" y="2754"/>
                  </a:lnTo>
                  <a:lnTo>
                    <a:pt x="1510" y="2756"/>
                  </a:lnTo>
                  <a:lnTo>
                    <a:pt x="1504" y="2760"/>
                  </a:lnTo>
                  <a:lnTo>
                    <a:pt x="1498" y="2766"/>
                  </a:lnTo>
                  <a:lnTo>
                    <a:pt x="1498" y="2768"/>
                  </a:lnTo>
                  <a:lnTo>
                    <a:pt x="1502" y="2770"/>
                  </a:lnTo>
                  <a:lnTo>
                    <a:pt x="1508" y="2774"/>
                  </a:lnTo>
                  <a:lnTo>
                    <a:pt x="1510" y="2778"/>
                  </a:lnTo>
                  <a:lnTo>
                    <a:pt x="1510" y="2780"/>
                  </a:lnTo>
                  <a:lnTo>
                    <a:pt x="1508" y="2782"/>
                  </a:lnTo>
                  <a:lnTo>
                    <a:pt x="1504" y="2782"/>
                  </a:lnTo>
                  <a:lnTo>
                    <a:pt x="1500" y="2782"/>
                  </a:lnTo>
                  <a:lnTo>
                    <a:pt x="1496" y="2780"/>
                  </a:lnTo>
                  <a:lnTo>
                    <a:pt x="1494" y="2774"/>
                  </a:lnTo>
                  <a:lnTo>
                    <a:pt x="1492" y="2768"/>
                  </a:lnTo>
                  <a:lnTo>
                    <a:pt x="1488" y="2768"/>
                  </a:lnTo>
                  <a:lnTo>
                    <a:pt x="1486" y="2768"/>
                  </a:lnTo>
                  <a:lnTo>
                    <a:pt x="1486" y="2772"/>
                  </a:lnTo>
                  <a:lnTo>
                    <a:pt x="1484" y="2782"/>
                  </a:lnTo>
                  <a:lnTo>
                    <a:pt x="1486" y="2788"/>
                  </a:lnTo>
                  <a:lnTo>
                    <a:pt x="1490" y="2792"/>
                  </a:lnTo>
                  <a:lnTo>
                    <a:pt x="1494" y="2794"/>
                  </a:lnTo>
                  <a:lnTo>
                    <a:pt x="1498" y="2794"/>
                  </a:lnTo>
                  <a:lnTo>
                    <a:pt x="1500" y="2794"/>
                  </a:lnTo>
                  <a:lnTo>
                    <a:pt x="1504" y="2796"/>
                  </a:lnTo>
                  <a:lnTo>
                    <a:pt x="1508" y="2800"/>
                  </a:lnTo>
                  <a:lnTo>
                    <a:pt x="1510" y="2800"/>
                  </a:lnTo>
                  <a:lnTo>
                    <a:pt x="1518" y="2802"/>
                  </a:lnTo>
                  <a:lnTo>
                    <a:pt x="1520" y="2802"/>
                  </a:lnTo>
                  <a:lnTo>
                    <a:pt x="1522" y="2804"/>
                  </a:lnTo>
                  <a:lnTo>
                    <a:pt x="1522" y="2806"/>
                  </a:lnTo>
                  <a:lnTo>
                    <a:pt x="1520" y="2810"/>
                  </a:lnTo>
                  <a:lnTo>
                    <a:pt x="1516" y="2818"/>
                  </a:lnTo>
                  <a:lnTo>
                    <a:pt x="1516" y="2822"/>
                  </a:lnTo>
                  <a:lnTo>
                    <a:pt x="1520" y="2826"/>
                  </a:lnTo>
                  <a:lnTo>
                    <a:pt x="1520" y="2832"/>
                  </a:lnTo>
                  <a:lnTo>
                    <a:pt x="1520" y="2836"/>
                  </a:lnTo>
                  <a:lnTo>
                    <a:pt x="1522" y="2838"/>
                  </a:lnTo>
                  <a:lnTo>
                    <a:pt x="1526" y="2838"/>
                  </a:lnTo>
                  <a:lnTo>
                    <a:pt x="1528" y="2840"/>
                  </a:lnTo>
                  <a:lnTo>
                    <a:pt x="1530" y="2844"/>
                  </a:lnTo>
                  <a:lnTo>
                    <a:pt x="1530" y="2848"/>
                  </a:lnTo>
                  <a:lnTo>
                    <a:pt x="1530" y="2850"/>
                  </a:lnTo>
                  <a:lnTo>
                    <a:pt x="1524" y="2850"/>
                  </a:lnTo>
                  <a:lnTo>
                    <a:pt x="1518" y="2850"/>
                  </a:lnTo>
                  <a:lnTo>
                    <a:pt x="1520" y="2854"/>
                  </a:lnTo>
                  <a:lnTo>
                    <a:pt x="1522" y="2856"/>
                  </a:lnTo>
                  <a:lnTo>
                    <a:pt x="1528" y="2858"/>
                  </a:lnTo>
                  <a:lnTo>
                    <a:pt x="1542" y="2856"/>
                  </a:lnTo>
                  <a:lnTo>
                    <a:pt x="1552" y="2856"/>
                  </a:lnTo>
                  <a:lnTo>
                    <a:pt x="1556" y="2858"/>
                  </a:lnTo>
                  <a:lnTo>
                    <a:pt x="1554" y="2860"/>
                  </a:lnTo>
                  <a:lnTo>
                    <a:pt x="1550" y="2864"/>
                  </a:lnTo>
                  <a:lnTo>
                    <a:pt x="1546" y="2866"/>
                  </a:lnTo>
                  <a:lnTo>
                    <a:pt x="1534" y="2868"/>
                  </a:lnTo>
                  <a:lnTo>
                    <a:pt x="1526" y="2870"/>
                  </a:lnTo>
                  <a:lnTo>
                    <a:pt x="1524" y="2870"/>
                  </a:lnTo>
                  <a:lnTo>
                    <a:pt x="1526" y="2872"/>
                  </a:lnTo>
                  <a:lnTo>
                    <a:pt x="1528" y="2876"/>
                  </a:lnTo>
                  <a:lnTo>
                    <a:pt x="1532" y="2876"/>
                  </a:lnTo>
                  <a:lnTo>
                    <a:pt x="1540" y="2874"/>
                  </a:lnTo>
                  <a:lnTo>
                    <a:pt x="1548" y="2872"/>
                  </a:lnTo>
                  <a:lnTo>
                    <a:pt x="1550" y="2872"/>
                  </a:lnTo>
                  <a:lnTo>
                    <a:pt x="1552" y="2876"/>
                  </a:lnTo>
                  <a:lnTo>
                    <a:pt x="1552" y="2878"/>
                  </a:lnTo>
                  <a:lnTo>
                    <a:pt x="1554" y="2878"/>
                  </a:lnTo>
                  <a:lnTo>
                    <a:pt x="1560" y="2872"/>
                  </a:lnTo>
                  <a:lnTo>
                    <a:pt x="1564" y="2870"/>
                  </a:lnTo>
                  <a:lnTo>
                    <a:pt x="1568" y="2868"/>
                  </a:lnTo>
                  <a:lnTo>
                    <a:pt x="1572" y="2868"/>
                  </a:lnTo>
                  <a:lnTo>
                    <a:pt x="1576" y="2870"/>
                  </a:lnTo>
                  <a:lnTo>
                    <a:pt x="1580" y="2874"/>
                  </a:lnTo>
                  <a:lnTo>
                    <a:pt x="1582" y="2874"/>
                  </a:lnTo>
                  <a:lnTo>
                    <a:pt x="1588" y="2874"/>
                  </a:lnTo>
                  <a:lnTo>
                    <a:pt x="1590" y="2872"/>
                  </a:lnTo>
                  <a:lnTo>
                    <a:pt x="1592" y="2874"/>
                  </a:lnTo>
                  <a:lnTo>
                    <a:pt x="1594" y="2880"/>
                  </a:lnTo>
                  <a:lnTo>
                    <a:pt x="1598" y="2886"/>
                  </a:lnTo>
                  <a:lnTo>
                    <a:pt x="1602" y="2892"/>
                  </a:lnTo>
                  <a:lnTo>
                    <a:pt x="1610" y="2900"/>
                  </a:lnTo>
                  <a:lnTo>
                    <a:pt x="1616" y="2902"/>
                  </a:lnTo>
                  <a:lnTo>
                    <a:pt x="1620" y="2904"/>
                  </a:lnTo>
                  <a:lnTo>
                    <a:pt x="1624" y="2904"/>
                  </a:lnTo>
                  <a:lnTo>
                    <a:pt x="1628" y="2902"/>
                  </a:lnTo>
                  <a:lnTo>
                    <a:pt x="1634" y="2896"/>
                  </a:lnTo>
                  <a:lnTo>
                    <a:pt x="1638" y="2894"/>
                  </a:lnTo>
                  <a:lnTo>
                    <a:pt x="1640" y="2894"/>
                  </a:lnTo>
                  <a:lnTo>
                    <a:pt x="1642" y="2896"/>
                  </a:lnTo>
                  <a:lnTo>
                    <a:pt x="1646" y="2898"/>
                  </a:lnTo>
                  <a:lnTo>
                    <a:pt x="1648" y="2896"/>
                  </a:lnTo>
                  <a:lnTo>
                    <a:pt x="1652" y="2894"/>
                  </a:lnTo>
                  <a:lnTo>
                    <a:pt x="1654" y="2890"/>
                  </a:lnTo>
                  <a:lnTo>
                    <a:pt x="1654" y="2884"/>
                  </a:lnTo>
                  <a:lnTo>
                    <a:pt x="1654" y="2872"/>
                  </a:lnTo>
                  <a:lnTo>
                    <a:pt x="1656" y="2866"/>
                  </a:lnTo>
                  <a:lnTo>
                    <a:pt x="1662" y="2864"/>
                  </a:lnTo>
                  <a:lnTo>
                    <a:pt x="1670" y="2864"/>
                  </a:lnTo>
                  <a:lnTo>
                    <a:pt x="1686" y="2868"/>
                  </a:lnTo>
                  <a:lnTo>
                    <a:pt x="1700" y="2874"/>
                  </a:lnTo>
                  <a:lnTo>
                    <a:pt x="1712" y="2882"/>
                  </a:lnTo>
                  <a:lnTo>
                    <a:pt x="1720" y="2890"/>
                  </a:lnTo>
                  <a:lnTo>
                    <a:pt x="1728" y="2898"/>
                  </a:lnTo>
                  <a:lnTo>
                    <a:pt x="1732" y="2904"/>
                  </a:lnTo>
                  <a:lnTo>
                    <a:pt x="1738" y="2908"/>
                  </a:lnTo>
                  <a:lnTo>
                    <a:pt x="1744" y="2910"/>
                  </a:lnTo>
                  <a:lnTo>
                    <a:pt x="1752" y="2908"/>
                  </a:lnTo>
                  <a:lnTo>
                    <a:pt x="1766" y="2904"/>
                  </a:lnTo>
                  <a:lnTo>
                    <a:pt x="1778" y="2902"/>
                  </a:lnTo>
                  <a:lnTo>
                    <a:pt x="1782" y="2900"/>
                  </a:lnTo>
                  <a:lnTo>
                    <a:pt x="1788" y="2898"/>
                  </a:lnTo>
                  <a:lnTo>
                    <a:pt x="1794" y="2892"/>
                  </a:lnTo>
                  <a:lnTo>
                    <a:pt x="1802" y="2884"/>
                  </a:lnTo>
                  <a:lnTo>
                    <a:pt x="1814" y="2872"/>
                  </a:lnTo>
                  <a:lnTo>
                    <a:pt x="1822" y="2868"/>
                  </a:lnTo>
                  <a:lnTo>
                    <a:pt x="1828" y="2868"/>
                  </a:lnTo>
                  <a:lnTo>
                    <a:pt x="1834" y="2872"/>
                  </a:lnTo>
                  <a:lnTo>
                    <a:pt x="1838" y="2876"/>
                  </a:lnTo>
                  <a:lnTo>
                    <a:pt x="1844" y="2880"/>
                  </a:lnTo>
                  <a:lnTo>
                    <a:pt x="1848" y="2880"/>
                  </a:lnTo>
                  <a:lnTo>
                    <a:pt x="1856" y="2876"/>
                  </a:lnTo>
                  <a:lnTo>
                    <a:pt x="1868" y="2864"/>
                  </a:lnTo>
                  <a:lnTo>
                    <a:pt x="1876" y="2860"/>
                  </a:lnTo>
                  <a:lnTo>
                    <a:pt x="1878" y="2860"/>
                  </a:lnTo>
                  <a:lnTo>
                    <a:pt x="1880" y="2862"/>
                  </a:lnTo>
                  <a:lnTo>
                    <a:pt x="1882" y="2870"/>
                  </a:lnTo>
                  <a:lnTo>
                    <a:pt x="1882" y="2874"/>
                  </a:lnTo>
                  <a:lnTo>
                    <a:pt x="1880" y="2878"/>
                  </a:lnTo>
                  <a:lnTo>
                    <a:pt x="1872" y="2886"/>
                  </a:lnTo>
                  <a:lnTo>
                    <a:pt x="1866" y="2892"/>
                  </a:lnTo>
                  <a:lnTo>
                    <a:pt x="1864" y="2894"/>
                  </a:lnTo>
                  <a:lnTo>
                    <a:pt x="1866" y="2896"/>
                  </a:lnTo>
                  <a:lnTo>
                    <a:pt x="1872" y="2906"/>
                  </a:lnTo>
                  <a:lnTo>
                    <a:pt x="1872" y="2910"/>
                  </a:lnTo>
                  <a:lnTo>
                    <a:pt x="1872" y="2914"/>
                  </a:lnTo>
                  <a:lnTo>
                    <a:pt x="1868" y="2918"/>
                  </a:lnTo>
                  <a:lnTo>
                    <a:pt x="1864" y="2924"/>
                  </a:lnTo>
                  <a:lnTo>
                    <a:pt x="1862" y="2930"/>
                  </a:lnTo>
                  <a:lnTo>
                    <a:pt x="1866" y="2940"/>
                  </a:lnTo>
                  <a:lnTo>
                    <a:pt x="1870" y="2948"/>
                  </a:lnTo>
                  <a:lnTo>
                    <a:pt x="1870" y="2956"/>
                  </a:lnTo>
                  <a:lnTo>
                    <a:pt x="1870" y="2966"/>
                  </a:lnTo>
                  <a:lnTo>
                    <a:pt x="1872" y="2980"/>
                  </a:lnTo>
                  <a:lnTo>
                    <a:pt x="1872" y="2986"/>
                  </a:lnTo>
                  <a:lnTo>
                    <a:pt x="1870" y="2990"/>
                  </a:lnTo>
                  <a:lnTo>
                    <a:pt x="1866" y="2996"/>
                  </a:lnTo>
                  <a:lnTo>
                    <a:pt x="1860" y="3000"/>
                  </a:lnTo>
                  <a:lnTo>
                    <a:pt x="1858" y="3006"/>
                  </a:lnTo>
                  <a:lnTo>
                    <a:pt x="1858" y="3012"/>
                  </a:lnTo>
                  <a:lnTo>
                    <a:pt x="1858" y="3020"/>
                  </a:lnTo>
                  <a:lnTo>
                    <a:pt x="1856" y="3020"/>
                  </a:lnTo>
                  <a:lnTo>
                    <a:pt x="1854" y="3024"/>
                  </a:lnTo>
                  <a:lnTo>
                    <a:pt x="1850" y="3034"/>
                  </a:lnTo>
                  <a:lnTo>
                    <a:pt x="1848" y="3044"/>
                  </a:lnTo>
                  <a:lnTo>
                    <a:pt x="1846" y="3050"/>
                  </a:lnTo>
                  <a:lnTo>
                    <a:pt x="1842" y="3054"/>
                  </a:lnTo>
                  <a:lnTo>
                    <a:pt x="1838" y="3064"/>
                  </a:lnTo>
                  <a:lnTo>
                    <a:pt x="1824" y="3108"/>
                  </a:lnTo>
                  <a:lnTo>
                    <a:pt x="1818" y="3130"/>
                  </a:lnTo>
                  <a:lnTo>
                    <a:pt x="1814" y="3144"/>
                  </a:lnTo>
                  <a:lnTo>
                    <a:pt x="1806" y="3154"/>
                  </a:lnTo>
                  <a:lnTo>
                    <a:pt x="1800" y="3160"/>
                  </a:lnTo>
                  <a:lnTo>
                    <a:pt x="1768" y="3170"/>
                  </a:lnTo>
                  <a:lnTo>
                    <a:pt x="1764" y="3170"/>
                  </a:lnTo>
                  <a:lnTo>
                    <a:pt x="1760" y="3166"/>
                  </a:lnTo>
                  <a:lnTo>
                    <a:pt x="1756" y="3164"/>
                  </a:lnTo>
                  <a:lnTo>
                    <a:pt x="1754" y="3166"/>
                  </a:lnTo>
                  <a:lnTo>
                    <a:pt x="1748" y="3168"/>
                  </a:lnTo>
                  <a:lnTo>
                    <a:pt x="1744" y="3170"/>
                  </a:lnTo>
                  <a:lnTo>
                    <a:pt x="1740" y="3170"/>
                  </a:lnTo>
                  <a:lnTo>
                    <a:pt x="1734" y="3168"/>
                  </a:lnTo>
                  <a:lnTo>
                    <a:pt x="1728" y="3164"/>
                  </a:lnTo>
                  <a:lnTo>
                    <a:pt x="1726" y="3162"/>
                  </a:lnTo>
                  <a:lnTo>
                    <a:pt x="1724" y="3162"/>
                  </a:lnTo>
                  <a:lnTo>
                    <a:pt x="1724" y="3164"/>
                  </a:lnTo>
                  <a:lnTo>
                    <a:pt x="1724" y="3168"/>
                  </a:lnTo>
                  <a:lnTo>
                    <a:pt x="1720" y="3170"/>
                  </a:lnTo>
                  <a:lnTo>
                    <a:pt x="1734" y="3232"/>
                  </a:lnTo>
                  <a:lnTo>
                    <a:pt x="1734" y="3230"/>
                  </a:lnTo>
                  <a:lnTo>
                    <a:pt x="1738" y="3232"/>
                  </a:lnTo>
                  <a:lnTo>
                    <a:pt x="1738" y="3236"/>
                  </a:lnTo>
                  <a:lnTo>
                    <a:pt x="1738" y="3242"/>
                  </a:lnTo>
                  <a:lnTo>
                    <a:pt x="1740" y="3252"/>
                  </a:lnTo>
                  <a:lnTo>
                    <a:pt x="1744" y="3260"/>
                  </a:lnTo>
                  <a:lnTo>
                    <a:pt x="1750" y="3266"/>
                  </a:lnTo>
                  <a:lnTo>
                    <a:pt x="1754" y="3272"/>
                  </a:lnTo>
                  <a:lnTo>
                    <a:pt x="1758" y="3278"/>
                  </a:lnTo>
                  <a:lnTo>
                    <a:pt x="1760" y="3288"/>
                  </a:lnTo>
                  <a:lnTo>
                    <a:pt x="1762" y="3300"/>
                  </a:lnTo>
                  <a:lnTo>
                    <a:pt x="1766" y="3306"/>
                  </a:lnTo>
                  <a:lnTo>
                    <a:pt x="1770" y="3312"/>
                  </a:lnTo>
                  <a:lnTo>
                    <a:pt x="1784" y="3328"/>
                  </a:lnTo>
                  <a:lnTo>
                    <a:pt x="1792" y="3340"/>
                  </a:lnTo>
                  <a:lnTo>
                    <a:pt x="1796" y="3344"/>
                  </a:lnTo>
                  <a:lnTo>
                    <a:pt x="1800" y="3346"/>
                  </a:lnTo>
                  <a:lnTo>
                    <a:pt x="1802" y="3344"/>
                  </a:lnTo>
                  <a:lnTo>
                    <a:pt x="1804" y="3340"/>
                  </a:lnTo>
                  <a:lnTo>
                    <a:pt x="1810" y="3328"/>
                  </a:lnTo>
                  <a:lnTo>
                    <a:pt x="1812" y="3314"/>
                  </a:lnTo>
                  <a:lnTo>
                    <a:pt x="1816" y="3292"/>
                  </a:lnTo>
                  <a:lnTo>
                    <a:pt x="1830" y="3254"/>
                  </a:lnTo>
                  <a:lnTo>
                    <a:pt x="1832" y="3250"/>
                  </a:lnTo>
                  <a:lnTo>
                    <a:pt x="1832" y="3256"/>
                  </a:lnTo>
                  <a:lnTo>
                    <a:pt x="1832" y="3260"/>
                  </a:lnTo>
                  <a:lnTo>
                    <a:pt x="1826" y="3286"/>
                  </a:lnTo>
                  <a:lnTo>
                    <a:pt x="1826" y="3296"/>
                  </a:lnTo>
                  <a:lnTo>
                    <a:pt x="1826" y="3302"/>
                  </a:lnTo>
                  <a:lnTo>
                    <a:pt x="1822" y="3312"/>
                  </a:lnTo>
                  <a:lnTo>
                    <a:pt x="1818" y="3328"/>
                  </a:lnTo>
                  <a:lnTo>
                    <a:pt x="1818" y="3330"/>
                  </a:lnTo>
                  <a:lnTo>
                    <a:pt x="1824" y="3328"/>
                  </a:lnTo>
                  <a:lnTo>
                    <a:pt x="1828" y="3326"/>
                  </a:lnTo>
                  <a:lnTo>
                    <a:pt x="1834" y="3326"/>
                  </a:lnTo>
                  <a:lnTo>
                    <a:pt x="1838" y="3328"/>
                  </a:lnTo>
                  <a:lnTo>
                    <a:pt x="1840" y="3330"/>
                  </a:lnTo>
                  <a:lnTo>
                    <a:pt x="1848" y="3340"/>
                  </a:lnTo>
                  <a:lnTo>
                    <a:pt x="1864" y="3372"/>
                  </a:lnTo>
                  <a:lnTo>
                    <a:pt x="1880" y="3406"/>
                  </a:lnTo>
                  <a:lnTo>
                    <a:pt x="1888" y="3418"/>
                  </a:lnTo>
                  <a:lnTo>
                    <a:pt x="1896" y="3428"/>
                  </a:lnTo>
                  <a:lnTo>
                    <a:pt x="1900" y="3434"/>
                  </a:lnTo>
                  <a:lnTo>
                    <a:pt x="1900" y="3440"/>
                  </a:lnTo>
                  <a:lnTo>
                    <a:pt x="1902" y="3444"/>
                  </a:lnTo>
                  <a:lnTo>
                    <a:pt x="1908" y="3450"/>
                  </a:lnTo>
                  <a:lnTo>
                    <a:pt x="1916" y="3458"/>
                  </a:lnTo>
                  <a:lnTo>
                    <a:pt x="1922" y="3470"/>
                  </a:lnTo>
                  <a:lnTo>
                    <a:pt x="1926" y="3482"/>
                  </a:lnTo>
                  <a:lnTo>
                    <a:pt x="1926" y="3486"/>
                  </a:lnTo>
                  <a:lnTo>
                    <a:pt x="1924" y="3492"/>
                  </a:lnTo>
                  <a:lnTo>
                    <a:pt x="1922" y="3496"/>
                  </a:lnTo>
                  <a:lnTo>
                    <a:pt x="1924" y="3502"/>
                  </a:lnTo>
                  <a:lnTo>
                    <a:pt x="1926" y="3506"/>
                  </a:lnTo>
                  <a:lnTo>
                    <a:pt x="1928" y="3512"/>
                  </a:lnTo>
                  <a:lnTo>
                    <a:pt x="1938" y="3522"/>
                  </a:lnTo>
                  <a:lnTo>
                    <a:pt x="1944" y="3526"/>
                  </a:lnTo>
                  <a:lnTo>
                    <a:pt x="1952" y="3528"/>
                  </a:lnTo>
                  <a:lnTo>
                    <a:pt x="1958" y="3532"/>
                  </a:lnTo>
                  <a:lnTo>
                    <a:pt x="1964" y="3538"/>
                  </a:lnTo>
                  <a:lnTo>
                    <a:pt x="1970" y="3548"/>
                  </a:lnTo>
                  <a:lnTo>
                    <a:pt x="1976" y="3560"/>
                  </a:lnTo>
                  <a:lnTo>
                    <a:pt x="1988" y="3586"/>
                  </a:lnTo>
                  <a:lnTo>
                    <a:pt x="1996" y="3610"/>
                  </a:lnTo>
                  <a:lnTo>
                    <a:pt x="1998" y="3620"/>
                  </a:lnTo>
                  <a:lnTo>
                    <a:pt x="1998" y="3626"/>
                  </a:lnTo>
                  <a:lnTo>
                    <a:pt x="1998" y="3632"/>
                  </a:lnTo>
                  <a:lnTo>
                    <a:pt x="1996" y="3636"/>
                  </a:lnTo>
                  <a:lnTo>
                    <a:pt x="1994" y="3638"/>
                  </a:lnTo>
                  <a:lnTo>
                    <a:pt x="1992" y="3642"/>
                  </a:lnTo>
                  <a:lnTo>
                    <a:pt x="1994" y="3648"/>
                  </a:lnTo>
                  <a:lnTo>
                    <a:pt x="1996" y="3656"/>
                  </a:lnTo>
                  <a:lnTo>
                    <a:pt x="2000" y="3664"/>
                  </a:lnTo>
                  <a:lnTo>
                    <a:pt x="2000" y="3668"/>
                  </a:lnTo>
                  <a:lnTo>
                    <a:pt x="1998" y="3670"/>
                  </a:lnTo>
                  <a:lnTo>
                    <a:pt x="1998" y="3672"/>
                  </a:lnTo>
                  <a:lnTo>
                    <a:pt x="1996" y="3674"/>
                  </a:lnTo>
                  <a:lnTo>
                    <a:pt x="1996" y="3676"/>
                  </a:lnTo>
                  <a:lnTo>
                    <a:pt x="2004" y="3690"/>
                  </a:lnTo>
                  <a:lnTo>
                    <a:pt x="2014" y="3706"/>
                  </a:lnTo>
                  <a:lnTo>
                    <a:pt x="2020" y="3716"/>
                  </a:lnTo>
                  <a:lnTo>
                    <a:pt x="2026" y="3722"/>
                  </a:lnTo>
                  <a:lnTo>
                    <a:pt x="2036" y="3726"/>
                  </a:lnTo>
                  <a:lnTo>
                    <a:pt x="2042" y="3730"/>
                  </a:lnTo>
                  <a:lnTo>
                    <a:pt x="2048" y="3734"/>
                  </a:lnTo>
                  <a:lnTo>
                    <a:pt x="2058" y="3744"/>
                  </a:lnTo>
                  <a:lnTo>
                    <a:pt x="2064" y="3758"/>
                  </a:lnTo>
                  <a:lnTo>
                    <a:pt x="2072" y="3770"/>
                  </a:lnTo>
                  <a:lnTo>
                    <a:pt x="2078" y="3778"/>
                  </a:lnTo>
                  <a:lnTo>
                    <a:pt x="2082" y="3782"/>
                  </a:lnTo>
                  <a:lnTo>
                    <a:pt x="2084" y="3786"/>
                  </a:lnTo>
                  <a:lnTo>
                    <a:pt x="2084" y="3796"/>
                  </a:lnTo>
                  <a:lnTo>
                    <a:pt x="2086" y="3804"/>
                  </a:lnTo>
                  <a:lnTo>
                    <a:pt x="2088" y="3810"/>
                  </a:lnTo>
                  <a:lnTo>
                    <a:pt x="2092" y="3816"/>
                  </a:lnTo>
                  <a:lnTo>
                    <a:pt x="2094" y="3824"/>
                  </a:lnTo>
                  <a:lnTo>
                    <a:pt x="2096" y="3830"/>
                  </a:lnTo>
                  <a:lnTo>
                    <a:pt x="2098" y="3836"/>
                  </a:lnTo>
                  <a:lnTo>
                    <a:pt x="2108" y="3848"/>
                  </a:lnTo>
                  <a:lnTo>
                    <a:pt x="2120" y="3862"/>
                  </a:lnTo>
                  <a:lnTo>
                    <a:pt x="2124" y="3870"/>
                  </a:lnTo>
                  <a:lnTo>
                    <a:pt x="2126" y="3878"/>
                  </a:lnTo>
                  <a:lnTo>
                    <a:pt x="2128" y="3884"/>
                  </a:lnTo>
                  <a:lnTo>
                    <a:pt x="2130" y="3886"/>
                  </a:lnTo>
                  <a:lnTo>
                    <a:pt x="2134" y="3886"/>
                  </a:lnTo>
                  <a:lnTo>
                    <a:pt x="2138" y="3888"/>
                  </a:lnTo>
                  <a:lnTo>
                    <a:pt x="2140" y="3892"/>
                  </a:lnTo>
                  <a:lnTo>
                    <a:pt x="2144" y="3902"/>
                  </a:lnTo>
                  <a:lnTo>
                    <a:pt x="2146" y="3918"/>
                  </a:lnTo>
                  <a:lnTo>
                    <a:pt x="2148" y="3936"/>
                  </a:lnTo>
                  <a:lnTo>
                    <a:pt x="2146" y="3944"/>
                  </a:lnTo>
                  <a:lnTo>
                    <a:pt x="2142" y="3952"/>
                  </a:lnTo>
                  <a:lnTo>
                    <a:pt x="2142" y="3954"/>
                  </a:lnTo>
                  <a:lnTo>
                    <a:pt x="2142" y="3958"/>
                  </a:lnTo>
                  <a:lnTo>
                    <a:pt x="2144" y="3964"/>
                  </a:lnTo>
                  <a:lnTo>
                    <a:pt x="2146" y="3968"/>
                  </a:lnTo>
                  <a:lnTo>
                    <a:pt x="2146" y="3972"/>
                  </a:lnTo>
                  <a:lnTo>
                    <a:pt x="2144" y="3974"/>
                  </a:lnTo>
                  <a:lnTo>
                    <a:pt x="2140" y="3976"/>
                  </a:lnTo>
                  <a:lnTo>
                    <a:pt x="2142" y="3980"/>
                  </a:lnTo>
                  <a:lnTo>
                    <a:pt x="2146" y="3982"/>
                  </a:lnTo>
                  <a:lnTo>
                    <a:pt x="2148" y="3986"/>
                  </a:lnTo>
                  <a:lnTo>
                    <a:pt x="2150" y="3988"/>
                  </a:lnTo>
                  <a:lnTo>
                    <a:pt x="2150" y="3996"/>
                  </a:lnTo>
                  <a:lnTo>
                    <a:pt x="2152" y="4000"/>
                  </a:lnTo>
                  <a:lnTo>
                    <a:pt x="2154" y="4008"/>
                  </a:lnTo>
                  <a:lnTo>
                    <a:pt x="2156" y="4020"/>
                  </a:lnTo>
                  <a:lnTo>
                    <a:pt x="2158" y="4034"/>
                  </a:lnTo>
                  <a:lnTo>
                    <a:pt x="2162" y="4044"/>
                  </a:lnTo>
                  <a:lnTo>
                    <a:pt x="2166" y="4054"/>
                  </a:lnTo>
                  <a:lnTo>
                    <a:pt x="2166" y="4058"/>
                  </a:lnTo>
                  <a:lnTo>
                    <a:pt x="2166" y="4064"/>
                  </a:lnTo>
                  <a:lnTo>
                    <a:pt x="2164" y="4072"/>
                  </a:lnTo>
                  <a:lnTo>
                    <a:pt x="2166" y="4076"/>
                  </a:lnTo>
                  <a:lnTo>
                    <a:pt x="2168" y="4082"/>
                  </a:lnTo>
                  <a:lnTo>
                    <a:pt x="2172" y="4092"/>
                  </a:lnTo>
                  <a:lnTo>
                    <a:pt x="2176" y="4100"/>
                  </a:lnTo>
                  <a:lnTo>
                    <a:pt x="2178" y="4102"/>
                  </a:lnTo>
                  <a:lnTo>
                    <a:pt x="2180" y="4102"/>
                  </a:lnTo>
                  <a:lnTo>
                    <a:pt x="2184" y="4100"/>
                  </a:lnTo>
                  <a:lnTo>
                    <a:pt x="2186" y="4102"/>
                  </a:lnTo>
                  <a:lnTo>
                    <a:pt x="2190" y="4104"/>
                  </a:lnTo>
                  <a:lnTo>
                    <a:pt x="2196" y="4108"/>
                  </a:lnTo>
                  <a:lnTo>
                    <a:pt x="2200" y="4106"/>
                  </a:lnTo>
                  <a:lnTo>
                    <a:pt x="2204" y="4104"/>
                  </a:lnTo>
                  <a:lnTo>
                    <a:pt x="2208" y="4104"/>
                  </a:lnTo>
                  <a:lnTo>
                    <a:pt x="2212" y="4104"/>
                  </a:lnTo>
                  <a:lnTo>
                    <a:pt x="2214" y="4102"/>
                  </a:lnTo>
                  <a:lnTo>
                    <a:pt x="2218" y="4098"/>
                  </a:lnTo>
                  <a:lnTo>
                    <a:pt x="2226" y="4098"/>
                  </a:lnTo>
                  <a:lnTo>
                    <a:pt x="2232" y="4100"/>
                  </a:lnTo>
                  <a:lnTo>
                    <a:pt x="2236" y="4098"/>
                  </a:lnTo>
                  <a:lnTo>
                    <a:pt x="2238" y="4096"/>
                  </a:lnTo>
                  <a:lnTo>
                    <a:pt x="2240" y="4094"/>
                  </a:lnTo>
                  <a:lnTo>
                    <a:pt x="2242" y="4090"/>
                  </a:lnTo>
                  <a:lnTo>
                    <a:pt x="2244" y="4088"/>
                  </a:lnTo>
                  <a:lnTo>
                    <a:pt x="2248" y="4088"/>
                  </a:lnTo>
                  <a:lnTo>
                    <a:pt x="2252" y="4086"/>
                  </a:lnTo>
                  <a:lnTo>
                    <a:pt x="2254" y="4084"/>
                  </a:lnTo>
                  <a:lnTo>
                    <a:pt x="2258" y="4074"/>
                  </a:lnTo>
                  <a:lnTo>
                    <a:pt x="2262" y="4070"/>
                  </a:lnTo>
                  <a:lnTo>
                    <a:pt x="2266" y="4068"/>
                  </a:lnTo>
                  <a:lnTo>
                    <a:pt x="2274" y="4066"/>
                  </a:lnTo>
                  <a:lnTo>
                    <a:pt x="2284" y="4066"/>
                  </a:lnTo>
                  <a:lnTo>
                    <a:pt x="2300" y="4066"/>
                  </a:lnTo>
                  <a:lnTo>
                    <a:pt x="2312" y="4062"/>
                  </a:lnTo>
                  <a:lnTo>
                    <a:pt x="2324" y="4058"/>
                  </a:lnTo>
                  <a:lnTo>
                    <a:pt x="2334" y="4050"/>
                  </a:lnTo>
                  <a:lnTo>
                    <a:pt x="2348" y="4038"/>
                  </a:lnTo>
                  <a:lnTo>
                    <a:pt x="2356" y="4036"/>
                  </a:lnTo>
                  <a:lnTo>
                    <a:pt x="2364" y="4036"/>
                  </a:lnTo>
                  <a:lnTo>
                    <a:pt x="2370" y="4038"/>
                  </a:lnTo>
                  <a:lnTo>
                    <a:pt x="2374" y="4038"/>
                  </a:lnTo>
                  <a:lnTo>
                    <a:pt x="2382" y="4034"/>
                  </a:lnTo>
                  <a:lnTo>
                    <a:pt x="2390" y="4028"/>
                  </a:lnTo>
                  <a:lnTo>
                    <a:pt x="2398" y="4020"/>
                  </a:lnTo>
                  <a:lnTo>
                    <a:pt x="2406" y="4010"/>
                  </a:lnTo>
                  <a:lnTo>
                    <a:pt x="2416" y="4002"/>
                  </a:lnTo>
                  <a:lnTo>
                    <a:pt x="2426" y="3998"/>
                  </a:lnTo>
                  <a:lnTo>
                    <a:pt x="2432" y="3996"/>
                  </a:lnTo>
                  <a:lnTo>
                    <a:pt x="2438" y="3998"/>
                  </a:lnTo>
                  <a:lnTo>
                    <a:pt x="2442" y="3998"/>
                  </a:lnTo>
                  <a:lnTo>
                    <a:pt x="2446" y="3996"/>
                  </a:lnTo>
                  <a:lnTo>
                    <a:pt x="2452" y="3992"/>
                  </a:lnTo>
                  <a:lnTo>
                    <a:pt x="2462" y="3986"/>
                  </a:lnTo>
                  <a:lnTo>
                    <a:pt x="2468" y="3982"/>
                  </a:lnTo>
                  <a:lnTo>
                    <a:pt x="2480" y="3978"/>
                  </a:lnTo>
                  <a:lnTo>
                    <a:pt x="2500" y="3972"/>
                  </a:lnTo>
                  <a:lnTo>
                    <a:pt x="2506" y="3968"/>
                  </a:lnTo>
                  <a:lnTo>
                    <a:pt x="2510" y="3966"/>
                  </a:lnTo>
                  <a:lnTo>
                    <a:pt x="2520" y="3962"/>
                  </a:lnTo>
                  <a:lnTo>
                    <a:pt x="2526" y="3960"/>
                  </a:lnTo>
                  <a:lnTo>
                    <a:pt x="2528" y="3954"/>
                  </a:lnTo>
                  <a:lnTo>
                    <a:pt x="2528" y="3942"/>
                  </a:lnTo>
                  <a:lnTo>
                    <a:pt x="2528" y="3934"/>
                  </a:lnTo>
                  <a:lnTo>
                    <a:pt x="2532" y="3926"/>
                  </a:lnTo>
                  <a:lnTo>
                    <a:pt x="2542" y="3916"/>
                  </a:lnTo>
                  <a:lnTo>
                    <a:pt x="2562" y="3906"/>
                  </a:lnTo>
                  <a:lnTo>
                    <a:pt x="2566" y="3902"/>
                  </a:lnTo>
                  <a:lnTo>
                    <a:pt x="2572" y="3902"/>
                  </a:lnTo>
                  <a:lnTo>
                    <a:pt x="2578" y="3902"/>
                  </a:lnTo>
                  <a:lnTo>
                    <a:pt x="2584" y="3902"/>
                  </a:lnTo>
                  <a:lnTo>
                    <a:pt x="2586" y="3900"/>
                  </a:lnTo>
                  <a:lnTo>
                    <a:pt x="2594" y="3894"/>
                  </a:lnTo>
                  <a:lnTo>
                    <a:pt x="2600" y="3892"/>
                  </a:lnTo>
                  <a:lnTo>
                    <a:pt x="2606" y="3890"/>
                  </a:lnTo>
                  <a:lnTo>
                    <a:pt x="2614" y="3888"/>
                  </a:lnTo>
                  <a:lnTo>
                    <a:pt x="2624" y="3890"/>
                  </a:lnTo>
                  <a:lnTo>
                    <a:pt x="2630" y="3890"/>
                  </a:lnTo>
                  <a:lnTo>
                    <a:pt x="2634" y="3890"/>
                  </a:lnTo>
                  <a:lnTo>
                    <a:pt x="2638" y="3888"/>
                  </a:lnTo>
                  <a:lnTo>
                    <a:pt x="2642" y="3886"/>
                  </a:lnTo>
                  <a:lnTo>
                    <a:pt x="2646" y="3878"/>
                  </a:lnTo>
                  <a:lnTo>
                    <a:pt x="2650" y="3868"/>
                  </a:lnTo>
                  <a:lnTo>
                    <a:pt x="2654" y="3858"/>
                  </a:lnTo>
                  <a:lnTo>
                    <a:pt x="2658" y="3850"/>
                  </a:lnTo>
                  <a:lnTo>
                    <a:pt x="2664" y="3844"/>
                  </a:lnTo>
                  <a:lnTo>
                    <a:pt x="2670" y="3842"/>
                  </a:lnTo>
                  <a:lnTo>
                    <a:pt x="2676" y="3842"/>
                  </a:lnTo>
                  <a:lnTo>
                    <a:pt x="2690" y="3840"/>
                  </a:lnTo>
                  <a:lnTo>
                    <a:pt x="2698" y="3836"/>
                  </a:lnTo>
                  <a:lnTo>
                    <a:pt x="2702" y="3830"/>
                  </a:lnTo>
                  <a:lnTo>
                    <a:pt x="2704" y="3822"/>
                  </a:lnTo>
                  <a:lnTo>
                    <a:pt x="2708" y="3814"/>
                  </a:lnTo>
                  <a:lnTo>
                    <a:pt x="2712" y="3806"/>
                  </a:lnTo>
                  <a:lnTo>
                    <a:pt x="2720" y="3798"/>
                  </a:lnTo>
                  <a:lnTo>
                    <a:pt x="2734" y="3794"/>
                  </a:lnTo>
                  <a:lnTo>
                    <a:pt x="2746" y="3790"/>
                  </a:lnTo>
                  <a:lnTo>
                    <a:pt x="2752" y="3786"/>
                  </a:lnTo>
                  <a:lnTo>
                    <a:pt x="2754" y="3782"/>
                  </a:lnTo>
                  <a:lnTo>
                    <a:pt x="2752" y="3776"/>
                  </a:lnTo>
                  <a:lnTo>
                    <a:pt x="2750" y="3768"/>
                  </a:lnTo>
                  <a:lnTo>
                    <a:pt x="2750" y="3758"/>
                  </a:lnTo>
                  <a:lnTo>
                    <a:pt x="2750" y="3746"/>
                  </a:lnTo>
                  <a:lnTo>
                    <a:pt x="2754" y="3730"/>
                  </a:lnTo>
                  <a:lnTo>
                    <a:pt x="2760" y="3716"/>
                  </a:lnTo>
                  <a:lnTo>
                    <a:pt x="2764" y="3710"/>
                  </a:lnTo>
                  <a:lnTo>
                    <a:pt x="2768" y="3712"/>
                  </a:lnTo>
                  <a:lnTo>
                    <a:pt x="2770" y="3714"/>
                  </a:lnTo>
                  <a:lnTo>
                    <a:pt x="2772" y="3718"/>
                  </a:lnTo>
                  <a:lnTo>
                    <a:pt x="2776" y="3720"/>
                  </a:lnTo>
                  <a:lnTo>
                    <a:pt x="2780" y="3716"/>
                  </a:lnTo>
                  <a:lnTo>
                    <a:pt x="2786" y="3704"/>
                  </a:lnTo>
                  <a:lnTo>
                    <a:pt x="2792" y="3692"/>
                  </a:lnTo>
                  <a:lnTo>
                    <a:pt x="2796" y="3684"/>
                  </a:lnTo>
                  <a:lnTo>
                    <a:pt x="2806" y="3674"/>
                  </a:lnTo>
                  <a:lnTo>
                    <a:pt x="2816" y="3664"/>
                  </a:lnTo>
                  <a:lnTo>
                    <a:pt x="2820" y="3656"/>
                  </a:lnTo>
                  <a:lnTo>
                    <a:pt x="2824" y="3644"/>
                  </a:lnTo>
                  <a:lnTo>
                    <a:pt x="2830" y="3628"/>
                  </a:lnTo>
                  <a:lnTo>
                    <a:pt x="2834" y="3618"/>
                  </a:lnTo>
                  <a:lnTo>
                    <a:pt x="2834" y="3616"/>
                  </a:lnTo>
                  <a:lnTo>
                    <a:pt x="2832" y="3614"/>
                  </a:lnTo>
                  <a:lnTo>
                    <a:pt x="2822" y="3608"/>
                  </a:lnTo>
                  <a:close/>
                  <a:moveTo>
                    <a:pt x="2468" y="3400"/>
                  </a:moveTo>
                  <a:lnTo>
                    <a:pt x="2468" y="3400"/>
                  </a:lnTo>
                  <a:lnTo>
                    <a:pt x="2470" y="3400"/>
                  </a:lnTo>
                  <a:lnTo>
                    <a:pt x="2468" y="3400"/>
                  </a:lnTo>
                  <a:close/>
                  <a:moveTo>
                    <a:pt x="1836" y="3098"/>
                  </a:moveTo>
                  <a:lnTo>
                    <a:pt x="1836" y="3098"/>
                  </a:lnTo>
                  <a:lnTo>
                    <a:pt x="1838" y="3094"/>
                  </a:lnTo>
                  <a:lnTo>
                    <a:pt x="1842" y="3094"/>
                  </a:lnTo>
                  <a:lnTo>
                    <a:pt x="1838" y="3094"/>
                  </a:lnTo>
                  <a:lnTo>
                    <a:pt x="1836" y="3098"/>
                  </a:lnTo>
                  <a:close/>
                  <a:moveTo>
                    <a:pt x="1856" y="3100"/>
                  </a:moveTo>
                  <a:lnTo>
                    <a:pt x="1856" y="3100"/>
                  </a:lnTo>
                  <a:lnTo>
                    <a:pt x="1856" y="3102"/>
                  </a:lnTo>
                  <a:lnTo>
                    <a:pt x="1856" y="3100"/>
                  </a:lnTo>
                  <a:lnTo>
                    <a:pt x="1856" y="3090"/>
                  </a:lnTo>
                  <a:lnTo>
                    <a:pt x="1858" y="3084"/>
                  </a:lnTo>
                  <a:lnTo>
                    <a:pt x="1860" y="3082"/>
                  </a:lnTo>
                  <a:lnTo>
                    <a:pt x="1858" y="3084"/>
                  </a:lnTo>
                  <a:lnTo>
                    <a:pt x="1856" y="3090"/>
                  </a:lnTo>
                  <a:lnTo>
                    <a:pt x="1856" y="3100"/>
                  </a:lnTo>
                  <a:close/>
                </a:path>
              </a:pathLst>
            </a:custGeom>
            <a:grpFill/>
            <a:ln w="6350">
              <a:noFill/>
              <a:round/>
              <a:headEnd/>
              <a:tailEnd/>
            </a:ln>
          </p:spPr>
          <p:txBody>
            <a:bodyPr/>
            <a:lstStyle/>
            <a:p>
              <a:endParaRPr lang="en-US" b="1" dirty="0"/>
            </a:p>
          </p:txBody>
        </p:sp>
        <p:sp>
          <p:nvSpPr>
            <p:cNvPr id="9" name="Freeform 6156">
              <a:extLst>
                <a:ext uri="{FF2B5EF4-FFF2-40B4-BE49-F238E27FC236}">
                  <a16:creationId xmlns:a16="http://schemas.microsoft.com/office/drawing/2014/main" id="{549994B7-FA96-4148-87E6-E80FDAC81668}"/>
                </a:ext>
              </a:extLst>
            </p:cNvPr>
            <p:cNvSpPr>
              <a:spLocks noEditPoints="1"/>
            </p:cNvSpPr>
            <p:nvPr/>
          </p:nvSpPr>
          <p:spPr bwMode="auto">
            <a:xfrm>
              <a:off x="5024074" y="2480087"/>
              <a:ext cx="2615330" cy="2204852"/>
            </a:xfrm>
            <a:custGeom>
              <a:avLst/>
              <a:gdLst>
                <a:gd name="T0" fmla="*/ 334096 w 5856"/>
                <a:gd name="T1" fmla="*/ 341505 h 5472"/>
                <a:gd name="T2" fmla="*/ 374746 w 5856"/>
                <a:gd name="T3" fmla="*/ 60938 h 5472"/>
                <a:gd name="T4" fmla="*/ 2452998 w 5856"/>
                <a:gd name="T5" fmla="*/ 316114 h 5472"/>
                <a:gd name="T6" fmla="*/ 3177084 w 5856"/>
                <a:gd name="T7" fmla="*/ 608108 h 5472"/>
                <a:gd name="T8" fmla="*/ 2139228 w 5856"/>
                <a:gd name="T9" fmla="*/ 481154 h 5472"/>
                <a:gd name="T10" fmla="*/ 256606 w 5856"/>
                <a:gd name="T11" fmla="*/ 559865 h 5472"/>
                <a:gd name="T12" fmla="*/ 48272 w 5856"/>
                <a:gd name="T13" fmla="*/ 76172 h 5472"/>
                <a:gd name="T14" fmla="*/ 461128 w 5856"/>
                <a:gd name="T15" fmla="*/ 11426 h 5472"/>
                <a:gd name="T16" fmla="*/ 438262 w 5856"/>
                <a:gd name="T17" fmla="*/ 78711 h 5472"/>
                <a:gd name="T18" fmla="*/ 1814025 w 5856"/>
                <a:gd name="T19" fmla="*/ 3336340 h 5472"/>
                <a:gd name="T20" fmla="*/ 2066820 w 5856"/>
                <a:gd name="T21" fmla="*/ 2794248 h 5472"/>
                <a:gd name="T22" fmla="*/ 2090956 w 5856"/>
                <a:gd name="T23" fmla="*/ 2845030 h 5472"/>
                <a:gd name="T24" fmla="*/ 2021088 w 5856"/>
                <a:gd name="T25" fmla="*/ 2668564 h 5472"/>
                <a:gd name="T26" fmla="*/ 2068090 w 5856"/>
                <a:gd name="T27" fmla="*/ 2759971 h 5472"/>
                <a:gd name="T28" fmla="*/ 2012196 w 5856"/>
                <a:gd name="T29" fmla="*/ 2762510 h 5472"/>
                <a:gd name="T30" fmla="*/ 2125255 w 5856"/>
                <a:gd name="T31" fmla="*/ 3088781 h 5472"/>
                <a:gd name="T32" fmla="*/ 2097307 w 5856"/>
                <a:gd name="T33" fmla="*/ 1976667 h 5472"/>
                <a:gd name="T34" fmla="*/ 2010925 w 5856"/>
                <a:gd name="T35" fmla="*/ 3324914 h 5472"/>
                <a:gd name="T36" fmla="*/ 2102389 w 5856"/>
                <a:gd name="T37" fmla="*/ 1863679 h 5472"/>
                <a:gd name="T38" fmla="*/ 1256352 w 5856"/>
                <a:gd name="T39" fmla="*/ 2824717 h 5472"/>
                <a:gd name="T40" fmla="*/ 1637450 w 5856"/>
                <a:gd name="T41" fmla="*/ 2959288 h 5472"/>
                <a:gd name="T42" fmla="*/ 1636179 w 5856"/>
                <a:gd name="T43" fmla="*/ 3313488 h 5472"/>
                <a:gd name="T44" fmla="*/ 1580285 w 5856"/>
                <a:gd name="T45" fmla="*/ 3222082 h 5472"/>
                <a:gd name="T46" fmla="*/ 1342734 w 5856"/>
                <a:gd name="T47" fmla="*/ 2956749 h 5472"/>
                <a:gd name="T48" fmla="*/ 5081 w 5856"/>
                <a:gd name="T49" fmla="*/ 3446790 h 5472"/>
                <a:gd name="T50" fmla="*/ 2179879 w 5856"/>
                <a:gd name="T51" fmla="*/ 2182332 h 5472"/>
                <a:gd name="T52" fmla="*/ 2291667 w 5856"/>
                <a:gd name="T53" fmla="*/ 2007136 h 5472"/>
                <a:gd name="T54" fmla="*/ 1948679 w 5856"/>
                <a:gd name="T55" fmla="*/ 3044347 h 5472"/>
                <a:gd name="T56" fmla="*/ 1984248 w 5856"/>
                <a:gd name="T57" fmla="*/ 3100206 h 5472"/>
                <a:gd name="T58" fmla="*/ 1942328 w 5856"/>
                <a:gd name="T59" fmla="*/ 2744736 h 5472"/>
                <a:gd name="T60" fmla="*/ 2132876 w 5856"/>
                <a:gd name="T61" fmla="*/ 3114171 h 5472"/>
                <a:gd name="T62" fmla="*/ 2483486 w 5856"/>
                <a:gd name="T63" fmla="*/ 1744342 h 5472"/>
                <a:gd name="T64" fmla="*/ 2336129 w 5856"/>
                <a:gd name="T65" fmla="*/ 1971589 h 5472"/>
                <a:gd name="T66" fmla="*/ 2107470 w 5856"/>
                <a:gd name="T67" fmla="*/ 1984284 h 5472"/>
                <a:gd name="T68" fmla="*/ 2536840 w 5856"/>
                <a:gd name="T69" fmla="*/ 1350786 h 5472"/>
                <a:gd name="T70" fmla="*/ 2451728 w 5856"/>
                <a:gd name="T71" fmla="*/ 1727838 h 5472"/>
                <a:gd name="T72" fmla="*/ 2022358 w 5856"/>
                <a:gd name="T73" fmla="*/ 2660947 h 5472"/>
                <a:gd name="T74" fmla="*/ 1906759 w 5856"/>
                <a:gd name="T75" fmla="*/ 2780283 h 5472"/>
                <a:gd name="T76" fmla="*/ 2087145 w 5856"/>
                <a:gd name="T77" fmla="*/ 2730772 h 5472"/>
                <a:gd name="T78" fmla="*/ 1878811 w 5856"/>
                <a:gd name="T79" fmla="*/ 2870420 h 5472"/>
                <a:gd name="T80" fmla="*/ 1669208 w 5856"/>
                <a:gd name="T81" fmla="*/ 3111632 h 5472"/>
                <a:gd name="T82" fmla="*/ 2046494 w 5856"/>
                <a:gd name="T83" fmla="*/ 2306747 h 5472"/>
                <a:gd name="T84" fmla="*/ 3226627 w 5856"/>
                <a:gd name="T85" fmla="*/ 603030 h 5472"/>
                <a:gd name="T86" fmla="*/ 2160824 w 5856"/>
                <a:gd name="T87" fmla="*/ 505275 h 5472"/>
                <a:gd name="T88" fmla="*/ 1448171 w 5856"/>
                <a:gd name="T89" fmla="*/ 275489 h 5472"/>
                <a:gd name="T90" fmla="*/ 899390 w 5856"/>
                <a:gd name="T91" fmla="*/ 483693 h 5472"/>
                <a:gd name="T92" fmla="*/ 736789 w 5856"/>
                <a:gd name="T93" fmla="*/ 700784 h 5472"/>
                <a:gd name="T94" fmla="*/ 137195 w 5856"/>
                <a:gd name="T95" fmla="*/ 684280 h 5472"/>
                <a:gd name="T96" fmla="*/ 415396 w 5856"/>
                <a:gd name="T97" fmla="*/ 2273739 h 5472"/>
                <a:gd name="T98" fmla="*/ 814279 w 5856"/>
                <a:gd name="T99" fmla="*/ 2748545 h 5472"/>
                <a:gd name="T100" fmla="*/ 1185214 w 5856"/>
                <a:gd name="T101" fmla="*/ 2338485 h 5472"/>
                <a:gd name="T102" fmla="*/ 1393547 w 5856"/>
                <a:gd name="T103" fmla="*/ 2695225 h 5472"/>
                <a:gd name="T104" fmla="*/ 1451982 w 5856"/>
                <a:gd name="T105" fmla="*/ 2856456 h 5472"/>
                <a:gd name="T106" fmla="*/ 1629828 w 5856"/>
                <a:gd name="T107" fmla="*/ 2740928 h 5472"/>
                <a:gd name="T108" fmla="*/ 1744157 w 5856"/>
                <a:gd name="T109" fmla="*/ 2391805 h 5472"/>
                <a:gd name="T110" fmla="*/ 1933435 w 5856"/>
                <a:gd name="T111" fmla="*/ 2254696 h 5472"/>
                <a:gd name="T112" fmla="*/ 1986789 w 5856"/>
                <a:gd name="T113" fmla="*/ 2059187 h 5472"/>
                <a:gd name="T114" fmla="*/ 1905488 w 5856"/>
                <a:gd name="T115" fmla="*/ 1812897 h 5472"/>
                <a:gd name="T116" fmla="*/ 2103659 w 5856"/>
                <a:gd name="T117" fmla="*/ 1858600 h 5472"/>
                <a:gd name="T118" fmla="*/ 2129066 w 5856"/>
                <a:gd name="T119" fmla="*/ 1809089 h 5472"/>
                <a:gd name="T120" fmla="*/ 2413618 w 5856"/>
                <a:gd name="T121" fmla="*/ 1277153 h 5472"/>
                <a:gd name="T122" fmla="*/ 3003049 w 5856"/>
                <a:gd name="T123" fmla="*/ 983890 h 5472"/>
                <a:gd name="T124" fmla="*/ 3079269 w 5856"/>
                <a:gd name="T125" fmla="*/ 1027054 h 54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56"/>
                <a:gd name="T190" fmla="*/ 0 h 5472"/>
                <a:gd name="T191" fmla="*/ 5856 w 5856"/>
                <a:gd name="T192" fmla="*/ 5472 h 54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56" h="5472">
                  <a:moveTo>
                    <a:pt x="1912" y="64"/>
                  </a:moveTo>
                  <a:lnTo>
                    <a:pt x="1912" y="64"/>
                  </a:lnTo>
                  <a:lnTo>
                    <a:pt x="1910" y="60"/>
                  </a:lnTo>
                  <a:lnTo>
                    <a:pt x="1902" y="58"/>
                  </a:lnTo>
                  <a:lnTo>
                    <a:pt x="1882" y="54"/>
                  </a:lnTo>
                  <a:lnTo>
                    <a:pt x="1862" y="54"/>
                  </a:lnTo>
                  <a:lnTo>
                    <a:pt x="1854" y="56"/>
                  </a:lnTo>
                  <a:lnTo>
                    <a:pt x="1850" y="60"/>
                  </a:lnTo>
                  <a:lnTo>
                    <a:pt x="1850" y="62"/>
                  </a:lnTo>
                  <a:lnTo>
                    <a:pt x="1852" y="64"/>
                  </a:lnTo>
                  <a:lnTo>
                    <a:pt x="1858" y="68"/>
                  </a:lnTo>
                  <a:lnTo>
                    <a:pt x="1868" y="70"/>
                  </a:lnTo>
                  <a:lnTo>
                    <a:pt x="1880" y="70"/>
                  </a:lnTo>
                  <a:lnTo>
                    <a:pt x="1902" y="68"/>
                  </a:lnTo>
                  <a:lnTo>
                    <a:pt x="1908" y="66"/>
                  </a:lnTo>
                  <a:lnTo>
                    <a:pt x="1912" y="64"/>
                  </a:lnTo>
                  <a:close/>
                  <a:moveTo>
                    <a:pt x="1078" y="706"/>
                  </a:moveTo>
                  <a:lnTo>
                    <a:pt x="1078" y="706"/>
                  </a:lnTo>
                  <a:lnTo>
                    <a:pt x="1094" y="702"/>
                  </a:lnTo>
                  <a:lnTo>
                    <a:pt x="1100" y="700"/>
                  </a:lnTo>
                  <a:lnTo>
                    <a:pt x="1104" y="698"/>
                  </a:lnTo>
                  <a:lnTo>
                    <a:pt x="1104" y="694"/>
                  </a:lnTo>
                  <a:lnTo>
                    <a:pt x="1104" y="690"/>
                  </a:lnTo>
                  <a:lnTo>
                    <a:pt x="1102" y="684"/>
                  </a:lnTo>
                  <a:lnTo>
                    <a:pt x="1094" y="678"/>
                  </a:lnTo>
                  <a:lnTo>
                    <a:pt x="1082" y="674"/>
                  </a:lnTo>
                  <a:lnTo>
                    <a:pt x="1070" y="674"/>
                  </a:lnTo>
                  <a:lnTo>
                    <a:pt x="1058" y="676"/>
                  </a:lnTo>
                  <a:lnTo>
                    <a:pt x="1048" y="682"/>
                  </a:lnTo>
                  <a:lnTo>
                    <a:pt x="1040" y="688"/>
                  </a:lnTo>
                  <a:lnTo>
                    <a:pt x="1036" y="694"/>
                  </a:lnTo>
                  <a:lnTo>
                    <a:pt x="1036" y="700"/>
                  </a:lnTo>
                  <a:lnTo>
                    <a:pt x="1040" y="704"/>
                  </a:lnTo>
                  <a:lnTo>
                    <a:pt x="1048" y="708"/>
                  </a:lnTo>
                  <a:lnTo>
                    <a:pt x="1060" y="708"/>
                  </a:lnTo>
                  <a:lnTo>
                    <a:pt x="1078" y="706"/>
                  </a:lnTo>
                  <a:close/>
                  <a:moveTo>
                    <a:pt x="1928" y="154"/>
                  </a:moveTo>
                  <a:lnTo>
                    <a:pt x="1928" y="154"/>
                  </a:lnTo>
                  <a:lnTo>
                    <a:pt x="1914" y="152"/>
                  </a:lnTo>
                  <a:lnTo>
                    <a:pt x="1902" y="154"/>
                  </a:lnTo>
                  <a:lnTo>
                    <a:pt x="1894" y="156"/>
                  </a:lnTo>
                  <a:lnTo>
                    <a:pt x="1890" y="160"/>
                  </a:lnTo>
                  <a:lnTo>
                    <a:pt x="1890" y="164"/>
                  </a:lnTo>
                  <a:lnTo>
                    <a:pt x="1894" y="168"/>
                  </a:lnTo>
                  <a:lnTo>
                    <a:pt x="1900" y="172"/>
                  </a:lnTo>
                  <a:lnTo>
                    <a:pt x="1910" y="176"/>
                  </a:lnTo>
                  <a:lnTo>
                    <a:pt x="1920" y="178"/>
                  </a:lnTo>
                  <a:lnTo>
                    <a:pt x="1926" y="180"/>
                  </a:lnTo>
                  <a:lnTo>
                    <a:pt x="1932" y="186"/>
                  </a:lnTo>
                  <a:lnTo>
                    <a:pt x="1934" y="188"/>
                  </a:lnTo>
                  <a:lnTo>
                    <a:pt x="1938" y="190"/>
                  </a:lnTo>
                  <a:lnTo>
                    <a:pt x="1956" y="188"/>
                  </a:lnTo>
                  <a:lnTo>
                    <a:pt x="1982" y="180"/>
                  </a:lnTo>
                  <a:lnTo>
                    <a:pt x="1996" y="174"/>
                  </a:lnTo>
                  <a:lnTo>
                    <a:pt x="2000" y="172"/>
                  </a:lnTo>
                  <a:lnTo>
                    <a:pt x="2000" y="170"/>
                  </a:lnTo>
                  <a:lnTo>
                    <a:pt x="1998" y="168"/>
                  </a:lnTo>
                  <a:lnTo>
                    <a:pt x="1994" y="166"/>
                  </a:lnTo>
                  <a:lnTo>
                    <a:pt x="1982" y="162"/>
                  </a:lnTo>
                  <a:lnTo>
                    <a:pt x="1964" y="158"/>
                  </a:lnTo>
                  <a:lnTo>
                    <a:pt x="1928" y="154"/>
                  </a:lnTo>
                  <a:close/>
                  <a:moveTo>
                    <a:pt x="526" y="138"/>
                  </a:moveTo>
                  <a:lnTo>
                    <a:pt x="526" y="138"/>
                  </a:lnTo>
                  <a:lnTo>
                    <a:pt x="532" y="144"/>
                  </a:lnTo>
                  <a:lnTo>
                    <a:pt x="538" y="148"/>
                  </a:lnTo>
                  <a:lnTo>
                    <a:pt x="552" y="152"/>
                  </a:lnTo>
                  <a:lnTo>
                    <a:pt x="558" y="154"/>
                  </a:lnTo>
                  <a:lnTo>
                    <a:pt x="562" y="152"/>
                  </a:lnTo>
                  <a:lnTo>
                    <a:pt x="564" y="150"/>
                  </a:lnTo>
                  <a:lnTo>
                    <a:pt x="564" y="146"/>
                  </a:lnTo>
                  <a:lnTo>
                    <a:pt x="564" y="142"/>
                  </a:lnTo>
                  <a:lnTo>
                    <a:pt x="568" y="140"/>
                  </a:lnTo>
                  <a:lnTo>
                    <a:pt x="572" y="136"/>
                  </a:lnTo>
                  <a:lnTo>
                    <a:pt x="582" y="136"/>
                  </a:lnTo>
                  <a:lnTo>
                    <a:pt x="600" y="134"/>
                  </a:lnTo>
                  <a:lnTo>
                    <a:pt x="604" y="132"/>
                  </a:lnTo>
                  <a:lnTo>
                    <a:pt x="606" y="130"/>
                  </a:lnTo>
                  <a:lnTo>
                    <a:pt x="604" y="128"/>
                  </a:lnTo>
                  <a:lnTo>
                    <a:pt x="598" y="126"/>
                  </a:lnTo>
                  <a:lnTo>
                    <a:pt x="580" y="122"/>
                  </a:lnTo>
                  <a:lnTo>
                    <a:pt x="556" y="120"/>
                  </a:lnTo>
                  <a:lnTo>
                    <a:pt x="534" y="122"/>
                  </a:lnTo>
                  <a:lnTo>
                    <a:pt x="526" y="124"/>
                  </a:lnTo>
                  <a:lnTo>
                    <a:pt x="522" y="126"/>
                  </a:lnTo>
                  <a:lnTo>
                    <a:pt x="522" y="132"/>
                  </a:lnTo>
                  <a:lnTo>
                    <a:pt x="526" y="138"/>
                  </a:lnTo>
                  <a:close/>
                  <a:moveTo>
                    <a:pt x="658" y="948"/>
                  </a:moveTo>
                  <a:lnTo>
                    <a:pt x="658" y="948"/>
                  </a:lnTo>
                  <a:lnTo>
                    <a:pt x="658" y="944"/>
                  </a:lnTo>
                  <a:lnTo>
                    <a:pt x="656" y="942"/>
                  </a:lnTo>
                  <a:lnTo>
                    <a:pt x="644" y="936"/>
                  </a:lnTo>
                  <a:lnTo>
                    <a:pt x="628" y="926"/>
                  </a:lnTo>
                  <a:lnTo>
                    <a:pt x="620" y="920"/>
                  </a:lnTo>
                  <a:lnTo>
                    <a:pt x="612" y="912"/>
                  </a:lnTo>
                  <a:lnTo>
                    <a:pt x="602" y="904"/>
                  </a:lnTo>
                  <a:lnTo>
                    <a:pt x="594" y="904"/>
                  </a:lnTo>
                  <a:lnTo>
                    <a:pt x="588" y="906"/>
                  </a:lnTo>
                  <a:lnTo>
                    <a:pt x="582" y="908"/>
                  </a:lnTo>
                  <a:lnTo>
                    <a:pt x="580" y="910"/>
                  </a:lnTo>
                  <a:lnTo>
                    <a:pt x="580" y="912"/>
                  </a:lnTo>
                  <a:lnTo>
                    <a:pt x="582" y="916"/>
                  </a:lnTo>
                  <a:lnTo>
                    <a:pt x="584" y="920"/>
                  </a:lnTo>
                  <a:lnTo>
                    <a:pt x="582" y="920"/>
                  </a:lnTo>
                  <a:lnTo>
                    <a:pt x="578" y="918"/>
                  </a:lnTo>
                  <a:lnTo>
                    <a:pt x="576" y="918"/>
                  </a:lnTo>
                  <a:lnTo>
                    <a:pt x="574" y="920"/>
                  </a:lnTo>
                  <a:lnTo>
                    <a:pt x="576" y="924"/>
                  </a:lnTo>
                  <a:lnTo>
                    <a:pt x="580" y="930"/>
                  </a:lnTo>
                  <a:lnTo>
                    <a:pt x="588" y="940"/>
                  </a:lnTo>
                  <a:lnTo>
                    <a:pt x="594" y="944"/>
                  </a:lnTo>
                  <a:lnTo>
                    <a:pt x="596" y="946"/>
                  </a:lnTo>
                  <a:lnTo>
                    <a:pt x="600" y="944"/>
                  </a:lnTo>
                  <a:lnTo>
                    <a:pt x="600" y="942"/>
                  </a:lnTo>
                  <a:lnTo>
                    <a:pt x="604" y="942"/>
                  </a:lnTo>
                  <a:lnTo>
                    <a:pt x="610" y="942"/>
                  </a:lnTo>
                  <a:lnTo>
                    <a:pt x="618" y="946"/>
                  </a:lnTo>
                  <a:lnTo>
                    <a:pt x="620" y="948"/>
                  </a:lnTo>
                  <a:lnTo>
                    <a:pt x="620" y="952"/>
                  </a:lnTo>
                  <a:lnTo>
                    <a:pt x="620" y="956"/>
                  </a:lnTo>
                  <a:lnTo>
                    <a:pt x="624" y="958"/>
                  </a:lnTo>
                  <a:lnTo>
                    <a:pt x="638" y="956"/>
                  </a:lnTo>
                  <a:lnTo>
                    <a:pt x="652" y="954"/>
                  </a:lnTo>
                  <a:lnTo>
                    <a:pt x="656" y="950"/>
                  </a:lnTo>
                  <a:lnTo>
                    <a:pt x="658" y="948"/>
                  </a:lnTo>
                  <a:close/>
                  <a:moveTo>
                    <a:pt x="768" y="460"/>
                  </a:moveTo>
                  <a:lnTo>
                    <a:pt x="768" y="460"/>
                  </a:lnTo>
                  <a:lnTo>
                    <a:pt x="752" y="466"/>
                  </a:lnTo>
                  <a:lnTo>
                    <a:pt x="742" y="468"/>
                  </a:lnTo>
                  <a:lnTo>
                    <a:pt x="736" y="468"/>
                  </a:lnTo>
                  <a:lnTo>
                    <a:pt x="732" y="466"/>
                  </a:lnTo>
                  <a:lnTo>
                    <a:pt x="728" y="462"/>
                  </a:lnTo>
                  <a:lnTo>
                    <a:pt x="722" y="460"/>
                  </a:lnTo>
                  <a:lnTo>
                    <a:pt x="712" y="458"/>
                  </a:lnTo>
                  <a:lnTo>
                    <a:pt x="698" y="460"/>
                  </a:lnTo>
                  <a:lnTo>
                    <a:pt x="682" y="462"/>
                  </a:lnTo>
                  <a:lnTo>
                    <a:pt x="674" y="464"/>
                  </a:lnTo>
                  <a:lnTo>
                    <a:pt x="672" y="468"/>
                  </a:lnTo>
                  <a:lnTo>
                    <a:pt x="672" y="470"/>
                  </a:lnTo>
                  <a:lnTo>
                    <a:pt x="674" y="474"/>
                  </a:lnTo>
                  <a:lnTo>
                    <a:pt x="674" y="476"/>
                  </a:lnTo>
                  <a:lnTo>
                    <a:pt x="672" y="478"/>
                  </a:lnTo>
                  <a:lnTo>
                    <a:pt x="664" y="476"/>
                  </a:lnTo>
                  <a:lnTo>
                    <a:pt x="652" y="478"/>
                  </a:lnTo>
                  <a:lnTo>
                    <a:pt x="636" y="480"/>
                  </a:lnTo>
                  <a:lnTo>
                    <a:pt x="620" y="484"/>
                  </a:lnTo>
                  <a:lnTo>
                    <a:pt x="602" y="492"/>
                  </a:lnTo>
                  <a:lnTo>
                    <a:pt x="584" y="500"/>
                  </a:lnTo>
                  <a:lnTo>
                    <a:pt x="568" y="508"/>
                  </a:lnTo>
                  <a:lnTo>
                    <a:pt x="554" y="518"/>
                  </a:lnTo>
                  <a:lnTo>
                    <a:pt x="544" y="528"/>
                  </a:lnTo>
                  <a:lnTo>
                    <a:pt x="538" y="536"/>
                  </a:lnTo>
                  <a:lnTo>
                    <a:pt x="532" y="538"/>
                  </a:lnTo>
                  <a:lnTo>
                    <a:pt x="528" y="538"/>
                  </a:lnTo>
                  <a:lnTo>
                    <a:pt x="526" y="538"/>
                  </a:lnTo>
                  <a:lnTo>
                    <a:pt x="524" y="536"/>
                  </a:lnTo>
                  <a:lnTo>
                    <a:pt x="520" y="534"/>
                  </a:lnTo>
                  <a:lnTo>
                    <a:pt x="514" y="536"/>
                  </a:lnTo>
                  <a:lnTo>
                    <a:pt x="506" y="542"/>
                  </a:lnTo>
                  <a:lnTo>
                    <a:pt x="498" y="548"/>
                  </a:lnTo>
                  <a:lnTo>
                    <a:pt x="494" y="550"/>
                  </a:lnTo>
                  <a:lnTo>
                    <a:pt x="490" y="548"/>
                  </a:lnTo>
                  <a:lnTo>
                    <a:pt x="488" y="546"/>
                  </a:lnTo>
                  <a:lnTo>
                    <a:pt x="488" y="544"/>
                  </a:lnTo>
                  <a:lnTo>
                    <a:pt x="484" y="542"/>
                  </a:lnTo>
                  <a:lnTo>
                    <a:pt x="480" y="542"/>
                  </a:lnTo>
                  <a:lnTo>
                    <a:pt x="474" y="546"/>
                  </a:lnTo>
                  <a:lnTo>
                    <a:pt x="470" y="550"/>
                  </a:lnTo>
                  <a:lnTo>
                    <a:pt x="468" y="554"/>
                  </a:lnTo>
                  <a:lnTo>
                    <a:pt x="470" y="558"/>
                  </a:lnTo>
                  <a:lnTo>
                    <a:pt x="474" y="560"/>
                  </a:lnTo>
                  <a:lnTo>
                    <a:pt x="480" y="564"/>
                  </a:lnTo>
                  <a:lnTo>
                    <a:pt x="480" y="568"/>
                  </a:lnTo>
                  <a:lnTo>
                    <a:pt x="476" y="570"/>
                  </a:lnTo>
                  <a:lnTo>
                    <a:pt x="472" y="572"/>
                  </a:lnTo>
                  <a:lnTo>
                    <a:pt x="470" y="576"/>
                  </a:lnTo>
                  <a:lnTo>
                    <a:pt x="472" y="578"/>
                  </a:lnTo>
                  <a:lnTo>
                    <a:pt x="476" y="580"/>
                  </a:lnTo>
                  <a:lnTo>
                    <a:pt x="478" y="582"/>
                  </a:lnTo>
                  <a:lnTo>
                    <a:pt x="478" y="584"/>
                  </a:lnTo>
                  <a:lnTo>
                    <a:pt x="476" y="586"/>
                  </a:lnTo>
                  <a:lnTo>
                    <a:pt x="468" y="586"/>
                  </a:lnTo>
                  <a:lnTo>
                    <a:pt x="460" y="588"/>
                  </a:lnTo>
                  <a:lnTo>
                    <a:pt x="454" y="594"/>
                  </a:lnTo>
                  <a:lnTo>
                    <a:pt x="450" y="600"/>
                  </a:lnTo>
                  <a:lnTo>
                    <a:pt x="446" y="606"/>
                  </a:lnTo>
                  <a:lnTo>
                    <a:pt x="442" y="614"/>
                  </a:lnTo>
                  <a:lnTo>
                    <a:pt x="436" y="622"/>
                  </a:lnTo>
                  <a:lnTo>
                    <a:pt x="426" y="630"/>
                  </a:lnTo>
                  <a:lnTo>
                    <a:pt x="414" y="636"/>
                  </a:lnTo>
                  <a:lnTo>
                    <a:pt x="390" y="648"/>
                  </a:lnTo>
                  <a:lnTo>
                    <a:pt x="384" y="654"/>
                  </a:lnTo>
                  <a:lnTo>
                    <a:pt x="380" y="658"/>
                  </a:lnTo>
                  <a:lnTo>
                    <a:pt x="380" y="662"/>
                  </a:lnTo>
                  <a:lnTo>
                    <a:pt x="382" y="666"/>
                  </a:lnTo>
                  <a:lnTo>
                    <a:pt x="390" y="666"/>
                  </a:lnTo>
                  <a:lnTo>
                    <a:pt x="400" y="666"/>
                  </a:lnTo>
                  <a:lnTo>
                    <a:pt x="408" y="668"/>
                  </a:lnTo>
                  <a:lnTo>
                    <a:pt x="410" y="670"/>
                  </a:lnTo>
                  <a:lnTo>
                    <a:pt x="408" y="674"/>
                  </a:lnTo>
                  <a:lnTo>
                    <a:pt x="406" y="678"/>
                  </a:lnTo>
                  <a:lnTo>
                    <a:pt x="402" y="680"/>
                  </a:lnTo>
                  <a:lnTo>
                    <a:pt x="402" y="684"/>
                  </a:lnTo>
                  <a:lnTo>
                    <a:pt x="406" y="684"/>
                  </a:lnTo>
                  <a:lnTo>
                    <a:pt x="416" y="682"/>
                  </a:lnTo>
                  <a:lnTo>
                    <a:pt x="438" y="676"/>
                  </a:lnTo>
                  <a:lnTo>
                    <a:pt x="446" y="676"/>
                  </a:lnTo>
                  <a:lnTo>
                    <a:pt x="454" y="676"/>
                  </a:lnTo>
                  <a:lnTo>
                    <a:pt x="460" y="678"/>
                  </a:lnTo>
                  <a:lnTo>
                    <a:pt x="466" y="682"/>
                  </a:lnTo>
                  <a:lnTo>
                    <a:pt x="486" y="692"/>
                  </a:lnTo>
                  <a:lnTo>
                    <a:pt x="496" y="696"/>
                  </a:lnTo>
                  <a:lnTo>
                    <a:pt x="508" y="694"/>
                  </a:lnTo>
                  <a:lnTo>
                    <a:pt x="514" y="692"/>
                  </a:lnTo>
                  <a:lnTo>
                    <a:pt x="518" y="690"/>
                  </a:lnTo>
                  <a:lnTo>
                    <a:pt x="522" y="686"/>
                  </a:lnTo>
                  <a:lnTo>
                    <a:pt x="524" y="680"/>
                  </a:lnTo>
                  <a:lnTo>
                    <a:pt x="526" y="674"/>
                  </a:lnTo>
                  <a:lnTo>
                    <a:pt x="528" y="672"/>
                  </a:lnTo>
                  <a:lnTo>
                    <a:pt x="538" y="670"/>
                  </a:lnTo>
                  <a:lnTo>
                    <a:pt x="542" y="668"/>
                  </a:lnTo>
                  <a:lnTo>
                    <a:pt x="546" y="664"/>
                  </a:lnTo>
                  <a:lnTo>
                    <a:pt x="550" y="660"/>
                  </a:lnTo>
                  <a:lnTo>
                    <a:pt x="554" y="650"/>
                  </a:lnTo>
                  <a:lnTo>
                    <a:pt x="558" y="640"/>
                  </a:lnTo>
                  <a:lnTo>
                    <a:pt x="562" y="634"/>
                  </a:lnTo>
                  <a:lnTo>
                    <a:pt x="566" y="630"/>
                  </a:lnTo>
                  <a:lnTo>
                    <a:pt x="572" y="628"/>
                  </a:lnTo>
                  <a:lnTo>
                    <a:pt x="580" y="624"/>
                  </a:lnTo>
                  <a:lnTo>
                    <a:pt x="584" y="622"/>
                  </a:lnTo>
                  <a:lnTo>
                    <a:pt x="586" y="616"/>
                  </a:lnTo>
                  <a:lnTo>
                    <a:pt x="588" y="606"/>
                  </a:lnTo>
                  <a:lnTo>
                    <a:pt x="590" y="602"/>
                  </a:lnTo>
                  <a:lnTo>
                    <a:pt x="594" y="600"/>
                  </a:lnTo>
                  <a:lnTo>
                    <a:pt x="610" y="594"/>
                  </a:lnTo>
                  <a:lnTo>
                    <a:pt x="638" y="584"/>
                  </a:lnTo>
                  <a:lnTo>
                    <a:pt x="652" y="578"/>
                  </a:lnTo>
                  <a:lnTo>
                    <a:pt x="658" y="572"/>
                  </a:lnTo>
                  <a:lnTo>
                    <a:pt x="662" y="568"/>
                  </a:lnTo>
                  <a:lnTo>
                    <a:pt x="664" y="564"/>
                  </a:lnTo>
                  <a:lnTo>
                    <a:pt x="668" y="558"/>
                  </a:lnTo>
                  <a:lnTo>
                    <a:pt x="674" y="552"/>
                  </a:lnTo>
                  <a:lnTo>
                    <a:pt x="688" y="544"/>
                  </a:lnTo>
                  <a:lnTo>
                    <a:pt x="712" y="534"/>
                  </a:lnTo>
                  <a:lnTo>
                    <a:pt x="744" y="522"/>
                  </a:lnTo>
                  <a:lnTo>
                    <a:pt x="778" y="512"/>
                  </a:lnTo>
                  <a:lnTo>
                    <a:pt x="854" y="492"/>
                  </a:lnTo>
                  <a:lnTo>
                    <a:pt x="924" y="474"/>
                  </a:lnTo>
                  <a:lnTo>
                    <a:pt x="956" y="464"/>
                  </a:lnTo>
                  <a:lnTo>
                    <a:pt x="980" y="454"/>
                  </a:lnTo>
                  <a:lnTo>
                    <a:pt x="990" y="448"/>
                  </a:lnTo>
                  <a:lnTo>
                    <a:pt x="998" y="444"/>
                  </a:lnTo>
                  <a:lnTo>
                    <a:pt x="1002" y="438"/>
                  </a:lnTo>
                  <a:lnTo>
                    <a:pt x="1002" y="432"/>
                  </a:lnTo>
                  <a:lnTo>
                    <a:pt x="1002" y="428"/>
                  </a:lnTo>
                  <a:lnTo>
                    <a:pt x="1000" y="424"/>
                  </a:lnTo>
                  <a:lnTo>
                    <a:pt x="996" y="420"/>
                  </a:lnTo>
                  <a:lnTo>
                    <a:pt x="990" y="416"/>
                  </a:lnTo>
                  <a:lnTo>
                    <a:pt x="974" y="410"/>
                  </a:lnTo>
                  <a:lnTo>
                    <a:pt x="954" y="406"/>
                  </a:lnTo>
                  <a:lnTo>
                    <a:pt x="932" y="408"/>
                  </a:lnTo>
                  <a:lnTo>
                    <a:pt x="908" y="412"/>
                  </a:lnTo>
                  <a:lnTo>
                    <a:pt x="878" y="422"/>
                  </a:lnTo>
                  <a:lnTo>
                    <a:pt x="874" y="426"/>
                  </a:lnTo>
                  <a:lnTo>
                    <a:pt x="870" y="428"/>
                  </a:lnTo>
                  <a:lnTo>
                    <a:pt x="868" y="430"/>
                  </a:lnTo>
                  <a:lnTo>
                    <a:pt x="864" y="434"/>
                  </a:lnTo>
                  <a:lnTo>
                    <a:pt x="856" y="438"/>
                  </a:lnTo>
                  <a:lnTo>
                    <a:pt x="842" y="444"/>
                  </a:lnTo>
                  <a:lnTo>
                    <a:pt x="818" y="450"/>
                  </a:lnTo>
                  <a:lnTo>
                    <a:pt x="808" y="450"/>
                  </a:lnTo>
                  <a:lnTo>
                    <a:pt x="798" y="452"/>
                  </a:lnTo>
                  <a:lnTo>
                    <a:pt x="768" y="460"/>
                  </a:lnTo>
                  <a:close/>
                  <a:moveTo>
                    <a:pt x="484" y="70"/>
                  </a:moveTo>
                  <a:lnTo>
                    <a:pt x="484" y="70"/>
                  </a:lnTo>
                  <a:lnTo>
                    <a:pt x="482" y="70"/>
                  </a:lnTo>
                  <a:lnTo>
                    <a:pt x="484" y="70"/>
                  </a:lnTo>
                  <a:lnTo>
                    <a:pt x="490" y="72"/>
                  </a:lnTo>
                  <a:lnTo>
                    <a:pt x="500" y="74"/>
                  </a:lnTo>
                  <a:lnTo>
                    <a:pt x="510" y="78"/>
                  </a:lnTo>
                  <a:lnTo>
                    <a:pt x="528" y="86"/>
                  </a:lnTo>
                  <a:lnTo>
                    <a:pt x="538" y="86"/>
                  </a:lnTo>
                  <a:lnTo>
                    <a:pt x="554" y="86"/>
                  </a:lnTo>
                  <a:lnTo>
                    <a:pt x="568" y="86"/>
                  </a:lnTo>
                  <a:lnTo>
                    <a:pt x="568" y="84"/>
                  </a:lnTo>
                  <a:lnTo>
                    <a:pt x="566" y="82"/>
                  </a:lnTo>
                  <a:lnTo>
                    <a:pt x="544" y="76"/>
                  </a:lnTo>
                  <a:lnTo>
                    <a:pt x="530" y="72"/>
                  </a:lnTo>
                  <a:lnTo>
                    <a:pt x="512" y="70"/>
                  </a:lnTo>
                  <a:lnTo>
                    <a:pt x="496" y="68"/>
                  </a:lnTo>
                  <a:lnTo>
                    <a:pt x="484" y="70"/>
                  </a:lnTo>
                  <a:close/>
                  <a:moveTo>
                    <a:pt x="542" y="114"/>
                  </a:moveTo>
                  <a:lnTo>
                    <a:pt x="542" y="114"/>
                  </a:lnTo>
                  <a:lnTo>
                    <a:pt x="554" y="116"/>
                  </a:lnTo>
                  <a:lnTo>
                    <a:pt x="558" y="114"/>
                  </a:lnTo>
                  <a:lnTo>
                    <a:pt x="560" y="112"/>
                  </a:lnTo>
                  <a:lnTo>
                    <a:pt x="560" y="110"/>
                  </a:lnTo>
                  <a:lnTo>
                    <a:pt x="560" y="108"/>
                  </a:lnTo>
                  <a:lnTo>
                    <a:pt x="554" y="106"/>
                  </a:lnTo>
                  <a:lnTo>
                    <a:pt x="542" y="106"/>
                  </a:lnTo>
                  <a:lnTo>
                    <a:pt x="532" y="108"/>
                  </a:lnTo>
                  <a:lnTo>
                    <a:pt x="530" y="110"/>
                  </a:lnTo>
                  <a:lnTo>
                    <a:pt x="532" y="112"/>
                  </a:lnTo>
                  <a:lnTo>
                    <a:pt x="534" y="114"/>
                  </a:lnTo>
                  <a:lnTo>
                    <a:pt x="542" y="114"/>
                  </a:lnTo>
                  <a:close/>
                  <a:moveTo>
                    <a:pt x="590" y="96"/>
                  </a:moveTo>
                  <a:lnTo>
                    <a:pt x="590" y="96"/>
                  </a:lnTo>
                  <a:lnTo>
                    <a:pt x="596" y="94"/>
                  </a:lnTo>
                  <a:lnTo>
                    <a:pt x="598" y="92"/>
                  </a:lnTo>
                  <a:lnTo>
                    <a:pt x="598" y="90"/>
                  </a:lnTo>
                  <a:lnTo>
                    <a:pt x="596" y="88"/>
                  </a:lnTo>
                  <a:lnTo>
                    <a:pt x="592" y="86"/>
                  </a:lnTo>
                  <a:lnTo>
                    <a:pt x="584" y="86"/>
                  </a:lnTo>
                  <a:lnTo>
                    <a:pt x="574" y="88"/>
                  </a:lnTo>
                  <a:lnTo>
                    <a:pt x="562" y="90"/>
                  </a:lnTo>
                  <a:lnTo>
                    <a:pt x="556" y="92"/>
                  </a:lnTo>
                  <a:lnTo>
                    <a:pt x="556" y="94"/>
                  </a:lnTo>
                  <a:lnTo>
                    <a:pt x="560" y="96"/>
                  </a:lnTo>
                  <a:lnTo>
                    <a:pt x="576" y="96"/>
                  </a:lnTo>
                  <a:lnTo>
                    <a:pt x="590" y="96"/>
                  </a:lnTo>
                  <a:close/>
                  <a:moveTo>
                    <a:pt x="554" y="70"/>
                  </a:moveTo>
                  <a:lnTo>
                    <a:pt x="554" y="70"/>
                  </a:lnTo>
                  <a:lnTo>
                    <a:pt x="554" y="72"/>
                  </a:lnTo>
                  <a:lnTo>
                    <a:pt x="554" y="74"/>
                  </a:lnTo>
                  <a:lnTo>
                    <a:pt x="562" y="78"/>
                  </a:lnTo>
                  <a:lnTo>
                    <a:pt x="572" y="80"/>
                  </a:lnTo>
                  <a:lnTo>
                    <a:pt x="582" y="80"/>
                  </a:lnTo>
                  <a:lnTo>
                    <a:pt x="584" y="78"/>
                  </a:lnTo>
                  <a:lnTo>
                    <a:pt x="584" y="76"/>
                  </a:lnTo>
                  <a:lnTo>
                    <a:pt x="576" y="72"/>
                  </a:lnTo>
                  <a:lnTo>
                    <a:pt x="564" y="68"/>
                  </a:lnTo>
                  <a:lnTo>
                    <a:pt x="558" y="68"/>
                  </a:lnTo>
                  <a:lnTo>
                    <a:pt x="554" y="70"/>
                  </a:lnTo>
                  <a:close/>
                  <a:moveTo>
                    <a:pt x="1962" y="108"/>
                  </a:moveTo>
                  <a:lnTo>
                    <a:pt x="1962" y="108"/>
                  </a:lnTo>
                  <a:lnTo>
                    <a:pt x="1950" y="114"/>
                  </a:lnTo>
                  <a:lnTo>
                    <a:pt x="1938" y="120"/>
                  </a:lnTo>
                  <a:lnTo>
                    <a:pt x="1916" y="128"/>
                  </a:lnTo>
                  <a:lnTo>
                    <a:pt x="1908" y="132"/>
                  </a:lnTo>
                  <a:lnTo>
                    <a:pt x="1906" y="134"/>
                  </a:lnTo>
                  <a:lnTo>
                    <a:pt x="1908" y="136"/>
                  </a:lnTo>
                  <a:lnTo>
                    <a:pt x="1918" y="138"/>
                  </a:lnTo>
                  <a:lnTo>
                    <a:pt x="1930" y="138"/>
                  </a:lnTo>
                  <a:lnTo>
                    <a:pt x="1938" y="142"/>
                  </a:lnTo>
                  <a:lnTo>
                    <a:pt x="1952" y="146"/>
                  </a:lnTo>
                  <a:lnTo>
                    <a:pt x="1968" y="154"/>
                  </a:lnTo>
                  <a:lnTo>
                    <a:pt x="1980" y="156"/>
                  </a:lnTo>
                  <a:lnTo>
                    <a:pt x="1994" y="158"/>
                  </a:lnTo>
                  <a:lnTo>
                    <a:pt x="2010" y="158"/>
                  </a:lnTo>
                  <a:lnTo>
                    <a:pt x="2016" y="158"/>
                  </a:lnTo>
                  <a:lnTo>
                    <a:pt x="2020" y="156"/>
                  </a:lnTo>
                  <a:lnTo>
                    <a:pt x="2022" y="152"/>
                  </a:lnTo>
                  <a:lnTo>
                    <a:pt x="2024" y="150"/>
                  </a:lnTo>
                  <a:lnTo>
                    <a:pt x="2028" y="146"/>
                  </a:lnTo>
                  <a:lnTo>
                    <a:pt x="2040" y="142"/>
                  </a:lnTo>
                  <a:lnTo>
                    <a:pt x="2058" y="140"/>
                  </a:lnTo>
                  <a:lnTo>
                    <a:pt x="2100" y="140"/>
                  </a:lnTo>
                  <a:lnTo>
                    <a:pt x="2130" y="140"/>
                  </a:lnTo>
                  <a:lnTo>
                    <a:pt x="2138" y="138"/>
                  </a:lnTo>
                  <a:lnTo>
                    <a:pt x="2142" y="136"/>
                  </a:lnTo>
                  <a:lnTo>
                    <a:pt x="2142" y="130"/>
                  </a:lnTo>
                  <a:lnTo>
                    <a:pt x="2136" y="122"/>
                  </a:lnTo>
                  <a:lnTo>
                    <a:pt x="2132" y="114"/>
                  </a:lnTo>
                  <a:lnTo>
                    <a:pt x="2132" y="112"/>
                  </a:lnTo>
                  <a:lnTo>
                    <a:pt x="2134" y="110"/>
                  </a:lnTo>
                  <a:lnTo>
                    <a:pt x="2140" y="108"/>
                  </a:lnTo>
                  <a:lnTo>
                    <a:pt x="2146" y="106"/>
                  </a:lnTo>
                  <a:lnTo>
                    <a:pt x="2162" y="104"/>
                  </a:lnTo>
                  <a:lnTo>
                    <a:pt x="2164" y="102"/>
                  </a:lnTo>
                  <a:lnTo>
                    <a:pt x="2166" y="100"/>
                  </a:lnTo>
                  <a:lnTo>
                    <a:pt x="2164" y="96"/>
                  </a:lnTo>
                  <a:lnTo>
                    <a:pt x="2160" y="92"/>
                  </a:lnTo>
                  <a:lnTo>
                    <a:pt x="2154" y="90"/>
                  </a:lnTo>
                  <a:lnTo>
                    <a:pt x="2142" y="88"/>
                  </a:lnTo>
                  <a:lnTo>
                    <a:pt x="2136" y="88"/>
                  </a:lnTo>
                  <a:lnTo>
                    <a:pt x="2128" y="86"/>
                  </a:lnTo>
                  <a:lnTo>
                    <a:pt x="2118" y="82"/>
                  </a:lnTo>
                  <a:lnTo>
                    <a:pt x="2110" y="74"/>
                  </a:lnTo>
                  <a:lnTo>
                    <a:pt x="2090" y="60"/>
                  </a:lnTo>
                  <a:lnTo>
                    <a:pt x="2082" y="56"/>
                  </a:lnTo>
                  <a:lnTo>
                    <a:pt x="2076" y="52"/>
                  </a:lnTo>
                  <a:lnTo>
                    <a:pt x="2068" y="50"/>
                  </a:lnTo>
                  <a:lnTo>
                    <a:pt x="2060" y="50"/>
                  </a:lnTo>
                  <a:lnTo>
                    <a:pt x="2052" y="54"/>
                  </a:lnTo>
                  <a:lnTo>
                    <a:pt x="2044" y="58"/>
                  </a:lnTo>
                  <a:lnTo>
                    <a:pt x="2034" y="62"/>
                  </a:lnTo>
                  <a:lnTo>
                    <a:pt x="2026" y="66"/>
                  </a:lnTo>
                  <a:lnTo>
                    <a:pt x="2008" y="68"/>
                  </a:lnTo>
                  <a:lnTo>
                    <a:pt x="1988" y="74"/>
                  </a:lnTo>
                  <a:lnTo>
                    <a:pt x="1978" y="78"/>
                  </a:lnTo>
                  <a:lnTo>
                    <a:pt x="1964" y="84"/>
                  </a:lnTo>
                  <a:lnTo>
                    <a:pt x="1954" y="92"/>
                  </a:lnTo>
                  <a:lnTo>
                    <a:pt x="1952" y="94"/>
                  </a:lnTo>
                  <a:lnTo>
                    <a:pt x="1954" y="96"/>
                  </a:lnTo>
                  <a:lnTo>
                    <a:pt x="1960" y="98"/>
                  </a:lnTo>
                  <a:lnTo>
                    <a:pt x="1964" y="98"/>
                  </a:lnTo>
                  <a:lnTo>
                    <a:pt x="1968" y="98"/>
                  </a:lnTo>
                  <a:lnTo>
                    <a:pt x="1968" y="100"/>
                  </a:lnTo>
                  <a:lnTo>
                    <a:pt x="1968" y="102"/>
                  </a:lnTo>
                  <a:lnTo>
                    <a:pt x="1962" y="108"/>
                  </a:lnTo>
                  <a:close/>
                  <a:moveTo>
                    <a:pt x="3810" y="584"/>
                  </a:moveTo>
                  <a:lnTo>
                    <a:pt x="3810" y="584"/>
                  </a:lnTo>
                  <a:lnTo>
                    <a:pt x="3826" y="588"/>
                  </a:lnTo>
                  <a:lnTo>
                    <a:pt x="3834" y="588"/>
                  </a:lnTo>
                  <a:lnTo>
                    <a:pt x="3840" y="584"/>
                  </a:lnTo>
                  <a:lnTo>
                    <a:pt x="3842" y="580"/>
                  </a:lnTo>
                  <a:lnTo>
                    <a:pt x="3842" y="574"/>
                  </a:lnTo>
                  <a:lnTo>
                    <a:pt x="3846" y="570"/>
                  </a:lnTo>
                  <a:lnTo>
                    <a:pt x="3852" y="568"/>
                  </a:lnTo>
                  <a:lnTo>
                    <a:pt x="3864" y="570"/>
                  </a:lnTo>
                  <a:lnTo>
                    <a:pt x="3878" y="574"/>
                  </a:lnTo>
                  <a:lnTo>
                    <a:pt x="3890" y="572"/>
                  </a:lnTo>
                  <a:lnTo>
                    <a:pt x="3900" y="570"/>
                  </a:lnTo>
                  <a:lnTo>
                    <a:pt x="3910" y="566"/>
                  </a:lnTo>
                  <a:lnTo>
                    <a:pt x="3918" y="562"/>
                  </a:lnTo>
                  <a:lnTo>
                    <a:pt x="3926" y="560"/>
                  </a:lnTo>
                  <a:lnTo>
                    <a:pt x="3934" y="562"/>
                  </a:lnTo>
                  <a:lnTo>
                    <a:pt x="3942" y="566"/>
                  </a:lnTo>
                  <a:lnTo>
                    <a:pt x="3952" y="570"/>
                  </a:lnTo>
                  <a:lnTo>
                    <a:pt x="3962" y="572"/>
                  </a:lnTo>
                  <a:lnTo>
                    <a:pt x="3974" y="572"/>
                  </a:lnTo>
                  <a:lnTo>
                    <a:pt x="3986" y="570"/>
                  </a:lnTo>
                  <a:lnTo>
                    <a:pt x="4014" y="562"/>
                  </a:lnTo>
                  <a:lnTo>
                    <a:pt x="4048" y="552"/>
                  </a:lnTo>
                  <a:lnTo>
                    <a:pt x="4056" y="546"/>
                  </a:lnTo>
                  <a:lnTo>
                    <a:pt x="4060" y="542"/>
                  </a:lnTo>
                  <a:lnTo>
                    <a:pt x="4060" y="538"/>
                  </a:lnTo>
                  <a:lnTo>
                    <a:pt x="4056" y="534"/>
                  </a:lnTo>
                  <a:lnTo>
                    <a:pt x="4054" y="530"/>
                  </a:lnTo>
                  <a:lnTo>
                    <a:pt x="4054" y="528"/>
                  </a:lnTo>
                  <a:lnTo>
                    <a:pt x="4056" y="524"/>
                  </a:lnTo>
                  <a:lnTo>
                    <a:pt x="4066" y="524"/>
                  </a:lnTo>
                  <a:lnTo>
                    <a:pt x="4070" y="522"/>
                  </a:lnTo>
                  <a:lnTo>
                    <a:pt x="4074" y="520"/>
                  </a:lnTo>
                  <a:lnTo>
                    <a:pt x="4076" y="518"/>
                  </a:lnTo>
                  <a:lnTo>
                    <a:pt x="4074" y="516"/>
                  </a:lnTo>
                  <a:lnTo>
                    <a:pt x="4068" y="512"/>
                  </a:lnTo>
                  <a:lnTo>
                    <a:pt x="4056" y="506"/>
                  </a:lnTo>
                  <a:lnTo>
                    <a:pt x="4042" y="500"/>
                  </a:lnTo>
                  <a:lnTo>
                    <a:pt x="4026" y="498"/>
                  </a:lnTo>
                  <a:lnTo>
                    <a:pt x="4010" y="496"/>
                  </a:lnTo>
                  <a:lnTo>
                    <a:pt x="3994" y="498"/>
                  </a:lnTo>
                  <a:lnTo>
                    <a:pt x="3980" y="498"/>
                  </a:lnTo>
                  <a:lnTo>
                    <a:pt x="3968" y="496"/>
                  </a:lnTo>
                  <a:lnTo>
                    <a:pt x="3958" y="490"/>
                  </a:lnTo>
                  <a:lnTo>
                    <a:pt x="3948" y="484"/>
                  </a:lnTo>
                  <a:lnTo>
                    <a:pt x="3938" y="478"/>
                  </a:lnTo>
                  <a:lnTo>
                    <a:pt x="3928" y="472"/>
                  </a:lnTo>
                  <a:lnTo>
                    <a:pt x="3918" y="470"/>
                  </a:lnTo>
                  <a:lnTo>
                    <a:pt x="3912" y="472"/>
                  </a:lnTo>
                  <a:lnTo>
                    <a:pt x="3906" y="474"/>
                  </a:lnTo>
                  <a:lnTo>
                    <a:pt x="3898" y="480"/>
                  </a:lnTo>
                  <a:lnTo>
                    <a:pt x="3894" y="486"/>
                  </a:lnTo>
                  <a:lnTo>
                    <a:pt x="3892" y="492"/>
                  </a:lnTo>
                  <a:lnTo>
                    <a:pt x="3894" y="498"/>
                  </a:lnTo>
                  <a:lnTo>
                    <a:pt x="3900" y="506"/>
                  </a:lnTo>
                  <a:lnTo>
                    <a:pt x="3900" y="510"/>
                  </a:lnTo>
                  <a:lnTo>
                    <a:pt x="3896" y="512"/>
                  </a:lnTo>
                  <a:lnTo>
                    <a:pt x="3890" y="512"/>
                  </a:lnTo>
                  <a:lnTo>
                    <a:pt x="3882" y="508"/>
                  </a:lnTo>
                  <a:lnTo>
                    <a:pt x="3862" y="498"/>
                  </a:lnTo>
                  <a:lnTo>
                    <a:pt x="3842" y="484"/>
                  </a:lnTo>
                  <a:lnTo>
                    <a:pt x="3822" y="472"/>
                  </a:lnTo>
                  <a:lnTo>
                    <a:pt x="3814" y="468"/>
                  </a:lnTo>
                  <a:lnTo>
                    <a:pt x="3808" y="468"/>
                  </a:lnTo>
                  <a:lnTo>
                    <a:pt x="3800" y="466"/>
                  </a:lnTo>
                  <a:lnTo>
                    <a:pt x="3794" y="468"/>
                  </a:lnTo>
                  <a:lnTo>
                    <a:pt x="3778" y="476"/>
                  </a:lnTo>
                  <a:lnTo>
                    <a:pt x="3758" y="488"/>
                  </a:lnTo>
                  <a:lnTo>
                    <a:pt x="3748" y="496"/>
                  </a:lnTo>
                  <a:lnTo>
                    <a:pt x="3746" y="502"/>
                  </a:lnTo>
                  <a:lnTo>
                    <a:pt x="3746" y="508"/>
                  </a:lnTo>
                  <a:lnTo>
                    <a:pt x="3748" y="514"/>
                  </a:lnTo>
                  <a:lnTo>
                    <a:pt x="3752" y="524"/>
                  </a:lnTo>
                  <a:lnTo>
                    <a:pt x="3752" y="530"/>
                  </a:lnTo>
                  <a:lnTo>
                    <a:pt x="3746" y="532"/>
                  </a:lnTo>
                  <a:lnTo>
                    <a:pt x="3742" y="536"/>
                  </a:lnTo>
                  <a:lnTo>
                    <a:pt x="3742" y="542"/>
                  </a:lnTo>
                  <a:lnTo>
                    <a:pt x="3744" y="548"/>
                  </a:lnTo>
                  <a:lnTo>
                    <a:pt x="3752" y="554"/>
                  </a:lnTo>
                  <a:lnTo>
                    <a:pt x="3762" y="560"/>
                  </a:lnTo>
                  <a:lnTo>
                    <a:pt x="3776" y="568"/>
                  </a:lnTo>
                  <a:lnTo>
                    <a:pt x="3810" y="584"/>
                  </a:lnTo>
                  <a:close/>
                  <a:moveTo>
                    <a:pt x="4172" y="572"/>
                  </a:moveTo>
                  <a:lnTo>
                    <a:pt x="4172" y="572"/>
                  </a:lnTo>
                  <a:lnTo>
                    <a:pt x="4198" y="578"/>
                  </a:lnTo>
                  <a:lnTo>
                    <a:pt x="4218" y="578"/>
                  </a:lnTo>
                  <a:lnTo>
                    <a:pt x="4262" y="576"/>
                  </a:lnTo>
                  <a:lnTo>
                    <a:pt x="4276" y="574"/>
                  </a:lnTo>
                  <a:lnTo>
                    <a:pt x="4288" y="570"/>
                  </a:lnTo>
                  <a:lnTo>
                    <a:pt x="4294" y="566"/>
                  </a:lnTo>
                  <a:lnTo>
                    <a:pt x="4300" y="560"/>
                  </a:lnTo>
                  <a:lnTo>
                    <a:pt x="4300" y="556"/>
                  </a:lnTo>
                  <a:lnTo>
                    <a:pt x="4300" y="552"/>
                  </a:lnTo>
                  <a:lnTo>
                    <a:pt x="4296" y="550"/>
                  </a:lnTo>
                  <a:lnTo>
                    <a:pt x="4288" y="550"/>
                  </a:lnTo>
                  <a:lnTo>
                    <a:pt x="4280" y="550"/>
                  </a:lnTo>
                  <a:lnTo>
                    <a:pt x="4274" y="548"/>
                  </a:lnTo>
                  <a:lnTo>
                    <a:pt x="4266" y="540"/>
                  </a:lnTo>
                  <a:lnTo>
                    <a:pt x="4260" y="536"/>
                  </a:lnTo>
                  <a:lnTo>
                    <a:pt x="4252" y="534"/>
                  </a:lnTo>
                  <a:lnTo>
                    <a:pt x="4244" y="536"/>
                  </a:lnTo>
                  <a:lnTo>
                    <a:pt x="4230" y="540"/>
                  </a:lnTo>
                  <a:lnTo>
                    <a:pt x="4220" y="542"/>
                  </a:lnTo>
                  <a:lnTo>
                    <a:pt x="4214" y="542"/>
                  </a:lnTo>
                  <a:lnTo>
                    <a:pt x="4212" y="540"/>
                  </a:lnTo>
                  <a:lnTo>
                    <a:pt x="4212" y="536"/>
                  </a:lnTo>
                  <a:lnTo>
                    <a:pt x="4210" y="532"/>
                  </a:lnTo>
                  <a:lnTo>
                    <a:pt x="4204" y="528"/>
                  </a:lnTo>
                  <a:lnTo>
                    <a:pt x="4194" y="526"/>
                  </a:lnTo>
                  <a:lnTo>
                    <a:pt x="4174" y="528"/>
                  </a:lnTo>
                  <a:lnTo>
                    <a:pt x="4154" y="528"/>
                  </a:lnTo>
                  <a:lnTo>
                    <a:pt x="4142" y="526"/>
                  </a:lnTo>
                  <a:lnTo>
                    <a:pt x="4132" y="524"/>
                  </a:lnTo>
                  <a:lnTo>
                    <a:pt x="4126" y="520"/>
                  </a:lnTo>
                  <a:lnTo>
                    <a:pt x="4122" y="514"/>
                  </a:lnTo>
                  <a:lnTo>
                    <a:pt x="4122" y="516"/>
                  </a:lnTo>
                  <a:lnTo>
                    <a:pt x="4118" y="518"/>
                  </a:lnTo>
                  <a:lnTo>
                    <a:pt x="4112" y="530"/>
                  </a:lnTo>
                  <a:lnTo>
                    <a:pt x="4108" y="536"/>
                  </a:lnTo>
                  <a:lnTo>
                    <a:pt x="4110" y="542"/>
                  </a:lnTo>
                  <a:lnTo>
                    <a:pt x="4114" y="550"/>
                  </a:lnTo>
                  <a:lnTo>
                    <a:pt x="4126" y="556"/>
                  </a:lnTo>
                  <a:lnTo>
                    <a:pt x="4144" y="564"/>
                  </a:lnTo>
                  <a:lnTo>
                    <a:pt x="4172" y="572"/>
                  </a:lnTo>
                  <a:close/>
                  <a:moveTo>
                    <a:pt x="5478" y="870"/>
                  </a:moveTo>
                  <a:lnTo>
                    <a:pt x="5478" y="866"/>
                  </a:lnTo>
                  <a:lnTo>
                    <a:pt x="5548" y="856"/>
                  </a:lnTo>
                  <a:lnTo>
                    <a:pt x="5558" y="854"/>
                  </a:lnTo>
                  <a:lnTo>
                    <a:pt x="5564" y="852"/>
                  </a:lnTo>
                  <a:lnTo>
                    <a:pt x="5570" y="848"/>
                  </a:lnTo>
                  <a:lnTo>
                    <a:pt x="5572" y="846"/>
                  </a:lnTo>
                  <a:lnTo>
                    <a:pt x="5570" y="842"/>
                  </a:lnTo>
                  <a:lnTo>
                    <a:pt x="5568" y="838"/>
                  </a:lnTo>
                  <a:lnTo>
                    <a:pt x="5560" y="832"/>
                  </a:lnTo>
                  <a:lnTo>
                    <a:pt x="5546" y="826"/>
                  </a:lnTo>
                  <a:lnTo>
                    <a:pt x="5530" y="820"/>
                  </a:lnTo>
                  <a:lnTo>
                    <a:pt x="5512" y="818"/>
                  </a:lnTo>
                  <a:lnTo>
                    <a:pt x="5494" y="818"/>
                  </a:lnTo>
                  <a:lnTo>
                    <a:pt x="5478" y="820"/>
                  </a:lnTo>
                  <a:lnTo>
                    <a:pt x="5478" y="818"/>
                  </a:lnTo>
                  <a:lnTo>
                    <a:pt x="5454" y="826"/>
                  </a:lnTo>
                  <a:lnTo>
                    <a:pt x="5444" y="832"/>
                  </a:lnTo>
                  <a:lnTo>
                    <a:pt x="5434" y="838"/>
                  </a:lnTo>
                  <a:lnTo>
                    <a:pt x="5428" y="844"/>
                  </a:lnTo>
                  <a:lnTo>
                    <a:pt x="5422" y="850"/>
                  </a:lnTo>
                  <a:lnTo>
                    <a:pt x="5418" y="856"/>
                  </a:lnTo>
                  <a:lnTo>
                    <a:pt x="5418" y="864"/>
                  </a:lnTo>
                  <a:lnTo>
                    <a:pt x="5418" y="868"/>
                  </a:lnTo>
                  <a:lnTo>
                    <a:pt x="5422" y="872"/>
                  </a:lnTo>
                  <a:lnTo>
                    <a:pt x="5426" y="874"/>
                  </a:lnTo>
                  <a:lnTo>
                    <a:pt x="5434" y="874"/>
                  </a:lnTo>
                  <a:lnTo>
                    <a:pt x="5452" y="874"/>
                  </a:lnTo>
                  <a:lnTo>
                    <a:pt x="5478" y="870"/>
                  </a:lnTo>
                  <a:close/>
                  <a:moveTo>
                    <a:pt x="2060" y="404"/>
                  </a:moveTo>
                  <a:lnTo>
                    <a:pt x="2060" y="404"/>
                  </a:lnTo>
                  <a:lnTo>
                    <a:pt x="2068" y="408"/>
                  </a:lnTo>
                  <a:lnTo>
                    <a:pt x="2078" y="408"/>
                  </a:lnTo>
                  <a:lnTo>
                    <a:pt x="2088" y="406"/>
                  </a:lnTo>
                  <a:lnTo>
                    <a:pt x="2096" y="404"/>
                  </a:lnTo>
                  <a:lnTo>
                    <a:pt x="2104" y="400"/>
                  </a:lnTo>
                  <a:lnTo>
                    <a:pt x="2108" y="396"/>
                  </a:lnTo>
                  <a:lnTo>
                    <a:pt x="2112" y="392"/>
                  </a:lnTo>
                  <a:lnTo>
                    <a:pt x="2112" y="388"/>
                  </a:lnTo>
                  <a:lnTo>
                    <a:pt x="2106" y="386"/>
                  </a:lnTo>
                  <a:lnTo>
                    <a:pt x="2100" y="386"/>
                  </a:lnTo>
                  <a:lnTo>
                    <a:pt x="2080" y="392"/>
                  </a:lnTo>
                  <a:lnTo>
                    <a:pt x="2064" y="398"/>
                  </a:lnTo>
                  <a:lnTo>
                    <a:pt x="2060" y="402"/>
                  </a:lnTo>
                  <a:lnTo>
                    <a:pt x="2058" y="404"/>
                  </a:lnTo>
                  <a:lnTo>
                    <a:pt x="2060" y="404"/>
                  </a:lnTo>
                  <a:close/>
                  <a:moveTo>
                    <a:pt x="3868" y="678"/>
                  </a:moveTo>
                  <a:lnTo>
                    <a:pt x="3868" y="678"/>
                  </a:lnTo>
                  <a:lnTo>
                    <a:pt x="3858" y="686"/>
                  </a:lnTo>
                  <a:lnTo>
                    <a:pt x="3856" y="688"/>
                  </a:lnTo>
                  <a:lnTo>
                    <a:pt x="3858" y="690"/>
                  </a:lnTo>
                  <a:lnTo>
                    <a:pt x="3866" y="690"/>
                  </a:lnTo>
                  <a:lnTo>
                    <a:pt x="3896" y="688"/>
                  </a:lnTo>
                  <a:lnTo>
                    <a:pt x="3916" y="688"/>
                  </a:lnTo>
                  <a:lnTo>
                    <a:pt x="3940" y="692"/>
                  </a:lnTo>
                  <a:lnTo>
                    <a:pt x="3970" y="696"/>
                  </a:lnTo>
                  <a:lnTo>
                    <a:pt x="3990" y="696"/>
                  </a:lnTo>
                  <a:lnTo>
                    <a:pt x="4004" y="694"/>
                  </a:lnTo>
                  <a:lnTo>
                    <a:pt x="4006" y="692"/>
                  </a:lnTo>
                  <a:lnTo>
                    <a:pt x="4008" y="690"/>
                  </a:lnTo>
                  <a:lnTo>
                    <a:pt x="4008" y="686"/>
                  </a:lnTo>
                  <a:lnTo>
                    <a:pt x="4006" y="682"/>
                  </a:lnTo>
                  <a:lnTo>
                    <a:pt x="4000" y="674"/>
                  </a:lnTo>
                  <a:lnTo>
                    <a:pt x="3988" y="664"/>
                  </a:lnTo>
                  <a:lnTo>
                    <a:pt x="3972" y="654"/>
                  </a:lnTo>
                  <a:lnTo>
                    <a:pt x="3956" y="648"/>
                  </a:lnTo>
                  <a:lnTo>
                    <a:pt x="3940" y="644"/>
                  </a:lnTo>
                  <a:lnTo>
                    <a:pt x="3928" y="646"/>
                  </a:lnTo>
                  <a:lnTo>
                    <a:pt x="3916" y="648"/>
                  </a:lnTo>
                  <a:lnTo>
                    <a:pt x="3904" y="654"/>
                  </a:lnTo>
                  <a:lnTo>
                    <a:pt x="3894" y="662"/>
                  </a:lnTo>
                  <a:lnTo>
                    <a:pt x="3868" y="678"/>
                  </a:lnTo>
                  <a:close/>
                  <a:moveTo>
                    <a:pt x="5044" y="956"/>
                  </a:moveTo>
                  <a:lnTo>
                    <a:pt x="5044" y="956"/>
                  </a:lnTo>
                  <a:lnTo>
                    <a:pt x="5046" y="954"/>
                  </a:lnTo>
                  <a:lnTo>
                    <a:pt x="5046" y="950"/>
                  </a:lnTo>
                  <a:lnTo>
                    <a:pt x="5044" y="948"/>
                  </a:lnTo>
                  <a:lnTo>
                    <a:pt x="5042" y="946"/>
                  </a:lnTo>
                  <a:lnTo>
                    <a:pt x="5034" y="942"/>
                  </a:lnTo>
                  <a:lnTo>
                    <a:pt x="5024" y="940"/>
                  </a:lnTo>
                  <a:lnTo>
                    <a:pt x="5012" y="938"/>
                  </a:lnTo>
                  <a:lnTo>
                    <a:pt x="5000" y="938"/>
                  </a:lnTo>
                  <a:lnTo>
                    <a:pt x="4990" y="938"/>
                  </a:lnTo>
                  <a:lnTo>
                    <a:pt x="4984" y="942"/>
                  </a:lnTo>
                  <a:lnTo>
                    <a:pt x="4982" y="944"/>
                  </a:lnTo>
                  <a:lnTo>
                    <a:pt x="4982" y="946"/>
                  </a:lnTo>
                  <a:lnTo>
                    <a:pt x="4986" y="950"/>
                  </a:lnTo>
                  <a:lnTo>
                    <a:pt x="4992" y="954"/>
                  </a:lnTo>
                  <a:lnTo>
                    <a:pt x="5002" y="958"/>
                  </a:lnTo>
                  <a:lnTo>
                    <a:pt x="5014" y="960"/>
                  </a:lnTo>
                  <a:lnTo>
                    <a:pt x="5024" y="962"/>
                  </a:lnTo>
                  <a:lnTo>
                    <a:pt x="5034" y="960"/>
                  </a:lnTo>
                  <a:lnTo>
                    <a:pt x="5044" y="956"/>
                  </a:lnTo>
                  <a:close/>
                  <a:moveTo>
                    <a:pt x="3698" y="530"/>
                  </a:moveTo>
                  <a:lnTo>
                    <a:pt x="3698" y="530"/>
                  </a:lnTo>
                  <a:lnTo>
                    <a:pt x="3704" y="524"/>
                  </a:lnTo>
                  <a:lnTo>
                    <a:pt x="3706" y="518"/>
                  </a:lnTo>
                  <a:lnTo>
                    <a:pt x="3704" y="508"/>
                  </a:lnTo>
                  <a:lnTo>
                    <a:pt x="3696" y="498"/>
                  </a:lnTo>
                  <a:lnTo>
                    <a:pt x="3694" y="496"/>
                  </a:lnTo>
                  <a:lnTo>
                    <a:pt x="3692" y="496"/>
                  </a:lnTo>
                  <a:lnTo>
                    <a:pt x="3688" y="500"/>
                  </a:lnTo>
                  <a:lnTo>
                    <a:pt x="3684" y="506"/>
                  </a:lnTo>
                  <a:lnTo>
                    <a:pt x="3682" y="514"/>
                  </a:lnTo>
                  <a:lnTo>
                    <a:pt x="3680" y="524"/>
                  </a:lnTo>
                  <a:lnTo>
                    <a:pt x="3684" y="530"/>
                  </a:lnTo>
                  <a:lnTo>
                    <a:pt x="3686" y="532"/>
                  </a:lnTo>
                  <a:lnTo>
                    <a:pt x="3688" y="532"/>
                  </a:lnTo>
                  <a:lnTo>
                    <a:pt x="3692" y="532"/>
                  </a:lnTo>
                  <a:lnTo>
                    <a:pt x="3698" y="530"/>
                  </a:lnTo>
                  <a:close/>
                  <a:moveTo>
                    <a:pt x="2260" y="322"/>
                  </a:moveTo>
                  <a:lnTo>
                    <a:pt x="2260" y="322"/>
                  </a:lnTo>
                  <a:lnTo>
                    <a:pt x="2286" y="316"/>
                  </a:lnTo>
                  <a:lnTo>
                    <a:pt x="2314" y="310"/>
                  </a:lnTo>
                  <a:lnTo>
                    <a:pt x="2350" y="306"/>
                  </a:lnTo>
                  <a:lnTo>
                    <a:pt x="2398" y="304"/>
                  </a:lnTo>
                  <a:lnTo>
                    <a:pt x="2424" y="302"/>
                  </a:lnTo>
                  <a:lnTo>
                    <a:pt x="2442" y="298"/>
                  </a:lnTo>
                  <a:lnTo>
                    <a:pt x="2456" y="294"/>
                  </a:lnTo>
                  <a:lnTo>
                    <a:pt x="2464" y="288"/>
                  </a:lnTo>
                  <a:lnTo>
                    <a:pt x="2466" y="284"/>
                  </a:lnTo>
                  <a:lnTo>
                    <a:pt x="2466" y="282"/>
                  </a:lnTo>
                  <a:lnTo>
                    <a:pt x="2462" y="274"/>
                  </a:lnTo>
                  <a:lnTo>
                    <a:pt x="2456" y="266"/>
                  </a:lnTo>
                  <a:lnTo>
                    <a:pt x="2442" y="256"/>
                  </a:lnTo>
                  <a:lnTo>
                    <a:pt x="2420" y="240"/>
                  </a:lnTo>
                  <a:lnTo>
                    <a:pt x="2412" y="234"/>
                  </a:lnTo>
                  <a:lnTo>
                    <a:pt x="2406" y="232"/>
                  </a:lnTo>
                  <a:lnTo>
                    <a:pt x="2398" y="232"/>
                  </a:lnTo>
                  <a:lnTo>
                    <a:pt x="2388" y="236"/>
                  </a:lnTo>
                  <a:lnTo>
                    <a:pt x="2376" y="242"/>
                  </a:lnTo>
                  <a:lnTo>
                    <a:pt x="2360" y="254"/>
                  </a:lnTo>
                  <a:lnTo>
                    <a:pt x="2346" y="262"/>
                  </a:lnTo>
                  <a:lnTo>
                    <a:pt x="2344" y="264"/>
                  </a:lnTo>
                  <a:lnTo>
                    <a:pt x="2344" y="262"/>
                  </a:lnTo>
                  <a:lnTo>
                    <a:pt x="2356" y="248"/>
                  </a:lnTo>
                  <a:lnTo>
                    <a:pt x="2364" y="238"/>
                  </a:lnTo>
                  <a:lnTo>
                    <a:pt x="2372" y="226"/>
                  </a:lnTo>
                  <a:lnTo>
                    <a:pt x="2376" y="218"/>
                  </a:lnTo>
                  <a:lnTo>
                    <a:pt x="2374" y="214"/>
                  </a:lnTo>
                  <a:lnTo>
                    <a:pt x="2372" y="212"/>
                  </a:lnTo>
                  <a:lnTo>
                    <a:pt x="2354" y="208"/>
                  </a:lnTo>
                  <a:lnTo>
                    <a:pt x="2344" y="206"/>
                  </a:lnTo>
                  <a:lnTo>
                    <a:pt x="2336" y="206"/>
                  </a:lnTo>
                  <a:lnTo>
                    <a:pt x="2326" y="208"/>
                  </a:lnTo>
                  <a:lnTo>
                    <a:pt x="2316" y="212"/>
                  </a:lnTo>
                  <a:lnTo>
                    <a:pt x="2306" y="222"/>
                  </a:lnTo>
                  <a:lnTo>
                    <a:pt x="2294" y="236"/>
                  </a:lnTo>
                  <a:lnTo>
                    <a:pt x="2286" y="248"/>
                  </a:lnTo>
                  <a:lnTo>
                    <a:pt x="2278" y="256"/>
                  </a:lnTo>
                  <a:lnTo>
                    <a:pt x="2266" y="264"/>
                  </a:lnTo>
                  <a:lnTo>
                    <a:pt x="2260" y="270"/>
                  </a:lnTo>
                  <a:lnTo>
                    <a:pt x="2252" y="278"/>
                  </a:lnTo>
                  <a:lnTo>
                    <a:pt x="2242" y="292"/>
                  </a:lnTo>
                  <a:lnTo>
                    <a:pt x="2230" y="314"/>
                  </a:lnTo>
                  <a:lnTo>
                    <a:pt x="2226" y="324"/>
                  </a:lnTo>
                  <a:lnTo>
                    <a:pt x="2226" y="328"/>
                  </a:lnTo>
                  <a:lnTo>
                    <a:pt x="2228" y="330"/>
                  </a:lnTo>
                  <a:lnTo>
                    <a:pt x="2238" y="328"/>
                  </a:lnTo>
                  <a:lnTo>
                    <a:pt x="2260" y="322"/>
                  </a:lnTo>
                  <a:close/>
                  <a:moveTo>
                    <a:pt x="2156" y="150"/>
                  </a:moveTo>
                  <a:lnTo>
                    <a:pt x="2156" y="150"/>
                  </a:lnTo>
                  <a:lnTo>
                    <a:pt x="2132" y="150"/>
                  </a:lnTo>
                  <a:lnTo>
                    <a:pt x="2100" y="148"/>
                  </a:lnTo>
                  <a:lnTo>
                    <a:pt x="2084" y="150"/>
                  </a:lnTo>
                  <a:lnTo>
                    <a:pt x="2068" y="152"/>
                  </a:lnTo>
                  <a:lnTo>
                    <a:pt x="2054" y="156"/>
                  </a:lnTo>
                  <a:lnTo>
                    <a:pt x="2042" y="162"/>
                  </a:lnTo>
                  <a:lnTo>
                    <a:pt x="2016" y="178"/>
                  </a:lnTo>
                  <a:lnTo>
                    <a:pt x="1988" y="192"/>
                  </a:lnTo>
                  <a:lnTo>
                    <a:pt x="1980" y="198"/>
                  </a:lnTo>
                  <a:lnTo>
                    <a:pt x="1978" y="200"/>
                  </a:lnTo>
                  <a:lnTo>
                    <a:pt x="1978" y="202"/>
                  </a:lnTo>
                  <a:lnTo>
                    <a:pt x="1980" y="204"/>
                  </a:lnTo>
                  <a:lnTo>
                    <a:pt x="1982" y="204"/>
                  </a:lnTo>
                  <a:lnTo>
                    <a:pt x="1996" y="206"/>
                  </a:lnTo>
                  <a:lnTo>
                    <a:pt x="2012" y="206"/>
                  </a:lnTo>
                  <a:lnTo>
                    <a:pt x="2020" y="208"/>
                  </a:lnTo>
                  <a:lnTo>
                    <a:pt x="2024" y="210"/>
                  </a:lnTo>
                  <a:lnTo>
                    <a:pt x="2024" y="214"/>
                  </a:lnTo>
                  <a:lnTo>
                    <a:pt x="2024" y="218"/>
                  </a:lnTo>
                  <a:lnTo>
                    <a:pt x="2026" y="224"/>
                  </a:lnTo>
                  <a:lnTo>
                    <a:pt x="2030" y="230"/>
                  </a:lnTo>
                  <a:lnTo>
                    <a:pt x="2038" y="234"/>
                  </a:lnTo>
                  <a:lnTo>
                    <a:pt x="2046" y="238"/>
                  </a:lnTo>
                  <a:lnTo>
                    <a:pt x="2054" y="238"/>
                  </a:lnTo>
                  <a:lnTo>
                    <a:pt x="2074" y="240"/>
                  </a:lnTo>
                  <a:lnTo>
                    <a:pt x="2100" y="244"/>
                  </a:lnTo>
                  <a:lnTo>
                    <a:pt x="2118" y="246"/>
                  </a:lnTo>
                  <a:lnTo>
                    <a:pt x="2138" y="252"/>
                  </a:lnTo>
                  <a:lnTo>
                    <a:pt x="2158" y="258"/>
                  </a:lnTo>
                  <a:lnTo>
                    <a:pt x="2180" y="260"/>
                  </a:lnTo>
                  <a:lnTo>
                    <a:pt x="2200" y="260"/>
                  </a:lnTo>
                  <a:lnTo>
                    <a:pt x="2218" y="258"/>
                  </a:lnTo>
                  <a:lnTo>
                    <a:pt x="2232" y="252"/>
                  </a:lnTo>
                  <a:lnTo>
                    <a:pt x="2240" y="248"/>
                  </a:lnTo>
                  <a:lnTo>
                    <a:pt x="2244" y="244"/>
                  </a:lnTo>
                  <a:lnTo>
                    <a:pt x="2244" y="240"/>
                  </a:lnTo>
                  <a:lnTo>
                    <a:pt x="2242" y="238"/>
                  </a:lnTo>
                  <a:lnTo>
                    <a:pt x="2240" y="234"/>
                  </a:lnTo>
                  <a:lnTo>
                    <a:pt x="2236" y="232"/>
                  </a:lnTo>
                  <a:lnTo>
                    <a:pt x="2236" y="228"/>
                  </a:lnTo>
                  <a:lnTo>
                    <a:pt x="2236" y="220"/>
                  </a:lnTo>
                  <a:lnTo>
                    <a:pt x="2238" y="210"/>
                  </a:lnTo>
                  <a:lnTo>
                    <a:pt x="2244" y="202"/>
                  </a:lnTo>
                  <a:lnTo>
                    <a:pt x="2248" y="192"/>
                  </a:lnTo>
                  <a:lnTo>
                    <a:pt x="2252" y="184"/>
                  </a:lnTo>
                  <a:lnTo>
                    <a:pt x="2252" y="180"/>
                  </a:lnTo>
                  <a:lnTo>
                    <a:pt x="2252" y="176"/>
                  </a:lnTo>
                  <a:lnTo>
                    <a:pt x="2250" y="174"/>
                  </a:lnTo>
                  <a:lnTo>
                    <a:pt x="2246" y="172"/>
                  </a:lnTo>
                  <a:lnTo>
                    <a:pt x="2238" y="166"/>
                  </a:lnTo>
                  <a:lnTo>
                    <a:pt x="2234" y="162"/>
                  </a:lnTo>
                  <a:lnTo>
                    <a:pt x="2230" y="160"/>
                  </a:lnTo>
                  <a:lnTo>
                    <a:pt x="2226" y="156"/>
                  </a:lnTo>
                  <a:lnTo>
                    <a:pt x="2220" y="156"/>
                  </a:lnTo>
                  <a:lnTo>
                    <a:pt x="2212" y="156"/>
                  </a:lnTo>
                  <a:lnTo>
                    <a:pt x="2184" y="164"/>
                  </a:lnTo>
                  <a:lnTo>
                    <a:pt x="2170" y="170"/>
                  </a:lnTo>
                  <a:lnTo>
                    <a:pt x="2162" y="170"/>
                  </a:lnTo>
                  <a:lnTo>
                    <a:pt x="2160" y="168"/>
                  </a:lnTo>
                  <a:lnTo>
                    <a:pt x="2162" y="164"/>
                  </a:lnTo>
                  <a:lnTo>
                    <a:pt x="2164" y="158"/>
                  </a:lnTo>
                  <a:lnTo>
                    <a:pt x="2164" y="154"/>
                  </a:lnTo>
                  <a:lnTo>
                    <a:pt x="2164" y="150"/>
                  </a:lnTo>
                  <a:lnTo>
                    <a:pt x="2156" y="150"/>
                  </a:lnTo>
                  <a:close/>
                  <a:moveTo>
                    <a:pt x="3192" y="724"/>
                  </a:moveTo>
                  <a:lnTo>
                    <a:pt x="3192" y="724"/>
                  </a:lnTo>
                  <a:lnTo>
                    <a:pt x="3218" y="728"/>
                  </a:lnTo>
                  <a:lnTo>
                    <a:pt x="3242" y="734"/>
                  </a:lnTo>
                  <a:lnTo>
                    <a:pt x="3268" y="744"/>
                  </a:lnTo>
                  <a:lnTo>
                    <a:pt x="3300" y="758"/>
                  </a:lnTo>
                  <a:lnTo>
                    <a:pt x="3308" y="762"/>
                  </a:lnTo>
                  <a:lnTo>
                    <a:pt x="3314" y="764"/>
                  </a:lnTo>
                  <a:lnTo>
                    <a:pt x="3316" y="762"/>
                  </a:lnTo>
                  <a:lnTo>
                    <a:pt x="3316" y="760"/>
                  </a:lnTo>
                  <a:lnTo>
                    <a:pt x="3314" y="752"/>
                  </a:lnTo>
                  <a:lnTo>
                    <a:pt x="3316" y="748"/>
                  </a:lnTo>
                  <a:lnTo>
                    <a:pt x="3320" y="746"/>
                  </a:lnTo>
                  <a:lnTo>
                    <a:pt x="3332" y="746"/>
                  </a:lnTo>
                  <a:lnTo>
                    <a:pt x="3338" y="746"/>
                  </a:lnTo>
                  <a:lnTo>
                    <a:pt x="3368" y="758"/>
                  </a:lnTo>
                  <a:lnTo>
                    <a:pt x="3390" y="768"/>
                  </a:lnTo>
                  <a:lnTo>
                    <a:pt x="3412" y="778"/>
                  </a:lnTo>
                  <a:lnTo>
                    <a:pt x="3420" y="782"/>
                  </a:lnTo>
                  <a:lnTo>
                    <a:pt x="3428" y="782"/>
                  </a:lnTo>
                  <a:lnTo>
                    <a:pt x="3434" y="778"/>
                  </a:lnTo>
                  <a:lnTo>
                    <a:pt x="3440" y="772"/>
                  </a:lnTo>
                  <a:lnTo>
                    <a:pt x="3440" y="766"/>
                  </a:lnTo>
                  <a:lnTo>
                    <a:pt x="3440" y="762"/>
                  </a:lnTo>
                  <a:lnTo>
                    <a:pt x="3436" y="756"/>
                  </a:lnTo>
                  <a:lnTo>
                    <a:pt x="3430" y="752"/>
                  </a:lnTo>
                  <a:lnTo>
                    <a:pt x="3422" y="748"/>
                  </a:lnTo>
                  <a:lnTo>
                    <a:pt x="3414" y="746"/>
                  </a:lnTo>
                  <a:lnTo>
                    <a:pt x="3412" y="744"/>
                  </a:lnTo>
                  <a:lnTo>
                    <a:pt x="3412" y="742"/>
                  </a:lnTo>
                  <a:lnTo>
                    <a:pt x="3414" y="742"/>
                  </a:lnTo>
                  <a:lnTo>
                    <a:pt x="3422" y="738"/>
                  </a:lnTo>
                  <a:lnTo>
                    <a:pt x="3432" y="736"/>
                  </a:lnTo>
                  <a:lnTo>
                    <a:pt x="3432" y="734"/>
                  </a:lnTo>
                  <a:lnTo>
                    <a:pt x="3432" y="732"/>
                  </a:lnTo>
                  <a:lnTo>
                    <a:pt x="3426" y="730"/>
                  </a:lnTo>
                  <a:lnTo>
                    <a:pt x="3418" y="726"/>
                  </a:lnTo>
                  <a:lnTo>
                    <a:pt x="3410" y="724"/>
                  </a:lnTo>
                  <a:lnTo>
                    <a:pt x="3406" y="720"/>
                  </a:lnTo>
                  <a:lnTo>
                    <a:pt x="3406" y="718"/>
                  </a:lnTo>
                  <a:lnTo>
                    <a:pt x="3416" y="714"/>
                  </a:lnTo>
                  <a:lnTo>
                    <a:pt x="3428" y="710"/>
                  </a:lnTo>
                  <a:lnTo>
                    <a:pt x="3430" y="708"/>
                  </a:lnTo>
                  <a:lnTo>
                    <a:pt x="3430" y="706"/>
                  </a:lnTo>
                  <a:lnTo>
                    <a:pt x="3426" y="702"/>
                  </a:lnTo>
                  <a:lnTo>
                    <a:pt x="3418" y="696"/>
                  </a:lnTo>
                  <a:lnTo>
                    <a:pt x="3392" y="686"/>
                  </a:lnTo>
                  <a:lnTo>
                    <a:pt x="3364" y="676"/>
                  </a:lnTo>
                  <a:lnTo>
                    <a:pt x="3352" y="674"/>
                  </a:lnTo>
                  <a:lnTo>
                    <a:pt x="3342" y="676"/>
                  </a:lnTo>
                  <a:lnTo>
                    <a:pt x="3336" y="678"/>
                  </a:lnTo>
                  <a:lnTo>
                    <a:pt x="3330" y="684"/>
                  </a:lnTo>
                  <a:lnTo>
                    <a:pt x="3326" y="688"/>
                  </a:lnTo>
                  <a:lnTo>
                    <a:pt x="3322" y="690"/>
                  </a:lnTo>
                  <a:lnTo>
                    <a:pt x="3320" y="688"/>
                  </a:lnTo>
                  <a:lnTo>
                    <a:pt x="3316" y="682"/>
                  </a:lnTo>
                  <a:lnTo>
                    <a:pt x="3312" y="676"/>
                  </a:lnTo>
                  <a:lnTo>
                    <a:pt x="3306" y="672"/>
                  </a:lnTo>
                  <a:lnTo>
                    <a:pt x="3302" y="668"/>
                  </a:lnTo>
                  <a:lnTo>
                    <a:pt x="3294" y="668"/>
                  </a:lnTo>
                  <a:lnTo>
                    <a:pt x="3278" y="666"/>
                  </a:lnTo>
                  <a:lnTo>
                    <a:pt x="3270" y="664"/>
                  </a:lnTo>
                  <a:lnTo>
                    <a:pt x="3258" y="660"/>
                  </a:lnTo>
                  <a:lnTo>
                    <a:pt x="3244" y="656"/>
                  </a:lnTo>
                  <a:lnTo>
                    <a:pt x="3230" y="654"/>
                  </a:lnTo>
                  <a:lnTo>
                    <a:pt x="3216" y="656"/>
                  </a:lnTo>
                  <a:lnTo>
                    <a:pt x="3204" y="660"/>
                  </a:lnTo>
                  <a:lnTo>
                    <a:pt x="3194" y="666"/>
                  </a:lnTo>
                  <a:lnTo>
                    <a:pt x="3186" y="674"/>
                  </a:lnTo>
                  <a:lnTo>
                    <a:pt x="3186" y="676"/>
                  </a:lnTo>
                  <a:lnTo>
                    <a:pt x="3186" y="680"/>
                  </a:lnTo>
                  <a:lnTo>
                    <a:pt x="3188" y="684"/>
                  </a:lnTo>
                  <a:lnTo>
                    <a:pt x="3190" y="688"/>
                  </a:lnTo>
                  <a:lnTo>
                    <a:pt x="3194" y="692"/>
                  </a:lnTo>
                  <a:lnTo>
                    <a:pt x="3196" y="696"/>
                  </a:lnTo>
                  <a:lnTo>
                    <a:pt x="3196" y="700"/>
                  </a:lnTo>
                  <a:lnTo>
                    <a:pt x="3196" y="702"/>
                  </a:lnTo>
                  <a:lnTo>
                    <a:pt x="3190" y="706"/>
                  </a:lnTo>
                  <a:lnTo>
                    <a:pt x="3184" y="712"/>
                  </a:lnTo>
                  <a:lnTo>
                    <a:pt x="3178" y="714"/>
                  </a:lnTo>
                  <a:lnTo>
                    <a:pt x="3176" y="718"/>
                  </a:lnTo>
                  <a:lnTo>
                    <a:pt x="3180" y="720"/>
                  </a:lnTo>
                  <a:lnTo>
                    <a:pt x="3192" y="724"/>
                  </a:lnTo>
                  <a:close/>
                  <a:moveTo>
                    <a:pt x="614" y="10"/>
                  </a:moveTo>
                  <a:lnTo>
                    <a:pt x="614" y="10"/>
                  </a:lnTo>
                  <a:lnTo>
                    <a:pt x="614" y="8"/>
                  </a:lnTo>
                  <a:lnTo>
                    <a:pt x="612" y="6"/>
                  </a:lnTo>
                  <a:lnTo>
                    <a:pt x="606" y="4"/>
                  </a:lnTo>
                  <a:lnTo>
                    <a:pt x="588" y="0"/>
                  </a:lnTo>
                  <a:lnTo>
                    <a:pt x="576" y="0"/>
                  </a:lnTo>
                  <a:lnTo>
                    <a:pt x="566" y="2"/>
                  </a:lnTo>
                  <a:lnTo>
                    <a:pt x="558" y="4"/>
                  </a:lnTo>
                  <a:lnTo>
                    <a:pt x="554" y="10"/>
                  </a:lnTo>
                  <a:lnTo>
                    <a:pt x="552" y="12"/>
                  </a:lnTo>
                  <a:lnTo>
                    <a:pt x="554" y="14"/>
                  </a:lnTo>
                  <a:lnTo>
                    <a:pt x="558" y="18"/>
                  </a:lnTo>
                  <a:lnTo>
                    <a:pt x="568" y="18"/>
                  </a:lnTo>
                  <a:lnTo>
                    <a:pt x="578" y="18"/>
                  </a:lnTo>
                  <a:lnTo>
                    <a:pt x="602" y="16"/>
                  </a:lnTo>
                  <a:lnTo>
                    <a:pt x="610" y="12"/>
                  </a:lnTo>
                  <a:lnTo>
                    <a:pt x="614" y="10"/>
                  </a:lnTo>
                  <a:close/>
                  <a:moveTo>
                    <a:pt x="444" y="80"/>
                  </a:moveTo>
                  <a:lnTo>
                    <a:pt x="444" y="80"/>
                  </a:lnTo>
                  <a:lnTo>
                    <a:pt x="450" y="82"/>
                  </a:lnTo>
                  <a:lnTo>
                    <a:pt x="450" y="84"/>
                  </a:lnTo>
                  <a:lnTo>
                    <a:pt x="456" y="86"/>
                  </a:lnTo>
                  <a:lnTo>
                    <a:pt x="474" y="88"/>
                  </a:lnTo>
                  <a:lnTo>
                    <a:pt x="502" y="94"/>
                  </a:lnTo>
                  <a:lnTo>
                    <a:pt x="514" y="100"/>
                  </a:lnTo>
                  <a:lnTo>
                    <a:pt x="524" y="102"/>
                  </a:lnTo>
                  <a:lnTo>
                    <a:pt x="536" y="100"/>
                  </a:lnTo>
                  <a:lnTo>
                    <a:pt x="544" y="96"/>
                  </a:lnTo>
                  <a:lnTo>
                    <a:pt x="546" y="94"/>
                  </a:lnTo>
                  <a:lnTo>
                    <a:pt x="544" y="94"/>
                  </a:lnTo>
                  <a:lnTo>
                    <a:pt x="520" y="88"/>
                  </a:lnTo>
                  <a:lnTo>
                    <a:pt x="492" y="76"/>
                  </a:lnTo>
                  <a:lnTo>
                    <a:pt x="478" y="74"/>
                  </a:lnTo>
                  <a:lnTo>
                    <a:pt x="466" y="76"/>
                  </a:lnTo>
                  <a:lnTo>
                    <a:pt x="458" y="76"/>
                  </a:lnTo>
                  <a:lnTo>
                    <a:pt x="452" y="74"/>
                  </a:lnTo>
                  <a:lnTo>
                    <a:pt x="438" y="70"/>
                  </a:lnTo>
                  <a:lnTo>
                    <a:pt x="432" y="68"/>
                  </a:lnTo>
                  <a:lnTo>
                    <a:pt x="426" y="66"/>
                  </a:lnTo>
                  <a:lnTo>
                    <a:pt x="420" y="68"/>
                  </a:lnTo>
                  <a:lnTo>
                    <a:pt x="414" y="74"/>
                  </a:lnTo>
                  <a:lnTo>
                    <a:pt x="412" y="76"/>
                  </a:lnTo>
                  <a:lnTo>
                    <a:pt x="414" y="76"/>
                  </a:lnTo>
                  <a:lnTo>
                    <a:pt x="420" y="78"/>
                  </a:lnTo>
                  <a:lnTo>
                    <a:pt x="432" y="78"/>
                  </a:lnTo>
                  <a:lnTo>
                    <a:pt x="444" y="80"/>
                  </a:lnTo>
                  <a:close/>
                  <a:moveTo>
                    <a:pt x="296" y="786"/>
                  </a:moveTo>
                  <a:lnTo>
                    <a:pt x="296" y="786"/>
                  </a:lnTo>
                  <a:lnTo>
                    <a:pt x="290" y="806"/>
                  </a:lnTo>
                  <a:lnTo>
                    <a:pt x="288" y="812"/>
                  </a:lnTo>
                  <a:lnTo>
                    <a:pt x="288" y="818"/>
                  </a:lnTo>
                  <a:lnTo>
                    <a:pt x="292" y="822"/>
                  </a:lnTo>
                  <a:lnTo>
                    <a:pt x="300" y="826"/>
                  </a:lnTo>
                  <a:lnTo>
                    <a:pt x="310" y="828"/>
                  </a:lnTo>
                  <a:lnTo>
                    <a:pt x="324" y="828"/>
                  </a:lnTo>
                  <a:lnTo>
                    <a:pt x="340" y="828"/>
                  </a:lnTo>
                  <a:lnTo>
                    <a:pt x="338" y="830"/>
                  </a:lnTo>
                  <a:lnTo>
                    <a:pt x="334" y="832"/>
                  </a:lnTo>
                  <a:lnTo>
                    <a:pt x="330" y="836"/>
                  </a:lnTo>
                  <a:lnTo>
                    <a:pt x="330" y="842"/>
                  </a:lnTo>
                  <a:lnTo>
                    <a:pt x="330" y="844"/>
                  </a:lnTo>
                  <a:lnTo>
                    <a:pt x="332" y="848"/>
                  </a:lnTo>
                  <a:lnTo>
                    <a:pt x="344" y="856"/>
                  </a:lnTo>
                  <a:lnTo>
                    <a:pt x="350" y="858"/>
                  </a:lnTo>
                  <a:lnTo>
                    <a:pt x="356" y="860"/>
                  </a:lnTo>
                  <a:lnTo>
                    <a:pt x="360" y="860"/>
                  </a:lnTo>
                  <a:lnTo>
                    <a:pt x="362" y="858"/>
                  </a:lnTo>
                  <a:lnTo>
                    <a:pt x="364" y="852"/>
                  </a:lnTo>
                  <a:lnTo>
                    <a:pt x="366" y="844"/>
                  </a:lnTo>
                  <a:lnTo>
                    <a:pt x="366" y="838"/>
                  </a:lnTo>
                  <a:lnTo>
                    <a:pt x="366" y="834"/>
                  </a:lnTo>
                  <a:lnTo>
                    <a:pt x="368" y="832"/>
                  </a:lnTo>
                  <a:lnTo>
                    <a:pt x="370" y="834"/>
                  </a:lnTo>
                  <a:lnTo>
                    <a:pt x="376" y="842"/>
                  </a:lnTo>
                  <a:lnTo>
                    <a:pt x="380" y="848"/>
                  </a:lnTo>
                  <a:lnTo>
                    <a:pt x="382" y="852"/>
                  </a:lnTo>
                  <a:lnTo>
                    <a:pt x="382" y="856"/>
                  </a:lnTo>
                  <a:lnTo>
                    <a:pt x="382" y="860"/>
                  </a:lnTo>
                  <a:lnTo>
                    <a:pt x="378" y="866"/>
                  </a:lnTo>
                  <a:lnTo>
                    <a:pt x="372" y="870"/>
                  </a:lnTo>
                  <a:lnTo>
                    <a:pt x="368" y="874"/>
                  </a:lnTo>
                  <a:lnTo>
                    <a:pt x="368" y="876"/>
                  </a:lnTo>
                  <a:lnTo>
                    <a:pt x="374" y="878"/>
                  </a:lnTo>
                  <a:lnTo>
                    <a:pt x="388" y="880"/>
                  </a:lnTo>
                  <a:lnTo>
                    <a:pt x="404" y="882"/>
                  </a:lnTo>
                  <a:lnTo>
                    <a:pt x="414" y="884"/>
                  </a:lnTo>
                  <a:lnTo>
                    <a:pt x="420" y="886"/>
                  </a:lnTo>
                  <a:lnTo>
                    <a:pt x="424" y="888"/>
                  </a:lnTo>
                  <a:lnTo>
                    <a:pt x="426" y="890"/>
                  </a:lnTo>
                  <a:lnTo>
                    <a:pt x="430" y="892"/>
                  </a:lnTo>
                  <a:lnTo>
                    <a:pt x="450" y="892"/>
                  </a:lnTo>
                  <a:lnTo>
                    <a:pt x="464" y="894"/>
                  </a:lnTo>
                  <a:lnTo>
                    <a:pt x="476" y="894"/>
                  </a:lnTo>
                  <a:lnTo>
                    <a:pt x="494" y="898"/>
                  </a:lnTo>
                  <a:lnTo>
                    <a:pt x="504" y="898"/>
                  </a:lnTo>
                  <a:lnTo>
                    <a:pt x="514" y="898"/>
                  </a:lnTo>
                  <a:lnTo>
                    <a:pt x="524" y="894"/>
                  </a:lnTo>
                  <a:lnTo>
                    <a:pt x="536" y="888"/>
                  </a:lnTo>
                  <a:lnTo>
                    <a:pt x="540" y="886"/>
                  </a:lnTo>
                  <a:lnTo>
                    <a:pt x="540" y="884"/>
                  </a:lnTo>
                  <a:lnTo>
                    <a:pt x="540" y="882"/>
                  </a:lnTo>
                  <a:lnTo>
                    <a:pt x="538" y="878"/>
                  </a:lnTo>
                  <a:lnTo>
                    <a:pt x="530" y="874"/>
                  </a:lnTo>
                  <a:lnTo>
                    <a:pt x="518" y="868"/>
                  </a:lnTo>
                  <a:lnTo>
                    <a:pt x="506" y="862"/>
                  </a:lnTo>
                  <a:lnTo>
                    <a:pt x="494" y="854"/>
                  </a:lnTo>
                  <a:lnTo>
                    <a:pt x="484" y="846"/>
                  </a:lnTo>
                  <a:lnTo>
                    <a:pt x="476" y="836"/>
                  </a:lnTo>
                  <a:lnTo>
                    <a:pt x="472" y="826"/>
                  </a:lnTo>
                  <a:lnTo>
                    <a:pt x="466" y="820"/>
                  </a:lnTo>
                  <a:lnTo>
                    <a:pt x="456" y="808"/>
                  </a:lnTo>
                  <a:lnTo>
                    <a:pt x="452" y="800"/>
                  </a:lnTo>
                  <a:lnTo>
                    <a:pt x="448" y="792"/>
                  </a:lnTo>
                  <a:lnTo>
                    <a:pt x="448" y="780"/>
                  </a:lnTo>
                  <a:lnTo>
                    <a:pt x="450" y="764"/>
                  </a:lnTo>
                  <a:lnTo>
                    <a:pt x="452" y="756"/>
                  </a:lnTo>
                  <a:lnTo>
                    <a:pt x="456" y="748"/>
                  </a:lnTo>
                  <a:lnTo>
                    <a:pt x="464" y="736"/>
                  </a:lnTo>
                  <a:lnTo>
                    <a:pt x="474" y="726"/>
                  </a:lnTo>
                  <a:lnTo>
                    <a:pt x="482" y="718"/>
                  </a:lnTo>
                  <a:lnTo>
                    <a:pt x="490" y="712"/>
                  </a:lnTo>
                  <a:lnTo>
                    <a:pt x="492" y="706"/>
                  </a:lnTo>
                  <a:lnTo>
                    <a:pt x="492" y="704"/>
                  </a:lnTo>
                  <a:lnTo>
                    <a:pt x="488" y="702"/>
                  </a:lnTo>
                  <a:lnTo>
                    <a:pt x="478" y="696"/>
                  </a:lnTo>
                  <a:lnTo>
                    <a:pt x="458" y="688"/>
                  </a:lnTo>
                  <a:lnTo>
                    <a:pt x="454" y="686"/>
                  </a:lnTo>
                  <a:lnTo>
                    <a:pt x="448" y="686"/>
                  </a:lnTo>
                  <a:lnTo>
                    <a:pt x="434" y="688"/>
                  </a:lnTo>
                  <a:lnTo>
                    <a:pt x="400" y="694"/>
                  </a:lnTo>
                  <a:lnTo>
                    <a:pt x="378" y="698"/>
                  </a:lnTo>
                  <a:lnTo>
                    <a:pt x="366" y="700"/>
                  </a:lnTo>
                  <a:lnTo>
                    <a:pt x="362" y="702"/>
                  </a:lnTo>
                  <a:lnTo>
                    <a:pt x="362" y="706"/>
                  </a:lnTo>
                  <a:lnTo>
                    <a:pt x="362" y="708"/>
                  </a:lnTo>
                  <a:lnTo>
                    <a:pt x="362" y="712"/>
                  </a:lnTo>
                  <a:lnTo>
                    <a:pt x="358" y="716"/>
                  </a:lnTo>
                  <a:lnTo>
                    <a:pt x="348" y="720"/>
                  </a:lnTo>
                  <a:lnTo>
                    <a:pt x="338" y="726"/>
                  </a:lnTo>
                  <a:lnTo>
                    <a:pt x="334" y="730"/>
                  </a:lnTo>
                  <a:lnTo>
                    <a:pt x="332" y="734"/>
                  </a:lnTo>
                  <a:lnTo>
                    <a:pt x="334" y="736"/>
                  </a:lnTo>
                  <a:lnTo>
                    <a:pt x="338" y="742"/>
                  </a:lnTo>
                  <a:lnTo>
                    <a:pt x="340" y="746"/>
                  </a:lnTo>
                  <a:lnTo>
                    <a:pt x="340" y="754"/>
                  </a:lnTo>
                  <a:lnTo>
                    <a:pt x="336" y="764"/>
                  </a:lnTo>
                  <a:lnTo>
                    <a:pt x="330" y="774"/>
                  </a:lnTo>
                  <a:lnTo>
                    <a:pt x="324" y="778"/>
                  </a:lnTo>
                  <a:lnTo>
                    <a:pt x="320" y="778"/>
                  </a:lnTo>
                  <a:lnTo>
                    <a:pt x="316" y="776"/>
                  </a:lnTo>
                  <a:lnTo>
                    <a:pt x="310" y="774"/>
                  </a:lnTo>
                  <a:lnTo>
                    <a:pt x="306" y="774"/>
                  </a:lnTo>
                  <a:lnTo>
                    <a:pt x="302" y="778"/>
                  </a:lnTo>
                  <a:lnTo>
                    <a:pt x="296" y="786"/>
                  </a:lnTo>
                  <a:close/>
                  <a:moveTo>
                    <a:pt x="282" y="168"/>
                  </a:moveTo>
                  <a:lnTo>
                    <a:pt x="282" y="168"/>
                  </a:lnTo>
                  <a:lnTo>
                    <a:pt x="290" y="168"/>
                  </a:lnTo>
                  <a:lnTo>
                    <a:pt x="294" y="164"/>
                  </a:lnTo>
                  <a:lnTo>
                    <a:pt x="292" y="160"/>
                  </a:lnTo>
                  <a:lnTo>
                    <a:pt x="288" y="158"/>
                  </a:lnTo>
                  <a:lnTo>
                    <a:pt x="280" y="154"/>
                  </a:lnTo>
                  <a:lnTo>
                    <a:pt x="270" y="152"/>
                  </a:lnTo>
                  <a:lnTo>
                    <a:pt x="260" y="152"/>
                  </a:lnTo>
                  <a:lnTo>
                    <a:pt x="250" y="156"/>
                  </a:lnTo>
                  <a:lnTo>
                    <a:pt x="242" y="160"/>
                  </a:lnTo>
                  <a:lnTo>
                    <a:pt x="240" y="164"/>
                  </a:lnTo>
                  <a:lnTo>
                    <a:pt x="240" y="166"/>
                  </a:lnTo>
                  <a:lnTo>
                    <a:pt x="244" y="166"/>
                  </a:lnTo>
                  <a:lnTo>
                    <a:pt x="260" y="168"/>
                  </a:lnTo>
                  <a:lnTo>
                    <a:pt x="282" y="168"/>
                  </a:lnTo>
                  <a:close/>
                  <a:moveTo>
                    <a:pt x="416" y="96"/>
                  </a:moveTo>
                  <a:lnTo>
                    <a:pt x="416" y="96"/>
                  </a:lnTo>
                  <a:lnTo>
                    <a:pt x="424" y="96"/>
                  </a:lnTo>
                  <a:lnTo>
                    <a:pt x="428" y="100"/>
                  </a:lnTo>
                  <a:lnTo>
                    <a:pt x="432" y="100"/>
                  </a:lnTo>
                  <a:lnTo>
                    <a:pt x="440" y="100"/>
                  </a:lnTo>
                  <a:lnTo>
                    <a:pt x="452" y="98"/>
                  </a:lnTo>
                  <a:lnTo>
                    <a:pt x="464" y="96"/>
                  </a:lnTo>
                  <a:lnTo>
                    <a:pt x="470" y="96"/>
                  </a:lnTo>
                  <a:lnTo>
                    <a:pt x="472" y="96"/>
                  </a:lnTo>
                  <a:lnTo>
                    <a:pt x="470" y="94"/>
                  </a:lnTo>
                  <a:lnTo>
                    <a:pt x="452" y="88"/>
                  </a:lnTo>
                  <a:lnTo>
                    <a:pt x="440" y="86"/>
                  </a:lnTo>
                  <a:lnTo>
                    <a:pt x="436" y="86"/>
                  </a:lnTo>
                  <a:lnTo>
                    <a:pt x="432" y="88"/>
                  </a:lnTo>
                  <a:lnTo>
                    <a:pt x="428" y="90"/>
                  </a:lnTo>
                  <a:lnTo>
                    <a:pt x="424" y="90"/>
                  </a:lnTo>
                  <a:lnTo>
                    <a:pt x="414" y="88"/>
                  </a:lnTo>
                  <a:lnTo>
                    <a:pt x="404" y="86"/>
                  </a:lnTo>
                  <a:lnTo>
                    <a:pt x="398" y="88"/>
                  </a:lnTo>
                  <a:lnTo>
                    <a:pt x="396" y="92"/>
                  </a:lnTo>
                  <a:lnTo>
                    <a:pt x="394" y="94"/>
                  </a:lnTo>
                  <a:lnTo>
                    <a:pt x="398" y="96"/>
                  </a:lnTo>
                  <a:lnTo>
                    <a:pt x="416" y="96"/>
                  </a:lnTo>
                  <a:close/>
                  <a:moveTo>
                    <a:pt x="406" y="124"/>
                  </a:moveTo>
                  <a:lnTo>
                    <a:pt x="406" y="124"/>
                  </a:lnTo>
                  <a:lnTo>
                    <a:pt x="414" y="122"/>
                  </a:lnTo>
                  <a:lnTo>
                    <a:pt x="416" y="122"/>
                  </a:lnTo>
                  <a:lnTo>
                    <a:pt x="416" y="120"/>
                  </a:lnTo>
                  <a:lnTo>
                    <a:pt x="414" y="116"/>
                  </a:lnTo>
                  <a:lnTo>
                    <a:pt x="408" y="112"/>
                  </a:lnTo>
                  <a:lnTo>
                    <a:pt x="402" y="110"/>
                  </a:lnTo>
                  <a:lnTo>
                    <a:pt x="394" y="110"/>
                  </a:lnTo>
                  <a:lnTo>
                    <a:pt x="390" y="112"/>
                  </a:lnTo>
                  <a:lnTo>
                    <a:pt x="392" y="114"/>
                  </a:lnTo>
                  <a:lnTo>
                    <a:pt x="392" y="116"/>
                  </a:lnTo>
                  <a:lnTo>
                    <a:pt x="392" y="118"/>
                  </a:lnTo>
                  <a:lnTo>
                    <a:pt x="390" y="120"/>
                  </a:lnTo>
                  <a:lnTo>
                    <a:pt x="390" y="122"/>
                  </a:lnTo>
                  <a:lnTo>
                    <a:pt x="392" y="124"/>
                  </a:lnTo>
                  <a:lnTo>
                    <a:pt x="406" y="124"/>
                  </a:lnTo>
                  <a:close/>
                  <a:moveTo>
                    <a:pt x="382" y="134"/>
                  </a:moveTo>
                  <a:lnTo>
                    <a:pt x="382" y="134"/>
                  </a:lnTo>
                  <a:lnTo>
                    <a:pt x="372" y="126"/>
                  </a:lnTo>
                  <a:lnTo>
                    <a:pt x="368" y="124"/>
                  </a:lnTo>
                  <a:lnTo>
                    <a:pt x="364" y="124"/>
                  </a:lnTo>
                  <a:lnTo>
                    <a:pt x="350" y="128"/>
                  </a:lnTo>
                  <a:lnTo>
                    <a:pt x="330" y="136"/>
                  </a:lnTo>
                  <a:lnTo>
                    <a:pt x="328" y="138"/>
                  </a:lnTo>
                  <a:lnTo>
                    <a:pt x="326" y="140"/>
                  </a:lnTo>
                  <a:lnTo>
                    <a:pt x="328" y="142"/>
                  </a:lnTo>
                  <a:lnTo>
                    <a:pt x="332" y="144"/>
                  </a:lnTo>
                  <a:lnTo>
                    <a:pt x="342" y="146"/>
                  </a:lnTo>
                  <a:lnTo>
                    <a:pt x="356" y="148"/>
                  </a:lnTo>
                  <a:lnTo>
                    <a:pt x="370" y="148"/>
                  </a:lnTo>
                  <a:lnTo>
                    <a:pt x="380" y="146"/>
                  </a:lnTo>
                  <a:lnTo>
                    <a:pt x="384" y="144"/>
                  </a:lnTo>
                  <a:lnTo>
                    <a:pt x="386" y="142"/>
                  </a:lnTo>
                  <a:lnTo>
                    <a:pt x="386" y="138"/>
                  </a:lnTo>
                  <a:lnTo>
                    <a:pt x="382" y="134"/>
                  </a:lnTo>
                  <a:close/>
                  <a:moveTo>
                    <a:pt x="46" y="116"/>
                  </a:moveTo>
                  <a:lnTo>
                    <a:pt x="46" y="116"/>
                  </a:lnTo>
                  <a:lnTo>
                    <a:pt x="54" y="118"/>
                  </a:lnTo>
                  <a:lnTo>
                    <a:pt x="62" y="114"/>
                  </a:lnTo>
                  <a:lnTo>
                    <a:pt x="66" y="114"/>
                  </a:lnTo>
                  <a:lnTo>
                    <a:pt x="70" y="116"/>
                  </a:lnTo>
                  <a:lnTo>
                    <a:pt x="76" y="120"/>
                  </a:lnTo>
                  <a:lnTo>
                    <a:pt x="80" y="122"/>
                  </a:lnTo>
                  <a:lnTo>
                    <a:pt x="86" y="124"/>
                  </a:lnTo>
                  <a:lnTo>
                    <a:pt x="92" y="122"/>
                  </a:lnTo>
                  <a:lnTo>
                    <a:pt x="102" y="118"/>
                  </a:lnTo>
                  <a:lnTo>
                    <a:pt x="118" y="110"/>
                  </a:lnTo>
                  <a:lnTo>
                    <a:pt x="130" y="104"/>
                  </a:lnTo>
                  <a:lnTo>
                    <a:pt x="134" y="102"/>
                  </a:lnTo>
                  <a:lnTo>
                    <a:pt x="140" y="102"/>
                  </a:lnTo>
                  <a:lnTo>
                    <a:pt x="148" y="102"/>
                  </a:lnTo>
                  <a:lnTo>
                    <a:pt x="158" y="106"/>
                  </a:lnTo>
                  <a:lnTo>
                    <a:pt x="168" y="108"/>
                  </a:lnTo>
                  <a:lnTo>
                    <a:pt x="176" y="108"/>
                  </a:lnTo>
                  <a:lnTo>
                    <a:pt x="180" y="108"/>
                  </a:lnTo>
                  <a:lnTo>
                    <a:pt x="182" y="106"/>
                  </a:lnTo>
                  <a:lnTo>
                    <a:pt x="182" y="102"/>
                  </a:lnTo>
                  <a:lnTo>
                    <a:pt x="176" y="98"/>
                  </a:lnTo>
                  <a:lnTo>
                    <a:pt x="166" y="94"/>
                  </a:lnTo>
                  <a:lnTo>
                    <a:pt x="150" y="90"/>
                  </a:lnTo>
                  <a:lnTo>
                    <a:pt x="126" y="86"/>
                  </a:lnTo>
                  <a:lnTo>
                    <a:pt x="122" y="88"/>
                  </a:lnTo>
                  <a:lnTo>
                    <a:pt x="120" y="90"/>
                  </a:lnTo>
                  <a:lnTo>
                    <a:pt x="118" y="92"/>
                  </a:lnTo>
                  <a:lnTo>
                    <a:pt x="114" y="94"/>
                  </a:lnTo>
                  <a:lnTo>
                    <a:pt x="108" y="98"/>
                  </a:lnTo>
                  <a:lnTo>
                    <a:pt x="96" y="100"/>
                  </a:lnTo>
                  <a:lnTo>
                    <a:pt x="64" y="104"/>
                  </a:lnTo>
                  <a:lnTo>
                    <a:pt x="42" y="108"/>
                  </a:lnTo>
                  <a:lnTo>
                    <a:pt x="34" y="110"/>
                  </a:lnTo>
                  <a:lnTo>
                    <a:pt x="32" y="112"/>
                  </a:lnTo>
                  <a:lnTo>
                    <a:pt x="36" y="114"/>
                  </a:lnTo>
                  <a:lnTo>
                    <a:pt x="46" y="116"/>
                  </a:lnTo>
                  <a:close/>
                  <a:moveTo>
                    <a:pt x="202" y="100"/>
                  </a:moveTo>
                  <a:lnTo>
                    <a:pt x="202" y="100"/>
                  </a:lnTo>
                  <a:lnTo>
                    <a:pt x="210" y="106"/>
                  </a:lnTo>
                  <a:lnTo>
                    <a:pt x="210" y="108"/>
                  </a:lnTo>
                  <a:lnTo>
                    <a:pt x="210" y="112"/>
                  </a:lnTo>
                  <a:lnTo>
                    <a:pt x="208" y="114"/>
                  </a:lnTo>
                  <a:lnTo>
                    <a:pt x="202" y="116"/>
                  </a:lnTo>
                  <a:lnTo>
                    <a:pt x="178" y="118"/>
                  </a:lnTo>
                  <a:lnTo>
                    <a:pt x="152" y="118"/>
                  </a:lnTo>
                  <a:lnTo>
                    <a:pt x="136" y="118"/>
                  </a:lnTo>
                  <a:lnTo>
                    <a:pt x="132" y="120"/>
                  </a:lnTo>
                  <a:lnTo>
                    <a:pt x="134" y="124"/>
                  </a:lnTo>
                  <a:lnTo>
                    <a:pt x="140" y="126"/>
                  </a:lnTo>
                  <a:lnTo>
                    <a:pt x="146" y="132"/>
                  </a:lnTo>
                  <a:lnTo>
                    <a:pt x="146" y="134"/>
                  </a:lnTo>
                  <a:lnTo>
                    <a:pt x="144" y="134"/>
                  </a:lnTo>
                  <a:lnTo>
                    <a:pt x="124" y="132"/>
                  </a:lnTo>
                  <a:lnTo>
                    <a:pt x="110" y="132"/>
                  </a:lnTo>
                  <a:lnTo>
                    <a:pt x="100" y="132"/>
                  </a:lnTo>
                  <a:lnTo>
                    <a:pt x="96" y="134"/>
                  </a:lnTo>
                  <a:lnTo>
                    <a:pt x="96" y="136"/>
                  </a:lnTo>
                  <a:lnTo>
                    <a:pt x="100" y="140"/>
                  </a:lnTo>
                  <a:lnTo>
                    <a:pt x="110" y="144"/>
                  </a:lnTo>
                  <a:lnTo>
                    <a:pt x="118" y="148"/>
                  </a:lnTo>
                  <a:lnTo>
                    <a:pt x="122" y="148"/>
                  </a:lnTo>
                  <a:lnTo>
                    <a:pt x="128" y="144"/>
                  </a:lnTo>
                  <a:lnTo>
                    <a:pt x="140" y="140"/>
                  </a:lnTo>
                  <a:lnTo>
                    <a:pt x="146" y="140"/>
                  </a:lnTo>
                  <a:lnTo>
                    <a:pt x="148" y="140"/>
                  </a:lnTo>
                  <a:lnTo>
                    <a:pt x="146" y="146"/>
                  </a:lnTo>
                  <a:lnTo>
                    <a:pt x="146" y="150"/>
                  </a:lnTo>
                  <a:lnTo>
                    <a:pt x="146" y="152"/>
                  </a:lnTo>
                  <a:lnTo>
                    <a:pt x="150" y="152"/>
                  </a:lnTo>
                  <a:lnTo>
                    <a:pt x="160" y="150"/>
                  </a:lnTo>
                  <a:lnTo>
                    <a:pt x="168" y="148"/>
                  </a:lnTo>
                  <a:lnTo>
                    <a:pt x="176" y="146"/>
                  </a:lnTo>
                  <a:lnTo>
                    <a:pt x="184" y="148"/>
                  </a:lnTo>
                  <a:lnTo>
                    <a:pt x="190" y="150"/>
                  </a:lnTo>
                  <a:lnTo>
                    <a:pt x="192" y="150"/>
                  </a:lnTo>
                  <a:lnTo>
                    <a:pt x="196" y="148"/>
                  </a:lnTo>
                  <a:lnTo>
                    <a:pt x="200" y="144"/>
                  </a:lnTo>
                  <a:lnTo>
                    <a:pt x="198" y="142"/>
                  </a:lnTo>
                  <a:lnTo>
                    <a:pt x="192" y="140"/>
                  </a:lnTo>
                  <a:lnTo>
                    <a:pt x="184" y="138"/>
                  </a:lnTo>
                  <a:lnTo>
                    <a:pt x="184" y="136"/>
                  </a:lnTo>
                  <a:lnTo>
                    <a:pt x="186" y="134"/>
                  </a:lnTo>
                  <a:lnTo>
                    <a:pt x="196" y="130"/>
                  </a:lnTo>
                  <a:lnTo>
                    <a:pt x="206" y="130"/>
                  </a:lnTo>
                  <a:lnTo>
                    <a:pt x="216" y="128"/>
                  </a:lnTo>
                  <a:lnTo>
                    <a:pt x="220" y="126"/>
                  </a:lnTo>
                  <a:lnTo>
                    <a:pt x="226" y="124"/>
                  </a:lnTo>
                  <a:lnTo>
                    <a:pt x="230" y="120"/>
                  </a:lnTo>
                  <a:lnTo>
                    <a:pt x="234" y="118"/>
                  </a:lnTo>
                  <a:lnTo>
                    <a:pt x="246" y="118"/>
                  </a:lnTo>
                  <a:lnTo>
                    <a:pt x="262" y="118"/>
                  </a:lnTo>
                  <a:lnTo>
                    <a:pt x="286" y="114"/>
                  </a:lnTo>
                  <a:lnTo>
                    <a:pt x="298" y="112"/>
                  </a:lnTo>
                  <a:lnTo>
                    <a:pt x="304" y="108"/>
                  </a:lnTo>
                  <a:lnTo>
                    <a:pt x="306" y="104"/>
                  </a:lnTo>
                  <a:lnTo>
                    <a:pt x="304" y="102"/>
                  </a:lnTo>
                  <a:lnTo>
                    <a:pt x="298" y="98"/>
                  </a:lnTo>
                  <a:lnTo>
                    <a:pt x="290" y="96"/>
                  </a:lnTo>
                  <a:lnTo>
                    <a:pt x="280" y="96"/>
                  </a:lnTo>
                  <a:lnTo>
                    <a:pt x="270" y="98"/>
                  </a:lnTo>
                  <a:lnTo>
                    <a:pt x="256" y="98"/>
                  </a:lnTo>
                  <a:lnTo>
                    <a:pt x="258" y="98"/>
                  </a:lnTo>
                  <a:lnTo>
                    <a:pt x="260" y="96"/>
                  </a:lnTo>
                  <a:lnTo>
                    <a:pt x="262" y="94"/>
                  </a:lnTo>
                  <a:lnTo>
                    <a:pt x="262" y="92"/>
                  </a:lnTo>
                  <a:lnTo>
                    <a:pt x="258" y="90"/>
                  </a:lnTo>
                  <a:lnTo>
                    <a:pt x="250" y="88"/>
                  </a:lnTo>
                  <a:lnTo>
                    <a:pt x="228" y="88"/>
                  </a:lnTo>
                  <a:lnTo>
                    <a:pt x="208" y="90"/>
                  </a:lnTo>
                  <a:lnTo>
                    <a:pt x="202" y="92"/>
                  </a:lnTo>
                  <a:lnTo>
                    <a:pt x="198" y="96"/>
                  </a:lnTo>
                  <a:lnTo>
                    <a:pt x="198" y="98"/>
                  </a:lnTo>
                  <a:lnTo>
                    <a:pt x="202" y="100"/>
                  </a:lnTo>
                  <a:close/>
                  <a:moveTo>
                    <a:pt x="272" y="70"/>
                  </a:moveTo>
                  <a:lnTo>
                    <a:pt x="272" y="70"/>
                  </a:lnTo>
                  <a:lnTo>
                    <a:pt x="276" y="66"/>
                  </a:lnTo>
                  <a:lnTo>
                    <a:pt x="278" y="64"/>
                  </a:lnTo>
                  <a:lnTo>
                    <a:pt x="276" y="62"/>
                  </a:lnTo>
                  <a:lnTo>
                    <a:pt x="274" y="60"/>
                  </a:lnTo>
                  <a:lnTo>
                    <a:pt x="268" y="60"/>
                  </a:lnTo>
                  <a:lnTo>
                    <a:pt x="262" y="60"/>
                  </a:lnTo>
                  <a:lnTo>
                    <a:pt x="256" y="62"/>
                  </a:lnTo>
                  <a:lnTo>
                    <a:pt x="250" y="66"/>
                  </a:lnTo>
                  <a:lnTo>
                    <a:pt x="246" y="72"/>
                  </a:lnTo>
                  <a:lnTo>
                    <a:pt x="244" y="76"/>
                  </a:lnTo>
                  <a:lnTo>
                    <a:pt x="244" y="78"/>
                  </a:lnTo>
                  <a:lnTo>
                    <a:pt x="248" y="78"/>
                  </a:lnTo>
                  <a:lnTo>
                    <a:pt x="258" y="74"/>
                  </a:lnTo>
                  <a:lnTo>
                    <a:pt x="272" y="70"/>
                  </a:lnTo>
                  <a:close/>
                  <a:moveTo>
                    <a:pt x="228" y="142"/>
                  </a:moveTo>
                  <a:lnTo>
                    <a:pt x="228" y="142"/>
                  </a:lnTo>
                  <a:lnTo>
                    <a:pt x="222" y="144"/>
                  </a:lnTo>
                  <a:lnTo>
                    <a:pt x="220" y="146"/>
                  </a:lnTo>
                  <a:lnTo>
                    <a:pt x="218" y="150"/>
                  </a:lnTo>
                  <a:lnTo>
                    <a:pt x="220" y="152"/>
                  </a:lnTo>
                  <a:lnTo>
                    <a:pt x="222" y="156"/>
                  </a:lnTo>
                  <a:lnTo>
                    <a:pt x="226" y="156"/>
                  </a:lnTo>
                  <a:lnTo>
                    <a:pt x="232" y="156"/>
                  </a:lnTo>
                  <a:lnTo>
                    <a:pt x="238" y="154"/>
                  </a:lnTo>
                  <a:lnTo>
                    <a:pt x="246" y="148"/>
                  </a:lnTo>
                  <a:lnTo>
                    <a:pt x="248" y="144"/>
                  </a:lnTo>
                  <a:lnTo>
                    <a:pt x="248" y="142"/>
                  </a:lnTo>
                  <a:lnTo>
                    <a:pt x="246" y="140"/>
                  </a:lnTo>
                  <a:lnTo>
                    <a:pt x="242" y="138"/>
                  </a:lnTo>
                  <a:lnTo>
                    <a:pt x="228" y="142"/>
                  </a:lnTo>
                  <a:close/>
                  <a:moveTo>
                    <a:pt x="790" y="22"/>
                  </a:moveTo>
                  <a:lnTo>
                    <a:pt x="790" y="22"/>
                  </a:lnTo>
                  <a:lnTo>
                    <a:pt x="792" y="20"/>
                  </a:lnTo>
                  <a:lnTo>
                    <a:pt x="792" y="18"/>
                  </a:lnTo>
                  <a:lnTo>
                    <a:pt x="788" y="14"/>
                  </a:lnTo>
                  <a:lnTo>
                    <a:pt x="780" y="12"/>
                  </a:lnTo>
                  <a:lnTo>
                    <a:pt x="770" y="12"/>
                  </a:lnTo>
                  <a:lnTo>
                    <a:pt x="748" y="12"/>
                  </a:lnTo>
                  <a:lnTo>
                    <a:pt x="736" y="14"/>
                  </a:lnTo>
                  <a:lnTo>
                    <a:pt x="728" y="18"/>
                  </a:lnTo>
                  <a:lnTo>
                    <a:pt x="726" y="18"/>
                  </a:lnTo>
                  <a:lnTo>
                    <a:pt x="726" y="20"/>
                  </a:lnTo>
                  <a:lnTo>
                    <a:pt x="730" y="22"/>
                  </a:lnTo>
                  <a:lnTo>
                    <a:pt x="750" y="26"/>
                  </a:lnTo>
                  <a:lnTo>
                    <a:pt x="774" y="26"/>
                  </a:lnTo>
                  <a:lnTo>
                    <a:pt x="784" y="26"/>
                  </a:lnTo>
                  <a:lnTo>
                    <a:pt x="790" y="22"/>
                  </a:lnTo>
                  <a:close/>
                  <a:moveTo>
                    <a:pt x="596" y="154"/>
                  </a:moveTo>
                  <a:lnTo>
                    <a:pt x="596" y="154"/>
                  </a:lnTo>
                  <a:lnTo>
                    <a:pt x="588" y="158"/>
                  </a:lnTo>
                  <a:lnTo>
                    <a:pt x="586" y="160"/>
                  </a:lnTo>
                  <a:lnTo>
                    <a:pt x="588" y="162"/>
                  </a:lnTo>
                  <a:lnTo>
                    <a:pt x="592" y="164"/>
                  </a:lnTo>
                  <a:lnTo>
                    <a:pt x="608" y="164"/>
                  </a:lnTo>
                  <a:lnTo>
                    <a:pt x="628" y="164"/>
                  </a:lnTo>
                  <a:lnTo>
                    <a:pt x="634" y="162"/>
                  </a:lnTo>
                  <a:lnTo>
                    <a:pt x="638" y="160"/>
                  </a:lnTo>
                  <a:lnTo>
                    <a:pt x="636" y="158"/>
                  </a:lnTo>
                  <a:lnTo>
                    <a:pt x="632" y="156"/>
                  </a:lnTo>
                  <a:lnTo>
                    <a:pt x="618" y="152"/>
                  </a:lnTo>
                  <a:lnTo>
                    <a:pt x="610" y="152"/>
                  </a:lnTo>
                  <a:lnTo>
                    <a:pt x="600" y="154"/>
                  </a:lnTo>
                  <a:lnTo>
                    <a:pt x="596" y="154"/>
                  </a:lnTo>
                  <a:close/>
                  <a:moveTo>
                    <a:pt x="482" y="98"/>
                  </a:moveTo>
                  <a:lnTo>
                    <a:pt x="482" y="98"/>
                  </a:lnTo>
                  <a:lnTo>
                    <a:pt x="460" y="100"/>
                  </a:lnTo>
                  <a:lnTo>
                    <a:pt x="458" y="102"/>
                  </a:lnTo>
                  <a:lnTo>
                    <a:pt x="462" y="106"/>
                  </a:lnTo>
                  <a:lnTo>
                    <a:pt x="470" y="108"/>
                  </a:lnTo>
                  <a:lnTo>
                    <a:pt x="482" y="108"/>
                  </a:lnTo>
                  <a:lnTo>
                    <a:pt x="510" y="106"/>
                  </a:lnTo>
                  <a:lnTo>
                    <a:pt x="514" y="106"/>
                  </a:lnTo>
                  <a:lnTo>
                    <a:pt x="516" y="104"/>
                  </a:lnTo>
                  <a:lnTo>
                    <a:pt x="508" y="100"/>
                  </a:lnTo>
                  <a:lnTo>
                    <a:pt x="496" y="98"/>
                  </a:lnTo>
                  <a:lnTo>
                    <a:pt x="482" y="98"/>
                  </a:lnTo>
                  <a:close/>
                  <a:moveTo>
                    <a:pt x="796" y="100"/>
                  </a:moveTo>
                  <a:lnTo>
                    <a:pt x="796" y="100"/>
                  </a:lnTo>
                  <a:lnTo>
                    <a:pt x="822" y="96"/>
                  </a:lnTo>
                  <a:lnTo>
                    <a:pt x="842" y="92"/>
                  </a:lnTo>
                  <a:lnTo>
                    <a:pt x="848" y="90"/>
                  </a:lnTo>
                  <a:lnTo>
                    <a:pt x="854" y="88"/>
                  </a:lnTo>
                  <a:lnTo>
                    <a:pt x="856" y="84"/>
                  </a:lnTo>
                  <a:lnTo>
                    <a:pt x="858" y="78"/>
                  </a:lnTo>
                  <a:lnTo>
                    <a:pt x="856" y="70"/>
                  </a:lnTo>
                  <a:lnTo>
                    <a:pt x="852" y="66"/>
                  </a:lnTo>
                  <a:lnTo>
                    <a:pt x="844" y="62"/>
                  </a:lnTo>
                  <a:lnTo>
                    <a:pt x="836" y="60"/>
                  </a:lnTo>
                  <a:lnTo>
                    <a:pt x="828" y="60"/>
                  </a:lnTo>
                  <a:lnTo>
                    <a:pt x="820" y="60"/>
                  </a:lnTo>
                  <a:lnTo>
                    <a:pt x="812" y="62"/>
                  </a:lnTo>
                  <a:lnTo>
                    <a:pt x="806" y="66"/>
                  </a:lnTo>
                  <a:lnTo>
                    <a:pt x="800" y="70"/>
                  </a:lnTo>
                  <a:lnTo>
                    <a:pt x="796" y="72"/>
                  </a:lnTo>
                  <a:lnTo>
                    <a:pt x="784" y="74"/>
                  </a:lnTo>
                  <a:lnTo>
                    <a:pt x="768" y="76"/>
                  </a:lnTo>
                  <a:lnTo>
                    <a:pt x="758" y="80"/>
                  </a:lnTo>
                  <a:lnTo>
                    <a:pt x="748" y="86"/>
                  </a:lnTo>
                  <a:lnTo>
                    <a:pt x="742" y="90"/>
                  </a:lnTo>
                  <a:lnTo>
                    <a:pt x="740" y="94"/>
                  </a:lnTo>
                  <a:lnTo>
                    <a:pt x="742" y="98"/>
                  </a:lnTo>
                  <a:lnTo>
                    <a:pt x="748" y="100"/>
                  </a:lnTo>
                  <a:lnTo>
                    <a:pt x="758" y="102"/>
                  </a:lnTo>
                  <a:lnTo>
                    <a:pt x="768" y="102"/>
                  </a:lnTo>
                  <a:lnTo>
                    <a:pt x="796" y="100"/>
                  </a:lnTo>
                  <a:close/>
                  <a:moveTo>
                    <a:pt x="506" y="132"/>
                  </a:moveTo>
                  <a:lnTo>
                    <a:pt x="506" y="132"/>
                  </a:lnTo>
                  <a:lnTo>
                    <a:pt x="494" y="134"/>
                  </a:lnTo>
                  <a:lnTo>
                    <a:pt x="482" y="132"/>
                  </a:lnTo>
                  <a:lnTo>
                    <a:pt x="476" y="134"/>
                  </a:lnTo>
                  <a:lnTo>
                    <a:pt x="472" y="136"/>
                  </a:lnTo>
                  <a:lnTo>
                    <a:pt x="468" y="140"/>
                  </a:lnTo>
                  <a:lnTo>
                    <a:pt x="466" y="148"/>
                  </a:lnTo>
                  <a:lnTo>
                    <a:pt x="466" y="154"/>
                  </a:lnTo>
                  <a:lnTo>
                    <a:pt x="468" y="156"/>
                  </a:lnTo>
                  <a:lnTo>
                    <a:pt x="472" y="158"/>
                  </a:lnTo>
                  <a:lnTo>
                    <a:pt x="478" y="158"/>
                  </a:lnTo>
                  <a:lnTo>
                    <a:pt x="494" y="158"/>
                  </a:lnTo>
                  <a:lnTo>
                    <a:pt x="512" y="158"/>
                  </a:lnTo>
                  <a:lnTo>
                    <a:pt x="520" y="156"/>
                  </a:lnTo>
                  <a:lnTo>
                    <a:pt x="524" y="154"/>
                  </a:lnTo>
                  <a:lnTo>
                    <a:pt x="526" y="150"/>
                  </a:lnTo>
                  <a:lnTo>
                    <a:pt x="524" y="144"/>
                  </a:lnTo>
                  <a:lnTo>
                    <a:pt x="522" y="138"/>
                  </a:lnTo>
                  <a:lnTo>
                    <a:pt x="516" y="134"/>
                  </a:lnTo>
                  <a:lnTo>
                    <a:pt x="512" y="132"/>
                  </a:lnTo>
                  <a:lnTo>
                    <a:pt x="506" y="132"/>
                  </a:lnTo>
                  <a:close/>
                  <a:moveTo>
                    <a:pt x="456" y="58"/>
                  </a:moveTo>
                  <a:lnTo>
                    <a:pt x="456" y="58"/>
                  </a:lnTo>
                  <a:lnTo>
                    <a:pt x="460" y="58"/>
                  </a:lnTo>
                  <a:lnTo>
                    <a:pt x="464" y="58"/>
                  </a:lnTo>
                  <a:lnTo>
                    <a:pt x="470" y="58"/>
                  </a:lnTo>
                  <a:lnTo>
                    <a:pt x="480" y="58"/>
                  </a:lnTo>
                  <a:lnTo>
                    <a:pt x="486" y="58"/>
                  </a:lnTo>
                  <a:lnTo>
                    <a:pt x="492" y="62"/>
                  </a:lnTo>
                  <a:lnTo>
                    <a:pt x="496" y="64"/>
                  </a:lnTo>
                  <a:lnTo>
                    <a:pt x="500" y="64"/>
                  </a:lnTo>
                  <a:lnTo>
                    <a:pt x="508" y="60"/>
                  </a:lnTo>
                  <a:lnTo>
                    <a:pt x="524" y="56"/>
                  </a:lnTo>
                  <a:lnTo>
                    <a:pt x="548" y="52"/>
                  </a:lnTo>
                  <a:lnTo>
                    <a:pt x="552" y="52"/>
                  </a:lnTo>
                  <a:lnTo>
                    <a:pt x="550" y="50"/>
                  </a:lnTo>
                  <a:lnTo>
                    <a:pt x="540" y="48"/>
                  </a:lnTo>
                  <a:lnTo>
                    <a:pt x="498" y="44"/>
                  </a:lnTo>
                  <a:lnTo>
                    <a:pt x="492" y="44"/>
                  </a:lnTo>
                  <a:lnTo>
                    <a:pt x="488" y="44"/>
                  </a:lnTo>
                  <a:lnTo>
                    <a:pt x="488" y="46"/>
                  </a:lnTo>
                  <a:lnTo>
                    <a:pt x="490" y="48"/>
                  </a:lnTo>
                  <a:lnTo>
                    <a:pt x="494" y="52"/>
                  </a:lnTo>
                  <a:lnTo>
                    <a:pt x="492" y="54"/>
                  </a:lnTo>
                  <a:lnTo>
                    <a:pt x="488" y="54"/>
                  </a:lnTo>
                  <a:lnTo>
                    <a:pt x="462" y="52"/>
                  </a:lnTo>
                  <a:lnTo>
                    <a:pt x="454" y="54"/>
                  </a:lnTo>
                  <a:lnTo>
                    <a:pt x="454" y="56"/>
                  </a:lnTo>
                  <a:lnTo>
                    <a:pt x="456" y="58"/>
                  </a:lnTo>
                  <a:close/>
                  <a:moveTo>
                    <a:pt x="678" y="84"/>
                  </a:moveTo>
                  <a:lnTo>
                    <a:pt x="678" y="84"/>
                  </a:lnTo>
                  <a:lnTo>
                    <a:pt x="688" y="82"/>
                  </a:lnTo>
                  <a:lnTo>
                    <a:pt x="696" y="78"/>
                  </a:lnTo>
                  <a:lnTo>
                    <a:pt x="704" y="74"/>
                  </a:lnTo>
                  <a:lnTo>
                    <a:pt x="710" y="70"/>
                  </a:lnTo>
                  <a:lnTo>
                    <a:pt x="710" y="68"/>
                  </a:lnTo>
                  <a:lnTo>
                    <a:pt x="710" y="66"/>
                  </a:lnTo>
                  <a:lnTo>
                    <a:pt x="704" y="64"/>
                  </a:lnTo>
                  <a:lnTo>
                    <a:pt x="692" y="64"/>
                  </a:lnTo>
                  <a:lnTo>
                    <a:pt x="670" y="68"/>
                  </a:lnTo>
                  <a:lnTo>
                    <a:pt x="654" y="72"/>
                  </a:lnTo>
                  <a:lnTo>
                    <a:pt x="646" y="76"/>
                  </a:lnTo>
                  <a:lnTo>
                    <a:pt x="644" y="80"/>
                  </a:lnTo>
                  <a:lnTo>
                    <a:pt x="646" y="82"/>
                  </a:lnTo>
                  <a:lnTo>
                    <a:pt x="658" y="84"/>
                  </a:lnTo>
                  <a:lnTo>
                    <a:pt x="678" y="84"/>
                  </a:lnTo>
                  <a:close/>
                  <a:moveTo>
                    <a:pt x="568" y="44"/>
                  </a:moveTo>
                  <a:lnTo>
                    <a:pt x="568" y="44"/>
                  </a:lnTo>
                  <a:lnTo>
                    <a:pt x="580" y="44"/>
                  </a:lnTo>
                  <a:lnTo>
                    <a:pt x="582" y="44"/>
                  </a:lnTo>
                  <a:lnTo>
                    <a:pt x="580" y="42"/>
                  </a:lnTo>
                  <a:lnTo>
                    <a:pt x="570" y="38"/>
                  </a:lnTo>
                  <a:lnTo>
                    <a:pt x="556" y="34"/>
                  </a:lnTo>
                  <a:lnTo>
                    <a:pt x="544" y="30"/>
                  </a:lnTo>
                  <a:lnTo>
                    <a:pt x="536" y="28"/>
                  </a:lnTo>
                  <a:lnTo>
                    <a:pt x="528" y="30"/>
                  </a:lnTo>
                  <a:lnTo>
                    <a:pt x="518" y="34"/>
                  </a:lnTo>
                  <a:lnTo>
                    <a:pt x="510" y="38"/>
                  </a:lnTo>
                  <a:lnTo>
                    <a:pt x="508" y="40"/>
                  </a:lnTo>
                  <a:lnTo>
                    <a:pt x="510" y="40"/>
                  </a:lnTo>
                  <a:lnTo>
                    <a:pt x="520" y="40"/>
                  </a:lnTo>
                  <a:lnTo>
                    <a:pt x="542" y="42"/>
                  </a:lnTo>
                  <a:lnTo>
                    <a:pt x="568" y="44"/>
                  </a:lnTo>
                  <a:close/>
                  <a:moveTo>
                    <a:pt x="672" y="122"/>
                  </a:moveTo>
                  <a:lnTo>
                    <a:pt x="672" y="122"/>
                  </a:lnTo>
                  <a:lnTo>
                    <a:pt x="682" y="124"/>
                  </a:lnTo>
                  <a:lnTo>
                    <a:pt x="690" y="124"/>
                  </a:lnTo>
                  <a:lnTo>
                    <a:pt x="694" y="124"/>
                  </a:lnTo>
                  <a:lnTo>
                    <a:pt x="698" y="120"/>
                  </a:lnTo>
                  <a:lnTo>
                    <a:pt x="706" y="116"/>
                  </a:lnTo>
                  <a:lnTo>
                    <a:pt x="710" y="112"/>
                  </a:lnTo>
                  <a:lnTo>
                    <a:pt x="718" y="112"/>
                  </a:lnTo>
                  <a:lnTo>
                    <a:pt x="724" y="110"/>
                  </a:lnTo>
                  <a:lnTo>
                    <a:pt x="728" y="106"/>
                  </a:lnTo>
                  <a:lnTo>
                    <a:pt x="730" y="100"/>
                  </a:lnTo>
                  <a:lnTo>
                    <a:pt x="728" y="94"/>
                  </a:lnTo>
                  <a:lnTo>
                    <a:pt x="724" y="88"/>
                  </a:lnTo>
                  <a:lnTo>
                    <a:pt x="716" y="84"/>
                  </a:lnTo>
                  <a:lnTo>
                    <a:pt x="704" y="84"/>
                  </a:lnTo>
                  <a:lnTo>
                    <a:pt x="688" y="88"/>
                  </a:lnTo>
                  <a:lnTo>
                    <a:pt x="670" y="94"/>
                  </a:lnTo>
                  <a:lnTo>
                    <a:pt x="656" y="94"/>
                  </a:lnTo>
                  <a:lnTo>
                    <a:pt x="644" y="92"/>
                  </a:lnTo>
                  <a:lnTo>
                    <a:pt x="634" y="90"/>
                  </a:lnTo>
                  <a:lnTo>
                    <a:pt x="626" y="90"/>
                  </a:lnTo>
                  <a:lnTo>
                    <a:pt x="620" y="90"/>
                  </a:lnTo>
                  <a:lnTo>
                    <a:pt x="614" y="94"/>
                  </a:lnTo>
                  <a:lnTo>
                    <a:pt x="608" y="104"/>
                  </a:lnTo>
                  <a:lnTo>
                    <a:pt x="606" y="116"/>
                  </a:lnTo>
                  <a:lnTo>
                    <a:pt x="606" y="118"/>
                  </a:lnTo>
                  <a:lnTo>
                    <a:pt x="608" y="122"/>
                  </a:lnTo>
                  <a:lnTo>
                    <a:pt x="614" y="124"/>
                  </a:lnTo>
                  <a:lnTo>
                    <a:pt x="622" y="124"/>
                  </a:lnTo>
                  <a:lnTo>
                    <a:pt x="646" y="120"/>
                  </a:lnTo>
                  <a:lnTo>
                    <a:pt x="660" y="120"/>
                  </a:lnTo>
                  <a:lnTo>
                    <a:pt x="672" y="122"/>
                  </a:lnTo>
                  <a:close/>
                  <a:moveTo>
                    <a:pt x="4428" y="2314"/>
                  </a:moveTo>
                  <a:lnTo>
                    <a:pt x="4428" y="2314"/>
                  </a:lnTo>
                  <a:lnTo>
                    <a:pt x="4426" y="2314"/>
                  </a:lnTo>
                  <a:lnTo>
                    <a:pt x="4428" y="2314"/>
                  </a:lnTo>
                  <a:lnTo>
                    <a:pt x="4432" y="2310"/>
                  </a:lnTo>
                  <a:lnTo>
                    <a:pt x="4436" y="2306"/>
                  </a:lnTo>
                  <a:lnTo>
                    <a:pt x="4436" y="2302"/>
                  </a:lnTo>
                  <a:lnTo>
                    <a:pt x="4432" y="2304"/>
                  </a:lnTo>
                  <a:lnTo>
                    <a:pt x="4428" y="2314"/>
                  </a:lnTo>
                  <a:close/>
                  <a:moveTo>
                    <a:pt x="4510" y="2192"/>
                  </a:moveTo>
                  <a:lnTo>
                    <a:pt x="4510" y="2192"/>
                  </a:lnTo>
                  <a:lnTo>
                    <a:pt x="4508" y="2194"/>
                  </a:lnTo>
                  <a:lnTo>
                    <a:pt x="4506" y="2196"/>
                  </a:lnTo>
                  <a:lnTo>
                    <a:pt x="4502" y="2202"/>
                  </a:lnTo>
                  <a:lnTo>
                    <a:pt x="4498" y="2210"/>
                  </a:lnTo>
                  <a:lnTo>
                    <a:pt x="4496" y="2214"/>
                  </a:lnTo>
                  <a:lnTo>
                    <a:pt x="4492" y="2216"/>
                  </a:lnTo>
                  <a:lnTo>
                    <a:pt x="4482" y="2220"/>
                  </a:lnTo>
                  <a:lnTo>
                    <a:pt x="4476" y="2224"/>
                  </a:lnTo>
                  <a:lnTo>
                    <a:pt x="4476" y="2226"/>
                  </a:lnTo>
                  <a:lnTo>
                    <a:pt x="4474" y="2228"/>
                  </a:lnTo>
                  <a:lnTo>
                    <a:pt x="4478" y="2236"/>
                  </a:lnTo>
                  <a:lnTo>
                    <a:pt x="4480" y="2238"/>
                  </a:lnTo>
                  <a:lnTo>
                    <a:pt x="4482" y="2238"/>
                  </a:lnTo>
                  <a:lnTo>
                    <a:pt x="4484" y="2236"/>
                  </a:lnTo>
                  <a:lnTo>
                    <a:pt x="4490" y="2230"/>
                  </a:lnTo>
                  <a:lnTo>
                    <a:pt x="4494" y="2228"/>
                  </a:lnTo>
                  <a:lnTo>
                    <a:pt x="4498" y="2226"/>
                  </a:lnTo>
                  <a:lnTo>
                    <a:pt x="4504" y="2224"/>
                  </a:lnTo>
                  <a:lnTo>
                    <a:pt x="4508" y="2220"/>
                  </a:lnTo>
                  <a:lnTo>
                    <a:pt x="4510" y="2214"/>
                  </a:lnTo>
                  <a:lnTo>
                    <a:pt x="4512" y="2208"/>
                  </a:lnTo>
                  <a:lnTo>
                    <a:pt x="4512" y="2198"/>
                  </a:lnTo>
                  <a:lnTo>
                    <a:pt x="4512" y="2194"/>
                  </a:lnTo>
                  <a:lnTo>
                    <a:pt x="4510" y="2192"/>
                  </a:lnTo>
                  <a:close/>
                  <a:moveTo>
                    <a:pt x="4462" y="2262"/>
                  </a:moveTo>
                  <a:lnTo>
                    <a:pt x="4462" y="2262"/>
                  </a:lnTo>
                  <a:lnTo>
                    <a:pt x="4460" y="2260"/>
                  </a:lnTo>
                  <a:lnTo>
                    <a:pt x="4456" y="2262"/>
                  </a:lnTo>
                  <a:lnTo>
                    <a:pt x="4452" y="2272"/>
                  </a:lnTo>
                  <a:lnTo>
                    <a:pt x="4448" y="2284"/>
                  </a:lnTo>
                  <a:lnTo>
                    <a:pt x="4448" y="2292"/>
                  </a:lnTo>
                  <a:lnTo>
                    <a:pt x="4448" y="2294"/>
                  </a:lnTo>
                  <a:lnTo>
                    <a:pt x="4452" y="2292"/>
                  </a:lnTo>
                  <a:lnTo>
                    <a:pt x="4458" y="2282"/>
                  </a:lnTo>
                  <a:lnTo>
                    <a:pt x="4462" y="2272"/>
                  </a:lnTo>
                  <a:lnTo>
                    <a:pt x="4462" y="2266"/>
                  </a:lnTo>
                  <a:lnTo>
                    <a:pt x="4462" y="2262"/>
                  </a:lnTo>
                  <a:close/>
                  <a:moveTo>
                    <a:pt x="4486" y="4072"/>
                  </a:moveTo>
                  <a:lnTo>
                    <a:pt x="4486" y="4072"/>
                  </a:lnTo>
                  <a:lnTo>
                    <a:pt x="4482" y="4070"/>
                  </a:lnTo>
                  <a:lnTo>
                    <a:pt x="4482" y="4068"/>
                  </a:lnTo>
                  <a:lnTo>
                    <a:pt x="4480" y="4066"/>
                  </a:lnTo>
                  <a:lnTo>
                    <a:pt x="4478" y="4064"/>
                  </a:lnTo>
                  <a:lnTo>
                    <a:pt x="4474" y="4064"/>
                  </a:lnTo>
                  <a:lnTo>
                    <a:pt x="4470" y="4064"/>
                  </a:lnTo>
                  <a:lnTo>
                    <a:pt x="4460" y="4068"/>
                  </a:lnTo>
                  <a:lnTo>
                    <a:pt x="4450" y="4076"/>
                  </a:lnTo>
                  <a:lnTo>
                    <a:pt x="4448" y="4080"/>
                  </a:lnTo>
                  <a:lnTo>
                    <a:pt x="4448" y="4084"/>
                  </a:lnTo>
                  <a:lnTo>
                    <a:pt x="4446" y="4088"/>
                  </a:lnTo>
                  <a:lnTo>
                    <a:pt x="4442" y="4094"/>
                  </a:lnTo>
                  <a:lnTo>
                    <a:pt x="4440" y="4100"/>
                  </a:lnTo>
                  <a:lnTo>
                    <a:pt x="4438" y="4104"/>
                  </a:lnTo>
                  <a:lnTo>
                    <a:pt x="4440" y="4106"/>
                  </a:lnTo>
                  <a:lnTo>
                    <a:pt x="4442" y="4104"/>
                  </a:lnTo>
                  <a:lnTo>
                    <a:pt x="4448" y="4104"/>
                  </a:lnTo>
                  <a:lnTo>
                    <a:pt x="4458" y="4106"/>
                  </a:lnTo>
                  <a:lnTo>
                    <a:pt x="4462" y="4106"/>
                  </a:lnTo>
                  <a:lnTo>
                    <a:pt x="4466" y="4106"/>
                  </a:lnTo>
                  <a:lnTo>
                    <a:pt x="4470" y="4102"/>
                  </a:lnTo>
                  <a:lnTo>
                    <a:pt x="4474" y="4098"/>
                  </a:lnTo>
                  <a:lnTo>
                    <a:pt x="4478" y="4094"/>
                  </a:lnTo>
                  <a:lnTo>
                    <a:pt x="4480" y="4092"/>
                  </a:lnTo>
                  <a:lnTo>
                    <a:pt x="4482" y="4090"/>
                  </a:lnTo>
                  <a:lnTo>
                    <a:pt x="4484" y="4082"/>
                  </a:lnTo>
                  <a:lnTo>
                    <a:pt x="4488" y="4074"/>
                  </a:lnTo>
                  <a:lnTo>
                    <a:pt x="4488" y="4072"/>
                  </a:lnTo>
                  <a:lnTo>
                    <a:pt x="4486" y="4072"/>
                  </a:lnTo>
                  <a:close/>
                  <a:moveTo>
                    <a:pt x="2916" y="5240"/>
                  </a:moveTo>
                  <a:lnTo>
                    <a:pt x="2916" y="5240"/>
                  </a:lnTo>
                  <a:lnTo>
                    <a:pt x="2912" y="5240"/>
                  </a:lnTo>
                  <a:lnTo>
                    <a:pt x="2908" y="5240"/>
                  </a:lnTo>
                  <a:lnTo>
                    <a:pt x="2902" y="5244"/>
                  </a:lnTo>
                  <a:lnTo>
                    <a:pt x="2898" y="5248"/>
                  </a:lnTo>
                  <a:lnTo>
                    <a:pt x="2896" y="5252"/>
                  </a:lnTo>
                  <a:lnTo>
                    <a:pt x="2896" y="5260"/>
                  </a:lnTo>
                  <a:lnTo>
                    <a:pt x="2896" y="5264"/>
                  </a:lnTo>
                  <a:lnTo>
                    <a:pt x="2894" y="5266"/>
                  </a:lnTo>
                  <a:lnTo>
                    <a:pt x="2890" y="5266"/>
                  </a:lnTo>
                  <a:lnTo>
                    <a:pt x="2888" y="5270"/>
                  </a:lnTo>
                  <a:lnTo>
                    <a:pt x="2892" y="5272"/>
                  </a:lnTo>
                  <a:lnTo>
                    <a:pt x="2904" y="5274"/>
                  </a:lnTo>
                  <a:lnTo>
                    <a:pt x="2914" y="5274"/>
                  </a:lnTo>
                  <a:lnTo>
                    <a:pt x="2916" y="5272"/>
                  </a:lnTo>
                  <a:lnTo>
                    <a:pt x="2918" y="5272"/>
                  </a:lnTo>
                  <a:lnTo>
                    <a:pt x="2918" y="5266"/>
                  </a:lnTo>
                  <a:lnTo>
                    <a:pt x="2920" y="5258"/>
                  </a:lnTo>
                  <a:lnTo>
                    <a:pt x="2924" y="5250"/>
                  </a:lnTo>
                  <a:lnTo>
                    <a:pt x="2924" y="5246"/>
                  </a:lnTo>
                  <a:lnTo>
                    <a:pt x="2922" y="5242"/>
                  </a:lnTo>
                  <a:lnTo>
                    <a:pt x="2916" y="5240"/>
                  </a:lnTo>
                  <a:close/>
                  <a:moveTo>
                    <a:pt x="2868" y="5234"/>
                  </a:moveTo>
                  <a:lnTo>
                    <a:pt x="2868" y="5234"/>
                  </a:lnTo>
                  <a:lnTo>
                    <a:pt x="2866" y="5232"/>
                  </a:lnTo>
                  <a:lnTo>
                    <a:pt x="2864" y="5232"/>
                  </a:lnTo>
                  <a:lnTo>
                    <a:pt x="2860" y="5234"/>
                  </a:lnTo>
                  <a:lnTo>
                    <a:pt x="2854" y="5238"/>
                  </a:lnTo>
                  <a:lnTo>
                    <a:pt x="2850" y="5238"/>
                  </a:lnTo>
                  <a:lnTo>
                    <a:pt x="2844" y="5236"/>
                  </a:lnTo>
                  <a:lnTo>
                    <a:pt x="2838" y="5234"/>
                  </a:lnTo>
                  <a:lnTo>
                    <a:pt x="2836" y="5234"/>
                  </a:lnTo>
                  <a:lnTo>
                    <a:pt x="2834" y="5236"/>
                  </a:lnTo>
                  <a:lnTo>
                    <a:pt x="2834" y="5240"/>
                  </a:lnTo>
                  <a:lnTo>
                    <a:pt x="2836" y="5246"/>
                  </a:lnTo>
                  <a:lnTo>
                    <a:pt x="2840" y="5248"/>
                  </a:lnTo>
                  <a:lnTo>
                    <a:pt x="2844" y="5250"/>
                  </a:lnTo>
                  <a:lnTo>
                    <a:pt x="2850" y="5252"/>
                  </a:lnTo>
                  <a:lnTo>
                    <a:pt x="2856" y="5256"/>
                  </a:lnTo>
                  <a:lnTo>
                    <a:pt x="2860" y="5262"/>
                  </a:lnTo>
                  <a:lnTo>
                    <a:pt x="2860" y="5266"/>
                  </a:lnTo>
                  <a:lnTo>
                    <a:pt x="2860" y="5270"/>
                  </a:lnTo>
                  <a:lnTo>
                    <a:pt x="2862" y="5270"/>
                  </a:lnTo>
                  <a:lnTo>
                    <a:pt x="2866" y="5270"/>
                  </a:lnTo>
                  <a:lnTo>
                    <a:pt x="2868" y="5266"/>
                  </a:lnTo>
                  <a:lnTo>
                    <a:pt x="2870" y="5260"/>
                  </a:lnTo>
                  <a:lnTo>
                    <a:pt x="2876" y="5254"/>
                  </a:lnTo>
                  <a:lnTo>
                    <a:pt x="2882" y="5250"/>
                  </a:lnTo>
                  <a:lnTo>
                    <a:pt x="2882" y="5246"/>
                  </a:lnTo>
                  <a:lnTo>
                    <a:pt x="2882" y="5244"/>
                  </a:lnTo>
                  <a:lnTo>
                    <a:pt x="2876" y="5240"/>
                  </a:lnTo>
                  <a:lnTo>
                    <a:pt x="2868" y="5234"/>
                  </a:lnTo>
                  <a:close/>
                  <a:moveTo>
                    <a:pt x="2906" y="5026"/>
                  </a:moveTo>
                  <a:lnTo>
                    <a:pt x="2906" y="5026"/>
                  </a:lnTo>
                  <a:lnTo>
                    <a:pt x="2906" y="5016"/>
                  </a:lnTo>
                  <a:lnTo>
                    <a:pt x="2906" y="5006"/>
                  </a:lnTo>
                  <a:lnTo>
                    <a:pt x="2904" y="5000"/>
                  </a:lnTo>
                  <a:lnTo>
                    <a:pt x="2902" y="5000"/>
                  </a:lnTo>
                  <a:lnTo>
                    <a:pt x="2900" y="5002"/>
                  </a:lnTo>
                  <a:lnTo>
                    <a:pt x="2898" y="5010"/>
                  </a:lnTo>
                  <a:lnTo>
                    <a:pt x="2898" y="5018"/>
                  </a:lnTo>
                  <a:lnTo>
                    <a:pt x="2898" y="5026"/>
                  </a:lnTo>
                  <a:lnTo>
                    <a:pt x="2896" y="5036"/>
                  </a:lnTo>
                  <a:lnTo>
                    <a:pt x="2896" y="5038"/>
                  </a:lnTo>
                  <a:lnTo>
                    <a:pt x="2898" y="5038"/>
                  </a:lnTo>
                  <a:lnTo>
                    <a:pt x="2902" y="5034"/>
                  </a:lnTo>
                  <a:lnTo>
                    <a:pt x="2906" y="5026"/>
                  </a:lnTo>
                  <a:close/>
                  <a:moveTo>
                    <a:pt x="3284" y="4314"/>
                  </a:moveTo>
                  <a:lnTo>
                    <a:pt x="3284" y="4314"/>
                  </a:lnTo>
                  <a:lnTo>
                    <a:pt x="3286" y="4316"/>
                  </a:lnTo>
                  <a:lnTo>
                    <a:pt x="3288" y="4318"/>
                  </a:lnTo>
                  <a:lnTo>
                    <a:pt x="3290" y="4318"/>
                  </a:lnTo>
                  <a:lnTo>
                    <a:pt x="3290" y="4316"/>
                  </a:lnTo>
                  <a:lnTo>
                    <a:pt x="3290" y="4314"/>
                  </a:lnTo>
                  <a:lnTo>
                    <a:pt x="3288" y="4312"/>
                  </a:lnTo>
                  <a:lnTo>
                    <a:pt x="3284" y="4314"/>
                  </a:lnTo>
                  <a:close/>
                  <a:moveTo>
                    <a:pt x="3284" y="4332"/>
                  </a:moveTo>
                  <a:lnTo>
                    <a:pt x="3284" y="4332"/>
                  </a:lnTo>
                  <a:lnTo>
                    <a:pt x="3284" y="4330"/>
                  </a:lnTo>
                  <a:lnTo>
                    <a:pt x="3282" y="4330"/>
                  </a:lnTo>
                  <a:lnTo>
                    <a:pt x="3278" y="4336"/>
                  </a:lnTo>
                  <a:lnTo>
                    <a:pt x="3278" y="4344"/>
                  </a:lnTo>
                  <a:lnTo>
                    <a:pt x="3278" y="4350"/>
                  </a:lnTo>
                  <a:lnTo>
                    <a:pt x="3282" y="4354"/>
                  </a:lnTo>
                  <a:lnTo>
                    <a:pt x="3284" y="4358"/>
                  </a:lnTo>
                  <a:lnTo>
                    <a:pt x="3286" y="4358"/>
                  </a:lnTo>
                  <a:lnTo>
                    <a:pt x="3286" y="4354"/>
                  </a:lnTo>
                  <a:lnTo>
                    <a:pt x="3284" y="4332"/>
                  </a:lnTo>
                  <a:close/>
                  <a:moveTo>
                    <a:pt x="2868" y="5178"/>
                  </a:moveTo>
                  <a:lnTo>
                    <a:pt x="2868" y="5178"/>
                  </a:lnTo>
                  <a:lnTo>
                    <a:pt x="2870" y="5178"/>
                  </a:lnTo>
                  <a:lnTo>
                    <a:pt x="2872" y="5178"/>
                  </a:lnTo>
                  <a:lnTo>
                    <a:pt x="2874" y="5178"/>
                  </a:lnTo>
                  <a:lnTo>
                    <a:pt x="2876" y="5178"/>
                  </a:lnTo>
                  <a:lnTo>
                    <a:pt x="2876" y="5176"/>
                  </a:lnTo>
                  <a:lnTo>
                    <a:pt x="2874" y="5174"/>
                  </a:lnTo>
                  <a:lnTo>
                    <a:pt x="2872" y="5172"/>
                  </a:lnTo>
                  <a:lnTo>
                    <a:pt x="2866" y="5172"/>
                  </a:lnTo>
                  <a:lnTo>
                    <a:pt x="2862" y="5174"/>
                  </a:lnTo>
                  <a:lnTo>
                    <a:pt x="2864" y="5176"/>
                  </a:lnTo>
                  <a:lnTo>
                    <a:pt x="2866" y="5178"/>
                  </a:lnTo>
                  <a:lnTo>
                    <a:pt x="2868" y="5178"/>
                  </a:lnTo>
                  <a:close/>
                  <a:moveTo>
                    <a:pt x="2798" y="5190"/>
                  </a:moveTo>
                  <a:lnTo>
                    <a:pt x="2798" y="5190"/>
                  </a:lnTo>
                  <a:lnTo>
                    <a:pt x="2804" y="5186"/>
                  </a:lnTo>
                  <a:lnTo>
                    <a:pt x="2812" y="5182"/>
                  </a:lnTo>
                  <a:lnTo>
                    <a:pt x="2818" y="5180"/>
                  </a:lnTo>
                  <a:lnTo>
                    <a:pt x="2818" y="5178"/>
                  </a:lnTo>
                  <a:lnTo>
                    <a:pt x="2818" y="5176"/>
                  </a:lnTo>
                  <a:lnTo>
                    <a:pt x="2814" y="5174"/>
                  </a:lnTo>
                  <a:lnTo>
                    <a:pt x="2810" y="5174"/>
                  </a:lnTo>
                  <a:lnTo>
                    <a:pt x="2804" y="5176"/>
                  </a:lnTo>
                  <a:lnTo>
                    <a:pt x="2794" y="5176"/>
                  </a:lnTo>
                  <a:lnTo>
                    <a:pt x="2780" y="5174"/>
                  </a:lnTo>
                  <a:lnTo>
                    <a:pt x="2770" y="5176"/>
                  </a:lnTo>
                  <a:lnTo>
                    <a:pt x="2764" y="5180"/>
                  </a:lnTo>
                  <a:lnTo>
                    <a:pt x="2764" y="5182"/>
                  </a:lnTo>
                  <a:lnTo>
                    <a:pt x="2764" y="5186"/>
                  </a:lnTo>
                  <a:lnTo>
                    <a:pt x="2768" y="5188"/>
                  </a:lnTo>
                  <a:lnTo>
                    <a:pt x="2780" y="5192"/>
                  </a:lnTo>
                  <a:lnTo>
                    <a:pt x="2790" y="5192"/>
                  </a:lnTo>
                  <a:lnTo>
                    <a:pt x="2796" y="5192"/>
                  </a:lnTo>
                  <a:lnTo>
                    <a:pt x="2798" y="5190"/>
                  </a:lnTo>
                  <a:close/>
                  <a:moveTo>
                    <a:pt x="4914" y="1916"/>
                  </a:moveTo>
                  <a:lnTo>
                    <a:pt x="4914" y="1916"/>
                  </a:lnTo>
                  <a:lnTo>
                    <a:pt x="4910" y="1920"/>
                  </a:lnTo>
                  <a:lnTo>
                    <a:pt x="4910" y="1924"/>
                  </a:lnTo>
                  <a:lnTo>
                    <a:pt x="4912" y="1928"/>
                  </a:lnTo>
                  <a:lnTo>
                    <a:pt x="4914" y="1934"/>
                  </a:lnTo>
                  <a:lnTo>
                    <a:pt x="4926" y="1944"/>
                  </a:lnTo>
                  <a:lnTo>
                    <a:pt x="4938" y="1954"/>
                  </a:lnTo>
                  <a:lnTo>
                    <a:pt x="4942" y="1958"/>
                  </a:lnTo>
                  <a:lnTo>
                    <a:pt x="4942" y="1954"/>
                  </a:lnTo>
                  <a:lnTo>
                    <a:pt x="4940" y="1946"/>
                  </a:lnTo>
                  <a:lnTo>
                    <a:pt x="4936" y="1936"/>
                  </a:lnTo>
                  <a:lnTo>
                    <a:pt x="4930" y="1926"/>
                  </a:lnTo>
                  <a:lnTo>
                    <a:pt x="4924" y="1918"/>
                  </a:lnTo>
                  <a:lnTo>
                    <a:pt x="4918" y="1914"/>
                  </a:lnTo>
                  <a:lnTo>
                    <a:pt x="4916" y="1914"/>
                  </a:lnTo>
                  <a:lnTo>
                    <a:pt x="4914" y="1916"/>
                  </a:lnTo>
                  <a:close/>
                  <a:moveTo>
                    <a:pt x="4520" y="2200"/>
                  </a:moveTo>
                  <a:lnTo>
                    <a:pt x="4520" y="2200"/>
                  </a:lnTo>
                  <a:lnTo>
                    <a:pt x="4522" y="2200"/>
                  </a:lnTo>
                  <a:lnTo>
                    <a:pt x="4524" y="2200"/>
                  </a:lnTo>
                  <a:lnTo>
                    <a:pt x="4528" y="2196"/>
                  </a:lnTo>
                  <a:lnTo>
                    <a:pt x="4528" y="2192"/>
                  </a:lnTo>
                  <a:lnTo>
                    <a:pt x="4528" y="2188"/>
                  </a:lnTo>
                  <a:lnTo>
                    <a:pt x="4524" y="2188"/>
                  </a:lnTo>
                  <a:lnTo>
                    <a:pt x="4520" y="2190"/>
                  </a:lnTo>
                  <a:lnTo>
                    <a:pt x="4518" y="2194"/>
                  </a:lnTo>
                  <a:lnTo>
                    <a:pt x="4518" y="2196"/>
                  </a:lnTo>
                  <a:lnTo>
                    <a:pt x="4520" y="2200"/>
                  </a:lnTo>
                  <a:close/>
                  <a:moveTo>
                    <a:pt x="4814" y="1702"/>
                  </a:moveTo>
                  <a:lnTo>
                    <a:pt x="4814" y="1702"/>
                  </a:lnTo>
                  <a:lnTo>
                    <a:pt x="4812" y="1704"/>
                  </a:lnTo>
                  <a:lnTo>
                    <a:pt x="4812" y="1706"/>
                  </a:lnTo>
                  <a:lnTo>
                    <a:pt x="4816" y="1706"/>
                  </a:lnTo>
                  <a:lnTo>
                    <a:pt x="4832" y="1700"/>
                  </a:lnTo>
                  <a:lnTo>
                    <a:pt x="4842" y="1696"/>
                  </a:lnTo>
                  <a:lnTo>
                    <a:pt x="4850" y="1690"/>
                  </a:lnTo>
                  <a:lnTo>
                    <a:pt x="4856" y="1684"/>
                  </a:lnTo>
                  <a:lnTo>
                    <a:pt x="4858" y="1678"/>
                  </a:lnTo>
                  <a:lnTo>
                    <a:pt x="4856" y="1674"/>
                  </a:lnTo>
                  <a:lnTo>
                    <a:pt x="4852" y="1672"/>
                  </a:lnTo>
                  <a:lnTo>
                    <a:pt x="4848" y="1672"/>
                  </a:lnTo>
                  <a:lnTo>
                    <a:pt x="4842" y="1674"/>
                  </a:lnTo>
                  <a:lnTo>
                    <a:pt x="4828" y="1686"/>
                  </a:lnTo>
                  <a:lnTo>
                    <a:pt x="4814" y="1702"/>
                  </a:lnTo>
                  <a:close/>
                  <a:moveTo>
                    <a:pt x="3278" y="4364"/>
                  </a:moveTo>
                  <a:lnTo>
                    <a:pt x="3278" y="4364"/>
                  </a:lnTo>
                  <a:lnTo>
                    <a:pt x="3276" y="4362"/>
                  </a:lnTo>
                  <a:lnTo>
                    <a:pt x="3274" y="4362"/>
                  </a:lnTo>
                  <a:lnTo>
                    <a:pt x="3278" y="4384"/>
                  </a:lnTo>
                  <a:lnTo>
                    <a:pt x="3278" y="4398"/>
                  </a:lnTo>
                  <a:lnTo>
                    <a:pt x="3278" y="4400"/>
                  </a:lnTo>
                  <a:lnTo>
                    <a:pt x="3276" y="4402"/>
                  </a:lnTo>
                  <a:lnTo>
                    <a:pt x="3272" y="4402"/>
                  </a:lnTo>
                  <a:lnTo>
                    <a:pt x="3266" y="4398"/>
                  </a:lnTo>
                  <a:lnTo>
                    <a:pt x="3264" y="4400"/>
                  </a:lnTo>
                  <a:lnTo>
                    <a:pt x="3264" y="4406"/>
                  </a:lnTo>
                  <a:lnTo>
                    <a:pt x="3262" y="4408"/>
                  </a:lnTo>
                  <a:lnTo>
                    <a:pt x="3260" y="4408"/>
                  </a:lnTo>
                  <a:lnTo>
                    <a:pt x="3256" y="4404"/>
                  </a:lnTo>
                  <a:lnTo>
                    <a:pt x="3254" y="4402"/>
                  </a:lnTo>
                  <a:lnTo>
                    <a:pt x="3252" y="4400"/>
                  </a:lnTo>
                  <a:lnTo>
                    <a:pt x="3250" y="4402"/>
                  </a:lnTo>
                  <a:lnTo>
                    <a:pt x="3248" y="4404"/>
                  </a:lnTo>
                  <a:lnTo>
                    <a:pt x="3248" y="4424"/>
                  </a:lnTo>
                  <a:lnTo>
                    <a:pt x="3248" y="4426"/>
                  </a:lnTo>
                  <a:lnTo>
                    <a:pt x="3246" y="4426"/>
                  </a:lnTo>
                  <a:lnTo>
                    <a:pt x="3240" y="4422"/>
                  </a:lnTo>
                  <a:lnTo>
                    <a:pt x="3238" y="4422"/>
                  </a:lnTo>
                  <a:lnTo>
                    <a:pt x="3234" y="4420"/>
                  </a:lnTo>
                  <a:lnTo>
                    <a:pt x="3232" y="4422"/>
                  </a:lnTo>
                  <a:lnTo>
                    <a:pt x="3230" y="4428"/>
                  </a:lnTo>
                  <a:lnTo>
                    <a:pt x="3226" y="4438"/>
                  </a:lnTo>
                  <a:lnTo>
                    <a:pt x="3224" y="4440"/>
                  </a:lnTo>
                  <a:lnTo>
                    <a:pt x="3220" y="4440"/>
                  </a:lnTo>
                  <a:lnTo>
                    <a:pt x="3214" y="4444"/>
                  </a:lnTo>
                  <a:lnTo>
                    <a:pt x="3210" y="4446"/>
                  </a:lnTo>
                  <a:lnTo>
                    <a:pt x="3212" y="4440"/>
                  </a:lnTo>
                  <a:lnTo>
                    <a:pt x="3212" y="4432"/>
                  </a:lnTo>
                  <a:lnTo>
                    <a:pt x="3210" y="4424"/>
                  </a:lnTo>
                  <a:lnTo>
                    <a:pt x="3208" y="4420"/>
                  </a:lnTo>
                  <a:lnTo>
                    <a:pt x="3204" y="4418"/>
                  </a:lnTo>
                  <a:lnTo>
                    <a:pt x="3200" y="4418"/>
                  </a:lnTo>
                  <a:lnTo>
                    <a:pt x="3198" y="4420"/>
                  </a:lnTo>
                  <a:lnTo>
                    <a:pt x="3198" y="4418"/>
                  </a:lnTo>
                  <a:lnTo>
                    <a:pt x="3196" y="4416"/>
                  </a:lnTo>
                  <a:lnTo>
                    <a:pt x="3194" y="4414"/>
                  </a:lnTo>
                  <a:lnTo>
                    <a:pt x="3192" y="4416"/>
                  </a:lnTo>
                  <a:lnTo>
                    <a:pt x="3192" y="4420"/>
                  </a:lnTo>
                  <a:lnTo>
                    <a:pt x="3190" y="4422"/>
                  </a:lnTo>
                  <a:lnTo>
                    <a:pt x="3188" y="4424"/>
                  </a:lnTo>
                  <a:lnTo>
                    <a:pt x="3186" y="4424"/>
                  </a:lnTo>
                  <a:lnTo>
                    <a:pt x="3182" y="4424"/>
                  </a:lnTo>
                  <a:lnTo>
                    <a:pt x="3178" y="4428"/>
                  </a:lnTo>
                  <a:lnTo>
                    <a:pt x="3176" y="4432"/>
                  </a:lnTo>
                  <a:lnTo>
                    <a:pt x="3178" y="4438"/>
                  </a:lnTo>
                  <a:lnTo>
                    <a:pt x="3178" y="4440"/>
                  </a:lnTo>
                  <a:lnTo>
                    <a:pt x="3174" y="4442"/>
                  </a:lnTo>
                  <a:lnTo>
                    <a:pt x="3170" y="4444"/>
                  </a:lnTo>
                  <a:lnTo>
                    <a:pt x="3166" y="4442"/>
                  </a:lnTo>
                  <a:lnTo>
                    <a:pt x="3164" y="4442"/>
                  </a:lnTo>
                  <a:lnTo>
                    <a:pt x="3162" y="4442"/>
                  </a:lnTo>
                  <a:lnTo>
                    <a:pt x="3160" y="4444"/>
                  </a:lnTo>
                  <a:lnTo>
                    <a:pt x="3156" y="4446"/>
                  </a:lnTo>
                  <a:lnTo>
                    <a:pt x="3150" y="4448"/>
                  </a:lnTo>
                  <a:lnTo>
                    <a:pt x="3146" y="4452"/>
                  </a:lnTo>
                  <a:lnTo>
                    <a:pt x="3142" y="4458"/>
                  </a:lnTo>
                  <a:lnTo>
                    <a:pt x="3140" y="4462"/>
                  </a:lnTo>
                  <a:lnTo>
                    <a:pt x="3140" y="4472"/>
                  </a:lnTo>
                  <a:lnTo>
                    <a:pt x="3138" y="4478"/>
                  </a:lnTo>
                  <a:lnTo>
                    <a:pt x="3134" y="4488"/>
                  </a:lnTo>
                  <a:lnTo>
                    <a:pt x="3132" y="4492"/>
                  </a:lnTo>
                  <a:lnTo>
                    <a:pt x="3134" y="4496"/>
                  </a:lnTo>
                  <a:lnTo>
                    <a:pt x="3136" y="4500"/>
                  </a:lnTo>
                  <a:lnTo>
                    <a:pt x="3138" y="4504"/>
                  </a:lnTo>
                  <a:lnTo>
                    <a:pt x="3140" y="4504"/>
                  </a:lnTo>
                  <a:lnTo>
                    <a:pt x="3144" y="4500"/>
                  </a:lnTo>
                  <a:lnTo>
                    <a:pt x="3148" y="4488"/>
                  </a:lnTo>
                  <a:lnTo>
                    <a:pt x="3150" y="4480"/>
                  </a:lnTo>
                  <a:lnTo>
                    <a:pt x="3152" y="4478"/>
                  </a:lnTo>
                  <a:lnTo>
                    <a:pt x="3152" y="4476"/>
                  </a:lnTo>
                  <a:lnTo>
                    <a:pt x="3154" y="4474"/>
                  </a:lnTo>
                  <a:lnTo>
                    <a:pt x="3156" y="4472"/>
                  </a:lnTo>
                  <a:lnTo>
                    <a:pt x="3156" y="4470"/>
                  </a:lnTo>
                  <a:lnTo>
                    <a:pt x="3158" y="4466"/>
                  </a:lnTo>
                  <a:lnTo>
                    <a:pt x="3160" y="4462"/>
                  </a:lnTo>
                  <a:lnTo>
                    <a:pt x="3164" y="4460"/>
                  </a:lnTo>
                  <a:lnTo>
                    <a:pt x="3168" y="4462"/>
                  </a:lnTo>
                  <a:lnTo>
                    <a:pt x="3170" y="4466"/>
                  </a:lnTo>
                  <a:lnTo>
                    <a:pt x="3168" y="4472"/>
                  </a:lnTo>
                  <a:lnTo>
                    <a:pt x="3168" y="4474"/>
                  </a:lnTo>
                  <a:lnTo>
                    <a:pt x="3172" y="4474"/>
                  </a:lnTo>
                  <a:lnTo>
                    <a:pt x="3178" y="4472"/>
                  </a:lnTo>
                  <a:lnTo>
                    <a:pt x="3182" y="4466"/>
                  </a:lnTo>
                  <a:lnTo>
                    <a:pt x="3184" y="4462"/>
                  </a:lnTo>
                  <a:lnTo>
                    <a:pt x="3184" y="4466"/>
                  </a:lnTo>
                  <a:lnTo>
                    <a:pt x="3184" y="4472"/>
                  </a:lnTo>
                  <a:lnTo>
                    <a:pt x="3184" y="4474"/>
                  </a:lnTo>
                  <a:lnTo>
                    <a:pt x="3186" y="4476"/>
                  </a:lnTo>
                  <a:lnTo>
                    <a:pt x="3192" y="4478"/>
                  </a:lnTo>
                  <a:lnTo>
                    <a:pt x="3194" y="4480"/>
                  </a:lnTo>
                  <a:lnTo>
                    <a:pt x="3194" y="4476"/>
                  </a:lnTo>
                  <a:lnTo>
                    <a:pt x="3194" y="4470"/>
                  </a:lnTo>
                  <a:lnTo>
                    <a:pt x="3196" y="4466"/>
                  </a:lnTo>
                  <a:lnTo>
                    <a:pt x="3198" y="4464"/>
                  </a:lnTo>
                  <a:lnTo>
                    <a:pt x="3196" y="4462"/>
                  </a:lnTo>
                  <a:lnTo>
                    <a:pt x="3194" y="4460"/>
                  </a:lnTo>
                  <a:lnTo>
                    <a:pt x="3196" y="4458"/>
                  </a:lnTo>
                  <a:lnTo>
                    <a:pt x="3200" y="4458"/>
                  </a:lnTo>
                  <a:lnTo>
                    <a:pt x="3206" y="4460"/>
                  </a:lnTo>
                  <a:lnTo>
                    <a:pt x="3210" y="4464"/>
                  </a:lnTo>
                  <a:lnTo>
                    <a:pt x="3216" y="4466"/>
                  </a:lnTo>
                  <a:lnTo>
                    <a:pt x="3218" y="4468"/>
                  </a:lnTo>
                  <a:lnTo>
                    <a:pt x="3222" y="4472"/>
                  </a:lnTo>
                  <a:lnTo>
                    <a:pt x="3222" y="4476"/>
                  </a:lnTo>
                  <a:lnTo>
                    <a:pt x="3224" y="4478"/>
                  </a:lnTo>
                  <a:lnTo>
                    <a:pt x="3226" y="4478"/>
                  </a:lnTo>
                  <a:lnTo>
                    <a:pt x="3226" y="4482"/>
                  </a:lnTo>
                  <a:lnTo>
                    <a:pt x="3224" y="4486"/>
                  </a:lnTo>
                  <a:lnTo>
                    <a:pt x="3220" y="4492"/>
                  </a:lnTo>
                  <a:lnTo>
                    <a:pt x="3216" y="4500"/>
                  </a:lnTo>
                  <a:lnTo>
                    <a:pt x="3216" y="4502"/>
                  </a:lnTo>
                  <a:lnTo>
                    <a:pt x="3216" y="4506"/>
                  </a:lnTo>
                  <a:lnTo>
                    <a:pt x="3218" y="4520"/>
                  </a:lnTo>
                  <a:lnTo>
                    <a:pt x="3220" y="4526"/>
                  </a:lnTo>
                  <a:lnTo>
                    <a:pt x="3222" y="4532"/>
                  </a:lnTo>
                  <a:lnTo>
                    <a:pt x="3224" y="4534"/>
                  </a:lnTo>
                  <a:lnTo>
                    <a:pt x="3224" y="4536"/>
                  </a:lnTo>
                  <a:lnTo>
                    <a:pt x="3226" y="4538"/>
                  </a:lnTo>
                  <a:lnTo>
                    <a:pt x="3234" y="4544"/>
                  </a:lnTo>
                  <a:lnTo>
                    <a:pt x="3252" y="4552"/>
                  </a:lnTo>
                  <a:lnTo>
                    <a:pt x="3256" y="4554"/>
                  </a:lnTo>
                  <a:lnTo>
                    <a:pt x="3260" y="4548"/>
                  </a:lnTo>
                  <a:lnTo>
                    <a:pt x="3264" y="4542"/>
                  </a:lnTo>
                  <a:lnTo>
                    <a:pt x="3266" y="4542"/>
                  </a:lnTo>
                  <a:lnTo>
                    <a:pt x="3268" y="4544"/>
                  </a:lnTo>
                  <a:lnTo>
                    <a:pt x="3266" y="4550"/>
                  </a:lnTo>
                  <a:lnTo>
                    <a:pt x="3266" y="4556"/>
                  </a:lnTo>
                  <a:lnTo>
                    <a:pt x="3268" y="4564"/>
                  </a:lnTo>
                  <a:lnTo>
                    <a:pt x="3270" y="4566"/>
                  </a:lnTo>
                  <a:lnTo>
                    <a:pt x="3272" y="4568"/>
                  </a:lnTo>
                  <a:lnTo>
                    <a:pt x="3274" y="4566"/>
                  </a:lnTo>
                  <a:lnTo>
                    <a:pt x="3278" y="4564"/>
                  </a:lnTo>
                  <a:lnTo>
                    <a:pt x="3282" y="4554"/>
                  </a:lnTo>
                  <a:lnTo>
                    <a:pt x="3284" y="4546"/>
                  </a:lnTo>
                  <a:lnTo>
                    <a:pt x="3286" y="4540"/>
                  </a:lnTo>
                  <a:lnTo>
                    <a:pt x="3284" y="4534"/>
                  </a:lnTo>
                  <a:lnTo>
                    <a:pt x="3280" y="4524"/>
                  </a:lnTo>
                  <a:lnTo>
                    <a:pt x="3278" y="4520"/>
                  </a:lnTo>
                  <a:lnTo>
                    <a:pt x="3276" y="4518"/>
                  </a:lnTo>
                  <a:lnTo>
                    <a:pt x="3274" y="4516"/>
                  </a:lnTo>
                  <a:lnTo>
                    <a:pt x="3274" y="4514"/>
                  </a:lnTo>
                  <a:lnTo>
                    <a:pt x="3274" y="4508"/>
                  </a:lnTo>
                  <a:lnTo>
                    <a:pt x="3276" y="4500"/>
                  </a:lnTo>
                  <a:lnTo>
                    <a:pt x="3280" y="4496"/>
                  </a:lnTo>
                  <a:lnTo>
                    <a:pt x="3284" y="4494"/>
                  </a:lnTo>
                  <a:lnTo>
                    <a:pt x="3284" y="4490"/>
                  </a:lnTo>
                  <a:lnTo>
                    <a:pt x="3284" y="4486"/>
                  </a:lnTo>
                  <a:lnTo>
                    <a:pt x="3288" y="4484"/>
                  </a:lnTo>
                  <a:lnTo>
                    <a:pt x="3290" y="4482"/>
                  </a:lnTo>
                  <a:lnTo>
                    <a:pt x="3292" y="4482"/>
                  </a:lnTo>
                  <a:lnTo>
                    <a:pt x="3292" y="4490"/>
                  </a:lnTo>
                  <a:lnTo>
                    <a:pt x="3294" y="4498"/>
                  </a:lnTo>
                  <a:lnTo>
                    <a:pt x="3296" y="4502"/>
                  </a:lnTo>
                  <a:lnTo>
                    <a:pt x="3300" y="4506"/>
                  </a:lnTo>
                  <a:lnTo>
                    <a:pt x="3302" y="4510"/>
                  </a:lnTo>
                  <a:lnTo>
                    <a:pt x="3300" y="4512"/>
                  </a:lnTo>
                  <a:lnTo>
                    <a:pt x="3300" y="4518"/>
                  </a:lnTo>
                  <a:lnTo>
                    <a:pt x="3302" y="4528"/>
                  </a:lnTo>
                  <a:lnTo>
                    <a:pt x="3304" y="4530"/>
                  </a:lnTo>
                  <a:lnTo>
                    <a:pt x="3306" y="4530"/>
                  </a:lnTo>
                  <a:lnTo>
                    <a:pt x="3306" y="4526"/>
                  </a:lnTo>
                  <a:lnTo>
                    <a:pt x="3308" y="4518"/>
                  </a:lnTo>
                  <a:lnTo>
                    <a:pt x="3306" y="4508"/>
                  </a:lnTo>
                  <a:lnTo>
                    <a:pt x="3304" y="4502"/>
                  </a:lnTo>
                  <a:lnTo>
                    <a:pt x="3308" y="4504"/>
                  </a:lnTo>
                  <a:lnTo>
                    <a:pt x="3310" y="4506"/>
                  </a:lnTo>
                  <a:lnTo>
                    <a:pt x="3312" y="4506"/>
                  </a:lnTo>
                  <a:lnTo>
                    <a:pt x="3310" y="4504"/>
                  </a:lnTo>
                  <a:lnTo>
                    <a:pt x="3310" y="4500"/>
                  </a:lnTo>
                  <a:lnTo>
                    <a:pt x="3312" y="4498"/>
                  </a:lnTo>
                  <a:lnTo>
                    <a:pt x="3316" y="4498"/>
                  </a:lnTo>
                  <a:lnTo>
                    <a:pt x="3320" y="4492"/>
                  </a:lnTo>
                  <a:lnTo>
                    <a:pt x="3322" y="4488"/>
                  </a:lnTo>
                  <a:lnTo>
                    <a:pt x="3322" y="4482"/>
                  </a:lnTo>
                  <a:lnTo>
                    <a:pt x="3320" y="4468"/>
                  </a:lnTo>
                  <a:lnTo>
                    <a:pt x="3320" y="4464"/>
                  </a:lnTo>
                  <a:lnTo>
                    <a:pt x="3318" y="4462"/>
                  </a:lnTo>
                  <a:lnTo>
                    <a:pt x="3316" y="4460"/>
                  </a:lnTo>
                  <a:lnTo>
                    <a:pt x="3314" y="4458"/>
                  </a:lnTo>
                  <a:lnTo>
                    <a:pt x="3314" y="4452"/>
                  </a:lnTo>
                  <a:lnTo>
                    <a:pt x="3316" y="4446"/>
                  </a:lnTo>
                  <a:lnTo>
                    <a:pt x="3316" y="4442"/>
                  </a:lnTo>
                  <a:lnTo>
                    <a:pt x="3314" y="4438"/>
                  </a:lnTo>
                  <a:lnTo>
                    <a:pt x="3314" y="4432"/>
                  </a:lnTo>
                  <a:lnTo>
                    <a:pt x="3314" y="4428"/>
                  </a:lnTo>
                  <a:lnTo>
                    <a:pt x="3312" y="4424"/>
                  </a:lnTo>
                  <a:lnTo>
                    <a:pt x="3310" y="4424"/>
                  </a:lnTo>
                  <a:lnTo>
                    <a:pt x="3308" y="4424"/>
                  </a:lnTo>
                  <a:lnTo>
                    <a:pt x="3304" y="4424"/>
                  </a:lnTo>
                  <a:lnTo>
                    <a:pt x="3302" y="4422"/>
                  </a:lnTo>
                  <a:lnTo>
                    <a:pt x="3302" y="4420"/>
                  </a:lnTo>
                  <a:lnTo>
                    <a:pt x="3304" y="4418"/>
                  </a:lnTo>
                  <a:lnTo>
                    <a:pt x="3308" y="4416"/>
                  </a:lnTo>
                  <a:lnTo>
                    <a:pt x="3310" y="4412"/>
                  </a:lnTo>
                  <a:lnTo>
                    <a:pt x="3312" y="4406"/>
                  </a:lnTo>
                  <a:lnTo>
                    <a:pt x="3308" y="4400"/>
                  </a:lnTo>
                  <a:lnTo>
                    <a:pt x="3306" y="4396"/>
                  </a:lnTo>
                  <a:lnTo>
                    <a:pt x="3306" y="4390"/>
                  </a:lnTo>
                  <a:lnTo>
                    <a:pt x="3306" y="4386"/>
                  </a:lnTo>
                  <a:lnTo>
                    <a:pt x="3302" y="4388"/>
                  </a:lnTo>
                  <a:lnTo>
                    <a:pt x="3300" y="4388"/>
                  </a:lnTo>
                  <a:lnTo>
                    <a:pt x="3298" y="4384"/>
                  </a:lnTo>
                  <a:lnTo>
                    <a:pt x="3296" y="4380"/>
                  </a:lnTo>
                  <a:lnTo>
                    <a:pt x="3292" y="4376"/>
                  </a:lnTo>
                  <a:lnTo>
                    <a:pt x="3288" y="4374"/>
                  </a:lnTo>
                  <a:lnTo>
                    <a:pt x="3284" y="4372"/>
                  </a:lnTo>
                  <a:lnTo>
                    <a:pt x="3282" y="4368"/>
                  </a:lnTo>
                  <a:lnTo>
                    <a:pt x="3282" y="4366"/>
                  </a:lnTo>
                  <a:lnTo>
                    <a:pt x="3278" y="4364"/>
                  </a:lnTo>
                  <a:close/>
                  <a:moveTo>
                    <a:pt x="3136" y="4268"/>
                  </a:moveTo>
                  <a:lnTo>
                    <a:pt x="3136" y="4268"/>
                  </a:lnTo>
                  <a:lnTo>
                    <a:pt x="3138" y="4270"/>
                  </a:lnTo>
                  <a:lnTo>
                    <a:pt x="3140" y="4272"/>
                  </a:lnTo>
                  <a:lnTo>
                    <a:pt x="3140" y="4278"/>
                  </a:lnTo>
                  <a:lnTo>
                    <a:pt x="3138" y="4286"/>
                  </a:lnTo>
                  <a:lnTo>
                    <a:pt x="3138" y="4296"/>
                  </a:lnTo>
                  <a:lnTo>
                    <a:pt x="3140" y="4302"/>
                  </a:lnTo>
                  <a:lnTo>
                    <a:pt x="3136" y="4306"/>
                  </a:lnTo>
                  <a:lnTo>
                    <a:pt x="3134" y="4312"/>
                  </a:lnTo>
                  <a:lnTo>
                    <a:pt x="3134" y="4324"/>
                  </a:lnTo>
                  <a:lnTo>
                    <a:pt x="3134" y="4328"/>
                  </a:lnTo>
                  <a:lnTo>
                    <a:pt x="3136" y="4330"/>
                  </a:lnTo>
                  <a:lnTo>
                    <a:pt x="3138" y="4330"/>
                  </a:lnTo>
                  <a:lnTo>
                    <a:pt x="3140" y="4328"/>
                  </a:lnTo>
                  <a:lnTo>
                    <a:pt x="3146" y="4324"/>
                  </a:lnTo>
                  <a:lnTo>
                    <a:pt x="3148" y="4320"/>
                  </a:lnTo>
                  <a:lnTo>
                    <a:pt x="3152" y="4320"/>
                  </a:lnTo>
                  <a:lnTo>
                    <a:pt x="3158" y="4318"/>
                  </a:lnTo>
                  <a:lnTo>
                    <a:pt x="3166" y="4312"/>
                  </a:lnTo>
                  <a:lnTo>
                    <a:pt x="3178" y="4298"/>
                  </a:lnTo>
                  <a:lnTo>
                    <a:pt x="3182" y="4296"/>
                  </a:lnTo>
                  <a:lnTo>
                    <a:pt x="3182" y="4292"/>
                  </a:lnTo>
                  <a:lnTo>
                    <a:pt x="3184" y="4282"/>
                  </a:lnTo>
                  <a:lnTo>
                    <a:pt x="3182" y="4276"/>
                  </a:lnTo>
                  <a:lnTo>
                    <a:pt x="3180" y="4276"/>
                  </a:lnTo>
                  <a:lnTo>
                    <a:pt x="3178" y="4276"/>
                  </a:lnTo>
                  <a:lnTo>
                    <a:pt x="3176" y="4278"/>
                  </a:lnTo>
                  <a:lnTo>
                    <a:pt x="3172" y="4276"/>
                  </a:lnTo>
                  <a:lnTo>
                    <a:pt x="3168" y="4274"/>
                  </a:lnTo>
                  <a:lnTo>
                    <a:pt x="3166" y="4274"/>
                  </a:lnTo>
                  <a:lnTo>
                    <a:pt x="3164" y="4274"/>
                  </a:lnTo>
                  <a:lnTo>
                    <a:pt x="3162" y="4276"/>
                  </a:lnTo>
                  <a:lnTo>
                    <a:pt x="3160" y="4274"/>
                  </a:lnTo>
                  <a:lnTo>
                    <a:pt x="3154" y="4270"/>
                  </a:lnTo>
                  <a:lnTo>
                    <a:pt x="3146" y="4264"/>
                  </a:lnTo>
                  <a:lnTo>
                    <a:pt x="3138" y="4258"/>
                  </a:lnTo>
                  <a:lnTo>
                    <a:pt x="3132" y="4258"/>
                  </a:lnTo>
                  <a:lnTo>
                    <a:pt x="3130" y="4260"/>
                  </a:lnTo>
                  <a:lnTo>
                    <a:pt x="3130" y="4264"/>
                  </a:lnTo>
                  <a:lnTo>
                    <a:pt x="3136" y="4268"/>
                  </a:lnTo>
                  <a:close/>
                  <a:moveTo>
                    <a:pt x="3270" y="4928"/>
                  </a:moveTo>
                  <a:lnTo>
                    <a:pt x="3270" y="4928"/>
                  </a:lnTo>
                  <a:lnTo>
                    <a:pt x="3268" y="4926"/>
                  </a:lnTo>
                  <a:lnTo>
                    <a:pt x="3264" y="4924"/>
                  </a:lnTo>
                  <a:lnTo>
                    <a:pt x="3250" y="4920"/>
                  </a:lnTo>
                  <a:lnTo>
                    <a:pt x="3244" y="4920"/>
                  </a:lnTo>
                  <a:lnTo>
                    <a:pt x="3238" y="4920"/>
                  </a:lnTo>
                  <a:lnTo>
                    <a:pt x="3232" y="4924"/>
                  </a:lnTo>
                  <a:lnTo>
                    <a:pt x="3230" y="4930"/>
                  </a:lnTo>
                  <a:lnTo>
                    <a:pt x="3232" y="4934"/>
                  </a:lnTo>
                  <a:lnTo>
                    <a:pt x="3236" y="4936"/>
                  </a:lnTo>
                  <a:lnTo>
                    <a:pt x="3242" y="4936"/>
                  </a:lnTo>
                  <a:lnTo>
                    <a:pt x="3250" y="4936"/>
                  </a:lnTo>
                  <a:lnTo>
                    <a:pt x="3264" y="4934"/>
                  </a:lnTo>
                  <a:lnTo>
                    <a:pt x="3268" y="4932"/>
                  </a:lnTo>
                  <a:lnTo>
                    <a:pt x="3270" y="4928"/>
                  </a:lnTo>
                  <a:close/>
                  <a:moveTo>
                    <a:pt x="3148" y="4520"/>
                  </a:moveTo>
                  <a:lnTo>
                    <a:pt x="3148" y="4520"/>
                  </a:lnTo>
                  <a:lnTo>
                    <a:pt x="3146" y="4516"/>
                  </a:lnTo>
                  <a:lnTo>
                    <a:pt x="3138" y="4512"/>
                  </a:lnTo>
                  <a:lnTo>
                    <a:pt x="3136" y="4512"/>
                  </a:lnTo>
                  <a:lnTo>
                    <a:pt x="3132" y="4512"/>
                  </a:lnTo>
                  <a:lnTo>
                    <a:pt x="3130" y="4516"/>
                  </a:lnTo>
                  <a:lnTo>
                    <a:pt x="3130" y="4520"/>
                  </a:lnTo>
                  <a:lnTo>
                    <a:pt x="3130" y="4524"/>
                  </a:lnTo>
                  <a:lnTo>
                    <a:pt x="3132" y="4526"/>
                  </a:lnTo>
                  <a:lnTo>
                    <a:pt x="3136" y="4528"/>
                  </a:lnTo>
                  <a:lnTo>
                    <a:pt x="3140" y="4526"/>
                  </a:lnTo>
                  <a:lnTo>
                    <a:pt x="3146" y="4524"/>
                  </a:lnTo>
                  <a:lnTo>
                    <a:pt x="3148" y="4520"/>
                  </a:lnTo>
                  <a:close/>
                  <a:moveTo>
                    <a:pt x="3204" y="4288"/>
                  </a:moveTo>
                  <a:lnTo>
                    <a:pt x="3204" y="4288"/>
                  </a:lnTo>
                  <a:lnTo>
                    <a:pt x="3204" y="4290"/>
                  </a:lnTo>
                  <a:lnTo>
                    <a:pt x="3204" y="4294"/>
                  </a:lnTo>
                  <a:lnTo>
                    <a:pt x="3206" y="4296"/>
                  </a:lnTo>
                  <a:lnTo>
                    <a:pt x="3208" y="4296"/>
                  </a:lnTo>
                  <a:lnTo>
                    <a:pt x="3208" y="4294"/>
                  </a:lnTo>
                  <a:lnTo>
                    <a:pt x="3208" y="4292"/>
                  </a:lnTo>
                  <a:lnTo>
                    <a:pt x="3206" y="4288"/>
                  </a:lnTo>
                  <a:lnTo>
                    <a:pt x="3204" y="4288"/>
                  </a:lnTo>
                  <a:close/>
                  <a:moveTo>
                    <a:pt x="3186" y="4210"/>
                  </a:moveTo>
                  <a:lnTo>
                    <a:pt x="3186" y="4210"/>
                  </a:lnTo>
                  <a:lnTo>
                    <a:pt x="3184" y="4208"/>
                  </a:lnTo>
                  <a:lnTo>
                    <a:pt x="3182" y="4204"/>
                  </a:lnTo>
                  <a:lnTo>
                    <a:pt x="3178" y="4200"/>
                  </a:lnTo>
                  <a:lnTo>
                    <a:pt x="3174" y="4198"/>
                  </a:lnTo>
                  <a:lnTo>
                    <a:pt x="3174" y="4200"/>
                  </a:lnTo>
                  <a:lnTo>
                    <a:pt x="3174" y="4202"/>
                  </a:lnTo>
                  <a:lnTo>
                    <a:pt x="3178" y="4206"/>
                  </a:lnTo>
                  <a:lnTo>
                    <a:pt x="3180" y="4212"/>
                  </a:lnTo>
                  <a:lnTo>
                    <a:pt x="3184" y="4214"/>
                  </a:lnTo>
                  <a:lnTo>
                    <a:pt x="3190" y="4220"/>
                  </a:lnTo>
                  <a:lnTo>
                    <a:pt x="3192" y="4220"/>
                  </a:lnTo>
                  <a:lnTo>
                    <a:pt x="3190" y="4216"/>
                  </a:lnTo>
                  <a:lnTo>
                    <a:pt x="3188" y="4212"/>
                  </a:lnTo>
                  <a:lnTo>
                    <a:pt x="3186" y="4210"/>
                  </a:lnTo>
                  <a:close/>
                  <a:moveTo>
                    <a:pt x="3250" y="5238"/>
                  </a:moveTo>
                  <a:lnTo>
                    <a:pt x="3250" y="5238"/>
                  </a:lnTo>
                  <a:lnTo>
                    <a:pt x="3240" y="5236"/>
                  </a:lnTo>
                  <a:lnTo>
                    <a:pt x="3236" y="5234"/>
                  </a:lnTo>
                  <a:lnTo>
                    <a:pt x="3234" y="5234"/>
                  </a:lnTo>
                  <a:lnTo>
                    <a:pt x="3232" y="5242"/>
                  </a:lnTo>
                  <a:lnTo>
                    <a:pt x="3230" y="5250"/>
                  </a:lnTo>
                  <a:lnTo>
                    <a:pt x="3232" y="5250"/>
                  </a:lnTo>
                  <a:lnTo>
                    <a:pt x="3234" y="5250"/>
                  </a:lnTo>
                  <a:lnTo>
                    <a:pt x="3244" y="5248"/>
                  </a:lnTo>
                  <a:lnTo>
                    <a:pt x="3256" y="5248"/>
                  </a:lnTo>
                  <a:lnTo>
                    <a:pt x="3260" y="5246"/>
                  </a:lnTo>
                  <a:lnTo>
                    <a:pt x="3262" y="5246"/>
                  </a:lnTo>
                  <a:lnTo>
                    <a:pt x="3264" y="5244"/>
                  </a:lnTo>
                  <a:lnTo>
                    <a:pt x="3262" y="5242"/>
                  </a:lnTo>
                  <a:lnTo>
                    <a:pt x="3258" y="5238"/>
                  </a:lnTo>
                  <a:lnTo>
                    <a:pt x="3254" y="5236"/>
                  </a:lnTo>
                  <a:lnTo>
                    <a:pt x="3250" y="5238"/>
                  </a:lnTo>
                  <a:close/>
                  <a:moveTo>
                    <a:pt x="3160" y="4332"/>
                  </a:moveTo>
                  <a:lnTo>
                    <a:pt x="3160" y="4332"/>
                  </a:lnTo>
                  <a:lnTo>
                    <a:pt x="3162" y="4332"/>
                  </a:lnTo>
                  <a:lnTo>
                    <a:pt x="3166" y="4328"/>
                  </a:lnTo>
                  <a:lnTo>
                    <a:pt x="3168" y="4322"/>
                  </a:lnTo>
                  <a:lnTo>
                    <a:pt x="3166" y="4318"/>
                  </a:lnTo>
                  <a:lnTo>
                    <a:pt x="3164" y="4318"/>
                  </a:lnTo>
                  <a:lnTo>
                    <a:pt x="3162" y="4320"/>
                  </a:lnTo>
                  <a:lnTo>
                    <a:pt x="3160" y="4322"/>
                  </a:lnTo>
                  <a:lnTo>
                    <a:pt x="3160" y="4326"/>
                  </a:lnTo>
                  <a:lnTo>
                    <a:pt x="3160" y="4328"/>
                  </a:lnTo>
                  <a:lnTo>
                    <a:pt x="3158" y="4328"/>
                  </a:lnTo>
                  <a:lnTo>
                    <a:pt x="3158" y="4330"/>
                  </a:lnTo>
                  <a:lnTo>
                    <a:pt x="3160" y="4332"/>
                  </a:lnTo>
                  <a:close/>
                  <a:moveTo>
                    <a:pt x="3190" y="5244"/>
                  </a:moveTo>
                  <a:lnTo>
                    <a:pt x="3190" y="5244"/>
                  </a:lnTo>
                  <a:lnTo>
                    <a:pt x="3188" y="5242"/>
                  </a:lnTo>
                  <a:lnTo>
                    <a:pt x="3186" y="5240"/>
                  </a:lnTo>
                  <a:lnTo>
                    <a:pt x="3182" y="5242"/>
                  </a:lnTo>
                  <a:lnTo>
                    <a:pt x="3178" y="5244"/>
                  </a:lnTo>
                  <a:lnTo>
                    <a:pt x="3176" y="5248"/>
                  </a:lnTo>
                  <a:lnTo>
                    <a:pt x="3178" y="5248"/>
                  </a:lnTo>
                  <a:lnTo>
                    <a:pt x="3184" y="5248"/>
                  </a:lnTo>
                  <a:lnTo>
                    <a:pt x="3188" y="5248"/>
                  </a:lnTo>
                  <a:lnTo>
                    <a:pt x="3190" y="5244"/>
                  </a:lnTo>
                  <a:close/>
                  <a:moveTo>
                    <a:pt x="3176" y="5252"/>
                  </a:moveTo>
                  <a:lnTo>
                    <a:pt x="3176" y="5252"/>
                  </a:lnTo>
                  <a:lnTo>
                    <a:pt x="3172" y="5254"/>
                  </a:lnTo>
                  <a:lnTo>
                    <a:pt x="3172" y="5256"/>
                  </a:lnTo>
                  <a:lnTo>
                    <a:pt x="3176" y="5258"/>
                  </a:lnTo>
                  <a:lnTo>
                    <a:pt x="3180" y="5254"/>
                  </a:lnTo>
                  <a:lnTo>
                    <a:pt x="3182" y="5252"/>
                  </a:lnTo>
                  <a:lnTo>
                    <a:pt x="3182" y="5250"/>
                  </a:lnTo>
                  <a:lnTo>
                    <a:pt x="3176" y="5252"/>
                  </a:lnTo>
                  <a:close/>
                  <a:moveTo>
                    <a:pt x="3224" y="5242"/>
                  </a:moveTo>
                  <a:lnTo>
                    <a:pt x="3224" y="5242"/>
                  </a:lnTo>
                  <a:lnTo>
                    <a:pt x="3220" y="5246"/>
                  </a:lnTo>
                  <a:lnTo>
                    <a:pt x="3218" y="5246"/>
                  </a:lnTo>
                  <a:lnTo>
                    <a:pt x="3216" y="5244"/>
                  </a:lnTo>
                  <a:lnTo>
                    <a:pt x="3214" y="5248"/>
                  </a:lnTo>
                  <a:lnTo>
                    <a:pt x="3214" y="5250"/>
                  </a:lnTo>
                  <a:lnTo>
                    <a:pt x="3216" y="5254"/>
                  </a:lnTo>
                  <a:lnTo>
                    <a:pt x="3220" y="5256"/>
                  </a:lnTo>
                  <a:lnTo>
                    <a:pt x="3222" y="5254"/>
                  </a:lnTo>
                  <a:lnTo>
                    <a:pt x="3224" y="5252"/>
                  </a:lnTo>
                  <a:lnTo>
                    <a:pt x="3228" y="5246"/>
                  </a:lnTo>
                  <a:lnTo>
                    <a:pt x="3228" y="5240"/>
                  </a:lnTo>
                  <a:lnTo>
                    <a:pt x="3228" y="5238"/>
                  </a:lnTo>
                  <a:lnTo>
                    <a:pt x="3226" y="5238"/>
                  </a:lnTo>
                  <a:lnTo>
                    <a:pt x="3224" y="5242"/>
                  </a:lnTo>
                  <a:close/>
                  <a:moveTo>
                    <a:pt x="3202" y="5252"/>
                  </a:moveTo>
                  <a:lnTo>
                    <a:pt x="3202" y="5252"/>
                  </a:lnTo>
                  <a:lnTo>
                    <a:pt x="3204" y="5250"/>
                  </a:lnTo>
                  <a:lnTo>
                    <a:pt x="3206" y="5248"/>
                  </a:lnTo>
                  <a:lnTo>
                    <a:pt x="3206" y="5246"/>
                  </a:lnTo>
                  <a:lnTo>
                    <a:pt x="3210" y="5244"/>
                  </a:lnTo>
                  <a:lnTo>
                    <a:pt x="3212" y="5240"/>
                  </a:lnTo>
                  <a:lnTo>
                    <a:pt x="3208" y="5240"/>
                  </a:lnTo>
                  <a:lnTo>
                    <a:pt x="3198" y="5240"/>
                  </a:lnTo>
                  <a:lnTo>
                    <a:pt x="3194" y="5242"/>
                  </a:lnTo>
                  <a:lnTo>
                    <a:pt x="3194" y="5246"/>
                  </a:lnTo>
                  <a:lnTo>
                    <a:pt x="3194" y="5248"/>
                  </a:lnTo>
                  <a:lnTo>
                    <a:pt x="3188" y="5254"/>
                  </a:lnTo>
                  <a:lnTo>
                    <a:pt x="3184" y="5256"/>
                  </a:lnTo>
                  <a:lnTo>
                    <a:pt x="3186" y="5256"/>
                  </a:lnTo>
                  <a:lnTo>
                    <a:pt x="3196" y="5258"/>
                  </a:lnTo>
                  <a:lnTo>
                    <a:pt x="3200" y="5256"/>
                  </a:lnTo>
                  <a:lnTo>
                    <a:pt x="3200" y="5254"/>
                  </a:lnTo>
                  <a:lnTo>
                    <a:pt x="3202" y="5252"/>
                  </a:lnTo>
                  <a:close/>
                  <a:moveTo>
                    <a:pt x="3244" y="4390"/>
                  </a:moveTo>
                  <a:lnTo>
                    <a:pt x="3244" y="4390"/>
                  </a:lnTo>
                  <a:lnTo>
                    <a:pt x="3242" y="4392"/>
                  </a:lnTo>
                  <a:lnTo>
                    <a:pt x="3242" y="4394"/>
                  </a:lnTo>
                  <a:lnTo>
                    <a:pt x="3246" y="4396"/>
                  </a:lnTo>
                  <a:lnTo>
                    <a:pt x="3250" y="4396"/>
                  </a:lnTo>
                  <a:lnTo>
                    <a:pt x="3252" y="4394"/>
                  </a:lnTo>
                  <a:lnTo>
                    <a:pt x="3250" y="4392"/>
                  </a:lnTo>
                  <a:lnTo>
                    <a:pt x="3246" y="4390"/>
                  </a:lnTo>
                  <a:lnTo>
                    <a:pt x="3244" y="4390"/>
                  </a:lnTo>
                  <a:close/>
                  <a:moveTo>
                    <a:pt x="3228" y="4278"/>
                  </a:moveTo>
                  <a:lnTo>
                    <a:pt x="3228" y="4278"/>
                  </a:lnTo>
                  <a:lnTo>
                    <a:pt x="3228" y="4280"/>
                  </a:lnTo>
                  <a:lnTo>
                    <a:pt x="3230" y="4284"/>
                  </a:lnTo>
                  <a:lnTo>
                    <a:pt x="3234" y="4290"/>
                  </a:lnTo>
                  <a:lnTo>
                    <a:pt x="3234" y="4294"/>
                  </a:lnTo>
                  <a:lnTo>
                    <a:pt x="3232" y="4298"/>
                  </a:lnTo>
                  <a:lnTo>
                    <a:pt x="3234" y="4300"/>
                  </a:lnTo>
                  <a:lnTo>
                    <a:pt x="3234" y="4302"/>
                  </a:lnTo>
                  <a:lnTo>
                    <a:pt x="3232" y="4304"/>
                  </a:lnTo>
                  <a:lnTo>
                    <a:pt x="3232" y="4306"/>
                  </a:lnTo>
                  <a:lnTo>
                    <a:pt x="3234" y="4308"/>
                  </a:lnTo>
                  <a:lnTo>
                    <a:pt x="3238" y="4308"/>
                  </a:lnTo>
                  <a:lnTo>
                    <a:pt x="3240" y="4306"/>
                  </a:lnTo>
                  <a:lnTo>
                    <a:pt x="3240" y="4304"/>
                  </a:lnTo>
                  <a:lnTo>
                    <a:pt x="3242" y="4304"/>
                  </a:lnTo>
                  <a:lnTo>
                    <a:pt x="3246" y="4308"/>
                  </a:lnTo>
                  <a:lnTo>
                    <a:pt x="3248" y="4314"/>
                  </a:lnTo>
                  <a:lnTo>
                    <a:pt x="3248" y="4318"/>
                  </a:lnTo>
                  <a:lnTo>
                    <a:pt x="3248" y="4322"/>
                  </a:lnTo>
                  <a:lnTo>
                    <a:pt x="3246" y="4328"/>
                  </a:lnTo>
                  <a:lnTo>
                    <a:pt x="3248" y="4332"/>
                  </a:lnTo>
                  <a:lnTo>
                    <a:pt x="3248" y="4334"/>
                  </a:lnTo>
                  <a:lnTo>
                    <a:pt x="3248" y="4338"/>
                  </a:lnTo>
                  <a:lnTo>
                    <a:pt x="3246" y="4342"/>
                  </a:lnTo>
                  <a:lnTo>
                    <a:pt x="3248" y="4344"/>
                  </a:lnTo>
                  <a:lnTo>
                    <a:pt x="3256" y="4348"/>
                  </a:lnTo>
                  <a:lnTo>
                    <a:pt x="3258" y="4350"/>
                  </a:lnTo>
                  <a:lnTo>
                    <a:pt x="3258" y="4344"/>
                  </a:lnTo>
                  <a:lnTo>
                    <a:pt x="3256" y="4338"/>
                  </a:lnTo>
                  <a:lnTo>
                    <a:pt x="3256" y="4336"/>
                  </a:lnTo>
                  <a:lnTo>
                    <a:pt x="3256" y="4334"/>
                  </a:lnTo>
                  <a:lnTo>
                    <a:pt x="3258" y="4336"/>
                  </a:lnTo>
                  <a:lnTo>
                    <a:pt x="3260" y="4342"/>
                  </a:lnTo>
                  <a:lnTo>
                    <a:pt x="3262" y="4348"/>
                  </a:lnTo>
                  <a:lnTo>
                    <a:pt x="3266" y="4354"/>
                  </a:lnTo>
                  <a:lnTo>
                    <a:pt x="3270" y="4356"/>
                  </a:lnTo>
                  <a:lnTo>
                    <a:pt x="3270" y="4354"/>
                  </a:lnTo>
                  <a:lnTo>
                    <a:pt x="3266" y="4344"/>
                  </a:lnTo>
                  <a:lnTo>
                    <a:pt x="3264" y="4342"/>
                  </a:lnTo>
                  <a:lnTo>
                    <a:pt x="3266" y="4342"/>
                  </a:lnTo>
                  <a:lnTo>
                    <a:pt x="3268" y="4340"/>
                  </a:lnTo>
                  <a:lnTo>
                    <a:pt x="3270" y="4338"/>
                  </a:lnTo>
                  <a:lnTo>
                    <a:pt x="3268" y="4332"/>
                  </a:lnTo>
                  <a:lnTo>
                    <a:pt x="3266" y="4330"/>
                  </a:lnTo>
                  <a:lnTo>
                    <a:pt x="3266" y="4326"/>
                  </a:lnTo>
                  <a:lnTo>
                    <a:pt x="3264" y="4322"/>
                  </a:lnTo>
                  <a:lnTo>
                    <a:pt x="3260" y="4318"/>
                  </a:lnTo>
                  <a:lnTo>
                    <a:pt x="3260" y="4316"/>
                  </a:lnTo>
                  <a:lnTo>
                    <a:pt x="3258" y="4312"/>
                  </a:lnTo>
                  <a:lnTo>
                    <a:pt x="3258" y="4304"/>
                  </a:lnTo>
                  <a:lnTo>
                    <a:pt x="3258" y="4296"/>
                  </a:lnTo>
                  <a:lnTo>
                    <a:pt x="3258" y="4294"/>
                  </a:lnTo>
                  <a:lnTo>
                    <a:pt x="3256" y="4292"/>
                  </a:lnTo>
                  <a:lnTo>
                    <a:pt x="3254" y="4290"/>
                  </a:lnTo>
                  <a:lnTo>
                    <a:pt x="3256" y="4288"/>
                  </a:lnTo>
                  <a:lnTo>
                    <a:pt x="3256" y="4284"/>
                  </a:lnTo>
                  <a:lnTo>
                    <a:pt x="3252" y="4284"/>
                  </a:lnTo>
                  <a:lnTo>
                    <a:pt x="3248" y="4284"/>
                  </a:lnTo>
                  <a:lnTo>
                    <a:pt x="3246" y="4286"/>
                  </a:lnTo>
                  <a:lnTo>
                    <a:pt x="3244" y="4288"/>
                  </a:lnTo>
                  <a:lnTo>
                    <a:pt x="3240" y="4286"/>
                  </a:lnTo>
                  <a:lnTo>
                    <a:pt x="3234" y="4280"/>
                  </a:lnTo>
                  <a:lnTo>
                    <a:pt x="3230" y="4278"/>
                  </a:lnTo>
                  <a:lnTo>
                    <a:pt x="3228" y="4278"/>
                  </a:lnTo>
                  <a:close/>
                  <a:moveTo>
                    <a:pt x="3292" y="3100"/>
                  </a:moveTo>
                  <a:lnTo>
                    <a:pt x="3292" y="3100"/>
                  </a:lnTo>
                  <a:lnTo>
                    <a:pt x="3294" y="3100"/>
                  </a:lnTo>
                  <a:lnTo>
                    <a:pt x="3296" y="3094"/>
                  </a:lnTo>
                  <a:lnTo>
                    <a:pt x="3296" y="3092"/>
                  </a:lnTo>
                  <a:lnTo>
                    <a:pt x="3294" y="3094"/>
                  </a:lnTo>
                  <a:lnTo>
                    <a:pt x="3292" y="3096"/>
                  </a:lnTo>
                  <a:lnTo>
                    <a:pt x="3292" y="3100"/>
                  </a:lnTo>
                  <a:close/>
                  <a:moveTo>
                    <a:pt x="3208" y="4238"/>
                  </a:moveTo>
                  <a:lnTo>
                    <a:pt x="3208" y="4238"/>
                  </a:lnTo>
                  <a:lnTo>
                    <a:pt x="3210" y="4234"/>
                  </a:lnTo>
                  <a:lnTo>
                    <a:pt x="3208" y="4228"/>
                  </a:lnTo>
                  <a:lnTo>
                    <a:pt x="3204" y="4224"/>
                  </a:lnTo>
                  <a:lnTo>
                    <a:pt x="3202" y="4222"/>
                  </a:lnTo>
                  <a:lnTo>
                    <a:pt x="3200" y="4222"/>
                  </a:lnTo>
                  <a:lnTo>
                    <a:pt x="3200" y="4224"/>
                  </a:lnTo>
                  <a:lnTo>
                    <a:pt x="3204" y="4230"/>
                  </a:lnTo>
                  <a:lnTo>
                    <a:pt x="3208" y="4238"/>
                  </a:lnTo>
                  <a:close/>
                  <a:moveTo>
                    <a:pt x="3164" y="4238"/>
                  </a:moveTo>
                  <a:lnTo>
                    <a:pt x="3164" y="4238"/>
                  </a:lnTo>
                  <a:lnTo>
                    <a:pt x="3164" y="4232"/>
                  </a:lnTo>
                  <a:lnTo>
                    <a:pt x="3162" y="4230"/>
                  </a:lnTo>
                  <a:lnTo>
                    <a:pt x="3158" y="4230"/>
                  </a:lnTo>
                  <a:lnTo>
                    <a:pt x="3154" y="4232"/>
                  </a:lnTo>
                  <a:lnTo>
                    <a:pt x="3152" y="4232"/>
                  </a:lnTo>
                  <a:lnTo>
                    <a:pt x="3154" y="4234"/>
                  </a:lnTo>
                  <a:lnTo>
                    <a:pt x="3156" y="4236"/>
                  </a:lnTo>
                  <a:lnTo>
                    <a:pt x="3160" y="4240"/>
                  </a:lnTo>
                  <a:lnTo>
                    <a:pt x="3162" y="4240"/>
                  </a:lnTo>
                  <a:lnTo>
                    <a:pt x="3164" y="4238"/>
                  </a:lnTo>
                  <a:close/>
                  <a:moveTo>
                    <a:pt x="3196" y="4228"/>
                  </a:moveTo>
                  <a:lnTo>
                    <a:pt x="3196" y="4228"/>
                  </a:lnTo>
                  <a:lnTo>
                    <a:pt x="3192" y="4228"/>
                  </a:lnTo>
                  <a:lnTo>
                    <a:pt x="3190" y="4228"/>
                  </a:lnTo>
                  <a:lnTo>
                    <a:pt x="3188" y="4228"/>
                  </a:lnTo>
                  <a:lnTo>
                    <a:pt x="3186" y="4232"/>
                  </a:lnTo>
                  <a:lnTo>
                    <a:pt x="3188" y="4238"/>
                  </a:lnTo>
                  <a:lnTo>
                    <a:pt x="3186" y="4242"/>
                  </a:lnTo>
                  <a:lnTo>
                    <a:pt x="3182" y="4256"/>
                  </a:lnTo>
                  <a:lnTo>
                    <a:pt x="3182" y="4258"/>
                  </a:lnTo>
                  <a:lnTo>
                    <a:pt x="3184" y="4258"/>
                  </a:lnTo>
                  <a:lnTo>
                    <a:pt x="3186" y="4254"/>
                  </a:lnTo>
                  <a:lnTo>
                    <a:pt x="3196" y="4244"/>
                  </a:lnTo>
                  <a:lnTo>
                    <a:pt x="3198" y="4244"/>
                  </a:lnTo>
                  <a:lnTo>
                    <a:pt x="3200" y="4244"/>
                  </a:lnTo>
                  <a:lnTo>
                    <a:pt x="3202" y="4250"/>
                  </a:lnTo>
                  <a:lnTo>
                    <a:pt x="3204" y="4256"/>
                  </a:lnTo>
                  <a:lnTo>
                    <a:pt x="3206" y="4258"/>
                  </a:lnTo>
                  <a:lnTo>
                    <a:pt x="3208" y="4260"/>
                  </a:lnTo>
                  <a:lnTo>
                    <a:pt x="3212" y="4262"/>
                  </a:lnTo>
                  <a:lnTo>
                    <a:pt x="3218" y="4266"/>
                  </a:lnTo>
                  <a:lnTo>
                    <a:pt x="3222" y="4268"/>
                  </a:lnTo>
                  <a:lnTo>
                    <a:pt x="3220" y="4264"/>
                  </a:lnTo>
                  <a:lnTo>
                    <a:pt x="3218" y="4258"/>
                  </a:lnTo>
                  <a:lnTo>
                    <a:pt x="3216" y="4252"/>
                  </a:lnTo>
                  <a:lnTo>
                    <a:pt x="3214" y="4246"/>
                  </a:lnTo>
                  <a:lnTo>
                    <a:pt x="3210" y="4242"/>
                  </a:lnTo>
                  <a:lnTo>
                    <a:pt x="3206" y="4240"/>
                  </a:lnTo>
                  <a:lnTo>
                    <a:pt x="3202" y="4234"/>
                  </a:lnTo>
                  <a:lnTo>
                    <a:pt x="3198" y="4230"/>
                  </a:lnTo>
                  <a:lnTo>
                    <a:pt x="3196" y="4228"/>
                  </a:lnTo>
                  <a:close/>
                  <a:moveTo>
                    <a:pt x="3152" y="5104"/>
                  </a:moveTo>
                  <a:lnTo>
                    <a:pt x="3152" y="5104"/>
                  </a:lnTo>
                  <a:lnTo>
                    <a:pt x="3160" y="5100"/>
                  </a:lnTo>
                  <a:lnTo>
                    <a:pt x="3162" y="5098"/>
                  </a:lnTo>
                  <a:lnTo>
                    <a:pt x="3162" y="5094"/>
                  </a:lnTo>
                  <a:lnTo>
                    <a:pt x="3160" y="5090"/>
                  </a:lnTo>
                  <a:lnTo>
                    <a:pt x="3162" y="5084"/>
                  </a:lnTo>
                  <a:lnTo>
                    <a:pt x="3164" y="5078"/>
                  </a:lnTo>
                  <a:lnTo>
                    <a:pt x="3166" y="5070"/>
                  </a:lnTo>
                  <a:lnTo>
                    <a:pt x="3164" y="5066"/>
                  </a:lnTo>
                  <a:lnTo>
                    <a:pt x="3164" y="5064"/>
                  </a:lnTo>
                  <a:lnTo>
                    <a:pt x="3160" y="5064"/>
                  </a:lnTo>
                  <a:lnTo>
                    <a:pt x="3158" y="5064"/>
                  </a:lnTo>
                  <a:lnTo>
                    <a:pt x="3152" y="5070"/>
                  </a:lnTo>
                  <a:lnTo>
                    <a:pt x="3150" y="5074"/>
                  </a:lnTo>
                  <a:lnTo>
                    <a:pt x="3150" y="5078"/>
                  </a:lnTo>
                  <a:lnTo>
                    <a:pt x="3150" y="5090"/>
                  </a:lnTo>
                  <a:lnTo>
                    <a:pt x="3148" y="5098"/>
                  </a:lnTo>
                  <a:lnTo>
                    <a:pt x="3148" y="5104"/>
                  </a:lnTo>
                  <a:lnTo>
                    <a:pt x="3148" y="5106"/>
                  </a:lnTo>
                  <a:lnTo>
                    <a:pt x="3152" y="5104"/>
                  </a:lnTo>
                  <a:close/>
                  <a:moveTo>
                    <a:pt x="3192" y="4332"/>
                  </a:moveTo>
                  <a:lnTo>
                    <a:pt x="3192" y="4332"/>
                  </a:lnTo>
                  <a:lnTo>
                    <a:pt x="3198" y="4322"/>
                  </a:lnTo>
                  <a:lnTo>
                    <a:pt x="3198" y="4314"/>
                  </a:lnTo>
                  <a:lnTo>
                    <a:pt x="3196" y="4308"/>
                  </a:lnTo>
                  <a:lnTo>
                    <a:pt x="3196" y="4306"/>
                  </a:lnTo>
                  <a:lnTo>
                    <a:pt x="3192" y="4306"/>
                  </a:lnTo>
                  <a:lnTo>
                    <a:pt x="3190" y="4304"/>
                  </a:lnTo>
                  <a:lnTo>
                    <a:pt x="3186" y="4304"/>
                  </a:lnTo>
                  <a:lnTo>
                    <a:pt x="3184" y="4304"/>
                  </a:lnTo>
                  <a:lnTo>
                    <a:pt x="3178" y="4306"/>
                  </a:lnTo>
                  <a:lnTo>
                    <a:pt x="3176" y="4310"/>
                  </a:lnTo>
                  <a:lnTo>
                    <a:pt x="3174" y="4312"/>
                  </a:lnTo>
                  <a:lnTo>
                    <a:pt x="3174" y="4316"/>
                  </a:lnTo>
                  <a:lnTo>
                    <a:pt x="3176" y="4320"/>
                  </a:lnTo>
                  <a:lnTo>
                    <a:pt x="3174" y="4322"/>
                  </a:lnTo>
                  <a:lnTo>
                    <a:pt x="3172" y="4324"/>
                  </a:lnTo>
                  <a:lnTo>
                    <a:pt x="3170" y="4326"/>
                  </a:lnTo>
                  <a:lnTo>
                    <a:pt x="3170" y="4330"/>
                  </a:lnTo>
                  <a:lnTo>
                    <a:pt x="3172" y="4336"/>
                  </a:lnTo>
                  <a:lnTo>
                    <a:pt x="3172" y="4344"/>
                  </a:lnTo>
                  <a:lnTo>
                    <a:pt x="3172" y="4348"/>
                  </a:lnTo>
                  <a:lnTo>
                    <a:pt x="3168" y="4352"/>
                  </a:lnTo>
                  <a:lnTo>
                    <a:pt x="3164" y="4354"/>
                  </a:lnTo>
                  <a:lnTo>
                    <a:pt x="3162" y="4354"/>
                  </a:lnTo>
                  <a:lnTo>
                    <a:pt x="3158" y="4352"/>
                  </a:lnTo>
                  <a:lnTo>
                    <a:pt x="3154" y="4352"/>
                  </a:lnTo>
                  <a:lnTo>
                    <a:pt x="3152" y="4358"/>
                  </a:lnTo>
                  <a:lnTo>
                    <a:pt x="3152" y="4364"/>
                  </a:lnTo>
                  <a:lnTo>
                    <a:pt x="3156" y="4372"/>
                  </a:lnTo>
                  <a:lnTo>
                    <a:pt x="3162" y="4380"/>
                  </a:lnTo>
                  <a:lnTo>
                    <a:pt x="3166" y="4382"/>
                  </a:lnTo>
                  <a:lnTo>
                    <a:pt x="3170" y="4384"/>
                  </a:lnTo>
                  <a:lnTo>
                    <a:pt x="3172" y="4392"/>
                  </a:lnTo>
                  <a:lnTo>
                    <a:pt x="3176" y="4398"/>
                  </a:lnTo>
                  <a:lnTo>
                    <a:pt x="3178" y="4400"/>
                  </a:lnTo>
                  <a:lnTo>
                    <a:pt x="3180" y="4400"/>
                  </a:lnTo>
                  <a:lnTo>
                    <a:pt x="3184" y="4396"/>
                  </a:lnTo>
                  <a:lnTo>
                    <a:pt x="3188" y="4392"/>
                  </a:lnTo>
                  <a:lnTo>
                    <a:pt x="3190" y="4388"/>
                  </a:lnTo>
                  <a:lnTo>
                    <a:pt x="3190" y="4384"/>
                  </a:lnTo>
                  <a:lnTo>
                    <a:pt x="3186" y="4376"/>
                  </a:lnTo>
                  <a:lnTo>
                    <a:pt x="3182" y="4364"/>
                  </a:lnTo>
                  <a:lnTo>
                    <a:pt x="3182" y="4360"/>
                  </a:lnTo>
                  <a:lnTo>
                    <a:pt x="3184" y="4356"/>
                  </a:lnTo>
                  <a:lnTo>
                    <a:pt x="3188" y="4348"/>
                  </a:lnTo>
                  <a:lnTo>
                    <a:pt x="3188" y="4344"/>
                  </a:lnTo>
                  <a:lnTo>
                    <a:pt x="3190" y="4338"/>
                  </a:lnTo>
                  <a:lnTo>
                    <a:pt x="3192" y="4332"/>
                  </a:lnTo>
                  <a:close/>
                  <a:moveTo>
                    <a:pt x="3202" y="4390"/>
                  </a:moveTo>
                  <a:lnTo>
                    <a:pt x="3202" y="4390"/>
                  </a:lnTo>
                  <a:lnTo>
                    <a:pt x="3200" y="4392"/>
                  </a:lnTo>
                  <a:lnTo>
                    <a:pt x="3196" y="4392"/>
                  </a:lnTo>
                  <a:lnTo>
                    <a:pt x="3198" y="4394"/>
                  </a:lnTo>
                  <a:lnTo>
                    <a:pt x="3202" y="4396"/>
                  </a:lnTo>
                  <a:lnTo>
                    <a:pt x="3204" y="4396"/>
                  </a:lnTo>
                  <a:lnTo>
                    <a:pt x="3206" y="4394"/>
                  </a:lnTo>
                  <a:lnTo>
                    <a:pt x="3204" y="4390"/>
                  </a:lnTo>
                  <a:lnTo>
                    <a:pt x="3202" y="4388"/>
                  </a:lnTo>
                  <a:lnTo>
                    <a:pt x="3202" y="4390"/>
                  </a:lnTo>
                  <a:close/>
                  <a:moveTo>
                    <a:pt x="3218" y="4324"/>
                  </a:moveTo>
                  <a:lnTo>
                    <a:pt x="3218" y="4324"/>
                  </a:lnTo>
                  <a:lnTo>
                    <a:pt x="3218" y="4318"/>
                  </a:lnTo>
                  <a:lnTo>
                    <a:pt x="3220" y="4314"/>
                  </a:lnTo>
                  <a:lnTo>
                    <a:pt x="3222" y="4310"/>
                  </a:lnTo>
                  <a:lnTo>
                    <a:pt x="3222" y="4308"/>
                  </a:lnTo>
                  <a:lnTo>
                    <a:pt x="3220" y="4300"/>
                  </a:lnTo>
                  <a:lnTo>
                    <a:pt x="3220" y="4292"/>
                  </a:lnTo>
                  <a:lnTo>
                    <a:pt x="3218" y="4290"/>
                  </a:lnTo>
                  <a:lnTo>
                    <a:pt x="3216" y="4298"/>
                  </a:lnTo>
                  <a:lnTo>
                    <a:pt x="3210" y="4312"/>
                  </a:lnTo>
                  <a:lnTo>
                    <a:pt x="3208" y="4316"/>
                  </a:lnTo>
                  <a:lnTo>
                    <a:pt x="3206" y="4324"/>
                  </a:lnTo>
                  <a:lnTo>
                    <a:pt x="3204" y="4334"/>
                  </a:lnTo>
                  <a:lnTo>
                    <a:pt x="3198" y="4342"/>
                  </a:lnTo>
                  <a:lnTo>
                    <a:pt x="3194" y="4348"/>
                  </a:lnTo>
                  <a:lnTo>
                    <a:pt x="3192" y="4354"/>
                  </a:lnTo>
                  <a:lnTo>
                    <a:pt x="3192" y="4362"/>
                  </a:lnTo>
                  <a:lnTo>
                    <a:pt x="3190" y="4374"/>
                  </a:lnTo>
                  <a:lnTo>
                    <a:pt x="3190" y="4380"/>
                  </a:lnTo>
                  <a:lnTo>
                    <a:pt x="3192" y="4380"/>
                  </a:lnTo>
                  <a:lnTo>
                    <a:pt x="3194" y="4376"/>
                  </a:lnTo>
                  <a:lnTo>
                    <a:pt x="3198" y="4368"/>
                  </a:lnTo>
                  <a:lnTo>
                    <a:pt x="3200" y="4362"/>
                  </a:lnTo>
                  <a:lnTo>
                    <a:pt x="3202" y="4360"/>
                  </a:lnTo>
                  <a:lnTo>
                    <a:pt x="3204" y="4358"/>
                  </a:lnTo>
                  <a:lnTo>
                    <a:pt x="3204" y="4352"/>
                  </a:lnTo>
                  <a:lnTo>
                    <a:pt x="3204" y="4348"/>
                  </a:lnTo>
                  <a:lnTo>
                    <a:pt x="3206" y="4344"/>
                  </a:lnTo>
                  <a:lnTo>
                    <a:pt x="3212" y="4340"/>
                  </a:lnTo>
                  <a:lnTo>
                    <a:pt x="3218" y="4332"/>
                  </a:lnTo>
                  <a:lnTo>
                    <a:pt x="3220" y="4328"/>
                  </a:lnTo>
                  <a:lnTo>
                    <a:pt x="3218" y="4324"/>
                  </a:lnTo>
                  <a:close/>
                  <a:moveTo>
                    <a:pt x="3226" y="4342"/>
                  </a:moveTo>
                  <a:lnTo>
                    <a:pt x="3226" y="4342"/>
                  </a:lnTo>
                  <a:lnTo>
                    <a:pt x="3222" y="4350"/>
                  </a:lnTo>
                  <a:lnTo>
                    <a:pt x="3216" y="4354"/>
                  </a:lnTo>
                  <a:lnTo>
                    <a:pt x="3214" y="4356"/>
                  </a:lnTo>
                  <a:lnTo>
                    <a:pt x="3210" y="4360"/>
                  </a:lnTo>
                  <a:lnTo>
                    <a:pt x="3210" y="4364"/>
                  </a:lnTo>
                  <a:lnTo>
                    <a:pt x="3212" y="4368"/>
                  </a:lnTo>
                  <a:lnTo>
                    <a:pt x="3214" y="4370"/>
                  </a:lnTo>
                  <a:lnTo>
                    <a:pt x="3216" y="4372"/>
                  </a:lnTo>
                  <a:lnTo>
                    <a:pt x="3224" y="4372"/>
                  </a:lnTo>
                  <a:lnTo>
                    <a:pt x="3230" y="4370"/>
                  </a:lnTo>
                  <a:lnTo>
                    <a:pt x="3234" y="4368"/>
                  </a:lnTo>
                  <a:lnTo>
                    <a:pt x="3236" y="4366"/>
                  </a:lnTo>
                  <a:lnTo>
                    <a:pt x="3240" y="4366"/>
                  </a:lnTo>
                  <a:lnTo>
                    <a:pt x="3240" y="4364"/>
                  </a:lnTo>
                  <a:lnTo>
                    <a:pt x="3240" y="4362"/>
                  </a:lnTo>
                  <a:lnTo>
                    <a:pt x="3240" y="4356"/>
                  </a:lnTo>
                  <a:lnTo>
                    <a:pt x="3242" y="4352"/>
                  </a:lnTo>
                  <a:lnTo>
                    <a:pt x="3242" y="4346"/>
                  </a:lnTo>
                  <a:lnTo>
                    <a:pt x="3242" y="4344"/>
                  </a:lnTo>
                  <a:lnTo>
                    <a:pt x="3240" y="4344"/>
                  </a:lnTo>
                  <a:lnTo>
                    <a:pt x="3238" y="4346"/>
                  </a:lnTo>
                  <a:lnTo>
                    <a:pt x="3238" y="4348"/>
                  </a:lnTo>
                  <a:lnTo>
                    <a:pt x="3234" y="4348"/>
                  </a:lnTo>
                  <a:lnTo>
                    <a:pt x="3232" y="4346"/>
                  </a:lnTo>
                  <a:lnTo>
                    <a:pt x="3228" y="4342"/>
                  </a:lnTo>
                  <a:lnTo>
                    <a:pt x="3228" y="4340"/>
                  </a:lnTo>
                  <a:lnTo>
                    <a:pt x="3226" y="4342"/>
                  </a:lnTo>
                  <a:close/>
                  <a:moveTo>
                    <a:pt x="3240" y="4278"/>
                  </a:moveTo>
                  <a:lnTo>
                    <a:pt x="3240" y="4278"/>
                  </a:lnTo>
                  <a:lnTo>
                    <a:pt x="3242" y="4278"/>
                  </a:lnTo>
                  <a:lnTo>
                    <a:pt x="3242" y="4274"/>
                  </a:lnTo>
                  <a:lnTo>
                    <a:pt x="3240" y="4270"/>
                  </a:lnTo>
                  <a:lnTo>
                    <a:pt x="3236" y="4270"/>
                  </a:lnTo>
                  <a:lnTo>
                    <a:pt x="3234" y="4270"/>
                  </a:lnTo>
                  <a:lnTo>
                    <a:pt x="3234" y="4274"/>
                  </a:lnTo>
                  <a:lnTo>
                    <a:pt x="3236" y="4278"/>
                  </a:lnTo>
                  <a:lnTo>
                    <a:pt x="3240" y="4278"/>
                  </a:lnTo>
                  <a:close/>
                  <a:moveTo>
                    <a:pt x="3164" y="5116"/>
                  </a:moveTo>
                  <a:lnTo>
                    <a:pt x="3164" y="5116"/>
                  </a:lnTo>
                  <a:lnTo>
                    <a:pt x="3166" y="5118"/>
                  </a:lnTo>
                  <a:lnTo>
                    <a:pt x="3168" y="5116"/>
                  </a:lnTo>
                  <a:lnTo>
                    <a:pt x="3172" y="5110"/>
                  </a:lnTo>
                  <a:lnTo>
                    <a:pt x="3174" y="5106"/>
                  </a:lnTo>
                  <a:lnTo>
                    <a:pt x="3176" y="5104"/>
                  </a:lnTo>
                  <a:lnTo>
                    <a:pt x="3182" y="5102"/>
                  </a:lnTo>
                  <a:lnTo>
                    <a:pt x="3184" y="5102"/>
                  </a:lnTo>
                  <a:lnTo>
                    <a:pt x="3186" y="5100"/>
                  </a:lnTo>
                  <a:lnTo>
                    <a:pt x="3180" y="5092"/>
                  </a:lnTo>
                  <a:lnTo>
                    <a:pt x="3176" y="5086"/>
                  </a:lnTo>
                  <a:lnTo>
                    <a:pt x="3176" y="5082"/>
                  </a:lnTo>
                  <a:lnTo>
                    <a:pt x="3176" y="5078"/>
                  </a:lnTo>
                  <a:lnTo>
                    <a:pt x="3178" y="5076"/>
                  </a:lnTo>
                  <a:lnTo>
                    <a:pt x="3184" y="5070"/>
                  </a:lnTo>
                  <a:lnTo>
                    <a:pt x="3184" y="5064"/>
                  </a:lnTo>
                  <a:lnTo>
                    <a:pt x="3182" y="5058"/>
                  </a:lnTo>
                  <a:lnTo>
                    <a:pt x="3180" y="5054"/>
                  </a:lnTo>
                  <a:lnTo>
                    <a:pt x="3178" y="5052"/>
                  </a:lnTo>
                  <a:lnTo>
                    <a:pt x="3174" y="5054"/>
                  </a:lnTo>
                  <a:lnTo>
                    <a:pt x="3172" y="5058"/>
                  </a:lnTo>
                  <a:lnTo>
                    <a:pt x="3170" y="5070"/>
                  </a:lnTo>
                  <a:lnTo>
                    <a:pt x="3168" y="5086"/>
                  </a:lnTo>
                  <a:lnTo>
                    <a:pt x="3166" y="5094"/>
                  </a:lnTo>
                  <a:lnTo>
                    <a:pt x="3164" y="5100"/>
                  </a:lnTo>
                  <a:lnTo>
                    <a:pt x="3160" y="5108"/>
                  </a:lnTo>
                  <a:lnTo>
                    <a:pt x="3158" y="5110"/>
                  </a:lnTo>
                  <a:lnTo>
                    <a:pt x="3158" y="5112"/>
                  </a:lnTo>
                  <a:lnTo>
                    <a:pt x="3164" y="5116"/>
                  </a:lnTo>
                  <a:close/>
                  <a:moveTo>
                    <a:pt x="3346" y="4866"/>
                  </a:moveTo>
                  <a:lnTo>
                    <a:pt x="3346" y="4866"/>
                  </a:lnTo>
                  <a:lnTo>
                    <a:pt x="3348" y="4862"/>
                  </a:lnTo>
                  <a:lnTo>
                    <a:pt x="3348" y="4858"/>
                  </a:lnTo>
                  <a:lnTo>
                    <a:pt x="3348" y="4852"/>
                  </a:lnTo>
                  <a:lnTo>
                    <a:pt x="3346" y="4852"/>
                  </a:lnTo>
                  <a:lnTo>
                    <a:pt x="3344" y="4852"/>
                  </a:lnTo>
                  <a:lnTo>
                    <a:pt x="3342" y="4856"/>
                  </a:lnTo>
                  <a:lnTo>
                    <a:pt x="3342" y="4860"/>
                  </a:lnTo>
                  <a:lnTo>
                    <a:pt x="3342" y="4864"/>
                  </a:lnTo>
                  <a:lnTo>
                    <a:pt x="3344" y="4866"/>
                  </a:lnTo>
                  <a:lnTo>
                    <a:pt x="3346" y="4866"/>
                  </a:lnTo>
                  <a:close/>
                  <a:moveTo>
                    <a:pt x="3342" y="4998"/>
                  </a:moveTo>
                  <a:lnTo>
                    <a:pt x="3342" y="4998"/>
                  </a:lnTo>
                  <a:lnTo>
                    <a:pt x="3336" y="4992"/>
                  </a:lnTo>
                  <a:lnTo>
                    <a:pt x="3330" y="4990"/>
                  </a:lnTo>
                  <a:lnTo>
                    <a:pt x="3324" y="4986"/>
                  </a:lnTo>
                  <a:lnTo>
                    <a:pt x="3316" y="4986"/>
                  </a:lnTo>
                  <a:lnTo>
                    <a:pt x="3310" y="4986"/>
                  </a:lnTo>
                  <a:lnTo>
                    <a:pt x="3304" y="4988"/>
                  </a:lnTo>
                  <a:lnTo>
                    <a:pt x="3300" y="4992"/>
                  </a:lnTo>
                  <a:lnTo>
                    <a:pt x="3298" y="4996"/>
                  </a:lnTo>
                  <a:lnTo>
                    <a:pt x="3298" y="5002"/>
                  </a:lnTo>
                  <a:lnTo>
                    <a:pt x="3304" y="5010"/>
                  </a:lnTo>
                  <a:lnTo>
                    <a:pt x="3312" y="5016"/>
                  </a:lnTo>
                  <a:lnTo>
                    <a:pt x="3320" y="5024"/>
                  </a:lnTo>
                  <a:lnTo>
                    <a:pt x="3326" y="5026"/>
                  </a:lnTo>
                  <a:lnTo>
                    <a:pt x="3332" y="5026"/>
                  </a:lnTo>
                  <a:lnTo>
                    <a:pt x="3336" y="5024"/>
                  </a:lnTo>
                  <a:lnTo>
                    <a:pt x="3342" y="5020"/>
                  </a:lnTo>
                  <a:lnTo>
                    <a:pt x="3344" y="5016"/>
                  </a:lnTo>
                  <a:lnTo>
                    <a:pt x="3346" y="5010"/>
                  </a:lnTo>
                  <a:lnTo>
                    <a:pt x="3344" y="5004"/>
                  </a:lnTo>
                  <a:lnTo>
                    <a:pt x="3342" y="4998"/>
                  </a:lnTo>
                  <a:close/>
                  <a:moveTo>
                    <a:pt x="3330" y="5214"/>
                  </a:moveTo>
                  <a:lnTo>
                    <a:pt x="3330" y="5214"/>
                  </a:lnTo>
                  <a:lnTo>
                    <a:pt x="3328" y="5212"/>
                  </a:lnTo>
                  <a:lnTo>
                    <a:pt x="3326" y="5210"/>
                  </a:lnTo>
                  <a:lnTo>
                    <a:pt x="3314" y="5210"/>
                  </a:lnTo>
                  <a:lnTo>
                    <a:pt x="3302" y="5214"/>
                  </a:lnTo>
                  <a:lnTo>
                    <a:pt x="3296" y="5216"/>
                  </a:lnTo>
                  <a:lnTo>
                    <a:pt x="3290" y="5220"/>
                  </a:lnTo>
                  <a:lnTo>
                    <a:pt x="3290" y="5224"/>
                  </a:lnTo>
                  <a:lnTo>
                    <a:pt x="3292" y="5224"/>
                  </a:lnTo>
                  <a:lnTo>
                    <a:pt x="3306" y="5224"/>
                  </a:lnTo>
                  <a:lnTo>
                    <a:pt x="3322" y="5220"/>
                  </a:lnTo>
                  <a:lnTo>
                    <a:pt x="3328" y="5216"/>
                  </a:lnTo>
                  <a:lnTo>
                    <a:pt x="3330" y="5214"/>
                  </a:lnTo>
                  <a:close/>
                  <a:moveTo>
                    <a:pt x="3294" y="4936"/>
                  </a:moveTo>
                  <a:lnTo>
                    <a:pt x="3294" y="4936"/>
                  </a:lnTo>
                  <a:lnTo>
                    <a:pt x="3292" y="4938"/>
                  </a:lnTo>
                  <a:lnTo>
                    <a:pt x="3292" y="4942"/>
                  </a:lnTo>
                  <a:lnTo>
                    <a:pt x="3296" y="4956"/>
                  </a:lnTo>
                  <a:lnTo>
                    <a:pt x="3298" y="4960"/>
                  </a:lnTo>
                  <a:lnTo>
                    <a:pt x="3300" y="4960"/>
                  </a:lnTo>
                  <a:lnTo>
                    <a:pt x="3300" y="4956"/>
                  </a:lnTo>
                  <a:lnTo>
                    <a:pt x="3298" y="4950"/>
                  </a:lnTo>
                  <a:lnTo>
                    <a:pt x="3298" y="4944"/>
                  </a:lnTo>
                  <a:lnTo>
                    <a:pt x="3296" y="4938"/>
                  </a:lnTo>
                  <a:lnTo>
                    <a:pt x="3296" y="4936"/>
                  </a:lnTo>
                  <a:lnTo>
                    <a:pt x="3294" y="4936"/>
                  </a:lnTo>
                  <a:close/>
                  <a:moveTo>
                    <a:pt x="3344" y="5246"/>
                  </a:moveTo>
                  <a:lnTo>
                    <a:pt x="3344" y="5246"/>
                  </a:lnTo>
                  <a:lnTo>
                    <a:pt x="3340" y="5244"/>
                  </a:lnTo>
                  <a:lnTo>
                    <a:pt x="3336" y="5244"/>
                  </a:lnTo>
                  <a:lnTo>
                    <a:pt x="3330" y="5248"/>
                  </a:lnTo>
                  <a:lnTo>
                    <a:pt x="3322" y="5250"/>
                  </a:lnTo>
                  <a:lnTo>
                    <a:pt x="3316" y="5250"/>
                  </a:lnTo>
                  <a:lnTo>
                    <a:pt x="3312" y="5250"/>
                  </a:lnTo>
                  <a:lnTo>
                    <a:pt x="3306" y="5252"/>
                  </a:lnTo>
                  <a:lnTo>
                    <a:pt x="3300" y="5254"/>
                  </a:lnTo>
                  <a:lnTo>
                    <a:pt x="3296" y="5254"/>
                  </a:lnTo>
                  <a:lnTo>
                    <a:pt x="3292" y="5254"/>
                  </a:lnTo>
                  <a:lnTo>
                    <a:pt x="3286" y="5254"/>
                  </a:lnTo>
                  <a:lnTo>
                    <a:pt x="3268" y="5258"/>
                  </a:lnTo>
                  <a:lnTo>
                    <a:pt x="3260" y="5262"/>
                  </a:lnTo>
                  <a:lnTo>
                    <a:pt x="3258" y="5266"/>
                  </a:lnTo>
                  <a:lnTo>
                    <a:pt x="3256" y="5272"/>
                  </a:lnTo>
                  <a:lnTo>
                    <a:pt x="3248" y="5278"/>
                  </a:lnTo>
                  <a:lnTo>
                    <a:pt x="3240" y="5284"/>
                  </a:lnTo>
                  <a:lnTo>
                    <a:pt x="3234" y="5286"/>
                  </a:lnTo>
                  <a:lnTo>
                    <a:pt x="3226" y="5290"/>
                  </a:lnTo>
                  <a:lnTo>
                    <a:pt x="3216" y="5296"/>
                  </a:lnTo>
                  <a:lnTo>
                    <a:pt x="3206" y="5304"/>
                  </a:lnTo>
                  <a:lnTo>
                    <a:pt x="3202" y="5310"/>
                  </a:lnTo>
                  <a:lnTo>
                    <a:pt x="3200" y="5322"/>
                  </a:lnTo>
                  <a:lnTo>
                    <a:pt x="3198" y="5326"/>
                  </a:lnTo>
                  <a:lnTo>
                    <a:pt x="3200" y="5328"/>
                  </a:lnTo>
                  <a:lnTo>
                    <a:pt x="3202" y="5330"/>
                  </a:lnTo>
                  <a:lnTo>
                    <a:pt x="3204" y="5330"/>
                  </a:lnTo>
                  <a:lnTo>
                    <a:pt x="3202" y="5332"/>
                  </a:lnTo>
                  <a:lnTo>
                    <a:pt x="3198" y="5336"/>
                  </a:lnTo>
                  <a:lnTo>
                    <a:pt x="3194" y="5340"/>
                  </a:lnTo>
                  <a:lnTo>
                    <a:pt x="3194" y="5342"/>
                  </a:lnTo>
                  <a:lnTo>
                    <a:pt x="3194" y="5344"/>
                  </a:lnTo>
                  <a:lnTo>
                    <a:pt x="3202" y="5346"/>
                  </a:lnTo>
                  <a:lnTo>
                    <a:pt x="3206" y="5346"/>
                  </a:lnTo>
                  <a:lnTo>
                    <a:pt x="3210" y="5344"/>
                  </a:lnTo>
                  <a:lnTo>
                    <a:pt x="3216" y="5340"/>
                  </a:lnTo>
                  <a:lnTo>
                    <a:pt x="3220" y="5336"/>
                  </a:lnTo>
                  <a:lnTo>
                    <a:pt x="3222" y="5336"/>
                  </a:lnTo>
                  <a:lnTo>
                    <a:pt x="3226" y="5336"/>
                  </a:lnTo>
                  <a:lnTo>
                    <a:pt x="3230" y="5336"/>
                  </a:lnTo>
                  <a:lnTo>
                    <a:pt x="3234" y="5334"/>
                  </a:lnTo>
                  <a:lnTo>
                    <a:pt x="3244" y="5320"/>
                  </a:lnTo>
                  <a:lnTo>
                    <a:pt x="3252" y="5312"/>
                  </a:lnTo>
                  <a:lnTo>
                    <a:pt x="3256" y="5306"/>
                  </a:lnTo>
                  <a:lnTo>
                    <a:pt x="3260" y="5300"/>
                  </a:lnTo>
                  <a:lnTo>
                    <a:pt x="3268" y="5294"/>
                  </a:lnTo>
                  <a:lnTo>
                    <a:pt x="3280" y="5288"/>
                  </a:lnTo>
                  <a:lnTo>
                    <a:pt x="3288" y="5286"/>
                  </a:lnTo>
                  <a:lnTo>
                    <a:pt x="3294" y="5284"/>
                  </a:lnTo>
                  <a:lnTo>
                    <a:pt x="3300" y="5280"/>
                  </a:lnTo>
                  <a:lnTo>
                    <a:pt x="3304" y="5278"/>
                  </a:lnTo>
                  <a:lnTo>
                    <a:pt x="3308" y="5278"/>
                  </a:lnTo>
                  <a:lnTo>
                    <a:pt x="3314" y="5276"/>
                  </a:lnTo>
                  <a:lnTo>
                    <a:pt x="3318" y="5272"/>
                  </a:lnTo>
                  <a:lnTo>
                    <a:pt x="3324" y="5266"/>
                  </a:lnTo>
                  <a:lnTo>
                    <a:pt x="3328" y="5266"/>
                  </a:lnTo>
                  <a:lnTo>
                    <a:pt x="3334" y="5264"/>
                  </a:lnTo>
                  <a:lnTo>
                    <a:pt x="3340" y="5260"/>
                  </a:lnTo>
                  <a:lnTo>
                    <a:pt x="3348" y="5252"/>
                  </a:lnTo>
                  <a:lnTo>
                    <a:pt x="3348" y="5248"/>
                  </a:lnTo>
                  <a:lnTo>
                    <a:pt x="3344" y="5246"/>
                  </a:lnTo>
                  <a:close/>
                  <a:moveTo>
                    <a:pt x="3328" y="4618"/>
                  </a:moveTo>
                  <a:lnTo>
                    <a:pt x="3328" y="4618"/>
                  </a:lnTo>
                  <a:lnTo>
                    <a:pt x="3326" y="4622"/>
                  </a:lnTo>
                  <a:lnTo>
                    <a:pt x="3326" y="4628"/>
                  </a:lnTo>
                  <a:lnTo>
                    <a:pt x="3326" y="4630"/>
                  </a:lnTo>
                  <a:lnTo>
                    <a:pt x="3328" y="4632"/>
                  </a:lnTo>
                  <a:lnTo>
                    <a:pt x="3328" y="4634"/>
                  </a:lnTo>
                  <a:lnTo>
                    <a:pt x="3326" y="4638"/>
                  </a:lnTo>
                  <a:lnTo>
                    <a:pt x="3324" y="4642"/>
                  </a:lnTo>
                  <a:lnTo>
                    <a:pt x="3326" y="4644"/>
                  </a:lnTo>
                  <a:lnTo>
                    <a:pt x="3330" y="4642"/>
                  </a:lnTo>
                  <a:lnTo>
                    <a:pt x="3330" y="4640"/>
                  </a:lnTo>
                  <a:lnTo>
                    <a:pt x="3332" y="4636"/>
                  </a:lnTo>
                  <a:lnTo>
                    <a:pt x="3332" y="4632"/>
                  </a:lnTo>
                  <a:lnTo>
                    <a:pt x="3334" y="4630"/>
                  </a:lnTo>
                  <a:lnTo>
                    <a:pt x="3334" y="4628"/>
                  </a:lnTo>
                  <a:lnTo>
                    <a:pt x="3332" y="4624"/>
                  </a:lnTo>
                  <a:lnTo>
                    <a:pt x="3332" y="4620"/>
                  </a:lnTo>
                  <a:lnTo>
                    <a:pt x="3332" y="4618"/>
                  </a:lnTo>
                  <a:lnTo>
                    <a:pt x="3328" y="4618"/>
                  </a:lnTo>
                  <a:close/>
                  <a:moveTo>
                    <a:pt x="3302" y="3114"/>
                  </a:moveTo>
                  <a:lnTo>
                    <a:pt x="3302" y="3114"/>
                  </a:lnTo>
                  <a:lnTo>
                    <a:pt x="3304" y="3116"/>
                  </a:lnTo>
                  <a:lnTo>
                    <a:pt x="3308" y="3114"/>
                  </a:lnTo>
                  <a:lnTo>
                    <a:pt x="3310" y="3112"/>
                  </a:lnTo>
                  <a:lnTo>
                    <a:pt x="3310" y="3108"/>
                  </a:lnTo>
                  <a:lnTo>
                    <a:pt x="3306" y="3108"/>
                  </a:lnTo>
                  <a:lnTo>
                    <a:pt x="3302" y="3110"/>
                  </a:lnTo>
                  <a:lnTo>
                    <a:pt x="3300" y="3112"/>
                  </a:lnTo>
                  <a:lnTo>
                    <a:pt x="3302" y="3114"/>
                  </a:lnTo>
                  <a:close/>
                  <a:moveTo>
                    <a:pt x="3298" y="3086"/>
                  </a:moveTo>
                  <a:lnTo>
                    <a:pt x="3298" y="3086"/>
                  </a:lnTo>
                  <a:lnTo>
                    <a:pt x="3296" y="3088"/>
                  </a:lnTo>
                  <a:lnTo>
                    <a:pt x="3298" y="3090"/>
                  </a:lnTo>
                  <a:lnTo>
                    <a:pt x="3302" y="3096"/>
                  </a:lnTo>
                  <a:lnTo>
                    <a:pt x="3302" y="3098"/>
                  </a:lnTo>
                  <a:lnTo>
                    <a:pt x="3304" y="3094"/>
                  </a:lnTo>
                  <a:lnTo>
                    <a:pt x="3302" y="3088"/>
                  </a:lnTo>
                  <a:lnTo>
                    <a:pt x="3300" y="3086"/>
                  </a:lnTo>
                  <a:lnTo>
                    <a:pt x="3298" y="3086"/>
                  </a:lnTo>
                  <a:close/>
                  <a:moveTo>
                    <a:pt x="3298" y="4354"/>
                  </a:moveTo>
                  <a:lnTo>
                    <a:pt x="3298" y="4354"/>
                  </a:lnTo>
                  <a:lnTo>
                    <a:pt x="3296" y="4358"/>
                  </a:lnTo>
                  <a:lnTo>
                    <a:pt x="3296" y="4362"/>
                  </a:lnTo>
                  <a:lnTo>
                    <a:pt x="3298" y="4362"/>
                  </a:lnTo>
                  <a:lnTo>
                    <a:pt x="3300" y="4364"/>
                  </a:lnTo>
                  <a:lnTo>
                    <a:pt x="3304" y="4362"/>
                  </a:lnTo>
                  <a:lnTo>
                    <a:pt x="3304" y="4360"/>
                  </a:lnTo>
                  <a:lnTo>
                    <a:pt x="3302" y="4356"/>
                  </a:lnTo>
                  <a:lnTo>
                    <a:pt x="3300" y="4348"/>
                  </a:lnTo>
                  <a:lnTo>
                    <a:pt x="3298" y="4354"/>
                  </a:lnTo>
                  <a:close/>
                  <a:moveTo>
                    <a:pt x="3274" y="4930"/>
                  </a:moveTo>
                  <a:lnTo>
                    <a:pt x="3274" y="4930"/>
                  </a:lnTo>
                  <a:lnTo>
                    <a:pt x="3274" y="4932"/>
                  </a:lnTo>
                  <a:lnTo>
                    <a:pt x="3278" y="4934"/>
                  </a:lnTo>
                  <a:lnTo>
                    <a:pt x="3288" y="4934"/>
                  </a:lnTo>
                  <a:lnTo>
                    <a:pt x="3310" y="4928"/>
                  </a:lnTo>
                  <a:lnTo>
                    <a:pt x="3312" y="4926"/>
                  </a:lnTo>
                  <a:lnTo>
                    <a:pt x="3310" y="4926"/>
                  </a:lnTo>
                  <a:lnTo>
                    <a:pt x="3296" y="4924"/>
                  </a:lnTo>
                  <a:lnTo>
                    <a:pt x="3282" y="4924"/>
                  </a:lnTo>
                  <a:lnTo>
                    <a:pt x="3276" y="4926"/>
                  </a:lnTo>
                  <a:lnTo>
                    <a:pt x="3274" y="4930"/>
                  </a:lnTo>
                  <a:close/>
                  <a:moveTo>
                    <a:pt x="3132" y="5104"/>
                  </a:moveTo>
                  <a:lnTo>
                    <a:pt x="3132" y="5104"/>
                  </a:lnTo>
                  <a:lnTo>
                    <a:pt x="3136" y="5106"/>
                  </a:lnTo>
                  <a:lnTo>
                    <a:pt x="3138" y="5104"/>
                  </a:lnTo>
                  <a:lnTo>
                    <a:pt x="3136" y="5096"/>
                  </a:lnTo>
                  <a:lnTo>
                    <a:pt x="3134" y="5090"/>
                  </a:lnTo>
                  <a:lnTo>
                    <a:pt x="3132" y="5086"/>
                  </a:lnTo>
                  <a:lnTo>
                    <a:pt x="3130" y="5088"/>
                  </a:lnTo>
                  <a:lnTo>
                    <a:pt x="3130" y="5096"/>
                  </a:lnTo>
                  <a:lnTo>
                    <a:pt x="3132" y="5104"/>
                  </a:lnTo>
                  <a:close/>
                  <a:moveTo>
                    <a:pt x="3196" y="4912"/>
                  </a:moveTo>
                  <a:lnTo>
                    <a:pt x="3196" y="4912"/>
                  </a:lnTo>
                  <a:lnTo>
                    <a:pt x="3198" y="4908"/>
                  </a:lnTo>
                  <a:lnTo>
                    <a:pt x="3198" y="4904"/>
                  </a:lnTo>
                  <a:lnTo>
                    <a:pt x="3196" y="4900"/>
                  </a:lnTo>
                  <a:lnTo>
                    <a:pt x="3192" y="4900"/>
                  </a:lnTo>
                  <a:lnTo>
                    <a:pt x="3190" y="4902"/>
                  </a:lnTo>
                  <a:lnTo>
                    <a:pt x="3188" y="4904"/>
                  </a:lnTo>
                  <a:lnTo>
                    <a:pt x="3188" y="4908"/>
                  </a:lnTo>
                  <a:lnTo>
                    <a:pt x="3192" y="4912"/>
                  </a:lnTo>
                  <a:lnTo>
                    <a:pt x="3194" y="4912"/>
                  </a:lnTo>
                  <a:lnTo>
                    <a:pt x="3196" y="4912"/>
                  </a:lnTo>
                  <a:close/>
                  <a:moveTo>
                    <a:pt x="3180" y="4896"/>
                  </a:moveTo>
                  <a:lnTo>
                    <a:pt x="3180" y="4896"/>
                  </a:lnTo>
                  <a:lnTo>
                    <a:pt x="3176" y="4896"/>
                  </a:lnTo>
                  <a:lnTo>
                    <a:pt x="3172" y="4900"/>
                  </a:lnTo>
                  <a:lnTo>
                    <a:pt x="3170" y="4906"/>
                  </a:lnTo>
                  <a:lnTo>
                    <a:pt x="3172" y="4916"/>
                  </a:lnTo>
                  <a:lnTo>
                    <a:pt x="3174" y="4916"/>
                  </a:lnTo>
                  <a:lnTo>
                    <a:pt x="3180" y="4908"/>
                  </a:lnTo>
                  <a:lnTo>
                    <a:pt x="3184" y="4900"/>
                  </a:lnTo>
                  <a:lnTo>
                    <a:pt x="3182" y="4898"/>
                  </a:lnTo>
                  <a:lnTo>
                    <a:pt x="3180" y="4896"/>
                  </a:lnTo>
                  <a:close/>
                  <a:moveTo>
                    <a:pt x="3184" y="5356"/>
                  </a:moveTo>
                  <a:lnTo>
                    <a:pt x="3184" y="5356"/>
                  </a:lnTo>
                  <a:lnTo>
                    <a:pt x="3180" y="5360"/>
                  </a:lnTo>
                  <a:lnTo>
                    <a:pt x="3174" y="5364"/>
                  </a:lnTo>
                  <a:lnTo>
                    <a:pt x="3170" y="5366"/>
                  </a:lnTo>
                  <a:lnTo>
                    <a:pt x="3168" y="5370"/>
                  </a:lnTo>
                  <a:lnTo>
                    <a:pt x="3168" y="5372"/>
                  </a:lnTo>
                  <a:lnTo>
                    <a:pt x="3170" y="5372"/>
                  </a:lnTo>
                  <a:lnTo>
                    <a:pt x="3178" y="5370"/>
                  </a:lnTo>
                  <a:lnTo>
                    <a:pt x="3190" y="5362"/>
                  </a:lnTo>
                  <a:lnTo>
                    <a:pt x="3194" y="5358"/>
                  </a:lnTo>
                  <a:lnTo>
                    <a:pt x="3192" y="5352"/>
                  </a:lnTo>
                  <a:lnTo>
                    <a:pt x="3192" y="5350"/>
                  </a:lnTo>
                  <a:lnTo>
                    <a:pt x="3190" y="5350"/>
                  </a:lnTo>
                  <a:lnTo>
                    <a:pt x="3188" y="5352"/>
                  </a:lnTo>
                  <a:lnTo>
                    <a:pt x="3184" y="5356"/>
                  </a:lnTo>
                  <a:close/>
                  <a:moveTo>
                    <a:pt x="3074" y="5152"/>
                  </a:moveTo>
                  <a:lnTo>
                    <a:pt x="3074" y="5152"/>
                  </a:lnTo>
                  <a:lnTo>
                    <a:pt x="3076" y="5154"/>
                  </a:lnTo>
                  <a:lnTo>
                    <a:pt x="3078" y="5144"/>
                  </a:lnTo>
                  <a:lnTo>
                    <a:pt x="3076" y="5132"/>
                  </a:lnTo>
                  <a:lnTo>
                    <a:pt x="3076" y="5122"/>
                  </a:lnTo>
                  <a:lnTo>
                    <a:pt x="3074" y="5122"/>
                  </a:lnTo>
                  <a:lnTo>
                    <a:pt x="3074" y="5124"/>
                  </a:lnTo>
                  <a:lnTo>
                    <a:pt x="3072" y="5130"/>
                  </a:lnTo>
                  <a:lnTo>
                    <a:pt x="3072" y="5142"/>
                  </a:lnTo>
                  <a:lnTo>
                    <a:pt x="3074" y="5152"/>
                  </a:lnTo>
                  <a:close/>
                  <a:moveTo>
                    <a:pt x="3070" y="5308"/>
                  </a:moveTo>
                  <a:lnTo>
                    <a:pt x="3070" y="5308"/>
                  </a:lnTo>
                  <a:lnTo>
                    <a:pt x="3066" y="5308"/>
                  </a:lnTo>
                  <a:lnTo>
                    <a:pt x="3066" y="5306"/>
                  </a:lnTo>
                  <a:lnTo>
                    <a:pt x="3064" y="5304"/>
                  </a:lnTo>
                  <a:lnTo>
                    <a:pt x="3060" y="5298"/>
                  </a:lnTo>
                  <a:lnTo>
                    <a:pt x="3054" y="5294"/>
                  </a:lnTo>
                  <a:lnTo>
                    <a:pt x="3048" y="5294"/>
                  </a:lnTo>
                  <a:lnTo>
                    <a:pt x="3046" y="5296"/>
                  </a:lnTo>
                  <a:lnTo>
                    <a:pt x="3042" y="5296"/>
                  </a:lnTo>
                  <a:lnTo>
                    <a:pt x="3036" y="5294"/>
                  </a:lnTo>
                  <a:lnTo>
                    <a:pt x="3026" y="5294"/>
                  </a:lnTo>
                  <a:lnTo>
                    <a:pt x="3020" y="5296"/>
                  </a:lnTo>
                  <a:lnTo>
                    <a:pt x="3016" y="5298"/>
                  </a:lnTo>
                  <a:lnTo>
                    <a:pt x="3014" y="5302"/>
                  </a:lnTo>
                  <a:lnTo>
                    <a:pt x="3012" y="5306"/>
                  </a:lnTo>
                  <a:lnTo>
                    <a:pt x="3014" y="5310"/>
                  </a:lnTo>
                  <a:lnTo>
                    <a:pt x="3016" y="5312"/>
                  </a:lnTo>
                  <a:lnTo>
                    <a:pt x="3026" y="5316"/>
                  </a:lnTo>
                  <a:lnTo>
                    <a:pt x="3036" y="5318"/>
                  </a:lnTo>
                  <a:lnTo>
                    <a:pt x="3046" y="5322"/>
                  </a:lnTo>
                  <a:lnTo>
                    <a:pt x="3054" y="5328"/>
                  </a:lnTo>
                  <a:lnTo>
                    <a:pt x="3058" y="5334"/>
                  </a:lnTo>
                  <a:lnTo>
                    <a:pt x="3060" y="5338"/>
                  </a:lnTo>
                  <a:lnTo>
                    <a:pt x="3064" y="5340"/>
                  </a:lnTo>
                  <a:lnTo>
                    <a:pt x="3068" y="5340"/>
                  </a:lnTo>
                  <a:lnTo>
                    <a:pt x="3070" y="5342"/>
                  </a:lnTo>
                  <a:lnTo>
                    <a:pt x="3074" y="5342"/>
                  </a:lnTo>
                  <a:lnTo>
                    <a:pt x="3076" y="5340"/>
                  </a:lnTo>
                  <a:lnTo>
                    <a:pt x="3078" y="5338"/>
                  </a:lnTo>
                  <a:lnTo>
                    <a:pt x="3080" y="5338"/>
                  </a:lnTo>
                  <a:lnTo>
                    <a:pt x="3082" y="5336"/>
                  </a:lnTo>
                  <a:lnTo>
                    <a:pt x="3086" y="5332"/>
                  </a:lnTo>
                  <a:lnTo>
                    <a:pt x="3086" y="5330"/>
                  </a:lnTo>
                  <a:lnTo>
                    <a:pt x="3086" y="5326"/>
                  </a:lnTo>
                  <a:lnTo>
                    <a:pt x="3082" y="5320"/>
                  </a:lnTo>
                  <a:lnTo>
                    <a:pt x="3076" y="5312"/>
                  </a:lnTo>
                  <a:lnTo>
                    <a:pt x="3070" y="5308"/>
                  </a:lnTo>
                  <a:close/>
                  <a:moveTo>
                    <a:pt x="3176" y="5238"/>
                  </a:moveTo>
                  <a:lnTo>
                    <a:pt x="3176" y="5238"/>
                  </a:lnTo>
                  <a:lnTo>
                    <a:pt x="3174" y="5234"/>
                  </a:lnTo>
                  <a:lnTo>
                    <a:pt x="3172" y="5234"/>
                  </a:lnTo>
                  <a:lnTo>
                    <a:pt x="3168" y="5234"/>
                  </a:lnTo>
                  <a:lnTo>
                    <a:pt x="3166" y="5238"/>
                  </a:lnTo>
                  <a:lnTo>
                    <a:pt x="3166" y="5240"/>
                  </a:lnTo>
                  <a:lnTo>
                    <a:pt x="3168" y="5240"/>
                  </a:lnTo>
                  <a:lnTo>
                    <a:pt x="3170" y="5242"/>
                  </a:lnTo>
                  <a:lnTo>
                    <a:pt x="3168" y="5246"/>
                  </a:lnTo>
                  <a:lnTo>
                    <a:pt x="3160" y="5248"/>
                  </a:lnTo>
                  <a:lnTo>
                    <a:pt x="3156" y="5252"/>
                  </a:lnTo>
                  <a:lnTo>
                    <a:pt x="3156" y="5256"/>
                  </a:lnTo>
                  <a:lnTo>
                    <a:pt x="3156" y="5258"/>
                  </a:lnTo>
                  <a:lnTo>
                    <a:pt x="3152" y="5260"/>
                  </a:lnTo>
                  <a:lnTo>
                    <a:pt x="3148" y="5260"/>
                  </a:lnTo>
                  <a:lnTo>
                    <a:pt x="3146" y="5260"/>
                  </a:lnTo>
                  <a:lnTo>
                    <a:pt x="3142" y="5256"/>
                  </a:lnTo>
                  <a:lnTo>
                    <a:pt x="3136" y="5252"/>
                  </a:lnTo>
                  <a:lnTo>
                    <a:pt x="3134" y="5250"/>
                  </a:lnTo>
                  <a:lnTo>
                    <a:pt x="3132" y="5252"/>
                  </a:lnTo>
                  <a:lnTo>
                    <a:pt x="3128" y="5254"/>
                  </a:lnTo>
                  <a:lnTo>
                    <a:pt x="3124" y="5254"/>
                  </a:lnTo>
                  <a:lnTo>
                    <a:pt x="3120" y="5254"/>
                  </a:lnTo>
                  <a:lnTo>
                    <a:pt x="3116" y="5256"/>
                  </a:lnTo>
                  <a:lnTo>
                    <a:pt x="3114" y="5258"/>
                  </a:lnTo>
                  <a:lnTo>
                    <a:pt x="3112" y="5256"/>
                  </a:lnTo>
                  <a:lnTo>
                    <a:pt x="3106" y="5254"/>
                  </a:lnTo>
                  <a:lnTo>
                    <a:pt x="3100" y="5250"/>
                  </a:lnTo>
                  <a:lnTo>
                    <a:pt x="3092" y="5246"/>
                  </a:lnTo>
                  <a:lnTo>
                    <a:pt x="3076" y="5242"/>
                  </a:lnTo>
                  <a:lnTo>
                    <a:pt x="3068" y="5242"/>
                  </a:lnTo>
                  <a:lnTo>
                    <a:pt x="3064" y="5242"/>
                  </a:lnTo>
                  <a:lnTo>
                    <a:pt x="3060" y="5246"/>
                  </a:lnTo>
                  <a:lnTo>
                    <a:pt x="3056" y="5250"/>
                  </a:lnTo>
                  <a:lnTo>
                    <a:pt x="3050" y="5252"/>
                  </a:lnTo>
                  <a:lnTo>
                    <a:pt x="3048" y="5256"/>
                  </a:lnTo>
                  <a:lnTo>
                    <a:pt x="3048" y="5262"/>
                  </a:lnTo>
                  <a:lnTo>
                    <a:pt x="3050" y="5270"/>
                  </a:lnTo>
                  <a:lnTo>
                    <a:pt x="3050" y="5272"/>
                  </a:lnTo>
                  <a:lnTo>
                    <a:pt x="3052" y="5272"/>
                  </a:lnTo>
                  <a:lnTo>
                    <a:pt x="3056" y="5270"/>
                  </a:lnTo>
                  <a:lnTo>
                    <a:pt x="3062" y="5268"/>
                  </a:lnTo>
                  <a:lnTo>
                    <a:pt x="3078" y="5270"/>
                  </a:lnTo>
                  <a:lnTo>
                    <a:pt x="3086" y="5272"/>
                  </a:lnTo>
                  <a:lnTo>
                    <a:pt x="3092" y="5274"/>
                  </a:lnTo>
                  <a:lnTo>
                    <a:pt x="3096" y="5278"/>
                  </a:lnTo>
                  <a:lnTo>
                    <a:pt x="3098" y="5276"/>
                  </a:lnTo>
                  <a:lnTo>
                    <a:pt x="3102" y="5274"/>
                  </a:lnTo>
                  <a:lnTo>
                    <a:pt x="3106" y="5274"/>
                  </a:lnTo>
                  <a:lnTo>
                    <a:pt x="3108" y="5274"/>
                  </a:lnTo>
                  <a:lnTo>
                    <a:pt x="3110" y="5272"/>
                  </a:lnTo>
                  <a:lnTo>
                    <a:pt x="3112" y="5270"/>
                  </a:lnTo>
                  <a:lnTo>
                    <a:pt x="3120" y="5272"/>
                  </a:lnTo>
                  <a:lnTo>
                    <a:pt x="3124" y="5272"/>
                  </a:lnTo>
                  <a:lnTo>
                    <a:pt x="3128" y="5272"/>
                  </a:lnTo>
                  <a:lnTo>
                    <a:pt x="3134" y="5270"/>
                  </a:lnTo>
                  <a:lnTo>
                    <a:pt x="3138" y="5268"/>
                  </a:lnTo>
                  <a:lnTo>
                    <a:pt x="3142" y="5266"/>
                  </a:lnTo>
                  <a:lnTo>
                    <a:pt x="3150" y="5266"/>
                  </a:lnTo>
                  <a:lnTo>
                    <a:pt x="3158" y="5264"/>
                  </a:lnTo>
                  <a:lnTo>
                    <a:pt x="3166" y="5260"/>
                  </a:lnTo>
                  <a:lnTo>
                    <a:pt x="3168" y="5258"/>
                  </a:lnTo>
                  <a:lnTo>
                    <a:pt x="3170" y="5254"/>
                  </a:lnTo>
                  <a:lnTo>
                    <a:pt x="3170" y="5252"/>
                  </a:lnTo>
                  <a:lnTo>
                    <a:pt x="3174" y="5248"/>
                  </a:lnTo>
                  <a:lnTo>
                    <a:pt x="3176" y="5244"/>
                  </a:lnTo>
                  <a:lnTo>
                    <a:pt x="3176" y="5238"/>
                  </a:lnTo>
                  <a:close/>
                  <a:moveTo>
                    <a:pt x="3042" y="5268"/>
                  </a:moveTo>
                  <a:lnTo>
                    <a:pt x="3042" y="5268"/>
                  </a:lnTo>
                  <a:lnTo>
                    <a:pt x="3044" y="5266"/>
                  </a:lnTo>
                  <a:lnTo>
                    <a:pt x="3046" y="5264"/>
                  </a:lnTo>
                  <a:lnTo>
                    <a:pt x="3044" y="5262"/>
                  </a:lnTo>
                  <a:lnTo>
                    <a:pt x="3042" y="5260"/>
                  </a:lnTo>
                  <a:lnTo>
                    <a:pt x="3040" y="5262"/>
                  </a:lnTo>
                  <a:lnTo>
                    <a:pt x="3040" y="5266"/>
                  </a:lnTo>
                  <a:lnTo>
                    <a:pt x="3040" y="5268"/>
                  </a:lnTo>
                  <a:lnTo>
                    <a:pt x="3042" y="5268"/>
                  </a:lnTo>
                  <a:close/>
                  <a:moveTo>
                    <a:pt x="3038" y="5258"/>
                  </a:moveTo>
                  <a:lnTo>
                    <a:pt x="3038" y="5258"/>
                  </a:lnTo>
                  <a:lnTo>
                    <a:pt x="3040" y="5256"/>
                  </a:lnTo>
                  <a:lnTo>
                    <a:pt x="3040" y="5254"/>
                  </a:lnTo>
                  <a:lnTo>
                    <a:pt x="3038" y="5252"/>
                  </a:lnTo>
                  <a:lnTo>
                    <a:pt x="3034" y="5250"/>
                  </a:lnTo>
                  <a:lnTo>
                    <a:pt x="3032" y="5250"/>
                  </a:lnTo>
                  <a:lnTo>
                    <a:pt x="3032" y="5252"/>
                  </a:lnTo>
                  <a:lnTo>
                    <a:pt x="3032" y="5258"/>
                  </a:lnTo>
                  <a:lnTo>
                    <a:pt x="3030" y="5262"/>
                  </a:lnTo>
                  <a:lnTo>
                    <a:pt x="3032" y="5266"/>
                  </a:lnTo>
                  <a:lnTo>
                    <a:pt x="3032" y="5264"/>
                  </a:lnTo>
                  <a:lnTo>
                    <a:pt x="3034" y="5260"/>
                  </a:lnTo>
                  <a:lnTo>
                    <a:pt x="3038" y="5258"/>
                  </a:lnTo>
                  <a:close/>
                  <a:moveTo>
                    <a:pt x="2740" y="626"/>
                  </a:moveTo>
                  <a:lnTo>
                    <a:pt x="2740" y="626"/>
                  </a:lnTo>
                  <a:lnTo>
                    <a:pt x="2756" y="630"/>
                  </a:lnTo>
                  <a:lnTo>
                    <a:pt x="2768" y="628"/>
                  </a:lnTo>
                  <a:lnTo>
                    <a:pt x="2778" y="624"/>
                  </a:lnTo>
                  <a:lnTo>
                    <a:pt x="2784" y="618"/>
                  </a:lnTo>
                  <a:lnTo>
                    <a:pt x="2786" y="612"/>
                  </a:lnTo>
                  <a:lnTo>
                    <a:pt x="2786" y="608"/>
                  </a:lnTo>
                  <a:lnTo>
                    <a:pt x="2784" y="604"/>
                  </a:lnTo>
                  <a:lnTo>
                    <a:pt x="2782" y="602"/>
                  </a:lnTo>
                  <a:lnTo>
                    <a:pt x="2776" y="600"/>
                  </a:lnTo>
                  <a:lnTo>
                    <a:pt x="2764" y="598"/>
                  </a:lnTo>
                  <a:lnTo>
                    <a:pt x="2748" y="598"/>
                  </a:lnTo>
                  <a:lnTo>
                    <a:pt x="2736" y="598"/>
                  </a:lnTo>
                  <a:lnTo>
                    <a:pt x="2726" y="600"/>
                  </a:lnTo>
                  <a:lnTo>
                    <a:pt x="2720" y="604"/>
                  </a:lnTo>
                  <a:lnTo>
                    <a:pt x="2716" y="608"/>
                  </a:lnTo>
                  <a:lnTo>
                    <a:pt x="2720" y="614"/>
                  </a:lnTo>
                  <a:lnTo>
                    <a:pt x="2726" y="618"/>
                  </a:lnTo>
                  <a:lnTo>
                    <a:pt x="2740" y="626"/>
                  </a:lnTo>
                  <a:close/>
                  <a:moveTo>
                    <a:pt x="162" y="3354"/>
                  </a:moveTo>
                  <a:lnTo>
                    <a:pt x="162" y="3354"/>
                  </a:lnTo>
                  <a:lnTo>
                    <a:pt x="160" y="3358"/>
                  </a:lnTo>
                  <a:lnTo>
                    <a:pt x="162" y="3364"/>
                  </a:lnTo>
                  <a:lnTo>
                    <a:pt x="164" y="3366"/>
                  </a:lnTo>
                  <a:lnTo>
                    <a:pt x="166" y="3368"/>
                  </a:lnTo>
                  <a:lnTo>
                    <a:pt x="168" y="3366"/>
                  </a:lnTo>
                  <a:lnTo>
                    <a:pt x="168" y="3362"/>
                  </a:lnTo>
                  <a:lnTo>
                    <a:pt x="166" y="3356"/>
                  </a:lnTo>
                  <a:lnTo>
                    <a:pt x="164" y="3352"/>
                  </a:lnTo>
                  <a:lnTo>
                    <a:pt x="162" y="3352"/>
                  </a:lnTo>
                  <a:lnTo>
                    <a:pt x="162" y="3354"/>
                  </a:lnTo>
                  <a:close/>
                  <a:moveTo>
                    <a:pt x="3766" y="1952"/>
                  </a:moveTo>
                  <a:lnTo>
                    <a:pt x="3766" y="1952"/>
                  </a:lnTo>
                  <a:lnTo>
                    <a:pt x="3772" y="1954"/>
                  </a:lnTo>
                  <a:lnTo>
                    <a:pt x="3776" y="1954"/>
                  </a:lnTo>
                  <a:lnTo>
                    <a:pt x="3780" y="1950"/>
                  </a:lnTo>
                  <a:lnTo>
                    <a:pt x="3782" y="1944"/>
                  </a:lnTo>
                  <a:lnTo>
                    <a:pt x="3784" y="1940"/>
                  </a:lnTo>
                  <a:lnTo>
                    <a:pt x="3782" y="1934"/>
                  </a:lnTo>
                  <a:lnTo>
                    <a:pt x="3780" y="1930"/>
                  </a:lnTo>
                  <a:lnTo>
                    <a:pt x="3774" y="1928"/>
                  </a:lnTo>
                  <a:lnTo>
                    <a:pt x="3768" y="1928"/>
                  </a:lnTo>
                  <a:lnTo>
                    <a:pt x="3764" y="1930"/>
                  </a:lnTo>
                  <a:lnTo>
                    <a:pt x="3760" y="1932"/>
                  </a:lnTo>
                  <a:lnTo>
                    <a:pt x="3758" y="1936"/>
                  </a:lnTo>
                  <a:lnTo>
                    <a:pt x="3758" y="1938"/>
                  </a:lnTo>
                  <a:lnTo>
                    <a:pt x="3760" y="1944"/>
                  </a:lnTo>
                  <a:lnTo>
                    <a:pt x="3762" y="1948"/>
                  </a:lnTo>
                  <a:lnTo>
                    <a:pt x="3766" y="1952"/>
                  </a:lnTo>
                  <a:close/>
                  <a:moveTo>
                    <a:pt x="3314" y="2942"/>
                  </a:moveTo>
                  <a:lnTo>
                    <a:pt x="3314" y="2942"/>
                  </a:lnTo>
                  <a:lnTo>
                    <a:pt x="3316" y="2940"/>
                  </a:lnTo>
                  <a:lnTo>
                    <a:pt x="3318" y="2936"/>
                  </a:lnTo>
                  <a:lnTo>
                    <a:pt x="3316" y="2932"/>
                  </a:lnTo>
                  <a:lnTo>
                    <a:pt x="3312" y="2930"/>
                  </a:lnTo>
                  <a:lnTo>
                    <a:pt x="3310" y="2930"/>
                  </a:lnTo>
                  <a:lnTo>
                    <a:pt x="3310" y="2932"/>
                  </a:lnTo>
                  <a:lnTo>
                    <a:pt x="3310" y="2936"/>
                  </a:lnTo>
                  <a:lnTo>
                    <a:pt x="3312" y="2940"/>
                  </a:lnTo>
                  <a:lnTo>
                    <a:pt x="3314" y="2942"/>
                  </a:lnTo>
                  <a:close/>
                  <a:moveTo>
                    <a:pt x="3310" y="2998"/>
                  </a:moveTo>
                  <a:lnTo>
                    <a:pt x="3310" y="2998"/>
                  </a:lnTo>
                  <a:lnTo>
                    <a:pt x="3308" y="2998"/>
                  </a:lnTo>
                  <a:lnTo>
                    <a:pt x="3308" y="3002"/>
                  </a:lnTo>
                  <a:lnTo>
                    <a:pt x="3310" y="3004"/>
                  </a:lnTo>
                  <a:lnTo>
                    <a:pt x="3312" y="3006"/>
                  </a:lnTo>
                  <a:lnTo>
                    <a:pt x="3314" y="3006"/>
                  </a:lnTo>
                  <a:lnTo>
                    <a:pt x="3314" y="3002"/>
                  </a:lnTo>
                  <a:lnTo>
                    <a:pt x="3312" y="2998"/>
                  </a:lnTo>
                  <a:lnTo>
                    <a:pt x="3310" y="2998"/>
                  </a:lnTo>
                  <a:close/>
                  <a:moveTo>
                    <a:pt x="468" y="3506"/>
                  </a:moveTo>
                  <a:lnTo>
                    <a:pt x="468" y="3506"/>
                  </a:lnTo>
                  <a:lnTo>
                    <a:pt x="468" y="3508"/>
                  </a:lnTo>
                  <a:lnTo>
                    <a:pt x="466" y="3510"/>
                  </a:lnTo>
                  <a:lnTo>
                    <a:pt x="458" y="3514"/>
                  </a:lnTo>
                  <a:lnTo>
                    <a:pt x="452" y="3518"/>
                  </a:lnTo>
                  <a:lnTo>
                    <a:pt x="450" y="3520"/>
                  </a:lnTo>
                  <a:lnTo>
                    <a:pt x="450" y="3522"/>
                  </a:lnTo>
                  <a:lnTo>
                    <a:pt x="452" y="3524"/>
                  </a:lnTo>
                  <a:lnTo>
                    <a:pt x="456" y="3524"/>
                  </a:lnTo>
                  <a:lnTo>
                    <a:pt x="464" y="3520"/>
                  </a:lnTo>
                  <a:lnTo>
                    <a:pt x="476" y="3514"/>
                  </a:lnTo>
                  <a:lnTo>
                    <a:pt x="484" y="3504"/>
                  </a:lnTo>
                  <a:lnTo>
                    <a:pt x="486" y="3502"/>
                  </a:lnTo>
                  <a:lnTo>
                    <a:pt x="486" y="3500"/>
                  </a:lnTo>
                  <a:lnTo>
                    <a:pt x="480" y="3502"/>
                  </a:lnTo>
                  <a:lnTo>
                    <a:pt x="468" y="3506"/>
                  </a:lnTo>
                  <a:close/>
                  <a:moveTo>
                    <a:pt x="1966" y="4176"/>
                  </a:moveTo>
                  <a:lnTo>
                    <a:pt x="1966" y="4176"/>
                  </a:lnTo>
                  <a:lnTo>
                    <a:pt x="1964" y="4176"/>
                  </a:lnTo>
                  <a:lnTo>
                    <a:pt x="1960" y="4184"/>
                  </a:lnTo>
                  <a:lnTo>
                    <a:pt x="1958" y="4200"/>
                  </a:lnTo>
                  <a:lnTo>
                    <a:pt x="1956" y="4222"/>
                  </a:lnTo>
                  <a:lnTo>
                    <a:pt x="1954" y="4242"/>
                  </a:lnTo>
                  <a:lnTo>
                    <a:pt x="1952" y="4252"/>
                  </a:lnTo>
                  <a:lnTo>
                    <a:pt x="1950" y="4260"/>
                  </a:lnTo>
                  <a:lnTo>
                    <a:pt x="1952" y="4272"/>
                  </a:lnTo>
                  <a:lnTo>
                    <a:pt x="1954" y="4278"/>
                  </a:lnTo>
                  <a:lnTo>
                    <a:pt x="1956" y="4280"/>
                  </a:lnTo>
                  <a:lnTo>
                    <a:pt x="1958" y="4274"/>
                  </a:lnTo>
                  <a:lnTo>
                    <a:pt x="1962" y="4248"/>
                  </a:lnTo>
                  <a:lnTo>
                    <a:pt x="1962" y="4240"/>
                  </a:lnTo>
                  <a:lnTo>
                    <a:pt x="1962" y="4236"/>
                  </a:lnTo>
                  <a:lnTo>
                    <a:pt x="1962" y="4234"/>
                  </a:lnTo>
                  <a:lnTo>
                    <a:pt x="1964" y="4232"/>
                  </a:lnTo>
                  <a:lnTo>
                    <a:pt x="1966" y="4228"/>
                  </a:lnTo>
                  <a:lnTo>
                    <a:pt x="1966" y="4226"/>
                  </a:lnTo>
                  <a:lnTo>
                    <a:pt x="1964" y="4218"/>
                  </a:lnTo>
                  <a:lnTo>
                    <a:pt x="1964" y="4210"/>
                  </a:lnTo>
                  <a:lnTo>
                    <a:pt x="1964" y="4206"/>
                  </a:lnTo>
                  <a:lnTo>
                    <a:pt x="1964" y="4204"/>
                  </a:lnTo>
                  <a:lnTo>
                    <a:pt x="1968" y="4200"/>
                  </a:lnTo>
                  <a:lnTo>
                    <a:pt x="1970" y="4192"/>
                  </a:lnTo>
                  <a:lnTo>
                    <a:pt x="1970" y="4182"/>
                  </a:lnTo>
                  <a:lnTo>
                    <a:pt x="1966" y="4176"/>
                  </a:lnTo>
                  <a:close/>
                  <a:moveTo>
                    <a:pt x="1508" y="4454"/>
                  </a:moveTo>
                  <a:lnTo>
                    <a:pt x="1508" y="4454"/>
                  </a:lnTo>
                  <a:lnTo>
                    <a:pt x="1504" y="4444"/>
                  </a:lnTo>
                  <a:lnTo>
                    <a:pt x="1498" y="4430"/>
                  </a:lnTo>
                  <a:lnTo>
                    <a:pt x="1492" y="4416"/>
                  </a:lnTo>
                  <a:lnTo>
                    <a:pt x="1484" y="4404"/>
                  </a:lnTo>
                  <a:lnTo>
                    <a:pt x="1478" y="4396"/>
                  </a:lnTo>
                  <a:lnTo>
                    <a:pt x="1474" y="4388"/>
                  </a:lnTo>
                  <a:lnTo>
                    <a:pt x="1472" y="4380"/>
                  </a:lnTo>
                  <a:lnTo>
                    <a:pt x="1464" y="4372"/>
                  </a:lnTo>
                  <a:lnTo>
                    <a:pt x="1456" y="4364"/>
                  </a:lnTo>
                  <a:lnTo>
                    <a:pt x="1448" y="4360"/>
                  </a:lnTo>
                  <a:lnTo>
                    <a:pt x="1442" y="4360"/>
                  </a:lnTo>
                  <a:lnTo>
                    <a:pt x="1438" y="4362"/>
                  </a:lnTo>
                  <a:lnTo>
                    <a:pt x="1438" y="4364"/>
                  </a:lnTo>
                  <a:lnTo>
                    <a:pt x="1440" y="4368"/>
                  </a:lnTo>
                  <a:lnTo>
                    <a:pt x="1444" y="4372"/>
                  </a:lnTo>
                  <a:lnTo>
                    <a:pt x="1446" y="4382"/>
                  </a:lnTo>
                  <a:lnTo>
                    <a:pt x="1446" y="4392"/>
                  </a:lnTo>
                  <a:lnTo>
                    <a:pt x="1444" y="4398"/>
                  </a:lnTo>
                  <a:lnTo>
                    <a:pt x="1440" y="4404"/>
                  </a:lnTo>
                  <a:lnTo>
                    <a:pt x="1440" y="4410"/>
                  </a:lnTo>
                  <a:lnTo>
                    <a:pt x="1440" y="4420"/>
                  </a:lnTo>
                  <a:lnTo>
                    <a:pt x="1438" y="4430"/>
                  </a:lnTo>
                  <a:lnTo>
                    <a:pt x="1436" y="4438"/>
                  </a:lnTo>
                  <a:lnTo>
                    <a:pt x="1436" y="4436"/>
                  </a:lnTo>
                  <a:lnTo>
                    <a:pt x="1434" y="4432"/>
                  </a:lnTo>
                  <a:lnTo>
                    <a:pt x="1432" y="4432"/>
                  </a:lnTo>
                  <a:lnTo>
                    <a:pt x="1430" y="4440"/>
                  </a:lnTo>
                  <a:lnTo>
                    <a:pt x="1432" y="4456"/>
                  </a:lnTo>
                  <a:lnTo>
                    <a:pt x="1434" y="4476"/>
                  </a:lnTo>
                  <a:lnTo>
                    <a:pt x="1434" y="4500"/>
                  </a:lnTo>
                  <a:lnTo>
                    <a:pt x="1436" y="4512"/>
                  </a:lnTo>
                  <a:lnTo>
                    <a:pt x="1438" y="4524"/>
                  </a:lnTo>
                  <a:lnTo>
                    <a:pt x="1442" y="4534"/>
                  </a:lnTo>
                  <a:lnTo>
                    <a:pt x="1450" y="4544"/>
                  </a:lnTo>
                  <a:lnTo>
                    <a:pt x="1458" y="4548"/>
                  </a:lnTo>
                  <a:lnTo>
                    <a:pt x="1464" y="4550"/>
                  </a:lnTo>
                  <a:lnTo>
                    <a:pt x="1470" y="4550"/>
                  </a:lnTo>
                  <a:lnTo>
                    <a:pt x="1476" y="4548"/>
                  </a:lnTo>
                  <a:lnTo>
                    <a:pt x="1488" y="4540"/>
                  </a:lnTo>
                  <a:lnTo>
                    <a:pt x="1502" y="4532"/>
                  </a:lnTo>
                  <a:lnTo>
                    <a:pt x="1508" y="4526"/>
                  </a:lnTo>
                  <a:lnTo>
                    <a:pt x="1512" y="4520"/>
                  </a:lnTo>
                  <a:lnTo>
                    <a:pt x="1516" y="4510"/>
                  </a:lnTo>
                  <a:lnTo>
                    <a:pt x="1518" y="4502"/>
                  </a:lnTo>
                  <a:lnTo>
                    <a:pt x="1518" y="4484"/>
                  </a:lnTo>
                  <a:lnTo>
                    <a:pt x="1516" y="4476"/>
                  </a:lnTo>
                  <a:lnTo>
                    <a:pt x="1514" y="4472"/>
                  </a:lnTo>
                  <a:lnTo>
                    <a:pt x="1512" y="4466"/>
                  </a:lnTo>
                  <a:lnTo>
                    <a:pt x="1512" y="4462"/>
                  </a:lnTo>
                  <a:lnTo>
                    <a:pt x="1510" y="4458"/>
                  </a:lnTo>
                  <a:lnTo>
                    <a:pt x="1508" y="4454"/>
                  </a:lnTo>
                  <a:close/>
                  <a:moveTo>
                    <a:pt x="1946" y="4308"/>
                  </a:moveTo>
                  <a:lnTo>
                    <a:pt x="1946" y="4308"/>
                  </a:lnTo>
                  <a:lnTo>
                    <a:pt x="1942" y="4310"/>
                  </a:lnTo>
                  <a:lnTo>
                    <a:pt x="1940" y="4316"/>
                  </a:lnTo>
                  <a:lnTo>
                    <a:pt x="1940" y="4322"/>
                  </a:lnTo>
                  <a:lnTo>
                    <a:pt x="1942" y="4328"/>
                  </a:lnTo>
                  <a:lnTo>
                    <a:pt x="1944" y="4328"/>
                  </a:lnTo>
                  <a:lnTo>
                    <a:pt x="1946" y="4326"/>
                  </a:lnTo>
                  <a:lnTo>
                    <a:pt x="1948" y="4320"/>
                  </a:lnTo>
                  <a:lnTo>
                    <a:pt x="1950" y="4312"/>
                  </a:lnTo>
                  <a:lnTo>
                    <a:pt x="1948" y="4310"/>
                  </a:lnTo>
                  <a:lnTo>
                    <a:pt x="1946" y="4308"/>
                  </a:lnTo>
                  <a:close/>
                  <a:moveTo>
                    <a:pt x="1996" y="4488"/>
                  </a:moveTo>
                  <a:lnTo>
                    <a:pt x="1996" y="4488"/>
                  </a:lnTo>
                  <a:lnTo>
                    <a:pt x="1994" y="4492"/>
                  </a:lnTo>
                  <a:lnTo>
                    <a:pt x="1994" y="4496"/>
                  </a:lnTo>
                  <a:lnTo>
                    <a:pt x="1994" y="4504"/>
                  </a:lnTo>
                  <a:lnTo>
                    <a:pt x="1998" y="4508"/>
                  </a:lnTo>
                  <a:lnTo>
                    <a:pt x="2000" y="4510"/>
                  </a:lnTo>
                  <a:lnTo>
                    <a:pt x="2002" y="4508"/>
                  </a:lnTo>
                  <a:lnTo>
                    <a:pt x="2004" y="4506"/>
                  </a:lnTo>
                  <a:lnTo>
                    <a:pt x="2004" y="4502"/>
                  </a:lnTo>
                  <a:lnTo>
                    <a:pt x="2004" y="4494"/>
                  </a:lnTo>
                  <a:lnTo>
                    <a:pt x="2000" y="4488"/>
                  </a:lnTo>
                  <a:lnTo>
                    <a:pt x="1998" y="4488"/>
                  </a:lnTo>
                  <a:lnTo>
                    <a:pt x="1996" y="4488"/>
                  </a:lnTo>
                  <a:close/>
                  <a:moveTo>
                    <a:pt x="1980" y="4454"/>
                  </a:moveTo>
                  <a:lnTo>
                    <a:pt x="1980" y="4454"/>
                  </a:lnTo>
                  <a:lnTo>
                    <a:pt x="1982" y="4454"/>
                  </a:lnTo>
                  <a:lnTo>
                    <a:pt x="1984" y="4454"/>
                  </a:lnTo>
                  <a:lnTo>
                    <a:pt x="1982" y="4448"/>
                  </a:lnTo>
                  <a:lnTo>
                    <a:pt x="1980" y="4448"/>
                  </a:lnTo>
                  <a:lnTo>
                    <a:pt x="1978" y="4448"/>
                  </a:lnTo>
                  <a:lnTo>
                    <a:pt x="1978" y="4450"/>
                  </a:lnTo>
                  <a:lnTo>
                    <a:pt x="1980" y="4454"/>
                  </a:lnTo>
                  <a:close/>
                  <a:moveTo>
                    <a:pt x="1954" y="4386"/>
                  </a:moveTo>
                  <a:lnTo>
                    <a:pt x="1954" y="4386"/>
                  </a:lnTo>
                  <a:lnTo>
                    <a:pt x="1952" y="4390"/>
                  </a:lnTo>
                  <a:lnTo>
                    <a:pt x="1952" y="4394"/>
                  </a:lnTo>
                  <a:lnTo>
                    <a:pt x="1954" y="4396"/>
                  </a:lnTo>
                  <a:lnTo>
                    <a:pt x="1958" y="4396"/>
                  </a:lnTo>
                  <a:lnTo>
                    <a:pt x="1960" y="4394"/>
                  </a:lnTo>
                  <a:lnTo>
                    <a:pt x="1958" y="4390"/>
                  </a:lnTo>
                  <a:lnTo>
                    <a:pt x="1958" y="4386"/>
                  </a:lnTo>
                  <a:lnTo>
                    <a:pt x="1956" y="4386"/>
                  </a:lnTo>
                  <a:lnTo>
                    <a:pt x="1954" y="4386"/>
                  </a:lnTo>
                  <a:close/>
                  <a:moveTo>
                    <a:pt x="2078" y="4702"/>
                  </a:moveTo>
                  <a:lnTo>
                    <a:pt x="2078" y="4702"/>
                  </a:lnTo>
                  <a:lnTo>
                    <a:pt x="2078" y="4706"/>
                  </a:lnTo>
                  <a:lnTo>
                    <a:pt x="2080" y="4710"/>
                  </a:lnTo>
                  <a:lnTo>
                    <a:pt x="2084" y="4714"/>
                  </a:lnTo>
                  <a:lnTo>
                    <a:pt x="2090" y="4720"/>
                  </a:lnTo>
                  <a:lnTo>
                    <a:pt x="2102" y="4728"/>
                  </a:lnTo>
                  <a:lnTo>
                    <a:pt x="2106" y="4730"/>
                  </a:lnTo>
                  <a:lnTo>
                    <a:pt x="2106" y="4726"/>
                  </a:lnTo>
                  <a:lnTo>
                    <a:pt x="2102" y="4716"/>
                  </a:lnTo>
                  <a:lnTo>
                    <a:pt x="2094" y="4706"/>
                  </a:lnTo>
                  <a:lnTo>
                    <a:pt x="2084" y="4700"/>
                  </a:lnTo>
                  <a:lnTo>
                    <a:pt x="2080" y="4700"/>
                  </a:lnTo>
                  <a:lnTo>
                    <a:pt x="2078" y="4702"/>
                  </a:lnTo>
                  <a:close/>
                  <a:moveTo>
                    <a:pt x="2508" y="4960"/>
                  </a:moveTo>
                  <a:lnTo>
                    <a:pt x="2508" y="4960"/>
                  </a:lnTo>
                  <a:lnTo>
                    <a:pt x="2502" y="4956"/>
                  </a:lnTo>
                  <a:lnTo>
                    <a:pt x="2500" y="4950"/>
                  </a:lnTo>
                  <a:lnTo>
                    <a:pt x="2496" y="4932"/>
                  </a:lnTo>
                  <a:lnTo>
                    <a:pt x="2494" y="4924"/>
                  </a:lnTo>
                  <a:lnTo>
                    <a:pt x="2490" y="4918"/>
                  </a:lnTo>
                  <a:lnTo>
                    <a:pt x="2484" y="4914"/>
                  </a:lnTo>
                  <a:lnTo>
                    <a:pt x="2476" y="4912"/>
                  </a:lnTo>
                  <a:lnTo>
                    <a:pt x="2466" y="4916"/>
                  </a:lnTo>
                  <a:lnTo>
                    <a:pt x="2464" y="4920"/>
                  </a:lnTo>
                  <a:lnTo>
                    <a:pt x="2464" y="4926"/>
                  </a:lnTo>
                  <a:lnTo>
                    <a:pt x="2462" y="4928"/>
                  </a:lnTo>
                  <a:lnTo>
                    <a:pt x="2460" y="4932"/>
                  </a:lnTo>
                  <a:lnTo>
                    <a:pt x="2456" y="4936"/>
                  </a:lnTo>
                  <a:lnTo>
                    <a:pt x="2454" y="4938"/>
                  </a:lnTo>
                  <a:lnTo>
                    <a:pt x="2454" y="4940"/>
                  </a:lnTo>
                  <a:lnTo>
                    <a:pt x="2456" y="4942"/>
                  </a:lnTo>
                  <a:lnTo>
                    <a:pt x="2464" y="4944"/>
                  </a:lnTo>
                  <a:lnTo>
                    <a:pt x="2474" y="4942"/>
                  </a:lnTo>
                  <a:lnTo>
                    <a:pt x="2478" y="4944"/>
                  </a:lnTo>
                  <a:lnTo>
                    <a:pt x="2480" y="4948"/>
                  </a:lnTo>
                  <a:lnTo>
                    <a:pt x="2484" y="4958"/>
                  </a:lnTo>
                  <a:lnTo>
                    <a:pt x="2488" y="4972"/>
                  </a:lnTo>
                  <a:lnTo>
                    <a:pt x="2490" y="4976"/>
                  </a:lnTo>
                  <a:lnTo>
                    <a:pt x="2494" y="4978"/>
                  </a:lnTo>
                  <a:lnTo>
                    <a:pt x="2502" y="4984"/>
                  </a:lnTo>
                  <a:lnTo>
                    <a:pt x="2508" y="4988"/>
                  </a:lnTo>
                  <a:lnTo>
                    <a:pt x="2512" y="4990"/>
                  </a:lnTo>
                  <a:lnTo>
                    <a:pt x="2516" y="4990"/>
                  </a:lnTo>
                  <a:lnTo>
                    <a:pt x="2518" y="4990"/>
                  </a:lnTo>
                  <a:lnTo>
                    <a:pt x="2520" y="4988"/>
                  </a:lnTo>
                  <a:lnTo>
                    <a:pt x="2518" y="4984"/>
                  </a:lnTo>
                  <a:lnTo>
                    <a:pt x="2516" y="4978"/>
                  </a:lnTo>
                  <a:lnTo>
                    <a:pt x="2514" y="4976"/>
                  </a:lnTo>
                  <a:lnTo>
                    <a:pt x="2516" y="4974"/>
                  </a:lnTo>
                  <a:lnTo>
                    <a:pt x="2518" y="4970"/>
                  </a:lnTo>
                  <a:lnTo>
                    <a:pt x="2518" y="4966"/>
                  </a:lnTo>
                  <a:lnTo>
                    <a:pt x="2514" y="4964"/>
                  </a:lnTo>
                  <a:lnTo>
                    <a:pt x="2508" y="4960"/>
                  </a:lnTo>
                  <a:close/>
                  <a:moveTo>
                    <a:pt x="2428" y="4870"/>
                  </a:moveTo>
                  <a:lnTo>
                    <a:pt x="2428" y="4870"/>
                  </a:lnTo>
                  <a:lnTo>
                    <a:pt x="2432" y="4868"/>
                  </a:lnTo>
                  <a:lnTo>
                    <a:pt x="2434" y="4862"/>
                  </a:lnTo>
                  <a:lnTo>
                    <a:pt x="2434" y="4858"/>
                  </a:lnTo>
                  <a:lnTo>
                    <a:pt x="2432" y="4856"/>
                  </a:lnTo>
                  <a:lnTo>
                    <a:pt x="2430" y="4856"/>
                  </a:lnTo>
                  <a:lnTo>
                    <a:pt x="2426" y="4858"/>
                  </a:lnTo>
                  <a:lnTo>
                    <a:pt x="2424" y="4860"/>
                  </a:lnTo>
                  <a:lnTo>
                    <a:pt x="2420" y="4866"/>
                  </a:lnTo>
                  <a:lnTo>
                    <a:pt x="2420" y="4868"/>
                  </a:lnTo>
                  <a:lnTo>
                    <a:pt x="2420" y="4872"/>
                  </a:lnTo>
                  <a:lnTo>
                    <a:pt x="2424" y="4872"/>
                  </a:lnTo>
                  <a:lnTo>
                    <a:pt x="2428" y="4870"/>
                  </a:lnTo>
                  <a:close/>
                  <a:moveTo>
                    <a:pt x="2450" y="4852"/>
                  </a:moveTo>
                  <a:lnTo>
                    <a:pt x="2450" y="4852"/>
                  </a:lnTo>
                  <a:lnTo>
                    <a:pt x="2444" y="4848"/>
                  </a:lnTo>
                  <a:lnTo>
                    <a:pt x="2434" y="4840"/>
                  </a:lnTo>
                  <a:lnTo>
                    <a:pt x="2430" y="4836"/>
                  </a:lnTo>
                  <a:lnTo>
                    <a:pt x="2428" y="4838"/>
                  </a:lnTo>
                  <a:lnTo>
                    <a:pt x="2428" y="4846"/>
                  </a:lnTo>
                  <a:lnTo>
                    <a:pt x="2430" y="4848"/>
                  </a:lnTo>
                  <a:lnTo>
                    <a:pt x="2432" y="4850"/>
                  </a:lnTo>
                  <a:lnTo>
                    <a:pt x="2438" y="4854"/>
                  </a:lnTo>
                  <a:lnTo>
                    <a:pt x="2446" y="4854"/>
                  </a:lnTo>
                  <a:lnTo>
                    <a:pt x="2450" y="4852"/>
                  </a:lnTo>
                  <a:close/>
                  <a:moveTo>
                    <a:pt x="2378" y="4806"/>
                  </a:moveTo>
                  <a:lnTo>
                    <a:pt x="2378" y="4806"/>
                  </a:lnTo>
                  <a:lnTo>
                    <a:pt x="2376" y="4806"/>
                  </a:lnTo>
                  <a:lnTo>
                    <a:pt x="2376" y="4810"/>
                  </a:lnTo>
                  <a:lnTo>
                    <a:pt x="2376" y="4812"/>
                  </a:lnTo>
                  <a:lnTo>
                    <a:pt x="2378" y="4814"/>
                  </a:lnTo>
                  <a:lnTo>
                    <a:pt x="2382" y="4814"/>
                  </a:lnTo>
                  <a:lnTo>
                    <a:pt x="2382" y="4810"/>
                  </a:lnTo>
                  <a:lnTo>
                    <a:pt x="2380" y="4806"/>
                  </a:lnTo>
                  <a:lnTo>
                    <a:pt x="2378" y="4806"/>
                  </a:lnTo>
                  <a:close/>
                  <a:moveTo>
                    <a:pt x="2422" y="4774"/>
                  </a:moveTo>
                  <a:lnTo>
                    <a:pt x="2422" y="4774"/>
                  </a:lnTo>
                  <a:lnTo>
                    <a:pt x="2414" y="4778"/>
                  </a:lnTo>
                  <a:lnTo>
                    <a:pt x="2412" y="4782"/>
                  </a:lnTo>
                  <a:lnTo>
                    <a:pt x="2410" y="4784"/>
                  </a:lnTo>
                  <a:lnTo>
                    <a:pt x="2406" y="4788"/>
                  </a:lnTo>
                  <a:lnTo>
                    <a:pt x="2406" y="4790"/>
                  </a:lnTo>
                  <a:lnTo>
                    <a:pt x="2410" y="4792"/>
                  </a:lnTo>
                  <a:lnTo>
                    <a:pt x="2414" y="4790"/>
                  </a:lnTo>
                  <a:lnTo>
                    <a:pt x="2420" y="4796"/>
                  </a:lnTo>
                  <a:lnTo>
                    <a:pt x="2416" y="4796"/>
                  </a:lnTo>
                  <a:lnTo>
                    <a:pt x="2414" y="4796"/>
                  </a:lnTo>
                  <a:lnTo>
                    <a:pt x="2414" y="4798"/>
                  </a:lnTo>
                  <a:lnTo>
                    <a:pt x="2414" y="4800"/>
                  </a:lnTo>
                  <a:lnTo>
                    <a:pt x="2418" y="4804"/>
                  </a:lnTo>
                  <a:lnTo>
                    <a:pt x="2420" y="4804"/>
                  </a:lnTo>
                  <a:lnTo>
                    <a:pt x="2422" y="4802"/>
                  </a:lnTo>
                  <a:lnTo>
                    <a:pt x="2420" y="4798"/>
                  </a:lnTo>
                  <a:lnTo>
                    <a:pt x="2432" y="4808"/>
                  </a:lnTo>
                  <a:lnTo>
                    <a:pt x="2436" y="4808"/>
                  </a:lnTo>
                  <a:lnTo>
                    <a:pt x="2438" y="4804"/>
                  </a:lnTo>
                  <a:lnTo>
                    <a:pt x="2438" y="4798"/>
                  </a:lnTo>
                  <a:lnTo>
                    <a:pt x="2438" y="4790"/>
                  </a:lnTo>
                  <a:lnTo>
                    <a:pt x="2436" y="4782"/>
                  </a:lnTo>
                  <a:lnTo>
                    <a:pt x="2434" y="4776"/>
                  </a:lnTo>
                  <a:lnTo>
                    <a:pt x="2428" y="4774"/>
                  </a:lnTo>
                  <a:lnTo>
                    <a:pt x="2422" y="4774"/>
                  </a:lnTo>
                  <a:close/>
                  <a:moveTo>
                    <a:pt x="2384" y="4796"/>
                  </a:moveTo>
                  <a:lnTo>
                    <a:pt x="2384" y="4796"/>
                  </a:lnTo>
                  <a:lnTo>
                    <a:pt x="2384" y="4798"/>
                  </a:lnTo>
                  <a:lnTo>
                    <a:pt x="2384" y="4802"/>
                  </a:lnTo>
                  <a:lnTo>
                    <a:pt x="2386" y="4806"/>
                  </a:lnTo>
                  <a:lnTo>
                    <a:pt x="2390" y="4806"/>
                  </a:lnTo>
                  <a:lnTo>
                    <a:pt x="2392" y="4806"/>
                  </a:lnTo>
                  <a:lnTo>
                    <a:pt x="2390" y="4802"/>
                  </a:lnTo>
                  <a:lnTo>
                    <a:pt x="2388" y="4798"/>
                  </a:lnTo>
                  <a:lnTo>
                    <a:pt x="2384" y="4796"/>
                  </a:lnTo>
                  <a:close/>
                  <a:moveTo>
                    <a:pt x="2578" y="4662"/>
                  </a:moveTo>
                  <a:lnTo>
                    <a:pt x="2578" y="4662"/>
                  </a:lnTo>
                  <a:lnTo>
                    <a:pt x="2580" y="4662"/>
                  </a:lnTo>
                  <a:lnTo>
                    <a:pt x="2584" y="4660"/>
                  </a:lnTo>
                  <a:lnTo>
                    <a:pt x="2584" y="4650"/>
                  </a:lnTo>
                  <a:lnTo>
                    <a:pt x="2584" y="4640"/>
                  </a:lnTo>
                  <a:lnTo>
                    <a:pt x="2582" y="4634"/>
                  </a:lnTo>
                  <a:lnTo>
                    <a:pt x="2578" y="4634"/>
                  </a:lnTo>
                  <a:lnTo>
                    <a:pt x="2574" y="4640"/>
                  </a:lnTo>
                  <a:lnTo>
                    <a:pt x="2570" y="4646"/>
                  </a:lnTo>
                  <a:lnTo>
                    <a:pt x="2572" y="4650"/>
                  </a:lnTo>
                  <a:lnTo>
                    <a:pt x="2574" y="4652"/>
                  </a:lnTo>
                  <a:lnTo>
                    <a:pt x="2578" y="4656"/>
                  </a:lnTo>
                  <a:lnTo>
                    <a:pt x="2576" y="4658"/>
                  </a:lnTo>
                  <a:lnTo>
                    <a:pt x="2574" y="4660"/>
                  </a:lnTo>
                  <a:lnTo>
                    <a:pt x="2578" y="4662"/>
                  </a:lnTo>
                  <a:close/>
                  <a:moveTo>
                    <a:pt x="2136" y="4766"/>
                  </a:moveTo>
                  <a:lnTo>
                    <a:pt x="2136" y="4766"/>
                  </a:lnTo>
                  <a:lnTo>
                    <a:pt x="2134" y="4768"/>
                  </a:lnTo>
                  <a:lnTo>
                    <a:pt x="2134" y="4772"/>
                  </a:lnTo>
                  <a:lnTo>
                    <a:pt x="2138" y="4782"/>
                  </a:lnTo>
                  <a:lnTo>
                    <a:pt x="2154" y="4806"/>
                  </a:lnTo>
                  <a:lnTo>
                    <a:pt x="2158" y="4812"/>
                  </a:lnTo>
                  <a:lnTo>
                    <a:pt x="2162" y="4812"/>
                  </a:lnTo>
                  <a:lnTo>
                    <a:pt x="2164" y="4810"/>
                  </a:lnTo>
                  <a:lnTo>
                    <a:pt x="2166" y="4806"/>
                  </a:lnTo>
                  <a:lnTo>
                    <a:pt x="2166" y="4794"/>
                  </a:lnTo>
                  <a:lnTo>
                    <a:pt x="2164" y="4790"/>
                  </a:lnTo>
                  <a:lnTo>
                    <a:pt x="2160" y="4786"/>
                  </a:lnTo>
                  <a:lnTo>
                    <a:pt x="2154" y="4780"/>
                  </a:lnTo>
                  <a:lnTo>
                    <a:pt x="2150" y="4772"/>
                  </a:lnTo>
                  <a:lnTo>
                    <a:pt x="2144" y="4768"/>
                  </a:lnTo>
                  <a:lnTo>
                    <a:pt x="2140" y="4766"/>
                  </a:lnTo>
                  <a:lnTo>
                    <a:pt x="2136" y="4766"/>
                  </a:lnTo>
                  <a:close/>
                  <a:moveTo>
                    <a:pt x="2832" y="5258"/>
                  </a:moveTo>
                  <a:lnTo>
                    <a:pt x="2832" y="5258"/>
                  </a:lnTo>
                  <a:lnTo>
                    <a:pt x="2828" y="5254"/>
                  </a:lnTo>
                  <a:lnTo>
                    <a:pt x="2828" y="5248"/>
                  </a:lnTo>
                  <a:lnTo>
                    <a:pt x="2832" y="5234"/>
                  </a:lnTo>
                  <a:lnTo>
                    <a:pt x="2832" y="5226"/>
                  </a:lnTo>
                  <a:lnTo>
                    <a:pt x="2832" y="5220"/>
                  </a:lnTo>
                  <a:lnTo>
                    <a:pt x="2828" y="5214"/>
                  </a:lnTo>
                  <a:lnTo>
                    <a:pt x="2820" y="5212"/>
                  </a:lnTo>
                  <a:lnTo>
                    <a:pt x="2808" y="5212"/>
                  </a:lnTo>
                  <a:lnTo>
                    <a:pt x="2798" y="5214"/>
                  </a:lnTo>
                  <a:lnTo>
                    <a:pt x="2786" y="5216"/>
                  </a:lnTo>
                  <a:lnTo>
                    <a:pt x="2780" y="5216"/>
                  </a:lnTo>
                  <a:lnTo>
                    <a:pt x="2772" y="5212"/>
                  </a:lnTo>
                  <a:lnTo>
                    <a:pt x="2762" y="5208"/>
                  </a:lnTo>
                  <a:lnTo>
                    <a:pt x="2762" y="5206"/>
                  </a:lnTo>
                  <a:lnTo>
                    <a:pt x="2762" y="5204"/>
                  </a:lnTo>
                  <a:lnTo>
                    <a:pt x="2762" y="5196"/>
                  </a:lnTo>
                  <a:lnTo>
                    <a:pt x="2762" y="5190"/>
                  </a:lnTo>
                  <a:lnTo>
                    <a:pt x="2758" y="5184"/>
                  </a:lnTo>
                  <a:lnTo>
                    <a:pt x="2754" y="5178"/>
                  </a:lnTo>
                  <a:lnTo>
                    <a:pt x="2752" y="5174"/>
                  </a:lnTo>
                  <a:lnTo>
                    <a:pt x="2748" y="5174"/>
                  </a:lnTo>
                  <a:lnTo>
                    <a:pt x="2746" y="5176"/>
                  </a:lnTo>
                  <a:lnTo>
                    <a:pt x="2740" y="5178"/>
                  </a:lnTo>
                  <a:lnTo>
                    <a:pt x="2738" y="5178"/>
                  </a:lnTo>
                  <a:lnTo>
                    <a:pt x="2734" y="5174"/>
                  </a:lnTo>
                  <a:lnTo>
                    <a:pt x="2730" y="5168"/>
                  </a:lnTo>
                  <a:lnTo>
                    <a:pt x="2728" y="5170"/>
                  </a:lnTo>
                  <a:lnTo>
                    <a:pt x="2726" y="5170"/>
                  </a:lnTo>
                  <a:lnTo>
                    <a:pt x="2720" y="5166"/>
                  </a:lnTo>
                  <a:lnTo>
                    <a:pt x="2718" y="5164"/>
                  </a:lnTo>
                  <a:lnTo>
                    <a:pt x="2714" y="5162"/>
                  </a:lnTo>
                  <a:lnTo>
                    <a:pt x="2708" y="5164"/>
                  </a:lnTo>
                  <a:lnTo>
                    <a:pt x="2704" y="5166"/>
                  </a:lnTo>
                  <a:lnTo>
                    <a:pt x="2700" y="5166"/>
                  </a:lnTo>
                  <a:lnTo>
                    <a:pt x="2698" y="5162"/>
                  </a:lnTo>
                  <a:lnTo>
                    <a:pt x="2694" y="5154"/>
                  </a:lnTo>
                  <a:lnTo>
                    <a:pt x="2692" y="5150"/>
                  </a:lnTo>
                  <a:lnTo>
                    <a:pt x="2688" y="5148"/>
                  </a:lnTo>
                  <a:lnTo>
                    <a:pt x="2686" y="5150"/>
                  </a:lnTo>
                  <a:lnTo>
                    <a:pt x="2682" y="5152"/>
                  </a:lnTo>
                  <a:lnTo>
                    <a:pt x="2680" y="5156"/>
                  </a:lnTo>
                  <a:lnTo>
                    <a:pt x="2676" y="5166"/>
                  </a:lnTo>
                  <a:lnTo>
                    <a:pt x="2670" y="5178"/>
                  </a:lnTo>
                  <a:lnTo>
                    <a:pt x="2668" y="5180"/>
                  </a:lnTo>
                  <a:lnTo>
                    <a:pt x="2666" y="5180"/>
                  </a:lnTo>
                  <a:lnTo>
                    <a:pt x="2660" y="5176"/>
                  </a:lnTo>
                  <a:lnTo>
                    <a:pt x="2654" y="5174"/>
                  </a:lnTo>
                  <a:lnTo>
                    <a:pt x="2646" y="5172"/>
                  </a:lnTo>
                  <a:lnTo>
                    <a:pt x="2634" y="5174"/>
                  </a:lnTo>
                  <a:lnTo>
                    <a:pt x="2630" y="5174"/>
                  </a:lnTo>
                  <a:lnTo>
                    <a:pt x="2626" y="5176"/>
                  </a:lnTo>
                  <a:lnTo>
                    <a:pt x="2620" y="5174"/>
                  </a:lnTo>
                  <a:lnTo>
                    <a:pt x="2612" y="5172"/>
                  </a:lnTo>
                  <a:lnTo>
                    <a:pt x="2604" y="5172"/>
                  </a:lnTo>
                  <a:lnTo>
                    <a:pt x="2600" y="5170"/>
                  </a:lnTo>
                  <a:lnTo>
                    <a:pt x="2596" y="5168"/>
                  </a:lnTo>
                  <a:lnTo>
                    <a:pt x="2594" y="5162"/>
                  </a:lnTo>
                  <a:lnTo>
                    <a:pt x="2590" y="5154"/>
                  </a:lnTo>
                  <a:lnTo>
                    <a:pt x="2588" y="5148"/>
                  </a:lnTo>
                  <a:lnTo>
                    <a:pt x="2586" y="5144"/>
                  </a:lnTo>
                  <a:lnTo>
                    <a:pt x="2584" y="5144"/>
                  </a:lnTo>
                  <a:lnTo>
                    <a:pt x="2582" y="5144"/>
                  </a:lnTo>
                  <a:lnTo>
                    <a:pt x="2576" y="5146"/>
                  </a:lnTo>
                  <a:lnTo>
                    <a:pt x="2574" y="5146"/>
                  </a:lnTo>
                  <a:lnTo>
                    <a:pt x="2570" y="5142"/>
                  </a:lnTo>
                  <a:lnTo>
                    <a:pt x="2566" y="5140"/>
                  </a:lnTo>
                  <a:lnTo>
                    <a:pt x="2564" y="5140"/>
                  </a:lnTo>
                  <a:lnTo>
                    <a:pt x="2558" y="5140"/>
                  </a:lnTo>
                  <a:lnTo>
                    <a:pt x="2554" y="5142"/>
                  </a:lnTo>
                  <a:lnTo>
                    <a:pt x="2552" y="5140"/>
                  </a:lnTo>
                  <a:lnTo>
                    <a:pt x="2550" y="5138"/>
                  </a:lnTo>
                  <a:lnTo>
                    <a:pt x="2544" y="5132"/>
                  </a:lnTo>
                  <a:lnTo>
                    <a:pt x="2538" y="5128"/>
                  </a:lnTo>
                  <a:lnTo>
                    <a:pt x="2532" y="5128"/>
                  </a:lnTo>
                  <a:lnTo>
                    <a:pt x="2530" y="5130"/>
                  </a:lnTo>
                  <a:lnTo>
                    <a:pt x="2530" y="5132"/>
                  </a:lnTo>
                  <a:lnTo>
                    <a:pt x="2528" y="5136"/>
                  </a:lnTo>
                  <a:lnTo>
                    <a:pt x="2526" y="5136"/>
                  </a:lnTo>
                  <a:lnTo>
                    <a:pt x="2520" y="5136"/>
                  </a:lnTo>
                  <a:lnTo>
                    <a:pt x="2512" y="5132"/>
                  </a:lnTo>
                  <a:lnTo>
                    <a:pt x="2498" y="5130"/>
                  </a:lnTo>
                  <a:lnTo>
                    <a:pt x="2492" y="5130"/>
                  </a:lnTo>
                  <a:lnTo>
                    <a:pt x="2488" y="5132"/>
                  </a:lnTo>
                  <a:lnTo>
                    <a:pt x="2486" y="5136"/>
                  </a:lnTo>
                  <a:lnTo>
                    <a:pt x="2484" y="5140"/>
                  </a:lnTo>
                  <a:lnTo>
                    <a:pt x="2482" y="5150"/>
                  </a:lnTo>
                  <a:lnTo>
                    <a:pt x="2480" y="5152"/>
                  </a:lnTo>
                  <a:lnTo>
                    <a:pt x="2478" y="5154"/>
                  </a:lnTo>
                  <a:lnTo>
                    <a:pt x="2474" y="5156"/>
                  </a:lnTo>
                  <a:lnTo>
                    <a:pt x="2472" y="5160"/>
                  </a:lnTo>
                  <a:lnTo>
                    <a:pt x="2472" y="5164"/>
                  </a:lnTo>
                  <a:lnTo>
                    <a:pt x="2464" y="5164"/>
                  </a:lnTo>
                  <a:lnTo>
                    <a:pt x="2460" y="5166"/>
                  </a:lnTo>
                  <a:lnTo>
                    <a:pt x="2458" y="5168"/>
                  </a:lnTo>
                  <a:lnTo>
                    <a:pt x="2460" y="5172"/>
                  </a:lnTo>
                  <a:lnTo>
                    <a:pt x="2464" y="5174"/>
                  </a:lnTo>
                  <a:lnTo>
                    <a:pt x="2474" y="5174"/>
                  </a:lnTo>
                  <a:lnTo>
                    <a:pt x="2482" y="5174"/>
                  </a:lnTo>
                  <a:lnTo>
                    <a:pt x="2490" y="5174"/>
                  </a:lnTo>
                  <a:lnTo>
                    <a:pt x="2494" y="5174"/>
                  </a:lnTo>
                  <a:lnTo>
                    <a:pt x="2496" y="5178"/>
                  </a:lnTo>
                  <a:lnTo>
                    <a:pt x="2500" y="5180"/>
                  </a:lnTo>
                  <a:lnTo>
                    <a:pt x="2504" y="5180"/>
                  </a:lnTo>
                  <a:lnTo>
                    <a:pt x="2510" y="5180"/>
                  </a:lnTo>
                  <a:lnTo>
                    <a:pt x="2512" y="5180"/>
                  </a:lnTo>
                  <a:lnTo>
                    <a:pt x="2508" y="5188"/>
                  </a:lnTo>
                  <a:lnTo>
                    <a:pt x="2506" y="5194"/>
                  </a:lnTo>
                  <a:lnTo>
                    <a:pt x="2508" y="5198"/>
                  </a:lnTo>
                  <a:lnTo>
                    <a:pt x="2510" y="5200"/>
                  </a:lnTo>
                  <a:lnTo>
                    <a:pt x="2516" y="5200"/>
                  </a:lnTo>
                  <a:lnTo>
                    <a:pt x="2536" y="5204"/>
                  </a:lnTo>
                  <a:lnTo>
                    <a:pt x="2550" y="5210"/>
                  </a:lnTo>
                  <a:lnTo>
                    <a:pt x="2570" y="5218"/>
                  </a:lnTo>
                  <a:lnTo>
                    <a:pt x="2576" y="5220"/>
                  </a:lnTo>
                  <a:lnTo>
                    <a:pt x="2584" y="5220"/>
                  </a:lnTo>
                  <a:lnTo>
                    <a:pt x="2588" y="5220"/>
                  </a:lnTo>
                  <a:lnTo>
                    <a:pt x="2594" y="5218"/>
                  </a:lnTo>
                  <a:lnTo>
                    <a:pt x="2602" y="5214"/>
                  </a:lnTo>
                  <a:lnTo>
                    <a:pt x="2606" y="5214"/>
                  </a:lnTo>
                  <a:lnTo>
                    <a:pt x="2608" y="5214"/>
                  </a:lnTo>
                  <a:lnTo>
                    <a:pt x="2614" y="5218"/>
                  </a:lnTo>
                  <a:lnTo>
                    <a:pt x="2620" y="5216"/>
                  </a:lnTo>
                  <a:lnTo>
                    <a:pt x="2628" y="5216"/>
                  </a:lnTo>
                  <a:lnTo>
                    <a:pt x="2642" y="5218"/>
                  </a:lnTo>
                  <a:lnTo>
                    <a:pt x="2648" y="5220"/>
                  </a:lnTo>
                  <a:lnTo>
                    <a:pt x="2654" y="5224"/>
                  </a:lnTo>
                  <a:lnTo>
                    <a:pt x="2662" y="5230"/>
                  </a:lnTo>
                  <a:lnTo>
                    <a:pt x="2668" y="5234"/>
                  </a:lnTo>
                  <a:lnTo>
                    <a:pt x="2676" y="5238"/>
                  </a:lnTo>
                  <a:lnTo>
                    <a:pt x="2690" y="5242"/>
                  </a:lnTo>
                  <a:lnTo>
                    <a:pt x="2706" y="5246"/>
                  </a:lnTo>
                  <a:lnTo>
                    <a:pt x="2722" y="5248"/>
                  </a:lnTo>
                  <a:lnTo>
                    <a:pt x="2726" y="5246"/>
                  </a:lnTo>
                  <a:lnTo>
                    <a:pt x="2728" y="5244"/>
                  </a:lnTo>
                  <a:lnTo>
                    <a:pt x="2732" y="5244"/>
                  </a:lnTo>
                  <a:lnTo>
                    <a:pt x="2752" y="5248"/>
                  </a:lnTo>
                  <a:lnTo>
                    <a:pt x="2764" y="5250"/>
                  </a:lnTo>
                  <a:lnTo>
                    <a:pt x="2770" y="5248"/>
                  </a:lnTo>
                  <a:lnTo>
                    <a:pt x="2772" y="5246"/>
                  </a:lnTo>
                  <a:lnTo>
                    <a:pt x="2774" y="5244"/>
                  </a:lnTo>
                  <a:lnTo>
                    <a:pt x="2774" y="5242"/>
                  </a:lnTo>
                  <a:lnTo>
                    <a:pt x="2776" y="5242"/>
                  </a:lnTo>
                  <a:lnTo>
                    <a:pt x="2794" y="5250"/>
                  </a:lnTo>
                  <a:lnTo>
                    <a:pt x="2806" y="5256"/>
                  </a:lnTo>
                  <a:lnTo>
                    <a:pt x="2814" y="5258"/>
                  </a:lnTo>
                  <a:lnTo>
                    <a:pt x="2820" y="5260"/>
                  </a:lnTo>
                  <a:lnTo>
                    <a:pt x="2828" y="5264"/>
                  </a:lnTo>
                  <a:lnTo>
                    <a:pt x="2834" y="5268"/>
                  </a:lnTo>
                  <a:lnTo>
                    <a:pt x="2836" y="5268"/>
                  </a:lnTo>
                  <a:lnTo>
                    <a:pt x="2836" y="5266"/>
                  </a:lnTo>
                  <a:lnTo>
                    <a:pt x="2836" y="5262"/>
                  </a:lnTo>
                  <a:lnTo>
                    <a:pt x="2832" y="5258"/>
                  </a:lnTo>
                  <a:close/>
                  <a:moveTo>
                    <a:pt x="2398" y="4778"/>
                  </a:moveTo>
                  <a:lnTo>
                    <a:pt x="2398" y="4778"/>
                  </a:lnTo>
                  <a:lnTo>
                    <a:pt x="2400" y="4780"/>
                  </a:lnTo>
                  <a:lnTo>
                    <a:pt x="2402" y="4780"/>
                  </a:lnTo>
                  <a:lnTo>
                    <a:pt x="2406" y="4780"/>
                  </a:lnTo>
                  <a:lnTo>
                    <a:pt x="2410" y="4776"/>
                  </a:lnTo>
                  <a:lnTo>
                    <a:pt x="2410" y="4774"/>
                  </a:lnTo>
                  <a:lnTo>
                    <a:pt x="2408" y="4772"/>
                  </a:lnTo>
                  <a:lnTo>
                    <a:pt x="2402" y="4772"/>
                  </a:lnTo>
                  <a:lnTo>
                    <a:pt x="2398" y="4774"/>
                  </a:lnTo>
                  <a:lnTo>
                    <a:pt x="2398" y="4776"/>
                  </a:lnTo>
                  <a:lnTo>
                    <a:pt x="2398" y="4778"/>
                  </a:lnTo>
                  <a:close/>
                  <a:moveTo>
                    <a:pt x="2330" y="4760"/>
                  </a:moveTo>
                  <a:lnTo>
                    <a:pt x="2330" y="4760"/>
                  </a:lnTo>
                  <a:lnTo>
                    <a:pt x="2330" y="4762"/>
                  </a:lnTo>
                  <a:lnTo>
                    <a:pt x="2332" y="4764"/>
                  </a:lnTo>
                  <a:lnTo>
                    <a:pt x="2340" y="4770"/>
                  </a:lnTo>
                  <a:lnTo>
                    <a:pt x="2348" y="4774"/>
                  </a:lnTo>
                  <a:lnTo>
                    <a:pt x="2350" y="4774"/>
                  </a:lnTo>
                  <a:lnTo>
                    <a:pt x="2350" y="4770"/>
                  </a:lnTo>
                  <a:lnTo>
                    <a:pt x="2350" y="4768"/>
                  </a:lnTo>
                  <a:lnTo>
                    <a:pt x="2346" y="4764"/>
                  </a:lnTo>
                  <a:lnTo>
                    <a:pt x="2340" y="4760"/>
                  </a:lnTo>
                  <a:lnTo>
                    <a:pt x="2334" y="4758"/>
                  </a:lnTo>
                  <a:lnTo>
                    <a:pt x="2332" y="4758"/>
                  </a:lnTo>
                  <a:lnTo>
                    <a:pt x="2330" y="4760"/>
                  </a:lnTo>
                  <a:close/>
                  <a:moveTo>
                    <a:pt x="2230" y="4942"/>
                  </a:moveTo>
                  <a:lnTo>
                    <a:pt x="2230" y="4942"/>
                  </a:lnTo>
                  <a:lnTo>
                    <a:pt x="2230" y="4944"/>
                  </a:lnTo>
                  <a:lnTo>
                    <a:pt x="2230" y="4946"/>
                  </a:lnTo>
                  <a:lnTo>
                    <a:pt x="2234" y="4952"/>
                  </a:lnTo>
                  <a:lnTo>
                    <a:pt x="2238" y="4956"/>
                  </a:lnTo>
                  <a:lnTo>
                    <a:pt x="2242" y="4956"/>
                  </a:lnTo>
                  <a:lnTo>
                    <a:pt x="2244" y="4954"/>
                  </a:lnTo>
                  <a:lnTo>
                    <a:pt x="2244" y="4952"/>
                  </a:lnTo>
                  <a:lnTo>
                    <a:pt x="2244" y="4950"/>
                  </a:lnTo>
                  <a:lnTo>
                    <a:pt x="2240" y="4944"/>
                  </a:lnTo>
                  <a:lnTo>
                    <a:pt x="2236" y="4940"/>
                  </a:lnTo>
                  <a:lnTo>
                    <a:pt x="2232" y="4940"/>
                  </a:lnTo>
                  <a:lnTo>
                    <a:pt x="2230" y="4942"/>
                  </a:lnTo>
                  <a:close/>
                  <a:moveTo>
                    <a:pt x="2194" y="4886"/>
                  </a:moveTo>
                  <a:lnTo>
                    <a:pt x="2194" y="4886"/>
                  </a:lnTo>
                  <a:lnTo>
                    <a:pt x="2192" y="4890"/>
                  </a:lnTo>
                  <a:lnTo>
                    <a:pt x="2192" y="4896"/>
                  </a:lnTo>
                  <a:lnTo>
                    <a:pt x="2194" y="4904"/>
                  </a:lnTo>
                  <a:lnTo>
                    <a:pt x="2198" y="4910"/>
                  </a:lnTo>
                  <a:lnTo>
                    <a:pt x="2208" y="4920"/>
                  </a:lnTo>
                  <a:lnTo>
                    <a:pt x="2214" y="4924"/>
                  </a:lnTo>
                  <a:lnTo>
                    <a:pt x="2218" y="4924"/>
                  </a:lnTo>
                  <a:lnTo>
                    <a:pt x="2220" y="4920"/>
                  </a:lnTo>
                  <a:lnTo>
                    <a:pt x="2220" y="4914"/>
                  </a:lnTo>
                  <a:lnTo>
                    <a:pt x="2214" y="4900"/>
                  </a:lnTo>
                  <a:lnTo>
                    <a:pt x="2210" y="4894"/>
                  </a:lnTo>
                  <a:lnTo>
                    <a:pt x="2204" y="4888"/>
                  </a:lnTo>
                  <a:lnTo>
                    <a:pt x="2200" y="4886"/>
                  </a:lnTo>
                  <a:lnTo>
                    <a:pt x="2194" y="4886"/>
                  </a:lnTo>
                  <a:close/>
                  <a:moveTo>
                    <a:pt x="2182" y="4866"/>
                  </a:moveTo>
                  <a:lnTo>
                    <a:pt x="2182" y="4866"/>
                  </a:lnTo>
                  <a:lnTo>
                    <a:pt x="2184" y="4868"/>
                  </a:lnTo>
                  <a:lnTo>
                    <a:pt x="2186" y="4866"/>
                  </a:lnTo>
                  <a:lnTo>
                    <a:pt x="2188" y="4862"/>
                  </a:lnTo>
                  <a:lnTo>
                    <a:pt x="2188" y="4856"/>
                  </a:lnTo>
                  <a:lnTo>
                    <a:pt x="2186" y="4850"/>
                  </a:lnTo>
                  <a:lnTo>
                    <a:pt x="2184" y="4850"/>
                  </a:lnTo>
                  <a:lnTo>
                    <a:pt x="2182" y="4850"/>
                  </a:lnTo>
                  <a:lnTo>
                    <a:pt x="2180" y="4854"/>
                  </a:lnTo>
                  <a:lnTo>
                    <a:pt x="2180" y="4860"/>
                  </a:lnTo>
                  <a:lnTo>
                    <a:pt x="2180" y="4864"/>
                  </a:lnTo>
                  <a:lnTo>
                    <a:pt x="2182" y="4866"/>
                  </a:lnTo>
                  <a:close/>
                  <a:moveTo>
                    <a:pt x="2248" y="4964"/>
                  </a:moveTo>
                  <a:lnTo>
                    <a:pt x="2248" y="4964"/>
                  </a:lnTo>
                  <a:lnTo>
                    <a:pt x="2246" y="4968"/>
                  </a:lnTo>
                  <a:lnTo>
                    <a:pt x="2246" y="4974"/>
                  </a:lnTo>
                  <a:lnTo>
                    <a:pt x="2248" y="4976"/>
                  </a:lnTo>
                  <a:lnTo>
                    <a:pt x="2252" y="4978"/>
                  </a:lnTo>
                  <a:lnTo>
                    <a:pt x="2254" y="4978"/>
                  </a:lnTo>
                  <a:lnTo>
                    <a:pt x="2256" y="4980"/>
                  </a:lnTo>
                  <a:lnTo>
                    <a:pt x="2260" y="4990"/>
                  </a:lnTo>
                  <a:lnTo>
                    <a:pt x="2262" y="4996"/>
                  </a:lnTo>
                  <a:lnTo>
                    <a:pt x="2264" y="4996"/>
                  </a:lnTo>
                  <a:lnTo>
                    <a:pt x="2266" y="4994"/>
                  </a:lnTo>
                  <a:lnTo>
                    <a:pt x="2266" y="4990"/>
                  </a:lnTo>
                  <a:lnTo>
                    <a:pt x="2266" y="4984"/>
                  </a:lnTo>
                  <a:lnTo>
                    <a:pt x="2260" y="4974"/>
                  </a:lnTo>
                  <a:lnTo>
                    <a:pt x="2254" y="4964"/>
                  </a:lnTo>
                  <a:lnTo>
                    <a:pt x="2250" y="4964"/>
                  </a:lnTo>
                  <a:lnTo>
                    <a:pt x="2248" y="4964"/>
                  </a:lnTo>
                  <a:close/>
                  <a:moveTo>
                    <a:pt x="2354" y="4788"/>
                  </a:moveTo>
                  <a:lnTo>
                    <a:pt x="2354" y="4788"/>
                  </a:lnTo>
                  <a:lnTo>
                    <a:pt x="2352" y="4784"/>
                  </a:lnTo>
                  <a:lnTo>
                    <a:pt x="2350" y="4792"/>
                  </a:lnTo>
                  <a:lnTo>
                    <a:pt x="2348" y="4796"/>
                  </a:lnTo>
                  <a:lnTo>
                    <a:pt x="2348" y="4800"/>
                  </a:lnTo>
                  <a:lnTo>
                    <a:pt x="2352" y="4800"/>
                  </a:lnTo>
                  <a:lnTo>
                    <a:pt x="2358" y="4802"/>
                  </a:lnTo>
                  <a:lnTo>
                    <a:pt x="2364" y="4802"/>
                  </a:lnTo>
                  <a:lnTo>
                    <a:pt x="2370" y="4804"/>
                  </a:lnTo>
                  <a:lnTo>
                    <a:pt x="2372" y="4804"/>
                  </a:lnTo>
                  <a:lnTo>
                    <a:pt x="2372" y="4800"/>
                  </a:lnTo>
                  <a:lnTo>
                    <a:pt x="2372" y="4798"/>
                  </a:lnTo>
                  <a:lnTo>
                    <a:pt x="2370" y="4796"/>
                  </a:lnTo>
                  <a:lnTo>
                    <a:pt x="2364" y="4794"/>
                  </a:lnTo>
                  <a:lnTo>
                    <a:pt x="2358" y="4792"/>
                  </a:lnTo>
                  <a:lnTo>
                    <a:pt x="2354" y="4788"/>
                  </a:lnTo>
                  <a:close/>
                  <a:moveTo>
                    <a:pt x="2484" y="5128"/>
                  </a:moveTo>
                  <a:lnTo>
                    <a:pt x="2484" y="5128"/>
                  </a:lnTo>
                  <a:lnTo>
                    <a:pt x="2486" y="5124"/>
                  </a:lnTo>
                  <a:lnTo>
                    <a:pt x="2486" y="5120"/>
                  </a:lnTo>
                  <a:lnTo>
                    <a:pt x="2488" y="5108"/>
                  </a:lnTo>
                  <a:lnTo>
                    <a:pt x="2486" y="5092"/>
                  </a:lnTo>
                  <a:lnTo>
                    <a:pt x="2488" y="5076"/>
                  </a:lnTo>
                  <a:lnTo>
                    <a:pt x="2488" y="5062"/>
                  </a:lnTo>
                  <a:lnTo>
                    <a:pt x="2486" y="5056"/>
                  </a:lnTo>
                  <a:lnTo>
                    <a:pt x="2484" y="5050"/>
                  </a:lnTo>
                  <a:lnTo>
                    <a:pt x="2486" y="5038"/>
                  </a:lnTo>
                  <a:lnTo>
                    <a:pt x="2488" y="5028"/>
                  </a:lnTo>
                  <a:lnTo>
                    <a:pt x="2488" y="5020"/>
                  </a:lnTo>
                  <a:lnTo>
                    <a:pt x="2486" y="5014"/>
                  </a:lnTo>
                  <a:lnTo>
                    <a:pt x="2492" y="5004"/>
                  </a:lnTo>
                  <a:lnTo>
                    <a:pt x="2494" y="4998"/>
                  </a:lnTo>
                  <a:lnTo>
                    <a:pt x="2496" y="4994"/>
                  </a:lnTo>
                  <a:lnTo>
                    <a:pt x="2494" y="4990"/>
                  </a:lnTo>
                  <a:lnTo>
                    <a:pt x="2492" y="4988"/>
                  </a:lnTo>
                  <a:lnTo>
                    <a:pt x="2486" y="4982"/>
                  </a:lnTo>
                  <a:lnTo>
                    <a:pt x="2482" y="4978"/>
                  </a:lnTo>
                  <a:lnTo>
                    <a:pt x="2480" y="4972"/>
                  </a:lnTo>
                  <a:lnTo>
                    <a:pt x="2476" y="4962"/>
                  </a:lnTo>
                  <a:lnTo>
                    <a:pt x="2472" y="4956"/>
                  </a:lnTo>
                  <a:lnTo>
                    <a:pt x="2468" y="4954"/>
                  </a:lnTo>
                  <a:lnTo>
                    <a:pt x="2460" y="4956"/>
                  </a:lnTo>
                  <a:lnTo>
                    <a:pt x="2456" y="4958"/>
                  </a:lnTo>
                  <a:lnTo>
                    <a:pt x="2452" y="4956"/>
                  </a:lnTo>
                  <a:lnTo>
                    <a:pt x="2450" y="4956"/>
                  </a:lnTo>
                  <a:lnTo>
                    <a:pt x="2446" y="4958"/>
                  </a:lnTo>
                  <a:lnTo>
                    <a:pt x="2440" y="4962"/>
                  </a:lnTo>
                  <a:lnTo>
                    <a:pt x="2442" y="4956"/>
                  </a:lnTo>
                  <a:lnTo>
                    <a:pt x="2446" y="4946"/>
                  </a:lnTo>
                  <a:lnTo>
                    <a:pt x="2446" y="4942"/>
                  </a:lnTo>
                  <a:lnTo>
                    <a:pt x="2442" y="4940"/>
                  </a:lnTo>
                  <a:lnTo>
                    <a:pt x="2438" y="4938"/>
                  </a:lnTo>
                  <a:lnTo>
                    <a:pt x="2436" y="4932"/>
                  </a:lnTo>
                  <a:lnTo>
                    <a:pt x="2430" y="4914"/>
                  </a:lnTo>
                  <a:lnTo>
                    <a:pt x="2428" y="4904"/>
                  </a:lnTo>
                  <a:lnTo>
                    <a:pt x="2426" y="4898"/>
                  </a:lnTo>
                  <a:lnTo>
                    <a:pt x="2422" y="4892"/>
                  </a:lnTo>
                  <a:lnTo>
                    <a:pt x="2420" y="4890"/>
                  </a:lnTo>
                  <a:lnTo>
                    <a:pt x="2416" y="4890"/>
                  </a:lnTo>
                  <a:lnTo>
                    <a:pt x="2410" y="4890"/>
                  </a:lnTo>
                  <a:lnTo>
                    <a:pt x="2404" y="4890"/>
                  </a:lnTo>
                  <a:lnTo>
                    <a:pt x="2394" y="4884"/>
                  </a:lnTo>
                  <a:lnTo>
                    <a:pt x="2390" y="4880"/>
                  </a:lnTo>
                  <a:lnTo>
                    <a:pt x="2388" y="4876"/>
                  </a:lnTo>
                  <a:lnTo>
                    <a:pt x="2388" y="4872"/>
                  </a:lnTo>
                  <a:lnTo>
                    <a:pt x="2388" y="4868"/>
                  </a:lnTo>
                  <a:lnTo>
                    <a:pt x="2390" y="4862"/>
                  </a:lnTo>
                  <a:lnTo>
                    <a:pt x="2392" y="4858"/>
                  </a:lnTo>
                  <a:lnTo>
                    <a:pt x="2390" y="4852"/>
                  </a:lnTo>
                  <a:lnTo>
                    <a:pt x="2390" y="4848"/>
                  </a:lnTo>
                  <a:lnTo>
                    <a:pt x="2392" y="4846"/>
                  </a:lnTo>
                  <a:lnTo>
                    <a:pt x="2396" y="4844"/>
                  </a:lnTo>
                  <a:lnTo>
                    <a:pt x="2400" y="4842"/>
                  </a:lnTo>
                  <a:lnTo>
                    <a:pt x="2402" y="4836"/>
                  </a:lnTo>
                  <a:lnTo>
                    <a:pt x="2402" y="4832"/>
                  </a:lnTo>
                  <a:lnTo>
                    <a:pt x="2400" y="4826"/>
                  </a:lnTo>
                  <a:lnTo>
                    <a:pt x="2396" y="4822"/>
                  </a:lnTo>
                  <a:lnTo>
                    <a:pt x="2392" y="4818"/>
                  </a:lnTo>
                  <a:lnTo>
                    <a:pt x="2386" y="4816"/>
                  </a:lnTo>
                  <a:lnTo>
                    <a:pt x="2380" y="4818"/>
                  </a:lnTo>
                  <a:lnTo>
                    <a:pt x="2376" y="4820"/>
                  </a:lnTo>
                  <a:lnTo>
                    <a:pt x="2374" y="4820"/>
                  </a:lnTo>
                  <a:lnTo>
                    <a:pt x="2372" y="4814"/>
                  </a:lnTo>
                  <a:lnTo>
                    <a:pt x="2372" y="4812"/>
                  </a:lnTo>
                  <a:lnTo>
                    <a:pt x="2368" y="4808"/>
                  </a:lnTo>
                  <a:lnTo>
                    <a:pt x="2364" y="4806"/>
                  </a:lnTo>
                  <a:lnTo>
                    <a:pt x="2356" y="4804"/>
                  </a:lnTo>
                  <a:lnTo>
                    <a:pt x="2348" y="4802"/>
                  </a:lnTo>
                  <a:lnTo>
                    <a:pt x="2342" y="4796"/>
                  </a:lnTo>
                  <a:lnTo>
                    <a:pt x="2340" y="4790"/>
                  </a:lnTo>
                  <a:lnTo>
                    <a:pt x="2338" y="4784"/>
                  </a:lnTo>
                  <a:lnTo>
                    <a:pt x="2336" y="4776"/>
                  </a:lnTo>
                  <a:lnTo>
                    <a:pt x="2332" y="4768"/>
                  </a:lnTo>
                  <a:lnTo>
                    <a:pt x="2324" y="4762"/>
                  </a:lnTo>
                  <a:lnTo>
                    <a:pt x="2314" y="4758"/>
                  </a:lnTo>
                  <a:lnTo>
                    <a:pt x="2308" y="4756"/>
                  </a:lnTo>
                  <a:lnTo>
                    <a:pt x="2304" y="4754"/>
                  </a:lnTo>
                  <a:lnTo>
                    <a:pt x="2302" y="4748"/>
                  </a:lnTo>
                  <a:lnTo>
                    <a:pt x="2300" y="4740"/>
                  </a:lnTo>
                  <a:lnTo>
                    <a:pt x="2298" y="4738"/>
                  </a:lnTo>
                  <a:lnTo>
                    <a:pt x="2296" y="4734"/>
                  </a:lnTo>
                  <a:lnTo>
                    <a:pt x="2288" y="4728"/>
                  </a:lnTo>
                  <a:lnTo>
                    <a:pt x="2284" y="4728"/>
                  </a:lnTo>
                  <a:lnTo>
                    <a:pt x="2282" y="4730"/>
                  </a:lnTo>
                  <a:lnTo>
                    <a:pt x="2282" y="4732"/>
                  </a:lnTo>
                  <a:lnTo>
                    <a:pt x="2282" y="4740"/>
                  </a:lnTo>
                  <a:lnTo>
                    <a:pt x="2282" y="4742"/>
                  </a:lnTo>
                  <a:lnTo>
                    <a:pt x="2280" y="4740"/>
                  </a:lnTo>
                  <a:lnTo>
                    <a:pt x="2274" y="4736"/>
                  </a:lnTo>
                  <a:lnTo>
                    <a:pt x="2270" y="4732"/>
                  </a:lnTo>
                  <a:lnTo>
                    <a:pt x="2266" y="4728"/>
                  </a:lnTo>
                  <a:lnTo>
                    <a:pt x="2262" y="4718"/>
                  </a:lnTo>
                  <a:lnTo>
                    <a:pt x="2258" y="4710"/>
                  </a:lnTo>
                  <a:lnTo>
                    <a:pt x="2254" y="4708"/>
                  </a:lnTo>
                  <a:lnTo>
                    <a:pt x="2252" y="4708"/>
                  </a:lnTo>
                  <a:lnTo>
                    <a:pt x="2248" y="4702"/>
                  </a:lnTo>
                  <a:lnTo>
                    <a:pt x="2242" y="4692"/>
                  </a:lnTo>
                  <a:lnTo>
                    <a:pt x="2234" y="4680"/>
                  </a:lnTo>
                  <a:lnTo>
                    <a:pt x="2222" y="4670"/>
                  </a:lnTo>
                  <a:lnTo>
                    <a:pt x="2214" y="4666"/>
                  </a:lnTo>
                  <a:lnTo>
                    <a:pt x="2208" y="4664"/>
                  </a:lnTo>
                  <a:lnTo>
                    <a:pt x="2204" y="4662"/>
                  </a:lnTo>
                  <a:lnTo>
                    <a:pt x="2200" y="4658"/>
                  </a:lnTo>
                  <a:lnTo>
                    <a:pt x="2196" y="4652"/>
                  </a:lnTo>
                  <a:lnTo>
                    <a:pt x="2192" y="4646"/>
                  </a:lnTo>
                  <a:lnTo>
                    <a:pt x="2190" y="4644"/>
                  </a:lnTo>
                  <a:lnTo>
                    <a:pt x="2186" y="4642"/>
                  </a:lnTo>
                  <a:lnTo>
                    <a:pt x="2182" y="4640"/>
                  </a:lnTo>
                  <a:lnTo>
                    <a:pt x="2180" y="4638"/>
                  </a:lnTo>
                  <a:lnTo>
                    <a:pt x="2180" y="4632"/>
                  </a:lnTo>
                  <a:lnTo>
                    <a:pt x="2178" y="4626"/>
                  </a:lnTo>
                  <a:lnTo>
                    <a:pt x="2176" y="4624"/>
                  </a:lnTo>
                  <a:lnTo>
                    <a:pt x="2174" y="4622"/>
                  </a:lnTo>
                  <a:lnTo>
                    <a:pt x="2170" y="4620"/>
                  </a:lnTo>
                  <a:lnTo>
                    <a:pt x="2168" y="4618"/>
                  </a:lnTo>
                  <a:lnTo>
                    <a:pt x="2166" y="4612"/>
                  </a:lnTo>
                  <a:lnTo>
                    <a:pt x="2166" y="4604"/>
                  </a:lnTo>
                  <a:lnTo>
                    <a:pt x="2162" y="4598"/>
                  </a:lnTo>
                  <a:lnTo>
                    <a:pt x="2158" y="4592"/>
                  </a:lnTo>
                  <a:lnTo>
                    <a:pt x="2150" y="4582"/>
                  </a:lnTo>
                  <a:lnTo>
                    <a:pt x="2146" y="4582"/>
                  </a:lnTo>
                  <a:lnTo>
                    <a:pt x="2146" y="4584"/>
                  </a:lnTo>
                  <a:lnTo>
                    <a:pt x="2142" y="4586"/>
                  </a:lnTo>
                  <a:lnTo>
                    <a:pt x="2138" y="4586"/>
                  </a:lnTo>
                  <a:lnTo>
                    <a:pt x="2134" y="4584"/>
                  </a:lnTo>
                  <a:lnTo>
                    <a:pt x="2130" y="4582"/>
                  </a:lnTo>
                  <a:lnTo>
                    <a:pt x="2128" y="4580"/>
                  </a:lnTo>
                  <a:lnTo>
                    <a:pt x="2122" y="4582"/>
                  </a:lnTo>
                  <a:lnTo>
                    <a:pt x="2114" y="4584"/>
                  </a:lnTo>
                  <a:lnTo>
                    <a:pt x="2108" y="4584"/>
                  </a:lnTo>
                  <a:lnTo>
                    <a:pt x="2098" y="4584"/>
                  </a:lnTo>
                  <a:lnTo>
                    <a:pt x="2088" y="4580"/>
                  </a:lnTo>
                  <a:lnTo>
                    <a:pt x="2086" y="4578"/>
                  </a:lnTo>
                  <a:lnTo>
                    <a:pt x="2084" y="4576"/>
                  </a:lnTo>
                  <a:lnTo>
                    <a:pt x="2082" y="4572"/>
                  </a:lnTo>
                  <a:lnTo>
                    <a:pt x="2078" y="4568"/>
                  </a:lnTo>
                  <a:lnTo>
                    <a:pt x="2070" y="4566"/>
                  </a:lnTo>
                  <a:lnTo>
                    <a:pt x="2062" y="4564"/>
                  </a:lnTo>
                  <a:lnTo>
                    <a:pt x="2058" y="4566"/>
                  </a:lnTo>
                  <a:lnTo>
                    <a:pt x="2056" y="4570"/>
                  </a:lnTo>
                  <a:lnTo>
                    <a:pt x="2056" y="4576"/>
                  </a:lnTo>
                  <a:lnTo>
                    <a:pt x="2058" y="4584"/>
                  </a:lnTo>
                  <a:lnTo>
                    <a:pt x="2060" y="4594"/>
                  </a:lnTo>
                  <a:lnTo>
                    <a:pt x="2070" y="4612"/>
                  </a:lnTo>
                  <a:lnTo>
                    <a:pt x="2080" y="4626"/>
                  </a:lnTo>
                  <a:lnTo>
                    <a:pt x="2086" y="4634"/>
                  </a:lnTo>
                  <a:lnTo>
                    <a:pt x="2094" y="4640"/>
                  </a:lnTo>
                  <a:lnTo>
                    <a:pt x="2102" y="4650"/>
                  </a:lnTo>
                  <a:lnTo>
                    <a:pt x="2104" y="4654"/>
                  </a:lnTo>
                  <a:lnTo>
                    <a:pt x="2108" y="4658"/>
                  </a:lnTo>
                  <a:lnTo>
                    <a:pt x="2114" y="4658"/>
                  </a:lnTo>
                  <a:lnTo>
                    <a:pt x="2116" y="4658"/>
                  </a:lnTo>
                  <a:lnTo>
                    <a:pt x="2120" y="4660"/>
                  </a:lnTo>
                  <a:lnTo>
                    <a:pt x="2124" y="4664"/>
                  </a:lnTo>
                  <a:lnTo>
                    <a:pt x="2130" y="4672"/>
                  </a:lnTo>
                  <a:lnTo>
                    <a:pt x="2138" y="4686"/>
                  </a:lnTo>
                  <a:lnTo>
                    <a:pt x="2138" y="4690"/>
                  </a:lnTo>
                  <a:lnTo>
                    <a:pt x="2138" y="4692"/>
                  </a:lnTo>
                  <a:lnTo>
                    <a:pt x="2146" y="4698"/>
                  </a:lnTo>
                  <a:lnTo>
                    <a:pt x="2152" y="4702"/>
                  </a:lnTo>
                  <a:lnTo>
                    <a:pt x="2154" y="4706"/>
                  </a:lnTo>
                  <a:lnTo>
                    <a:pt x="2154" y="4716"/>
                  </a:lnTo>
                  <a:lnTo>
                    <a:pt x="2156" y="4720"/>
                  </a:lnTo>
                  <a:lnTo>
                    <a:pt x="2158" y="4724"/>
                  </a:lnTo>
                  <a:lnTo>
                    <a:pt x="2162" y="4730"/>
                  </a:lnTo>
                  <a:lnTo>
                    <a:pt x="2172" y="4736"/>
                  </a:lnTo>
                  <a:lnTo>
                    <a:pt x="2182" y="4742"/>
                  </a:lnTo>
                  <a:lnTo>
                    <a:pt x="2192" y="4748"/>
                  </a:lnTo>
                  <a:lnTo>
                    <a:pt x="2198" y="4756"/>
                  </a:lnTo>
                  <a:lnTo>
                    <a:pt x="2200" y="4760"/>
                  </a:lnTo>
                  <a:lnTo>
                    <a:pt x="2200" y="4762"/>
                  </a:lnTo>
                  <a:lnTo>
                    <a:pt x="2198" y="4766"/>
                  </a:lnTo>
                  <a:lnTo>
                    <a:pt x="2198" y="4772"/>
                  </a:lnTo>
                  <a:lnTo>
                    <a:pt x="2206" y="4794"/>
                  </a:lnTo>
                  <a:lnTo>
                    <a:pt x="2214" y="4820"/>
                  </a:lnTo>
                  <a:lnTo>
                    <a:pt x="2218" y="4828"/>
                  </a:lnTo>
                  <a:lnTo>
                    <a:pt x="2226" y="4834"/>
                  </a:lnTo>
                  <a:lnTo>
                    <a:pt x="2234" y="4838"/>
                  </a:lnTo>
                  <a:lnTo>
                    <a:pt x="2236" y="4844"/>
                  </a:lnTo>
                  <a:lnTo>
                    <a:pt x="2240" y="4854"/>
                  </a:lnTo>
                  <a:lnTo>
                    <a:pt x="2254" y="4870"/>
                  </a:lnTo>
                  <a:lnTo>
                    <a:pt x="2260" y="4876"/>
                  </a:lnTo>
                  <a:lnTo>
                    <a:pt x="2262" y="4882"/>
                  </a:lnTo>
                  <a:lnTo>
                    <a:pt x="2264" y="4886"/>
                  </a:lnTo>
                  <a:lnTo>
                    <a:pt x="2264" y="4890"/>
                  </a:lnTo>
                  <a:lnTo>
                    <a:pt x="2262" y="4898"/>
                  </a:lnTo>
                  <a:lnTo>
                    <a:pt x="2264" y="4900"/>
                  </a:lnTo>
                  <a:lnTo>
                    <a:pt x="2266" y="4904"/>
                  </a:lnTo>
                  <a:lnTo>
                    <a:pt x="2274" y="4912"/>
                  </a:lnTo>
                  <a:lnTo>
                    <a:pt x="2278" y="4922"/>
                  </a:lnTo>
                  <a:lnTo>
                    <a:pt x="2282" y="4934"/>
                  </a:lnTo>
                  <a:lnTo>
                    <a:pt x="2284" y="4946"/>
                  </a:lnTo>
                  <a:lnTo>
                    <a:pt x="2290" y="4960"/>
                  </a:lnTo>
                  <a:lnTo>
                    <a:pt x="2300" y="4976"/>
                  </a:lnTo>
                  <a:lnTo>
                    <a:pt x="2312" y="4992"/>
                  </a:lnTo>
                  <a:lnTo>
                    <a:pt x="2326" y="5008"/>
                  </a:lnTo>
                  <a:lnTo>
                    <a:pt x="2336" y="5018"/>
                  </a:lnTo>
                  <a:lnTo>
                    <a:pt x="2342" y="5028"/>
                  </a:lnTo>
                  <a:lnTo>
                    <a:pt x="2350" y="5038"/>
                  </a:lnTo>
                  <a:lnTo>
                    <a:pt x="2364" y="5054"/>
                  </a:lnTo>
                  <a:lnTo>
                    <a:pt x="2380" y="5072"/>
                  </a:lnTo>
                  <a:lnTo>
                    <a:pt x="2394" y="5084"/>
                  </a:lnTo>
                  <a:lnTo>
                    <a:pt x="2404" y="5094"/>
                  </a:lnTo>
                  <a:lnTo>
                    <a:pt x="2416" y="5108"/>
                  </a:lnTo>
                  <a:lnTo>
                    <a:pt x="2426" y="5122"/>
                  </a:lnTo>
                  <a:lnTo>
                    <a:pt x="2434" y="5132"/>
                  </a:lnTo>
                  <a:lnTo>
                    <a:pt x="2436" y="5134"/>
                  </a:lnTo>
                  <a:lnTo>
                    <a:pt x="2438" y="5134"/>
                  </a:lnTo>
                  <a:lnTo>
                    <a:pt x="2434" y="5120"/>
                  </a:lnTo>
                  <a:lnTo>
                    <a:pt x="2434" y="5112"/>
                  </a:lnTo>
                  <a:lnTo>
                    <a:pt x="2434" y="5110"/>
                  </a:lnTo>
                  <a:lnTo>
                    <a:pt x="2438" y="5112"/>
                  </a:lnTo>
                  <a:lnTo>
                    <a:pt x="2444" y="5114"/>
                  </a:lnTo>
                  <a:lnTo>
                    <a:pt x="2450" y="5118"/>
                  </a:lnTo>
                  <a:lnTo>
                    <a:pt x="2454" y="5120"/>
                  </a:lnTo>
                  <a:lnTo>
                    <a:pt x="2458" y="5118"/>
                  </a:lnTo>
                  <a:lnTo>
                    <a:pt x="2460" y="5114"/>
                  </a:lnTo>
                  <a:lnTo>
                    <a:pt x="2462" y="5108"/>
                  </a:lnTo>
                  <a:lnTo>
                    <a:pt x="2464" y="5108"/>
                  </a:lnTo>
                  <a:lnTo>
                    <a:pt x="2470" y="5116"/>
                  </a:lnTo>
                  <a:lnTo>
                    <a:pt x="2476" y="5126"/>
                  </a:lnTo>
                  <a:lnTo>
                    <a:pt x="2480" y="5128"/>
                  </a:lnTo>
                  <a:lnTo>
                    <a:pt x="2484" y="5128"/>
                  </a:lnTo>
                  <a:close/>
                  <a:moveTo>
                    <a:pt x="2344" y="4774"/>
                  </a:moveTo>
                  <a:lnTo>
                    <a:pt x="2344" y="4774"/>
                  </a:lnTo>
                  <a:lnTo>
                    <a:pt x="2340" y="4772"/>
                  </a:lnTo>
                  <a:lnTo>
                    <a:pt x="2338" y="4772"/>
                  </a:lnTo>
                  <a:lnTo>
                    <a:pt x="2338" y="4774"/>
                  </a:lnTo>
                  <a:lnTo>
                    <a:pt x="2338" y="4776"/>
                  </a:lnTo>
                  <a:lnTo>
                    <a:pt x="2340" y="4784"/>
                  </a:lnTo>
                  <a:lnTo>
                    <a:pt x="2344" y="4792"/>
                  </a:lnTo>
                  <a:lnTo>
                    <a:pt x="2346" y="4792"/>
                  </a:lnTo>
                  <a:lnTo>
                    <a:pt x="2348" y="4788"/>
                  </a:lnTo>
                  <a:lnTo>
                    <a:pt x="2348" y="4780"/>
                  </a:lnTo>
                  <a:lnTo>
                    <a:pt x="2346" y="4776"/>
                  </a:lnTo>
                  <a:lnTo>
                    <a:pt x="2344" y="4774"/>
                  </a:lnTo>
                  <a:close/>
                  <a:moveTo>
                    <a:pt x="2374" y="4792"/>
                  </a:moveTo>
                  <a:lnTo>
                    <a:pt x="2374" y="4792"/>
                  </a:lnTo>
                  <a:lnTo>
                    <a:pt x="2372" y="4786"/>
                  </a:lnTo>
                  <a:lnTo>
                    <a:pt x="2366" y="4784"/>
                  </a:lnTo>
                  <a:lnTo>
                    <a:pt x="2360" y="4782"/>
                  </a:lnTo>
                  <a:lnTo>
                    <a:pt x="2358" y="4782"/>
                  </a:lnTo>
                  <a:lnTo>
                    <a:pt x="2358" y="4784"/>
                  </a:lnTo>
                  <a:lnTo>
                    <a:pt x="2358" y="4788"/>
                  </a:lnTo>
                  <a:lnTo>
                    <a:pt x="2364" y="4790"/>
                  </a:lnTo>
                  <a:lnTo>
                    <a:pt x="2372" y="4794"/>
                  </a:lnTo>
                  <a:lnTo>
                    <a:pt x="2374" y="4794"/>
                  </a:lnTo>
                  <a:lnTo>
                    <a:pt x="2374" y="4792"/>
                  </a:lnTo>
                  <a:close/>
                  <a:moveTo>
                    <a:pt x="2316" y="4736"/>
                  </a:moveTo>
                  <a:lnTo>
                    <a:pt x="2316" y="4736"/>
                  </a:lnTo>
                  <a:lnTo>
                    <a:pt x="2312" y="4736"/>
                  </a:lnTo>
                  <a:lnTo>
                    <a:pt x="2310" y="4736"/>
                  </a:lnTo>
                  <a:lnTo>
                    <a:pt x="2306" y="4740"/>
                  </a:lnTo>
                  <a:lnTo>
                    <a:pt x="2306" y="4746"/>
                  </a:lnTo>
                  <a:lnTo>
                    <a:pt x="2308" y="4750"/>
                  </a:lnTo>
                  <a:lnTo>
                    <a:pt x="2310" y="4752"/>
                  </a:lnTo>
                  <a:lnTo>
                    <a:pt x="2312" y="4752"/>
                  </a:lnTo>
                  <a:lnTo>
                    <a:pt x="2314" y="4752"/>
                  </a:lnTo>
                  <a:lnTo>
                    <a:pt x="2318" y="4746"/>
                  </a:lnTo>
                  <a:lnTo>
                    <a:pt x="2318" y="4740"/>
                  </a:lnTo>
                  <a:lnTo>
                    <a:pt x="2318" y="4736"/>
                  </a:lnTo>
                  <a:lnTo>
                    <a:pt x="2316" y="4736"/>
                  </a:lnTo>
                  <a:close/>
                  <a:moveTo>
                    <a:pt x="36" y="5458"/>
                  </a:moveTo>
                  <a:lnTo>
                    <a:pt x="36" y="5458"/>
                  </a:lnTo>
                  <a:lnTo>
                    <a:pt x="32" y="5458"/>
                  </a:lnTo>
                  <a:lnTo>
                    <a:pt x="30" y="5460"/>
                  </a:lnTo>
                  <a:lnTo>
                    <a:pt x="32" y="5464"/>
                  </a:lnTo>
                  <a:lnTo>
                    <a:pt x="36" y="5470"/>
                  </a:lnTo>
                  <a:lnTo>
                    <a:pt x="38" y="5472"/>
                  </a:lnTo>
                  <a:lnTo>
                    <a:pt x="40" y="5472"/>
                  </a:lnTo>
                  <a:lnTo>
                    <a:pt x="40" y="5468"/>
                  </a:lnTo>
                  <a:lnTo>
                    <a:pt x="40" y="5462"/>
                  </a:lnTo>
                  <a:lnTo>
                    <a:pt x="36" y="5458"/>
                  </a:lnTo>
                  <a:close/>
                  <a:moveTo>
                    <a:pt x="2554" y="4992"/>
                  </a:moveTo>
                  <a:lnTo>
                    <a:pt x="2554" y="4992"/>
                  </a:lnTo>
                  <a:lnTo>
                    <a:pt x="2558" y="4998"/>
                  </a:lnTo>
                  <a:lnTo>
                    <a:pt x="2560" y="4998"/>
                  </a:lnTo>
                  <a:lnTo>
                    <a:pt x="2562" y="4996"/>
                  </a:lnTo>
                  <a:lnTo>
                    <a:pt x="2564" y="4994"/>
                  </a:lnTo>
                  <a:lnTo>
                    <a:pt x="2566" y="4994"/>
                  </a:lnTo>
                  <a:lnTo>
                    <a:pt x="2570" y="4994"/>
                  </a:lnTo>
                  <a:lnTo>
                    <a:pt x="2574" y="4994"/>
                  </a:lnTo>
                  <a:lnTo>
                    <a:pt x="2578" y="4988"/>
                  </a:lnTo>
                  <a:lnTo>
                    <a:pt x="2582" y="4980"/>
                  </a:lnTo>
                  <a:lnTo>
                    <a:pt x="2582" y="4976"/>
                  </a:lnTo>
                  <a:lnTo>
                    <a:pt x="2580" y="4974"/>
                  </a:lnTo>
                  <a:lnTo>
                    <a:pt x="2576" y="4968"/>
                  </a:lnTo>
                  <a:lnTo>
                    <a:pt x="2568" y="4964"/>
                  </a:lnTo>
                  <a:lnTo>
                    <a:pt x="2562" y="4962"/>
                  </a:lnTo>
                  <a:lnTo>
                    <a:pt x="2558" y="4964"/>
                  </a:lnTo>
                  <a:lnTo>
                    <a:pt x="2556" y="4968"/>
                  </a:lnTo>
                  <a:lnTo>
                    <a:pt x="2554" y="4972"/>
                  </a:lnTo>
                  <a:lnTo>
                    <a:pt x="2552" y="4982"/>
                  </a:lnTo>
                  <a:lnTo>
                    <a:pt x="2552" y="4988"/>
                  </a:lnTo>
                  <a:lnTo>
                    <a:pt x="2554" y="4992"/>
                  </a:lnTo>
                  <a:close/>
                  <a:moveTo>
                    <a:pt x="8" y="5430"/>
                  </a:moveTo>
                  <a:lnTo>
                    <a:pt x="8" y="5430"/>
                  </a:lnTo>
                  <a:lnTo>
                    <a:pt x="6" y="5434"/>
                  </a:lnTo>
                  <a:lnTo>
                    <a:pt x="6" y="5436"/>
                  </a:lnTo>
                  <a:lnTo>
                    <a:pt x="6" y="5440"/>
                  </a:lnTo>
                  <a:lnTo>
                    <a:pt x="10" y="5444"/>
                  </a:lnTo>
                  <a:lnTo>
                    <a:pt x="14" y="5442"/>
                  </a:lnTo>
                  <a:lnTo>
                    <a:pt x="14" y="5438"/>
                  </a:lnTo>
                  <a:lnTo>
                    <a:pt x="14" y="5434"/>
                  </a:lnTo>
                  <a:lnTo>
                    <a:pt x="12" y="5430"/>
                  </a:lnTo>
                  <a:lnTo>
                    <a:pt x="10" y="5430"/>
                  </a:lnTo>
                  <a:lnTo>
                    <a:pt x="8" y="5430"/>
                  </a:lnTo>
                  <a:close/>
                  <a:moveTo>
                    <a:pt x="3222" y="4178"/>
                  </a:moveTo>
                  <a:lnTo>
                    <a:pt x="3222" y="4178"/>
                  </a:lnTo>
                  <a:lnTo>
                    <a:pt x="3224" y="4178"/>
                  </a:lnTo>
                  <a:lnTo>
                    <a:pt x="3228" y="4176"/>
                  </a:lnTo>
                  <a:lnTo>
                    <a:pt x="3232" y="4172"/>
                  </a:lnTo>
                  <a:lnTo>
                    <a:pt x="3234" y="4166"/>
                  </a:lnTo>
                  <a:lnTo>
                    <a:pt x="3232" y="4162"/>
                  </a:lnTo>
                  <a:lnTo>
                    <a:pt x="3232" y="4160"/>
                  </a:lnTo>
                  <a:lnTo>
                    <a:pt x="3230" y="4160"/>
                  </a:lnTo>
                  <a:lnTo>
                    <a:pt x="3228" y="4156"/>
                  </a:lnTo>
                  <a:lnTo>
                    <a:pt x="3226" y="4152"/>
                  </a:lnTo>
                  <a:lnTo>
                    <a:pt x="3224" y="4150"/>
                  </a:lnTo>
                  <a:lnTo>
                    <a:pt x="3222" y="4154"/>
                  </a:lnTo>
                  <a:lnTo>
                    <a:pt x="3222" y="4160"/>
                  </a:lnTo>
                  <a:lnTo>
                    <a:pt x="3222" y="4168"/>
                  </a:lnTo>
                  <a:lnTo>
                    <a:pt x="3220" y="4172"/>
                  </a:lnTo>
                  <a:lnTo>
                    <a:pt x="3218" y="4174"/>
                  </a:lnTo>
                  <a:lnTo>
                    <a:pt x="3222" y="4178"/>
                  </a:lnTo>
                  <a:close/>
                  <a:moveTo>
                    <a:pt x="3526" y="3176"/>
                  </a:moveTo>
                  <a:lnTo>
                    <a:pt x="3526" y="3176"/>
                  </a:lnTo>
                  <a:lnTo>
                    <a:pt x="3522" y="3176"/>
                  </a:lnTo>
                  <a:lnTo>
                    <a:pt x="3520" y="3174"/>
                  </a:lnTo>
                  <a:lnTo>
                    <a:pt x="3522" y="3168"/>
                  </a:lnTo>
                  <a:lnTo>
                    <a:pt x="3526" y="3162"/>
                  </a:lnTo>
                  <a:lnTo>
                    <a:pt x="3526" y="3158"/>
                  </a:lnTo>
                  <a:lnTo>
                    <a:pt x="3526" y="3154"/>
                  </a:lnTo>
                  <a:lnTo>
                    <a:pt x="3522" y="3152"/>
                  </a:lnTo>
                  <a:lnTo>
                    <a:pt x="3518" y="3152"/>
                  </a:lnTo>
                  <a:lnTo>
                    <a:pt x="3510" y="3156"/>
                  </a:lnTo>
                  <a:lnTo>
                    <a:pt x="3506" y="3156"/>
                  </a:lnTo>
                  <a:lnTo>
                    <a:pt x="3504" y="3156"/>
                  </a:lnTo>
                  <a:lnTo>
                    <a:pt x="3500" y="3154"/>
                  </a:lnTo>
                  <a:lnTo>
                    <a:pt x="3500" y="3148"/>
                  </a:lnTo>
                  <a:lnTo>
                    <a:pt x="3498" y="3146"/>
                  </a:lnTo>
                  <a:lnTo>
                    <a:pt x="3496" y="3142"/>
                  </a:lnTo>
                  <a:lnTo>
                    <a:pt x="3490" y="3140"/>
                  </a:lnTo>
                  <a:lnTo>
                    <a:pt x="3486" y="3140"/>
                  </a:lnTo>
                  <a:lnTo>
                    <a:pt x="3482" y="3140"/>
                  </a:lnTo>
                  <a:lnTo>
                    <a:pt x="3478" y="3144"/>
                  </a:lnTo>
                  <a:lnTo>
                    <a:pt x="3476" y="3148"/>
                  </a:lnTo>
                  <a:lnTo>
                    <a:pt x="3474" y="3154"/>
                  </a:lnTo>
                  <a:lnTo>
                    <a:pt x="3470" y="3154"/>
                  </a:lnTo>
                  <a:lnTo>
                    <a:pt x="3466" y="3154"/>
                  </a:lnTo>
                  <a:lnTo>
                    <a:pt x="3464" y="3160"/>
                  </a:lnTo>
                  <a:lnTo>
                    <a:pt x="3462" y="3164"/>
                  </a:lnTo>
                  <a:lnTo>
                    <a:pt x="3460" y="3164"/>
                  </a:lnTo>
                  <a:lnTo>
                    <a:pt x="3456" y="3160"/>
                  </a:lnTo>
                  <a:lnTo>
                    <a:pt x="3454" y="3158"/>
                  </a:lnTo>
                  <a:lnTo>
                    <a:pt x="3452" y="3164"/>
                  </a:lnTo>
                  <a:lnTo>
                    <a:pt x="3452" y="3168"/>
                  </a:lnTo>
                  <a:lnTo>
                    <a:pt x="3448" y="3170"/>
                  </a:lnTo>
                  <a:lnTo>
                    <a:pt x="3444" y="3168"/>
                  </a:lnTo>
                  <a:lnTo>
                    <a:pt x="3440" y="3168"/>
                  </a:lnTo>
                  <a:lnTo>
                    <a:pt x="3442" y="3174"/>
                  </a:lnTo>
                  <a:lnTo>
                    <a:pt x="3444" y="3182"/>
                  </a:lnTo>
                  <a:lnTo>
                    <a:pt x="3444" y="3186"/>
                  </a:lnTo>
                  <a:lnTo>
                    <a:pt x="3444" y="3190"/>
                  </a:lnTo>
                  <a:lnTo>
                    <a:pt x="3446" y="3196"/>
                  </a:lnTo>
                  <a:lnTo>
                    <a:pt x="3448" y="3200"/>
                  </a:lnTo>
                  <a:lnTo>
                    <a:pt x="3450" y="3204"/>
                  </a:lnTo>
                  <a:lnTo>
                    <a:pt x="3450" y="3210"/>
                  </a:lnTo>
                  <a:lnTo>
                    <a:pt x="3456" y="3204"/>
                  </a:lnTo>
                  <a:lnTo>
                    <a:pt x="3460" y="3202"/>
                  </a:lnTo>
                  <a:lnTo>
                    <a:pt x="3464" y="3200"/>
                  </a:lnTo>
                  <a:lnTo>
                    <a:pt x="3464" y="3202"/>
                  </a:lnTo>
                  <a:lnTo>
                    <a:pt x="3464" y="3204"/>
                  </a:lnTo>
                  <a:lnTo>
                    <a:pt x="3466" y="3208"/>
                  </a:lnTo>
                  <a:lnTo>
                    <a:pt x="3468" y="3208"/>
                  </a:lnTo>
                  <a:lnTo>
                    <a:pt x="3472" y="3206"/>
                  </a:lnTo>
                  <a:lnTo>
                    <a:pt x="3474" y="3204"/>
                  </a:lnTo>
                  <a:lnTo>
                    <a:pt x="3474" y="3200"/>
                  </a:lnTo>
                  <a:lnTo>
                    <a:pt x="3472" y="3198"/>
                  </a:lnTo>
                  <a:lnTo>
                    <a:pt x="3468" y="3194"/>
                  </a:lnTo>
                  <a:lnTo>
                    <a:pt x="3466" y="3192"/>
                  </a:lnTo>
                  <a:lnTo>
                    <a:pt x="3464" y="3188"/>
                  </a:lnTo>
                  <a:lnTo>
                    <a:pt x="3466" y="3182"/>
                  </a:lnTo>
                  <a:lnTo>
                    <a:pt x="3466" y="3180"/>
                  </a:lnTo>
                  <a:lnTo>
                    <a:pt x="3468" y="3180"/>
                  </a:lnTo>
                  <a:lnTo>
                    <a:pt x="3470" y="3182"/>
                  </a:lnTo>
                  <a:lnTo>
                    <a:pt x="3474" y="3186"/>
                  </a:lnTo>
                  <a:lnTo>
                    <a:pt x="3480" y="3196"/>
                  </a:lnTo>
                  <a:lnTo>
                    <a:pt x="3482" y="3208"/>
                  </a:lnTo>
                  <a:lnTo>
                    <a:pt x="3480" y="3218"/>
                  </a:lnTo>
                  <a:lnTo>
                    <a:pt x="3474" y="3228"/>
                  </a:lnTo>
                  <a:lnTo>
                    <a:pt x="3468" y="3236"/>
                  </a:lnTo>
                  <a:lnTo>
                    <a:pt x="3466" y="3242"/>
                  </a:lnTo>
                  <a:lnTo>
                    <a:pt x="3470" y="3258"/>
                  </a:lnTo>
                  <a:lnTo>
                    <a:pt x="3470" y="3266"/>
                  </a:lnTo>
                  <a:lnTo>
                    <a:pt x="3468" y="3270"/>
                  </a:lnTo>
                  <a:lnTo>
                    <a:pt x="3466" y="3274"/>
                  </a:lnTo>
                  <a:lnTo>
                    <a:pt x="3466" y="3276"/>
                  </a:lnTo>
                  <a:lnTo>
                    <a:pt x="3476" y="3280"/>
                  </a:lnTo>
                  <a:lnTo>
                    <a:pt x="3482" y="3282"/>
                  </a:lnTo>
                  <a:lnTo>
                    <a:pt x="3486" y="3286"/>
                  </a:lnTo>
                  <a:lnTo>
                    <a:pt x="3486" y="3290"/>
                  </a:lnTo>
                  <a:lnTo>
                    <a:pt x="3486" y="3292"/>
                  </a:lnTo>
                  <a:lnTo>
                    <a:pt x="3488" y="3292"/>
                  </a:lnTo>
                  <a:lnTo>
                    <a:pt x="3496" y="3288"/>
                  </a:lnTo>
                  <a:lnTo>
                    <a:pt x="3500" y="3284"/>
                  </a:lnTo>
                  <a:lnTo>
                    <a:pt x="3502" y="3280"/>
                  </a:lnTo>
                  <a:lnTo>
                    <a:pt x="3502" y="3278"/>
                  </a:lnTo>
                  <a:lnTo>
                    <a:pt x="3502" y="3276"/>
                  </a:lnTo>
                  <a:lnTo>
                    <a:pt x="3500" y="3272"/>
                  </a:lnTo>
                  <a:lnTo>
                    <a:pt x="3502" y="3270"/>
                  </a:lnTo>
                  <a:lnTo>
                    <a:pt x="3506" y="3268"/>
                  </a:lnTo>
                  <a:lnTo>
                    <a:pt x="3508" y="3270"/>
                  </a:lnTo>
                  <a:lnTo>
                    <a:pt x="3510" y="3274"/>
                  </a:lnTo>
                  <a:lnTo>
                    <a:pt x="3514" y="3272"/>
                  </a:lnTo>
                  <a:lnTo>
                    <a:pt x="3516" y="3268"/>
                  </a:lnTo>
                  <a:lnTo>
                    <a:pt x="3518" y="3260"/>
                  </a:lnTo>
                  <a:lnTo>
                    <a:pt x="3522" y="3236"/>
                  </a:lnTo>
                  <a:lnTo>
                    <a:pt x="3528" y="3212"/>
                  </a:lnTo>
                  <a:lnTo>
                    <a:pt x="3532" y="3202"/>
                  </a:lnTo>
                  <a:lnTo>
                    <a:pt x="3534" y="3200"/>
                  </a:lnTo>
                  <a:lnTo>
                    <a:pt x="3538" y="3198"/>
                  </a:lnTo>
                  <a:lnTo>
                    <a:pt x="3540" y="3196"/>
                  </a:lnTo>
                  <a:lnTo>
                    <a:pt x="3542" y="3194"/>
                  </a:lnTo>
                  <a:lnTo>
                    <a:pt x="3540" y="3186"/>
                  </a:lnTo>
                  <a:lnTo>
                    <a:pt x="3534" y="3180"/>
                  </a:lnTo>
                  <a:lnTo>
                    <a:pt x="3530" y="3178"/>
                  </a:lnTo>
                  <a:lnTo>
                    <a:pt x="3526" y="3176"/>
                  </a:lnTo>
                  <a:close/>
                  <a:moveTo>
                    <a:pt x="3432" y="3438"/>
                  </a:moveTo>
                  <a:lnTo>
                    <a:pt x="3432" y="3438"/>
                  </a:lnTo>
                  <a:lnTo>
                    <a:pt x="3432" y="3442"/>
                  </a:lnTo>
                  <a:lnTo>
                    <a:pt x="3434" y="3442"/>
                  </a:lnTo>
                  <a:lnTo>
                    <a:pt x="3440" y="3436"/>
                  </a:lnTo>
                  <a:lnTo>
                    <a:pt x="3446" y="3428"/>
                  </a:lnTo>
                  <a:lnTo>
                    <a:pt x="3448" y="3424"/>
                  </a:lnTo>
                  <a:lnTo>
                    <a:pt x="3448" y="3422"/>
                  </a:lnTo>
                  <a:lnTo>
                    <a:pt x="3444" y="3422"/>
                  </a:lnTo>
                  <a:lnTo>
                    <a:pt x="3438" y="3424"/>
                  </a:lnTo>
                  <a:lnTo>
                    <a:pt x="3434" y="3430"/>
                  </a:lnTo>
                  <a:lnTo>
                    <a:pt x="3432" y="3434"/>
                  </a:lnTo>
                  <a:lnTo>
                    <a:pt x="3432" y="3438"/>
                  </a:lnTo>
                  <a:close/>
                  <a:moveTo>
                    <a:pt x="3434" y="3100"/>
                  </a:moveTo>
                  <a:lnTo>
                    <a:pt x="3434" y="3100"/>
                  </a:lnTo>
                  <a:lnTo>
                    <a:pt x="3432" y="3102"/>
                  </a:lnTo>
                  <a:lnTo>
                    <a:pt x="3430" y="3106"/>
                  </a:lnTo>
                  <a:lnTo>
                    <a:pt x="3430" y="3110"/>
                  </a:lnTo>
                  <a:lnTo>
                    <a:pt x="3428" y="3116"/>
                  </a:lnTo>
                  <a:lnTo>
                    <a:pt x="3426" y="3126"/>
                  </a:lnTo>
                  <a:lnTo>
                    <a:pt x="3426" y="3130"/>
                  </a:lnTo>
                  <a:lnTo>
                    <a:pt x="3428" y="3128"/>
                  </a:lnTo>
                  <a:lnTo>
                    <a:pt x="3430" y="3124"/>
                  </a:lnTo>
                  <a:lnTo>
                    <a:pt x="3432" y="3120"/>
                  </a:lnTo>
                  <a:lnTo>
                    <a:pt x="3434" y="3114"/>
                  </a:lnTo>
                  <a:lnTo>
                    <a:pt x="3436" y="3110"/>
                  </a:lnTo>
                  <a:lnTo>
                    <a:pt x="3438" y="3104"/>
                  </a:lnTo>
                  <a:lnTo>
                    <a:pt x="3438" y="3100"/>
                  </a:lnTo>
                  <a:lnTo>
                    <a:pt x="3436" y="3100"/>
                  </a:lnTo>
                  <a:lnTo>
                    <a:pt x="3434" y="3100"/>
                  </a:lnTo>
                  <a:close/>
                  <a:moveTo>
                    <a:pt x="4106" y="2564"/>
                  </a:moveTo>
                  <a:lnTo>
                    <a:pt x="4106" y="2564"/>
                  </a:lnTo>
                  <a:lnTo>
                    <a:pt x="4098" y="2576"/>
                  </a:lnTo>
                  <a:lnTo>
                    <a:pt x="4088" y="2586"/>
                  </a:lnTo>
                  <a:lnTo>
                    <a:pt x="4084" y="2594"/>
                  </a:lnTo>
                  <a:lnTo>
                    <a:pt x="4082" y="2598"/>
                  </a:lnTo>
                  <a:lnTo>
                    <a:pt x="4084" y="2604"/>
                  </a:lnTo>
                  <a:lnTo>
                    <a:pt x="4086" y="2604"/>
                  </a:lnTo>
                  <a:lnTo>
                    <a:pt x="4088" y="2602"/>
                  </a:lnTo>
                  <a:lnTo>
                    <a:pt x="4094" y="2592"/>
                  </a:lnTo>
                  <a:lnTo>
                    <a:pt x="4098" y="2586"/>
                  </a:lnTo>
                  <a:lnTo>
                    <a:pt x="4104" y="2580"/>
                  </a:lnTo>
                  <a:lnTo>
                    <a:pt x="4112" y="2574"/>
                  </a:lnTo>
                  <a:lnTo>
                    <a:pt x="4122" y="2570"/>
                  </a:lnTo>
                  <a:lnTo>
                    <a:pt x="4126" y="2568"/>
                  </a:lnTo>
                  <a:lnTo>
                    <a:pt x="4126" y="2566"/>
                  </a:lnTo>
                  <a:lnTo>
                    <a:pt x="4120" y="2562"/>
                  </a:lnTo>
                  <a:lnTo>
                    <a:pt x="4112" y="2562"/>
                  </a:lnTo>
                  <a:lnTo>
                    <a:pt x="4108" y="2562"/>
                  </a:lnTo>
                  <a:lnTo>
                    <a:pt x="4106" y="2564"/>
                  </a:lnTo>
                  <a:close/>
                  <a:moveTo>
                    <a:pt x="3472" y="4884"/>
                  </a:moveTo>
                  <a:lnTo>
                    <a:pt x="3472" y="4884"/>
                  </a:lnTo>
                  <a:lnTo>
                    <a:pt x="3474" y="4884"/>
                  </a:lnTo>
                  <a:lnTo>
                    <a:pt x="3476" y="4884"/>
                  </a:lnTo>
                  <a:lnTo>
                    <a:pt x="3484" y="4882"/>
                  </a:lnTo>
                  <a:lnTo>
                    <a:pt x="3488" y="4880"/>
                  </a:lnTo>
                  <a:lnTo>
                    <a:pt x="3490" y="4878"/>
                  </a:lnTo>
                  <a:lnTo>
                    <a:pt x="3488" y="4878"/>
                  </a:lnTo>
                  <a:lnTo>
                    <a:pt x="3478" y="4878"/>
                  </a:lnTo>
                  <a:lnTo>
                    <a:pt x="3472" y="4880"/>
                  </a:lnTo>
                  <a:lnTo>
                    <a:pt x="3472" y="4882"/>
                  </a:lnTo>
                  <a:lnTo>
                    <a:pt x="3472" y="4884"/>
                  </a:lnTo>
                  <a:close/>
                  <a:moveTo>
                    <a:pt x="3468" y="3214"/>
                  </a:moveTo>
                  <a:lnTo>
                    <a:pt x="3468" y="3214"/>
                  </a:lnTo>
                  <a:lnTo>
                    <a:pt x="3468" y="3212"/>
                  </a:lnTo>
                  <a:lnTo>
                    <a:pt x="3466" y="3212"/>
                  </a:lnTo>
                  <a:lnTo>
                    <a:pt x="3462" y="3212"/>
                  </a:lnTo>
                  <a:lnTo>
                    <a:pt x="3460" y="3218"/>
                  </a:lnTo>
                  <a:lnTo>
                    <a:pt x="3460" y="3224"/>
                  </a:lnTo>
                  <a:lnTo>
                    <a:pt x="3460" y="3226"/>
                  </a:lnTo>
                  <a:lnTo>
                    <a:pt x="3462" y="3226"/>
                  </a:lnTo>
                  <a:lnTo>
                    <a:pt x="3464" y="3224"/>
                  </a:lnTo>
                  <a:lnTo>
                    <a:pt x="3468" y="3220"/>
                  </a:lnTo>
                  <a:lnTo>
                    <a:pt x="3468" y="3214"/>
                  </a:lnTo>
                  <a:close/>
                  <a:moveTo>
                    <a:pt x="3482" y="3322"/>
                  </a:moveTo>
                  <a:lnTo>
                    <a:pt x="3482" y="3322"/>
                  </a:lnTo>
                  <a:lnTo>
                    <a:pt x="3478" y="3322"/>
                  </a:lnTo>
                  <a:lnTo>
                    <a:pt x="3476" y="3326"/>
                  </a:lnTo>
                  <a:lnTo>
                    <a:pt x="3478" y="3330"/>
                  </a:lnTo>
                  <a:lnTo>
                    <a:pt x="3482" y="3332"/>
                  </a:lnTo>
                  <a:lnTo>
                    <a:pt x="3486" y="3332"/>
                  </a:lnTo>
                  <a:lnTo>
                    <a:pt x="3486" y="3328"/>
                  </a:lnTo>
                  <a:lnTo>
                    <a:pt x="3484" y="3324"/>
                  </a:lnTo>
                  <a:lnTo>
                    <a:pt x="3482" y="3322"/>
                  </a:lnTo>
                  <a:close/>
                  <a:moveTo>
                    <a:pt x="3652" y="3124"/>
                  </a:moveTo>
                  <a:lnTo>
                    <a:pt x="3652" y="3124"/>
                  </a:lnTo>
                  <a:lnTo>
                    <a:pt x="3654" y="3126"/>
                  </a:lnTo>
                  <a:lnTo>
                    <a:pt x="3656" y="3124"/>
                  </a:lnTo>
                  <a:lnTo>
                    <a:pt x="3658" y="3118"/>
                  </a:lnTo>
                  <a:lnTo>
                    <a:pt x="3662" y="3112"/>
                  </a:lnTo>
                  <a:lnTo>
                    <a:pt x="3662" y="3106"/>
                  </a:lnTo>
                  <a:lnTo>
                    <a:pt x="3662" y="3104"/>
                  </a:lnTo>
                  <a:lnTo>
                    <a:pt x="3660" y="3104"/>
                  </a:lnTo>
                  <a:lnTo>
                    <a:pt x="3656" y="3110"/>
                  </a:lnTo>
                  <a:lnTo>
                    <a:pt x="3652" y="3116"/>
                  </a:lnTo>
                  <a:lnTo>
                    <a:pt x="3652" y="3120"/>
                  </a:lnTo>
                  <a:lnTo>
                    <a:pt x="3652" y="3124"/>
                  </a:lnTo>
                  <a:close/>
                  <a:moveTo>
                    <a:pt x="3482" y="4890"/>
                  </a:moveTo>
                  <a:lnTo>
                    <a:pt x="3482" y="4890"/>
                  </a:lnTo>
                  <a:lnTo>
                    <a:pt x="3486" y="4896"/>
                  </a:lnTo>
                  <a:lnTo>
                    <a:pt x="3492" y="4904"/>
                  </a:lnTo>
                  <a:lnTo>
                    <a:pt x="3494" y="4904"/>
                  </a:lnTo>
                  <a:lnTo>
                    <a:pt x="3498" y="4898"/>
                  </a:lnTo>
                  <a:lnTo>
                    <a:pt x="3498" y="4890"/>
                  </a:lnTo>
                  <a:lnTo>
                    <a:pt x="3498" y="4888"/>
                  </a:lnTo>
                  <a:lnTo>
                    <a:pt x="3496" y="4886"/>
                  </a:lnTo>
                  <a:lnTo>
                    <a:pt x="3492" y="4884"/>
                  </a:lnTo>
                  <a:lnTo>
                    <a:pt x="3486" y="4884"/>
                  </a:lnTo>
                  <a:lnTo>
                    <a:pt x="3482" y="4886"/>
                  </a:lnTo>
                  <a:lnTo>
                    <a:pt x="3482" y="4888"/>
                  </a:lnTo>
                  <a:lnTo>
                    <a:pt x="3482" y="4890"/>
                  </a:lnTo>
                  <a:close/>
                  <a:moveTo>
                    <a:pt x="3640" y="3122"/>
                  </a:moveTo>
                  <a:lnTo>
                    <a:pt x="3640" y="3122"/>
                  </a:lnTo>
                  <a:lnTo>
                    <a:pt x="3634" y="3120"/>
                  </a:lnTo>
                  <a:lnTo>
                    <a:pt x="3628" y="3116"/>
                  </a:lnTo>
                  <a:lnTo>
                    <a:pt x="3620" y="3116"/>
                  </a:lnTo>
                  <a:lnTo>
                    <a:pt x="3612" y="3120"/>
                  </a:lnTo>
                  <a:lnTo>
                    <a:pt x="3608" y="3122"/>
                  </a:lnTo>
                  <a:lnTo>
                    <a:pt x="3604" y="3126"/>
                  </a:lnTo>
                  <a:lnTo>
                    <a:pt x="3602" y="3132"/>
                  </a:lnTo>
                  <a:lnTo>
                    <a:pt x="3600" y="3136"/>
                  </a:lnTo>
                  <a:lnTo>
                    <a:pt x="3598" y="3138"/>
                  </a:lnTo>
                  <a:lnTo>
                    <a:pt x="3596" y="3136"/>
                  </a:lnTo>
                  <a:lnTo>
                    <a:pt x="3592" y="3136"/>
                  </a:lnTo>
                  <a:lnTo>
                    <a:pt x="3590" y="3136"/>
                  </a:lnTo>
                  <a:lnTo>
                    <a:pt x="3586" y="3138"/>
                  </a:lnTo>
                  <a:lnTo>
                    <a:pt x="3582" y="3140"/>
                  </a:lnTo>
                  <a:lnTo>
                    <a:pt x="3580" y="3136"/>
                  </a:lnTo>
                  <a:lnTo>
                    <a:pt x="3580" y="3130"/>
                  </a:lnTo>
                  <a:lnTo>
                    <a:pt x="3578" y="3128"/>
                  </a:lnTo>
                  <a:lnTo>
                    <a:pt x="3576" y="3128"/>
                  </a:lnTo>
                  <a:lnTo>
                    <a:pt x="3574" y="3132"/>
                  </a:lnTo>
                  <a:lnTo>
                    <a:pt x="3568" y="3144"/>
                  </a:lnTo>
                  <a:lnTo>
                    <a:pt x="3564" y="3150"/>
                  </a:lnTo>
                  <a:lnTo>
                    <a:pt x="3560" y="3156"/>
                  </a:lnTo>
                  <a:lnTo>
                    <a:pt x="3550" y="3164"/>
                  </a:lnTo>
                  <a:lnTo>
                    <a:pt x="3544" y="3168"/>
                  </a:lnTo>
                  <a:lnTo>
                    <a:pt x="3548" y="3168"/>
                  </a:lnTo>
                  <a:lnTo>
                    <a:pt x="3554" y="3168"/>
                  </a:lnTo>
                  <a:lnTo>
                    <a:pt x="3556" y="3170"/>
                  </a:lnTo>
                  <a:lnTo>
                    <a:pt x="3558" y="3172"/>
                  </a:lnTo>
                  <a:lnTo>
                    <a:pt x="3558" y="3174"/>
                  </a:lnTo>
                  <a:lnTo>
                    <a:pt x="3558" y="3182"/>
                  </a:lnTo>
                  <a:lnTo>
                    <a:pt x="3558" y="3186"/>
                  </a:lnTo>
                  <a:lnTo>
                    <a:pt x="3562" y="3190"/>
                  </a:lnTo>
                  <a:lnTo>
                    <a:pt x="3564" y="3192"/>
                  </a:lnTo>
                  <a:lnTo>
                    <a:pt x="3564" y="3196"/>
                  </a:lnTo>
                  <a:lnTo>
                    <a:pt x="3564" y="3198"/>
                  </a:lnTo>
                  <a:lnTo>
                    <a:pt x="3562" y="3200"/>
                  </a:lnTo>
                  <a:lnTo>
                    <a:pt x="3564" y="3200"/>
                  </a:lnTo>
                  <a:lnTo>
                    <a:pt x="3574" y="3202"/>
                  </a:lnTo>
                  <a:lnTo>
                    <a:pt x="3578" y="3202"/>
                  </a:lnTo>
                  <a:lnTo>
                    <a:pt x="3580" y="3198"/>
                  </a:lnTo>
                  <a:lnTo>
                    <a:pt x="3584" y="3186"/>
                  </a:lnTo>
                  <a:lnTo>
                    <a:pt x="3588" y="3178"/>
                  </a:lnTo>
                  <a:lnTo>
                    <a:pt x="3590" y="3172"/>
                  </a:lnTo>
                  <a:lnTo>
                    <a:pt x="3594" y="3166"/>
                  </a:lnTo>
                  <a:lnTo>
                    <a:pt x="3602" y="3164"/>
                  </a:lnTo>
                  <a:lnTo>
                    <a:pt x="3608" y="3162"/>
                  </a:lnTo>
                  <a:lnTo>
                    <a:pt x="3614" y="3164"/>
                  </a:lnTo>
                  <a:lnTo>
                    <a:pt x="3620" y="3170"/>
                  </a:lnTo>
                  <a:lnTo>
                    <a:pt x="3624" y="3172"/>
                  </a:lnTo>
                  <a:lnTo>
                    <a:pt x="3626" y="3172"/>
                  </a:lnTo>
                  <a:lnTo>
                    <a:pt x="3628" y="3170"/>
                  </a:lnTo>
                  <a:lnTo>
                    <a:pt x="3630" y="3166"/>
                  </a:lnTo>
                  <a:lnTo>
                    <a:pt x="3632" y="3160"/>
                  </a:lnTo>
                  <a:lnTo>
                    <a:pt x="3636" y="3156"/>
                  </a:lnTo>
                  <a:lnTo>
                    <a:pt x="3642" y="3150"/>
                  </a:lnTo>
                  <a:lnTo>
                    <a:pt x="3646" y="3148"/>
                  </a:lnTo>
                  <a:lnTo>
                    <a:pt x="3648" y="3144"/>
                  </a:lnTo>
                  <a:lnTo>
                    <a:pt x="3646" y="3140"/>
                  </a:lnTo>
                  <a:lnTo>
                    <a:pt x="3644" y="3132"/>
                  </a:lnTo>
                  <a:lnTo>
                    <a:pt x="3644" y="3128"/>
                  </a:lnTo>
                  <a:lnTo>
                    <a:pt x="3644" y="3126"/>
                  </a:lnTo>
                  <a:lnTo>
                    <a:pt x="3640" y="3122"/>
                  </a:lnTo>
                  <a:close/>
                  <a:moveTo>
                    <a:pt x="3450" y="4936"/>
                  </a:moveTo>
                  <a:lnTo>
                    <a:pt x="3450" y="4936"/>
                  </a:lnTo>
                  <a:lnTo>
                    <a:pt x="3456" y="4938"/>
                  </a:lnTo>
                  <a:lnTo>
                    <a:pt x="3462" y="4940"/>
                  </a:lnTo>
                  <a:lnTo>
                    <a:pt x="3468" y="4940"/>
                  </a:lnTo>
                  <a:lnTo>
                    <a:pt x="3470" y="4938"/>
                  </a:lnTo>
                  <a:lnTo>
                    <a:pt x="3472" y="4934"/>
                  </a:lnTo>
                  <a:lnTo>
                    <a:pt x="3474" y="4926"/>
                  </a:lnTo>
                  <a:lnTo>
                    <a:pt x="3472" y="4922"/>
                  </a:lnTo>
                  <a:lnTo>
                    <a:pt x="3466" y="4922"/>
                  </a:lnTo>
                  <a:lnTo>
                    <a:pt x="3458" y="4924"/>
                  </a:lnTo>
                  <a:lnTo>
                    <a:pt x="3448" y="4930"/>
                  </a:lnTo>
                  <a:lnTo>
                    <a:pt x="3448" y="4932"/>
                  </a:lnTo>
                  <a:lnTo>
                    <a:pt x="3450" y="4936"/>
                  </a:lnTo>
                  <a:close/>
                  <a:moveTo>
                    <a:pt x="3012" y="5270"/>
                  </a:moveTo>
                  <a:lnTo>
                    <a:pt x="3012" y="5270"/>
                  </a:lnTo>
                  <a:lnTo>
                    <a:pt x="3008" y="5266"/>
                  </a:lnTo>
                  <a:lnTo>
                    <a:pt x="3006" y="5264"/>
                  </a:lnTo>
                  <a:lnTo>
                    <a:pt x="3008" y="5262"/>
                  </a:lnTo>
                  <a:lnTo>
                    <a:pt x="3012" y="5264"/>
                  </a:lnTo>
                  <a:lnTo>
                    <a:pt x="3020" y="5266"/>
                  </a:lnTo>
                  <a:lnTo>
                    <a:pt x="3022" y="5266"/>
                  </a:lnTo>
                  <a:lnTo>
                    <a:pt x="3022" y="5264"/>
                  </a:lnTo>
                  <a:lnTo>
                    <a:pt x="3022" y="5258"/>
                  </a:lnTo>
                  <a:lnTo>
                    <a:pt x="3020" y="5250"/>
                  </a:lnTo>
                  <a:lnTo>
                    <a:pt x="3014" y="5244"/>
                  </a:lnTo>
                  <a:lnTo>
                    <a:pt x="3010" y="5242"/>
                  </a:lnTo>
                  <a:lnTo>
                    <a:pt x="3008" y="5244"/>
                  </a:lnTo>
                  <a:lnTo>
                    <a:pt x="3006" y="5246"/>
                  </a:lnTo>
                  <a:lnTo>
                    <a:pt x="3004" y="5246"/>
                  </a:lnTo>
                  <a:lnTo>
                    <a:pt x="3000" y="5242"/>
                  </a:lnTo>
                  <a:lnTo>
                    <a:pt x="2998" y="5240"/>
                  </a:lnTo>
                  <a:lnTo>
                    <a:pt x="2994" y="5240"/>
                  </a:lnTo>
                  <a:lnTo>
                    <a:pt x="2992" y="5242"/>
                  </a:lnTo>
                  <a:lnTo>
                    <a:pt x="2988" y="5244"/>
                  </a:lnTo>
                  <a:lnTo>
                    <a:pt x="2986" y="5244"/>
                  </a:lnTo>
                  <a:lnTo>
                    <a:pt x="2982" y="5240"/>
                  </a:lnTo>
                  <a:lnTo>
                    <a:pt x="2978" y="5236"/>
                  </a:lnTo>
                  <a:lnTo>
                    <a:pt x="2974" y="5234"/>
                  </a:lnTo>
                  <a:lnTo>
                    <a:pt x="2970" y="5234"/>
                  </a:lnTo>
                  <a:lnTo>
                    <a:pt x="2966" y="5236"/>
                  </a:lnTo>
                  <a:lnTo>
                    <a:pt x="2964" y="5238"/>
                  </a:lnTo>
                  <a:lnTo>
                    <a:pt x="2964" y="5240"/>
                  </a:lnTo>
                  <a:lnTo>
                    <a:pt x="2966" y="5244"/>
                  </a:lnTo>
                  <a:lnTo>
                    <a:pt x="2970" y="5250"/>
                  </a:lnTo>
                  <a:lnTo>
                    <a:pt x="2974" y="5252"/>
                  </a:lnTo>
                  <a:lnTo>
                    <a:pt x="2978" y="5252"/>
                  </a:lnTo>
                  <a:lnTo>
                    <a:pt x="2984" y="5256"/>
                  </a:lnTo>
                  <a:lnTo>
                    <a:pt x="2986" y="5260"/>
                  </a:lnTo>
                  <a:lnTo>
                    <a:pt x="2984" y="5260"/>
                  </a:lnTo>
                  <a:lnTo>
                    <a:pt x="2982" y="5260"/>
                  </a:lnTo>
                  <a:lnTo>
                    <a:pt x="2976" y="5262"/>
                  </a:lnTo>
                  <a:lnTo>
                    <a:pt x="2972" y="5264"/>
                  </a:lnTo>
                  <a:lnTo>
                    <a:pt x="2970" y="5264"/>
                  </a:lnTo>
                  <a:lnTo>
                    <a:pt x="2966" y="5260"/>
                  </a:lnTo>
                  <a:lnTo>
                    <a:pt x="2960" y="5252"/>
                  </a:lnTo>
                  <a:lnTo>
                    <a:pt x="2956" y="5252"/>
                  </a:lnTo>
                  <a:lnTo>
                    <a:pt x="2954" y="5252"/>
                  </a:lnTo>
                  <a:lnTo>
                    <a:pt x="2948" y="5250"/>
                  </a:lnTo>
                  <a:lnTo>
                    <a:pt x="2944" y="5248"/>
                  </a:lnTo>
                  <a:lnTo>
                    <a:pt x="2940" y="5246"/>
                  </a:lnTo>
                  <a:lnTo>
                    <a:pt x="2938" y="5248"/>
                  </a:lnTo>
                  <a:lnTo>
                    <a:pt x="2936" y="5250"/>
                  </a:lnTo>
                  <a:lnTo>
                    <a:pt x="2932" y="5254"/>
                  </a:lnTo>
                  <a:lnTo>
                    <a:pt x="2928" y="5256"/>
                  </a:lnTo>
                  <a:lnTo>
                    <a:pt x="2926" y="5258"/>
                  </a:lnTo>
                  <a:lnTo>
                    <a:pt x="2926" y="5266"/>
                  </a:lnTo>
                  <a:lnTo>
                    <a:pt x="2926" y="5270"/>
                  </a:lnTo>
                  <a:lnTo>
                    <a:pt x="2926" y="5276"/>
                  </a:lnTo>
                  <a:lnTo>
                    <a:pt x="2926" y="5278"/>
                  </a:lnTo>
                  <a:lnTo>
                    <a:pt x="2928" y="5280"/>
                  </a:lnTo>
                  <a:lnTo>
                    <a:pt x="2938" y="5282"/>
                  </a:lnTo>
                  <a:lnTo>
                    <a:pt x="2948" y="5282"/>
                  </a:lnTo>
                  <a:lnTo>
                    <a:pt x="2960" y="5278"/>
                  </a:lnTo>
                  <a:lnTo>
                    <a:pt x="2970" y="5274"/>
                  </a:lnTo>
                  <a:lnTo>
                    <a:pt x="2978" y="5272"/>
                  </a:lnTo>
                  <a:lnTo>
                    <a:pt x="2984" y="5272"/>
                  </a:lnTo>
                  <a:lnTo>
                    <a:pt x="2986" y="5268"/>
                  </a:lnTo>
                  <a:lnTo>
                    <a:pt x="2988" y="5268"/>
                  </a:lnTo>
                  <a:lnTo>
                    <a:pt x="2990" y="5270"/>
                  </a:lnTo>
                  <a:lnTo>
                    <a:pt x="2992" y="5272"/>
                  </a:lnTo>
                  <a:lnTo>
                    <a:pt x="2994" y="5270"/>
                  </a:lnTo>
                  <a:lnTo>
                    <a:pt x="2998" y="5270"/>
                  </a:lnTo>
                  <a:lnTo>
                    <a:pt x="3004" y="5270"/>
                  </a:lnTo>
                  <a:lnTo>
                    <a:pt x="3014" y="5272"/>
                  </a:lnTo>
                  <a:lnTo>
                    <a:pt x="3016" y="5272"/>
                  </a:lnTo>
                  <a:lnTo>
                    <a:pt x="3012" y="5270"/>
                  </a:lnTo>
                  <a:close/>
                  <a:moveTo>
                    <a:pt x="3240" y="4810"/>
                  </a:moveTo>
                  <a:lnTo>
                    <a:pt x="3240" y="4810"/>
                  </a:lnTo>
                  <a:lnTo>
                    <a:pt x="3258" y="4782"/>
                  </a:lnTo>
                  <a:lnTo>
                    <a:pt x="3262" y="4776"/>
                  </a:lnTo>
                  <a:lnTo>
                    <a:pt x="3264" y="4770"/>
                  </a:lnTo>
                  <a:lnTo>
                    <a:pt x="3264" y="4764"/>
                  </a:lnTo>
                  <a:lnTo>
                    <a:pt x="3262" y="4760"/>
                  </a:lnTo>
                  <a:lnTo>
                    <a:pt x="3258" y="4756"/>
                  </a:lnTo>
                  <a:lnTo>
                    <a:pt x="3254" y="4756"/>
                  </a:lnTo>
                  <a:lnTo>
                    <a:pt x="3250" y="4758"/>
                  </a:lnTo>
                  <a:lnTo>
                    <a:pt x="3246" y="4764"/>
                  </a:lnTo>
                  <a:lnTo>
                    <a:pt x="3236" y="4776"/>
                  </a:lnTo>
                  <a:lnTo>
                    <a:pt x="3228" y="4792"/>
                  </a:lnTo>
                  <a:lnTo>
                    <a:pt x="3222" y="4796"/>
                  </a:lnTo>
                  <a:lnTo>
                    <a:pt x="3216" y="4798"/>
                  </a:lnTo>
                  <a:lnTo>
                    <a:pt x="3208" y="4798"/>
                  </a:lnTo>
                  <a:lnTo>
                    <a:pt x="3198" y="4798"/>
                  </a:lnTo>
                  <a:lnTo>
                    <a:pt x="3182" y="4794"/>
                  </a:lnTo>
                  <a:lnTo>
                    <a:pt x="3176" y="4794"/>
                  </a:lnTo>
                  <a:lnTo>
                    <a:pt x="3174" y="4796"/>
                  </a:lnTo>
                  <a:lnTo>
                    <a:pt x="3170" y="4798"/>
                  </a:lnTo>
                  <a:lnTo>
                    <a:pt x="3168" y="4798"/>
                  </a:lnTo>
                  <a:lnTo>
                    <a:pt x="3158" y="4794"/>
                  </a:lnTo>
                  <a:lnTo>
                    <a:pt x="3146" y="4792"/>
                  </a:lnTo>
                  <a:lnTo>
                    <a:pt x="3138" y="4790"/>
                  </a:lnTo>
                  <a:lnTo>
                    <a:pt x="3130" y="4790"/>
                  </a:lnTo>
                  <a:lnTo>
                    <a:pt x="3122" y="4790"/>
                  </a:lnTo>
                  <a:lnTo>
                    <a:pt x="3118" y="4788"/>
                  </a:lnTo>
                  <a:lnTo>
                    <a:pt x="3116" y="4786"/>
                  </a:lnTo>
                  <a:lnTo>
                    <a:pt x="3114" y="4784"/>
                  </a:lnTo>
                  <a:lnTo>
                    <a:pt x="3114" y="4780"/>
                  </a:lnTo>
                  <a:lnTo>
                    <a:pt x="3114" y="4778"/>
                  </a:lnTo>
                  <a:lnTo>
                    <a:pt x="3112" y="4778"/>
                  </a:lnTo>
                  <a:lnTo>
                    <a:pt x="3104" y="4778"/>
                  </a:lnTo>
                  <a:lnTo>
                    <a:pt x="3098" y="4776"/>
                  </a:lnTo>
                  <a:lnTo>
                    <a:pt x="3092" y="4776"/>
                  </a:lnTo>
                  <a:lnTo>
                    <a:pt x="3090" y="4778"/>
                  </a:lnTo>
                  <a:lnTo>
                    <a:pt x="3088" y="4780"/>
                  </a:lnTo>
                  <a:lnTo>
                    <a:pt x="3084" y="4788"/>
                  </a:lnTo>
                  <a:lnTo>
                    <a:pt x="3080" y="4796"/>
                  </a:lnTo>
                  <a:lnTo>
                    <a:pt x="3078" y="4800"/>
                  </a:lnTo>
                  <a:lnTo>
                    <a:pt x="3074" y="4800"/>
                  </a:lnTo>
                  <a:lnTo>
                    <a:pt x="3072" y="4800"/>
                  </a:lnTo>
                  <a:lnTo>
                    <a:pt x="3068" y="4796"/>
                  </a:lnTo>
                  <a:lnTo>
                    <a:pt x="3066" y="4792"/>
                  </a:lnTo>
                  <a:lnTo>
                    <a:pt x="3064" y="4792"/>
                  </a:lnTo>
                  <a:lnTo>
                    <a:pt x="3060" y="4798"/>
                  </a:lnTo>
                  <a:lnTo>
                    <a:pt x="3056" y="4810"/>
                  </a:lnTo>
                  <a:lnTo>
                    <a:pt x="3052" y="4820"/>
                  </a:lnTo>
                  <a:lnTo>
                    <a:pt x="3048" y="4824"/>
                  </a:lnTo>
                  <a:lnTo>
                    <a:pt x="3048" y="4828"/>
                  </a:lnTo>
                  <a:lnTo>
                    <a:pt x="3048" y="4834"/>
                  </a:lnTo>
                  <a:lnTo>
                    <a:pt x="3048" y="4838"/>
                  </a:lnTo>
                  <a:lnTo>
                    <a:pt x="3046" y="4840"/>
                  </a:lnTo>
                  <a:lnTo>
                    <a:pt x="3044" y="4842"/>
                  </a:lnTo>
                  <a:lnTo>
                    <a:pt x="3040" y="4844"/>
                  </a:lnTo>
                  <a:lnTo>
                    <a:pt x="3040" y="4848"/>
                  </a:lnTo>
                  <a:lnTo>
                    <a:pt x="3042" y="4854"/>
                  </a:lnTo>
                  <a:lnTo>
                    <a:pt x="3044" y="4864"/>
                  </a:lnTo>
                  <a:lnTo>
                    <a:pt x="3040" y="4876"/>
                  </a:lnTo>
                  <a:lnTo>
                    <a:pt x="3034" y="4886"/>
                  </a:lnTo>
                  <a:lnTo>
                    <a:pt x="3030" y="4900"/>
                  </a:lnTo>
                  <a:lnTo>
                    <a:pt x="3030" y="4908"/>
                  </a:lnTo>
                  <a:lnTo>
                    <a:pt x="3030" y="4918"/>
                  </a:lnTo>
                  <a:lnTo>
                    <a:pt x="3030" y="4932"/>
                  </a:lnTo>
                  <a:lnTo>
                    <a:pt x="3028" y="4934"/>
                  </a:lnTo>
                  <a:lnTo>
                    <a:pt x="3026" y="4936"/>
                  </a:lnTo>
                  <a:lnTo>
                    <a:pt x="3024" y="4936"/>
                  </a:lnTo>
                  <a:lnTo>
                    <a:pt x="3024" y="4938"/>
                  </a:lnTo>
                  <a:lnTo>
                    <a:pt x="3022" y="4944"/>
                  </a:lnTo>
                  <a:lnTo>
                    <a:pt x="3020" y="4952"/>
                  </a:lnTo>
                  <a:lnTo>
                    <a:pt x="3020" y="4960"/>
                  </a:lnTo>
                  <a:lnTo>
                    <a:pt x="3016" y="4964"/>
                  </a:lnTo>
                  <a:lnTo>
                    <a:pt x="3014" y="4968"/>
                  </a:lnTo>
                  <a:lnTo>
                    <a:pt x="3010" y="4968"/>
                  </a:lnTo>
                  <a:lnTo>
                    <a:pt x="3006" y="4970"/>
                  </a:lnTo>
                  <a:lnTo>
                    <a:pt x="3006" y="4972"/>
                  </a:lnTo>
                  <a:lnTo>
                    <a:pt x="3008" y="4976"/>
                  </a:lnTo>
                  <a:lnTo>
                    <a:pt x="3010" y="4984"/>
                  </a:lnTo>
                  <a:lnTo>
                    <a:pt x="3008" y="4986"/>
                  </a:lnTo>
                  <a:lnTo>
                    <a:pt x="3006" y="4990"/>
                  </a:lnTo>
                  <a:lnTo>
                    <a:pt x="3008" y="5002"/>
                  </a:lnTo>
                  <a:lnTo>
                    <a:pt x="3012" y="5008"/>
                  </a:lnTo>
                  <a:lnTo>
                    <a:pt x="3014" y="5010"/>
                  </a:lnTo>
                  <a:lnTo>
                    <a:pt x="3018" y="5010"/>
                  </a:lnTo>
                  <a:lnTo>
                    <a:pt x="3020" y="5010"/>
                  </a:lnTo>
                  <a:lnTo>
                    <a:pt x="3024" y="5010"/>
                  </a:lnTo>
                  <a:lnTo>
                    <a:pt x="3028" y="5010"/>
                  </a:lnTo>
                  <a:lnTo>
                    <a:pt x="3032" y="5014"/>
                  </a:lnTo>
                  <a:lnTo>
                    <a:pt x="3036" y="5022"/>
                  </a:lnTo>
                  <a:lnTo>
                    <a:pt x="3040" y="5034"/>
                  </a:lnTo>
                  <a:lnTo>
                    <a:pt x="3040" y="5046"/>
                  </a:lnTo>
                  <a:lnTo>
                    <a:pt x="3038" y="5058"/>
                  </a:lnTo>
                  <a:lnTo>
                    <a:pt x="3036" y="5070"/>
                  </a:lnTo>
                  <a:lnTo>
                    <a:pt x="3032" y="5082"/>
                  </a:lnTo>
                  <a:lnTo>
                    <a:pt x="3030" y="5092"/>
                  </a:lnTo>
                  <a:lnTo>
                    <a:pt x="3030" y="5102"/>
                  </a:lnTo>
                  <a:lnTo>
                    <a:pt x="3034" y="5112"/>
                  </a:lnTo>
                  <a:lnTo>
                    <a:pt x="3038" y="5116"/>
                  </a:lnTo>
                  <a:lnTo>
                    <a:pt x="3042" y="5118"/>
                  </a:lnTo>
                  <a:lnTo>
                    <a:pt x="3046" y="5118"/>
                  </a:lnTo>
                  <a:lnTo>
                    <a:pt x="3050" y="5116"/>
                  </a:lnTo>
                  <a:lnTo>
                    <a:pt x="3058" y="5114"/>
                  </a:lnTo>
                  <a:lnTo>
                    <a:pt x="3068" y="5112"/>
                  </a:lnTo>
                  <a:lnTo>
                    <a:pt x="3072" y="5112"/>
                  </a:lnTo>
                  <a:lnTo>
                    <a:pt x="3072" y="5110"/>
                  </a:lnTo>
                  <a:lnTo>
                    <a:pt x="3070" y="5100"/>
                  </a:lnTo>
                  <a:lnTo>
                    <a:pt x="3068" y="5088"/>
                  </a:lnTo>
                  <a:lnTo>
                    <a:pt x="3068" y="5082"/>
                  </a:lnTo>
                  <a:lnTo>
                    <a:pt x="3070" y="5076"/>
                  </a:lnTo>
                  <a:lnTo>
                    <a:pt x="3072" y="5070"/>
                  </a:lnTo>
                  <a:lnTo>
                    <a:pt x="3074" y="5064"/>
                  </a:lnTo>
                  <a:lnTo>
                    <a:pt x="3072" y="5050"/>
                  </a:lnTo>
                  <a:lnTo>
                    <a:pt x="3072" y="5034"/>
                  </a:lnTo>
                  <a:lnTo>
                    <a:pt x="3072" y="5014"/>
                  </a:lnTo>
                  <a:lnTo>
                    <a:pt x="3074" y="5004"/>
                  </a:lnTo>
                  <a:lnTo>
                    <a:pt x="3072" y="4998"/>
                  </a:lnTo>
                  <a:lnTo>
                    <a:pt x="3068" y="4990"/>
                  </a:lnTo>
                  <a:lnTo>
                    <a:pt x="3068" y="4988"/>
                  </a:lnTo>
                  <a:lnTo>
                    <a:pt x="3068" y="4984"/>
                  </a:lnTo>
                  <a:lnTo>
                    <a:pt x="3076" y="4974"/>
                  </a:lnTo>
                  <a:lnTo>
                    <a:pt x="3084" y="4970"/>
                  </a:lnTo>
                  <a:lnTo>
                    <a:pt x="3090" y="4968"/>
                  </a:lnTo>
                  <a:lnTo>
                    <a:pt x="3094" y="4968"/>
                  </a:lnTo>
                  <a:lnTo>
                    <a:pt x="3098" y="4972"/>
                  </a:lnTo>
                  <a:lnTo>
                    <a:pt x="3100" y="4976"/>
                  </a:lnTo>
                  <a:lnTo>
                    <a:pt x="3100" y="4982"/>
                  </a:lnTo>
                  <a:lnTo>
                    <a:pt x="3098" y="4990"/>
                  </a:lnTo>
                  <a:lnTo>
                    <a:pt x="3094" y="4996"/>
                  </a:lnTo>
                  <a:lnTo>
                    <a:pt x="3092" y="5002"/>
                  </a:lnTo>
                  <a:lnTo>
                    <a:pt x="3090" y="5008"/>
                  </a:lnTo>
                  <a:lnTo>
                    <a:pt x="3092" y="5012"/>
                  </a:lnTo>
                  <a:lnTo>
                    <a:pt x="3094" y="5016"/>
                  </a:lnTo>
                  <a:lnTo>
                    <a:pt x="3102" y="5024"/>
                  </a:lnTo>
                  <a:lnTo>
                    <a:pt x="3112" y="5034"/>
                  </a:lnTo>
                  <a:lnTo>
                    <a:pt x="3116" y="5040"/>
                  </a:lnTo>
                  <a:lnTo>
                    <a:pt x="3116" y="5046"/>
                  </a:lnTo>
                  <a:lnTo>
                    <a:pt x="3114" y="5062"/>
                  </a:lnTo>
                  <a:lnTo>
                    <a:pt x="3114" y="5068"/>
                  </a:lnTo>
                  <a:lnTo>
                    <a:pt x="3116" y="5074"/>
                  </a:lnTo>
                  <a:lnTo>
                    <a:pt x="3120" y="5076"/>
                  </a:lnTo>
                  <a:lnTo>
                    <a:pt x="3130" y="5078"/>
                  </a:lnTo>
                  <a:lnTo>
                    <a:pt x="3136" y="5076"/>
                  </a:lnTo>
                  <a:lnTo>
                    <a:pt x="3138" y="5076"/>
                  </a:lnTo>
                  <a:lnTo>
                    <a:pt x="3140" y="5072"/>
                  </a:lnTo>
                  <a:lnTo>
                    <a:pt x="3140" y="5070"/>
                  </a:lnTo>
                  <a:lnTo>
                    <a:pt x="3140" y="5062"/>
                  </a:lnTo>
                  <a:lnTo>
                    <a:pt x="3142" y="5060"/>
                  </a:lnTo>
                  <a:lnTo>
                    <a:pt x="3148" y="5056"/>
                  </a:lnTo>
                  <a:lnTo>
                    <a:pt x="3152" y="5056"/>
                  </a:lnTo>
                  <a:lnTo>
                    <a:pt x="3156" y="5054"/>
                  </a:lnTo>
                  <a:lnTo>
                    <a:pt x="3164" y="5056"/>
                  </a:lnTo>
                  <a:lnTo>
                    <a:pt x="3166" y="5056"/>
                  </a:lnTo>
                  <a:lnTo>
                    <a:pt x="3168" y="5056"/>
                  </a:lnTo>
                  <a:lnTo>
                    <a:pt x="3172" y="5048"/>
                  </a:lnTo>
                  <a:lnTo>
                    <a:pt x="3172" y="5042"/>
                  </a:lnTo>
                  <a:lnTo>
                    <a:pt x="3170" y="5036"/>
                  </a:lnTo>
                  <a:lnTo>
                    <a:pt x="3164" y="5032"/>
                  </a:lnTo>
                  <a:lnTo>
                    <a:pt x="3158" y="5028"/>
                  </a:lnTo>
                  <a:lnTo>
                    <a:pt x="3152" y="5026"/>
                  </a:lnTo>
                  <a:lnTo>
                    <a:pt x="3148" y="5022"/>
                  </a:lnTo>
                  <a:lnTo>
                    <a:pt x="3146" y="5016"/>
                  </a:lnTo>
                  <a:lnTo>
                    <a:pt x="3148" y="5012"/>
                  </a:lnTo>
                  <a:lnTo>
                    <a:pt x="3152" y="5006"/>
                  </a:lnTo>
                  <a:lnTo>
                    <a:pt x="3152" y="4998"/>
                  </a:lnTo>
                  <a:lnTo>
                    <a:pt x="3150" y="4990"/>
                  </a:lnTo>
                  <a:lnTo>
                    <a:pt x="3148" y="4980"/>
                  </a:lnTo>
                  <a:lnTo>
                    <a:pt x="3136" y="4962"/>
                  </a:lnTo>
                  <a:lnTo>
                    <a:pt x="3122" y="4946"/>
                  </a:lnTo>
                  <a:lnTo>
                    <a:pt x="3118" y="4940"/>
                  </a:lnTo>
                  <a:lnTo>
                    <a:pt x="3118" y="4934"/>
                  </a:lnTo>
                  <a:lnTo>
                    <a:pt x="3122" y="4930"/>
                  </a:lnTo>
                  <a:lnTo>
                    <a:pt x="3128" y="4926"/>
                  </a:lnTo>
                  <a:lnTo>
                    <a:pt x="3146" y="4916"/>
                  </a:lnTo>
                  <a:lnTo>
                    <a:pt x="3154" y="4908"/>
                  </a:lnTo>
                  <a:lnTo>
                    <a:pt x="3162" y="4898"/>
                  </a:lnTo>
                  <a:lnTo>
                    <a:pt x="3168" y="4888"/>
                  </a:lnTo>
                  <a:lnTo>
                    <a:pt x="3172" y="4884"/>
                  </a:lnTo>
                  <a:lnTo>
                    <a:pt x="3176" y="4884"/>
                  </a:lnTo>
                  <a:lnTo>
                    <a:pt x="3180" y="4886"/>
                  </a:lnTo>
                  <a:lnTo>
                    <a:pt x="3186" y="4890"/>
                  </a:lnTo>
                  <a:lnTo>
                    <a:pt x="3190" y="4890"/>
                  </a:lnTo>
                  <a:lnTo>
                    <a:pt x="3192" y="4888"/>
                  </a:lnTo>
                  <a:lnTo>
                    <a:pt x="3196" y="4880"/>
                  </a:lnTo>
                  <a:lnTo>
                    <a:pt x="3196" y="4876"/>
                  </a:lnTo>
                  <a:lnTo>
                    <a:pt x="3194" y="4874"/>
                  </a:lnTo>
                  <a:lnTo>
                    <a:pt x="3192" y="4872"/>
                  </a:lnTo>
                  <a:lnTo>
                    <a:pt x="3188" y="4870"/>
                  </a:lnTo>
                  <a:lnTo>
                    <a:pt x="3170" y="4870"/>
                  </a:lnTo>
                  <a:lnTo>
                    <a:pt x="3160" y="4872"/>
                  </a:lnTo>
                  <a:lnTo>
                    <a:pt x="3152" y="4874"/>
                  </a:lnTo>
                  <a:lnTo>
                    <a:pt x="3144" y="4880"/>
                  </a:lnTo>
                  <a:lnTo>
                    <a:pt x="3136" y="4884"/>
                  </a:lnTo>
                  <a:lnTo>
                    <a:pt x="3130" y="4884"/>
                  </a:lnTo>
                  <a:lnTo>
                    <a:pt x="3124" y="4884"/>
                  </a:lnTo>
                  <a:lnTo>
                    <a:pt x="3116" y="4882"/>
                  </a:lnTo>
                  <a:lnTo>
                    <a:pt x="3112" y="4886"/>
                  </a:lnTo>
                  <a:lnTo>
                    <a:pt x="3108" y="4890"/>
                  </a:lnTo>
                  <a:lnTo>
                    <a:pt x="3106" y="4894"/>
                  </a:lnTo>
                  <a:lnTo>
                    <a:pt x="3104" y="4900"/>
                  </a:lnTo>
                  <a:lnTo>
                    <a:pt x="3100" y="4904"/>
                  </a:lnTo>
                  <a:lnTo>
                    <a:pt x="3096" y="4908"/>
                  </a:lnTo>
                  <a:lnTo>
                    <a:pt x="3088" y="4908"/>
                  </a:lnTo>
                  <a:lnTo>
                    <a:pt x="3082" y="4906"/>
                  </a:lnTo>
                  <a:lnTo>
                    <a:pt x="3078" y="4904"/>
                  </a:lnTo>
                  <a:lnTo>
                    <a:pt x="3078" y="4902"/>
                  </a:lnTo>
                  <a:lnTo>
                    <a:pt x="3078" y="4898"/>
                  </a:lnTo>
                  <a:lnTo>
                    <a:pt x="3076" y="4892"/>
                  </a:lnTo>
                  <a:lnTo>
                    <a:pt x="3074" y="4888"/>
                  </a:lnTo>
                  <a:lnTo>
                    <a:pt x="3068" y="4882"/>
                  </a:lnTo>
                  <a:lnTo>
                    <a:pt x="3064" y="4880"/>
                  </a:lnTo>
                  <a:lnTo>
                    <a:pt x="3062" y="4876"/>
                  </a:lnTo>
                  <a:lnTo>
                    <a:pt x="3058" y="4866"/>
                  </a:lnTo>
                  <a:lnTo>
                    <a:pt x="3058" y="4852"/>
                  </a:lnTo>
                  <a:lnTo>
                    <a:pt x="3060" y="4840"/>
                  </a:lnTo>
                  <a:lnTo>
                    <a:pt x="3066" y="4828"/>
                  </a:lnTo>
                  <a:lnTo>
                    <a:pt x="3072" y="4818"/>
                  </a:lnTo>
                  <a:lnTo>
                    <a:pt x="3074" y="4816"/>
                  </a:lnTo>
                  <a:lnTo>
                    <a:pt x="3078" y="4814"/>
                  </a:lnTo>
                  <a:lnTo>
                    <a:pt x="3082" y="4814"/>
                  </a:lnTo>
                  <a:lnTo>
                    <a:pt x="3086" y="4816"/>
                  </a:lnTo>
                  <a:lnTo>
                    <a:pt x="3092" y="4818"/>
                  </a:lnTo>
                  <a:lnTo>
                    <a:pt x="3096" y="4820"/>
                  </a:lnTo>
                  <a:lnTo>
                    <a:pt x="3106" y="4818"/>
                  </a:lnTo>
                  <a:lnTo>
                    <a:pt x="3116" y="4818"/>
                  </a:lnTo>
                  <a:lnTo>
                    <a:pt x="3122" y="4818"/>
                  </a:lnTo>
                  <a:lnTo>
                    <a:pt x="3126" y="4818"/>
                  </a:lnTo>
                  <a:lnTo>
                    <a:pt x="3132" y="4820"/>
                  </a:lnTo>
                  <a:lnTo>
                    <a:pt x="3140" y="4820"/>
                  </a:lnTo>
                  <a:lnTo>
                    <a:pt x="3156" y="4818"/>
                  </a:lnTo>
                  <a:lnTo>
                    <a:pt x="3172" y="4816"/>
                  </a:lnTo>
                  <a:lnTo>
                    <a:pt x="3178" y="4818"/>
                  </a:lnTo>
                  <a:lnTo>
                    <a:pt x="3182" y="4820"/>
                  </a:lnTo>
                  <a:lnTo>
                    <a:pt x="3186" y="4822"/>
                  </a:lnTo>
                  <a:lnTo>
                    <a:pt x="3192" y="4824"/>
                  </a:lnTo>
                  <a:lnTo>
                    <a:pt x="3200" y="4826"/>
                  </a:lnTo>
                  <a:lnTo>
                    <a:pt x="3208" y="4826"/>
                  </a:lnTo>
                  <a:lnTo>
                    <a:pt x="3218" y="4824"/>
                  </a:lnTo>
                  <a:lnTo>
                    <a:pt x="3226" y="4822"/>
                  </a:lnTo>
                  <a:lnTo>
                    <a:pt x="3234" y="4816"/>
                  </a:lnTo>
                  <a:lnTo>
                    <a:pt x="3240" y="4810"/>
                  </a:lnTo>
                  <a:close/>
                  <a:moveTo>
                    <a:pt x="2954" y="5244"/>
                  </a:moveTo>
                  <a:lnTo>
                    <a:pt x="2954" y="5244"/>
                  </a:lnTo>
                  <a:lnTo>
                    <a:pt x="2954" y="5248"/>
                  </a:lnTo>
                  <a:lnTo>
                    <a:pt x="2956" y="5246"/>
                  </a:lnTo>
                  <a:lnTo>
                    <a:pt x="2960" y="5240"/>
                  </a:lnTo>
                  <a:lnTo>
                    <a:pt x="2962" y="5238"/>
                  </a:lnTo>
                  <a:lnTo>
                    <a:pt x="2960" y="5236"/>
                  </a:lnTo>
                  <a:lnTo>
                    <a:pt x="2958" y="5236"/>
                  </a:lnTo>
                  <a:lnTo>
                    <a:pt x="2954" y="5240"/>
                  </a:lnTo>
                  <a:lnTo>
                    <a:pt x="2954" y="5244"/>
                  </a:lnTo>
                  <a:close/>
                  <a:moveTo>
                    <a:pt x="3346" y="4878"/>
                  </a:moveTo>
                  <a:lnTo>
                    <a:pt x="3346" y="4878"/>
                  </a:lnTo>
                  <a:lnTo>
                    <a:pt x="3350" y="4878"/>
                  </a:lnTo>
                  <a:lnTo>
                    <a:pt x="3352" y="4876"/>
                  </a:lnTo>
                  <a:lnTo>
                    <a:pt x="3350" y="4874"/>
                  </a:lnTo>
                  <a:lnTo>
                    <a:pt x="3348" y="4872"/>
                  </a:lnTo>
                  <a:lnTo>
                    <a:pt x="3346" y="4872"/>
                  </a:lnTo>
                  <a:lnTo>
                    <a:pt x="3344" y="4874"/>
                  </a:lnTo>
                  <a:lnTo>
                    <a:pt x="3344" y="4876"/>
                  </a:lnTo>
                  <a:lnTo>
                    <a:pt x="3346" y="4878"/>
                  </a:lnTo>
                  <a:close/>
                  <a:moveTo>
                    <a:pt x="3352" y="4858"/>
                  </a:moveTo>
                  <a:lnTo>
                    <a:pt x="3352" y="4858"/>
                  </a:lnTo>
                  <a:lnTo>
                    <a:pt x="3350" y="4862"/>
                  </a:lnTo>
                  <a:lnTo>
                    <a:pt x="3354" y="4868"/>
                  </a:lnTo>
                  <a:lnTo>
                    <a:pt x="3358" y="4874"/>
                  </a:lnTo>
                  <a:lnTo>
                    <a:pt x="3360" y="4876"/>
                  </a:lnTo>
                  <a:lnTo>
                    <a:pt x="3364" y="4874"/>
                  </a:lnTo>
                  <a:lnTo>
                    <a:pt x="3364" y="4866"/>
                  </a:lnTo>
                  <a:lnTo>
                    <a:pt x="3362" y="4858"/>
                  </a:lnTo>
                  <a:lnTo>
                    <a:pt x="3360" y="4854"/>
                  </a:lnTo>
                  <a:lnTo>
                    <a:pt x="3356" y="4854"/>
                  </a:lnTo>
                  <a:lnTo>
                    <a:pt x="3352" y="4858"/>
                  </a:lnTo>
                  <a:close/>
                  <a:moveTo>
                    <a:pt x="3452" y="4980"/>
                  </a:moveTo>
                  <a:lnTo>
                    <a:pt x="3452" y="4980"/>
                  </a:lnTo>
                  <a:lnTo>
                    <a:pt x="3440" y="4974"/>
                  </a:lnTo>
                  <a:lnTo>
                    <a:pt x="3438" y="4974"/>
                  </a:lnTo>
                  <a:lnTo>
                    <a:pt x="3436" y="4976"/>
                  </a:lnTo>
                  <a:lnTo>
                    <a:pt x="3428" y="4978"/>
                  </a:lnTo>
                  <a:lnTo>
                    <a:pt x="3422" y="4980"/>
                  </a:lnTo>
                  <a:lnTo>
                    <a:pt x="3414" y="4978"/>
                  </a:lnTo>
                  <a:lnTo>
                    <a:pt x="3404" y="4978"/>
                  </a:lnTo>
                  <a:lnTo>
                    <a:pt x="3396" y="4978"/>
                  </a:lnTo>
                  <a:lnTo>
                    <a:pt x="3390" y="4980"/>
                  </a:lnTo>
                  <a:lnTo>
                    <a:pt x="3384" y="4982"/>
                  </a:lnTo>
                  <a:lnTo>
                    <a:pt x="3378" y="4986"/>
                  </a:lnTo>
                  <a:lnTo>
                    <a:pt x="3376" y="4990"/>
                  </a:lnTo>
                  <a:lnTo>
                    <a:pt x="3374" y="4996"/>
                  </a:lnTo>
                  <a:lnTo>
                    <a:pt x="3374" y="5002"/>
                  </a:lnTo>
                  <a:lnTo>
                    <a:pt x="3376" y="5010"/>
                  </a:lnTo>
                  <a:lnTo>
                    <a:pt x="3378" y="5006"/>
                  </a:lnTo>
                  <a:lnTo>
                    <a:pt x="3380" y="4998"/>
                  </a:lnTo>
                  <a:lnTo>
                    <a:pt x="3382" y="4994"/>
                  </a:lnTo>
                  <a:lnTo>
                    <a:pt x="3384" y="4992"/>
                  </a:lnTo>
                  <a:lnTo>
                    <a:pt x="3386" y="4992"/>
                  </a:lnTo>
                  <a:lnTo>
                    <a:pt x="3388" y="4994"/>
                  </a:lnTo>
                  <a:lnTo>
                    <a:pt x="3392" y="5000"/>
                  </a:lnTo>
                  <a:lnTo>
                    <a:pt x="3396" y="5002"/>
                  </a:lnTo>
                  <a:lnTo>
                    <a:pt x="3400" y="5004"/>
                  </a:lnTo>
                  <a:lnTo>
                    <a:pt x="3404" y="5004"/>
                  </a:lnTo>
                  <a:lnTo>
                    <a:pt x="3408" y="5000"/>
                  </a:lnTo>
                  <a:lnTo>
                    <a:pt x="3414" y="4998"/>
                  </a:lnTo>
                  <a:lnTo>
                    <a:pt x="3418" y="4998"/>
                  </a:lnTo>
                  <a:lnTo>
                    <a:pt x="3428" y="5002"/>
                  </a:lnTo>
                  <a:lnTo>
                    <a:pt x="3436" y="5006"/>
                  </a:lnTo>
                  <a:lnTo>
                    <a:pt x="3438" y="5008"/>
                  </a:lnTo>
                  <a:lnTo>
                    <a:pt x="3440" y="5006"/>
                  </a:lnTo>
                  <a:lnTo>
                    <a:pt x="3442" y="5002"/>
                  </a:lnTo>
                  <a:lnTo>
                    <a:pt x="3446" y="5002"/>
                  </a:lnTo>
                  <a:lnTo>
                    <a:pt x="3456" y="5006"/>
                  </a:lnTo>
                  <a:lnTo>
                    <a:pt x="3468" y="5014"/>
                  </a:lnTo>
                  <a:lnTo>
                    <a:pt x="3482" y="5022"/>
                  </a:lnTo>
                  <a:lnTo>
                    <a:pt x="3488" y="5026"/>
                  </a:lnTo>
                  <a:lnTo>
                    <a:pt x="3492" y="5028"/>
                  </a:lnTo>
                  <a:lnTo>
                    <a:pt x="3494" y="5026"/>
                  </a:lnTo>
                  <a:lnTo>
                    <a:pt x="3496" y="5024"/>
                  </a:lnTo>
                  <a:lnTo>
                    <a:pt x="3494" y="5012"/>
                  </a:lnTo>
                  <a:lnTo>
                    <a:pt x="3484" y="4994"/>
                  </a:lnTo>
                  <a:lnTo>
                    <a:pt x="3478" y="4988"/>
                  </a:lnTo>
                  <a:lnTo>
                    <a:pt x="3476" y="4984"/>
                  </a:lnTo>
                  <a:lnTo>
                    <a:pt x="3472" y="4982"/>
                  </a:lnTo>
                  <a:lnTo>
                    <a:pt x="3470" y="4984"/>
                  </a:lnTo>
                  <a:lnTo>
                    <a:pt x="3464" y="4984"/>
                  </a:lnTo>
                  <a:lnTo>
                    <a:pt x="3458" y="4984"/>
                  </a:lnTo>
                  <a:lnTo>
                    <a:pt x="3452" y="4980"/>
                  </a:lnTo>
                  <a:close/>
                  <a:moveTo>
                    <a:pt x="3092" y="4546"/>
                  </a:moveTo>
                  <a:lnTo>
                    <a:pt x="3092" y="4546"/>
                  </a:lnTo>
                  <a:lnTo>
                    <a:pt x="3090" y="4552"/>
                  </a:lnTo>
                  <a:lnTo>
                    <a:pt x="3092" y="4552"/>
                  </a:lnTo>
                  <a:lnTo>
                    <a:pt x="3094" y="4552"/>
                  </a:lnTo>
                  <a:lnTo>
                    <a:pt x="3098" y="4552"/>
                  </a:lnTo>
                  <a:lnTo>
                    <a:pt x="3104" y="4552"/>
                  </a:lnTo>
                  <a:lnTo>
                    <a:pt x="3108" y="4554"/>
                  </a:lnTo>
                  <a:lnTo>
                    <a:pt x="3112" y="4552"/>
                  </a:lnTo>
                  <a:lnTo>
                    <a:pt x="3112" y="4548"/>
                  </a:lnTo>
                  <a:lnTo>
                    <a:pt x="3110" y="4548"/>
                  </a:lnTo>
                  <a:lnTo>
                    <a:pt x="3106" y="4546"/>
                  </a:lnTo>
                  <a:lnTo>
                    <a:pt x="3102" y="4542"/>
                  </a:lnTo>
                  <a:lnTo>
                    <a:pt x="3100" y="4540"/>
                  </a:lnTo>
                  <a:lnTo>
                    <a:pt x="3098" y="4540"/>
                  </a:lnTo>
                  <a:lnTo>
                    <a:pt x="3096" y="4542"/>
                  </a:lnTo>
                  <a:lnTo>
                    <a:pt x="3092" y="4546"/>
                  </a:lnTo>
                  <a:close/>
                  <a:moveTo>
                    <a:pt x="3058" y="4324"/>
                  </a:moveTo>
                  <a:lnTo>
                    <a:pt x="3058" y="4324"/>
                  </a:lnTo>
                  <a:lnTo>
                    <a:pt x="3056" y="4322"/>
                  </a:lnTo>
                  <a:lnTo>
                    <a:pt x="3052" y="4322"/>
                  </a:lnTo>
                  <a:lnTo>
                    <a:pt x="3048" y="4326"/>
                  </a:lnTo>
                  <a:lnTo>
                    <a:pt x="3048" y="4330"/>
                  </a:lnTo>
                  <a:lnTo>
                    <a:pt x="3050" y="4330"/>
                  </a:lnTo>
                  <a:lnTo>
                    <a:pt x="3058" y="4324"/>
                  </a:lnTo>
                  <a:close/>
                  <a:moveTo>
                    <a:pt x="3358" y="4790"/>
                  </a:moveTo>
                  <a:lnTo>
                    <a:pt x="3358" y="4790"/>
                  </a:lnTo>
                  <a:lnTo>
                    <a:pt x="3360" y="4800"/>
                  </a:lnTo>
                  <a:lnTo>
                    <a:pt x="3358" y="4806"/>
                  </a:lnTo>
                  <a:lnTo>
                    <a:pt x="3358" y="4812"/>
                  </a:lnTo>
                  <a:lnTo>
                    <a:pt x="3358" y="4816"/>
                  </a:lnTo>
                  <a:lnTo>
                    <a:pt x="3362" y="4820"/>
                  </a:lnTo>
                  <a:lnTo>
                    <a:pt x="3364" y="4826"/>
                  </a:lnTo>
                  <a:lnTo>
                    <a:pt x="3364" y="4830"/>
                  </a:lnTo>
                  <a:lnTo>
                    <a:pt x="3364" y="4838"/>
                  </a:lnTo>
                  <a:lnTo>
                    <a:pt x="3364" y="4846"/>
                  </a:lnTo>
                  <a:lnTo>
                    <a:pt x="3364" y="4850"/>
                  </a:lnTo>
                  <a:lnTo>
                    <a:pt x="3368" y="4856"/>
                  </a:lnTo>
                  <a:lnTo>
                    <a:pt x="3382" y="4876"/>
                  </a:lnTo>
                  <a:lnTo>
                    <a:pt x="3388" y="4882"/>
                  </a:lnTo>
                  <a:lnTo>
                    <a:pt x="3390" y="4884"/>
                  </a:lnTo>
                  <a:lnTo>
                    <a:pt x="3394" y="4884"/>
                  </a:lnTo>
                  <a:lnTo>
                    <a:pt x="3394" y="4882"/>
                  </a:lnTo>
                  <a:lnTo>
                    <a:pt x="3394" y="4880"/>
                  </a:lnTo>
                  <a:lnTo>
                    <a:pt x="3390" y="4876"/>
                  </a:lnTo>
                  <a:lnTo>
                    <a:pt x="3384" y="4868"/>
                  </a:lnTo>
                  <a:lnTo>
                    <a:pt x="3380" y="4860"/>
                  </a:lnTo>
                  <a:lnTo>
                    <a:pt x="3376" y="4848"/>
                  </a:lnTo>
                  <a:lnTo>
                    <a:pt x="3374" y="4836"/>
                  </a:lnTo>
                  <a:lnTo>
                    <a:pt x="3374" y="4826"/>
                  </a:lnTo>
                  <a:lnTo>
                    <a:pt x="3376" y="4820"/>
                  </a:lnTo>
                  <a:lnTo>
                    <a:pt x="3380" y="4818"/>
                  </a:lnTo>
                  <a:lnTo>
                    <a:pt x="3382" y="4818"/>
                  </a:lnTo>
                  <a:lnTo>
                    <a:pt x="3390" y="4820"/>
                  </a:lnTo>
                  <a:lnTo>
                    <a:pt x="3402" y="4824"/>
                  </a:lnTo>
                  <a:lnTo>
                    <a:pt x="3406" y="4826"/>
                  </a:lnTo>
                  <a:lnTo>
                    <a:pt x="3410" y="4826"/>
                  </a:lnTo>
                  <a:lnTo>
                    <a:pt x="3410" y="4822"/>
                  </a:lnTo>
                  <a:lnTo>
                    <a:pt x="3406" y="4816"/>
                  </a:lnTo>
                  <a:lnTo>
                    <a:pt x="3400" y="4812"/>
                  </a:lnTo>
                  <a:lnTo>
                    <a:pt x="3394" y="4810"/>
                  </a:lnTo>
                  <a:lnTo>
                    <a:pt x="3390" y="4806"/>
                  </a:lnTo>
                  <a:lnTo>
                    <a:pt x="3386" y="4804"/>
                  </a:lnTo>
                  <a:lnTo>
                    <a:pt x="3386" y="4802"/>
                  </a:lnTo>
                  <a:lnTo>
                    <a:pt x="3388" y="4800"/>
                  </a:lnTo>
                  <a:lnTo>
                    <a:pt x="3394" y="4796"/>
                  </a:lnTo>
                  <a:lnTo>
                    <a:pt x="3400" y="4792"/>
                  </a:lnTo>
                  <a:lnTo>
                    <a:pt x="3404" y="4788"/>
                  </a:lnTo>
                  <a:lnTo>
                    <a:pt x="3406" y="4784"/>
                  </a:lnTo>
                  <a:lnTo>
                    <a:pt x="3408" y="4774"/>
                  </a:lnTo>
                  <a:lnTo>
                    <a:pt x="3406" y="4770"/>
                  </a:lnTo>
                  <a:lnTo>
                    <a:pt x="3404" y="4766"/>
                  </a:lnTo>
                  <a:lnTo>
                    <a:pt x="3400" y="4766"/>
                  </a:lnTo>
                  <a:lnTo>
                    <a:pt x="3396" y="4766"/>
                  </a:lnTo>
                  <a:lnTo>
                    <a:pt x="3390" y="4770"/>
                  </a:lnTo>
                  <a:lnTo>
                    <a:pt x="3386" y="4774"/>
                  </a:lnTo>
                  <a:lnTo>
                    <a:pt x="3378" y="4788"/>
                  </a:lnTo>
                  <a:lnTo>
                    <a:pt x="3372" y="4800"/>
                  </a:lnTo>
                  <a:lnTo>
                    <a:pt x="3370" y="4800"/>
                  </a:lnTo>
                  <a:lnTo>
                    <a:pt x="3368" y="4798"/>
                  </a:lnTo>
                  <a:lnTo>
                    <a:pt x="3366" y="4792"/>
                  </a:lnTo>
                  <a:lnTo>
                    <a:pt x="3368" y="4788"/>
                  </a:lnTo>
                  <a:lnTo>
                    <a:pt x="3372" y="4782"/>
                  </a:lnTo>
                  <a:lnTo>
                    <a:pt x="3378" y="4772"/>
                  </a:lnTo>
                  <a:lnTo>
                    <a:pt x="3378" y="4766"/>
                  </a:lnTo>
                  <a:lnTo>
                    <a:pt x="3378" y="4762"/>
                  </a:lnTo>
                  <a:lnTo>
                    <a:pt x="3376" y="4754"/>
                  </a:lnTo>
                  <a:lnTo>
                    <a:pt x="3374" y="4750"/>
                  </a:lnTo>
                  <a:lnTo>
                    <a:pt x="3374" y="4748"/>
                  </a:lnTo>
                  <a:lnTo>
                    <a:pt x="3374" y="4744"/>
                  </a:lnTo>
                  <a:lnTo>
                    <a:pt x="3378" y="4734"/>
                  </a:lnTo>
                  <a:lnTo>
                    <a:pt x="3378" y="4732"/>
                  </a:lnTo>
                  <a:lnTo>
                    <a:pt x="3376" y="4732"/>
                  </a:lnTo>
                  <a:lnTo>
                    <a:pt x="3370" y="4736"/>
                  </a:lnTo>
                  <a:lnTo>
                    <a:pt x="3366" y="4740"/>
                  </a:lnTo>
                  <a:lnTo>
                    <a:pt x="3362" y="4746"/>
                  </a:lnTo>
                  <a:lnTo>
                    <a:pt x="3356" y="4760"/>
                  </a:lnTo>
                  <a:lnTo>
                    <a:pt x="3356" y="4776"/>
                  </a:lnTo>
                  <a:lnTo>
                    <a:pt x="3356" y="4784"/>
                  </a:lnTo>
                  <a:lnTo>
                    <a:pt x="3358" y="4790"/>
                  </a:lnTo>
                  <a:close/>
                  <a:moveTo>
                    <a:pt x="3086" y="4178"/>
                  </a:moveTo>
                  <a:lnTo>
                    <a:pt x="3086" y="4178"/>
                  </a:lnTo>
                  <a:lnTo>
                    <a:pt x="3076" y="4178"/>
                  </a:lnTo>
                  <a:lnTo>
                    <a:pt x="3070" y="4180"/>
                  </a:lnTo>
                  <a:lnTo>
                    <a:pt x="3068" y="4184"/>
                  </a:lnTo>
                  <a:lnTo>
                    <a:pt x="3072" y="4186"/>
                  </a:lnTo>
                  <a:lnTo>
                    <a:pt x="3076" y="4188"/>
                  </a:lnTo>
                  <a:lnTo>
                    <a:pt x="3076" y="4190"/>
                  </a:lnTo>
                  <a:lnTo>
                    <a:pt x="3078" y="4194"/>
                  </a:lnTo>
                  <a:lnTo>
                    <a:pt x="3080" y="4196"/>
                  </a:lnTo>
                  <a:lnTo>
                    <a:pt x="3084" y="4202"/>
                  </a:lnTo>
                  <a:lnTo>
                    <a:pt x="3088" y="4212"/>
                  </a:lnTo>
                  <a:lnTo>
                    <a:pt x="3092" y="4224"/>
                  </a:lnTo>
                  <a:lnTo>
                    <a:pt x="3098" y="4238"/>
                  </a:lnTo>
                  <a:lnTo>
                    <a:pt x="3102" y="4244"/>
                  </a:lnTo>
                  <a:lnTo>
                    <a:pt x="3104" y="4244"/>
                  </a:lnTo>
                  <a:lnTo>
                    <a:pt x="3106" y="4244"/>
                  </a:lnTo>
                  <a:lnTo>
                    <a:pt x="3112" y="4240"/>
                  </a:lnTo>
                  <a:lnTo>
                    <a:pt x="3116" y="4232"/>
                  </a:lnTo>
                  <a:lnTo>
                    <a:pt x="3118" y="4224"/>
                  </a:lnTo>
                  <a:lnTo>
                    <a:pt x="3118" y="4220"/>
                  </a:lnTo>
                  <a:lnTo>
                    <a:pt x="3116" y="4216"/>
                  </a:lnTo>
                  <a:lnTo>
                    <a:pt x="3116" y="4208"/>
                  </a:lnTo>
                  <a:lnTo>
                    <a:pt x="3118" y="4204"/>
                  </a:lnTo>
                  <a:lnTo>
                    <a:pt x="3116" y="4198"/>
                  </a:lnTo>
                  <a:lnTo>
                    <a:pt x="3114" y="4194"/>
                  </a:lnTo>
                  <a:lnTo>
                    <a:pt x="3110" y="4190"/>
                  </a:lnTo>
                  <a:lnTo>
                    <a:pt x="3100" y="4184"/>
                  </a:lnTo>
                  <a:lnTo>
                    <a:pt x="3086" y="4178"/>
                  </a:lnTo>
                  <a:close/>
                  <a:moveTo>
                    <a:pt x="3138" y="4192"/>
                  </a:moveTo>
                  <a:lnTo>
                    <a:pt x="3138" y="4192"/>
                  </a:lnTo>
                  <a:lnTo>
                    <a:pt x="3140" y="4190"/>
                  </a:lnTo>
                  <a:lnTo>
                    <a:pt x="3142" y="4186"/>
                  </a:lnTo>
                  <a:lnTo>
                    <a:pt x="3140" y="4180"/>
                  </a:lnTo>
                  <a:lnTo>
                    <a:pt x="3138" y="4178"/>
                  </a:lnTo>
                  <a:lnTo>
                    <a:pt x="3134" y="4178"/>
                  </a:lnTo>
                  <a:lnTo>
                    <a:pt x="3132" y="4178"/>
                  </a:lnTo>
                  <a:lnTo>
                    <a:pt x="3130" y="4178"/>
                  </a:lnTo>
                  <a:lnTo>
                    <a:pt x="3130" y="4184"/>
                  </a:lnTo>
                  <a:lnTo>
                    <a:pt x="3130" y="4188"/>
                  </a:lnTo>
                  <a:lnTo>
                    <a:pt x="3132" y="4192"/>
                  </a:lnTo>
                  <a:lnTo>
                    <a:pt x="3134" y="4194"/>
                  </a:lnTo>
                  <a:lnTo>
                    <a:pt x="3138" y="4192"/>
                  </a:lnTo>
                  <a:close/>
                  <a:moveTo>
                    <a:pt x="3386" y="4736"/>
                  </a:moveTo>
                  <a:lnTo>
                    <a:pt x="3386" y="4736"/>
                  </a:lnTo>
                  <a:lnTo>
                    <a:pt x="3388" y="4742"/>
                  </a:lnTo>
                  <a:lnTo>
                    <a:pt x="3392" y="4742"/>
                  </a:lnTo>
                  <a:lnTo>
                    <a:pt x="3396" y="4740"/>
                  </a:lnTo>
                  <a:lnTo>
                    <a:pt x="3398" y="4736"/>
                  </a:lnTo>
                  <a:lnTo>
                    <a:pt x="3402" y="4732"/>
                  </a:lnTo>
                  <a:lnTo>
                    <a:pt x="3404" y="4726"/>
                  </a:lnTo>
                  <a:lnTo>
                    <a:pt x="3404" y="4720"/>
                  </a:lnTo>
                  <a:lnTo>
                    <a:pt x="3404" y="4714"/>
                  </a:lnTo>
                  <a:lnTo>
                    <a:pt x="3400" y="4712"/>
                  </a:lnTo>
                  <a:lnTo>
                    <a:pt x="3398" y="4712"/>
                  </a:lnTo>
                  <a:lnTo>
                    <a:pt x="3394" y="4714"/>
                  </a:lnTo>
                  <a:lnTo>
                    <a:pt x="3392" y="4718"/>
                  </a:lnTo>
                  <a:lnTo>
                    <a:pt x="3388" y="4726"/>
                  </a:lnTo>
                  <a:lnTo>
                    <a:pt x="3386" y="4736"/>
                  </a:lnTo>
                  <a:close/>
                  <a:moveTo>
                    <a:pt x="3378" y="4912"/>
                  </a:moveTo>
                  <a:lnTo>
                    <a:pt x="3378" y="4912"/>
                  </a:lnTo>
                  <a:lnTo>
                    <a:pt x="3374" y="4908"/>
                  </a:lnTo>
                  <a:lnTo>
                    <a:pt x="3370" y="4906"/>
                  </a:lnTo>
                  <a:lnTo>
                    <a:pt x="3364" y="4904"/>
                  </a:lnTo>
                  <a:lnTo>
                    <a:pt x="3362" y="4904"/>
                  </a:lnTo>
                  <a:lnTo>
                    <a:pt x="3358" y="4906"/>
                  </a:lnTo>
                  <a:lnTo>
                    <a:pt x="3356" y="4908"/>
                  </a:lnTo>
                  <a:lnTo>
                    <a:pt x="3354" y="4912"/>
                  </a:lnTo>
                  <a:lnTo>
                    <a:pt x="3354" y="4916"/>
                  </a:lnTo>
                  <a:lnTo>
                    <a:pt x="3354" y="4922"/>
                  </a:lnTo>
                  <a:lnTo>
                    <a:pt x="3358" y="4924"/>
                  </a:lnTo>
                  <a:lnTo>
                    <a:pt x="3366" y="4922"/>
                  </a:lnTo>
                  <a:lnTo>
                    <a:pt x="3382" y="4922"/>
                  </a:lnTo>
                  <a:lnTo>
                    <a:pt x="3384" y="4922"/>
                  </a:lnTo>
                  <a:lnTo>
                    <a:pt x="3384" y="4920"/>
                  </a:lnTo>
                  <a:lnTo>
                    <a:pt x="3378" y="4912"/>
                  </a:lnTo>
                  <a:close/>
                  <a:moveTo>
                    <a:pt x="3378" y="5236"/>
                  </a:moveTo>
                  <a:lnTo>
                    <a:pt x="3378" y="5236"/>
                  </a:lnTo>
                  <a:lnTo>
                    <a:pt x="3374" y="5234"/>
                  </a:lnTo>
                  <a:lnTo>
                    <a:pt x="3370" y="5234"/>
                  </a:lnTo>
                  <a:lnTo>
                    <a:pt x="3368" y="5236"/>
                  </a:lnTo>
                  <a:lnTo>
                    <a:pt x="3372" y="5240"/>
                  </a:lnTo>
                  <a:lnTo>
                    <a:pt x="3376" y="5242"/>
                  </a:lnTo>
                  <a:lnTo>
                    <a:pt x="3380" y="5240"/>
                  </a:lnTo>
                  <a:lnTo>
                    <a:pt x="3380" y="5238"/>
                  </a:lnTo>
                  <a:lnTo>
                    <a:pt x="3378" y="5236"/>
                  </a:lnTo>
                  <a:close/>
                  <a:moveTo>
                    <a:pt x="3444" y="5230"/>
                  </a:moveTo>
                  <a:lnTo>
                    <a:pt x="3444" y="5230"/>
                  </a:lnTo>
                  <a:lnTo>
                    <a:pt x="3448" y="5232"/>
                  </a:lnTo>
                  <a:lnTo>
                    <a:pt x="3450" y="5230"/>
                  </a:lnTo>
                  <a:lnTo>
                    <a:pt x="3452" y="5228"/>
                  </a:lnTo>
                  <a:lnTo>
                    <a:pt x="3452" y="5224"/>
                  </a:lnTo>
                  <a:lnTo>
                    <a:pt x="3448" y="5220"/>
                  </a:lnTo>
                  <a:lnTo>
                    <a:pt x="3442" y="5218"/>
                  </a:lnTo>
                  <a:lnTo>
                    <a:pt x="3440" y="5220"/>
                  </a:lnTo>
                  <a:lnTo>
                    <a:pt x="3442" y="5224"/>
                  </a:lnTo>
                  <a:lnTo>
                    <a:pt x="3444" y="5230"/>
                  </a:lnTo>
                  <a:close/>
                  <a:moveTo>
                    <a:pt x="3364" y="4876"/>
                  </a:moveTo>
                  <a:lnTo>
                    <a:pt x="3364" y="4876"/>
                  </a:lnTo>
                  <a:lnTo>
                    <a:pt x="3364" y="4878"/>
                  </a:lnTo>
                  <a:lnTo>
                    <a:pt x="3366" y="4880"/>
                  </a:lnTo>
                  <a:lnTo>
                    <a:pt x="3370" y="4882"/>
                  </a:lnTo>
                  <a:lnTo>
                    <a:pt x="3372" y="4880"/>
                  </a:lnTo>
                  <a:lnTo>
                    <a:pt x="3374" y="4876"/>
                  </a:lnTo>
                  <a:lnTo>
                    <a:pt x="3372" y="4874"/>
                  </a:lnTo>
                  <a:lnTo>
                    <a:pt x="3368" y="4874"/>
                  </a:lnTo>
                  <a:lnTo>
                    <a:pt x="3364" y="4876"/>
                  </a:lnTo>
                  <a:close/>
                  <a:moveTo>
                    <a:pt x="3374" y="5022"/>
                  </a:moveTo>
                  <a:lnTo>
                    <a:pt x="3374" y="5022"/>
                  </a:lnTo>
                  <a:lnTo>
                    <a:pt x="3378" y="5024"/>
                  </a:lnTo>
                  <a:lnTo>
                    <a:pt x="3384" y="5022"/>
                  </a:lnTo>
                  <a:lnTo>
                    <a:pt x="3388" y="5018"/>
                  </a:lnTo>
                  <a:lnTo>
                    <a:pt x="3390" y="5012"/>
                  </a:lnTo>
                  <a:lnTo>
                    <a:pt x="3390" y="5010"/>
                  </a:lnTo>
                  <a:lnTo>
                    <a:pt x="3388" y="5010"/>
                  </a:lnTo>
                  <a:lnTo>
                    <a:pt x="3382" y="5012"/>
                  </a:lnTo>
                  <a:lnTo>
                    <a:pt x="3376" y="5018"/>
                  </a:lnTo>
                  <a:lnTo>
                    <a:pt x="3374" y="5020"/>
                  </a:lnTo>
                  <a:lnTo>
                    <a:pt x="3374" y="5022"/>
                  </a:lnTo>
                  <a:close/>
                  <a:moveTo>
                    <a:pt x="3412" y="3200"/>
                  </a:moveTo>
                  <a:lnTo>
                    <a:pt x="3412" y="3200"/>
                  </a:lnTo>
                  <a:lnTo>
                    <a:pt x="3408" y="3200"/>
                  </a:lnTo>
                  <a:lnTo>
                    <a:pt x="3406" y="3202"/>
                  </a:lnTo>
                  <a:lnTo>
                    <a:pt x="3404" y="3206"/>
                  </a:lnTo>
                  <a:lnTo>
                    <a:pt x="3406" y="3208"/>
                  </a:lnTo>
                  <a:lnTo>
                    <a:pt x="3408" y="3208"/>
                  </a:lnTo>
                  <a:lnTo>
                    <a:pt x="3414" y="3206"/>
                  </a:lnTo>
                  <a:lnTo>
                    <a:pt x="3416" y="3204"/>
                  </a:lnTo>
                  <a:lnTo>
                    <a:pt x="3416" y="3202"/>
                  </a:lnTo>
                  <a:lnTo>
                    <a:pt x="3412" y="3200"/>
                  </a:lnTo>
                  <a:close/>
                  <a:moveTo>
                    <a:pt x="3402" y="3084"/>
                  </a:moveTo>
                  <a:lnTo>
                    <a:pt x="3402" y="3084"/>
                  </a:lnTo>
                  <a:lnTo>
                    <a:pt x="3400" y="3088"/>
                  </a:lnTo>
                  <a:lnTo>
                    <a:pt x="3398" y="3092"/>
                  </a:lnTo>
                  <a:lnTo>
                    <a:pt x="3400" y="3096"/>
                  </a:lnTo>
                  <a:lnTo>
                    <a:pt x="3402" y="3098"/>
                  </a:lnTo>
                  <a:lnTo>
                    <a:pt x="3404" y="3096"/>
                  </a:lnTo>
                  <a:lnTo>
                    <a:pt x="3406" y="3092"/>
                  </a:lnTo>
                  <a:lnTo>
                    <a:pt x="3406" y="3088"/>
                  </a:lnTo>
                  <a:lnTo>
                    <a:pt x="3406" y="3084"/>
                  </a:lnTo>
                  <a:lnTo>
                    <a:pt x="3404" y="3084"/>
                  </a:lnTo>
                  <a:lnTo>
                    <a:pt x="3402" y="3084"/>
                  </a:lnTo>
                  <a:close/>
                  <a:moveTo>
                    <a:pt x="3416" y="3464"/>
                  </a:moveTo>
                  <a:lnTo>
                    <a:pt x="3416" y="3464"/>
                  </a:lnTo>
                  <a:lnTo>
                    <a:pt x="3420" y="3466"/>
                  </a:lnTo>
                  <a:lnTo>
                    <a:pt x="3422" y="3464"/>
                  </a:lnTo>
                  <a:lnTo>
                    <a:pt x="3422" y="3460"/>
                  </a:lnTo>
                  <a:lnTo>
                    <a:pt x="3420" y="3454"/>
                  </a:lnTo>
                  <a:lnTo>
                    <a:pt x="3418" y="3452"/>
                  </a:lnTo>
                  <a:lnTo>
                    <a:pt x="3416" y="3454"/>
                  </a:lnTo>
                  <a:lnTo>
                    <a:pt x="3414" y="3458"/>
                  </a:lnTo>
                  <a:lnTo>
                    <a:pt x="3416" y="3464"/>
                  </a:lnTo>
                  <a:close/>
                  <a:moveTo>
                    <a:pt x="2806" y="3776"/>
                  </a:moveTo>
                  <a:lnTo>
                    <a:pt x="2806" y="3776"/>
                  </a:lnTo>
                  <a:lnTo>
                    <a:pt x="2810" y="3778"/>
                  </a:lnTo>
                  <a:lnTo>
                    <a:pt x="2814" y="3778"/>
                  </a:lnTo>
                  <a:lnTo>
                    <a:pt x="2816" y="3776"/>
                  </a:lnTo>
                  <a:lnTo>
                    <a:pt x="2818" y="3774"/>
                  </a:lnTo>
                  <a:lnTo>
                    <a:pt x="2820" y="3768"/>
                  </a:lnTo>
                  <a:lnTo>
                    <a:pt x="2818" y="3762"/>
                  </a:lnTo>
                  <a:lnTo>
                    <a:pt x="2820" y="3758"/>
                  </a:lnTo>
                  <a:lnTo>
                    <a:pt x="2820" y="3754"/>
                  </a:lnTo>
                  <a:lnTo>
                    <a:pt x="2820" y="3752"/>
                  </a:lnTo>
                  <a:lnTo>
                    <a:pt x="2818" y="3752"/>
                  </a:lnTo>
                  <a:lnTo>
                    <a:pt x="2814" y="3752"/>
                  </a:lnTo>
                  <a:lnTo>
                    <a:pt x="2812" y="3752"/>
                  </a:lnTo>
                  <a:lnTo>
                    <a:pt x="2814" y="3752"/>
                  </a:lnTo>
                  <a:lnTo>
                    <a:pt x="2814" y="3750"/>
                  </a:lnTo>
                  <a:lnTo>
                    <a:pt x="2812" y="3748"/>
                  </a:lnTo>
                  <a:lnTo>
                    <a:pt x="2810" y="3750"/>
                  </a:lnTo>
                  <a:lnTo>
                    <a:pt x="2808" y="3752"/>
                  </a:lnTo>
                  <a:lnTo>
                    <a:pt x="2808" y="3756"/>
                  </a:lnTo>
                  <a:lnTo>
                    <a:pt x="2806" y="3758"/>
                  </a:lnTo>
                  <a:lnTo>
                    <a:pt x="2802" y="3760"/>
                  </a:lnTo>
                  <a:lnTo>
                    <a:pt x="2802" y="3766"/>
                  </a:lnTo>
                  <a:lnTo>
                    <a:pt x="2802" y="3774"/>
                  </a:lnTo>
                  <a:lnTo>
                    <a:pt x="2800" y="3774"/>
                  </a:lnTo>
                  <a:lnTo>
                    <a:pt x="2802" y="3774"/>
                  </a:lnTo>
                  <a:lnTo>
                    <a:pt x="2804" y="3774"/>
                  </a:lnTo>
                  <a:lnTo>
                    <a:pt x="2806" y="3776"/>
                  </a:lnTo>
                  <a:close/>
                  <a:moveTo>
                    <a:pt x="3380" y="3090"/>
                  </a:moveTo>
                  <a:lnTo>
                    <a:pt x="3380" y="3090"/>
                  </a:lnTo>
                  <a:lnTo>
                    <a:pt x="3378" y="3088"/>
                  </a:lnTo>
                  <a:lnTo>
                    <a:pt x="3376" y="3086"/>
                  </a:lnTo>
                  <a:lnTo>
                    <a:pt x="3372" y="3088"/>
                  </a:lnTo>
                  <a:lnTo>
                    <a:pt x="3370" y="3090"/>
                  </a:lnTo>
                  <a:lnTo>
                    <a:pt x="3370" y="3092"/>
                  </a:lnTo>
                  <a:lnTo>
                    <a:pt x="3376" y="3096"/>
                  </a:lnTo>
                  <a:lnTo>
                    <a:pt x="3378" y="3096"/>
                  </a:lnTo>
                  <a:lnTo>
                    <a:pt x="3380" y="3096"/>
                  </a:lnTo>
                  <a:lnTo>
                    <a:pt x="3380" y="3090"/>
                  </a:lnTo>
                  <a:close/>
                  <a:moveTo>
                    <a:pt x="3918" y="2740"/>
                  </a:moveTo>
                  <a:lnTo>
                    <a:pt x="3918" y="2740"/>
                  </a:lnTo>
                  <a:lnTo>
                    <a:pt x="3918" y="2736"/>
                  </a:lnTo>
                  <a:lnTo>
                    <a:pt x="3918" y="2734"/>
                  </a:lnTo>
                  <a:lnTo>
                    <a:pt x="3914" y="2732"/>
                  </a:lnTo>
                  <a:lnTo>
                    <a:pt x="3908" y="2730"/>
                  </a:lnTo>
                  <a:lnTo>
                    <a:pt x="3902" y="2728"/>
                  </a:lnTo>
                  <a:lnTo>
                    <a:pt x="3900" y="2726"/>
                  </a:lnTo>
                  <a:lnTo>
                    <a:pt x="3898" y="2728"/>
                  </a:lnTo>
                  <a:lnTo>
                    <a:pt x="3894" y="2736"/>
                  </a:lnTo>
                  <a:lnTo>
                    <a:pt x="3894" y="2740"/>
                  </a:lnTo>
                  <a:lnTo>
                    <a:pt x="3894" y="2744"/>
                  </a:lnTo>
                  <a:lnTo>
                    <a:pt x="3898" y="2746"/>
                  </a:lnTo>
                  <a:lnTo>
                    <a:pt x="3902" y="2744"/>
                  </a:lnTo>
                  <a:lnTo>
                    <a:pt x="3906" y="2744"/>
                  </a:lnTo>
                  <a:lnTo>
                    <a:pt x="3910" y="2746"/>
                  </a:lnTo>
                  <a:lnTo>
                    <a:pt x="3910" y="2748"/>
                  </a:lnTo>
                  <a:lnTo>
                    <a:pt x="3912" y="2752"/>
                  </a:lnTo>
                  <a:lnTo>
                    <a:pt x="3908" y="2760"/>
                  </a:lnTo>
                  <a:lnTo>
                    <a:pt x="3906" y="2762"/>
                  </a:lnTo>
                  <a:lnTo>
                    <a:pt x="3904" y="2760"/>
                  </a:lnTo>
                  <a:lnTo>
                    <a:pt x="3900" y="2758"/>
                  </a:lnTo>
                  <a:lnTo>
                    <a:pt x="3898" y="2760"/>
                  </a:lnTo>
                  <a:lnTo>
                    <a:pt x="3894" y="2762"/>
                  </a:lnTo>
                  <a:lnTo>
                    <a:pt x="3890" y="2764"/>
                  </a:lnTo>
                  <a:lnTo>
                    <a:pt x="3888" y="2762"/>
                  </a:lnTo>
                  <a:lnTo>
                    <a:pt x="3888" y="2756"/>
                  </a:lnTo>
                  <a:lnTo>
                    <a:pt x="3886" y="2746"/>
                  </a:lnTo>
                  <a:lnTo>
                    <a:pt x="3884" y="2742"/>
                  </a:lnTo>
                  <a:lnTo>
                    <a:pt x="3880" y="2740"/>
                  </a:lnTo>
                  <a:lnTo>
                    <a:pt x="3878" y="2742"/>
                  </a:lnTo>
                  <a:lnTo>
                    <a:pt x="3876" y="2744"/>
                  </a:lnTo>
                  <a:lnTo>
                    <a:pt x="3874" y="2750"/>
                  </a:lnTo>
                  <a:lnTo>
                    <a:pt x="3874" y="2758"/>
                  </a:lnTo>
                  <a:lnTo>
                    <a:pt x="3872" y="2764"/>
                  </a:lnTo>
                  <a:lnTo>
                    <a:pt x="3870" y="2768"/>
                  </a:lnTo>
                  <a:lnTo>
                    <a:pt x="3866" y="2768"/>
                  </a:lnTo>
                  <a:lnTo>
                    <a:pt x="3862" y="2770"/>
                  </a:lnTo>
                  <a:lnTo>
                    <a:pt x="3858" y="2770"/>
                  </a:lnTo>
                  <a:lnTo>
                    <a:pt x="3856" y="2772"/>
                  </a:lnTo>
                  <a:lnTo>
                    <a:pt x="3856" y="2776"/>
                  </a:lnTo>
                  <a:lnTo>
                    <a:pt x="3856" y="2786"/>
                  </a:lnTo>
                  <a:lnTo>
                    <a:pt x="3858" y="2796"/>
                  </a:lnTo>
                  <a:lnTo>
                    <a:pt x="3860" y="2802"/>
                  </a:lnTo>
                  <a:lnTo>
                    <a:pt x="3858" y="2806"/>
                  </a:lnTo>
                  <a:lnTo>
                    <a:pt x="3856" y="2808"/>
                  </a:lnTo>
                  <a:lnTo>
                    <a:pt x="3852" y="2810"/>
                  </a:lnTo>
                  <a:lnTo>
                    <a:pt x="3850" y="2812"/>
                  </a:lnTo>
                  <a:lnTo>
                    <a:pt x="3850" y="2814"/>
                  </a:lnTo>
                  <a:lnTo>
                    <a:pt x="3850" y="2816"/>
                  </a:lnTo>
                  <a:lnTo>
                    <a:pt x="3852" y="2818"/>
                  </a:lnTo>
                  <a:lnTo>
                    <a:pt x="3854" y="2818"/>
                  </a:lnTo>
                  <a:lnTo>
                    <a:pt x="3858" y="2820"/>
                  </a:lnTo>
                  <a:lnTo>
                    <a:pt x="3860" y="2824"/>
                  </a:lnTo>
                  <a:lnTo>
                    <a:pt x="3860" y="2832"/>
                  </a:lnTo>
                  <a:lnTo>
                    <a:pt x="3858" y="2846"/>
                  </a:lnTo>
                  <a:lnTo>
                    <a:pt x="3854" y="2866"/>
                  </a:lnTo>
                  <a:lnTo>
                    <a:pt x="3850" y="2884"/>
                  </a:lnTo>
                  <a:lnTo>
                    <a:pt x="3844" y="2896"/>
                  </a:lnTo>
                  <a:lnTo>
                    <a:pt x="3840" y="2904"/>
                  </a:lnTo>
                  <a:lnTo>
                    <a:pt x="3834" y="2912"/>
                  </a:lnTo>
                  <a:lnTo>
                    <a:pt x="3822" y="2926"/>
                  </a:lnTo>
                  <a:lnTo>
                    <a:pt x="3808" y="2942"/>
                  </a:lnTo>
                  <a:lnTo>
                    <a:pt x="3802" y="2952"/>
                  </a:lnTo>
                  <a:lnTo>
                    <a:pt x="3794" y="2960"/>
                  </a:lnTo>
                  <a:lnTo>
                    <a:pt x="3788" y="2964"/>
                  </a:lnTo>
                  <a:lnTo>
                    <a:pt x="3782" y="2968"/>
                  </a:lnTo>
                  <a:lnTo>
                    <a:pt x="3768" y="2974"/>
                  </a:lnTo>
                  <a:lnTo>
                    <a:pt x="3760" y="2978"/>
                  </a:lnTo>
                  <a:lnTo>
                    <a:pt x="3752" y="2984"/>
                  </a:lnTo>
                  <a:lnTo>
                    <a:pt x="3742" y="2990"/>
                  </a:lnTo>
                  <a:lnTo>
                    <a:pt x="3742" y="2988"/>
                  </a:lnTo>
                  <a:lnTo>
                    <a:pt x="3742" y="2986"/>
                  </a:lnTo>
                  <a:lnTo>
                    <a:pt x="3744" y="2978"/>
                  </a:lnTo>
                  <a:lnTo>
                    <a:pt x="3744" y="2974"/>
                  </a:lnTo>
                  <a:lnTo>
                    <a:pt x="3740" y="2970"/>
                  </a:lnTo>
                  <a:lnTo>
                    <a:pt x="3740" y="2968"/>
                  </a:lnTo>
                  <a:lnTo>
                    <a:pt x="3740" y="2966"/>
                  </a:lnTo>
                  <a:lnTo>
                    <a:pt x="3748" y="2960"/>
                  </a:lnTo>
                  <a:lnTo>
                    <a:pt x="3754" y="2952"/>
                  </a:lnTo>
                  <a:lnTo>
                    <a:pt x="3756" y="2948"/>
                  </a:lnTo>
                  <a:lnTo>
                    <a:pt x="3754" y="2944"/>
                  </a:lnTo>
                  <a:lnTo>
                    <a:pt x="3752" y="2944"/>
                  </a:lnTo>
                  <a:lnTo>
                    <a:pt x="3748" y="2944"/>
                  </a:lnTo>
                  <a:lnTo>
                    <a:pt x="3738" y="2948"/>
                  </a:lnTo>
                  <a:lnTo>
                    <a:pt x="3734" y="2952"/>
                  </a:lnTo>
                  <a:lnTo>
                    <a:pt x="3730" y="2956"/>
                  </a:lnTo>
                  <a:lnTo>
                    <a:pt x="3728" y="2962"/>
                  </a:lnTo>
                  <a:lnTo>
                    <a:pt x="3730" y="2966"/>
                  </a:lnTo>
                  <a:lnTo>
                    <a:pt x="3730" y="2976"/>
                  </a:lnTo>
                  <a:lnTo>
                    <a:pt x="3728" y="2986"/>
                  </a:lnTo>
                  <a:lnTo>
                    <a:pt x="3722" y="2996"/>
                  </a:lnTo>
                  <a:lnTo>
                    <a:pt x="3716" y="3006"/>
                  </a:lnTo>
                  <a:lnTo>
                    <a:pt x="3704" y="3022"/>
                  </a:lnTo>
                  <a:lnTo>
                    <a:pt x="3700" y="3026"/>
                  </a:lnTo>
                  <a:lnTo>
                    <a:pt x="3698" y="3030"/>
                  </a:lnTo>
                  <a:lnTo>
                    <a:pt x="3700" y="3036"/>
                  </a:lnTo>
                  <a:lnTo>
                    <a:pt x="3700" y="3044"/>
                  </a:lnTo>
                  <a:lnTo>
                    <a:pt x="3698" y="3046"/>
                  </a:lnTo>
                  <a:lnTo>
                    <a:pt x="3694" y="3050"/>
                  </a:lnTo>
                  <a:lnTo>
                    <a:pt x="3690" y="3052"/>
                  </a:lnTo>
                  <a:lnTo>
                    <a:pt x="3682" y="3054"/>
                  </a:lnTo>
                  <a:lnTo>
                    <a:pt x="3676" y="3054"/>
                  </a:lnTo>
                  <a:lnTo>
                    <a:pt x="3672" y="3052"/>
                  </a:lnTo>
                  <a:lnTo>
                    <a:pt x="3672" y="3048"/>
                  </a:lnTo>
                  <a:lnTo>
                    <a:pt x="3674" y="3044"/>
                  </a:lnTo>
                  <a:lnTo>
                    <a:pt x="3672" y="3042"/>
                  </a:lnTo>
                  <a:lnTo>
                    <a:pt x="3668" y="3040"/>
                  </a:lnTo>
                  <a:lnTo>
                    <a:pt x="3662" y="3042"/>
                  </a:lnTo>
                  <a:lnTo>
                    <a:pt x="3652" y="3044"/>
                  </a:lnTo>
                  <a:lnTo>
                    <a:pt x="3626" y="3052"/>
                  </a:lnTo>
                  <a:lnTo>
                    <a:pt x="3614" y="3056"/>
                  </a:lnTo>
                  <a:lnTo>
                    <a:pt x="3602" y="3058"/>
                  </a:lnTo>
                  <a:lnTo>
                    <a:pt x="3594" y="3058"/>
                  </a:lnTo>
                  <a:lnTo>
                    <a:pt x="3592" y="3056"/>
                  </a:lnTo>
                  <a:lnTo>
                    <a:pt x="3590" y="3054"/>
                  </a:lnTo>
                  <a:lnTo>
                    <a:pt x="3588" y="3050"/>
                  </a:lnTo>
                  <a:lnTo>
                    <a:pt x="3584" y="3050"/>
                  </a:lnTo>
                  <a:lnTo>
                    <a:pt x="3580" y="3050"/>
                  </a:lnTo>
                  <a:lnTo>
                    <a:pt x="3574" y="3052"/>
                  </a:lnTo>
                  <a:lnTo>
                    <a:pt x="3562" y="3062"/>
                  </a:lnTo>
                  <a:lnTo>
                    <a:pt x="3548" y="3080"/>
                  </a:lnTo>
                  <a:lnTo>
                    <a:pt x="3542" y="3088"/>
                  </a:lnTo>
                  <a:lnTo>
                    <a:pt x="3536" y="3092"/>
                  </a:lnTo>
                  <a:lnTo>
                    <a:pt x="3530" y="3096"/>
                  </a:lnTo>
                  <a:lnTo>
                    <a:pt x="3524" y="3098"/>
                  </a:lnTo>
                  <a:lnTo>
                    <a:pt x="3518" y="3106"/>
                  </a:lnTo>
                  <a:lnTo>
                    <a:pt x="3514" y="3112"/>
                  </a:lnTo>
                  <a:lnTo>
                    <a:pt x="3510" y="3114"/>
                  </a:lnTo>
                  <a:lnTo>
                    <a:pt x="3502" y="3114"/>
                  </a:lnTo>
                  <a:lnTo>
                    <a:pt x="3500" y="3116"/>
                  </a:lnTo>
                  <a:lnTo>
                    <a:pt x="3498" y="3116"/>
                  </a:lnTo>
                  <a:lnTo>
                    <a:pt x="3496" y="3120"/>
                  </a:lnTo>
                  <a:lnTo>
                    <a:pt x="3496" y="3126"/>
                  </a:lnTo>
                  <a:lnTo>
                    <a:pt x="3496" y="3132"/>
                  </a:lnTo>
                  <a:lnTo>
                    <a:pt x="3500" y="3136"/>
                  </a:lnTo>
                  <a:lnTo>
                    <a:pt x="3504" y="3136"/>
                  </a:lnTo>
                  <a:lnTo>
                    <a:pt x="3508" y="3136"/>
                  </a:lnTo>
                  <a:lnTo>
                    <a:pt x="3522" y="3134"/>
                  </a:lnTo>
                  <a:lnTo>
                    <a:pt x="3528" y="3134"/>
                  </a:lnTo>
                  <a:lnTo>
                    <a:pt x="3536" y="3138"/>
                  </a:lnTo>
                  <a:lnTo>
                    <a:pt x="3542" y="3140"/>
                  </a:lnTo>
                  <a:lnTo>
                    <a:pt x="3544" y="3140"/>
                  </a:lnTo>
                  <a:lnTo>
                    <a:pt x="3546" y="3138"/>
                  </a:lnTo>
                  <a:lnTo>
                    <a:pt x="3546" y="3134"/>
                  </a:lnTo>
                  <a:lnTo>
                    <a:pt x="3546" y="3124"/>
                  </a:lnTo>
                  <a:lnTo>
                    <a:pt x="3548" y="3120"/>
                  </a:lnTo>
                  <a:lnTo>
                    <a:pt x="3550" y="3118"/>
                  </a:lnTo>
                  <a:lnTo>
                    <a:pt x="3556" y="3116"/>
                  </a:lnTo>
                  <a:lnTo>
                    <a:pt x="3558" y="3118"/>
                  </a:lnTo>
                  <a:lnTo>
                    <a:pt x="3562" y="3120"/>
                  </a:lnTo>
                  <a:lnTo>
                    <a:pt x="3570" y="3120"/>
                  </a:lnTo>
                  <a:lnTo>
                    <a:pt x="3596" y="3116"/>
                  </a:lnTo>
                  <a:lnTo>
                    <a:pt x="3620" y="3108"/>
                  </a:lnTo>
                  <a:lnTo>
                    <a:pt x="3626" y="3104"/>
                  </a:lnTo>
                  <a:lnTo>
                    <a:pt x="3630" y="3102"/>
                  </a:lnTo>
                  <a:lnTo>
                    <a:pt x="3632" y="3098"/>
                  </a:lnTo>
                  <a:lnTo>
                    <a:pt x="3632" y="3096"/>
                  </a:lnTo>
                  <a:lnTo>
                    <a:pt x="3636" y="3096"/>
                  </a:lnTo>
                  <a:lnTo>
                    <a:pt x="3648" y="3098"/>
                  </a:lnTo>
                  <a:lnTo>
                    <a:pt x="3656" y="3100"/>
                  </a:lnTo>
                  <a:lnTo>
                    <a:pt x="3662" y="3100"/>
                  </a:lnTo>
                  <a:lnTo>
                    <a:pt x="3670" y="3098"/>
                  </a:lnTo>
                  <a:lnTo>
                    <a:pt x="3674" y="3098"/>
                  </a:lnTo>
                  <a:lnTo>
                    <a:pt x="3676" y="3102"/>
                  </a:lnTo>
                  <a:lnTo>
                    <a:pt x="3678" y="3106"/>
                  </a:lnTo>
                  <a:lnTo>
                    <a:pt x="3676" y="3110"/>
                  </a:lnTo>
                  <a:lnTo>
                    <a:pt x="3672" y="3114"/>
                  </a:lnTo>
                  <a:lnTo>
                    <a:pt x="3666" y="3118"/>
                  </a:lnTo>
                  <a:lnTo>
                    <a:pt x="3666" y="3120"/>
                  </a:lnTo>
                  <a:lnTo>
                    <a:pt x="3666" y="3124"/>
                  </a:lnTo>
                  <a:lnTo>
                    <a:pt x="3666" y="3130"/>
                  </a:lnTo>
                  <a:lnTo>
                    <a:pt x="3664" y="3136"/>
                  </a:lnTo>
                  <a:lnTo>
                    <a:pt x="3664" y="3142"/>
                  </a:lnTo>
                  <a:lnTo>
                    <a:pt x="3664" y="3144"/>
                  </a:lnTo>
                  <a:lnTo>
                    <a:pt x="3668" y="3146"/>
                  </a:lnTo>
                  <a:lnTo>
                    <a:pt x="3674" y="3150"/>
                  </a:lnTo>
                  <a:lnTo>
                    <a:pt x="3674" y="3152"/>
                  </a:lnTo>
                  <a:lnTo>
                    <a:pt x="3676" y="3156"/>
                  </a:lnTo>
                  <a:lnTo>
                    <a:pt x="3684" y="3162"/>
                  </a:lnTo>
                  <a:lnTo>
                    <a:pt x="3684" y="3164"/>
                  </a:lnTo>
                  <a:lnTo>
                    <a:pt x="3688" y="3166"/>
                  </a:lnTo>
                  <a:lnTo>
                    <a:pt x="3692" y="3164"/>
                  </a:lnTo>
                  <a:lnTo>
                    <a:pt x="3696" y="3160"/>
                  </a:lnTo>
                  <a:lnTo>
                    <a:pt x="3700" y="3156"/>
                  </a:lnTo>
                  <a:lnTo>
                    <a:pt x="3716" y="3130"/>
                  </a:lnTo>
                  <a:lnTo>
                    <a:pt x="3720" y="3124"/>
                  </a:lnTo>
                  <a:lnTo>
                    <a:pt x="3724" y="3122"/>
                  </a:lnTo>
                  <a:lnTo>
                    <a:pt x="3734" y="3118"/>
                  </a:lnTo>
                  <a:lnTo>
                    <a:pt x="3738" y="3116"/>
                  </a:lnTo>
                  <a:lnTo>
                    <a:pt x="3738" y="3114"/>
                  </a:lnTo>
                  <a:lnTo>
                    <a:pt x="3736" y="3112"/>
                  </a:lnTo>
                  <a:lnTo>
                    <a:pt x="3730" y="3108"/>
                  </a:lnTo>
                  <a:lnTo>
                    <a:pt x="3724" y="3104"/>
                  </a:lnTo>
                  <a:lnTo>
                    <a:pt x="3722" y="3098"/>
                  </a:lnTo>
                  <a:lnTo>
                    <a:pt x="3722" y="3090"/>
                  </a:lnTo>
                  <a:lnTo>
                    <a:pt x="3724" y="3086"/>
                  </a:lnTo>
                  <a:lnTo>
                    <a:pt x="3728" y="3082"/>
                  </a:lnTo>
                  <a:lnTo>
                    <a:pt x="3732" y="3080"/>
                  </a:lnTo>
                  <a:lnTo>
                    <a:pt x="3734" y="3082"/>
                  </a:lnTo>
                  <a:lnTo>
                    <a:pt x="3734" y="3086"/>
                  </a:lnTo>
                  <a:lnTo>
                    <a:pt x="3736" y="3092"/>
                  </a:lnTo>
                  <a:lnTo>
                    <a:pt x="3738" y="3094"/>
                  </a:lnTo>
                  <a:lnTo>
                    <a:pt x="3742" y="3096"/>
                  </a:lnTo>
                  <a:lnTo>
                    <a:pt x="3746" y="3096"/>
                  </a:lnTo>
                  <a:lnTo>
                    <a:pt x="3750" y="3096"/>
                  </a:lnTo>
                  <a:lnTo>
                    <a:pt x="3746" y="3100"/>
                  </a:lnTo>
                  <a:lnTo>
                    <a:pt x="3742" y="3104"/>
                  </a:lnTo>
                  <a:lnTo>
                    <a:pt x="3750" y="3104"/>
                  </a:lnTo>
                  <a:lnTo>
                    <a:pt x="3762" y="3102"/>
                  </a:lnTo>
                  <a:lnTo>
                    <a:pt x="3774" y="3102"/>
                  </a:lnTo>
                  <a:lnTo>
                    <a:pt x="3782" y="3104"/>
                  </a:lnTo>
                  <a:lnTo>
                    <a:pt x="3786" y="3104"/>
                  </a:lnTo>
                  <a:lnTo>
                    <a:pt x="3788" y="3100"/>
                  </a:lnTo>
                  <a:lnTo>
                    <a:pt x="3792" y="3092"/>
                  </a:lnTo>
                  <a:lnTo>
                    <a:pt x="3800" y="3082"/>
                  </a:lnTo>
                  <a:lnTo>
                    <a:pt x="3806" y="3076"/>
                  </a:lnTo>
                  <a:lnTo>
                    <a:pt x="3810" y="3076"/>
                  </a:lnTo>
                  <a:lnTo>
                    <a:pt x="3810" y="3078"/>
                  </a:lnTo>
                  <a:lnTo>
                    <a:pt x="3812" y="3082"/>
                  </a:lnTo>
                  <a:lnTo>
                    <a:pt x="3810" y="3090"/>
                  </a:lnTo>
                  <a:lnTo>
                    <a:pt x="3810" y="3096"/>
                  </a:lnTo>
                  <a:lnTo>
                    <a:pt x="3810" y="3102"/>
                  </a:lnTo>
                  <a:lnTo>
                    <a:pt x="3812" y="3104"/>
                  </a:lnTo>
                  <a:lnTo>
                    <a:pt x="3814" y="3104"/>
                  </a:lnTo>
                  <a:lnTo>
                    <a:pt x="3820" y="3098"/>
                  </a:lnTo>
                  <a:lnTo>
                    <a:pt x="3824" y="3086"/>
                  </a:lnTo>
                  <a:lnTo>
                    <a:pt x="3826" y="3076"/>
                  </a:lnTo>
                  <a:lnTo>
                    <a:pt x="3828" y="3068"/>
                  </a:lnTo>
                  <a:lnTo>
                    <a:pt x="3830" y="3066"/>
                  </a:lnTo>
                  <a:lnTo>
                    <a:pt x="3834" y="3066"/>
                  </a:lnTo>
                  <a:lnTo>
                    <a:pt x="3842" y="3070"/>
                  </a:lnTo>
                  <a:lnTo>
                    <a:pt x="3848" y="3074"/>
                  </a:lnTo>
                  <a:lnTo>
                    <a:pt x="3848" y="3072"/>
                  </a:lnTo>
                  <a:lnTo>
                    <a:pt x="3848" y="3064"/>
                  </a:lnTo>
                  <a:lnTo>
                    <a:pt x="3848" y="3060"/>
                  </a:lnTo>
                  <a:lnTo>
                    <a:pt x="3850" y="3054"/>
                  </a:lnTo>
                  <a:lnTo>
                    <a:pt x="3852" y="3050"/>
                  </a:lnTo>
                  <a:lnTo>
                    <a:pt x="3856" y="3048"/>
                  </a:lnTo>
                  <a:lnTo>
                    <a:pt x="3862" y="3046"/>
                  </a:lnTo>
                  <a:lnTo>
                    <a:pt x="3864" y="3048"/>
                  </a:lnTo>
                  <a:lnTo>
                    <a:pt x="3864" y="3050"/>
                  </a:lnTo>
                  <a:lnTo>
                    <a:pt x="3864" y="3052"/>
                  </a:lnTo>
                  <a:lnTo>
                    <a:pt x="3862" y="3056"/>
                  </a:lnTo>
                  <a:lnTo>
                    <a:pt x="3858" y="3066"/>
                  </a:lnTo>
                  <a:lnTo>
                    <a:pt x="3854" y="3080"/>
                  </a:lnTo>
                  <a:lnTo>
                    <a:pt x="3854" y="3090"/>
                  </a:lnTo>
                  <a:lnTo>
                    <a:pt x="3856" y="3090"/>
                  </a:lnTo>
                  <a:lnTo>
                    <a:pt x="3860" y="3086"/>
                  </a:lnTo>
                  <a:lnTo>
                    <a:pt x="3864" y="3080"/>
                  </a:lnTo>
                  <a:lnTo>
                    <a:pt x="3866" y="3078"/>
                  </a:lnTo>
                  <a:lnTo>
                    <a:pt x="3872" y="3076"/>
                  </a:lnTo>
                  <a:lnTo>
                    <a:pt x="3874" y="3076"/>
                  </a:lnTo>
                  <a:lnTo>
                    <a:pt x="3876" y="3072"/>
                  </a:lnTo>
                  <a:lnTo>
                    <a:pt x="3878" y="3060"/>
                  </a:lnTo>
                  <a:lnTo>
                    <a:pt x="3880" y="3052"/>
                  </a:lnTo>
                  <a:lnTo>
                    <a:pt x="3886" y="3048"/>
                  </a:lnTo>
                  <a:lnTo>
                    <a:pt x="3890" y="3048"/>
                  </a:lnTo>
                  <a:lnTo>
                    <a:pt x="3894" y="3048"/>
                  </a:lnTo>
                  <a:lnTo>
                    <a:pt x="3898" y="3048"/>
                  </a:lnTo>
                  <a:lnTo>
                    <a:pt x="3900" y="3046"/>
                  </a:lnTo>
                  <a:lnTo>
                    <a:pt x="3898" y="3042"/>
                  </a:lnTo>
                  <a:lnTo>
                    <a:pt x="3892" y="3034"/>
                  </a:lnTo>
                  <a:lnTo>
                    <a:pt x="3888" y="3028"/>
                  </a:lnTo>
                  <a:lnTo>
                    <a:pt x="3886" y="3022"/>
                  </a:lnTo>
                  <a:lnTo>
                    <a:pt x="3884" y="3010"/>
                  </a:lnTo>
                  <a:lnTo>
                    <a:pt x="3886" y="3000"/>
                  </a:lnTo>
                  <a:lnTo>
                    <a:pt x="3892" y="2988"/>
                  </a:lnTo>
                  <a:lnTo>
                    <a:pt x="3896" y="2978"/>
                  </a:lnTo>
                  <a:lnTo>
                    <a:pt x="3902" y="2966"/>
                  </a:lnTo>
                  <a:lnTo>
                    <a:pt x="3902" y="2952"/>
                  </a:lnTo>
                  <a:lnTo>
                    <a:pt x="3900" y="2938"/>
                  </a:lnTo>
                  <a:lnTo>
                    <a:pt x="3898" y="2928"/>
                  </a:lnTo>
                  <a:lnTo>
                    <a:pt x="3898" y="2920"/>
                  </a:lnTo>
                  <a:lnTo>
                    <a:pt x="3898" y="2912"/>
                  </a:lnTo>
                  <a:lnTo>
                    <a:pt x="3900" y="2906"/>
                  </a:lnTo>
                  <a:lnTo>
                    <a:pt x="3904" y="2902"/>
                  </a:lnTo>
                  <a:lnTo>
                    <a:pt x="3908" y="2900"/>
                  </a:lnTo>
                  <a:lnTo>
                    <a:pt x="3912" y="2900"/>
                  </a:lnTo>
                  <a:lnTo>
                    <a:pt x="3918" y="2902"/>
                  </a:lnTo>
                  <a:lnTo>
                    <a:pt x="3922" y="2906"/>
                  </a:lnTo>
                  <a:lnTo>
                    <a:pt x="3924" y="2906"/>
                  </a:lnTo>
                  <a:lnTo>
                    <a:pt x="3924" y="2898"/>
                  </a:lnTo>
                  <a:lnTo>
                    <a:pt x="3924" y="2884"/>
                  </a:lnTo>
                  <a:lnTo>
                    <a:pt x="3926" y="2876"/>
                  </a:lnTo>
                  <a:lnTo>
                    <a:pt x="3930" y="2868"/>
                  </a:lnTo>
                  <a:lnTo>
                    <a:pt x="3936" y="2860"/>
                  </a:lnTo>
                  <a:lnTo>
                    <a:pt x="3940" y="2850"/>
                  </a:lnTo>
                  <a:lnTo>
                    <a:pt x="3942" y="2840"/>
                  </a:lnTo>
                  <a:lnTo>
                    <a:pt x="3944" y="2830"/>
                  </a:lnTo>
                  <a:lnTo>
                    <a:pt x="3942" y="2820"/>
                  </a:lnTo>
                  <a:lnTo>
                    <a:pt x="3940" y="2810"/>
                  </a:lnTo>
                  <a:lnTo>
                    <a:pt x="3936" y="2802"/>
                  </a:lnTo>
                  <a:lnTo>
                    <a:pt x="3932" y="2794"/>
                  </a:lnTo>
                  <a:lnTo>
                    <a:pt x="3926" y="2788"/>
                  </a:lnTo>
                  <a:lnTo>
                    <a:pt x="3922" y="2780"/>
                  </a:lnTo>
                  <a:lnTo>
                    <a:pt x="3918" y="2766"/>
                  </a:lnTo>
                  <a:lnTo>
                    <a:pt x="3918" y="2752"/>
                  </a:lnTo>
                  <a:lnTo>
                    <a:pt x="3918" y="2740"/>
                  </a:lnTo>
                  <a:close/>
                  <a:moveTo>
                    <a:pt x="3276" y="3612"/>
                  </a:moveTo>
                  <a:lnTo>
                    <a:pt x="3276" y="3612"/>
                  </a:lnTo>
                  <a:lnTo>
                    <a:pt x="3274" y="3610"/>
                  </a:lnTo>
                  <a:lnTo>
                    <a:pt x="3270" y="3612"/>
                  </a:lnTo>
                  <a:lnTo>
                    <a:pt x="3268" y="3614"/>
                  </a:lnTo>
                  <a:lnTo>
                    <a:pt x="3268" y="3618"/>
                  </a:lnTo>
                  <a:lnTo>
                    <a:pt x="3272" y="3618"/>
                  </a:lnTo>
                  <a:lnTo>
                    <a:pt x="3274" y="3618"/>
                  </a:lnTo>
                  <a:lnTo>
                    <a:pt x="3276" y="3614"/>
                  </a:lnTo>
                  <a:lnTo>
                    <a:pt x="3276" y="3612"/>
                  </a:lnTo>
                  <a:close/>
                  <a:moveTo>
                    <a:pt x="3322" y="3130"/>
                  </a:moveTo>
                  <a:lnTo>
                    <a:pt x="3322" y="3130"/>
                  </a:lnTo>
                  <a:lnTo>
                    <a:pt x="3324" y="3128"/>
                  </a:lnTo>
                  <a:lnTo>
                    <a:pt x="3322" y="3126"/>
                  </a:lnTo>
                  <a:lnTo>
                    <a:pt x="3318" y="3126"/>
                  </a:lnTo>
                  <a:lnTo>
                    <a:pt x="3316" y="3128"/>
                  </a:lnTo>
                  <a:lnTo>
                    <a:pt x="3318" y="3130"/>
                  </a:lnTo>
                  <a:lnTo>
                    <a:pt x="3320" y="3130"/>
                  </a:lnTo>
                  <a:lnTo>
                    <a:pt x="3322" y="3130"/>
                  </a:lnTo>
                  <a:close/>
                  <a:moveTo>
                    <a:pt x="3302" y="3176"/>
                  </a:moveTo>
                  <a:lnTo>
                    <a:pt x="3302" y="3176"/>
                  </a:lnTo>
                  <a:lnTo>
                    <a:pt x="3304" y="3178"/>
                  </a:lnTo>
                  <a:lnTo>
                    <a:pt x="3310" y="3178"/>
                  </a:lnTo>
                  <a:lnTo>
                    <a:pt x="3320" y="3176"/>
                  </a:lnTo>
                  <a:lnTo>
                    <a:pt x="3330" y="3170"/>
                  </a:lnTo>
                  <a:lnTo>
                    <a:pt x="3334" y="3166"/>
                  </a:lnTo>
                  <a:lnTo>
                    <a:pt x="3334" y="3162"/>
                  </a:lnTo>
                  <a:lnTo>
                    <a:pt x="3332" y="3158"/>
                  </a:lnTo>
                  <a:lnTo>
                    <a:pt x="3326" y="3158"/>
                  </a:lnTo>
                  <a:lnTo>
                    <a:pt x="3322" y="3158"/>
                  </a:lnTo>
                  <a:lnTo>
                    <a:pt x="3314" y="3160"/>
                  </a:lnTo>
                  <a:lnTo>
                    <a:pt x="3310" y="3164"/>
                  </a:lnTo>
                  <a:lnTo>
                    <a:pt x="3304" y="3166"/>
                  </a:lnTo>
                  <a:lnTo>
                    <a:pt x="3302" y="3172"/>
                  </a:lnTo>
                  <a:lnTo>
                    <a:pt x="3302" y="3176"/>
                  </a:lnTo>
                  <a:close/>
                  <a:moveTo>
                    <a:pt x="3372" y="3542"/>
                  </a:moveTo>
                  <a:lnTo>
                    <a:pt x="3372" y="3542"/>
                  </a:lnTo>
                  <a:lnTo>
                    <a:pt x="3374" y="3538"/>
                  </a:lnTo>
                  <a:lnTo>
                    <a:pt x="3376" y="3534"/>
                  </a:lnTo>
                  <a:lnTo>
                    <a:pt x="3386" y="3520"/>
                  </a:lnTo>
                  <a:lnTo>
                    <a:pt x="3392" y="3512"/>
                  </a:lnTo>
                  <a:lnTo>
                    <a:pt x="3394" y="3508"/>
                  </a:lnTo>
                  <a:lnTo>
                    <a:pt x="3390" y="3508"/>
                  </a:lnTo>
                  <a:lnTo>
                    <a:pt x="3384" y="3512"/>
                  </a:lnTo>
                  <a:lnTo>
                    <a:pt x="3374" y="3522"/>
                  </a:lnTo>
                  <a:lnTo>
                    <a:pt x="3370" y="3528"/>
                  </a:lnTo>
                  <a:lnTo>
                    <a:pt x="3366" y="3538"/>
                  </a:lnTo>
                  <a:lnTo>
                    <a:pt x="3366" y="3544"/>
                  </a:lnTo>
                  <a:lnTo>
                    <a:pt x="3368" y="3546"/>
                  </a:lnTo>
                  <a:lnTo>
                    <a:pt x="3372" y="3544"/>
                  </a:lnTo>
                  <a:lnTo>
                    <a:pt x="3372" y="3542"/>
                  </a:lnTo>
                  <a:close/>
                  <a:moveTo>
                    <a:pt x="3932" y="2136"/>
                  </a:moveTo>
                  <a:lnTo>
                    <a:pt x="3932" y="2136"/>
                  </a:lnTo>
                  <a:lnTo>
                    <a:pt x="3930" y="2138"/>
                  </a:lnTo>
                  <a:lnTo>
                    <a:pt x="3932" y="2138"/>
                  </a:lnTo>
                  <a:lnTo>
                    <a:pt x="3936" y="2142"/>
                  </a:lnTo>
                  <a:lnTo>
                    <a:pt x="3942" y="2150"/>
                  </a:lnTo>
                  <a:lnTo>
                    <a:pt x="3950" y="2162"/>
                  </a:lnTo>
                  <a:lnTo>
                    <a:pt x="3952" y="2168"/>
                  </a:lnTo>
                  <a:lnTo>
                    <a:pt x="3952" y="2174"/>
                  </a:lnTo>
                  <a:lnTo>
                    <a:pt x="3948" y="2186"/>
                  </a:lnTo>
                  <a:lnTo>
                    <a:pt x="3944" y="2198"/>
                  </a:lnTo>
                  <a:lnTo>
                    <a:pt x="3944" y="2206"/>
                  </a:lnTo>
                  <a:lnTo>
                    <a:pt x="3946" y="2214"/>
                  </a:lnTo>
                  <a:lnTo>
                    <a:pt x="3948" y="2224"/>
                  </a:lnTo>
                  <a:lnTo>
                    <a:pt x="3948" y="2236"/>
                  </a:lnTo>
                  <a:lnTo>
                    <a:pt x="3948" y="2266"/>
                  </a:lnTo>
                  <a:lnTo>
                    <a:pt x="3944" y="2294"/>
                  </a:lnTo>
                  <a:lnTo>
                    <a:pt x="3940" y="2304"/>
                  </a:lnTo>
                  <a:lnTo>
                    <a:pt x="3938" y="2312"/>
                  </a:lnTo>
                  <a:lnTo>
                    <a:pt x="3936" y="2316"/>
                  </a:lnTo>
                  <a:lnTo>
                    <a:pt x="3938" y="2320"/>
                  </a:lnTo>
                  <a:lnTo>
                    <a:pt x="3944" y="2330"/>
                  </a:lnTo>
                  <a:lnTo>
                    <a:pt x="3946" y="2336"/>
                  </a:lnTo>
                  <a:lnTo>
                    <a:pt x="3948" y="2344"/>
                  </a:lnTo>
                  <a:lnTo>
                    <a:pt x="3946" y="2356"/>
                  </a:lnTo>
                  <a:lnTo>
                    <a:pt x="3942" y="2370"/>
                  </a:lnTo>
                  <a:lnTo>
                    <a:pt x="3940" y="2378"/>
                  </a:lnTo>
                  <a:lnTo>
                    <a:pt x="3940" y="2386"/>
                  </a:lnTo>
                  <a:lnTo>
                    <a:pt x="3942" y="2400"/>
                  </a:lnTo>
                  <a:lnTo>
                    <a:pt x="3944" y="2412"/>
                  </a:lnTo>
                  <a:lnTo>
                    <a:pt x="3944" y="2418"/>
                  </a:lnTo>
                  <a:lnTo>
                    <a:pt x="3940" y="2424"/>
                  </a:lnTo>
                  <a:lnTo>
                    <a:pt x="3936" y="2436"/>
                  </a:lnTo>
                  <a:lnTo>
                    <a:pt x="3934" y="2444"/>
                  </a:lnTo>
                  <a:lnTo>
                    <a:pt x="3936" y="2454"/>
                  </a:lnTo>
                  <a:lnTo>
                    <a:pt x="3938" y="2468"/>
                  </a:lnTo>
                  <a:lnTo>
                    <a:pt x="3942" y="2478"/>
                  </a:lnTo>
                  <a:lnTo>
                    <a:pt x="3944" y="2478"/>
                  </a:lnTo>
                  <a:lnTo>
                    <a:pt x="3946" y="2478"/>
                  </a:lnTo>
                  <a:lnTo>
                    <a:pt x="3950" y="2470"/>
                  </a:lnTo>
                  <a:lnTo>
                    <a:pt x="3954" y="2456"/>
                  </a:lnTo>
                  <a:lnTo>
                    <a:pt x="3958" y="2442"/>
                  </a:lnTo>
                  <a:lnTo>
                    <a:pt x="3962" y="2434"/>
                  </a:lnTo>
                  <a:lnTo>
                    <a:pt x="3966" y="2432"/>
                  </a:lnTo>
                  <a:lnTo>
                    <a:pt x="3968" y="2432"/>
                  </a:lnTo>
                  <a:lnTo>
                    <a:pt x="3972" y="2434"/>
                  </a:lnTo>
                  <a:lnTo>
                    <a:pt x="3976" y="2438"/>
                  </a:lnTo>
                  <a:lnTo>
                    <a:pt x="3980" y="2440"/>
                  </a:lnTo>
                  <a:lnTo>
                    <a:pt x="3984" y="2438"/>
                  </a:lnTo>
                  <a:lnTo>
                    <a:pt x="3990" y="2440"/>
                  </a:lnTo>
                  <a:lnTo>
                    <a:pt x="3994" y="2442"/>
                  </a:lnTo>
                  <a:lnTo>
                    <a:pt x="3996" y="2446"/>
                  </a:lnTo>
                  <a:lnTo>
                    <a:pt x="3998" y="2456"/>
                  </a:lnTo>
                  <a:lnTo>
                    <a:pt x="4000" y="2464"/>
                  </a:lnTo>
                  <a:lnTo>
                    <a:pt x="4000" y="2466"/>
                  </a:lnTo>
                  <a:lnTo>
                    <a:pt x="4002" y="2466"/>
                  </a:lnTo>
                  <a:lnTo>
                    <a:pt x="4006" y="2454"/>
                  </a:lnTo>
                  <a:lnTo>
                    <a:pt x="4006" y="2448"/>
                  </a:lnTo>
                  <a:lnTo>
                    <a:pt x="4004" y="2444"/>
                  </a:lnTo>
                  <a:lnTo>
                    <a:pt x="4002" y="2434"/>
                  </a:lnTo>
                  <a:lnTo>
                    <a:pt x="4002" y="2426"/>
                  </a:lnTo>
                  <a:lnTo>
                    <a:pt x="3998" y="2426"/>
                  </a:lnTo>
                  <a:lnTo>
                    <a:pt x="3992" y="2426"/>
                  </a:lnTo>
                  <a:lnTo>
                    <a:pt x="3990" y="2422"/>
                  </a:lnTo>
                  <a:lnTo>
                    <a:pt x="3986" y="2420"/>
                  </a:lnTo>
                  <a:lnTo>
                    <a:pt x="3984" y="2410"/>
                  </a:lnTo>
                  <a:lnTo>
                    <a:pt x="3980" y="2400"/>
                  </a:lnTo>
                  <a:lnTo>
                    <a:pt x="3976" y="2394"/>
                  </a:lnTo>
                  <a:lnTo>
                    <a:pt x="3972" y="2390"/>
                  </a:lnTo>
                  <a:lnTo>
                    <a:pt x="3966" y="2382"/>
                  </a:lnTo>
                  <a:lnTo>
                    <a:pt x="3964" y="2372"/>
                  </a:lnTo>
                  <a:lnTo>
                    <a:pt x="3964" y="2362"/>
                  </a:lnTo>
                  <a:lnTo>
                    <a:pt x="3964" y="2350"/>
                  </a:lnTo>
                  <a:lnTo>
                    <a:pt x="3970" y="2328"/>
                  </a:lnTo>
                  <a:lnTo>
                    <a:pt x="3978" y="2314"/>
                  </a:lnTo>
                  <a:lnTo>
                    <a:pt x="3980" y="2308"/>
                  </a:lnTo>
                  <a:lnTo>
                    <a:pt x="3982" y="2304"/>
                  </a:lnTo>
                  <a:lnTo>
                    <a:pt x="3982" y="2294"/>
                  </a:lnTo>
                  <a:lnTo>
                    <a:pt x="3984" y="2290"/>
                  </a:lnTo>
                  <a:lnTo>
                    <a:pt x="3984" y="2288"/>
                  </a:lnTo>
                  <a:lnTo>
                    <a:pt x="3988" y="2284"/>
                  </a:lnTo>
                  <a:lnTo>
                    <a:pt x="3994" y="2282"/>
                  </a:lnTo>
                  <a:lnTo>
                    <a:pt x="4004" y="2280"/>
                  </a:lnTo>
                  <a:lnTo>
                    <a:pt x="4014" y="2280"/>
                  </a:lnTo>
                  <a:lnTo>
                    <a:pt x="4026" y="2286"/>
                  </a:lnTo>
                  <a:lnTo>
                    <a:pt x="4036" y="2294"/>
                  </a:lnTo>
                  <a:lnTo>
                    <a:pt x="4048" y="2314"/>
                  </a:lnTo>
                  <a:lnTo>
                    <a:pt x="4052" y="2316"/>
                  </a:lnTo>
                  <a:lnTo>
                    <a:pt x="4052" y="2312"/>
                  </a:lnTo>
                  <a:lnTo>
                    <a:pt x="4048" y="2302"/>
                  </a:lnTo>
                  <a:lnTo>
                    <a:pt x="4040" y="2294"/>
                  </a:lnTo>
                  <a:lnTo>
                    <a:pt x="4034" y="2282"/>
                  </a:lnTo>
                  <a:lnTo>
                    <a:pt x="4032" y="2276"/>
                  </a:lnTo>
                  <a:lnTo>
                    <a:pt x="4030" y="2268"/>
                  </a:lnTo>
                  <a:lnTo>
                    <a:pt x="4026" y="2252"/>
                  </a:lnTo>
                  <a:lnTo>
                    <a:pt x="4020" y="2234"/>
                  </a:lnTo>
                  <a:lnTo>
                    <a:pt x="4012" y="2214"/>
                  </a:lnTo>
                  <a:lnTo>
                    <a:pt x="4010" y="2206"/>
                  </a:lnTo>
                  <a:lnTo>
                    <a:pt x="4010" y="2196"/>
                  </a:lnTo>
                  <a:lnTo>
                    <a:pt x="4008" y="2180"/>
                  </a:lnTo>
                  <a:lnTo>
                    <a:pt x="4004" y="2168"/>
                  </a:lnTo>
                  <a:lnTo>
                    <a:pt x="4002" y="2158"/>
                  </a:lnTo>
                  <a:lnTo>
                    <a:pt x="3998" y="2148"/>
                  </a:lnTo>
                  <a:lnTo>
                    <a:pt x="3998" y="2144"/>
                  </a:lnTo>
                  <a:lnTo>
                    <a:pt x="3994" y="2146"/>
                  </a:lnTo>
                  <a:lnTo>
                    <a:pt x="3992" y="2146"/>
                  </a:lnTo>
                  <a:lnTo>
                    <a:pt x="3992" y="2138"/>
                  </a:lnTo>
                  <a:lnTo>
                    <a:pt x="3994" y="2128"/>
                  </a:lnTo>
                  <a:lnTo>
                    <a:pt x="3992" y="2128"/>
                  </a:lnTo>
                  <a:lnTo>
                    <a:pt x="3990" y="2128"/>
                  </a:lnTo>
                  <a:lnTo>
                    <a:pt x="3988" y="2124"/>
                  </a:lnTo>
                  <a:lnTo>
                    <a:pt x="3988" y="2116"/>
                  </a:lnTo>
                  <a:lnTo>
                    <a:pt x="3988" y="2108"/>
                  </a:lnTo>
                  <a:lnTo>
                    <a:pt x="3992" y="2096"/>
                  </a:lnTo>
                  <a:lnTo>
                    <a:pt x="3994" y="2090"/>
                  </a:lnTo>
                  <a:lnTo>
                    <a:pt x="3996" y="2082"/>
                  </a:lnTo>
                  <a:lnTo>
                    <a:pt x="3996" y="2072"/>
                  </a:lnTo>
                  <a:lnTo>
                    <a:pt x="3994" y="2058"/>
                  </a:lnTo>
                  <a:lnTo>
                    <a:pt x="3990" y="2042"/>
                  </a:lnTo>
                  <a:lnTo>
                    <a:pt x="3988" y="2036"/>
                  </a:lnTo>
                  <a:lnTo>
                    <a:pt x="3986" y="2034"/>
                  </a:lnTo>
                  <a:lnTo>
                    <a:pt x="3988" y="2032"/>
                  </a:lnTo>
                  <a:lnTo>
                    <a:pt x="3988" y="2028"/>
                  </a:lnTo>
                  <a:lnTo>
                    <a:pt x="3986" y="2026"/>
                  </a:lnTo>
                  <a:lnTo>
                    <a:pt x="3984" y="2026"/>
                  </a:lnTo>
                  <a:lnTo>
                    <a:pt x="3982" y="2022"/>
                  </a:lnTo>
                  <a:lnTo>
                    <a:pt x="3982" y="2014"/>
                  </a:lnTo>
                  <a:lnTo>
                    <a:pt x="3978" y="2010"/>
                  </a:lnTo>
                  <a:lnTo>
                    <a:pt x="3978" y="2006"/>
                  </a:lnTo>
                  <a:lnTo>
                    <a:pt x="3980" y="2000"/>
                  </a:lnTo>
                  <a:lnTo>
                    <a:pt x="3984" y="1994"/>
                  </a:lnTo>
                  <a:lnTo>
                    <a:pt x="3982" y="1988"/>
                  </a:lnTo>
                  <a:lnTo>
                    <a:pt x="3978" y="1984"/>
                  </a:lnTo>
                  <a:lnTo>
                    <a:pt x="3974" y="1976"/>
                  </a:lnTo>
                  <a:lnTo>
                    <a:pt x="3970" y="1972"/>
                  </a:lnTo>
                  <a:lnTo>
                    <a:pt x="3970" y="1974"/>
                  </a:lnTo>
                  <a:lnTo>
                    <a:pt x="3966" y="1978"/>
                  </a:lnTo>
                  <a:lnTo>
                    <a:pt x="3962" y="1980"/>
                  </a:lnTo>
                  <a:lnTo>
                    <a:pt x="3958" y="1982"/>
                  </a:lnTo>
                  <a:lnTo>
                    <a:pt x="3954" y="1982"/>
                  </a:lnTo>
                  <a:lnTo>
                    <a:pt x="3954" y="1984"/>
                  </a:lnTo>
                  <a:lnTo>
                    <a:pt x="3960" y="1990"/>
                  </a:lnTo>
                  <a:lnTo>
                    <a:pt x="3966" y="1998"/>
                  </a:lnTo>
                  <a:lnTo>
                    <a:pt x="3968" y="2004"/>
                  </a:lnTo>
                  <a:lnTo>
                    <a:pt x="3970" y="2008"/>
                  </a:lnTo>
                  <a:lnTo>
                    <a:pt x="3966" y="2016"/>
                  </a:lnTo>
                  <a:lnTo>
                    <a:pt x="3964" y="2018"/>
                  </a:lnTo>
                  <a:lnTo>
                    <a:pt x="3962" y="2018"/>
                  </a:lnTo>
                  <a:lnTo>
                    <a:pt x="3960" y="2020"/>
                  </a:lnTo>
                  <a:lnTo>
                    <a:pt x="3960" y="2024"/>
                  </a:lnTo>
                  <a:lnTo>
                    <a:pt x="3962" y="2024"/>
                  </a:lnTo>
                  <a:lnTo>
                    <a:pt x="3964" y="2026"/>
                  </a:lnTo>
                  <a:lnTo>
                    <a:pt x="3966" y="2028"/>
                  </a:lnTo>
                  <a:lnTo>
                    <a:pt x="3966" y="2030"/>
                  </a:lnTo>
                  <a:lnTo>
                    <a:pt x="3962" y="2034"/>
                  </a:lnTo>
                  <a:lnTo>
                    <a:pt x="3958" y="2038"/>
                  </a:lnTo>
                  <a:lnTo>
                    <a:pt x="3954" y="2038"/>
                  </a:lnTo>
                  <a:lnTo>
                    <a:pt x="3954" y="2036"/>
                  </a:lnTo>
                  <a:lnTo>
                    <a:pt x="3952" y="2034"/>
                  </a:lnTo>
                  <a:lnTo>
                    <a:pt x="3952" y="2030"/>
                  </a:lnTo>
                  <a:lnTo>
                    <a:pt x="3950" y="2028"/>
                  </a:lnTo>
                  <a:lnTo>
                    <a:pt x="3946" y="2030"/>
                  </a:lnTo>
                  <a:lnTo>
                    <a:pt x="3940" y="2032"/>
                  </a:lnTo>
                  <a:lnTo>
                    <a:pt x="3936" y="2034"/>
                  </a:lnTo>
                  <a:lnTo>
                    <a:pt x="3932" y="2036"/>
                  </a:lnTo>
                  <a:lnTo>
                    <a:pt x="3934" y="2044"/>
                  </a:lnTo>
                  <a:lnTo>
                    <a:pt x="3936" y="2054"/>
                  </a:lnTo>
                  <a:lnTo>
                    <a:pt x="3938" y="2066"/>
                  </a:lnTo>
                  <a:lnTo>
                    <a:pt x="3936" y="2078"/>
                  </a:lnTo>
                  <a:lnTo>
                    <a:pt x="3930" y="2090"/>
                  </a:lnTo>
                  <a:lnTo>
                    <a:pt x="3928" y="2098"/>
                  </a:lnTo>
                  <a:lnTo>
                    <a:pt x="3928" y="2104"/>
                  </a:lnTo>
                  <a:lnTo>
                    <a:pt x="3930" y="2108"/>
                  </a:lnTo>
                  <a:lnTo>
                    <a:pt x="3928" y="2118"/>
                  </a:lnTo>
                  <a:lnTo>
                    <a:pt x="3926" y="2124"/>
                  </a:lnTo>
                  <a:lnTo>
                    <a:pt x="3928" y="2128"/>
                  </a:lnTo>
                  <a:lnTo>
                    <a:pt x="3930" y="2132"/>
                  </a:lnTo>
                  <a:lnTo>
                    <a:pt x="3934" y="2134"/>
                  </a:lnTo>
                  <a:lnTo>
                    <a:pt x="3934" y="2136"/>
                  </a:lnTo>
                  <a:lnTo>
                    <a:pt x="3932" y="2136"/>
                  </a:lnTo>
                  <a:close/>
                  <a:moveTo>
                    <a:pt x="4070" y="2610"/>
                  </a:moveTo>
                  <a:lnTo>
                    <a:pt x="4070" y="2610"/>
                  </a:lnTo>
                  <a:lnTo>
                    <a:pt x="4068" y="2602"/>
                  </a:lnTo>
                  <a:lnTo>
                    <a:pt x="4068" y="2594"/>
                  </a:lnTo>
                  <a:lnTo>
                    <a:pt x="4070" y="2586"/>
                  </a:lnTo>
                  <a:lnTo>
                    <a:pt x="4072" y="2580"/>
                  </a:lnTo>
                  <a:lnTo>
                    <a:pt x="4078" y="2572"/>
                  </a:lnTo>
                  <a:lnTo>
                    <a:pt x="4078" y="2570"/>
                  </a:lnTo>
                  <a:lnTo>
                    <a:pt x="4076" y="2568"/>
                  </a:lnTo>
                  <a:lnTo>
                    <a:pt x="4072" y="2570"/>
                  </a:lnTo>
                  <a:lnTo>
                    <a:pt x="4068" y="2572"/>
                  </a:lnTo>
                  <a:lnTo>
                    <a:pt x="4062" y="2582"/>
                  </a:lnTo>
                  <a:lnTo>
                    <a:pt x="4054" y="2590"/>
                  </a:lnTo>
                  <a:lnTo>
                    <a:pt x="4050" y="2592"/>
                  </a:lnTo>
                  <a:lnTo>
                    <a:pt x="4044" y="2592"/>
                  </a:lnTo>
                  <a:lnTo>
                    <a:pt x="4040" y="2592"/>
                  </a:lnTo>
                  <a:lnTo>
                    <a:pt x="4038" y="2590"/>
                  </a:lnTo>
                  <a:lnTo>
                    <a:pt x="4036" y="2586"/>
                  </a:lnTo>
                  <a:lnTo>
                    <a:pt x="4034" y="2582"/>
                  </a:lnTo>
                  <a:lnTo>
                    <a:pt x="4032" y="2580"/>
                  </a:lnTo>
                  <a:lnTo>
                    <a:pt x="4028" y="2578"/>
                  </a:lnTo>
                  <a:lnTo>
                    <a:pt x="4022" y="2578"/>
                  </a:lnTo>
                  <a:lnTo>
                    <a:pt x="4012" y="2576"/>
                  </a:lnTo>
                  <a:lnTo>
                    <a:pt x="4004" y="2570"/>
                  </a:lnTo>
                  <a:lnTo>
                    <a:pt x="3994" y="2562"/>
                  </a:lnTo>
                  <a:lnTo>
                    <a:pt x="3984" y="2554"/>
                  </a:lnTo>
                  <a:lnTo>
                    <a:pt x="3966" y="2534"/>
                  </a:lnTo>
                  <a:lnTo>
                    <a:pt x="3952" y="2516"/>
                  </a:lnTo>
                  <a:lnTo>
                    <a:pt x="3946" y="2510"/>
                  </a:lnTo>
                  <a:lnTo>
                    <a:pt x="3940" y="2506"/>
                  </a:lnTo>
                  <a:lnTo>
                    <a:pt x="3934" y="2504"/>
                  </a:lnTo>
                  <a:lnTo>
                    <a:pt x="3930" y="2504"/>
                  </a:lnTo>
                  <a:lnTo>
                    <a:pt x="3926" y="2508"/>
                  </a:lnTo>
                  <a:lnTo>
                    <a:pt x="3924" y="2512"/>
                  </a:lnTo>
                  <a:lnTo>
                    <a:pt x="3924" y="2520"/>
                  </a:lnTo>
                  <a:lnTo>
                    <a:pt x="3928" y="2530"/>
                  </a:lnTo>
                  <a:lnTo>
                    <a:pt x="3932" y="2540"/>
                  </a:lnTo>
                  <a:lnTo>
                    <a:pt x="3932" y="2546"/>
                  </a:lnTo>
                  <a:lnTo>
                    <a:pt x="3932" y="2552"/>
                  </a:lnTo>
                  <a:lnTo>
                    <a:pt x="3930" y="2556"/>
                  </a:lnTo>
                  <a:lnTo>
                    <a:pt x="3928" y="2564"/>
                  </a:lnTo>
                  <a:lnTo>
                    <a:pt x="3926" y="2568"/>
                  </a:lnTo>
                  <a:lnTo>
                    <a:pt x="3928" y="2574"/>
                  </a:lnTo>
                  <a:lnTo>
                    <a:pt x="3928" y="2580"/>
                  </a:lnTo>
                  <a:lnTo>
                    <a:pt x="3928" y="2584"/>
                  </a:lnTo>
                  <a:lnTo>
                    <a:pt x="3922" y="2594"/>
                  </a:lnTo>
                  <a:lnTo>
                    <a:pt x="3918" y="2602"/>
                  </a:lnTo>
                  <a:lnTo>
                    <a:pt x="3916" y="2606"/>
                  </a:lnTo>
                  <a:lnTo>
                    <a:pt x="3916" y="2610"/>
                  </a:lnTo>
                  <a:lnTo>
                    <a:pt x="3918" y="2620"/>
                  </a:lnTo>
                  <a:lnTo>
                    <a:pt x="3918" y="2630"/>
                  </a:lnTo>
                  <a:lnTo>
                    <a:pt x="3914" y="2634"/>
                  </a:lnTo>
                  <a:lnTo>
                    <a:pt x="3912" y="2636"/>
                  </a:lnTo>
                  <a:lnTo>
                    <a:pt x="3906" y="2636"/>
                  </a:lnTo>
                  <a:lnTo>
                    <a:pt x="3900" y="2632"/>
                  </a:lnTo>
                  <a:lnTo>
                    <a:pt x="3886" y="2626"/>
                  </a:lnTo>
                  <a:lnTo>
                    <a:pt x="3876" y="2624"/>
                  </a:lnTo>
                  <a:lnTo>
                    <a:pt x="3874" y="2624"/>
                  </a:lnTo>
                  <a:lnTo>
                    <a:pt x="3872" y="2628"/>
                  </a:lnTo>
                  <a:lnTo>
                    <a:pt x="3874" y="2630"/>
                  </a:lnTo>
                  <a:lnTo>
                    <a:pt x="3878" y="2636"/>
                  </a:lnTo>
                  <a:lnTo>
                    <a:pt x="3880" y="2640"/>
                  </a:lnTo>
                  <a:lnTo>
                    <a:pt x="3880" y="2642"/>
                  </a:lnTo>
                  <a:lnTo>
                    <a:pt x="3878" y="2648"/>
                  </a:lnTo>
                  <a:lnTo>
                    <a:pt x="3872" y="2656"/>
                  </a:lnTo>
                  <a:lnTo>
                    <a:pt x="3866" y="2662"/>
                  </a:lnTo>
                  <a:lnTo>
                    <a:pt x="3858" y="2670"/>
                  </a:lnTo>
                  <a:lnTo>
                    <a:pt x="3854" y="2676"/>
                  </a:lnTo>
                  <a:lnTo>
                    <a:pt x="3852" y="2680"/>
                  </a:lnTo>
                  <a:lnTo>
                    <a:pt x="3852" y="2682"/>
                  </a:lnTo>
                  <a:lnTo>
                    <a:pt x="3854" y="2686"/>
                  </a:lnTo>
                  <a:lnTo>
                    <a:pt x="3856" y="2690"/>
                  </a:lnTo>
                  <a:lnTo>
                    <a:pt x="3862" y="2694"/>
                  </a:lnTo>
                  <a:lnTo>
                    <a:pt x="3866" y="2700"/>
                  </a:lnTo>
                  <a:lnTo>
                    <a:pt x="3866" y="2706"/>
                  </a:lnTo>
                  <a:lnTo>
                    <a:pt x="3864" y="2710"/>
                  </a:lnTo>
                  <a:lnTo>
                    <a:pt x="3860" y="2722"/>
                  </a:lnTo>
                  <a:lnTo>
                    <a:pt x="3862" y="2726"/>
                  </a:lnTo>
                  <a:lnTo>
                    <a:pt x="3864" y="2732"/>
                  </a:lnTo>
                  <a:lnTo>
                    <a:pt x="3866" y="2734"/>
                  </a:lnTo>
                  <a:lnTo>
                    <a:pt x="3870" y="2736"/>
                  </a:lnTo>
                  <a:lnTo>
                    <a:pt x="3874" y="2732"/>
                  </a:lnTo>
                  <a:lnTo>
                    <a:pt x="3880" y="2720"/>
                  </a:lnTo>
                  <a:lnTo>
                    <a:pt x="3884" y="2712"/>
                  </a:lnTo>
                  <a:lnTo>
                    <a:pt x="3888" y="2710"/>
                  </a:lnTo>
                  <a:lnTo>
                    <a:pt x="3890" y="2712"/>
                  </a:lnTo>
                  <a:lnTo>
                    <a:pt x="3896" y="2714"/>
                  </a:lnTo>
                  <a:lnTo>
                    <a:pt x="3900" y="2714"/>
                  </a:lnTo>
                  <a:lnTo>
                    <a:pt x="3908" y="2712"/>
                  </a:lnTo>
                  <a:lnTo>
                    <a:pt x="3912" y="2710"/>
                  </a:lnTo>
                  <a:lnTo>
                    <a:pt x="3910" y="2706"/>
                  </a:lnTo>
                  <a:lnTo>
                    <a:pt x="3894" y="2698"/>
                  </a:lnTo>
                  <a:lnTo>
                    <a:pt x="3886" y="2692"/>
                  </a:lnTo>
                  <a:lnTo>
                    <a:pt x="3878" y="2686"/>
                  </a:lnTo>
                  <a:lnTo>
                    <a:pt x="3874" y="2680"/>
                  </a:lnTo>
                  <a:lnTo>
                    <a:pt x="3874" y="2676"/>
                  </a:lnTo>
                  <a:lnTo>
                    <a:pt x="3876" y="2672"/>
                  </a:lnTo>
                  <a:lnTo>
                    <a:pt x="3882" y="2666"/>
                  </a:lnTo>
                  <a:lnTo>
                    <a:pt x="3886" y="2666"/>
                  </a:lnTo>
                  <a:lnTo>
                    <a:pt x="3888" y="2668"/>
                  </a:lnTo>
                  <a:lnTo>
                    <a:pt x="3892" y="2670"/>
                  </a:lnTo>
                  <a:lnTo>
                    <a:pt x="3896" y="2674"/>
                  </a:lnTo>
                  <a:lnTo>
                    <a:pt x="3900" y="2676"/>
                  </a:lnTo>
                  <a:lnTo>
                    <a:pt x="3906" y="2676"/>
                  </a:lnTo>
                  <a:lnTo>
                    <a:pt x="3912" y="2674"/>
                  </a:lnTo>
                  <a:lnTo>
                    <a:pt x="3918" y="2670"/>
                  </a:lnTo>
                  <a:lnTo>
                    <a:pt x="3924" y="2668"/>
                  </a:lnTo>
                  <a:lnTo>
                    <a:pt x="3930" y="2666"/>
                  </a:lnTo>
                  <a:lnTo>
                    <a:pt x="3936" y="2668"/>
                  </a:lnTo>
                  <a:lnTo>
                    <a:pt x="3954" y="2678"/>
                  </a:lnTo>
                  <a:lnTo>
                    <a:pt x="3984" y="2698"/>
                  </a:lnTo>
                  <a:lnTo>
                    <a:pt x="3992" y="2700"/>
                  </a:lnTo>
                  <a:lnTo>
                    <a:pt x="3996" y="2698"/>
                  </a:lnTo>
                  <a:lnTo>
                    <a:pt x="4000" y="2692"/>
                  </a:lnTo>
                  <a:lnTo>
                    <a:pt x="4002" y="2684"/>
                  </a:lnTo>
                  <a:lnTo>
                    <a:pt x="4008" y="2664"/>
                  </a:lnTo>
                  <a:lnTo>
                    <a:pt x="4012" y="2656"/>
                  </a:lnTo>
                  <a:lnTo>
                    <a:pt x="4018" y="2652"/>
                  </a:lnTo>
                  <a:lnTo>
                    <a:pt x="4030" y="2648"/>
                  </a:lnTo>
                  <a:lnTo>
                    <a:pt x="4042" y="2646"/>
                  </a:lnTo>
                  <a:lnTo>
                    <a:pt x="4054" y="2644"/>
                  </a:lnTo>
                  <a:lnTo>
                    <a:pt x="4068" y="2640"/>
                  </a:lnTo>
                  <a:lnTo>
                    <a:pt x="4090" y="2630"/>
                  </a:lnTo>
                  <a:lnTo>
                    <a:pt x="4096" y="2626"/>
                  </a:lnTo>
                  <a:lnTo>
                    <a:pt x="4096" y="2624"/>
                  </a:lnTo>
                  <a:lnTo>
                    <a:pt x="4094" y="2622"/>
                  </a:lnTo>
                  <a:lnTo>
                    <a:pt x="4092" y="2620"/>
                  </a:lnTo>
                  <a:lnTo>
                    <a:pt x="4090" y="2620"/>
                  </a:lnTo>
                  <a:lnTo>
                    <a:pt x="4084" y="2622"/>
                  </a:lnTo>
                  <a:lnTo>
                    <a:pt x="4082" y="2622"/>
                  </a:lnTo>
                  <a:lnTo>
                    <a:pt x="4078" y="2622"/>
                  </a:lnTo>
                  <a:lnTo>
                    <a:pt x="4074" y="2618"/>
                  </a:lnTo>
                  <a:lnTo>
                    <a:pt x="4070" y="2610"/>
                  </a:lnTo>
                  <a:close/>
                  <a:moveTo>
                    <a:pt x="3802" y="2924"/>
                  </a:moveTo>
                  <a:lnTo>
                    <a:pt x="3802" y="2924"/>
                  </a:lnTo>
                  <a:lnTo>
                    <a:pt x="3806" y="2916"/>
                  </a:lnTo>
                  <a:lnTo>
                    <a:pt x="3806" y="2908"/>
                  </a:lnTo>
                  <a:lnTo>
                    <a:pt x="3804" y="2906"/>
                  </a:lnTo>
                  <a:lnTo>
                    <a:pt x="3802" y="2904"/>
                  </a:lnTo>
                  <a:lnTo>
                    <a:pt x="3800" y="2906"/>
                  </a:lnTo>
                  <a:lnTo>
                    <a:pt x="3796" y="2910"/>
                  </a:lnTo>
                  <a:lnTo>
                    <a:pt x="3792" y="2914"/>
                  </a:lnTo>
                  <a:lnTo>
                    <a:pt x="3792" y="2918"/>
                  </a:lnTo>
                  <a:lnTo>
                    <a:pt x="3792" y="2922"/>
                  </a:lnTo>
                  <a:lnTo>
                    <a:pt x="3792" y="2924"/>
                  </a:lnTo>
                  <a:lnTo>
                    <a:pt x="3794" y="2926"/>
                  </a:lnTo>
                  <a:lnTo>
                    <a:pt x="3798" y="2928"/>
                  </a:lnTo>
                  <a:lnTo>
                    <a:pt x="3800" y="2926"/>
                  </a:lnTo>
                  <a:lnTo>
                    <a:pt x="3802" y="2924"/>
                  </a:lnTo>
                  <a:close/>
                  <a:moveTo>
                    <a:pt x="3594" y="3018"/>
                  </a:moveTo>
                  <a:lnTo>
                    <a:pt x="3594" y="3018"/>
                  </a:lnTo>
                  <a:lnTo>
                    <a:pt x="3596" y="3016"/>
                  </a:lnTo>
                  <a:lnTo>
                    <a:pt x="3596" y="3014"/>
                  </a:lnTo>
                  <a:lnTo>
                    <a:pt x="3594" y="3010"/>
                  </a:lnTo>
                  <a:lnTo>
                    <a:pt x="3592" y="3010"/>
                  </a:lnTo>
                  <a:lnTo>
                    <a:pt x="3590" y="3012"/>
                  </a:lnTo>
                  <a:lnTo>
                    <a:pt x="3588" y="3014"/>
                  </a:lnTo>
                  <a:lnTo>
                    <a:pt x="3590" y="3018"/>
                  </a:lnTo>
                  <a:lnTo>
                    <a:pt x="3594" y="3018"/>
                  </a:lnTo>
                  <a:close/>
                  <a:moveTo>
                    <a:pt x="3048" y="4040"/>
                  </a:moveTo>
                  <a:lnTo>
                    <a:pt x="3048" y="4040"/>
                  </a:lnTo>
                  <a:lnTo>
                    <a:pt x="3046" y="4042"/>
                  </a:lnTo>
                  <a:lnTo>
                    <a:pt x="3044" y="4044"/>
                  </a:lnTo>
                  <a:lnTo>
                    <a:pt x="3042" y="4050"/>
                  </a:lnTo>
                  <a:lnTo>
                    <a:pt x="3044" y="4056"/>
                  </a:lnTo>
                  <a:lnTo>
                    <a:pt x="3046" y="4062"/>
                  </a:lnTo>
                  <a:lnTo>
                    <a:pt x="3048" y="4064"/>
                  </a:lnTo>
                  <a:lnTo>
                    <a:pt x="3050" y="4068"/>
                  </a:lnTo>
                  <a:lnTo>
                    <a:pt x="3052" y="4098"/>
                  </a:lnTo>
                  <a:lnTo>
                    <a:pt x="3054" y="4116"/>
                  </a:lnTo>
                  <a:lnTo>
                    <a:pt x="3056" y="4120"/>
                  </a:lnTo>
                  <a:lnTo>
                    <a:pt x="3058" y="4120"/>
                  </a:lnTo>
                  <a:lnTo>
                    <a:pt x="3062" y="4120"/>
                  </a:lnTo>
                  <a:lnTo>
                    <a:pt x="3064" y="4122"/>
                  </a:lnTo>
                  <a:lnTo>
                    <a:pt x="3066" y="4126"/>
                  </a:lnTo>
                  <a:lnTo>
                    <a:pt x="3070" y="4134"/>
                  </a:lnTo>
                  <a:lnTo>
                    <a:pt x="3074" y="4138"/>
                  </a:lnTo>
                  <a:lnTo>
                    <a:pt x="3076" y="4134"/>
                  </a:lnTo>
                  <a:lnTo>
                    <a:pt x="3076" y="4128"/>
                  </a:lnTo>
                  <a:lnTo>
                    <a:pt x="3078" y="4120"/>
                  </a:lnTo>
                  <a:lnTo>
                    <a:pt x="3078" y="4118"/>
                  </a:lnTo>
                  <a:lnTo>
                    <a:pt x="3082" y="4118"/>
                  </a:lnTo>
                  <a:lnTo>
                    <a:pt x="3086" y="4122"/>
                  </a:lnTo>
                  <a:lnTo>
                    <a:pt x="3090" y="4126"/>
                  </a:lnTo>
                  <a:lnTo>
                    <a:pt x="3092" y="4130"/>
                  </a:lnTo>
                  <a:lnTo>
                    <a:pt x="3090" y="4134"/>
                  </a:lnTo>
                  <a:lnTo>
                    <a:pt x="3086" y="4140"/>
                  </a:lnTo>
                  <a:lnTo>
                    <a:pt x="3080" y="4146"/>
                  </a:lnTo>
                  <a:lnTo>
                    <a:pt x="3076" y="4156"/>
                  </a:lnTo>
                  <a:lnTo>
                    <a:pt x="3078" y="4164"/>
                  </a:lnTo>
                  <a:lnTo>
                    <a:pt x="3078" y="4166"/>
                  </a:lnTo>
                  <a:lnTo>
                    <a:pt x="3082" y="4166"/>
                  </a:lnTo>
                  <a:lnTo>
                    <a:pt x="3084" y="4164"/>
                  </a:lnTo>
                  <a:lnTo>
                    <a:pt x="3088" y="4166"/>
                  </a:lnTo>
                  <a:lnTo>
                    <a:pt x="3092" y="4170"/>
                  </a:lnTo>
                  <a:lnTo>
                    <a:pt x="3096" y="4174"/>
                  </a:lnTo>
                  <a:lnTo>
                    <a:pt x="3100" y="4176"/>
                  </a:lnTo>
                  <a:lnTo>
                    <a:pt x="3104" y="4178"/>
                  </a:lnTo>
                  <a:lnTo>
                    <a:pt x="3112" y="4176"/>
                  </a:lnTo>
                  <a:lnTo>
                    <a:pt x="3112" y="4174"/>
                  </a:lnTo>
                  <a:lnTo>
                    <a:pt x="3112" y="4168"/>
                  </a:lnTo>
                  <a:lnTo>
                    <a:pt x="3112" y="4166"/>
                  </a:lnTo>
                  <a:lnTo>
                    <a:pt x="3116" y="4164"/>
                  </a:lnTo>
                  <a:lnTo>
                    <a:pt x="3120" y="4160"/>
                  </a:lnTo>
                  <a:lnTo>
                    <a:pt x="3124" y="4160"/>
                  </a:lnTo>
                  <a:lnTo>
                    <a:pt x="3138" y="4172"/>
                  </a:lnTo>
                  <a:lnTo>
                    <a:pt x="3144" y="4176"/>
                  </a:lnTo>
                  <a:lnTo>
                    <a:pt x="3148" y="4180"/>
                  </a:lnTo>
                  <a:lnTo>
                    <a:pt x="3152" y="4188"/>
                  </a:lnTo>
                  <a:lnTo>
                    <a:pt x="3154" y="4196"/>
                  </a:lnTo>
                  <a:lnTo>
                    <a:pt x="3156" y="4198"/>
                  </a:lnTo>
                  <a:lnTo>
                    <a:pt x="3158" y="4198"/>
                  </a:lnTo>
                  <a:lnTo>
                    <a:pt x="3162" y="4198"/>
                  </a:lnTo>
                  <a:lnTo>
                    <a:pt x="3162" y="4196"/>
                  </a:lnTo>
                  <a:lnTo>
                    <a:pt x="3162" y="4188"/>
                  </a:lnTo>
                  <a:lnTo>
                    <a:pt x="3154" y="4170"/>
                  </a:lnTo>
                  <a:lnTo>
                    <a:pt x="3154" y="4166"/>
                  </a:lnTo>
                  <a:lnTo>
                    <a:pt x="3154" y="4164"/>
                  </a:lnTo>
                  <a:lnTo>
                    <a:pt x="3160" y="4164"/>
                  </a:lnTo>
                  <a:lnTo>
                    <a:pt x="3164" y="4168"/>
                  </a:lnTo>
                  <a:lnTo>
                    <a:pt x="3168" y="4174"/>
                  </a:lnTo>
                  <a:lnTo>
                    <a:pt x="3172" y="4180"/>
                  </a:lnTo>
                  <a:lnTo>
                    <a:pt x="3176" y="4182"/>
                  </a:lnTo>
                  <a:lnTo>
                    <a:pt x="3180" y="4186"/>
                  </a:lnTo>
                  <a:lnTo>
                    <a:pt x="3184" y="4192"/>
                  </a:lnTo>
                  <a:lnTo>
                    <a:pt x="3186" y="4198"/>
                  </a:lnTo>
                  <a:lnTo>
                    <a:pt x="3186" y="4202"/>
                  </a:lnTo>
                  <a:lnTo>
                    <a:pt x="3188" y="4206"/>
                  </a:lnTo>
                  <a:lnTo>
                    <a:pt x="3196" y="4210"/>
                  </a:lnTo>
                  <a:lnTo>
                    <a:pt x="3206" y="4216"/>
                  </a:lnTo>
                  <a:lnTo>
                    <a:pt x="3210" y="4218"/>
                  </a:lnTo>
                  <a:lnTo>
                    <a:pt x="3212" y="4222"/>
                  </a:lnTo>
                  <a:lnTo>
                    <a:pt x="3212" y="4228"/>
                  </a:lnTo>
                  <a:lnTo>
                    <a:pt x="3216" y="4232"/>
                  </a:lnTo>
                  <a:lnTo>
                    <a:pt x="3218" y="4230"/>
                  </a:lnTo>
                  <a:lnTo>
                    <a:pt x="3220" y="4224"/>
                  </a:lnTo>
                  <a:lnTo>
                    <a:pt x="3222" y="4216"/>
                  </a:lnTo>
                  <a:lnTo>
                    <a:pt x="3222" y="4208"/>
                  </a:lnTo>
                  <a:lnTo>
                    <a:pt x="3220" y="4204"/>
                  </a:lnTo>
                  <a:lnTo>
                    <a:pt x="3218" y="4202"/>
                  </a:lnTo>
                  <a:lnTo>
                    <a:pt x="3210" y="4200"/>
                  </a:lnTo>
                  <a:lnTo>
                    <a:pt x="3206" y="4200"/>
                  </a:lnTo>
                  <a:lnTo>
                    <a:pt x="3206" y="4196"/>
                  </a:lnTo>
                  <a:lnTo>
                    <a:pt x="3206" y="4194"/>
                  </a:lnTo>
                  <a:lnTo>
                    <a:pt x="3206" y="4192"/>
                  </a:lnTo>
                  <a:lnTo>
                    <a:pt x="3204" y="4186"/>
                  </a:lnTo>
                  <a:lnTo>
                    <a:pt x="3198" y="4182"/>
                  </a:lnTo>
                  <a:lnTo>
                    <a:pt x="3196" y="4178"/>
                  </a:lnTo>
                  <a:lnTo>
                    <a:pt x="3194" y="4174"/>
                  </a:lnTo>
                  <a:lnTo>
                    <a:pt x="3196" y="4174"/>
                  </a:lnTo>
                  <a:lnTo>
                    <a:pt x="3198" y="4174"/>
                  </a:lnTo>
                  <a:lnTo>
                    <a:pt x="3206" y="4174"/>
                  </a:lnTo>
                  <a:lnTo>
                    <a:pt x="3210" y="4172"/>
                  </a:lnTo>
                  <a:lnTo>
                    <a:pt x="3212" y="4172"/>
                  </a:lnTo>
                  <a:lnTo>
                    <a:pt x="3214" y="4168"/>
                  </a:lnTo>
                  <a:lnTo>
                    <a:pt x="3210" y="4164"/>
                  </a:lnTo>
                  <a:lnTo>
                    <a:pt x="3194" y="4156"/>
                  </a:lnTo>
                  <a:lnTo>
                    <a:pt x="3190" y="4154"/>
                  </a:lnTo>
                  <a:lnTo>
                    <a:pt x="3186" y="4156"/>
                  </a:lnTo>
                  <a:lnTo>
                    <a:pt x="3186" y="4158"/>
                  </a:lnTo>
                  <a:lnTo>
                    <a:pt x="3184" y="4162"/>
                  </a:lnTo>
                  <a:lnTo>
                    <a:pt x="3184" y="4170"/>
                  </a:lnTo>
                  <a:lnTo>
                    <a:pt x="3182" y="4172"/>
                  </a:lnTo>
                  <a:lnTo>
                    <a:pt x="3180" y="4170"/>
                  </a:lnTo>
                  <a:lnTo>
                    <a:pt x="3178" y="4168"/>
                  </a:lnTo>
                  <a:lnTo>
                    <a:pt x="3176" y="4164"/>
                  </a:lnTo>
                  <a:lnTo>
                    <a:pt x="3176" y="4158"/>
                  </a:lnTo>
                  <a:lnTo>
                    <a:pt x="3176" y="4154"/>
                  </a:lnTo>
                  <a:lnTo>
                    <a:pt x="3174" y="4150"/>
                  </a:lnTo>
                  <a:lnTo>
                    <a:pt x="3170" y="4146"/>
                  </a:lnTo>
                  <a:lnTo>
                    <a:pt x="3164" y="4142"/>
                  </a:lnTo>
                  <a:lnTo>
                    <a:pt x="3158" y="4140"/>
                  </a:lnTo>
                  <a:lnTo>
                    <a:pt x="3154" y="4140"/>
                  </a:lnTo>
                  <a:lnTo>
                    <a:pt x="3152" y="4140"/>
                  </a:lnTo>
                  <a:lnTo>
                    <a:pt x="3150" y="4142"/>
                  </a:lnTo>
                  <a:lnTo>
                    <a:pt x="3148" y="4146"/>
                  </a:lnTo>
                  <a:lnTo>
                    <a:pt x="3144" y="4146"/>
                  </a:lnTo>
                  <a:lnTo>
                    <a:pt x="3142" y="4146"/>
                  </a:lnTo>
                  <a:lnTo>
                    <a:pt x="3140" y="4148"/>
                  </a:lnTo>
                  <a:lnTo>
                    <a:pt x="3140" y="4152"/>
                  </a:lnTo>
                  <a:lnTo>
                    <a:pt x="3140" y="4158"/>
                  </a:lnTo>
                  <a:lnTo>
                    <a:pt x="3138" y="4158"/>
                  </a:lnTo>
                  <a:lnTo>
                    <a:pt x="3136" y="4158"/>
                  </a:lnTo>
                  <a:lnTo>
                    <a:pt x="3130" y="4156"/>
                  </a:lnTo>
                  <a:lnTo>
                    <a:pt x="3126" y="4152"/>
                  </a:lnTo>
                  <a:lnTo>
                    <a:pt x="3122" y="4142"/>
                  </a:lnTo>
                  <a:lnTo>
                    <a:pt x="3120" y="4132"/>
                  </a:lnTo>
                  <a:lnTo>
                    <a:pt x="3120" y="4124"/>
                  </a:lnTo>
                  <a:lnTo>
                    <a:pt x="3120" y="4120"/>
                  </a:lnTo>
                  <a:lnTo>
                    <a:pt x="3120" y="4116"/>
                  </a:lnTo>
                  <a:lnTo>
                    <a:pt x="3116" y="4104"/>
                  </a:lnTo>
                  <a:lnTo>
                    <a:pt x="3112" y="4092"/>
                  </a:lnTo>
                  <a:lnTo>
                    <a:pt x="3112" y="4086"/>
                  </a:lnTo>
                  <a:lnTo>
                    <a:pt x="3116" y="4082"/>
                  </a:lnTo>
                  <a:lnTo>
                    <a:pt x="3120" y="4072"/>
                  </a:lnTo>
                  <a:lnTo>
                    <a:pt x="3120" y="4066"/>
                  </a:lnTo>
                  <a:lnTo>
                    <a:pt x="3120" y="4062"/>
                  </a:lnTo>
                  <a:lnTo>
                    <a:pt x="3124" y="4054"/>
                  </a:lnTo>
                  <a:lnTo>
                    <a:pt x="3128" y="4052"/>
                  </a:lnTo>
                  <a:lnTo>
                    <a:pt x="3130" y="4050"/>
                  </a:lnTo>
                  <a:lnTo>
                    <a:pt x="3132" y="4052"/>
                  </a:lnTo>
                  <a:lnTo>
                    <a:pt x="3134" y="4052"/>
                  </a:lnTo>
                  <a:lnTo>
                    <a:pt x="3136" y="4056"/>
                  </a:lnTo>
                  <a:lnTo>
                    <a:pt x="3138" y="4056"/>
                  </a:lnTo>
                  <a:lnTo>
                    <a:pt x="3144" y="4046"/>
                  </a:lnTo>
                  <a:lnTo>
                    <a:pt x="3148" y="4034"/>
                  </a:lnTo>
                  <a:lnTo>
                    <a:pt x="3154" y="4008"/>
                  </a:lnTo>
                  <a:lnTo>
                    <a:pt x="3154" y="4006"/>
                  </a:lnTo>
                  <a:lnTo>
                    <a:pt x="3152" y="4002"/>
                  </a:lnTo>
                  <a:lnTo>
                    <a:pt x="3146" y="3992"/>
                  </a:lnTo>
                  <a:lnTo>
                    <a:pt x="3144" y="3986"/>
                  </a:lnTo>
                  <a:lnTo>
                    <a:pt x="3142" y="3978"/>
                  </a:lnTo>
                  <a:lnTo>
                    <a:pt x="3142" y="3970"/>
                  </a:lnTo>
                  <a:lnTo>
                    <a:pt x="3144" y="3960"/>
                  </a:lnTo>
                  <a:lnTo>
                    <a:pt x="3148" y="3944"/>
                  </a:lnTo>
                  <a:lnTo>
                    <a:pt x="3146" y="3936"/>
                  </a:lnTo>
                  <a:lnTo>
                    <a:pt x="3146" y="3934"/>
                  </a:lnTo>
                  <a:lnTo>
                    <a:pt x="3142" y="3934"/>
                  </a:lnTo>
                  <a:lnTo>
                    <a:pt x="3140" y="3936"/>
                  </a:lnTo>
                  <a:lnTo>
                    <a:pt x="3136" y="3942"/>
                  </a:lnTo>
                  <a:lnTo>
                    <a:pt x="3132" y="3946"/>
                  </a:lnTo>
                  <a:lnTo>
                    <a:pt x="3126" y="3944"/>
                  </a:lnTo>
                  <a:lnTo>
                    <a:pt x="3122" y="3942"/>
                  </a:lnTo>
                  <a:lnTo>
                    <a:pt x="3114" y="3938"/>
                  </a:lnTo>
                  <a:lnTo>
                    <a:pt x="3100" y="3930"/>
                  </a:lnTo>
                  <a:lnTo>
                    <a:pt x="3094" y="3926"/>
                  </a:lnTo>
                  <a:lnTo>
                    <a:pt x="3086" y="3928"/>
                  </a:lnTo>
                  <a:lnTo>
                    <a:pt x="3076" y="3932"/>
                  </a:lnTo>
                  <a:lnTo>
                    <a:pt x="3076" y="3936"/>
                  </a:lnTo>
                  <a:lnTo>
                    <a:pt x="3074" y="3938"/>
                  </a:lnTo>
                  <a:lnTo>
                    <a:pt x="3074" y="3946"/>
                  </a:lnTo>
                  <a:lnTo>
                    <a:pt x="3074" y="3952"/>
                  </a:lnTo>
                  <a:lnTo>
                    <a:pt x="3072" y="3958"/>
                  </a:lnTo>
                  <a:lnTo>
                    <a:pt x="3068" y="3966"/>
                  </a:lnTo>
                  <a:lnTo>
                    <a:pt x="3068" y="3972"/>
                  </a:lnTo>
                  <a:lnTo>
                    <a:pt x="3068" y="3986"/>
                  </a:lnTo>
                  <a:lnTo>
                    <a:pt x="3070" y="4000"/>
                  </a:lnTo>
                  <a:lnTo>
                    <a:pt x="3068" y="4010"/>
                  </a:lnTo>
                  <a:lnTo>
                    <a:pt x="3066" y="4018"/>
                  </a:lnTo>
                  <a:lnTo>
                    <a:pt x="3064" y="4026"/>
                  </a:lnTo>
                  <a:lnTo>
                    <a:pt x="3062" y="4032"/>
                  </a:lnTo>
                  <a:lnTo>
                    <a:pt x="3064" y="4038"/>
                  </a:lnTo>
                  <a:lnTo>
                    <a:pt x="3066" y="4040"/>
                  </a:lnTo>
                  <a:lnTo>
                    <a:pt x="3068" y="4046"/>
                  </a:lnTo>
                  <a:lnTo>
                    <a:pt x="3070" y="4050"/>
                  </a:lnTo>
                  <a:lnTo>
                    <a:pt x="3068" y="4054"/>
                  </a:lnTo>
                  <a:lnTo>
                    <a:pt x="3066" y="4058"/>
                  </a:lnTo>
                  <a:lnTo>
                    <a:pt x="3062" y="4060"/>
                  </a:lnTo>
                  <a:lnTo>
                    <a:pt x="3060" y="4056"/>
                  </a:lnTo>
                  <a:lnTo>
                    <a:pt x="3058" y="4054"/>
                  </a:lnTo>
                  <a:lnTo>
                    <a:pt x="3052" y="4044"/>
                  </a:lnTo>
                  <a:lnTo>
                    <a:pt x="3050" y="4042"/>
                  </a:lnTo>
                  <a:lnTo>
                    <a:pt x="3048" y="4040"/>
                  </a:lnTo>
                  <a:close/>
                  <a:moveTo>
                    <a:pt x="3012" y="4336"/>
                  </a:moveTo>
                  <a:lnTo>
                    <a:pt x="3012" y="4336"/>
                  </a:lnTo>
                  <a:lnTo>
                    <a:pt x="2996" y="4362"/>
                  </a:lnTo>
                  <a:lnTo>
                    <a:pt x="2978" y="4384"/>
                  </a:lnTo>
                  <a:lnTo>
                    <a:pt x="2960" y="4400"/>
                  </a:lnTo>
                  <a:lnTo>
                    <a:pt x="2950" y="4412"/>
                  </a:lnTo>
                  <a:lnTo>
                    <a:pt x="2948" y="4420"/>
                  </a:lnTo>
                  <a:lnTo>
                    <a:pt x="2944" y="4428"/>
                  </a:lnTo>
                  <a:lnTo>
                    <a:pt x="2944" y="4432"/>
                  </a:lnTo>
                  <a:lnTo>
                    <a:pt x="2946" y="4434"/>
                  </a:lnTo>
                  <a:lnTo>
                    <a:pt x="2950" y="4432"/>
                  </a:lnTo>
                  <a:lnTo>
                    <a:pt x="2954" y="4426"/>
                  </a:lnTo>
                  <a:lnTo>
                    <a:pt x="2960" y="4422"/>
                  </a:lnTo>
                  <a:lnTo>
                    <a:pt x="2968" y="4410"/>
                  </a:lnTo>
                  <a:lnTo>
                    <a:pt x="2994" y="4388"/>
                  </a:lnTo>
                  <a:lnTo>
                    <a:pt x="3002" y="4380"/>
                  </a:lnTo>
                  <a:lnTo>
                    <a:pt x="3006" y="4372"/>
                  </a:lnTo>
                  <a:lnTo>
                    <a:pt x="3008" y="4368"/>
                  </a:lnTo>
                  <a:lnTo>
                    <a:pt x="3008" y="4364"/>
                  </a:lnTo>
                  <a:lnTo>
                    <a:pt x="3010" y="4358"/>
                  </a:lnTo>
                  <a:lnTo>
                    <a:pt x="3012" y="4356"/>
                  </a:lnTo>
                  <a:lnTo>
                    <a:pt x="3016" y="4354"/>
                  </a:lnTo>
                  <a:lnTo>
                    <a:pt x="3022" y="4352"/>
                  </a:lnTo>
                  <a:lnTo>
                    <a:pt x="3024" y="4350"/>
                  </a:lnTo>
                  <a:lnTo>
                    <a:pt x="3028" y="4344"/>
                  </a:lnTo>
                  <a:lnTo>
                    <a:pt x="3030" y="4338"/>
                  </a:lnTo>
                  <a:lnTo>
                    <a:pt x="3030" y="4336"/>
                  </a:lnTo>
                  <a:lnTo>
                    <a:pt x="3034" y="4336"/>
                  </a:lnTo>
                  <a:lnTo>
                    <a:pt x="3038" y="4334"/>
                  </a:lnTo>
                  <a:lnTo>
                    <a:pt x="3042" y="4330"/>
                  </a:lnTo>
                  <a:lnTo>
                    <a:pt x="3044" y="4324"/>
                  </a:lnTo>
                  <a:lnTo>
                    <a:pt x="3042" y="4316"/>
                  </a:lnTo>
                  <a:lnTo>
                    <a:pt x="3040" y="4312"/>
                  </a:lnTo>
                  <a:lnTo>
                    <a:pt x="3040" y="4306"/>
                  </a:lnTo>
                  <a:lnTo>
                    <a:pt x="3040" y="4296"/>
                  </a:lnTo>
                  <a:lnTo>
                    <a:pt x="3040" y="4288"/>
                  </a:lnTo>
                  <a:lnTo>
                    <a:pt x="3038" y="4286"/>
                  </a:lnTo>
                  <a:lnTo>
                    <a:pt x="3036" y="4284"/>
                  </a:lnTo>
                  <a:lnTo>
                    <a:pt x="3034" y="4284"/>
                  </a:lnTo>
                  <a:lnTo>
                    <a:pt x="3032" y="4286"/>
                  </a:lnTo>
                  <a:lnTo>
                    <a:pt x="3032" y="4294"/>
                  </a:lnTo>
                  <a:lnTo>
                    <a:pt x="3030" y="4302"/>
                  </a:lnTo>
                  <a:lnTo>
                    <a:pt x="3028" y="4304"/>
                  </a:lnTo>
                  <a:lnTo>
                    <a:pt x="3026" y="4306"/>
                  </a:lnTo>
                  <a:lnTo>
                    <a:pt x="3024" y="4306"/>
                  </a:lnTo>
                  <a:lnTo>
                    <a:pt x="3024" y="4308"/>
                  </a:lnTo>
                  <a:lnTo>
                    <a:pt x="3026" y="4312"/>
                  </a:lnTo>
                  <a:lnTo>
                    <a:pt x="3028" y="4318"/>
                  </a:lnTo>
                  <a:lnTo>
                    <a:pt x="3028" y="4322"/>
                  </a:lnTo>
                  <a:lnTo>
                    <a:pt x="3026" y="4326"/>
                  </a:lnTo>
                  <a:lnTo>
                    <a:pt x="3022" y="4330"/>
                  </a:lnTo>
                  <a:lnTo>
                    <a:pt x="3020" y="4328"/>
                  </a:lnTo>
                  <a:lnTo>
                    <a:pt x="3018" y="4328"/>
                  </a:lnTo>
                  <a:lnTo>
                    <a:pt x="3012" y="4336"/>
                  </a:lnTo>
                  <a:close/>
                  <a:moveTo>
                    <a:pt x="3126" y="3596"/>
                  </a:moveTo>
                  <a:lnTo>
                    <a:pt x="3126" y="3596"/>
                  </a:lnTo>
                  <a:lnTo>
                    <a:pt x="3122" y="3592"/>
                  </a:lnTo>
                  <a:lnTo>
                    <a:pt x="3118" y="3590"/>
                  </a:lnTo>
                  <a:lnTo>
                    <a:pt x="3116" y="3590"/>
                  </a:lnTo>
                  <a:lnTo>
                    <a:pt x="3114" y="3590"/>
                  </a:lnTo>
                  <a:lnTo>
                    <a:pt x="3110" y="3594"/>
                  </a:lnTo>
                  <a:lnTo>
                    <a:pt x="3104" y="3598"/>
                  </a:lnTo>
                  <a:lnTo>
                    <a:pt x="3098" y="3600"/>
                  </a:lnTo>
                  <a:lnTo>
                    <a:pt x="3092" y="3608"/>
                  </a:lnTo>
                  <a:lnTo>
                    <a:pt x="3072" y="3644"/>
                  </a:lnTo>
                  <a:lnTo>
                    <a:pt x="3062" y="3662"/>
                  </a:lnTo>
                  <a:lnTo>
                    <a:pt x="3060" y="3678"/>
                  </a:lnTo>
                  <a:lnTo>
                    <a:pt x="3060" y="3694"/>
                  </a:lnTo>
                  <a:lnTo>
                    <a:pt x="3062" y="3712"/>
                  </a:lnTo>
                  <a:lnTo>
                    <a:pt x="3066" y="3726"/>
                  </a:lnTo>
                  <a:lnTo>
                    <a:pt x="3070" y="3730"/>
                  </a:lnTo>
                  <a:lnTo>
                    <a:pt x="3074" y="3734"/>
                  </a:lnTo>
                  <a:lnTo>
                    <a:pt x="3078" y="3742"/>
                  </a:lnTo>
                  <a:lnTo>
                    <a:pt x="3082" y="3752"/>
                  </a:lnTo>
                  <a:lnTo>
                    <a:pt x="3086" y="3762"/>
                  </a:lnTo>
                  <a:lnTo>
                    <a:pt x="3088" y="3764"/>
                  </a:lnTo>
                  <a:lnTo>
                    <a:pt x="3090" y="3762"/>
                  </a:lnTo>
                  <a:lnTo>
                    <a:pt x="3090" y="3756"/>
                  </a:lnTo>
                  <a:lnTo>
                    <a:pt x="3090" y="3748"/>
                  </a:lnTo>
                  <a:lnTo>
                    <a:pt x="3092" y="3738"/>
                  </a:lnTo>
                  <a:lnTo>
                    <a:pt x="3094" y="3730"/>
                  </a:lnTo>
                  <a:lnTo>
                    <a:pt x="3096" y="3726"/>
                  </a:lnTo>
                  <a:lnTo>
                    <a:pt x="3098" y="3722"/>
                  </a:lnTo>
                  <a:lnTo>
                    <a:pt x="3102" y="3718"/>
                  </a:lnTo>
                  <a:lnTo>
                    <a:pt x="3106" y="3712"/>
                  </a:lnTo>
                  <a:lnTo>
                    <a:pt x="3110" y="3702"/>
                  </a:lnTo>
                  <a:lnTo>
                    <a:pt x="3114" y="3690"/>
                  </a:lnTo>
                  <a:lnTo>
                    <a:pt x="3120" y="3662"/>
                  </a:lnTo>
                  <a:lnTo>
                    <a:pt x="3126" y="3644"/>
                  </a:lnTo>
                  <a:lnTo>
                    <a:pt x="3130" y="3632"/>
                  </a:lnTo>
                  <a:lnTo>
                    <a:pt x="3130" y="3628"/>
                  </a:lnTo>
                  <a:lnTo>
                    <a:pt x="3128" y="3622"/>
                  </a:lnTo>
                  <a:lnTo>
                    <a:pt x="3128" y="3618"/>
                  </a:lnTo>
                  <a:lnTo>
                    <a:pt x="3128" y="3614"/>
                  </a:lnTo>
                  <a:lnTo>
                    <a:pt x="3130" y="3610"/>
                  </a:lnTo>
                  <a:lnTo>
                    <a:pt x="3132" y="3608"/>
                  </a:lnTo>
                  <a:lnTo>
                    <a:pt x="3132" y="3604"/>
                  </a:lnTo>
                  <a:lnTo>
                    <a:pt x="3130" y="3600"/>
                  </a:lnTo>
                  <a:lnTo>
                    <a:pt x="3126" y="3596"/>
                  </a:lnTo>
                  <a:close/>
                  <a:moveTo>
                    <a:pt x="4186" y="2510"/>
                  </a:moveTo>
                  <a:lnTo>
                    <a:pt x="4186" y="2510"/>
                  </a:lnTo>
                  <a:lnTo>
                    <a:pt x="4182" y="2506"/>
                  </a:lnTo>
                  <a:lnTo>
                    <a:pt x="4182" y="2510"/>
                  </a:lnTo>
                  <a:lnTo>
                    <a:pt x="4180" y="2516"/>
                  </a:lnTo>
                  <a:lnTo>
                    <a:pt x="4180" y="2518"/>
                  </a:lnTo>
                  <a:lnTo>
                    <a:pt x="4176" y="2522"/>
                  </a:lnTo>
                  <a:lnTo>
                    <a:pt x="4166" y="2526"/>
                  </a:lnTo>
                  <a:lnTo>
                    <a:pt x="4156" y="2534"/>
                  </a:lnTo>
                  <a:lnTo>
                    <a:pt x="4148" y="2544"/>
                  </a:lnTo>
                  <a:lnTo>
                    <a:pt x="4140" y="2558"/>
                  </a:lnTo>
                  <a:lnTo>
                    <a:pt x="4140" y="2560"/>
                  </a:lnTo>
                  <a:lnTo>
                    <a:pt x="4140" y="2562"/>
                  </a:lnTo>
                  <a:lnTo>
                    <a:pt x="4142" y="2564"/>
                  </a:lnTo>
                  <a:lnTo>
                    <a:pt x="4144" y="2562"/>
                  </a:lnTo>
                  <a:lnTo>
                    <a:pt x="4152" y="2556"/>
                  </a:lnTo>
                  <a:lnTo>
                    <a:pt x="4162" y="2546"/>
                  </a:lnTo>
                  <a:lnTo>
                    <a:pt x="4170" y="2536"/>
                  </a:lnTo>
                  <a:lnTo>
                    <a:pt x="4176" y="2532"/>
                  </a:lnTo>
                  <a:lnTo>
                    <a:pt x="4182" y="2528"/>
                  </a:lnTo>
                  <a:lnTo>
                    <a:pt x="4192" y="2522"/>
                  </a:lnTo>
                  <a:lnTo>
                    <a:pt x="4196" y="2518"/>
                  </a:lnTo>
                  <a:lnTo>
                    <a:pt x="4202" y="2516"/>
                  </a:lnTo>
                  <a:lnTo>
                    <a:pt x="4212" y="2512"/>
                  </a:lnTo>
                  <a:lnTo>
                    <a:pt x="4216" y="2510"/>
                  </a:lnTo>
                  <a:lnTo>
                    <a:pt x="4218" y="2508"/>
                  </a:lnTo>
                  <a:lnTo>
                    <a:pt x="4218" y="2506"/>
                  </a:lnTo>
                  <a:lnTo>
                    <a:pt x="4216" y="2502"/>
                  </a:lnTo>
                  <a:lnTo>
                    <a:pt x="4214" y="2500"/>
                  </a:lnTo>
                  <a:lnTo>
                    <a:pt x="4210" y="2500"/>
                  </a:lnTo>
                  <a:lnTo>
                    <a:pt x="4204" y="2504"/>
                  </a:lnTo>
                  <a:lnTo>
                    <a:pt x="4194" y="2510"/>
                  </a:lnTo>
                  <a:lnTo>
                    <a:pt x="4190" y="2510"/>
                  </a:lnTo>
                  <a:lnTo>
                    <a:pt x="4186" y="2510"/>
                  </a:lnTo>
                  <a:close/>
                  <a:moveTo>
                    <a:pt x="3264" y="4226"/>
                  </a:moveTo>
                  <a:lnTo>
                    <a:pt x="3264" y="4226"/>
                  </a:lnTo>
                  <a:lnTo>
                    <a:pt x="3258" y="4226"/>
                  </a:lnTo>
                  <a:lnTo>
                    <a:pt x="3250" y="4226"/>
                  </a:lnTo>
                  <a:lnTo>
                    <a:pt x="3242" y="4228"/>
                  </a:lnTo>
                  <a:lnTo>
                    <a:pt x="3234" y="4226"/>
                  </a:lnTo>
                  <a:lnTo>
                    <a:pt x="3230" y="4226"/>
                  </a:lnTo>
                  <a:lnTo>
                    <a:pt x="3228" y="4228"/>
                  </a:lnTo>
                  <a:lnTo>
                    <a:pt x="3228" y="4234"/>
                  </a:lnTo>
                  <a:lnTo>
                    <a:pt x="3234" y="4244"/>
                  </a:lnTo>
                  <a:lnTo>
                    <a:pt x="3242" y="4252"/>
                  </a:lnTo>
                  <a:lnTo>
                    <a:pt x="3246" y="4258"/>
                  </a:lnTo>
                  <a:lnTo>
                    <a:pt x="3248" y="4260"/>
                  </a:lnTo>
                  <a:lnTo>
                    <a:pt x="3250" y="4262"/>
                  </a:lnTo>
                  <a:lnTo>
                    <a:pt x="3254" y="4264"/>
                  </a:lnTo>
                  <a:lnTo>
                    <a:pt x="3258" y="4266"/>
                  </a:lnTo>
                  <a:lnTo>
                    <a:pt x="3258" y="4268"/>
                  </a:lnTo>
                  <a:lnTo>
                    <a:pt x="3256" y="4272"/>
                  </a:lnTo>
                  <a:lnTo>
                    <a:pt x="3254" y="4276"/>
                  </a:lnTo>
                  <a:lnTo>
                    <a:pt x="3252" y="4276"/>
                  </a:lnTo>
                  <a:lnTo>
                    <a:pt x="3252" y="4278"/>
                  </a:lnTo>
                  <a:lnTo>
                    <a:pt x="3256" y="4282"/>
                  </a:lnTo>
                  <a:lnTo>
                    <a:pt x="3260" y="4288"/>
                  </a:lnTo>
                  <a:lnTo>
                    <a:pt x="3264" y="4296"/>
                  </a:lnTo>
                  <a:lnTo>
                    <a:pt x="3266" y="4298"/>
                  </a:lnTo>
                  <a:lnTo>
                    <a:pt x="3268" y="4300"/>
                  </a:lnTo>
                  <a:lnTo>
                    <a:pt x="3272" y="4298"/>
                  </a:lnTo>
                  <a:lnTo>
                    <a:pt x="3276" y="4298"/>
                  </a:lnTo>
                  <a:lnTo>
                    <a:pt x="3280" y="4298"/>
                  </a:lnTo>
                  <a:lnTo>
                    <a:pt x="3282" y="4300"/>
                  </a:lnTo>
                  <a:lnTo>
                    <a:pt x="3286" y="4302"/>
                  </a:lnTo>
                  <a:lnTo>
                    <a:pt x="3288" y="4300"/>
                  </a:lnTo>
                  <a:lnTo>
                    <a:pt x="3286" y="4296"/>
                  </a:lnTo>
                  <a:lnTo>
                    <a:pt x="3282" y="4292"/>
                  </a:lnTo>
                  <a:lnTo>
                    <a:pt x="3282" y="4290"/>
                  </a:lnTo>
                  <a:lnTo>
                    <a:pt x="3282" y="4288"/>
                  </a:lnTo>
                  <a:lnTo>
                    <a:pt x="3282" y="4284"/>
                  </a:lnTo>
                  <a:lnTo>
                    <a:pt x="3278" y="4280"/>
                  </a:lnTo>
                  <a:lnTo>
                    <a:pt x="3276" y="4276"/>
                  </a:lnTo>
                  <a:lnTo>
                    <a:pt x="3276" y="4272"/>
                  </a:lnTo>
                  <a:lnTo>
                    <a:pt x="3276" y="4260"/>
                  </a:lnTo>
                  <a:lnTo>
                    <a:pt x="3276" y="4248"/>
                  </a:lnTo>
                  <a:lnTo>
                    <a:pt x="3276" y="4242"/>
                  </a:lnTo>
                  <a:lnTo>
                    <a:pt x="3274" y="4240"/>
                  </a:lnTo>
                  <a:lnTo>
                    <a:pt x="3270" y="4236"/>
                  </a:lnTo>
                  <a:lnTo>
                    <a:pt x="3270" y="4234"/>
                  </a:lnTo>
                  <a:lnTo>
                    <a:pt x="3268" y="4230"/>
                  </a:lnTo>
                  <a:lnTo>
                    <a:pt x="3264" y="4226"/>
                  </a:lnTo>
                  <a:close/>
                  <a:moveTo>
                    <a:pt x="2906" y="4970"/>
                  </a:moveTo>
                  <a:lnTo>
                    <a:pt x="2906" y="4970"/>
                  </a:lnTo>
                  <a:lnTo>
                    <a:pt x="2908" y="4964"/>
                  </a:lnTo>
                  <a:lnTo>
                    <a:pt x="2910" y="4962"/>
                  </a:lnTo>
                  <a:lnTo>
                    <a:pt x="2914" y="4960"/>
                  </a:lnTo>
                  <a:lnTo>
                    <a:pt x="2918" y="4958"/>
                  </a:lnTo>
                  <a:lnTo>
                    <a:pt x="2918" y="4956"/>
                  </a:lnTo>
                  <a:lnTo>
                    <a:pt x="2918" y="4950"/>
                  </a:lnTo>
                  <a:lnTo>
                    <a:pt x="2916" y="4942"/>
                  </a:lnTo>
                  <a:lnTo>
                    <a:pt x="2914" y="4932"/>
                  </a:lnTo>
                  <a:lnTo>
                    <a:pt x="2914" y="4924"/>
                  </a:lnTo>
                  <a:lnTo>
                    <a:pt x="2916" y="4918"/>
                  </a:lnTo>
                  <a:lnTo>
                    <a:pt x="2920" y="4912"/>
                  </a:lnTo>
                  <a:lnTo>
                    <a:pt x="2930" y="4902"/>
                  </a:lnTo>
                  <a:lnTo>
                    <a:pt x="2934" y="4898"/>
                  </a:lnTo>
                  <a:lnTo>
                    <a:pt x="2938" y="4892"/>
                  </a:lnTo>
                  <a:lnTo>
                    <a:pt x="2940" y="4888"/>
                  </a:lnTo>
                  <a:lnTo>
                    <a:pt x="2944" y="4886"/>
                  </a:lnTo>
                  <a:lnTo>
                    <a:pt x="2952" y="4882"/>
                  </a:lnTo>
                  <a:lnTo>
                    <a:pt x="2954" y="4882"/>
                  </a:lnTo>
                  <a:lnTo>
                    <a:pt x="2958" y="4878"/>
                  </a:lnTo>
                  <a:lnTo>
                    <a:pt x="2958" y="4872"/>
                  </a:lnTo>
                  <a:lnTo>
                    <a:pt x="2958" y="4862"/>
                  </a:lnTo>
                  <a:lnTo>
                    <a:pt x="2956" y="4840"/>
                  </a:lnTo>
                  <a:lnTo>
                    <a:pt x="2958" y="4822"/>
                  </a:lnTo>
                  <a:lnTo>
                    <a:pt x="2962" y="4808"/>
                  </a:lnTo>
                  <a:lnTo>
                    <a:pt x="2964" y="4804"/>
                  </a:lnTo>
                  <a:lnTo>
                    <a:pt x="2968" y="4800"/>
                  </a:lnTo>
                  <a:lnTo>
                    <a:pt x="2972" y="4796"/>
                  </a:lnTo>
                  <a:lnTo>
                    <a:pt x="2974" y="4792"/>
                  </a:lnTo>
                  <a:lnTo>
                    <a:pt x="2978" y="4792"/>
                  </a:lnTo>
                  <a:lnTo>
                    <a:pt x="2982" y="4796"/>
                  </a:lnTo>
                  <a:lnTo>
                    <a:pt x="2988" y="4800"/>
                  </a:lnTo>
                  <a:lnTo>
                    <a:pt x="2992" y="4802"/>
                  </a:lnTo>
                  <a:lnTo>
                    <a:pt x="3002" y="4802"/>
                  </a:lnTo>
                  <a:lnTo>
                    <a:pt x="3010" y="4800"/>
                  </a:lnTo>
                  <a:lnTo>
                    <a:pt x="3012" y="4798"/>
                  </a:lnTo>
                  <a:lnTo>
                    <a:pt x="3014" y="4796"/>
                  </a:lnTo>
                  <a:lnTo>
                    <a:pt x="3012" y="4792"/>
                  </a:lnTo>
                  <a:lnTo>
                    <a:pt x="3006" y="4786"/>
                  </a:lnTo>
                  <a:lnTo>
                    <a:pt x="2988" y="4770"/>
                  </a:lnTo>
                  <a:lnTo>
                    <a:pt x="2980" y="4760"/>
                  </a:lnTo>
                  <a:lnTo>
                    <a:pt x="2972" y="4752"/>
                  </a:lnTo>
                  <a:lnTo>
                    <a:pt x="2970" y="4744"/>
                  </a:lnTo>
                  <a:lnTo>
                    <a:pt x="2970" y="4742"/>
                  </a:lnTo>
                  <a:lnTo>
                    <a:pt x="2970" y="4738"/>
                  </a:lnTo>
                  <a:lnTo>
                    <a:pt x="2974" y="4734"/>
                  </a:lnTo>
                  <a:lnTo>
                    <a:pt x="2976" y="4730"/>
                  </a:lnTo>
                  <a:lnTo>
                    <a:pt x="2974" y="4726"/>
                  </a:lnTo>
                  <a:lnTo>
                    <a:pt x="2972" y="4722"/>
                  </a:lnTo>
                  <a:lnTo>
                    <a:pt x="2966" y="4714"/>
                  </a:lnTo>
                  <a:lnTo>
                    <a:pt x="2964" y="4708"/>
                  </a:lnTo>
                  <a:lnTo>
                    <a:pt x="2962" y="4702"/>
                  </a:lnTo>
                  <a:lnTo>
                    <a:pt x="2960" y="4696"/>
                  </a:lnTo>
                  <a:lnTo>
                    <a:pt x="2958" y="4692"/>
                  </a:lnTo>
                  <a:lnTo>
                    <a:pt x="2954" y="4690"/>
                  </a:lnTo>
                  <a:lnTo>
                    <a:pt x="2950" y="4686"/>
                  </a:lnTo>
                  <a:lnTo>
                    <a:pt x="2948" y="4684"/>
                  </a:lnTo>
                  <a:lnTo>
                    <a:pt x="2950" y="4678"/>
                  </a:lnTo>
                  <a:lnTo>
                    <a:pt x="2950" y="4672"/>
                  </a:lnTo>
                  <a:lnTo>
                    <a:pt x="2952" y="4668"/>
                  </a:lnTo>
                  <a:lnTo>
                    <a:pt x="2956" y="4666"/>
                  </a:lnTo>
                  <a:lnTo>
                    <a:pt x="2958" y="4666"/>
                  </a:lnTo>
                  <a:lnTo>
                    <a:pt x="2964" y="4666"/>
                  </a:lnTo>
                  <a:lnTo>
                    <a:pt x="2966" y="4666"/>
                  </a:lnTo>
                  <a:lnTo>
                    <a:pt x="2966" y="4662"/>
                  </a:lnTo>
                  <a:lnTo>
                    <a:pt x="2964" y="4658"/>
                  </a:lnTo>
                  <a:lnTo>
                    <a:pt x="2956" y="4648"/>
                  </a:lnTo>
                  <a:lnTo>
                    <a:pt x="2954" y="4644"/>
                  </a:lnTo>
                  <a:lnTo>
                    <a:pt x="2954" y="4642"/>
                  </a:lnTo>
                  <a:lnTo>
                    <a:pt x="2954" y="4640"/>
                  </a:lnTo>
                  <a:lnTo>
                    <a:pt x="2956" y="4638"/>
                  </a:lnTo>
                  <a:lnTo>
                    <a:pt x="2958" y="4638"/>
                  </a:lnTo>
                  <a:lnTo>
                    <a:pt x="2960" y="4636"/>
                  </a:lnTo>
                  <a:lnTo>
                    <a:pt x="2958" y="4630"/>
                  </a:lnTo>
                  <a:lnTo>
                    <a:pt x="2958" y="4628"/>
                  </a:lnTo>
                  <a:lnTo>
                    <a:pt x="2966" y="4632"/>
                  </a:lnTo>
                  <a:lnTo>
                    <a:pt x="2972" y="4636"/>
                  </a:lnTo>
                  <a:lnTo>
                    <a:pt x="2976" y="4636"/>
                  </a:lnTo>
                  <a:lnTo>
                    <a:pt x="2980" y="4632"/>
                  </a:lnTo>
                  <a:lnTo>
                    <a:pt x="2986" y="4632"/>
                  </a:lnTo>
                  <a:lnTo>
                    <a:pt x="2992" y="4630"/>
                  </a:lnTo>
                  <a:lnTo>
                    <a:pt x="2998" y="4628"/>
                  </a:lnTo>
                  <a:lnTo>
                    <a:pt x="2998" y="4626"/>
                  </a:lnTo>
                  <a:lnTo>
                    <a:pt x="2998" y="4624"/>
                  </a:lnTo>
                  <a:lnTo>
                    <a:pt x="2990" y="4618"/>
                  </a:lnTo>
                  <a:lnTo>
                    <a:pt x="2982" y="4610"/>
                  </a:lnTo>
                  <a:lnTo>
                    <a:pt x="2980" y="4606"/>
                  </a:lnTo>
                  <a:lnTo>
                    <a:pt x="2982" y="4602"/>
                  </a:lnTo>
                  <a:lnTo>
                    <a:pt x="2986" y="4598"/>
                  </a:lnTo>
                  <a:lnTo>
                    <a:pt x="2988" y="4598"/>
                  </a:lnTo>
                  <a:lnTo>
                    <a:pt x="2990" y="4598"/>
                  </a:lnTo>
                  <a:lnTo>
                    <a:pt x="2994" y="4600"/>
                  </a:lnTo>
                  <a:lnTo>
                    <a:pt x="3002" y="4600"/>
                  </a:lnTo>
                  <a:lnTo>
                    <a:pt x="3014" y="4596"/>
                  </a:lnTo>
                  <a:lnTo>
                    <a:pt x="3020" y="4592"/>
                  </a:lnTo>
                  <a:lnTo>
                    <a:pt x="3024" y="4586"/>
                  </a:lnTo>
                  <a:lnTo>
                    <a:pt x="3024" y="4580"/>
                  </a:lnTo>
                  <a:lnTo>
                    <a:pt x="3022" y="4578"/>
                  </a:lnTo>
                  <a:lnTo>
                    <a:pt x="3022" y="4576"/>
                  </a:lnTo>
                  <a:lnTo>
                    <a:pt x="3018" y="4576"/>
                  </a:lnTo>
                  <a:lnTo>
                    <a:pt x="3014" y="4578"/>
                  </a:lnTo>
                  <a:lnTo>
                    <a:pt x="3012" y="4578"/>
                  </a:lnTo>
                  <a:lnTo>
                    <a:pt x="3010" y="4576"/>
                  </a:lnTo>
                  <a:lnTo>
                    <a:pt x="3006" y="4572"/>
                  </a:lnTo>
                  <a:lnTo>
                    <a:pt x="3004" y="4572"/>
                  </a:lnTo>
                  <a:lnTo>
                    <a:pt x="3000" y="4570"/>
                  </a:lnTo>
                  <a:lnTo>
                    <a:pt x="2998" y="4566"/>
                  </a:lnTo>
                  <a:lnTo>
                    <a:pt x="2994" y="4562"/>
                  </a:lnTo>
                  <a:lnTo>
                    <a:pt x="2988" y="4560"/>
                  </a:lnTo>
                  <a:lnTo>
                    <a:pt x="2984" y="4560"/>
                  </a:lnTo>
                  <a:lnTo>
                    <a:pt x="2982" y="4560"/>
                  </a:lnTo>
                  <a:lnTo>
                    <a:pt x="2976" y="4564"/>
                  </a:lnTo>
                  <a:lnTo>
                    <a:pt x="2974" y="4564"/>
                  </a:lnTo>
                  <a:lnTo>
                    <a:pt x="2972" y="4562"/>
                  </a:lnTo>
                  <a:lnTo>
                    <a:pt x="2972" y="4560"/>
                  </a:lnTo>
                  <a:lnTo>
                    <a:pt x="2974" y="4558"/>
                  </a:lnTo>
                  <a:lnTo>
                    <a:pt x="2976" y="4556"/>
                  </a:lnTo>
                  <a:lnTo>
                    <a:pt x="2976" y="4550"/>
                  </a:lnTo>
                  <a:lnTo>
                    <a:pt x="2974" y="4548"/>
                  </a:lnTo>
                  <a:lnTo>
                    <a:pt x="2972" y="4548"/>
                  </a:lnTo>
                  <a:lnTo>
                    <a:pt x="2968" y="4548"/>
                  </a:lnTo>
                  <a:lnTo>
                    <a:pt x="2964" y="4550"/>
                  </a:lnTo>
                  <a:lnTo>
                    <a:pt x="2962" y="4550"/>
                  </a:lnTo>
                  <a:lnTo>
                    <a:pt x="2960" y="4548"/>
                  </a:lnTo>
                  <a:lnTo>
                    <a:pt x="2960" y="4542"/>
                  </a:lnTo>
                  <a:lnTo>
                    <a:pt x="2960" y="4536"/>
                  </a:lnTo>
                  <a:lnTo>
                    <a:pt x="2962" y="4530"/>
                  </a:lnTo>
                  <a:lnTo>
                    <a:pt x="2958" y="4522"/>
                  </a:lnTo>
                  <a:lnTo>
                    <a:pt x="2954" y="4518"/>
                  </a:lnTo>
                  <a:lnTo>
                    <a:pt x="2952" y="4520"/>
                  </a:lnTo>
                  <a:lnTo>
                    <a:pt x="2948" y="4520"/>
                  </a:lnTo>
                  <a:lnTo>
                    <a:pt x="2946" y="4518"/>
                  </a:lnTo>
                  <a:lnTo>
                    <a:pt x="2944" y="4510"/>
                  </a:lnTo>
                  <a:lnTo>
                    <a:pt x="2942" y="4504"/>
                  </a:lnTo>
                  <a:lnTo>
                    <a:pt x="2940" y="4502"/>
                  </a:lnTo>
                  <a:lnTo>
                    <a:pt x="2938" y="4502"/>
                  </a:lnTo>
                  <a:lnTo>
                    <a:pt x="2936" y="4504"/>
                  </a:lnTo>
                  <a:lnTo>
                    <a:pt x="2934" y="4508"/>
                  </a:lnTo>
                  <a:lnTo>
                    <a:pt x="2932" y="4514"/>
                  </a:lnTo>
                  <a:lnTo>
                    <a:pt x="2928" y="4520"/>
                  </a:lnTo>
                  <a:lnTo>
                    <a:pt x="2926" y="4522"/>
                  </a:lnTo>
                  <a:lnTo>
                    <a:pt x="2924" y="4520"/>
                  </a:lnTo>
                  <a:lnTo>
                    <a:pt x="2926" y="4512"/>
                  </a:lnTo>
                  <a:lnTo>
                    <a:pt x="2928" y="4504"/>
                  </a:lnTo>
                  <a:lnTo>
                    <a:pt x="2926" y="4500"/>
                  </a:lnTo>
                  <a:lnTo>
                    <a:pt x="2924" y="4500"/>
                  </a:lnTo>
                  <a:lnTo>
                    <a:pt x="2920" y="4502"/>
                  </a:lnTo>
                  <a:lnTo>
                    <a:pt x="2918" y="4506"/>
                  </a:lnTo>
                  <a:lnTo>
                    <a:pt x="2916" y="4514"/>
                  </a:lnTo>
                  <a:lnTo>
                    <a:pt x="2910" y="4528"/>
                  </a:lnTo>
                  <a:lnTo>
                    <a:pt x="2904" y="4538"/>
                  </a:lnTo>
                  <a:lnTo>
                    <a:pt x="2900" y="4542"/>
                  </a:lnTo>
                  <a:lnTo>
                    <a:pt x="2896" y="4544"/>
                  </a:lnTo>
                  <a:lnTo>
                    <a:pt x="2896" y="4548"/>
                  </a:lnTo>
                  <a:lnTo>
                    <a:pt x="2894" y="4556"/>
                  </a:lnTo>
                  <a:lnTo>
                    <a:pt x="2892" y="4558"/>
                  </a:lnTo>
                  <a:lnTo>
                    <a:pt x="2890" y="4560"/>
                  </a:lnTo>
                  <a:lnTo>
                    <a:pt x="2890" y="4562"/>
                  </a:lnTo>
                  <a:lnTo>
                    <a:pt x="2888" y="4570"/>
                  </a:lnTo>
                  <a:lnTo>
                    <a:pt x="2884" y="4572"/>
                  </a:lnTo>
                  <a:lnTo>
                    <a:pt x="2882" y="4574"/>
                  </a:lnTo>
                  <a:lnTo>
                    <a:pt x="2880" y="4572"/>
                  </a:lnTo>
                  <a:lnTo>
                    <a:pt x="2876" y="4570"/>
                  </a:lnTo>
                  <a:lnTo>
                    <a:pt x="2874" y="4572"/>
                  </a:lnTo>
                  <a:lnTo>
                    <a:pt x="2868" y="4580"/>
                  </a:lnTo>
                  <a:lnTo>
                    <a:pt x="2868" y="4582"/>
                  </a:lnTo>
                  <a:lnTo>
                    <a:pt x="2868" y="4584"/>
                  </a:lnTo>
                  <a:lnTo>
                    <a:pt x="2872" y="4586"/>
                  </a:lnTo>
                  <a:lnTo>
                    <a:pt x="2876" y="4592"/>
                  </a:lnTo>
                  <a:lnTo>
                    <a:pt x="2874" y="4594"/>
                  </a:lnTo>
                  <a:lnTo>
                    <a:pt x="2872" y="4598"/>
                  </a:lnTo>
                  <a:lnTo>
                    <a:pt x="2868" y="4602"/>
                  </a:lnTo>
                  <a:lnTo>
                    <a:pt x="2864" y="4600"/>
                  </a:lnTo>
                  <a:lnTo>
                    <a:pt x="2862" y="4600"/>
                  </a:lnTo>
                  <a:lnTo>
                    <a:pt x="2858" y="4604"/>
                  </a:lnTo>
                  <a:lnTo>
                    <a:pt x="2854" y="4608"/>
                  </a:lnTo>
                  <a:lnTo>
                    <a:pt x="2854" y="4604"/>
                  </a:lnTo>
                  <a:lnTo>
                    <a:pt x="2856" y="4598"/>
                  </a:lnTo>
                  <a:lnTo>
                    <a:pt x="2856" y="4596"/>
                  </a:lnTo>
                  <a:lnTo>
                    <a:pt x="2854" y="4596"/>
                  </a:lnTo>
                  <a:lnTo>
                    <a:pt x="2850" y="4598"/>
                  </a:lnTo>
                  <a:lnTo>
                    <a:pt x="2844" y="4602"/>
                  </a:lnTo>
                  <a:lnTo>
                    <a:pt x="2836" y="4610"/>
                  </a:lnTo>
                  <a:lnTo>
                    <a:pt x="2828" y="4616"/>
                  </a:lnTo>
                  <a:lnTo>
                    <a:pt x="2822" y="4618"/>
                  </a:lnTo>
                  <a:lnTo>
                    <a:pt x="2816" y="4618"/>
                  </a:lnTo>
                  <a:lnTo>
                    <a:pt x="2814" y="4618"/>
                  </a:lnTo>
                  <a:lnTo>
                    <a:pt x="2812" y="4618"/>
                  </a:lnTo>
                  <a:lnTo>
                    <a:pt x="2812" y="4630"/>
                  </a:lnTo>
                  <a:lnTo>
                    <a:pt x="2810" y="4634"/>
                  </a:lnTo>
                  <a:lnTo>
                    <a:pt x="2806" y="4640"/>
                  </a:lnTo>
                  <a:lnTo>
                    <a:pt x="2798" y="4652"/>
                  </a:lnTo>
                  <a:lnTo>
                    <a:pt x="2786" y="4666"/>
                  </a:lnTo>
                  <a:lnTo>
                    <a:pt x="2780" y="4674"/>
                  </a:lnTo>
                  <a:lnTo>
                    <a:pt x="2778" y="4684"/>
                  </a:lnTo>
                  <a:lnTo>
                    <a:pt x="2774" y="4688"/>
                  </a:lnTo>
                  <a:lnTo>
                    <a:pt x="2766" y="4692"/>
                  </a:lnTo>
                  <a:lnTo>
                    <a:pt x="2746" y="4696"/>
                  </a:lnTo>
                  <a:lnTo>
                    <a:pt x="2724" y="4700"/>
                  </a:lnTo>
                  <a:lnTo>
                    <a:pt x="2716" y="4704"/>
                  </a:lnTo>
                  <a:lnTo>
                    <a:pt x="2712" y="4706"/>
                  </a:lnTo>
                  <a:lnTo>
                    <a:pt x="2710" y="4710"/>
                  </a:lnTo>
                  <a:lnTo>
                    <a:pt x="2708" y="4716"/>
                  </a:lnTo>
                  <a:lnTo>
                    <a:pt x="2710" y="4724"/>
                  </a:lnTo>
                  <a:lnTo>
                    <a:pt x="2708" y="4728"/>
                  </a:lnTo>
                  <a:lnTo>
                    <a:pt x="2704" y="4726"/>
                  </a:lnTo>
                  <a:lnTo>
                    <a:pt x="2702" y="4724"/>
                  </a:lnTo>
                  <a:lnTo>
                    <a:pt x="2700" y="4724"/>
                  </a:lnTo>
                  <a:lnTo>
                    <a:pt x="2698" y="4728"/>
                  </a:lnTo>
                  <a:lnTo>
                    <a:pt x="2698" y="4734"/>
                  </a:lnTo>
                  <a:lnTo>
                    <a:pt x="2700" y="4738"/>
                  </a:lnTo>
                  <a:lnTo>
                    <a:pt x="2702" y="4738"/>
                  </a:lnTo>
                  <a:lnTo>
                    <a:pt x="2702" y="4740"/>
                  </a:lnTo>
                  <a:lnTo>
                    <a:pt x="2700" y="4742"/>
                  </a:lnTo>
                  <a:lnTo>
                    <a:pt x="2698" y="4750"/>
                  </a:lnTo>
                  <a:lnTo>
                    <a:pt x="2696" y="4756"/>
                  </a:lnTo>
                  <a:lnTo>
                    <a:pt x="2692" y="4760"/>
                  </a:lnTo>
                  <a:lnTo>
                    <a:pt x="2692" y="4764"/>
                  </a:lnTo>
                  <a:lnTo>
                    <a:pt x="2696" y="4768"/>
                  </a:lnTo>
                  <a:lnTo>
                    <a:pt x="2698" y="4772"/>
                  </a:lnTo>
                  <a:lnTo>
                    <a:pt x="2698" y="4774"/>
                  </a:lnTo>
                  <a:lnTo>
                    <a:pt x="2690" y="4768"/>
                  </a:lnTo>
                  <a:lnTo>
                    <a:pt x="2684" y="4766"/>
                  </a:lnTo>
                  <a:lnTo>
                    <a:pt x="2678" y="4766"/>
                  </a:lnTo>
                  <a:lnTo>
                    <a:pt x="2672" y="4764"/>
                  </a:lnTo>
                  <a:lnTo>
                    <a:pt x="2672" y="4762"/>
                  </a:lnTo>
                  <a:lnTo>
                    <a:pt x="2672" y="4760"/>
                  </a:lnTo>
                  <a:lnTo>
                    <a:pt x="2674" y="4756"/>
                  </a:lnTo>
                  <a:lnTo>
                    <a:pt x="2672" y="4756"/>
                  </a:lnTo>
                  <a:lnTo>
                    <a:pt x="2670" y="4756"/>
                  </a:lnTo>
                  <a:lnTo>
                    <a:pt x="2666" y="4754"/>
                  </a:lnTo>
                  <a:lnTo>
                    <a:pt x="2664" y="4752"/>
                  </a:lnTo>
                  <a:lnTo>
                    <a:pt x="2664" y="4754"/>
                  </a:lnTo>
                  <a:lnTo>
                    <a:pt x="2662" y="4756"/>
                  </a:lnTo>
                  <a:lnTo>
                    <a:pt x="2656" y="4758"/>
                  </a:lnTo>
                  <a:lnTo>
                    <a:pt x="2650" y="4758"/>
                  </a:lnTo>
                  <a:lnTo>
                    <a:pt x="2644" y="4756"/>
                  </a:lnTo>
                  <a:lnTo>
                    <a:pt x="2640" y="4750"/>
                  </a:lnTo>
                  <a:lnTo>
                    <a:pt x="2638" y="4742"/>
                  </a:lnTo>
                  <a:lnTo>
                    <a:pt x="2632" y="4744"/>
                  </a:lnTo>
                  <a:lnTo>
                    <a:pt x="2628" y="4746"/>
                  </a:lnTo>
                  <a:lnTo>
                    <a:pt x="2622" y="4750"/>
                  </a:lnTo>
                  <a:lnTo>
                    <a:pt x="2620" y="4758"/>
                  </a:lnTo>
                  <a:lnTo>
                    <a:pt x="2618" y="4764"/>
                  </a:lnTo>
                  <a:lnTo>
                    <a:pt x="2614" y="4772"/>
                  </a:lnTo>
                  <a:lnTo>
                    <a:pt x="2610" y="4780"/>
                  </a:lnTo>
                  <a:lnTo>
                    <a:pt x="2606" y="4802"/>
                  </a:lnTo>
                  <a:lnTo>
                    <a:pt x="2606" y="4812"/>
                  </a:lnTo>
                  <a:lnTo>
                    <a:pt x="2608" y="4820"/>
                  </a:lnTo>
                  <a:lnTo>
                    <a:pt x="2610" y="4826"/>
                  </a:lnTo>
                  <a:lnTo>
                    <a:pt x="2616" y="4830"/>
                  </a:lnTo>
                  <a:lnTo>
                    <a:pt x="2620" y="4834"/>
                  </a:lnTo>
                  <a:lnTo>
                    <a:pt x="2620" y="4836"/>
                  </a:lnTo>
                  <a:lnTo>
                    <a:pt x="2616" y="4844"/>
                  </a:lnTo>
                  <a:lnTo>
                    <a:pt x="2614" y="4848"/>
                  </a:lnTo>
                  <a:lnTo>
                    <a:pt x="2614" y="4854"/>
                  </a:lnTo>
                  <a:lnTo>
                    <a:pt x="2614" y="4858"/>
                  </a:lnTo>
                  <a:lnTo>
                    <a:pt x="2618" y="4864"/>
                  </a:lnTo>
                  <a:lnTo>
                    <a:pt x="2622" y="4870"/>
                  </a:lnTo>
                  <a:lnTo>
                    <a:pt x="2624" y="4874"/>
                  </a:lnTo>
                  <a:lnTo>
                    <a:pt x="2624" y="4876"/>
                  </a:lnTo>
                  <a:lnTo>
                    <a:pt x="2622" y="4878"/>
                  </a:lnTo>
                  <a:lnTo>
                    <a:pt x="2620" y="4880"/>
                  </a:lnTo>
                  <a:lnTo>
                    <a:pt x="2626" y="4882"/>
                  </a:lnTo>
                  <a:lnTo>
                    <a:pt x="2630" y="4886"/>
                  </a:lnTo>
                  <a:lnTo>
                    <a:pt x="2632" y="4888"/>
                  </a:lnTo>
                  <a:lnTo>
                    <a:pt x="2632" y="4890"/>
                  </a:lnTo>
                  <a:lnTo>
                    <a:pt x="2630" y="4892"/>
                  </a:lnTo>
                  <a:lnTo>
                    <a:pt x="2628" y="4898"/>
                  </a:lnTo>
                  <a:lnTo>
                    <a:pt x="2626" y="4900"/>
                  </a:lnTo>
                  <a:lnTo>
                    <a:pt x="2628" y="4902"/>
                  </a:lnTo>
                  <a:lnTo>
                    <a:pt x="2632" y="4904"/>
                  </a:lnTo>
                  <a:lnTo>
                    <a:pt x="2634" y="4904"/>
                  </a:lnTo>
                  <a:lnTo>
                    <a:pt x="2640" y="4900"/>
                  </a:lnTo>
                  <a:lnTo>
                    <a:pt x="2646" y="4898"/>
                  </a:lnTo>
                  <a:lnTo>
                    <a:pt x="2650" y="4898"/>
                  </a:lnTo>
                  <a:lnTo>
                    <a:pt x="2652" y="4902"/>
                  </a:lnTo>
                  <a:lnTo>
                    <a:pt x="2652" y="4908"/>
                  </a:lnTo>
                  <a:lnTo>
                    <a:pt x="2652" y="4910"/>
                  </a:lnTo>
                  <a:lnTo>
                    <a:pt x="2650" y="4918"/>
                  </a:lnTo>
                  <a:lnTo>
                    <a:pt x="2648" y="4926"/>
                  </a:lnTo>
                  <a:lnTo>
                    <a:pt x="2648" y="4934"/>
                  </a:lnTo>
                  <a:lnTo>
                    <a:pt x="2652" y="4942"/>
                  </a:lnTo>
                  <a:lnTo>
                    <a:pt x="2658" y="4960"/>
                  </a:lnTo>
                  <a:lnTo>
                    <a:pt x="2660" y="4972"/>
                  </a:lnTo>
                  <a:lnTo>
                    <a:pt x="2660" y="4980"/>
                  </a:lnTo>
                  <a:lnTo>
                    <a:pt x="2660" y="4984"/>
                  </a:lnTo>
                  <a:lnTo>
                    <a:pt x="2660" y="4986"/>
                  </a:lnTo>
                  <a:lnTo>
                    <a:pt x="2666" y="4986"/>
                  </a:lnTo>
                  <a:lnTo>
                    <a:pt x="2678" y="4988"/>
                  </a:lnTo>
                  <a:lnTo>
                    <a:pt x="2684" y="4992"/>
                  </a:lnTo>
                  <a:lnTo>
                    <a:pt x="2692" y="4992"/>
                  </a:lnTo>
                  <a:lnTo>
                    <a:pt x="2698" y="4986"/>
                  </a:lnTo>
                  <a:lnTo>
                    <a:pt x="2702" y="4982"/>
                  </a:lnTo>
                  <a:lnTo>
                    <a:pt x="2706" y="4982"/>
                  </a:lnTo>
                  <a:lnTo>
                    <a:pt x="2712" y="4982"/>
                  </a:lnTo>
                  <a:lnTo>
                    <a:pt x="2716" y="4984"/>
                  </a:lnTo>
                  <a:lnTo>
                    <a:pt x="2720" y="4986"/>
                  </a:lnTo>
                  <a:lnTo>
                    <a:pt x="2722" y="4992"/>
                  </a:lnTo>
                  <a:lnTo>
                    <a:pt x="2724" y="4996"/>
                  </a:lnTo>
                  <a:lnTo>
                    <a:pt x="2724" y="5002"/>
                  </a:lnTo>
                  <a:lnTo>
                    <a:pt x="2724" y="5010"/>
                  </a:lnTo>
                  <a:lnTo>
                    <a:pt x="2726" y="5012"/>
                  </a:lnTo>
                  <a:lnTo>
                    <a:pt x="2728" y="5012"/>
                  </a:lnTo>
                  <a:lnTo>
                    <a:pt x="2734" y="5010"/>
                  </a:lnTo>
                  <a:lnTo>
                    <a:pt x="2740" y="5004"/>
                  </a:lnTo>
                  <a:lnTo>
                    <a:pt x="2742" y="5002"/>
                  </a:lnTo>
                  <a:lnTo>
                    <a:pt x="2746" y="5002"/>
                  </a:lnTo>
                  <a:lnTo>
                    <a:pt x="2754" y="5004"/>
                  </a:lnTo>
                  <a:lnTo>
                    <a:pt x="2756" y="5004"/>
                  </a:lnTo>
                  <a:lnTo>
                    <a:pt x="2760" y="5004"/>
                  </a:lnTo>
                  <a:lnTo>
                    <a:pt x="2764" y="5002"/>
                  </a:lnTo>
                  <a:lnTo>
                    <a:pt x="2768" y="4998"/>
                  </a:lnTo>
                  <a:lnTo>
                    <a:pt x="2770" y="4992"/>
                  </a:lnTo>
                  <a:lnTo>
                    <a:pt x="2774" y="4990"/>
                  </a:lnTo>
                  <a:lnTo>
                    <a:pt x="2776" y="4990"/>
                  </a:lnTo>
                  <a:lnTo>
                    <a:pt x="2778" y="4992"/>
                  </a:lnTo>
                  <a:lnTo>
                    <a:pt x="2784" y="4996"/>
                  </a:lnTo>
                  <a:lnTo>
                    <a:pt x="2788" y="4998"/>
                  </a:lnTo>
                  <a:lnTo>
                    <a:pt x="2792" y="4998"/>
                  </a:lnTo>
                  <a:lnTo>
                    <a:pt x="2794" y="4998"/>
                  </a:lnTo>
                  <a:lnTo>
                    <a:pt x="2796" y="5000"/>
                  </a:lnTo>
                  <a:lnTo>
                    <a:pt x="2796" y="5004"/>
                  </a:lnTo>
                  <a:lnTo>
                    <a:pt x="2796" y="5006"/>
                  </a:lnTo>
                  <a:lnTo>
                    <a:pt x="2798" y="5008"/>
                  </a:lnTo>
                  <a:lnTo>
                    <a:pt x="2800" y="5008"/>
                  </a:lnTo>
                  <a:lnTo>
                    <a:pt x="2806" y="5006"/>
                  </a:lnTo>
                  <a:lnTo>
                    <a:pt x="2814" y="5004"/>
                  </a:lnTo>
                  <a:lnTo>
                    <a:pt x="2820" y="5004"/>
                  </a:lnTo>
                  <a:lnTo>
                    <a:pt x="2826" y="5008"/>
                  </a:lnTo>
                  <a:lnTo>
                    <a:pt x="2830" y="5012"/>
                  </a:lnTo>
                  <a:lnTo>
                    <a:pt x="2834" y="5016"/>
                  </a:lnTo>
                  <a:lnTo>
                    <a:pt x="2836" y="5022"/>
                  </a:lnTo>
                  <a:lnTo>
                    <a:pt x="2836" y="5030"/>
                  </a:lnTo>
                  <a:lnTo>
                    <a:pt x="2836" y="5036"/>
                  </a:lnTo>
                  <a:lnTo>
                    <a:pt x="2836" y="5040"/>
                  </a:lnTo>
                  <a:lnTo>
                    <a:pt x="2840" y="5042"/>
                  </a:lnTo>
                  <a:lnTo>
                    <a:pt x="2846" y="5040"/>
                  </a:lnTo>
                  <a:lnTo>
                    <a:pt x="2852" y="5036"/>
                  </a:lnTo>
                  <a:lnTo>
                    <a:pt x="2868" y="5026"/>
                  </a:lnTo>
                  <a:lnTo>
                    <a:pt x="2876" y="5024"/>
                  </a:lnTo>
                  <a:lnTo>
                    <a:pt x="2882" y="5022"/>
                  </a:lnTo>
                  <a:lnTo>
                    <a:pt x="2886" y="5020"/>
                  </a:lnTo>
                  <a:lnTo>
                    <a:pt x="2890" y="5018"/>
                  </a:lnTo>
                  <a:lnTo>
                    <a:pt x="2894" y="5008"/>
                  </a:lnTo>
                  <a:lnTo>
                    <a:pt x="2896" y="4996"/>
                  </a:lnTo>
                  <a:lnTo>
                    <a:pt x="2898" y="4986"/>
                  </a:lnTo>
                  <a:lnTo>
                    <a:pt x="2898" y="4982"/>
                  </a:lnTo>
                  <a:lnTo>
                    <a:pt x="2902" y="4980"/>
                  </a:lnTo>
                  <a:lnTo>
                    <a:pt x="2904" y="4978"/>
                  </a:lnTo>
                  <a:lnTo>
                    <a:pt x="2906" y="4970"/>
                  </a:lnTo>
                  <a:close/>
                  <a:moveTo>
                    <a:pt x="2606" y="3938"/>
                  </a:moveTo>
                  <a:lnTo>
                    <a:pt x="2606" y="3938"/>
                  </a:lnTo>
                  <a:lnTo>
                    <a:pt x="2616" y="3942"/>
                  </a:lnTo>
                  <a:lnTo>
                    <a:pt x="2622" y="3944"/>
                  </a:lnTo>
                  <a:lnTo>
                    <a:pt x="2624" y="3944"/>
                  </a:lnTo>
                  <a:lnTo>
                    <a:pt x="2626" y="3944"/>
                  </a:lnTo>
                  <a:lnTo>
                    <a:pt x="2630" y="3948"/>
                  </a:lnTo>
                  <a:lnTo>
                    <a:pt x="2634" y="3950"/>
                  </a:lnTo>
                  <a:lnTo>
                    <a:pt x="2638" y="3948"/>
                  </a:lnTo>
                  <a:lnTo>
                    <a:pt x="2640" y="3942"/>
                  </a:lnTo>
                  <a:lnTo>
                    <a:pt x="2640" y="3940"/>
                  </a:lnTo>
                  <a:lnTo>
                    <a:pt x="2642" y="3940"/>
                  </a:lnTo>
                  <a:lnTo>
                    <a:pt x="2646" y="3940"/>
                  </a:lnTo>
                  <a:lnTo>
                    <a:pt x="2652" y="3938"/>
                  </a:lnTo>
                  <a:lnTo>
                    <a:pt x="2654" y="3938"/>
                  </a:lnTo>
                  <a:lnTo>
                    <a:pt x="2654" y="3934"/>
                  </a:lnTo>
                  <a:lnTo>
                    <a:pt x="2656" y="3930"/>
                  </a:lnTo>
                  <a:lnTo>
                    <a:pt x="2658" y="3928"/>
                  </a:lnTo>
                  <a:lnTo>
                    <a:pt x="2664" y="3926"/>
                  </a:lnTo>
                  <a:lnTo>
                    <a:pt x="2666" y="3924"/>
                  </a:lnTo>
                  <a:lnTo>
                    <a:pt x="2670" y="3922"/>
                  </a:lnTo>
                  <a:lnTo>
                    <a:pt x="2670" y="3918"/>
                  </a:lnTo>
                  <a:lnTo>
                    <a:pt x="2672" y="3912"/>
                  </a:lnTo>
                  <a:lnTo>
                    <a:pt x="2674" y="3902"/>
                  </a:lnTo>
                  <a:lnTo>
                    <a:pt x="2678" y="3892"/>
                  </a:lnTo>
                  <a:lnTo>
                    <a:pt x="2684" y="3884"/>
                  </a:lnTo>
                  <a:lnTo>
                    <a:pt x="2690" y="3878"/>
                  </a:lnTo>
                  <a:lnTo>
                    <a:pt x="2692" y="3874"/>
                  </a:lnTo>
                  <a:lnTo>
                    <a:pt x="2692" y="3868"/>
                  </a:lnTo>
                  <a:lnTo>
                    <a:pt x="2690" y="3862"/>
                  </a:lnTo>
                  <a:lnTo>
                    <a:pt x="2686" y="3858"/>
                  </a:lnTo>
                  <a:lnTo>
                    <a:pt x="2682" y="3856"/>
                  </a:lnTo>
                  <a:lnTo>
                    <a:pt x="2680" y="3854"/>
                  </a:lnTo>
                  <a:lnTo>
                    <a:pt x="2676" y="3852"/>
                  </a:lnTo>
                  <a:lnTo>
                    <a:pt x="2674" y="3854"/>
                  </a:lnTo>
                  <a:lnTo>
                    <a:pt x="2670" y="3856"/>
                  </a:lnTo>
                  <a:lnTo>
                    <a:pt x="2666" y="3856"/>
                  </a:lnTo>
                  <a:lnTo>
                    <a:pt x="2660" y="3856"/>
                  </a:lnTo>
                  <a:lnTo>
                    <a:pt x="2654" y="3858"/>
                  </a:lnTo>
                  <a:lnTo>
                    <a:pt x="2652" y="3860"/>
                  </a:lnTo>
                  <a:lnTo>
                    <a:pt x="2648" y="3860"/>
                  </a:lnTo>
                  <a:lnTo>
                    <a:pt x="2642" y="3858"/>
                  </a:lnTo>
                  <a:lnTo>
                    <a:pt x="2636" y="3858"/>
                  </a:lnTo>
                  <a:lnTo>
                    <a:pt x="2634" y="3858"/>
                  </a:lnTo>
                  <a:lnTo>
                    <a:pt x="2632" y="3862"/>
                  </a:lnTo>
                  <a:lnTo>
                    <a:pt x="2630" y="3864"/>
                  </a:lnTo>
                  <a:lnTo>
                    <a:pt x="2626" y="3864"/>
                  </a:lnTo>
                  <a:lnTo>
                    <a:pt x="2622" y="3862"/>
                  </a:lnTo>
                  <a:lnTo>
                    <a:pt x="2620" y="3864"/>
                  </a:lnTo>
                  <a:lnTo>
                    <a:pt x="2618" y="3866"/>
                  </a:lnTo>
                  <a:lnTo>
                    <a:pt x="2616" y="3870"/>
                  </a:lnTo>
                  <a:lnTo>
                    <a:pt x="2616" y="3872"/>
                  </a:lnTo>
                  <a:lnTo>
                    <a:pt x="2614" y="3874"/>
                  </a:lnTo>
                  <a:lnTo>
                    <a:pt x="2608" y="3882"/>
                  </a:lnTo>
                  <a:lnTo>
                    <a:pt x="2604" y="3886"/>
                  </a:lnTo>
                  <a:lnTo>
                    <a:pt x="2598" y="3890"/>
                  </a:lnTo>
                  <a:lnTo>
                    <a:pt x="2596" y="3896"/>
                  </a:lnTo>
                  <a:lnTo>
                    <a:pt x="2596" y="3908"/>
                  </a:lnTo>
                  <a:lnTo>
                    <a:pt x="2596" y="3920"/>
                  </a:lnTo>
                  <a:lnTo>
                    <a:pt x="2596" y="3926"/>
                  </a:lnTo>
                  <a:lnTo>
                    <a:pt x="2600" y="3932"/>
                  </a:lnTo>
                  <a:lnTo>
                    <a:pt x="2606" y="3938"/>
                  </a:lnTo>
                  <a:close/>
                  <a:moveTo>
                    <a:pt x="3234" y="3626"/>
                  </a:moveTo>
                  <a:lnTo>
                    <a:pt x="3234" y="3626"/>
                  </a:lnTo>
                  <a:lnTo>
                    <a:pt x="3234" y="3624"/>
                  </a:lnTo>
                  <a:lnTo>
                    <a:pt x="3232" y="3624"/>
                  </a:lnTo>
                  <a:lnTo>
                    <a:pt x="3226" y="3626"/>
                  </a:lnTo>
                  <a:lnTo>
                    <a:pt x="3222" y="3632"/>
                  </a:lnTo>
                  <a:lnTo>
                    <a:pt x="3222" y="3634"/>
                  </a:lnTo>
                  <a:lnTo>
                    <a:pt x="3224" y="3636"/>
                  </a:lnTo>
                  <a:lnTo>
                    <a:pt x="3226" y="3636"/>
                  </a:lnTo>
                  <a:lnTo>
                    <a:pt x="3230" y="3634"/>
                  </a:lnTo>
                  <a:lnTo>
                    <a:pt x="3234" y="3626"/>
                  </a:lnTo>
                  <a:close/>
                  <a:moveTo>
                    <a:pt x="3140" y="4236"/>
                  </a:moveTo>
                  <a:lnTo>
                    <a:pt x="3140" y="4236"/>
                  </a:lnTo>
                  <a:lnTo>
                    <a:pt x="3142" y="4224"/>
                  </a:lnTo>
                  <a:lnTo>
                    <a:pt x="3142" y="4222"/>
                  </a:lnTo>
                  <a:lnTo>
                    <a:pt x="3138" y="4224"/>
                  </a:lnTo>
                  <a:lnTo>
                    <a:pt x="3136" y="4226"/>
                  </a:lnTo>
                  <a:lnTo>
                    <a:pt x="3136" y="4230"/>
                  </a:lnTo>
                  <a:lnTo>
                    <a:pt x="3134" y="4236"/>
                  </a:lnTo>
                  <a:lnTo>
                    <a:pt x="3134" y="4240"/>
                  </a:lnTo>
                  <a:lnTo>
                    <a:pt x="3136" y="4242"/>
                  </a:lnTo>
                  <a:lnTo>
                    <a:pt x="3138" y="4242"/>
                  </a:lnTo>
                  <a:lnTo>
                    <a:pt x="3140" y="4236"/>
                  </a:lnTo>
                  <a:close/>
                  <a:moveTo>
                    <a:pt x="3216" y="3638"/>
                  </a:moveTo>
                  <a:lnTo>
                    <a:pt x="3216" y="3638"/>
                  </a:lnTo>
                  <a:lnTo>
                    <a:pt x="3216" y="3634"/>
                  </a:lnTo>
                  <a:lnTo>
                    <a:pt x="3212" y="3632"/>
                  </a:lnTo>
                  <a:lnTo>
                    <a:pt x="3208" y="3632"/>
                  </a:lnTo>
                  <a:lnTo>
                    <a:pt x="3206" y="3636"/>
                  </a:lnTo>
                  <a:lnTo>
                    <a:pt x="3208" y="3638"/>
                  </a:lnTo>
                  <a:lnTo>
                    <a:pt x="3210" y="3640"/>
                  </a:lnTo>
                  <a:lnTo>
                    <a:pt x="3214" y="3640"/>
                  </a:lnTo>
                  <a:lnTo>
                    <a:pt x="3216" y="3638"/>
                  </a:lnTo>
                  <a:close/>
                  <a:moveTo>
                    <a:pt x="3130" y="4102"/>
                  </a:moveTo>
                  <a:lnTo>
                    <a:pt x="3130" y="4102"/>
                  </a:lnTo>
                  <a:lnTo>
                    <a:pt x="3128" y="4106"/>
                  </a:lnTo>
                  <a:lnTo>
                    <a:pt x="3128" y="4108"/>
                  </a:lnTo>
                  <a:lnTo>
                    <a:pt x="3132" y="4120"/>
                  </a:lnTo>
                  <a:lnTo>
                    <a:pt x="3134" y="4124"/>
                  </a:lnTo>
                  <a:lnTo>
                    <a:pt x="3136" y="4124"/>
                  </a:lnTo>
                  <a:lnTo>
                    <a:pt x="3136" y="4120"/>
                  </a:lnTo>
                  <a:lnTo>
                    <a:pt x="3136" y="4116"/>
                  </a:lnTo>
                  <a:lnTo>
                    <a:pt x="3134" y="4104"/>
                  </a:lnTo>
                  <a:lnTo>
                    <a:pt x="3132" y="4102"/>
                  </a:lnTo>
                  <a:lnTo>
                    <a:pt x="3130" y="4102"/>
                  </a:lnTo>
                  <a:close/>
                  <a:moveTo>
                    <a:pt x="3462" y="5402"/>
                  </a:moveTo>
                  <a:lnTo>
                    <a:pt x="3462" y="5402"/>
                  </a:lnTo>
                  <a:lnTo>
                    <a:pt x="3462" y="5410"/>
                  </a:lnTo>
                  <a:lnTo>
                    <a:pt x="3462" y="5414"/>
                  </a:lnTo>
                  <a:lnTo>
                    <a:pt x="3466" y="5416"/>
                  </a:lnTo>
                  <a:lnTo>
                    <a:pt x="3472" y="5418"/>
                  </a:lnTo>
                  <a:lnTo>
                    <a:pt x="3476" y="5418"/>
                  </a:lnTo>
                  <a:lnTo>
                    <a:pt x="3478" y="5416"/>
                  </a:lnTo>
                  <a:lnTo>
                    <a:pt x="3478" y="5412"/>
                  </a:lnTo>
                  <a:lnTo>
                    <a:pt x="3474" y="5404"/>
                  </a:lnTo>
                  <a:lnTo>
                    <a:pt x="3468" y="5398"/>
                  </a:lnTo>
                  <a:lnTo>
                    <a:pt x="3464" y="5394"/>
                  </a:lnTo>
                  <a:lnTo>
                    <a:pt x="3462" y="5396"/>
                  </a:lnTo>
                  <a:lnTo>
                    <a:pt x="3462" y="5402"/>
                  </a:lnTo>
                  <a:close/>
                  <a:moveTo>
                    <a:pt x="4244" y="2492"/>
                  </a:moveTo>
                  <a:lnTo>
                    <a:pt x="4244" y="2492"/>
                  </a:lnTo>
                  <a:lnTo>
                    <a:pt x="4244" y="2496"/>
                  </a:lnTo>
                  <a:lnTo>
                    <a:pt x="4248" y="2496"/>
                  </a:lnTo>
                  <a:lnTo>
                    <a:pt x="4256" y="2492"/>
                  </a:lnTo>
                  <a:lnTo>
                    <a:pt x="4264" y="2486"/>
                  </a:lnTo>
                  <a:lnTo>
                    <a:pt x="4280" y="2470"/>
                  </a:lnTo>
                  <a:lnTo>
                    <a:pt x="4284" y="2464"/>
                  </a:lnTo>
                  <a:lnTo>
                    <a:pt x="4284" y="2460"/>
                  </a:lnTo>
                  <a:lnTo>
                    <a:pt x="4282" y="2460"/>
                  </a:lnTo>
                  <a:lnTo>
                    <a:pt x="4276" y="2460"/>
                  </a:lnTo>
                  <a:lnTo>
                    <a:pt x="4266" y="2466"/>
                  </a:lnTo>
                  <a:lnTo>
                    <a:pt x="4254" y="2476"/>
                  </a:lnTo>
                  <a:lnTo>
                    <a:pt x="4248" y="2484"/>
                  </a:lnTo>
                  <a:lnTo>
                    <a:pt x="4244" y="2492"/>
                  </a:lnTo>
                  <a:close/>
                  <a:moveTo>
                    <a:pt x="4364" y="2396"/>
                  </a:moveTo>
                  <a:lnTo>
                    <a:pt x="4364" y="2396"/>
                  </a:lnTo>
                  <a:lnTo>
                    <a:pt x="4368" y="2398"/>
                  </a:lnTo>
                  <a:lnTo>
                    <a:pt x="4370" y="2396"/>
                  </a:lnTo>
                  <a:lnTo>
                    <a:pt x="4370" y="2394"/>
                  </a:lnTo>
                  <a:lnTo>
                    <a:pt x="4368" y="2392"/>
                  </a:lnTo>
                  <a:lnTo>
                    <a:pt x="4366" y="2390"/>
                  </a:lnTo>
                  <a:lnTo>
                    <a:pt x="4364" y="2392"/>
                  </a:lnTo>
                  <a:lnTo>
                    <a:pt x="4364" y="2394"/>
                  </a:lnTo>
                  <a:lnTo>
                    <a:pt x="4364" y="2396"/>
                  </a:lnTo>
                  <a:close/>
                  <a:moveTo>
                    <a:pt x="4388" y="2374"/>
                  </a:moveTo>
                  <a:lnTo>
                    <a:pt x="4388" y="2374"/>
                  </a:lnTo>
                  <a:lnTo>
                    <a:pt x="4392" y="2376"/>
                  </a:lnTo>
                  <a:lnTo>
                    <a:pt x="4392" y="2374"/>
                  </a:lnTo>
                  <a:lnTo>
                    <a:pt x="4394" y="2370"/>
                  </a:lnTo>
                  <a:lnTo>
                    <a:pt x="4392" y="2368"/>
                  </a:lnTo>
                  <a:lnTo>
                    <a:pt x="4390" y="2366"/>
                  </a:lnTo>
                  <a:lnTo>
                    <a:pt x="4388" y="2368"/>
                  </a:lnTo>
                  <a:lnTo>
                    <a:pt x="4388" y="2372"/>
                  </a:lnTo>
                  <a:lnTo>
                    <a:pt x="4388" y="2374"/>
                  </a:lnTo>
                  <a:close/>
                  <a:moveTo>
                    <a:pt x="264" y="3518"/>
                  </a:moveTo>
                  <a:lnTo>
                    <a:pt x="264" y="3518"/>
                  </a:lnTo>
                  <a:lnTo>
                    <a:pt x="266" y="3518"/>
                  </a:lnTo>
                  <a:lnTo>
                    <a:pt x="264" y="3518"/>
                  </a:lnTo>
                  <a:close/>
                  <a:moveTo>
                    <a:pt x="5798" y="1166"/>
                  </a:moveTo>
                  <a:lnTo>
                    <a:pt x="5798" y="1166"/>
                  </a:lnTo>
                  <a:lnTo>
                    <a:pt x="5790" y="1156"/>
                  </a:lnTo>
                  <a:lnTo>
                    <a:pt x="5782" y="1148"/>
                  </a:lnTo>
                  <a:lnTo>
                    <a:pt x="5772" y="1144"/>
                  </a:lnTo>
                  <a:lnTo>
                    <a:pt x="5760" y="1140"/>
                  </a:lnTo>
                  <a:lnTo>
                    <a:pt x="5732" y="1138"/>
                  </a:lnTo>
                  <a:lnTo>
                    <a:pt x="5698" y="1136"/>
                  </a:lnTo>
                  <a:lnTo>
                    <a:pt x="5692" y="1138"/>
                  </a:lnTo>
                  <a:lnTo>
                    <a:pt x="5688" y="1140"/>
                  </a:lnTo>
                  <a:lnTo>
                    <a:pt x="5686" y="1144"/>
                  </a:lnTo>
                  <a:lnTo>
                    <a:pt x="5686" y="1148"/>
                  </a:lnTo>
                  <a:lnTo>
                    <a:pt x="5690" y="1160"/>
                  </a:lnTo>
                  <a:lnTo>
                    <a:pt x="5696" y="1172"/>
                  </a:lnTo>
                  <a:lnTo>
                    <a:pt x="5702" y="1184"/>
                  </a:lnTo>
                  <a:lnTo>
                    <a:pt x="5704" y="1190"/>
                  </a:lnTo>
                  <a:lnTo>
                    <a:pt x="5704" y="1192"/>
                  </a:lnTo>
                  <a:lnTo>
                    <a:pt x="5700" y="1192"/>
                  </a:lnTo>
                  <a:lnTo>
                    <a:pt x="5684" y="1186"/>
                  </a:lnTo>
                  <a:lnTo>
                    <a:pt x="5676" y="1180"/>
                  </a:lnTo>
                  <a:lnTo>
                    <a:pt x="5670" y="1174"/>
                  </a:lnTo>
                  <a:lnTo>
                    <a:pt x="5666" y="1168"/>
                  </a:lnTo>
                  <a:lnTo>
                    <a:pt x="5664" y="1162"/>
                  </a:lnTo>
                  <a:lnTo>
                    <a:pt x="5664" y="1150"/>
                  </a:lnTo>
                  <a:lnTo>
                    <a:pt x="5666" y="1138"/>
                  </a:lnTo>
                  <a:lnTo>
                    <a:pt x="5666" y="1126"/>
                  </a:lnTo>
                  <a:lnTo>
                    <a:pt x="5664" y="1120"/>
                  </a:lnTo>
                  <a:lnTo>
                    <a:pt x="5660" y="1114"/>
                  </a:lnTo>
                  <a:lnTo>
                    <a:pt x="5654" y="1106"/>
                  </a:lnTo>
                  <a:lnTo>
                    <a:pt x="5646" y="1100"/>
                  </a:lnTo>
                  <a:lnTo>
                    <a:pt x="5634" y="1092"/>
                  </a:lnTo>
                  <a:lnTo>
                    <a:pt x="5618" y="1084"/>
                  </a:lnTo>
                  <a:lnTo>
                    <a:pt x="5580" y="1068"/>
                  </a:lnTo>
                  <a:lnTo>
                    <a:pt x="5546" y="1050"/>
                  </a:lnTo>
                  <a:lnTo>
                    <a:pt x="5478" y="1014"/>
                  </a:lnTo>
                  <a:lnTo>
                    <a:pt x="5478" y="1008"/>
                  </a:lnTo>
                  <a:lnTo>
                    <a:pt x="5448" y="994"/>
                  </a:lnTo>
                  <a:lnTo>
                    <a:pt x="5418" y="982"/>
                  </a:lnTo>
                  <a:lnTo>
                    <a:pt x="5386" y="970"/>
                  </a:lnTo>
                  <a:lnTo>
                    <a:pt x="5356" y="962"/>
                  </a:lnTo>
                  <a:lnTo>
                    <a:pt x="5310" y="952"/>
                  </a:lnTo>
                  <a:lnTo>
                    <a:pt x="5294" y="946"/>
                  </a:lnTo>
                  <a:lnTo>
                    <a:pt x="5270" y="944"/>
                  </a:lnTo>
                  <a:lnTo>
                    <a:pt x="5210" y="940"/>
                  </a:lnTo>
                  <a:lnTo>
                    <a:pt x="5170" y="936"/>
                  </a:lnTo>
                  <a:lnTo>
                    <a:pt x="5144" y="930"/>
                  </a:lnTo>
                  <a:lnTo>
                    <a:pt x="5126" y="924"/>
                  </a:lnTo>
                  <a:lnTo>
                    <a:pt x="5116" y="918"/>
                  </a:lnTo>
                  <a:lnTo>
                    <a:pt x="5108" y="916"/>
                  </a:lnTo>
                  <a:lnTo>
                    <a:pt x="5102" y="918"/>
                  </a:lnTo>
                  <a:lnTo>
                    <a:pt x="5096" y="926"/>
                  </a:lnTo>
                  <a:lnTo>
                    <a:pt x="5086" y="942"/>
                  </a:lnTo>
                  <a:lnTo>
                    <a:pt x="5080" y="950"/>
                  </a:lnTo>
                  <a:lnTo>
                    <a:pt x="5078" y="958"/>
                  </a:lnTo>
                  <a:lnTo>
                    <a:pt x="5078" y="964"/>
                  </a:lnTo>
                  <a:lnTo>
                    <a:pt x="5080" y="968"/>
                  </a:lnTo>
                  <a:lnTo>
                    <a:pt x="5084" y="972"/>
                  </a:lnTo>
                  <a:lnTo>
                    <a:pt x="5088" y="974"/>
                  </a:lnTo>
                  <a:lnTo>
                    <a:pt x="5100" y="978"/>
                  </a:lnTo>
                  <a:lnTo>
                    <a:pt x="5110" y="982"/>
                  </a:lnTo>
                  <a:lnTo>
                    <a:pt x="5114" y="986"/>
                  </a:lnTo>
                  <a:lnTo>
                    <a:pt x="5116" y="988"/>
                  </a:lnTo>
                  <a:lnTo>
                    <a:pt x="5116" y="992"/>
                  </a:lnTo>
                  <a:lnTo>
                    <a:pt x="5114" y="998"/>
                  </a:lnTo>
                  <a:lnTo>
                    <a:pt x="5108" y="1004"/>
                  </a:lnTo>
                  <a:lnTo>
                    <a:pt x="5100" y="1012"/>
                  </a:lnTo>
                  <a:lnTo>
                    <a:pt x="5084" y="1024"/>
                  </a:lnTo>
                  <a:lnTo>
                    <a:pt x="5076" y="1028"/>
                  </a:lnTo>
                  <a:lnTo>
                    <a:pt x="5072" y="1030"/>
                  </a:lnTo>
                  <a:lnTo>
                    <a:pt x="5068" y="1028"/>
                  </a:lnTo>
                  <a:lnTo>
                    <a:pt x="5064" y="1026"/>
                  </a:lnTo>
                  <a:lnTo>
                    <a:pt x="5058" y="1020"/>
                  </a:lnTo>
                  <a:lnTo>
                    <a:pt x="5052" y="1012"/>
                  </a:lnTo>
                  <a:lnTo>
                    <a:pt x="5044" y="1004"/>
                  </a:lnTo>
                  <a:lnTo>
                    <a:pt x="5040" y="1000"/>
                  </a:lnTo>
                  <a:lnTo>
                    <a:pt x="5034" y="996"/>
                  </a:lnTo>
                  <a:lnTo>
                    <a:pt x="5028" y="996"/>
                  </a:lnTo>
                  <a:lnTo>
                    <a:pt x="5020" y="994"/>
                  </a:lnTo>
                  <a:lnTo>
                    <a:pt x="5012" y="994"/>
                  </a:lnTo>
                  <a:lnTo>
                    <a:pt x="5006" y="992"/>
                  </a:lnTo>
                  <a:lnTo>
                    <a:pt x="5004" y="990"/>
                  </a:lnTo>
                  <a:lnTo>
                    <a:pt x="5002" y="988"/>
                  </a:lnTo>
                  <a:lnTo>
                    <a:pt x="5000" y="978"/>
                  </a:lnTo>
                  <a:lnTo>
                    <a:pt x="5000" y="970"/>
                  </a:lnTo>
                  <a:lnTo>
                    <a:pt x="5000" y="962"/>
                  </a:lnTo>
                  <a:lnTo>
                    <a:pt x="4998" y="960"/>
                  </a:lnTo>
                  <a:lnTo>
                    <a:pt x="4994" y="958"/>
                  </a:lnTo>
                  <a:lnTo>
                    <a:pt x="4988" y="956"/>
                  </a:lnTo>
                  <a:lnTo>
                    <a:pt x="4980" y="958"/>
                  </a:lnTo>
                  <a:lnTo>
                    <a:pt x="4958" y="964"/>
                  </a:lnTo>
                  <a:lnTo>
                    <a:pt x="4944" y="968"/>
                  </a:lnTo>
                  <a:lnTo>
                    <a:pt x="4930" y="970"/>
                  </a:lnTo>
                  <a:lnTo>
                    <a:pt x="4920" y="972"/>
                  </a:lnTo>
                  <a:lnTo>
                    <a:pt x="4908" y="972"/>
                  </a:lnTo>
                  <a:lnTo>
                    <a:pt x="4890" y="968"/>
                  </a:lnTo>
                  <a:lnTo>
                    <a:pt x="4870" y="964"/>
                  </a:lnTo>
                  <a:lnTo>
                    <a:pt x="4850" y="958"/>
                  </a:lnTo>
                  <a:lnTo>
                    <a:pt x="4828" y="954"/>
                  </a:lnTo>
                  <a:lnTo>
                    <a:pt x="4814" y="954"/>
                  </a:lnTo>
                  <a:lnTo>
                    <a:pt x="4800" y="954"/>
                  </a:lnTo>
                  <a:lnTo>
                    <a:pt x="4784" y="956"/>
                  </a:lnTo>
                  <a:lnTo>
                    <a:pt x="4766" y="958"/>
                  </a:lnTo>
                  <a:lnTo>
                    <a:pt x="4732" y="966"/>
                  </a:lnTo>
                  <a:lnTo>
                    <a:pt x="4706" y="966"/>
                  </a:lnTo>
                  <a:lnTo>
                    <a:pt x="4686" y="964"/>
                  </a:lnTo>
                  <a:lnTo>
                    <a:pt x="4674" y="960"/>
                  </a:lnTo>
                  <a:lnTo>
                    <a:pt x="4668" y="956"/>
                  </a:lnTo>
                  <a:lnTo>
                    <a:pt x="4666" y="952"/>
                  </a:lnTo>
                  <a:lnTo>
                    <a:pt x="4662" y="944"/>
                  </a:lnTo>
                  <a:lnTo>
                    <a:pt x="4664" y="934"/>
                  </a:lnTo>
                  <a:lnTo>
                    <a:pt x="4668" y="924"/>
                  </a:lnTo>
                  <a:lnTo>
                    <a:pt x="4670" y="918"/>
                  </a:lnTo>
                  <a:lnTo>
                    <a:pt x="4670" y="912"/>
                  </a:lnTo>
                  <a:lnTo>
                    <a:pt x="4668" y="906"/>
                  </a:lnTo>
                  <a:lnTo>
                    <a:pt x="4662" y="898"/>
                  </a:lnTo>
                  <a:lnTo>
                    <a:pt x="4656" y="892"/>
                  </a:lnTo>
                  <a:lnTo>
                    <a:pt x="4648" y="884"/>
                  </a:lnTo>
                  <a:lnTo>
                    <a:pt x="4636" y="878"/>
                  </a:lnTo>
                  <a:lnTo>
                    <a:pt x="4624" y="872"/>
                  </a:lnTo>
                  <a:lnTo>
                    <a:pt x="4608" y="868"/>
                  </a:lnTo>
                  <a:lnTo>
                    <a:pt x="4592" y="862"/>
                  </a:lnTo>
                  <a:lnTo>
                    <a:pt x="4572" y="860"/>
                  </a:lnTo>
                  <a:lnTo>
                    <a:pt x="4552" y="856"/>
                  </a:lnTo>
                  <a:lnTo>
                    <a:pt x="4528" y="856"/>
                  </a:lnTo>
                  <a:lnTo>
                    <a:pt x="4504" y="856"/>
                  </a:lnTo>
                  <a:lnTo>
                    <a:pt x="4476" y="860"/>
                  </a:lnTo>
                  <a:lnTo>
                    <a:pt x="4448" y="864"/>
                  </a:lnTo>
                  <a:lnTo>
                    <a:pt x="4420" y="868"/>
                  </a:lnTo>
                  <a:lnTo>
                    <a:pt x="4396" y="870"/>
                  </a:lnTo>
                  <a:lnTo>
                    <a:pt x="4374" y="868"/>
                  </a:lnTo>
                  <a:lnTo>
                    <a:pt x="4358" y="866"/>
                  </a:lnTo>
                  <a:lnTo>
                    <a:pt x="4342" y="860"/>
                  </a:lnTo>
                  <a:lnTo>
                    <a:pt x="4328" y="854"/>
                  </a:lnTo>
                  <a:lnTo>
                    <a:pt x="4318" y="848"/>
                  </a:lnTo>
                  <a:lnTo>
                    <a:pt x="4308" y="840"/>
                  </a:lnTo>
                  <a:lnTo>
                    <a:pt x="4292" y="822"/>
                  </a:lnTo>
                  <a:lnTo>
                    <a:pt x="4278" y="804"/>
                  </a:lnTo>
                  <a:lnTo>
                    <a:pt x="4264" y="788"/>
                  </a:lnTo>
                  <a:lnTo>
                    <a:pt x="4256" y="782"/>
                  </a:lnTo>
                  <a:lnTo>
                    <a:pt x="4246" y="778"/>
                  </a:lnTo>
                  <a:lnTo>
                    <a:pt x="4228" y="772"/>
                  </a:lnTo>
                  <a:lnTo>
                    <a:pt x="4214" y="768"/>
                  </a:lnTo>
                  <a:lnTo>
                    <a:pt x="4186" y="768"/>
                  </a:lnTo>
                  <a:lnTo>
                    <a:pt x="4154" y="764"/>
                  </a:lnTo>
                  <a:lnTo>
                    <a:pt x="4130" y="762"/>
                  </a:lnTo>
                  <a:lnTo>
                    <a:pt x="4100" y="754"/>
                  </a:lnTo>
                  <a:lnTo>
                    <a:pt x="4068" y="748"/>
                  </a:lnTo>
                  <a:lnTo>
                    <a:pt x="4044" y="744"/>
                  </a:lnTo>
                  <a:lnTo>
                    <a:pt x="4002" y="740"/>
                  </a:lnTo>
                  <a:lnTo>
                    <a:pt x="3964" y="738"/>
                  </a:lnTo>
                  <a:lnTo>
                    <a:pt x="3944" y="734"/>
                  </a:lnTo>
                  <a:lnTo>
                    <a:pt x="3922" y="730"/>
                  </a:lnTo>
                  <a:lnTo>
                    <a:pt x="3902" y="724"/>
                  </a:lnTo>
                  <a:lnTo>
                    <a:pt x="3892" y="724"/>
                  </a:lnTo>
                  <a:lnTo>
                    <a:pt x="3892" y="726"/>
                  </a:lnTo>
                  <a:lnTo>
                    <a:pt x="3890" y="728"/>
                  </a:lnTo>
                  <a:lnTo>
                    <a:pt x="3890" y="734"/>
                  </a:lnTo>
                  <a:lnTo>
                    <a:pt x="3892" y="740"/>
                  </a:lnTo>
                  <a:lnTo>
                    <a:pt x="3890" y="744"/>
                  </a:lnTo>
                  <a:lnTo>
                    <a:pt x="3888" y="746"/>
                  </a:lnTo>
                  <a:lnTo>
                    <a:pt x="3882" y="750"/>
                  </a:lnTo>
                  <a:lnTo>
                    <a:pt x="3876" y="752"/>
                  </a:lnTo>
                  <a:lnTo>
                    <a:pt x="3854" y="754"/>
                  </a:lnTo>
                  <a:lnTo>
                    <a:pt x="3842" y="756"/>
                  </a:lnTo>
                  <a:lnTo>
                    <a:pt x="3834" y="758"/>
                  </a:lnTo>
                  <a:lnTo>
                    <a:pt x="3830" y="764"/>
                  </a:lnTo>
                  <a:lnTo>
                    <a:pt x="3830" y="768"/>
                  </a:lnTo>
                  <a:lnTo>
                    <a:pt x="3832" y="776"/>
                  </a:lnTo>
                  <a:lnTo>
                    <a:pt x="3836" y="782"/>
                  </a:lnTo>
                  <a:lnTo>
                    <a:pt x="3846" y="798"/>
                  </a:lnTo>
                  <a:lnTo>
                    <a:pt x="3856" y="812"/>
                  </a:lnTo>
                  <a:lnTo>
                    <a:pt x="3860" y="818"/>
                  </a:lnTo>
                  <a:lnTo>
                    <a:pt x="3862" y="822"/>
                  </a:lnTo>
                  <a:lnTo>
                    <a:pt x="3860" y="826"/>
                  </a:lnTo>
                  <a:lnTo>
                    <a:pt x="3856" y="828"/>
                  </a:lnTo>
                  <a:lnTo>
                    <a:pt x="3848" y="826"/>
                  </a:lnTo>
                  <a:lnTo>
                    <a:pt x="3836" y="824"/>
                  </a:lnTo>
                  <a:lnTo>
                    <a:pt x="3810" y="818"/>
                  </a:lnTo>
                  <a:lnTo>
                    <a:pt x="3792" y="818"/>
                  </a:lnTo>
                  <a:lnTo>
                    <a:pt x="3778" y="818"/>
                  </a:lnTo>
                  <a:lnTo>
                    <a:pt x="3770" y="820"/>
                  </a:lnTo>
                  <a:lnTo>
                    <a:pt x="3760" y="824"/>
                  </a:lnTo>
                  <a:lnTo>
                    <a:pt x="3750" y="824"/>
                  </a:lnTo>
                  <a:lnTo>
                    <a:pt x="3736" y="824"/>
                  </a:lnTo>
                  <a:lnTo>
                    <a:pt x="3716" y="820"/>
                  </a:lnTo>
                  <a:lnTo>
                    <a:pt x="3704" y="818"/>
                  </a:lnTo>
                  <a:lnTo>
                    <a:pt x="3694" y="818"/>
                  </a:lnTo>
                  <a:lnTo>
                    <a:pt x="3686" y="818"/>
                  </a:lnTo>
                  <a:lnTo>
                    <a:pt x="3676" y="820"/>
                  </a:lnTo>
                  <a:lnTo>
                    <a:pt x="3662" y="826"/>
                  </a:lnTo>
                  <a:lnTo>
                    <a:pt x="3650" y="832"/>
                  </a:lnTo>
                  <a:lnTo>
                    <a:pt x="3638" y="836"/>
                  </a:lnTo>
                  <a:lnTo>
                    <a:pt x="3632" y="838"/>
                  </a:lnTo>
                  <a:lnTo>
                    <a:pt x="3624" y="836"/>
                  </a:lnTo>
                  <a:lnTo>
                    <a:pt x="3616" y="836"/>
                  </a:lnTo>
                  <a:lnTo>
                    <a:pt x="3608" y="832"/>
                  </a:lnTo>
                  <a:lnTo>
                    <a:pt x="3598" y="826"/>
                  </a:lnTo>
                  <a:lnTo>
                    <a:pt x="3586" y="818"/>
                  </a:lnTo>
                  <a:lnTo>
                    <a:pt x="3576" y="812"/>
                  </a:lnTo>
                  <a:lnTo>
                    <a:pt x="3566" y="810"/>
                  </a:lnTo>
                  <a:lnTo>
                    <a:pt x="3558" y="810"/>
                  </a:lnTo>
                  <a:lnTo>
                    <a:pt x="3552" y="814"/>
                  </a:lnTo>
                  <a:lnTo>
                    <a:pt x="3546" y="820"/>
                  </a:lnTo>
                  <a:lnTo>
                    <a:pt x="3540" y="828"/>
                  </a:lnTo>
                  <a:lnTo>
                    <a:pt x="3530" y="848"/>
                  </a:lnTo>
                  <a:lnTo>
                    <a:pt x="3520" y="864"/>
                  </a:lnTo>
                  <a:lnTo>
                    <a:pt x="3514" y="872"/>
                  </a:lnTo>
                  <a:lnTo>
                    <a:pt x="3508" y="876"/>
                  </a:lnTo>
                  <a:lnTo>
                    <a:pt x="3500" y="878"/>
                  </a:lnTo>
                  <a:lnTo>
                    <a:pt x="3492" y="878"/>
                  </a:lnTo>
                  <a:lnTo>
                    <a:pt x="3482" y="872"/>
                  </a:lnTo>
                  <a:lnTo>
                    <a:pt x="3470" y="864"/>
                  </a:lnTo>
                  <a:lnTo>
                    <a:pt x="3428" y="824"/>
                  </a:lnTo>
                  <a:lnTo>
                    <a:pt x="3402" y="796"/>
                  </a:lnTo>
                  <a:lnTo>
                    <a:pt x="3390" y="784"/>
                  </a:lnTo>
                  <a:lnTo>
                    <a:pt x="3380" y="776"/>
                  </a:lnTo>
                  <a:lnTo>
                    <a:pt x="3368" y="768"/>
                  </a:lnTo>
                  <a:lnTo>
                    <a:pt x="3352" y="762"/>
                  </a:lnTo>
                  <a:lnTo>
                    <a:pt x="3346" y="760"/>
                  </a:lnTo>
                  <a:lnTo>
                    <a:pt x="3342" y="760"/>
                  </a:lnTo>
                  <a:lnTo>
                    <a:pt x="3338" y="762"/>
                  </a:lnTo>
                  <a:lnTo>
                    <a:pt x="3338" y="764"/>
                  </a:lnTo>
                  <a:lnTo>
                    <a:pt x="3340" y="772"/>
                  </a:lnTo>
                  <a:lnTo>
                    <a:pt x="3344" y="782"/>
                  </a:lnTo>
                  <a:lnTo>
                    <a:pt x="3348" y="792"/>
                  </a:lnTo>
                  <a:lnTo>
                    <a:pt x="3350" y="798"/>
                  </a:lnTo>
                  <a:lnTo>
                    <a:pt x="3348" y="798"/>
                  </a:lnTo>
                  <a:lnTo>
                    <a:pt x="3346" y="798"/>
                  </a:lnTo>
                  <a:lnTo>
                    <a:pt x="3336" y="790"/>
                  </a:lnTo>
                  <a:lnTo>
                    <a:pt x="3318" y="778"/>
                  </a:lnTo>
                  <a:lnTo>
                    <a:pt x="3296" y="766"/>
                  </a:lnTo>
                  <a:lnTo>
                    <a:pt x="3270" y="754"/>
                  </a:lnTo>
                  <a:lnTo>
                    <a:pt x="3242" y="744"/>
                  </a:lnTo>
                  <a:lnTo>
                    <a:pt x="3208" y="734"/>
                  </a:lnTo>
                  <a:lnTo>
                    <a:pt x="3170" y="728"/>
                  </a:lnTo>
                  <a:lnTo>
                    <a:pt x="3128" y="722"/>
                  </a:lnTo>
                  <a:lnTo>
                    <a:pt x="3082" y="716"/>
                  </a:lnTo>
                  <a:lnTo>
                    <a:pt x="3030" y="712"/>
                  </a:lnTo>
                  <a:lnTo>
                    <a:pt x="3012" y="708"/>
                  </a:lnTo>
                  <a:lnTo>
                    <a:pt x="3000" y="704"/>
                  </a:lnTo>
                  <a:lnTo>
                    <a:pt x="2994" y="702"/>
                  </a:lnTo>
                  <a:lnTo>
                    <a:pt x="2992" y="698"/>
                  </a:lnTo>
                  <a:lnTo>
                    <a:pt x="2992" y="694"/>
                  </a:lnTo>
                  <a:lnTo>
                    <a:pt x="2994" y="690"/>
                  </a:lnTo>
                  <a:lnTo>
                    <a:pt x="3002" y="684"/>
                  </a:lnTo>
                  <a:lnTo>
                    <a:pt x="3008" y="678"/>
                  </a:lnTo>
                  <a:lnTo>
                    <a:pt x="3008" y="676"/>
                  </a:lnTo>
                  <a:lnTo>
                    <a:pt x="3006" y="674"/>
                  </a:lnTo>
                  <a:lnTo>
                    <a:pt x="3002" y="672"/>
                  </a:lnTo>
                  <a:lnTo>
                    <a:pt x="2992" y="670"/>
                  </a:lnTo>
                  <a:lnTo>
                    <a:pt x="2946" y="666"/>
                  </a:lnTo>
                  <a:lnTo>
                    <a:pt x="2904" y="664"/>
                  </a:lnTo>
                  <a:lnTo>
                    <a:pt x="2864" y="664"/>
                  </a:lnTo>
                  <a:lnTo>
                    <a:pt x="2844" y="666"/>
                  </a:lnTo>
                  <a:lnTo>
                    <a:pt x="2822" y="670"/>
                  </a:lnTo>
                  <a:lnTo>
                    <a:pt x="2814" y="670"/>
                  </a:lnTo>
                  <a:lnTo>
                    <a:pt x="2806" y="670"/>
                  </a:lnTo>
                  <a:lnTo>
                    <a:pt x="2800" y="670"/>
                  </a:lnTo>
                  <a:lnTo>
                    <a:pt x="2794" y="668"/>
                  </a:lnTo>
                  <a:lnTo>
                    <a:pt x="2790" y="662"/>
                  </a:lnTo>
                  <a:lnTo>
                    <a:pt x="2786" y="654"/>
                  </a:lnTo>
                  <a:lnTo>
                    <a:pt x="2784" y="648"/>
                  </a:lnTo>
                  <a:lnTo>
                    <a:pt x="2780" y="644"/>
                  </a:lnTo>
                  <a:lnTo>
                    <a:pt x="2778" y="642"/>
                  </a:lnTo>
                  <a:lnTo>
                    <a:pt x="2774" y="642"/>
                  </a:lnTo>
                  <a:lnTo>
                    <a:pt x="2762" y="648"/>
                  </a:lnTo>
                  <a:lnTo>
                    <a:pt x="2748" y="654"/>
                  </a:lnTo>
                  <a:lnTo>
                    <a:pt x="2738" y="654"/>
                  </a:lnTo>
                  <a:lnTo>
                    <a:pt x="2730" y="652"/>
                  </a:lnTo>
                  <a:lnTo>
                    <a:pt x="2722" y="648"/>
                  </a:lnTo>
                  <a:lnTo>
                    <a:pt x="2714" y="644"/>
                  </a:lnTo>
                  <a:lnTo>
                    <a:pt x="2704" y="640"/>
                  </a:lnTo>
                  <a:lnTo>
                    <a:pt x="2692" y="638"/>
                  </a:lnTo>
                  <a:lnTo>
                    <a:pt x="2676" y="640"/>
                  </a:lnTo>
                  <a:lnTo>
                    <a:pt x="2660" y="644"/>
                  </a:lnTo>
                  <a:lnTo>
                    <a:pt x="2652" y="650"/>
                  </a:lnTo>
                  <a:lnTo>
                    <a:pt x="2650" y="658"/>
                  </a:lnTo>
                  <a:lnTo>
                    <a:pt x="2648" y="664"/>
                  </a:lnTo>
                  <a:lnTo>
                    <a:pt x="2642" y="672"/>
                  </a:lnTo>
                  <a:lnTo>
                    <a:pt x="2634" y="680"/>
                  </a:lnTo>
                  <a:lnTo>
                    <a:pt x="2614" y="686"/>
                  </a:lnTo>
                  <a:lnTo>
                    <a:pt x="2586" y="692"/>
                  </a:lnTo>
                  <a:lnTo>
                    <a:pt x="2554" y="696"/>
                  </a:lnTo>
                  <a:lnTo>
                    <a:pt x="2530" y="698"/>
                  </a:lnTo>
                  <a:lnTo>
                    <a:pt x="2516" y="696"/>
                  </a:lnTo>
                  <a:lnTo>
                    <a:pt x="2512" y="694"/>
                  </a:lnTo>
                  <a:lnTo>
                    <a:pt x="2512" y="692"/>
                  </a:lnTo>
                  <a:lnTo>
                    <a:pt x="2512" y="690"/>
                  </a:lnTo>
                  <a:lnTo>
                    <a:pt x="2516" y="686"/>
                  </a:lnTo>
                  <a:lnTo>
                    <a:pt x="2528" y="676"/>
                  </a:lnTo>
                  <a:lnTo>
                    <a:pt x="2550" y="666"/>
                  </a:lnTo>
                  <a:lnTo>
                    <a:pt x="2580" y="652"/>
                  </a:lnTo>
                  <a:lnTo>
                    <a:pt x="2610" y="640"/>
                  </a:lnTo>
                  <a:lnTo>
                    <a:pt x="2632" y="628"/>
                  </a:lnTo>
                  <a:lnTo>
                    <a:pt x="2660" y="610"/>
                  </a:lnTo>
                  <a:lnTo>
                    <a:pt x="2672" y="602"/>
                  </a:lnTo>
                  <a:lnTo>
                    <a:pt x="2688" y="594"/>
                  </a:lnTo>
                  <a:lnTo>
                    <a:pt x="2706" y="586"/>
                  </a:lnTo>
                  <a:lnTo>
                    <a:pt x="2734" y="576"/>
                  </a:lnTo>
                  <a:lnTo>
                    <a:pt x="2762" y="566"/>
                  </a:lnTo>
                  <a:lnTo>
                    <a:pt x="2782" y="554"/>
                  </a:lnTo>
                  <a:lnTo>
                    <a:pt x="2788" y="548"/>
                  </a:lnTo>
                  <a:lnTo>
                    <a:pt x="2794" y="542"/>
                  </a:lnTo>
                  <a:lnTo>
                    <a:pt x="2802" y="528"/>
                  </a:lnTo>
                  <a:lnTo>
                    <a:pt x="2806" y="514"/>
                  </a:lnTo>
                  <a:lnTo>
                    <a:pt x="2806" y="502"/>
                  </a:lnTo>
                  <a:lnTo>
                    <a:pt x="2802" y="490"/>
                  </a:lnTo>
                  <a:lnTo>
                    <a:pt x="2798" y="478"/>
                  </a:lnTo>
                  <a:lnTo>
                    <a:pt x="2792" y="470"/>
                  </a:lnTo>
                  <a:lnTo>
                    <a:pt x="2784" y="464"/>
                  </a:lnTo>
                  <a:lnTo>
                    <a:pt x="2776" y="462"/>
                  </a:lnTo>
                  <a:lnTo>
                    <a:pt x="2768" y="460"/>
                  </a:lnTo>
                  <a:lnTo>
                    <a:pt x="2748" y="454"/>
                  </a:lnTo>
                  <a:lnTo>
                    <a:pt x="2738" y="448"/>
                  </a:lnTo>
                  <a:lnTo>
                    <a:pt x="2724" y="438"/>
                  </a:lnTo>
                  <a:lnTo>
                    <a:pt x="2712" y="430"/>
                  </a:lnTo>
                  <a:lnTo>
                    <a:pt x="2700" y="426"/>
                  </a:lnTo>
                  <a:lnTo>
                    <a:pt x="2686" y="424"/>
                  </a:lnTo>
                  <a:lnTo>
                    <a:pt x="2672" y="424"/>
                  </a:lnTo>
                  <a:lnTo>
                    <a:pt x="2644" y="428"/>
                  </a:lnTo>
                  <a:lnTo>
                    <a:pt x="2628" y="428"/>
                  </a:lnTo>
                  <a:lnTo>
                    <a:pt x="2612" y="426"/>
                  </a:lnTo>
                  <a:lnTo>
                    <a:pt x="2598" y="424"/>
                  </a:lnTo>
                  <a:lnTo>
                    <a:pt x="2590" y="424"/>
                  </a:lnTo>
                  <a:lnTo>
                    <a:pt x="2582" y="426"/>
                  </a:lnTo>
                  <a:lnTo>
                    <a:pt x="2578" y="428"/>
                  </a:lnTo>
                  <a:lnTo>
                    <a:pt x="2574" y="432"/>
                  </a:lnTo>
                  <a:lnTo>
                    <a:pt x="2566" y="436"/>
                  </a:lnTo>
                  <a:lnTo>
                    <a:pt x="2554" y="440"/>
                  </a:lnTo>
                  <a:lnTo>
                    <a:pt x="2538" y="444"/>
                  </a:lnTo>
                  <a:lnTo>
                    <a:pt x="2516" y="444"/>
                  </a:lnTo>
                  <a:lnTo>
                    <a:pt x="2512" y="444"/>
                  </a:lnTo>
                  <a:lnTo>
                    <a:pt x="2512" y="442"/>
                  </a:lnTo>
                  <a:lnTo>
                    <a:pt x="2516" y="436"/>
                  </a:lnTo>
                  <a:lnTo>
                    <a:pt x="2528" y="428"/>
                  </a:lnTo>
                  <a:lnTo>
                    <a:pt x="2538" y="420"/>
                  </a:lnTo>
                  <a:lnTo>
                    <a:pt x="2540" y="416"/>
                  </a:lnTo>
                  <a:lnTo>
                    <a:pt x="2542" y="412"/>
                  </a:lnTo>
                  <a:lnTo>
                    <a:pt x="2540" y="410"/>
                  </a:lnTo>
                  <a:lnTo>
                    <a:pt x="2534" y="406"/>
                  </a:lnTo>
                  <a:lnTo>
                    <a:pt x="2524" y="404"/>
                  </a:lnTo>
                  <a:lnTo>
                    <a:pt x="2508" y="402"/>
                  </a:lnTo>
                  <a:lnTo>
                    <a:pt x="2478" y="400"/>
                  </a:lnTo>
                  <a:lnTo>
                    <a:pt x="2458" y="398"/>
                  </a:lnTo>
                  <a:lnTo>
                    <a:pt x="2448" y="394"/>
                  </a:lnTo>
                  <a:lnTo>
                    <a:pt x="2446" y="394"/>
                  </a:lnTo>
                  <a:lnTo>
                    <a:pt x="2446" y="392"/>
                  </a:lnTo>
                  <a:lnTo>
                    <a:pt x="2450" y="388"/>
                  </a:lnTo>
                  <a:lnTo>
                    <a:pt x="2458" y="386"/>
                  </a:lnTo>
                  <a:lnTo>
                    <a:pt x="2486" y="378"/>
                  </a:lnTo>
                  <a:lnTo>
                    <a:pt x="2492" y="376"/>
                  </a:lnTo>
                  <a:lnTo>
                    <a:pt x="2496" y="374"/>
                  </a:lnTo>
                  <a:lnTo>
                    <a:pt x="2496" y="370"/>
                  </a:lnTo>
                  <a:lnTo>
                    <a:pt x="2496" y="366"/>
                  </a:lnTo>
                  <a:lnTo>
                    <a:pt x="2492" y="364"/>
                  </a:lnTo>
                  <a:lnTo>
                    <a:pt x="2486" y="360"/>
                  </a:lnTo>
                  <a:lnTo>
                    <a:pt x="2470" y="352"/>
                  </a:lnTo>
                  <a:lnTo>
                    <a:pt x="2448" y="348"/>
                  </a:lnTo>
                  <a:lnTo>
                    <a:pt x="2422" y="348"/>
                  </a:lnTo>
                  <a:lnTo>
                    <a:pt x="2408" y="348"/>
                  </a:lnTo>
                  <a:lnTo>
                    <a:pt x="2392" y="352"/>
                  </a:lnTo>
                  <a:lnTo>
                    <a:pt x="2378" y="356"/>
                  </a:lnTo>
                  <a:lnTo>
                    <a:pt x="2362" y="362"/>
                  </a:lnTo>
                  <a:lnTo>
                    <a:pt x="2342" y="370"/>
                  </a:lnTo>
                  <a:lnTo>
                    <a:pt x="2326" y="380"/>
                  </a:lnTo>
                  <a:lnTo>
                    <a:pt x="2314" y="388"/>
                  </a:lnTo>
                  <a:lnTo>
                    <a:pt x="2304" y="396"/>
                  </a:lnTo>
                  <a:lnTo>
                    <a:pt x="2296" y="402"/>
                  </a:lnTo>
                  <a:lnTo>
                    <a:pt x="2292" y="408"/>
                  </a:lnTo>
                  <a:lnTo>
                    <a:pt x="2286" y="420"/>
                  </a:lnTo>
                  <a:lnTo>
                    <a:pt x="2284" y="428"/>
                  </a:lnTo>
                  <a:lnTo>
                    <a:pt x="2280" y="434"/>
                  </a:lnTo>
                  <a:lnTo>
                    <a:pt x="2276" y="436"/>
                  </a:lnTo>
                  <a:lnTo>
                    <a:pt x="2272" y="438"/>
                  </a:lnTo>
                  <a:lnTo>
                    <a:pt x="2256" y="440"/>
                  </a:lnTo>
                  <a:lnTo>
                    <a:pt x="2224" y="442"/>
                  </a:lnTo>
                  <a:lnTo>
                    <a:pt x="2208" y="444"/>
                  </a:lnTo>
                  <a:lnTo>
                    <a:pt x="2206" y="444"/>
                  </a:lnTo>
                  <a:lnTo>
                    <a:pt x="2206" y="446"/>
                  </a:lnTo>
                  <a:lnTo>
                    <a:pt x="2206" y="448"/>
                  </a:lnTo>
                  <a:lnTo>
                    <a:pt x="2210" y="452"/>
                  </a:lnTo>
                  <a:lnTo>
                    <a:pt x="2208" y="456"/>
                  </a:lnTo>
                  <a:lnTo>
                    <a:pt x="2206" y="458"/>
                  </a:lnTo>
                  <a:lnTo>
                    <a:pt x="2192" y="464"/>
                  </a:lnTo>
                  <a:lnTo>
                    <a:pt x="2162" y="472"/>
                  </a:lnTo>
                  <a:lnTo>
                    <a:pt x="2132" y="478"/>
                  </a:lnTo>
                  <a:lnTo>
                    <a:pt x="2118" y="478"/>
                  </a:lnTo>
                  <a:lnTo>
                    <a:pt x="2114" y="476"/>
                  </a:lnTo>
                  <a:lnTo>
                    <a:pt x="2112" y="474"/>
                  </a:lnTo>
                  <a:lnTo>
                    <a:pt x="2112" y="470"/>
                  </a:lnTo>
                  <a:lnTo>
                    <a:pt x="2110" y="468"/>
                  </a:lnTo>
                  <a:lnTo>
                    <a:pt x="2108" y="464"/>
                  </a:lnTo>
                  <a:lnTo>
                    <a:pt x="2106" y="462"/>
                  </a:lnTo>
                  <a:lnTo>
                    <a:pt x="2098" y="462"/>
                  </a:lnTo>
                  <a:lnTo>
                    <a:pt x="2076" y="460"/>
                  </a:lnTo>
                  <a:lnTo>
                    <a:pt x="2034" y="464"/>
                  </a:lnTo>
                  <a:lnTo>
                    <a:pt x="1994" y="472"/>
                  </a:lnTo>
                  <a:lnTo>
                    <a:pt x="1982" y="474"/>
                  </a:lnTo>
                  <a:lnTo>
                    <a:pt x="1974" y="478"/>
                  </a:lnTo>
                  <a:lnTo>
                    <a:pt x="1970" y="482"/>
                  </a:lnTo>
                  <a:lnTo>
                    <a:pt x="1968" y="484"/>
                  </a:lnTo>
                  <a:lnTo>
                    <a:pt x="1970" y="490"/>
                  </a:lnTo>
                  <a:lnTo>
                    <a:pt x="1970" y="494"/>
                  </a:lnTo>
                  <a:lnTo>
                    <a:pt x="1970" y="496"/>
                  </a:lnTo>
                  <a:lnTo>
                    <a:pt x="1968" y="500"/>
                  </a:lnTo>
                  <a:lnTo>
                    <a:pt x="1964" y="502"/>
                  </a:lnTo>
                  <a:lnTo>
                    <a:pt x="1954" y="504"/>
                  </a:lnTo>
                  <a:lnTo>
                    <a:pt x="1942" y="506"/>
                  </a:lnTo>
                  <a:lnTo>
                    <a:pt x="1898" y="512"/>
                  </a:lnTo>
                  <a:lnTo>
                    <a:pt x="1850" y="516"/>
                  </a:lnTo>
                  <a:lnTo>
                    <a:pt x="1818" y="522"/>
                  </a:lnTo>
                  <a:lnTo>
                    <a:pt x="1800" y="526"/>
                  </a:lnTo>
                  <a:lnTo>
                    <a:pt x="1790" y="532"/>
                  </a:lnTo>
                  <a:lnTo>
                    <a:pt x="1784" y="538"/>
                  </a:lnTo>
                  <a:lnTo>
                    <a:pt x="1776" y="542"/>
                  </a:lnTo>
                  <a:lnTo>
                    <a:pt x="1764" y="546"/>
                  </a:lnTo>
                  <a:lnTo>
                    <a:pt x="1742" y="550"/>
                  </a:lnTo>
                  <a:lnTo>
                    <a:pt x="1728" y="550"/>
                  </a:lnTo>
                  <a:lnTo>
                    <a:pt x="1718" y="554"/>
                  </a:lnTo>
                  <a:lnTo>
                    <a:pt x="1708" y="558"/>
                  </a:lnTo>
                  <a:lnTo>
                    <a:pt x="1698" y="562"/>
                  </a:lnTo>
                  <a:lnTo>
                    <a:pt x="1692" y="566"/>
                  </a:lnTo>
                  <a:lnTo>
                    <a:pt x="1686" y="572"/>
                  </a:lnTo>
                  <a:lnTo>
                    <a:pt x="1682" y="578"/>
                  </a:lnTo>
                  <a:lnTo>
                    <a:pt x="1680" y="584"/>
                  </a:lnTo>
                  <a:lnTo>
                    <a:pt x="1678" y="590"/>
                  </a:lnTo>
                  <a:lnTo>
                    <a:pt x="1678" y="596"/>
                  </a:lnTo>
                  <a:lnTo>
                    <a:pt x="1680" y="602"/>
                  </a:lnTo>
                  <a:lnTo>
                    <a:pt x="1682" y="608"/>
                  </a:lnTo>
                  <a:lnTo>
                    <a:pt x="1686" y="612"/>
                  </a:lnTo>
                  <a:lnTo>
                    <a:pt x="1690" y="616"/>
                  </a:lnTo>
                  <a:lnTo>
                    <a:pt x="1696" y="618"/>
                  </a:lnTo>
                  <a:lnTo>
                    <a:pt x="1704" y="620"/>
                  </a:lnTo>
                  <a:lnTo>
                    <a:pt x="1716" y="622"/>
                  </a:lnTo>
                  <a:lnTo>
                    <a:pt x="1724" y="624"/>
                  </a:lnTo>
                  <a:lnTo>
                    <a:pt x="1726" y="628"/>
                  </a:lnTo>
                  <a:lnTo>
                    <a:pt x="1724" y="634"/>
                  </a:lnTo>
                  <a:lnTo>
                    <a:pt x="1716" y="638"/>
                  </a:lnTo>
                  <a:lnTo>
                    <a:pt x="1704" y="644"/>
                  </a:lnTo>
                  <a:lnTo>
                    <a:pt x="1690" y="648"/>
                  </a:lnTo>
                  <a:lnTo>
                    <a:pt x="1672" y="652"/>
                  </a:lnTo>
                  <a:lnTo>
                    <a:pt x="1638" y="658"/>
                  </a:lnTo>
                  <a:lnTo>
                    <a:pt x="1604" y="662"/>
                  </a:lnTo>
                  <a:lnTo>
                    <a:pt x="1542" y="662"/>
                  </a:lnTo>
                  <a:lnTo>
                    <a:pt x="1514" y="662"/>
                  </a:lnTo>
                  <a:lnTo>
                    <a:pt x="1490" y="666"/>
                  </a:lnTo>
                  <a:lnTo>
                    <a:pt x="1480" y="668"/>
                  </a:lnTo>
                  <a:lnTo>
                    <a:pt x="1470" y="672"/>
                  </a:lnTo>
                  <a:lnTo>
                    <a:pt x="1462" y="676"/>
                  </a:lnTo>
                  <a:lnTo>
                    <a:pt x="1458" y="682"/>
                  </a:lnTo>
                  <a:lnTo>
                    <a:pt x="1450" y="692"/>
                  </a:lnTo>
                  <a:lnTo>
                    <a:pt x="1450" y="696"/>
                  </a:lnTo>
                  <a:lnTo>
                    <a:pt x="1452" y="698"/>
                  </a:lnTo>
                  <a:lnTo>
                    <a:pt x="1456" y="702"/>
                  </a:lnTo>
                  <a:lnTo>
                    <a:pt x="1462" y="704"/>
                  </a:lnTo>
                  <a:lnTo>
                    <a:pt x="1470" y="706"/>
                  </a:lnTo>
                  <a:lnTo>
                    <a:pt x="1476" y="710"/>
                  </a:lnTo>
                  <a:lnTo>
                    <a:pt x="1476" y="714"/>
                  </a:lnTo>
                  <a:lnTo>
                    <a:pt x="1476" y="718"/>
                  </a:lnTo>
                  <a:lnTo>
                    <a:pt x="1476" y="724"/>
                  </a:lnTo>
                  <a:lnTo>
                    <a:pt x="1472" y="732"/>
                  </a:lnTo>
                  <a:lnTo>
                    <a:pt x="1468" y="738"/>
                  </a:lnTo>
                  <a:lnTo>
                    <a:pt x="1468" y="744"/>
                  </a:lnTo>
                  <a:lnTo>
                    <a:pt x="1468" y="748"/>
                  </a:lnTo>
                  <a:lnTo>
                    <a:pt x="1472" y="752"/>
                  </a:lnTo>
                  <a:lnTo>
                    <a:pt x="1480" y="756"/>
                  </a:lnTo>
                  <a:lnTo>
                    <a:pt x="1492" y="758"/>
                  </a:lnTo>
                  <a:lnTo>
                    <a:pt x="1506" y="760"/>
                  </a:lnTo>
                  <a:lnTo>
                    <a:pt x="1520" y="764"/>
                  </a:lnTo>
                  <a:lnTo>
                    <a:pt x="1524" y="766"/>
                  </a:lnTo>
                  <a:lnTo>
                    <a:pt x="1528" y="770"/>
                  </a:lnTo>
                  <a:lnTo>
                    <a:pt x="1532" y="774"/>
                  </a:lnTo>
                  <a:lnTo>
                    <a:pt x="1532" y="780"/>
                  </a:lnTo>
                  <a:lnTo>
                    <a:pt x="1534" y="786"/>
                  </a:lnTo>
                  <a:lnTo>
                    <a:pt x="1536" y="790"/>
                  </a:lnTo>
                  <a:lnTo>
                    <a:pt x="1540" y="792"/>
                  </a:lnTo>
                  <a:lnTo>
                    <a:pt x="1546" y="794"/>
                  </a:lnTo>
                  <a:lnTo>
                    <a:pt x="1556" y="796"/>
                  </a:lnTo>
                  <a:lnTo>
                    <a:pt x="1568" y="796"/>
                  </a:lnTo>
                  <a:lnTo>
                    <a:pt x="1580" y="798"/>
                  </a:lnTo>
                  <a:lnTo>
                    <a:pt x="1584" y="800"/>
                  </a:lnTo>
                  <a:lnTo>
                    <a:pt x="1586" y="804"/>
                  </a:lnTo>
                  <a:lnTo>
                    <a:pt x="1588" y="806"/>
                  </a:lnTo>
                  <a:lnTo>
                    <a:pt x="1588" y="812"/>
                  </a:lnTo>
                  <a:lnTo>
                    <a:pt x="1586" y="818"/>
                  </a:lnTo>
                  <a:lnTo>
                    <a:pt x="1582" y="828"/>
                  </a:lnTo>
                  <a:lnTo>
                    <a:pt x="1578" y="836"/>
                  </a:lnTo>
                  <a:lnTo>
                    <a:pt x="1576" y="844"/>
                  </a:lnTo>
                  <a:lnTo>
                    <a:pt x="1576" y="852"/>
                  </a:lnTo>
                  <a:lnTo>
                    <a:pt x="1578" y="858"/>
                  </a:lnTo>
                  <a:lnTo>
                    <a:pt x="1582" y="868"/>
                  </a:lnTo>
                  <a:lnTo>
                    <a:pt x="1590" y="876"/>
                  </a:lnTo>
                  <a:lnTo>
                    <a:pt x="1596" y="882"/>
                  </a:lnTo>
                  <a:lnTo>
                    <a:pt x="1598" y="886"/>
                  </a:lnTo>
                  <a:lnTo>
                    <a:pt x="1598" y="890"/>
                  </a:lnTo>
                  <a:lnTo>
                    <a:pt x="1598" y="896"/>
                  </a:lnTo>
                  <a:lnTo>
                    <a:pt x="1596" y="900"/>
                  </a:lnTo>
                  <a:lnTo>
                    <a:pt x="1590" y="906"/>
                  </a:lnTo>
                  <a:lnTo>
                    <a:pt x="1584" y="912"/>
                  </a:lnTo>
                  <a:lnTo>
                    <a:pt x="1570" y="922"/>
                  </a:lnTo>
                  <a:lnTo>
                    <a:pt x="1566" y="924"/>
                  </a:lnTo>
                  <a:lnTo>
                    <a:pt x="1564" y="922"/>
                  </a:lnTo>
                  <a:lnTo>
                    <a:pt x="1566" y="912"/>
                  </a:lnTo>
                  <a:lnTo>
                    <a:pt x="1568" y="898"/>
                  </a:lnTo>
                  <a:lnTo>
                    <a:pt x="1572" y="884"/>
                  </a:lnTo>
                  <a:lnTo>
                    <a:pt x="1572" y="878"/>
                  </a:lnTo>
                  <a:lnTo>
                    <a:pt x="1572" y="872"/>
                  </a:lnTo>
                  <a:lnTo>
                    <a:pt x="1570" y="866"/>
                  </a:lnTo>
                  <a:lnTo>
                    <a:pt x="1566" y="864"/>
                  </a:lnTo>
                  <a:lnTo>
                    <a:pt x="1560" y="864"/>
                  </a:lnTo>
                  <a:lnTo>
                    <a:pt x="1552" y="866"/>
                  </a:lnTo>
                  <a:lnTo>
                    <a:pt x="1542" y="868"/>
                  </a:lnTo>
                  <a:lnTo>
                    <a:pt x="1538" y="868"/>
                  </a:lnTo>
                  <a:lnTo>
                    <a:pt x="1536" y="866"/>
                  </a:lnTo>
                  <a:lnTo>
                    <a:pt x="1536" y="864"/>
                  </a:lnTo>
                  <a:lnTo>
                    <a:pt x="1542" y="856"/>
                  </a:lnTo>
                  <a:lnTo>
                    <a:pt x="1550" y="844"/>
                  </a:lnTo>
                  <a:lnTo>
                    <a:pt x="1560" y="832"/>
                  </a:lnTo>
                  <a:lnTo>
                    <a:pt x="1562" y="826"/>
                  </a:lnTo>
                  <a:lnTo>
                    <a:pt x="1564" y="820"/>
                  </a:lnTo>
                  <a:lnTo>
                    <a:pt x="1562" y="816"/>
                  </a:lnTo>
                  <a:lnTo>
                    <a:pt x="1558" y="812"/>
                  </a:lnTo>
                  <a:lnTo>
                    <a:pt x="1552" y="810"/>
                  </a:lnTo>
                  <a:lnTo>
                    <a:pt x="1540" y="810"/>
                  </a:lnTo>
                  <a:lnTo>
                    <a:pt x="1518" y="810"/>
                  </a:lnTo>
                  <a:lnTo>
                    <a:pt x="1504" y="806"/>
                  </a:lnTo>
                  <a:lnTo>
                    <a:pt x="1492" y="798"/>
                  </a:lnTo>
                  <a:lnTo>
                    <a:pt x="1482" y="792"/>
                  </a:lnTo>
                  <a:lnTo>
                    <a:pt x="1472" y="782"/>
                  </a:lnTo>
                  <a:lnTo>
                    <a:pt x="1460" y="774"/>
                  </a:lnTo>
                  <a:lnTo>
                    <a:pt x="1442" y="768"/>
                  </a:lnTo>
                  <a:lnTo>
                    <a:pt x="1416" y="762"/>
                  </a:lnTo>
                  <a:lnTo>
                    <a:pt x="1400" y="760"/>
                  </a:lnTo>
                  <a:lnTo>
                    <a:pt x="1386" y="760"/>
                  </a:lnTo>
                  <a:lnTo>
                    <a:pt x="1374" y="760"/>
                  </a:lnTo>
                  <a:lnTo>
                    <a:pt x="1364" y="762"/>
                  </a:lnTo>
                  <a:lnTo>
                    <a:pt x="1358" y="764"/>
                  </a:lnTo>
                  <a:lnTo>
                    <a:pt x="1352" y="768"/>
                  </a:lnTo>
                  <a:lnTo>
                    <a:pt x="1346" y="776"/>
                  </a:lnTo>
                  <a:lnTo>
                    <a:pt x="1342" y="784"/>
                  </a:lnTo>
                  <a:lnTo>
                    <a:pt x="1340" y="790"/>
                  </a:lnTo>
                  <a:lnTo>
                    <a:pt x="1336" y="794"/>
                  </a:lnTo>
                  <a:lnTo>
                    <a:pt x="1334" y="794"/>
                  </a:lnTo>
                  <a:lnTo>
                    <a:pt x="1330" y="792"/>
                  </a:lnTo>
                  <a:lnTo>
                    <a:pt x="1316" y="788"/>
                  </a:lnTo>
                  <a:lnTo>
                    <a:pt x="1302" y="788"/>
                  </a:lnTo>
                  <a:lnTo>
                    <a:pt x="1292" y="792"/>
                  </a:lnTo>
                  <a:lnTo>
                    <a:pt x="1284" y="796"/>
                  </a:lnTo>
                  <a:lnTo>
                    <a:pt x="1282" y="800"/>
                  </a:lnTo>
                  <a:lnTo>
                    <a:pt x="1282" y="804"/>
                  </a:lnTo>
                  <a:lnTo>
                    <a:pt x="1282" y="808"/>
                  </a:lnTo>
                  <a:lnTo>
                    <a:pt x="1284" y="812"/>
                  </a:lnTo>
                  <a:lnTo>
                    <a:pt x="1288" y="816"/>
                  </a:lnTo>
                  <a:lnTo>
                    <a:pt x="1294" y="820"/>
                  </a:lnTo>
                  <a:lnTo>
                    <a:pt x="1314" y="828"/>
                  </a:lnTo>
                  <a:lnTo>
                    <a:pt x="1332" y="834"/>
                  </a:lnTo>
                  <a:lnTo>
                    <a:pt x="1342" y="840"/>
                  </a:lnTo>
                  <a:lnTo>
                    <a:pt x="1344" y="842"/>
                  </a:lnTo>
                  <a:lnTo>
                    <a:pt x="1344" y="844"/>
                  </a:lnTo>
                  <a:lnTo>
                    <a:pt x="1340" y="846"/>
                  </a:lnTo>
                  <a:lnTo>
                    <a:pt x="1332" y="848"/>
                  </a:lnTo>
                  <a:lnTo>
                    <a:pt x="1318" y="848"/>
                  </a:lnTo>
                  <a:lnTo>
                    <a:pt x="1280" y="844"/>
                  </a:lnTo>
                  <a:lnTo>
                    <a:pt x="1270" y="842"/>
                  </a:lnTo>
                  <a:lnTo>
                    <a:pt x="1264" y="840"/>
                  </a:lnTo>
                  <a:lnTo>
                    <a:pt x="1260" y="836"/>
                  </a:lnTo>
                  <a:lnTo>
                    <a:pt x="1256" y="830"/>
                  </a:lnTo>
                  <a:lnTo>
                    <a:pt x="1256" y="824"/>
                  </a:lnTo>
                  <a:lnTo>
                    <a:pt x="1256" y="818"/>
                  </a:lnTo>
                  <a:lnTo>
                    <a:pt x="1260" y="804"/>
                  </a:lnTo>
                  <a:lnTo>
                    <a:pt x="1264" y="788"/>
                  </a:lnTo>
                  <a:lnTo>
                    <a:pt x="1268" y="772"/>
                  </a:lnTo>
                  <a:lnTo>
                    <a:pt x="1270" y="758"/>
                  </a:lnTo>
                  <a:lnTo>
                    <a:pt x="1268" y="750"/>
                  </a:lnTo>
                  <a:lnTo>
                    <a:pt x="1266" y="744"/>
                  </a:lnTo>
                  <a:lnTo>
                    <a:pt x="1258" y="734"/>
                  </a:lnTo>
                  <a:lnTo>
                    <a:pt x="1250" y="726"/>
                  </a:lnTo>
                  <a:lnTo>
                    <a:pt x="1244" y="722"/>
                  </a:lnTo>
                  <a:lnTo>
                    <a:pt x="1240" y="722"/>
                  </a:lnTo>
                  <a:lnTo>
                    <a:pt x="1236" y="724"/>
                  </a:lnTo>
                  <a:lnTo>
                    <a:pt x="1234" y="730"/>
                  </a:lnTo>
                  <a:lnTo>
                    <a:pt x="1234" y="738"/>
                  </a:lnTo>
                  <a:lnTo>
                    <a:pt x="1238" y="752"/>
                  </a:lnTo>
                  <a:lnTo>
                    <a:pt x="1240" y="762"/>
                  </a:lnTo>
                  <a:lnTo>
                    <a:pt x="1238" y="772"/>
                  </a:lnTo>
                  <a:lnTo>
                    <a:pt x="1236" y="778"/>
                  </a:lnTo>
                  <a:lnTo>
                    <a:pt x="1230" y="784"/>
                  </a:lnTo>
                  <a:lnTo>
                    <a:pt x="1224" y="788"/>
                  </a:lnTo>
                  <a:lnTo>
                    <a:pt x="1216" y="792"/>
                  </a:lnTo>
                  <a:lnTo>
                    <a:pt x="1198" y="798"/>
                  </a:lnTo>
                  <a:lnTo>
                    <a:pt x="1182" y="804"/>
                  </a:lnTo>
                  <a:lnTo>
                    <a:pt x="1176" y="808"/>
                  </a:lnTo>
                  <a:lnTo>
                    <a:pt x="1170" y="812"/>
                  </a:lnTo>
                  <a:lnTo>
                    <a:pt x="1168" y="818"/>
                  </a:lnTo>
                  <a:lnTo>
                    <a:pt x="1168" y="824"/>
                  </a:lnTo>
                  <a:lnTo>
                    <a:pt x="1172" y="832"/>
                  </a:lnTo>
                  <a:lnTo>
                    <a:pt x="1178" y="842"/>
                  </a:lnTo>
                  <a:lnTo>
                    <a:pt x="1200" y="870"/>
                  </a:lnTo>
                  <a:lnTo>
                    <a:pt x="1208" y="878"/>
                  </a:lnTo>
                  <a:lnTo>
                    <a:pt x="1212" y="886"/>
                  </a:lnTo>
                  <a:lnTo>
                    <a:pt x="1212" y="894"/>
                  </a:lnTo>
                  <a:lnTo>
                    <a:pt x="1210" y="902"/>
                  </a:lnTo>
                  <a:lnTo>
                    <a:pt x="1204" y="912"/>
                  </a:lnTo>
                  <a:lnTo>
                    <a:pt x="1194" y="926"/>
                  </a:lnTo>
                  <a:lnTo>
                    <a:pt x="1184" y="940"/>
                  </a:lnTo>
                  <a:lnTo>
                    <a:pt x="1180" y="950"/>
                  </a:lnTo>
                  <a:lnTo>
                    <a:pt x="1180" y="956"/>
                  </a:lnTo>
                  <a:lnTo>
                    <a:pt x="1182" y="962"/>
                  </a:lnTo>
                  <a:lnTo>
                    <a:pt x="1190" y="974"/>
                  </a:lnTo>
                  <a:lnTo>
                    <a:pt x="1192" y="982"/>
                  </a:lnTo>
                  <a:lnTo>
                    <a:pt x="1194" y="992"/>
                  </a:lnTo>
                  <a:lnTo>
                    <a:pt x="1194" y="996"/>
                  </a:lnTo>
                  <a:lnTo>
                    <a:pt x="1196" y="1000"/>
                  </a:lnTo>
                  <a:lnTo>
                    <a:pt x="1200" y="1002"/>
                  </a:lnTo>
                  <a:lnTo>
                    <a:pt x="1204" y="1002"/>
                  </a:lnTo>
                  <a:lnTo>
                    <a:pt x="1218" y="1000"/>
                  </a:lnTo>
                  <a:lnTo>
                    <a:pt x="1234" y="996"/>
                  </a:lnTo>
                  <a:lnTo>
                    <a:pt x="1254" y="992"/>
                  </a:lnTo>
                  <a:lnTo>
                    <a:pt x="1276" y="992"/>
                  </a:lnTo>
                  <a:lnTo>
                    <a:pt x="1288" y="992"/>
                  </a:lnTo>
                  <a:lnTo>
                    <a:pt x="1298" y="994"/>
                  </a:lnTo>
                  <a:lnTo>
                    <a:pt x="1310" y="998"/>
                  </a:lnTo>
                  <a:lnTo>
                    <a:pt x="1322" y="1004"/>
                  </a:lnTo>
                  <a:lnTo>
                    <a:pt x="1340" y="1016"/>
                  </a:lnTo>
                  <a:lnTo>
                    <a:pt x="1352" y="1028"/>
                  </a:lnTo>
                  <a:lnTo>
                    <a:pt x="1358" y="1036"/>
                  </a:lnTo>
                  <a:lnTo>
                    <a:pt x="1360" y="1044"/>
                  </a:lnTo>
                  <a:lnTo>
                    <a:pt x="1360" y="1050"/>
                  </a:lnTo>
                  <a:lnTo>
                    <a:pt x="1356" y="1054"/>
                  </a:lnTo>
                  <a:lnTo>
                    <a:pt x="1350" y="1066"/>
                  </a:lnTo>
                  <a:lnTo>
                    <a:pt x="1342" y="1078"/>
                  </a:lnTo>
                  <a:lnTo>
                    <a:pt x="1334" y="1092"/>
                  </a:lnTo>
                  <a:lnTo>
                    <a:pt x="1332" y="1096"/>
                  </a:lnTo>
                  <a:lnTo>
                    <a:pt x="1330" y="1098"/>
                  </a:lnTo>
                  <a:lnTo>
                    <a:pt x="1330" y="1092"/>
                  </a:lnTo>
                  <a:lnTo>
                    <a:pt x="1332" y="1082"/>
                  </a:lnTo>
                  <a:lnTo>
                    <a:pt x="1334" y="1066"/>
                  </a:lnTo>
                  <a:lnTo>
                    <a:pt x="1334" y="1052"/>
                  </a:lnTo>
                  <a:lnTo>
                    <a:pt x="1330" y="1038"/>
                  </a:lnTo>
                  <a:lnTo>
                    <a:pt x="1322" y="1026"/>
                  </a:lnTo>
                  <a:lnTo>
                    <a:pt x="1318" y="1020"/>
                  </a:lnTo>
                  <a:lnTo>
                    <a:pt x="1312" y="1016"/>
                  </a:lnTo>
                  <a:lnTo>
                    <a:pt x="1304" y="1014"/>
                  </a:lnTo>
                  <a:lnTo>
                    <a:pt x="1298" y="1012"/>
                  </a:lnTo>
                  <a:lnTo>
                    <a:pt x="1288" y="1010"/>
                  </a:lnTo>
                  <a:lnTo>
                    <a:pt x="1278" y="1010"/>
                  </a:lnTo>
                  <a:lnTo>
                    <a:pt x="1266" y="1012"/>
                  </a:lnTo>
                  <a:lnTo>
                    <a:pt x="1254" y="1016"/>
                  </a:lnTo>
                  <a:lnTo>
                    <a:pt x="1242" y="1020"/>
                  </a:lnTo>
                  <a:lnTo>
                    <a:pt x="1234" y="1026"/>
                  </a:lnTo>
                  <a:lnTo>
                    <a:pt x="1228" y="1032"/>
                  </a:lnTo>
                  <a:lnTo>
                    <a:pt x="1224" y="1036"/>
                  </a:lnTo>
                  <a:lnTo>
                    <a:pt x="1222" y="1044"/>
                  </a:lnTo>
                  <a:lnTo>
                    <a:pt x="1222" y="1050"/>
                  </a:lnTo>
                  <a:lnTo>
                    <a:pt x="1226" y="1062"/>
                  </a:lnTo>
                  <a:lnTo>
                    <a:pt x="1230" y="1076"/>
                  </a:lnTo>
                  <a:lnTo>
                    <a:pt x="1234" y="1088"/>
                  </a:lnTo>
                  <a:lnTo>
                    <a:pt x="1234" y="1092"/>
                  </a:lnTo>
                  <a:lnTo>
                    <a:pt x="1232" y="1098"/>
                  </a:lnTo>
                  <a:lnTo>
                    <a:pt x="1228" y="1102"/>
                  </a:lnTo>
                  <a:lnTo>
                    <a:pt x="1222" y="1106"/>
                  </a:lnTo>
                  <a:lnTo>
                    <a:pt x="1210" y="1112"/>
                  </a:lnTo>
                  <a:lnTo>
                    <a:pt x="1202" y="1120"/>
                  </a:lnTo>
                  <a:lnTo>
                    <a:pt x="1198" y="1128"/>
                  </a:lnTo>
                  <a:lnTo>
                    <a:pt x="1196" y="1136"/>
                  </a:lnTo>
                  <a:lnTo>
                    <a:pt x="1194" y="1144"/>
                  </a:lnTo>
                  <a:lnTo>
                    <a:pt x="1188" y="1152"/>
                  </a:lnTo>
                  <a:lnTo>
                    <a:pt x="1180" y="1160"/>
                  </a:lnTo>
                  <a:lnTo>
                    <a:pt x="1166" y="1168"/>
                  </a:lnTo>
                  <a:lnTo>
                    <a:pt x="1152" y="1176"/>
                  </a:lnTo>
                  <a:lnTo>
                    <a:pt x="1144" y="1184"/>
                  </a:lnTo>
                  <a:lnTo>
                    <a:pt x="1136" y="1196"/>
                  </a:lnTo>
                  <a:lnTo>
                    <a:pt x="1130" y="1200"/>
                  </a:lnTo>
                  <a:lnTo>
                    <a:pt x="1118" y="1202"/>
                  </a:lnTo>
                  <a:lnTo>
                    <a:pt x="1100" y="1200"/>
                  </a:lnTo>
                  <a:lnTo>
                    <a:pt x="1070" y="1196"/>
                  </a:lnTo>
                  <a:lnTo>
                    <a:pt x="1044" y="1190"/>
                  </a:lnTo>
                  <a:lnTo>
                    <a:pt x="1036" y="1186"/>
                  </a:lnTo>
                  <a:lnTo>
                    <a:pt x="1040" y="1184"/>
                  </a:lnTo>
                  <a:lnTo>
                    <a:pt x="1052" y="1180"/>
                  </a:lnTo>
                  <a:lnTo>
                    <a:pt x="1072" y="1176"/>
                  </a:lnTo>
                  <a:lnTo>
                    <a:pt x="1094" y="1168"/>
                  </a:lnTo>
                  <a:lnTo>
                    <a:pt x="1104" y="1162"/>
                  </a:lnTo>
                  <a:lnTo>
                    <a:pt x="1114" y="1156"/>
                  </a:lnTo>
                  <a:lnTo>
                    <a:pt x="1122" y="1148"/>
                  </a:lnTo>
                  <a:lnTo>
                    <a:pt x="1128" y="1138"/>
                  </a:lnTo>
                  <a:lnTo>
                    <a:pt x="1138" y="1122"/>
                  </a:lnTo>
                  <a:lnTo>
                    <a:pt x="1146" y="1112"/>
                  </a:lnTo>
                  <a:lnTo>
                    <a:pt x="1154" y="1106"/>
                  </a:lnTo>
                  <a:lnTo>
                    <a:pt x="1160" y="1104"/>
                  </a:lnTo>
                  <a:lnTo>
                    <a:pt x="1166" y="1100"/>
                  </a:lnTo>
                  <a:lnTo>
                    <a:pt x="1170" y="1096"/>
                  </a:lnTo>
                  <a:lnTo>
                    <a:pt x="1174" y="1088"/>
                  </a:lnTo>
                  <a:lnTo>
                    <a:pt x="1176" y="1072"/>
                  </a:lnTo>
                  <a:lnTo>
                    <a:pt x="1176" y="1058"/>
                  </a:lnTo>
                  <a:lnTo>
                    <a:pt x="1174" y="1044"/>
                  </a:lnTo>
                  <a:lnTo>
                    <a:pt x="1166" y="1034"/>
                  </a:lnTo>
                  <a:lnTo>
                    <a:pt x="1160" y="1026"/>
                  </a:lnTo>
                  <a:lnTo>
                    <a:pt x="1152" y="1016"/>
                  </a:lnTo>
                  <a:lnTo>
                    <a:pt x="1146" y="1004"/>
                  </a:lnTo>
                  <a:lnTo>
                    <a:pt x="1142" y="988"/>
                  </a:lnTo>
                  <a:lnTo>
                    <a:pt x="1142" y="968"/>
                  </a:lnTo>
                  <a:lnTo>
                    <a:pt x="1150" y="928"/>
                  </a:lnTo>
                  <a:lnTo>
                    <a:pt x="1152" y="910"/>
                  </a:lnTo>
                  <a:lnTo>
                    <a:pt x="1154" y="896"/>
                  </a:lnTo>
                  <a:lnTo>
                    <a:pt x="1152" y="882"/>
                  </a:lnTo>
                  <a:lnTo>
                    <a:pt x="1148" y="868"/>
                  </a:lnTo>
                  <a:lnTo>
                    <a:pt x="1140" y="856"/>
                  </a:lnTo>
                  <a:lnTo>
                    <a:pt x="1126" y="844"/>
                  </a:lnTo>
                  <a:lnTo>
                    <a:pt x="1116" y="832"/>
                  </a:lnTo>
                  <a:lnTo>
                    <a:pt x="1114" y="828"/>
                  </a:lnTo>
                  <a:lnTo>
                    <a:pt x="1112" y="824"/>
                  </a:lnTo>
                  <a:lnTo>
                    <a:pt x="1114" y="822"/>
                  </a:lnTo>
                  <a:lnTo>
                    <a:pt x="1118" y="818"/>
                  </a:lnTo>
                  <a:lnTo>
                    <a:pt x="1126" y="812"/>
                  </a:lnTo>
                  <a:lnTo>
                    <a:pt x="1136" y="804"/>
                  </a:lnTo>
                  <a:lnTo>
                    <a:pt x="1146" y="796"/>
                  </a:lnTo>
                  <a:lnTo>
                    <a:pt x="1150" y="790"/>
                  </a:lnTo>
                  <a:lnTo>
                    <a:pt x="1154" y="782"/>
                  </a:lnTo>
                  <a:lnTo>
                    <a:pt x="1156" y="774"/>
                  </a:lnTo>
                  <a:lnTo>
                    <a:pt x="1156" y="764"/>
                  </a:lnTo>
                  <a:lnTo>
                    <a:pt x="1156" y="754"/>
                  </a:lnTo>
                  <a:lnTo>
                    <a:pt x="1152" y="744"/>
                  </a:lnTo>
                  <a:lnTo>
                    <a:pt x="1148" y="738"/>
                  </a:lnTo>
                  <a:lnTo>
                    <a:pt x="1142" y="732"/>
                  </a:lnTo>
                  <a:lnTo>
                    <a:pt x="1134" y="728"/>
                  </a:lnTo>
                  <a:lnTo>
                    <a:pt x="1126" y="724"/>
                  </a:lnTo>
                  <a:lnTo>
                    <a:pt x="1106" y="722"/>
                  </a:lnTo>
                  <a:lnTo>
                    <a:pt x="1086" y="722"/>
                  </a:lnTo>
                  <a:lnTo>
                    <a:pt x="1064" y="724"/>
                  </a:lnTo>
                  <a:lnTo>
                    <a:pt x="1044" y="724"/>
                  </a:lnTo>
                  <a:lnTo>
                    <a:pt x="1028" y="722"/>
                  </a:lnTo>
                  <a:lnTo>
                    <a:pt x="1020" y="722"/>
                  </a:lnTo>
                  <a:lnTo>
                    <a:pt x="1012" y="722"/>
                  </a:lnTo>
                  <a:lnTo>
                    <a:pt x="1006" y="726"/>
                  </a:lnTo>
                  <a:lnTo>
                    <a:pt x="1002" y="732"/>
                  </a:lnTo>
                  <a:lnTo>
                    <a:pt x="994" y="748"/>
                  </a:lnTo>
                  <a:lnTo>
                    <a:pt x="988" y="766"/>
                  </a:lnTo>
                  <a:lnTo>
                    <a:pt x="980" y="788"/>
                  </a:lnTo>
                  <a:lnTo>
                    <a:pt x="970" y="808"/>
                  </a:lnTo>
                  <a:lnTo>
                    <a:pt x="964" y="816"/>
                  </a:lnTo>
                  <a:lnTo>
                    <a:pt x="958" y="824"/>
                  </a:lnTo>
                  <a:lnTo>
                    <a:pt x="948" y="832"/>
                  </a:lnTo>
                  <a:lnTo>
                    <a:pt x="938" y="838"/>
                  </a:lnTo>
                  <a:lnTo>
                    <a:pt x="916" y="848"/>
                  </a:lnTo>
                  <a:lnTo>
                    <a:pt x="908" y="854"/>
                  </a:lnTo>
                  <a:lnTo>
                    <a:pt x="906" y="858"/>
                  </a:lnTo>
                  <a:lnTo>
                    <a:pt x="904" y="862"/>
                  </a:lnTo>
                  <a:lnTo>
                    <a:pt x="906" y="866"/>
                  </a:lnTo>
                  <a:lnTo>
                    <a:pt x="912" y="874"/>
                  </a:lnTo>
                  <a:lnTo>
                    <a:pt x="920" y="884"/>
                  </a:lnTo>
                  <a:lnTo>
                    <a:pt x="922" y="888"/>
                  </a:lnTo>
                  <a:lnTo>
                    <a:pt x="926" y="894"/>
                  </a:lnTo>
                  <a:lnTo>
                    <a:pt x="926" y="902"/>
                  </a:lnTo>
                  <a:lnTo>
                    <a:pt x="926" y="910"/>
                  </a:lnTo>
                  <a:lnTo>
                    <a:pt x="922" y="918"/>
                  </a:lnTo>
                  <a:lnTo>
                    <a:pt x="916" y="928"/>
                  </a:lnTo>
                  <a:lnTo>
                    <a:pt x="912" y="938"/>
                  </a:lnTo>
                  <a:lnTo>
                    <a:pt x="910" y="948"/>
                  </a:lnTo>
                  <a:lnTo>
                    <a:pt x="912" y="954"/>
                  </a:lnTo>
                  <a:lnTo>
                    <a:pt x="916" y="962"/>
                  </a:lnTo>
                  <a:lnTo>
                    <a:pt x="924" y="968"/>
                  </a:lnTo>
                  <a:lnTo>
                    <a:pt x="932" y="974"/>
                  </a:lnTo>
                  <a:lnTo>
                    <a:pt x="952" y="986"/>
                  </a:lnTo>
                  <a:lnTo>
                    <a:pt x="974" y="996"/>
                  </a:lnTo>
                  <a:lnTo>
                    <a:pt x="982" y="1002"/>
                  </a:lnTo>
                  <a:lnTo>
                    <a:pt x="990" y="1008"/>
                  </a:lnTo>
                  <a:lnTo>
                    <a:pt x="996" y="1014"/>
                  </a:lnTo>
                  <a:lnTo>
                    <a:pt x="998" y="1022"/>
                  </a:lnTo>
                  <a:lnTo>
                    <a:pt x="998" y="1030"/>
                  </a:lnTo>
                  <a:lnTo>
                    <a:pt x="992" y="1040"/>
                  </a:lnTo>
                  <a:lnTo>
                    <a:pt x="982" y="1054"/>
                  </a:lnTo>
                  <a:lnTo>
                    <a:pt x="978" y="1058"/>
                  </a:lnTo>
                  <a:lnTo>
                    <a:pt x="974" y="1060"/>
                  </a:lnTo>
                  <a:lnTo>
                    <a:pt x="970" y="1060"/>
                  </a:lnTo>
                  <a:lnTo>
                    <a:pt x="966" y="1060"/>
                  </a:lnTo>
                  <a:lnTo>
                    <a:pt x="956" y="1052"/>
                  </a:lnTo>
                  <a:lnTo>
                    <a:pt x="942" y="1040"/>
                  </a:lnTo>
                  <a:lnTo>
                    <a:pt x="918" y="1024"/>
                  </a:lnTo>
                  <a:lnTo>
                    <a:pt x="884" y="1004"/>
                  </a:lnTo>
                  <a:lnTo>
                    <a:pt x="862" y="994"/>
                  </a:lnTo>
                  <a:lnTo>
                    <a:pt x="838" y="984"/>
                  </a:lnTo>
                  <a:lnTo>
                    <a:pt x="810" y="974"/>
                  </a:lnTo>
                  <a:lnTo>
                    <a:pt x="786" y="966"/>
                  </a:lnTo>
                  <a:lnTo>
                    <a:pt x="762" y="960"/>
                  </a:lnTo>
                  <a:lnTo>
                    <a:pt x="742" y="956"/>
                  </a:lnTo>
                  <a:lnTo>
                    <a:pt x="724" y="954"/>
                  </a:lnTo>
                  <a:lnTo>
                    <a:pt x="706" y="952"/>
                  </a:lnTo>
                  <a:lnTo>
                    <a:pt x="692" y="952"/>
                  </a:lnTo>
                  <a:lnTo>
                    <a:pt x="678" y="954"/>
                  </a:lnTo>
                  <a:lnTo>
                    <a:pt x="668" y="956"/>
                  </a:lnTo>
                  <a:lnTo>
                    <a:pt x="660" y="960"/>
                  </a:lnTo>
                  <a:lnTo>
                    <a:pt x="654" y="964"/>
                  </a:lnTo>
                  <a:lnTo>
                    <a:pt x="650" y="968"/>
                  </a:lnTo>
                  <a:lnTo>
                    <a:pt x="650" y="974"/>
                  </a:lnTo>
                  <a:lnTo>
                    <a:pt x="650" y="980"/>
                  </a:lnTo>
                  <a:lnTo>
                    <a:pt x="654" y="986"/>
                  </a:lnTo>
                  <a:lnTo>
                    <a:pt x="660" y="994"/>
                  </a:lnTo>
                  <a:lnTo>
                    <a:pt x="664" y="998"/>
                  </a:lnTo>
                  <a:lnTo>
                    <a:pt x="664" y="1004"/>
                  </a:lnTo>
                  <a:lnTo>
                    <a:pt x="664" y="1010"/>
                  </a:lnTo>
                  <a:lnTo>
                    <a:pt x="662" y="1016"/>
                  </a:lnTo>
                  <a:lnTo>
                    <a:pt x="654" y="1028"/>
                  </a:lnTo>
                  <a:lnTo>
                    <a:pt x="642" y="1038"/>
                  </a:lnTo>
                  <a:lnTo>
                    <a:pt x="628" y="1044"/>
                  </a:lnTo>
                  <a:lnTo>
                    <a:pt x="622" y="1046"/>
                  </a:lnTo>
                  <a:lnTo>
                    <a:pt x="618" y="1046"/>
                  </a:lnTo>
                  <a:lnTo>
                    <a:pt x="612" y="1046"/>
                  </a:lnTo>
                  <a:lnTo>
                    <a:pt x="608" y="1042"/>
                  </a:lnTo>
                  <a:lnTo>
                    <a:pt x="606" y="1038"/>
                  </a:lnTo>
                  <a:lnTo>
                    <a:pt x="606" y="1030"/>
                  </a:lnTo>
                  <a:lnTo>
                    <a:pt x="604" y="1018"/>
                  </a:lnTo>
                  <a:lnTo>
                    <a:pt x="602" y="1010"/>
                  </a:lnTo>
                  <a:lnTo>
                    <a:pt x="596" y="1006"/>
                  </a:lnTo>
                  <a:lnTo>
                    <a:pt x="590" y="1006"/>
                  </a:lnTo>
                  <a:lnTo>
                    <a:pt x="582" y="1010"/>
                  </a:lnTo>
                  <a:lnTo>
                    <a:pt x="570" y="1016"/>
                  </a:lnTo>
                  <a:lnTo>
                    <a:pt x="542" y="1034"/>
                  </a:lnTo>
                  <a:lnTo>
                    <a:pt x="526" y="1042"/>
                  </a:lnTo>
                  <a:lnTo>
                    <a:pt x="520" y="1042"/>
                  </a:lnTo>
                  <a:lnTo>
                    <a:pt x="516" y="1042"/>
                  </a:lnTo>
                  <a:lnTo>
                    <a:pt x="506" y="1040"/>
                  </a:lnTo>
                  <a:lnTo>
                    <a:pt x="498" y="1036"/>
                  </a:lnTo>
                  <a:lnTo>
                    <a:pt x="488" y="1032"/>
                  </a:lnTo>
                  <a:lnTo>
                    <a:pt x="478" y="1032"/>
                  </a:lnTo>
                  <a:lnTo>
                    <a:pt x="470" y="1032"/>
                  </a:lnTo>
                  <a:lnTo>
                    <a:pt x="462" y="1034"/>
                  </a:lnTo>
                  <a:lnTo>
                    <a:pt x="440" y="1046"/>
                  </a:lnTo>
                  <a:lnTo>
                    <a:pt x="420" y="1056"/>
                  </a:lnTo>
                  <a:lnTo>
                    <a:pt x="412" y="1060"/>
                  </a:lnTo>
                  <a:lnTo>
                    <a:pt x="406" y="1060"/>
                  </a:lnTo>
                  <a:lnTo>
                    <a:pt x="400" y="1060"/>
                  </a:lnTo>
                  <a:lnTo>
                    <a:pt x="396" y="1058"/>
                  </a:lnTo>
                  <a:lnTo>
                    <a:pt x="392" y="1054"/>
                  </a:lnTo>
                  <a:lnTo>
                    <a:pt x="390" y="1052"/>
                  </a:lnTo>
                  <a:lnTo>
                    <a:pt x="388" y="1042"/>
                  </a:lnTo>
                  <a:lnTo>
                    <a:pt x="392" y="1030"/>
                  </a:lnTo>
                  <a:lnTo>
                    <a:pt x="396" y="1020"/>
                  </a:lnTo>
                  <a:lnTo>
                    <a:pt x="406" y="1012"/>
                  </a:lnTo>
                  <a:lnTo>
                    <a:pt x="410" y="1006"/>
                  </a:lnTo>
                  <a:lnTo>
                    <a:pt x="412" y="1004"/>
                  </a:lnTo>
                  <a:lnTo>
                    <a:pt x="410" y="1004"/>
                  </a:lnTo>
                  <a:lnTo>
                    <a:pt x="402" y="1004"/>
                  </a:lnTo>
                  <a:lnTo>
                    <a:pt x="388" y="1008"/>
                  </a:lnTo>
                  <a:lnTo>
                    <a:pt x="368" y="1014"/>
                  </a:lnTo>
                  <a:lnTo>
                    <a:pt x="342" y="1024"/>
                  </a:lnTo>
                  <a:lnTo>
                    <a:pt x="312" y="1038"/>
                  </a:lnTo>
                  <a:lnTo>
                    <a:pt x="276" y="1054"/>
                  </a:lnTo>
                  <a:lnTo>
                    <a:pt x="242" y="1070"/>
                  </a:lnTo>
                  <a:lnTo>
                    <a:pt x="216" y="1078"/>
                  </a:lnTo>
                  <a:lnTo>
                    <a:pt x="196" y="1084"/>
                  </a:lnTo>
                  <a:lnTo>
                    <a:pt x="180" y="1086"/>
                  </a:lnTo>
                  <a:lnTo>
                    <a:pt x="168" y="1088"/>
                  </a:lnTo>
                  <a:lnTo>
                    <a:pt x="158" y="1094"/>
                  </a:lnTo>
                  <a:lnTo>
                    <a:pt x="152" y="1106"/>
                  </a:lnTo>
                  <a:lnTo>
                    <a:pt x="144" y="1124"/>
                  </a:lnTo>
                  <a:lnTo>
                    <a:pt x="138" y="1142"/>
                  </a:lnTo>
                  <a:lnTo>
                    <a:pt x="132" y="1152"/>
                  </a:lnTo>
                  <a:lnTo>
                    <a:pt x="126" y="1158"/>
                  </a:lnTo>
                  <a:lnTo>
                    <a:pt x="120" y="1158"/>
                  </a:lnTo>
                  <a:lnTo>
                    <a:pt x="106" y="1156"/>
                  </a:lnTo>
                  <a:lnTo>
                    <a:pt x="98" y="1156"/>
                  </a:lnTo>
                  <a:lnTo>
                    <a:pt x="86" y="1160"/>
                  </a:lnTo>
                  <a:lnTo>
                    <a:pt x="78" y="1164"/>
                  </a:lnTo>
                  <a:lnTo>
                    <a:pt x="54" y="1230"/>
                  </a:lnTo>
                  <a:lnTo>
                    <a:pt x="44" y="1256"/>
                  </a:lnTo>
                  <a:lnTo>
                    <a:pt x="36" y="1274"/>
                  </a:lnTo>
                  <a:lnTo>
                    <a:pt x="28" y="1292"/>
                  </a:lnTo>
                  <a:lnTo>
                    <a:pt x="20" y="1312"/>
                  </a:lnTo>
                  <a:lnTo>
                    <a:pt x="8" y="1346"/>
                  </a:lnTo>
                  <a:lnTo>
                    <a:pt x="0" y="1382"/>
                  </a:lnTo>
                  <a:lnTo>
                    <a:pt x="0" y="1562"/>
                  </a:lnTo>
                  <a:lnTo>
                    <a:pt x="60" y="1706"/>
                  </a:lnTo>
                  <a:lnTo>
                    <a:pt x="180" y="1898"/>
                  </a:lnTo>
                  <a:lnTo>
                    <a:pt x="236" y="2142"/>
                  </a:lnTo>
                  <a:lnTo>
                    <a:pt x="172" y="2176"/>
                  </a:lnTo>
                  <a:lnTo>
                    <a:pt x="166" y="2200"/>
                  </a:lnTo>
                  <a:lnTo>
                    <a:pt x="124" y="2214"/>
                  </a:lnTo>
                  <a:lnTo>
                    <a:pt x="104" y="2206"/>
                  </a:lnTo>
                  <a:lnTo>
                    <a:pt x="92" y="2204"/>
                  </a:lnTo>
                  <a:lnTo>
                    <a:pt x="86" y="2204"/>
                  </a:lnTo>
                  <a:lnTo>
                    <a:pt x="84" y="2208"/>
                  </a:lnTo>
                  <a:lnTo>
                    <a:pt x="70" y="2258"/>
                  </a:lnTo>
                  <a:lnTo>
                    <a:pt x="60" y="2304"/>
                  </a:lnTo>
                  <a:lnTo>
                    <a:pt x="76" y="2364"/>
                  </a:lnTo>
                  <a:lnTo>
                    <a:pt x="114" y="2388"/>
                  </a:lnTo>
                  <a:lnTo>
                    <a:pt x="142" y="2422"/>
                  </a:lnTo>
                  <a:lnTo>
                    <a:pt x="148" y="2454"/>
                  </a:lnTo>
                  <a:lnTo>
                    <a:pt x="130" y="2486"/>
                  </a:lnTo>
                  <a:lnTo>
                    <a:pt x="98" y="2508"/>
                  </a:lnTo>
                  <a:lnTo>
                    <a:pt x="70" y="2552"/>
                  </a:lnTo>
                  <a:lnTo>
                    <a:pt x="80" y="2588"/>
                  </a:lnTo>
                  <a:lnTo>
                    <a:pt x="132" y="2652"/>
                  </a:lnTo>
                  <a:lnTo>
                    <a:pt x="156" y="2704"/>
                  </a:lnTo>
                  <a:lnTo>
                    <a:pt x="182" y="2744"/>
                  </a:lnTo>
                  <a:lnTo>
                    <a:pt x="180" y="2776"/>
                  </a:lnTo>
                  <a:lnTo>
                    <a:pt x="182" y="2792"/>
                  </a:lnTo>
                  <a:lnTo>
                    <a:pt x="186" y="2844"/>
                  </a:lnTo>
                  <a:lnTo>
                    <a:pt x="190" y="2864"/>
                  </a:lnTo>
                  <a:lnTo>
                    <a:pt x="186" y="2882"/>
                  </a:lnTo>
                  <a:lnTo>
                    <a:pt x="188" y="2896"/>
                  </a:lnTo>
                  <a:lnTo>
                    <a:pt x="182" y="2898"/>
                  </a:lnTo>
                  <a:lnTo>
                    <a:pt x="178" y="2898"/>
                  </a:lnTo>
                  <a:lnTo>
                    <a:pt x="176" y="2896"/>
                  </a:lnTo>
                  <a:lnTo>
                    <a:pt x="176" y="2894"/>
                  </a:lnTo>
                  <a:lnTo>
                    <a:pt x="174" y="2888"/>
                  </a:lnTo>
                  <a:lnTo>
                    <a:pt x="172" y="2886"/>
                  </a:lnTo>
                  <a:lnTo>
                    <a:pt x="170" y="2886"/>
                  </a:lnTo>
                  <a:lnTo>
                    <a:pt x="172" y="2886"/>
                  </a:lnTo>
                  <a:lnTo>
                    <a:pt x="174" y="2888"/>
                  </a:lnTo>
                  <a:lnTo>
                    <a:pt x="176" y="2894"/>
                  </a:lnTo>
                  <a:lnTo>
                    <a:pt x="176" y="2896"/>
                  </a:lnTo>
                  <a:lnTo>
                    <a:pt x="178" y="2898"/>
                  </a:lnTo>
                  <a:lnTo>
                    <a:pt x="182" y="2898"/>
                  </a:lnTo>
                  <a:lnTo>
                    <a:pt x="188" y="2896"/>
                  </a:lnTo>
                  <a:lnTo>
                    <a:pt x="174" y="2986"/>
                  </a:lnTo>
                  <a:lnTo>
                    <a:pt x="174" y="3028"/>
                  </a:lnTo>
                  <a:lnTo>
                    <a:pt x="168" y="3124"/>
                  </a:lnTo>
                  <a:lnTo>
                    <a:pt x="174" y="3168"/>
                  </a:lnTo>
                  <a:lnTo>
                    <a:pt x="210" y="3264"/>
                  </a:lnTo>
                  <a:lnTo>
                    <a:pt x="248" y="3338"/>
                  </a:lnTo>
                  <a:lnTo>
                    <a:pt x="248" y="3362"/>
                  </a:lnTo>
                  <a:lnTo>
                    <a:pt x="254" y="3368"/>
                  </a:lnTo>
                  <a:lnTo>
                    <a:pt x="258" y="3372"/>
                  </a:lnTo>
                  <a:lnTo>
                    <a:pt x="262" y="3384"/>
                  </a:lnTo>
                  <a:lnTo>
                    <a:pt x="264" y="3394"/>
                  </a:lnTo>
                  <a:lnTo>
                    <a:pt x="268" y="3400"/>
                  </a:lnTo>
                  <a:lnTo>
                    <a:pt x="272" y="3406"/>
                  </a:lnTo>
                  <a:lnTo>
                    <a:pt x="276" y="3412"/>
                  </a:lnTo>
                  <a:lnTo>
                    <a:pt x="278" y="3416"/>
                  </a:lnTo>
                  <a:lnTo>
                    <a:pt x="278" y="3424"/>
                  </a:lnTo>
                  <a:lnTo>
                    <a:pt x="280" y="3432"/>
                  </a:lnTo>
                  <a:lnTo>
                    <a:pt x="282" y="3438"/>
                  </a:lnTo>
                  <a:lnTo>
                    <a:pt x="286" y="3444"/>
                  </a:lnTo>
                  <a:lnTo>
                    <a:pt x="294" y="3452"/>
                  </a:lnTo>
                  <a:lnTo>
                    <a:pt x="302" y="3456"/>
                  </a:lnTo>
                  <a:lnTo>
                    <a:pt x="320" y="3464"/>
                  </a:lnTo>
                  <a:lnTo>
                    <a:pt x="334" y="3470"/>
                  </a:lnTo>
                  <a:lnTo>
                    <a:pt x="338" y="3474"/>
                  </a:lnTo>
                  <a:lnTo>
                    <a:pt x="338" y="3478"/>
                  </a:lnTo>
                  <a:lnTo>
                    <a:pt x="338" y="3480"/>
                  </a:lnTo>
                  <a:lnTo>
                    <a:pt x="340" y="3484"/>
                  </a:lnTo>
                  <a:lnTo>
                    <a:pt x="350" y="3490"/>
                  </a:lnTo>
                  <a:lnTo>
                    <a:pt x="360" y="3496"/>
                  </a:lnTo>
                  <a:lnTo>
                    <a:pt x="366" y="3500"/>
                  </a:lnTo>
                  <a:lnTo>
                    <a:pt x="374" y="3508"/>
                  </a:lnTo>
                  <a:lnTo>
                    <a:pt x="382" y="3512"/>
                  </a:lnTo>
                  <a:lnTo>
                    <a:pt x="388" y="3514"/>
                  </a:lnTo>
                  <a:lnTo>
                    <a:pt x="394" y="3514"/>
                  </a:lnTo>
                  <a:lnTo>
                    <a:pt x="404" y="3516"/>
                  </a:lnTo>
                  <a:lnTo>
                    <a:pt x="410" y="3516"/>
                  </a:lnTo>
                  <a:lnTo>
                    <a:pt x="414" y="3522"/>
                  </a:lnTo>
                  <a:lnTo>
                    <a:pt x="420" y="3524"/>
                  </a:lnTo>
                  <a:lnTo>
                    <a:pt x="424" y="3526"/>
                  </a:lnTo>
                  <a:lnTo>
                    <a:pt x="428" y="3524"/>
                  </a:lnTo>
                  <a:lnTo>
                    <a:pt x="432" y="3522"/>
                  </a:lnTo>
                  <a:lnTo>
                    <a:pt x="442" y="3514"/>
                  </a:lnTo>
                  <a:lnTo>
                    <a:pt x="446" y="3512"/>
                  </a:lnTo>
                  <a:lnTo>
                    <a:pt x="450" y="3512"/>
                  </a:lnTo>
                  <a:lnTo>
                    <a:pt x="456" y="3510"/>
                  </a:lnTo>
                  <a:lnTo>
                    <a:pt x="458" y="3508"/>
                  </a:lnTo>
                  <a:lnTo>
                    <a:pt x="462" y="3504"/>
                  </a:lnTo>
                  <a:lnTo>
                    <a:pt x="464" y="3502"/>
                  </a:lnTo>
                  <a:lnTo>
                    <a:pt x="468" y="3502"/>
                  </a:lnTo>
                  <a:lnTo>
                    <a:pt x="472" y="3500"/>
                  </a:lnTo>
                  <a:lnTo>
                    <a:pt x="476" y="3498"/>
                  </a:lnTo>
                  <a:lnTo>
                    <a:pt x="480" y="3494"/>
                  </a:lnTo>
                  <a:lnTo>
                    <a:pt x="482" y="3492"/>
                  </a:lnTo>
                  <a:lnTo>
                    <a:pt x="488" y="3490"/>
                  </a:lnTo>
                  <a:lnTo>
                    <a:pt x="492" y="3490"/>
                  </a:lnTo>
                  <a:lnTo>
                    <a:pt x="500" y="3492"/>
                  </a:lnTo>
                  <a:lnTo>
                    <a:pt x="508" y="3496"/>
                  </a:lnTo>
                  <a:lnTo>
                    <a:pt x="514" y="3502"/>
                  </a:lnTo>
                  <a:lnTo>
                    <a:pt x="518" y="3512"/>
                  </a:lnTo>
                  <a:lnTo>
                    <a:pt x="520" y="3522"/>
                  </a:lnTo>
                  <a:lnTo>
                    <a:pt x="524" y="3542"/>
                  </a:lnTo>
                  <a:lnTo>
                    <a:pt x="526" y="3558"/>
                  </a:lnTo>
                  <a:lnTo>
                    <a:pt x="528" y="3562"/>
                  </a:lnTo>
                  <a:lnTo>
                    <a:pt x="532" y="3564"/>
                  </a:lnTo>
                  <a:lnTo>
                    <a:pt x="542" y="3566"/>
                  </a:lnTo>
                  <a:lnTo>
                    <a:pt x="550" y="3568"/>
                  </a:lnTo>
                  <a:lnTo>
                    <a:pt x="554" y="3570"/>
                  </a:lnTo>
                  <a:lnTo>
                    <a:pt x="558" y="3572"/>
                  </a:lnTo>
                  <a:lnTo>
                    <a:pt x="562" y="3576"/>
                  </a:lnTo>
                  <a:lnTo>
                    <a:pt x="566" y="3574"/>
                  </a:lnTo>
                  <a:lnTo>
                    <a:pt x="570" y="3574"/>
                  </a:lnTo>
                  <a:lnTo>
                    <a:pt x="580" y="3574"/>
                  </a:lnTo>
                  <a:lnTo>
                    <a:pt x="586" y="3574"/>
                  </a:lnTo>
                  <a:lnTo>
                    <a:pt x="590" y="3576"/>
                  </a:lnTo>
                  <a:lnTo>
                    <a:pt x="596" y="3580"/>
                  </a:lnTo>
                  <a:lnTo>
                    <a:pt x="600" y="3584"/>
                  </a:lnTo>
                  <a:lnTo>
                    <a:pt x="604" y="3584"/>
                  </a:lnTo>
                  <a:lnTo>
                    <a:pt x="608" y="3582"/>
                  </a:lnTo>
                  <a:lnTo>
                    <a:pt x="614" y="3580"/>
                  </a:lnTo>
                  <a:lnTo>
                    <a:pt x="620" y="3582"/>
                  </a:lnTo>
                  <a:lnTo>
                    <a:pt x="636" y="3584"/>
                  </a:lnTo>
                  <a:lnTo>
                    <a:pt x="650" y="3588"/>
                  </a:lnTo>
                  <a:lnTo>
                    <a:pt x="652" y="3588"/>
                  </a:lnTo>
                  <a:lnTo>
                    <a:pt x="654" y="3586"/>
                  </a:lnTo>
                  <a:lnTo>
                    <a:pt x="654" y="3582"/>
                  </a:lnTo>
                  <a:lnTo>
                    <a:pt x="656" y="3580"/>
                  </a:lnTo>
                  <a:lnTo>
                    <a:pt x="658" y="3582"/>
                  </a:lnTo>
                  <a:lnTo>
                    <a:pt x="662" y="3586"/>
                  </a:lnTo>
                  <a:lnTo>
                    <a:pt x="664" y="3590"/>
                  </a:lnTo>
                  <a:lnTo>
                    <a:pt x="670" y="3592"/>
                  </a:lnTo>
                  <a:lnTo>
                    <a:pt x="678" y="3594"/>
                  </a:lnTo>
                  <a:lnTo>
                    <a:pt x="688" y="3598"/>
                  </a:lnTo>
                  <a:lnTo>
                    <a:pt x="692" y="3600"/>
                  </a:lnTo>
                  <a:lnTo>
                    <a:pt x="696" y="3600"/>
                  </a:lnTo>
                  <a:lnTo>
                    <a:pt x="696" y="3596"/>
                  </a:lnTo>
                  <a:lnTo>
                    <a:pt x="698" y="3592"/>
                  </a:lnTo>
                  <a:lnTo>
                    <a:pt x="700" y="3592"/>
                  </a:lnTo>
                  <a:lnTo>
                    <a:pt x="702" y="3592"/>
                  </a:lnTo>
                  <a:lnTo>
                    <a:pt x="706" y="3598"/>
                  </a:lnTo>
                  <a:lnTo>
                    <a:pt x="710" y="3600"/>
                  </a:lnTo>
                  <a:lnTo>
                    <a:pt x="712" y="3600"/>
                  </a:lnTo>
                  <a:lnTo>
                    <a:pt x="716" y="3598"/>
                  </a:lnTo>
                  <a:lnTo>
                    <a:pt x="724" y="3594"/>
                  </a:lnTo>
                  <a:lnTo>
                    <a:pt x="726" y="3592"/>
                  </a:lnTo>
                  <a:lnTo>
                    <a:pt x="730" y="3594"/>
                  </a:lnTo>
                  <a:lnTo>
                    <a:pt x="732" y="3594"/>
                  </a:lnTo>
                  <a:lnTo>
                    <a:pt x="734" y="3594"/>
                  </a:lnTo>
                  <a:lnTo>
                    <a:pt x="738" y="3590"/>
                  </a:lnTo>
                  <a:lnTo>
                    <a:pt x="740" y="3588"/>
                  </a:lnTo>
                  <a:lnTo>
                    <a:pt x="746" y="3588"/>
                  </a:lnTo>
                  <a:lnTo>
                    <a:pt x="752" y="3588"/>
                  </a:lnTo>
                  <a:lnTo>
                    <a:pt x="762" y="3590"/>
                  </a:lnTo>
                  <a:lnTo>
                    <a:pt x="770" y="3594"/>
                  </a:lnTo>
                  <a:lnTo>
                    <a:pt x="774" y="3594"/>
                  </a:lnTo>
                  <a:lnTo>
                    <a:pt x="776" y="3592"/>
                  </a:lnTo>
                  <a:lnTo>
                    <a:pt x="778" y="3590"/>
                  </a:lnTo>
                  <a:lnTo>
                    <a:pt x="780" y="3588"/>
                  </a:lnTo>
                  <a:lnTo>
                    <a:pt x="782" y="3586"/>
                  </a:lnTo>
                  <a:lnTo>
                    <a:pt x="786" y="3586"/>
                  </a:lnTo>
                  <a:lnTo>
                    <a:pt x="794" y="3586"/>
                  </a:lnTo>
                  <a:lnTo>
                    <a:pt x="810" y="3590"/>
                  </a:lnTo>
                  <a:lnTo>
                    <a:pt x="820" y="3594"/>
                  </a:lnTo>
                  <a:lnTo>
                    <a:pt x="824" y="3594"/>
                  </a:lnTo>
                  <a:lnTo>
                    <a:pt x="828" y="3590"/>
                  </a:lnTo>
                  <a:lnTo>
                    <a:pt x="832" y="3588"/>
                  </a:lnTo>
                  <a:lnTo>
                    <a:pt x="840" y="3586"/>
                  </a:lnTo>
                  <a:lnTo>
                    <a:pt x="866" y="3582"/>
                  </a:lnTo>
                  <a:lnTo>
                    <a:pt x="892" y="3582"/>
                  </a:lnTo>
                  <a:lnTo>
                    <a:pt x="900" y="3584"/>
                  </a:lnTo>
                  <a:lnTo>
                    <a:pt x="904" y="3586"/>
                  </a:lnTo>
                  <a:lnTo>
                    <a:pt x="904" y="3588"/>
                  </a:lnTo>
                  <a:lnTo>
                    <a:pt x="904" y="3598"/>
                  </a:lnTo>
                  <a:lnTo>
                    <a:pt x="904" y="3606"/>
                  </a:lnTo>
                  <a:lnTo>
                    <a:pt x="904" y="3608"/>
                  </a:lnTo>
                  <a:lnTo>
                    <a:pt x="906" y="3610"/>
                  </a:lnTo>
                  <a:lnTo>
                    <a:pt x="916" y="3612"/>
                  </a:lnTo>
                  <a:lnTo>
                    <a:pt x="920" y="3612"/>
                  </a:lnTo>
                  <a:lnTo>
                    <a:pt x="924" y="3614"/>
                  </a:lnTo>
                  <a:lnTo>
                    <a:pt x="926" y="3616"/>
                  </a:lnTo>
                  <a:lnTo>
                    <a:pt x="926" y="3620"/>
                  </a:lnTo>
                  <a:lnTo>
                    <a:pt x="926" y="3626"/>
                  </a:lnTo>
                  <a:lnTo>
                    <a:pt x="926" y="3630"/>
                  </a:lnTo>
                  <a:lnTo>
                    <a:pt x="928" y="3634"/>
                  </a:lnTo>
                  <a:lnTo>
                    <a:pt x="932" y="3638"/>
                  </a:lnTo>
                  <a:lnTo>
                    <a:pt x="932" y="3642"/>
                  </a:lnTo>
                  <a:lnTo>
                    <a:pt x="932" y="3646"/>
                  </a:lnTo>
                  <a:lnTo>
                    <a:pt x="934" y="3652"/>
                  </a:lnTo>
                  <a:lnTo>
                    <a:pt x="938" y="3654"/>
                  </a:lnTo>
                  <a:lnTo>
                    <a:pt x="936" y="3656"/>
                  </a:lnTo>
                  <a:lnTo>
                    <a:pt x="936" y="3658"/>
                  </a:lnTo>
                  <a:lnTo>
                    <a:pt x="940" y="3662"/>
                  </a:lnTo>
                  <a:lnTo>
                    <a:pt x="944" y="3664"/>
                  </a:lnTo>
                  <a:lnTo>
                    <a:pt x="946" y="3664"/>
                  </a:lnTo>
                  <a:lnTo>
                    <a:pt x="950" y="3664"/>
                  </a:lnTo>
                  <a:lnTo>
                    <a:pt x="952" y="3662"/>
                  </a:lnTo>
                  <a:lnTo>
                    <a:pt x="956" y="3664"/>
                  </a:lnTo>
                  <a:lnTo>
                    <a:pt x="958" y="3666"/>
                  </a:lnTo>
                  <a:lnTo>
                    <a:pt x="962" y="3670"/>
                  </a:lnTo>
                  <a:lnTo>
                    <a:pt x="966" y="3674"/>
                  </a:lnTo>
                  <a:lnTo>
                    <a:pt x="972" y="3676"/>
                  </a:lnTo>
                  <a:lnTo>
                    <a:pt x="976" y="3680"/>
                  </a:lnTo>
                  <a:lnTo>
                    <a:pt x="982" y="3690"/>
                  </a:lnTo>
                  <a:lnTo>
                    <a:pt x="986" y="3696"/>
                  </a:lnTo>
                  <a:lnTo>
                    <a:pt x="992" y="3702"/>
                  </a:lnTo>
                  <a:lnTo>
                    <a:pt x="1000" y="3708"/>
                  </a:lnTo>
                  <a:lnTo>
                    <a:pt x="1008" y="3712"/>
                  </a:lnTo>
                  <a:lnTo>
                    <a:pt x="1016" y="3716"/>
                  </a:lnTo>
                  <a:lnTo>
                    <a:pt x="1024" y="3716"/>
                  </a:lnTo>
                  <a:lnTo>
                    <a:pt x="1032" y="3716"/>
                  </a:lnTo>
                  <a:lnTo>
                    <a:pt x="1038" y="3712"/>
                  </a:lnTo>
                  <a:lnTo>
                    <a:pt x="1044" y="3708"/>
                  </a:lnTo>
                  <a:lnTo>
                    <a:pt x="1048" y="3708"/>
                  </a:lnTo>
                  <a:lnTo>
                    <a:pt x="1052" y="3710"/>
                  </a:lnTo>
                  <a:lnTo>
                    <a:pt x="1052" y="3714"/>
                  </a:lnTo>
                  <a:lnTo>
                    <a:pt x="1050" y="3720"/>
                  </a:lnTo>
                  <a:lnTo>
                    <a:pt x="1046" y="3726"/>
                  </a:lnTo>
                  <a:lnTo>
                    <a:pt x="1040" y="3730"/>
                  </a:lnTo>
                  <a:lnTo>
                    <a:pt x="1028" y="3734"/>
                  </a:lnTo>
                  <a:lnTo>
                    <a:pt x="1016" y="3736"/>
                  </a:lnTo>
                  <a:lnTo>
                    <a:pt x="1006" y="3734"/>
                  </a:lnTo>
                  <a:lnTo>
                    <a:pt x="992" y="3732"/>
                  </a:lnTo>
                  <a:lnTo>
                    <a:pt x="992" y="3734"/>
                  </a:lnTo>
                  <a:lnTo>
                    <a:pt x="994" y="3740"/>
                  </a:lnTo>
                  <a:lnTo>
                    <a:pt x="1018" y="3770"/>
                  </a:lnTo>
                  <a:lnTo>
                    <a:pt x="1048" y="3804"/>
                  </a:lnTo>
                  <a:lnTo>
                    <a:pt x="1060" y="3814"/>
                  </a:lnTo>
                  <a:lnTo>
                    <a:pt x="1070" y="3820"/>
                  </a:lnTo>
                  <a:lnTo>
                    <a:pt x="1078" y="3822"/>
                  </a:lnTo>
                  <a:lnTo>
                    <a:pt x="1090" y="3818"/>
                  </a:lnTo>
                  <a:lnTo>
                    <a:pt x="1102" y="3810"/>
                  </a:lnTo>
                  <a:lnTo>
                    <a:pt x="1116" y="3798"/>
                  </a:lnTo>
                  <a:lnTo>
                    <a:pt x="1124" y="3790"/>
                  </a:lnTo>
                  <a:lnTo>
                    <a:pt x="1128" y="3782"/>
                  </a:lnTo>
                  <a:lnTo>
                    <a:pt x="1128" y="3772"/>
                  </a:lnTo>
                  <a:lnTo>
                    <a:pt x="1128" y="3764"/>
                  </a:lnTo>
                  <a:lnTo>
                    <a:pt x="1128" y="3756"/>
                  </a:lnTo>
                  <a:lnTo>
                    <a:pt x="1128" y="3750"/>
                  </a:lnTo>
                  <a:lnTo>
                    <a:pt x="1132" y="3744"/>
                  </a:lnTo>
                  <a:lnTo>
                    <a:pt x="1138" y="3742"/>
                  </a:lnTo>
                  <a:lnTo>
                    <a:pt x="1144" y="3740"/>
                  </a:lnTo>
                  <a:lnTo>
                    <a:pt x="1148" y="3740"/>
                  </a:lnTo>
                  <a:lnTo>
                    <a:pt x="1148" y="3742"/>
                  </a:lnTo>
                  <a:lnTo>
                    <a:pt x="1146" y="3746"/>
                  </a:lnTo>
                  <a:lnTo>
                    <a:pt x="1142" y="3754"/>
                  </a:lnTo>
                  <a:lnTo>
                    <a:pt x="1142" y="3760"/>
                  </a:lnTo>
                  <a:lnTo>
                    <a:pt x="1144" y="3764"/>
                  </a:lnTo>
                  <a:lnTo>
                    <a:pt x="1146" y="3770"/>
                  </a:lnTo>
                  <a:lnTo>
                    <a:pt x="1146" y="3774"/>
                  </a:lnTo>
                  <a:lnTo>
                    <a:pt x="1144" y="3778"/>
                  </a:lnTo>
                  <a:lnTo>
                    <a:pt x="1144" y="3782"/>
                  </a:lnTo>
                  <a:lnTo>
                    <a:pt x="1144" y="3788"/>
                  </a:lnTo>
                  <a:lnTo>
                    <a:pt x="1146" y="3794"/>
                  </a:lnTo>
                  <a:lnTo>
                    <a:pt x="1150" y="3804"/>
                  </a:lnTo>
                  <a:lnTo>
                    <a:pt x="1154" y="3814"/>
                  </a:lnTo>
                  <a:lnTo>
                    <a:pt x="1154" y="3822"/>
                  </a:lnTo>
                  <a:lnTo>
                    <a:pt x="1150" y="3838"/>
                  </a:lnTo>
                  <a:lnTo>
                    <a:pt x="1148" y="3848"/>
                  </a:lnTo>
                  <a:lnTo>
                    <a:pt x="1148" y="3864"/>
                  </a:lnTo>
                  <a:lnTo>
                    <a:pt x="1148" y="3884"/>
                  </a:lnTo>
                  <a:lnTo>
                    <a:pt x="1152" y="3912"/>
                  </a:lnTo>
                  <a:lnTo>
                    <a:pt x="1170" y="4010"/>
                  </a:lnTo>
                  <a:lnTo>
                    <a:pt x="1176" y="4042"/>
                  </a:lnTo>
                  <a:lnTo>
                    <a:pt x="1184" y="4060"/>
                  </a:lnTo>
                  <a:lnTo>
                    <a:pt x="1194" y="4084"/>
                  </a:lnTo>
                  <a:lnTo>
                    <a:pt x="1210" y="4122"/>
                  </a:lnTo>
                  <a:lnTo>
                    <a:pt x="1224" y="4164"/>
                  </a:lnTo>
                  <a:lnTo>
                    <a:pt x="1230" y="4184"/>
                  </a:lnTo>
                  <a:lnTo>
                    <a:pt x="1232" y="4204"/>
                  </a:lnTo>
                  <a:lnTo>
                    <a:pt x="1236" y="4220"/>
                  </a:lnTo>
                  <a:lnTo>
                    <a:pt x="1240" y="4232"/>
                  </a:lnTo>
                  <a:lnTo>
                    <a:pt x="1254" y="4256"/>
                  </a:lnTo>
                  <a:lnTo>
                    <a:pt x="1262" y="4268"/>
                  </a:lnTo>
                  <a:lnTo>
                    <a:pt x="1268" y="4284"/>
                  </a:lnTo>
                  <a:lnTo>
                    <a:pt x="1276" y="4304"/>
                  </a:lnTo>
                  <a:lnTo>
                    <a:pt x="1282" y="4330"/>
                  </a:lnTo>
                  <a:lnTo>
                    <a:pt x="1290" y="4358"/>
                  </a:lnTo>
                  <a:lnTo>
                    <a:pt x="1296" y="4384"/>
                  </a:lnTo>
                  <a:lnTo>
                    <a:pt x="1306" y="4406"/>
                  </a:lnTo>
                  <a:lnTo>
                    <a:pt x="1314" y="4424"/>
                  </a:lnTo>
                  <a:lnTo>
                    <a:pt x="1324" y="4436"/>
                  </a:lnTo>
                  <a:lnTo>
                    <a:pt x="1328" y="4442"/>
                  </a:lnTo>
                  <a:lnTo>
                    <a:pt x="1334" y="4444"/>
                  </a:lnTo>
                  <a:lnTo>
                    <a:pt x="1338" y="4446"/>
                  </a:lnTo>
                  <a:lnTo>
                    <a:pt x="1344" y="4446"/>
                  </a:lnTo>
                  <a:lnTo>
                    <a:pt x="1348" y="4444"/>
                  </a:lnTo>
                  <a:lnTo>
                    <a:pt x="1354" y="4440"/>
                  </a:lnTo>
                  <a:lnTo>
                    <a:pt x="1362" y="4432"/>
                  </a:lnTo>
                  <a:lnTo>
                    <a:pt x="1366" y="4424"/>
                  </a:lnTo>
                  <a:lnTo>
                    <a:pt x="1368" y="4416"/>
                  </a:lnTo>
                  <a:lnTo>
                    <a:pt x="1368" y="4410"/>
                  </a:lnTo>
                  <a:lnTo>
                    <a:pt x="1368" y="4406"/>
                  </a:lnTo>
                  <a:lnTo>
                    <a:pt x="1372" y="4400"/>
                  </a:lnTo>
                  <a:lnTo>
                    <a:pt x="1376" y="4396"/>
                  </a:lnTo>
                  <a:lnTo>
                    <a:pt x="1384" y="4394"/>
                  </a:lnTo>
                  <a:lnTo>
                    <a:pt x="1402" y="4390"/>
                  </a:lnTo>
                  <a:lnTo>
                    <a:pt x="1412" y="4390"/>
                  </a:lnTo>
                  <a:lnTo>
                    <a:pt x="1418" y="4390"/>
                  </a:lnTo>
                  <a:lnTo>
                    <a:pt x="1420" y="4390"/>
                  </a:lnTo>
                  <a:lnTo>
                    <a:pt x="1420" y="4388"/>
                  </a:lnTo>
                  <a:lnTo>
                    <a:pt x="1420" y="4386"/>
                  </a:lnTo>
                  <a:lnTo>
                    <a:pt x="1416" y="4384"/>
                  </a:lnTo>
                  <a:lnTo>
                    <a:pt x="1408" y="4382"/>
                  </a:lnTo>
                  <a:lnTo>
                    <a:pt x="1404" y="4380"/>
                  </a:lnTo>
                  <a:lnTo>
                    <a:pt x="1400" y="4376"/>
                  </a:lnTo>
                  <a:lnTo>
                    <a:pt x="1402" y="4370"/>
                  </a:lnTo>
                  <a:lnTo>
                    <a:pt x="1406" y="4362"/>
                  </a:lnTo>
                  <a:lnTo>
                    <a:pt x="1410" y="4354"/>
                  </a:lnTo>
                  <a:lnTo>
                    <a:pt x="1412" y="4348"/>
                  </a:lnTo>
                  <a:lnTo>
                    <a:pt x="1412" y="4342"/>
                  </a:lnTo>
                  <a:lnTo>
                    <a:pt x="1414" y="4340"/>
                  </a:lnTo>
                  <a:lnTo>
                    <a:pt x="1428" y="4338"/>
                  </a:lnTo>
                  <a:lnTo>
                    <a:pt x="1434" y="4336"/>
                  </a:lnTo>
                  <a:lnTo>
                    <a:pt x="1436" y="4334"/>
                  </a:lnTo>
                  <a:lnTo>
                    <a:pt x="1438" y="4332"/>
                  </a:lnTo>
                  <a:lnTo>
                    <a:pt x="1438" y="4322"/>
                  </a:lnTo>
                  <a:lnTo>
                    <a:pt x="1436" y="4312"/>
                  </a:lnTo>
                  <a:lnTo>
                    <a:pt x="1434" y="4298"/>
                  </a:lnTo>
                  <a:lnTo>
                    <a:pt x="1432" y="4284"/>
                  </a:lnTo>
                  <a:lnTo>
                    <a:pt x="1434" y="4266"/>
                  </a:lnTo>
                  <a:lnTo>
                    <a:pt x="1440" y="4246"/>
                  </a:lnTo>
                  <a:lnTo>
                    <a:pt x="1448" y="4226"/>
                  </a:lnTo>
                  <a:lnTo>
                    <a:pt x="1454" y="4206"/>
                  </a:lnTo>
                  <a:lnTo>
                    <a:pt x="1456" y="4196"/>
                  </a:lnTo>
                  <a:lnTo>
                    <a:pt x="1454" y="4186"/>
                  </a:lnTo>
                  <a:lnTo>
                    <a:pt x="1452" y="4172"/>
                  </a:lnTo>
                  <a:lnTo>
                    <a:pt x="1448" y="4154"/>
                  </a:lnTo>
                  <a:lnTo>
                    <a:pt x="1448" y="4144"/>
                  </a:lnTo>
                  <a:lnTo>
                    <a:pt x="1450" y="4138"/>
                  </a:lnTo>
                  <a:lnTo>
                    <a:pt x="1450" y="4128"/>
                  </a:lnTo>
                  <a:lnTo>
                    <a:pt x="1446" y="4108"/>
                  </a:lnTo>
                  <a:lnTo>
                    <a:pt x="1444" y="4098"/>
                  </a:lnTo>
                  <a:lnTo>
                    <a:pt x="1442" y="4088"/>
                  </a:lnTo>
                  <a:lnTo>
                    <a:pt x="1444" y="4082"/>
                  </a:lnTo>
                  <a:lnTo>
                    <a:pt x="1444" y="4076"/>
                  </a:lnTo>
                  <a:lnTo>
                    <a:pt x="1448" y="4074"/>
                  </a:lnTo>
                  <a:lnTo>
                    <a:pt x="1452" y="4070"/>
                  </a:lnTo>
                  <a:lnTo>
                    <a:pt x="1460" y="4068"/>
                  </a:lnTo>
                  <a:lnTo>
                    <a:pt x="1470" y="4066"/>
                  </a:lnTo>
                  <a:lnTo>
                    <a:pt x="1480" y="4064"/>
                  </a:lnTo>
                  <a:lnTo>
                    <a:pt x="1488" y="4058"/>
                  </a:lnTo>
                  <a:lnTo>
                    <a:pt x="1490" y="4054"/>
                  </a:lnTo>
                  <a:lnTo>
                    <a:pt x="1492" y="4050"/>
                  </a:lnTo>
                  <a:lnTo>
                    <a:pt x="1494" y="4040"/>
                  </a:lnTo>
                  <a:lnTo>
                    <a:pt x="1496" y="4038"/>
                  </a:lnTo>
                  <a:lnTo>
                    <a:pt x="1498" y="4038"/>
                  </a:lnTo>
                  <a:lnTo>
                    <a:pt x="1502" y="4040"/>
                  </a:lnTo>
                  <a:lnTo>
                    <a:pt x="1506" y="4042"/>
                  </a:lnTo>
                  <a:lnTo>
                    <a:pt x="1512" y="4042"/>
                  </a:lnTo>
                  <a:lnTo>
                    <a:pt x="1520" y="4040"/>
                  </a:lnTo>
                  <a:lnTo>
                    <a:pt x="1530" y="4032"/>
                  </a:lnTo>
                  <a:lnTo>
                    <a:pt x="1536" y="4024"/>
                  </a:lnTo>
                  <a:lnTo>
                    <a:pt x="1538" y="4020"/>
                  </a:lnTo>
                  <a:lnTo>
                    <a:pt x="1538" y="4016"/>
                  </a:lnTo>
                  <a:lnTo>
                    <a:pt x="1538" y="4014"/>
                  </a:lnTo>
                  <a:lnTo>
                    <a:pt x="1538" y="4010"/>
                  </a:lnTo>
                  <a:lnTo>
                    <a:pt x="1542" y="4004"/>
                  </a:lnTo>
                  <a:lnTo>
                    <a:pt x="1550" y="3996"/>
                  </a:lnTo>
                  <a:lnTo>
                    <a:pt x="1566" y="3982"/>
                  </a:lnTo>
                  <a:lnTo>
                    <a:pt x="1584" y="3966"/>
                  </a:lnTo>
                  <a:lnTo>
                    <a:pt x="1600" y="3950"/>
                  </a:lnTo>
                  <a:lnTo>
                    <a:pt x="1624" y="3918"/>
                  </a:lnTo>
                  <a:lnTo>
                    <a:pt x="1644" y="3892"/>
                  </a:lnTo>
                  <a:lnTo>
                    <a:pt x="1654" y="3880"/>
                  </a:lnTo>
                  <a:lnTo>
                    <a:pt x="1666" y="3870"/>
                  </a:lnTo>
                  <a:lnTo>
                    <a:pt x="1674" y="3866"/>
                  </a:lnTo>
                  <a:lnTo>
                    <a:pt x="1680" y="3864"/>
                  </a:lnTo>
                  <a:lnTo>
                    <a:pt x="1688" y="3864"/>
                  </a:lnTo>
                  <a:lnTo>
                    <a:pt x="1692" y="3864"/>
                  </a:lnTo>
                  <a:lnTo>
                    <a:pt x="1696" y="3860"/>
                  </a:lnTo>
                  <a:lnTo>
                    <a:pt x="1704" y="3852"/>
                  </a:lnTo>
                  <a:lnTo>
                    <a:pt x="1714" y="3840"/>
                  </a:lnTo>
                  <a:lnTo>
                    <a:pt x="1722" y="3828"/>
                  </a:lnTo>
                  <a:lnTo>
                    <a:pt x="1724" y="3816"/>
                  </a:lnTo>
                  <a:lnTo>
                    <a:pt x="1724" y="3808"/>
                  </a:lnTo>
                  <a:lnTo>
                    <a:pt x="1722" y="3802"/>
                  </a:lnTo>
                  <a:lnTo>
                    <a:pt x="1720" y="3796"/>
                  </a:lnTo>
                  <a:lnTo>
                    <a:pt x="1720" y="3790"/>
                  </a:lnTo>
                  <a:lnTo>
                    <a:pt x="1724" y="3784"/>
                  </a:lnTo>
                  <a:lnTo>
                    <a:pt x="1736" y="3778"/>
                  </a:lnTo>
                  <a:lnTo>
                    <a:pt x="1748" y="3772"/>
                  </a:lnTo>
                  <a:lnTo>
                    <a:pt x="1756" y="3766"/>
                  </a:lnTo>
                  <a:lnTo>
                    <a:pt x="1768" y="3758"/>
                  </a:lnTo>
                  <a:lnTo>
                    <a:pt x="1770" y="3756"/>
                  </a:lnTo>
                  <a:lnTo>
                    <a:pt x="1772" y="3756"/>
                  </a:lnTo>
                  <a:lnTo>
                    <a:pt x="1774" y="3766"/>
                  </a:lnTo>
                  <a:lnTo>
                    <a:pt x="1774" y="3772"/>
                  </a:lnTo>
                  <a:lnTo>
                    <a:pt x="1778" y="3776"/>
                  </a:lnTo>
                  <a:lnTo>
                    <a:pt x="1780" y="3778"/>
                  </a:lnTo>
                  <a:lnTo>
                    <a:pt x="1784" y="3778"/>
                  </a:lnTo>
                  <a:lnTo>
                    <a:pt x="1790" y="3774"/>
                  </a:lnTo>
                  <a:lnTo>
                    <a:pt x="1794" y="3774"/>
                  </a:lnTo>
                  <a:lnTo>
                    <a:pt x="1798" y="3774"/>
                  </a:lnTo>
                  <a:lnTo>
                    <a:pt x="1804" y="3776"/>
                  </a:lnTo>
                  <a:lnTo>
                    <a:pt x="1808" y="3776"/>
                  </a:lnTo>
                  <a:lnTo>
                    <a:pt x="1810" y="3774"/>
                  </a:lnTo>
                  <a:lnTo>
                    <a:pt x="1808" y="3768"/>
                  </a:lnTo>
                  <a:lnTo>
                    <a:pt x="1806" y="3760"/>
                  </a:lnTo>
                  <a:lnTo>
                    <a:pt x="1806" y="3758"/>
                  </a:lnTo>
                  <a:lnTo>
                    <a:pt x="1810" y="3756"/>
                  </a:lnTo>
                  <a:lnTo>
                    <a:pt x="1812" y="3762"/>
                  </a:lnTo>
                  <a:lnTo>
                    <a:pt x="1816" y="3766"/>
                  </a:lnTo>
                  <a:lnTo>
                    <a:pt x="1818" y="3766"/>
                  </a:lnTo>
                  <a:lnTo>
                    <a:pt x="1820" y="3766"/>
                  </a:lnTo>
                  <a:lnTo>
                    <a:pt x="1824" y="3766"/>
                  </a:lnTo>
                  <a:lnTo>
                    <a:pt x="1826" y="3766"/>
                  </a:lnTo>
                  <a:lnTo>
                    <a:pt x="1828" y="3768"/>
                  </a:lnTo>
                  <a:lnTo>
                    <a:pt x="1830" y="3770"/>
                  </a:lnTo>
                  <a:lnTo>
                    <a:pt x="1832" y="3770"/>
                  </a:lnTo>
                  <a:lnTo>
                    <a:pt x="1836" y="3764"/>
                  </a:lnTo>
                  <a:lnTo>
                    <a:pt x="1842" y="3760"/>
                  </a:lnTo>
                  <a:lnTo>
                    <a:pt x="1844" y="3760"/>
                  </a:lnTo>
                  <a:lnTo>
                    <a:pt x="1848" y="3762"/>
                  </a:lnTo>
                  <a:lnTo>
                    <a:pt x="1852" y="3766"/>
                  </a:lnTo>
                  <a:lnTo>
                    <a:pt x="1856" y="3764"/>
                  </a:lnTo>
                  <a:lnTo>
                    <a:pt x="1860" y="3762"/>
                  </a:lnTo>
                  <a:lnTo>
                    <a:pt x="1864" y="3756"/>
                  </a:lnTo>
                  <a:lnTo>
                    <a:pt x="1866" y="3748"/>
                  </a:lnTo>
                  <a:lnTo>
                    <a:pt x="1868" y="3740"/>
                  </a:lnTo>
                  <a:lnTo>
                    <a:pt x="1868" y="3734"/>
                  </a:lnTo>
                  <a:lnTo>
                    <a:pt x="1866" y="3726"/>
                  </a:lnTo>
                  <a:lnTo>
                    <a:pt x="1864" y="3716"/>
                  </a:lnTo>
                  <a:lnTo>
                    <a:pt x="1866" y="3706"/>
                  </a:lnTo>
                  <a:lnTo>
                    <a:pt x="1866" y="3698"/>
                  </a:lnTo>
                  <a:lnTo>
                    <a:pt x="1866" y="3690"/>
                  </a:lnTo>
                  <a:lnTo>
                    <a:pt x="1864" y="3686"/>
                  </a:lnTo>
                  <a:lnTo>
                    <a:pt x="1866" y="3684"/>
                  </a:lnTo>
                  <a:lnTo>
                    <a:pt x="1868" y="3680"/>
                  </a:lnTo>
                  <a:lnTo>
                    <a:pt x="1870" y="3676"/>
                  </a:lnTo>
                  <a:lnTo>
                    <a:pt x="1872" y="3678"/>
                  </a:lnTo>
                  <a:lnTo>
                    <a:pt x="1872" y="3684"/>
                  </a:lnTo>
                  <a:lnTo>
                    <a:pt x="1876" y="3710"/>
                  </a:lnTo>
                  <a:lnTo>
                    <a:pt x="1880" y="3720"/>
                  </a:lnTo>
                  <a:lnTo>
                    <a:pt x="1882" y="3724"/>
                  </a:lnTo>
                  <a:lnTo>
                    <a:pt x="1884" y="3726"/>
                  </a:lnTo>
                  <a:lnTo>
                    <a:pt x="1888" y="3726"/>
                  </a:lnTo>
                  <a:lnTo>
                    <a:pt x="1890" y="3726"/>
                  </a:lnTo>
                  <a:lnTo>
                    <a:pt x="1898" y="3722"/>
                  </a:lnTo>
                  <a:lnTo>
                    <a:pt x="1900" y="3720"/>
                  </a:lnTo>
                  <a:lnTo>
                    <a:pt x="1904" y="3720"/>
                  </a:lnTo>
                  <a:lnTo>
                    <a:pt x="1906" y="3722"/>
                  </a:lnTo>
                  <a:lnTo>
                    <a:pt x="1910" y="3726"/>
                  </a:lnTo>
                  <a:lnTo>
                    <a:pt x="1916" y="3738"/>
                  </a:lnTo>
                  <a:lnTo>
                    <a:pt x="1922" y="3760"/>
                  </a:lnTo>
                  <a:lnTo>
                    <a:pt x="1926" y="3768"/>
                  </a:lnTo>
                  <a:lnTo>
                    <a:pt x="1928" y="3772"/>
                  </a:lnTo>
                  <a:lnTo>
                    <a:pt x="1928" y="3774"/>
                  </a:lnTo>
                  <a:lnTo>
                    <a:pt x="1928" y="3780"/>
                  </a:lnTo>
                  <a:lnTo>
                    <a:pt x="1926" y="3786"/>
                  </a:lnTo>
                  <a:lnTo>
                    <a:pt x="1926" y="3792"/>
                  </a:lnTo>
                  <a:lnTo>
                    <a:pt x="1930" y="3804"/>
                  </a:lnTo>
                  <a:lnTo>
                    <a:pt x="1934" y="3814"/>
                  </a:lnTo>
                  <a:lnTo>
                    <a:pt x="1936" y="3810"/>
                  </a:lnTo>
                  <a:lnTo>
                    <a:pt x="1936" y="3800"/>
                  </a:lnTo>
                  <a:lnTo>
                    <a:pt x="1938" y="3806"/>
                  </a:lnTo>
                  <a:lnTo>
                    <a:pt x="1942" y="3816"/>
                  </a:lnTo>
                  <a:lnTo>
                    <a:pt x="1946" y="3828"/>
                  </a:lnTo>
                  <a:lnTo>
                    <a:pt x="1952" y="3838"/>
                  </a:lnTo>
                  <a:lnTo>
                    <a:pt x="1968" y="3862"/>
                  </a:lnTo>
                  <a:lnTo>
                    <a:pt x="1972" y="3864"/>
                  </a:lnTo>
                  <a:lnTo>
                    <a:pt x="1974" y="3860"/>
                  </a:lnTo>
                  <a:lnTo>
                    <a:pt x="1976" y="3856"/>
                  </a:lnTo>
                  <a:lnTo>
                    <a:pt x="1978" y="3854"/>
                  </a:lnTo>
                  <a:lnTo>
                    <a:pt x="1980" y="3854"/>
                  </a:lnTo>
                  <a:lnTo>
                    <a:pt x="1982" y="3854"/>
                  </a:lnTo>
                  <a:lnTo>
                    <a:pt x="1990" y="3862"/>
                  </a:lnTo>
                  <a:lnTo>
                    <a:pt x="1994" y="3870"/>
                  </a:lnTo>
                  <a:lnTo>
                    <a:pt x="1998" y="3876"/>
                  </a:lnTo>
                  <a:lnTo>
                    <a:pt x="2004" y="3882"/>
                  </a:lnTo>
                  <a:lnTo>
                    <a:pt x="2008" y="3886"/>
                  </a:lnTo>
                  <a:lnTo>
                    <a:pt x="2008" y="3888"/>
                  </a:lnTo>
                  <a:lnTo>
                    <a:pt x="2006" y="3890"/>
                  </a:lnTo>
                  <a:lnTo>
                    <a:pt x="2002" y="3892"/>
                  </a:lnTo>
                  <a:lnTo>
                    <a:pt x="2000" y="3892"/>
                  </a:lnTo>
                  <a:lnTo>
                    <a:pt x="1996" y="3890"/>
                  </a:lnTo>
                  <a:lnTo>
                    <a:pt x="1992" y="3886"/>
                  </a:lnTo>
                  <a:lnTo>
                    <a:pt x="1990" y="3886"/>
                  </a:lnTo>
                  <a:lnTo>
                    <a:pt x="1988" y="3888"/>
                  </a:lnTo>
                  <a:lnTo>
                    <a:pt x="1986" y="3890"/>
                  </a:lnTo>
                  <a:lnTo>
                    <a:pt x="1986" y="3894"/>
                  </a:lnTo>
                  <a:lnTo>
                    <a:pt x="1992" y="3904"/>
                  </a:lnTo>
                  <a:lnTo>
                    <a:pt x="1998" y="3910"/>
                  </a:lnTo>
                  <a:lnTo>
                    <a:pt x="2000" y="3912"/>
                  </a:lnTo>
                  <a:lnTo>
                    <a:pt x="2000" y="3910"/>
                  </a:lnTo>
                  <a:lnTo>
                    <a:pt x="2002" y="3904"/>
                  </a:lnTo>
                  <a:lnTo>
                    <a:pt x="2004" y="3900"/>
                  </a:lnTo>
                  <a:lnTo>
                    <a:pt x="2006" y="3900"/>
                  </a:lnTo>
                  <a:lnTo>
                    <a:pt x="2010" y="3912"/>
                  </a:lnTo>
                  <a:lnTo>
                    <a:pt x="2016" y="3930"/>
                  </a:lnTo>
                  <a:lnTo>
                    <a:pt x="2024" y="3950"/>
                  </a:lnTo>
                  <a:lnTo>
                    <a:pt x="2028" y="3960"/>
                  </a:lnTo>
                  <a:lnTo>
                    <a:pt x="2032" y="3972"/>
                  </a:lnTo>
                  <a:lnTo>
                    <a:pt x="2032" y="3982"/>
                  </a:lnTo>
                  <a:lnTo>
                    <a:pt x="2030" y="3992"/>
                  </a:lnTo>
                  <a:lnTo>
                    <a:pt x="2016" y="4034"/>
                  </a:lnTo>
                  <a:lnTo>
                    <a:pt x="2014" y="4050"/>
                  </a:lnTo>
                  <a:lnTo>
                    <a:pt x="2014" y="4056"/>
                  </a:lnTo>
                  <a:lnTo>
                    <a:pt x="2016" y="4058"/>
                  </a:lnTo>
                  <a:lnTo>
                    <a:pt x="2020" y="4058"/>
                  </a:lnTo>
                  <a:lnTo>
                    <a:pt x="2022" y="4056"/>
                  </a:lnTo>
                  <a:lnTo>
                    <a:pt x="2026" y="4050"/>
                  </a:lnTo>
                  <a:lnTo>
                    <a:pt x="2028" y="4044"/>
                  </a:lnTo>
                  <a:lnTo>
                    <a:pt x="2030" y="4042"/>
                  </a:lnTo>
                  <a:lnTo>
                    <a:pt x="2034" y="4042"/>
                  </a:lnTo>
                  <a:lnTo>
                    <a:pt x="2036" y="4042"/>
                  </a:lnTo>
                  <a:lnTo>
                    <a:pt x="2036" y="4044"/>
                  </a:lnTo>
                  <a:lnTo>
                    <a:pt x="2032" y="4048"/>
                  </a:lnTo>
                  <a:lnTo>
                    <a:pt x="2032" y="4054"/>
                  </a:lnTo>
                  <a:lnTo>
                    <a:pt x="2032" y="4056"/>
                  </a:lnTo>
                  <a:lnTo>
                    <a:pt x="2036" y="4060"/>
                  </a:lnTo>
                  <a:lnTo>
                    <a:pt x="2040" y="4064"/>
                  </a:lnTo>
                  <a:lnTo>
                    <a:pt x="2042" y="4064"/>
                  </a:lnTo>
                  <a:lnTo>
                    <a:pt x="2046" y="4062"/>
                  </a:lnTo>
                  <a:lnTo>
                    <a:pt x="2048" y="4060"/>
                  </a:lnTo>
                  <a:lnTo>
                    <a:pt x="2050" y="4060"/>
                  </a:lnTo>
                  <a:lnTo>
                    <a:pt x="2052" y="4062"/>
                  </a:lnTo>
                  <a:lnTo>
                    <a:pt x="2056" y="4066"/>
                  </a:lnTo>
                  <a:lnTo>
                    <a:pt x="2062" y="4070"/>
                  </a:lnTo>
                  <a:lnTo>
                    <a:pt x="2066" y="4068"/>
                  </a:lnTo>
                  <a:lnTo>
                    <a:pt x="2068" y="4066"/>
                  </a:lnTo>
                  <a:lnTo>
                    <a:pt x="2072" y="4060"/>
                  </a:lnTo>
                  <a:lnTo>
                    <a:pt x="2080" y="4048"/>
                  </a:lnTo>
                  <a:lnTo>
                    <a:pt x="2086" y="4042"/>
                  </a:lnTo>
                  <a:lnTo>
                    <a:pt x="2092" y="4038"/>
                  </a:lnTo>
                  <a:lnTo>
                    <a:pt x="2106" y="4032"/>
                  </a:lnTo>
                  <a:lnTo>
                    <a:pt x="2112" y="4028"/>
                  </a:lnTo>
                  <a:lnTo>
                    <a:pt x="2118" y="4024"/>
                  </a:lnTo>
                  <a:lnTo>
                    <a:pt x="2122" y="4016"/>
                  </a:lnTo>
                  <a:lnTo>
                    <a:pt x="2124" y="4008"/>
                  </a:lnTo>
                  <a:lnTo>
                    <a:pt x="2126" y="3998"/>
                  </a:lnTo>
                  <a:lnTo>
                    <a:pt x="2122" y="3986"/>
                  </a:lnTo>
                  <a:lnTo>
                    <a:pt x="2128" y="3990"/>
                  </a:lnTo>
                  <a:lnTo>
                    <a:pt x="2130" y="3992"/>
                  </a:lnTo>
                  <a:lnTo>
                    <a:pt x="2132" y="3998"/>
                  </a:lnTo>
                  <a:lnTo>
                    <a:pt x="2132" y="4002"/>
                  </a:lnTo>
                  <a:lnTo>
                    <a:pt x="2136" y="4004"/>
                  </a:lnTo>
                  <a:lnTo>
                    <a:pt x="2138" y="4008"/>
                  </a:lnTo>
                  <a:lnTo>
                    <a:pt x="2140" y="4020"/>
                  </a:lnTo>
                  <a:lnTo>
                    <a:pt x="2144" y="4028"/>
                  </a:lnTo>
                  <a:lnTo>
                    <a:pt x="2146" y="4030"/>
                  </a:lnTo>
                  <a:lnTo>
                    <a:pt x="2148" y="4032"/>
                  </a:lnTo>
                  <a:lnTo>
                    <a:pt x="2152" y="4030"/>
                  </a:lnTo>
                  <a:lnTo>
                    <a:pt x="2156" y="4028"/>
                  </a:lnTo>
                  <a:lnTo>
                    <a:pt x="2158" y="4028"/>
                  </a:lnTo>
                  <a:lnTo>
                    <a:pt x="2156" y="4032"/>
                  </a:lnTo>
                  <a:lnTo>
                    <a:pt x="2152" y="4040"/>
                  </a:lnTo>
                  <a:lnTo>
                    <a:pt x="2150" y="4046"/>
                  </a:lnTo>
                  <a:lnTo>
                    <a:pt x="2150" y="4052"/>
                  </a:lnTo>
                  <a:lnTo>
                    <a:pt x="2154" y="4060"/>
                  </a:lnTo>
                  <a:lnTo>
                    <a:pt x="2156" y="4070"/>
                  </a:lnTo>
                  <a:lnTo>
                    <a:pt x="2158" y="4092"/>
                  </a:lnTo>
                  <a:lnTo>
                    <a:pt x="2160" y="4114"/>
                  </a:lnTo>
                  <a:lnTo>
                    <a:pt x="2164" y="4128"/>
                  </a:lnTo>
                  <a:lnTo>
                    <a:pt x="2168" y="4140"/>
                  </a:lnTo>
                  <a:lnTo>
                    <a:pt x="2172" y="4154"/>
                  </a:lnTo>
                  <a:lnTo>
                    <a:pt x="2172" y="4172"/>
                  </a:lnTo>
                  <a:lnTo>
                    <a:pt x="2174" y="4172"/>
                  </a:lnTo>
                  <a:lnTo>
                    <a:pt x="2176" y="4166"/>
                  </a:lnTo>
                  <a:lnTo>
                    <a:pt x="2178" y="4168"/>
                  </a:lnTo>
                  <a:lnTo>
                    <a:pt x="2180" y="4172"/>
                  </a:lnTo>
                  <a:lnTo>
                    <a:pt x="2184" y="4186"/>
                  </a:lnTo>
                  <a:lnTo>
                    <a:pt x="2188" y="4198"/>
                  </a:lnTo>
                  <a:lnTo>
                    <a:pt x="2190" y="4208"/>
                  </a:lnTo>
                  <a:lnTo>
                    <a:pt x="2192" y="4216"/>
                  </a:lnTo>
                  <a:lnTo>
                    <a:pt x="2194" y="4224"/>
                  </a:lnTo>
                  <a:lnTo>
                    <a:pt x="2192" y="4232"/>
                  </a:lnTo>
                  <a:lnTo>
                    <a:pt x="2192" y="4240"/>
                  </a:lnTo>
                  <a:lnTo>
                    <a:pt x="2192" y="4242"/>
                  </a:lnTo>
                  <a:lnTo>
                    <a:pt x="2194" y="4246"/>
                  </a:lnTo>
                  <a:lnTo>
                    <a:pt x="2194" y="4248"/>
                  </a:lnTo>
                  <a:lnTo>
                    <a:pt x="2194" y="4250"/>
                  </a:lnTo>
                  <a:lnTo>
                    <a:pt x="2192" y="4258"/>
                  </a:lnTo>
                  <a:lnTo>
                    <a:pt x="2190" y="4266"/>
                  </a:lnTo>
                  <a:lnTo>
                    <a:pt x="2192" y="4268"/>
                  </a:lnTo>
                  <a:lnTo>
                    <a:pt x="2196" y="4268"/>
                  </a:lnTo>
                  <a:lnTo>
                    <a:pt x="2198" y="4268"/>
                  </a:lnTo>
                  <a:lnTo>
                    <a:pt x="2200" y="4270"/>
                  </a:lnTo>
                  <a:lnTo>
                    <a:pt x="2200" y="4276"/>
                  </a:lnTo>
                  <a:lnTo>
                    <a:pt x="2196" y="4286"/>
                  </a:lnTo>
                  <a:lnTo>
                    <a:pt x="2196" y="4298"/>
                  </a:lnTo>
                  <a:lnTo>
                    <a:pt x="2194" y="4306"/>
                  </a:lnTo>
                  <a:lnTo>
                    <a:pt x="2192" y="4310"/>
                  </a:lnTo>
                  <a:lnTo>
                    <a:pt x="2190" y="4320"/>
                  </a:lnTo>
                  <a:lnTo>
                    <a:pt x="2188" y="4344"/>
                  </a:lnTo>
                  <a:lnTo>
                    <a:pt x="2188" y="4352"/>
                  </a:lnTo>
                  <a:lnTo>
                    <a:pt x="2190" y="4352"/>
                  </a:lnTo>
                  <a:lnTo>
                    <a:pt x="2198" y="4336"/>
                  </a:lnTo>
                  <a:lnTo>
                    <a:pt x="2198" y="4340"/>
                  </a:lnTo>
                  <a:lnTo>
                    <a:pt x="2198" y="4346"/>
                  </a:lnTo>
                  <a:lnTo>
                    <a:pt x="2190" y="4360"/>
                  </a:lnTo>
                  <a:lnTo>
                    <a:pt x="2186" y="4368"/>
                  </a:lnTo>
                  <a:lnTo>
                    <a:pt x="2188" y="4372"/>
                  </a:lnTo>
                  <a:lnTo>
                    <a:pt x="2188" y="4374"/>
                  </a:lnTo>
                  <a:lnTo>
                    <a:pt x="2186" y="4380"/>
                  </a:lnTo>
                  <a:lnTo>
                    <a:pt x="2182" y="4390"/>
                  </a:lnTo>
                  <a:lnTo>
                    <a:pt x="2182" y="4396"/>
                  </a:lnTo>
                  <a:lnTo>
                    <a:pt x="2182" y="4400"/>
                  </a:lnTo>
                  <a:lnTo>
                    <a:pt x="2180" y="4406"/>
                  </a:lnTo>
                  <a:lnTo>
                    <a:pt x="2178" y="4416"/>
                  </a:lnTo>
                  <a:lnTo>
                    <a:pt x="2176" y="4426"/>
                  </a:lnTo>
                  <a:lnTo>
                    <a:pt x="2178" y="4434"/>
                  </a:lnTo>
                  <a:lnTo>
                    <a:pt x="2180" y="4440"/>
                  </a:lnTo>
                  <a:lnTo>
                    <a:pt x="2182" y="4442"/>
                  </a:lnTo>
                  <a:lnTo>
                    <a:pt x="2184" y="4442"/>
                  </a:lnTo>
                  <a:lnTo>
                    <a:pt x="2186" y="4438"/>
                  </a:lnTo>
                  <a:lnTo>
                    <a:pt x="2190" y="4432"/>
                  </a:lnTo>
                  <a:lnTo>
                    <a:pt x="2190" y="4430"/>
                  </a:lnTo>
                  <a:lnTo>
                    <a:pt x="2192" y="4430"/>
                  </a:lnTo>
                  <a:lnTo>
                    <a:pt x="2198" y="4438"/>
                  </a:lnTo>
                  <a:lnTo>
                    <a:pt x="2204" y="4450"/>
                  </a:lnTo>
                  <a:lnTo>
                    <a:pt x="2210" y="4464"/>
                  </a:lnTo>
                  <a:lnTo>
                    <a:pt x="2220" y="4480"/>
                  </a:lnTo>
                  <a:lnTo>
                    <a:pt x="2224" y="4484"/>
                  </a:lnTo>
                  <a:lnTo>
                    <a:pt x="2228" y="4484"/>
                  </a:lnTo>
                  <a:lnTo>
                    <a:pt x="2232" y="4486"/>
                  </a:lnTo>
                  <a:lnTo>
                    <a:pt x="2234" y="4488"/>
                  </a:lnTo>
                  <a:lnTo>
                    <a:pt x="2234" y="4494"/>
                  </a:lnTo>
                  <a:lnTo>
                    <a:pt x="2234" y="4498"/>
                  </a:lnTo>
                  <a:lnTo>
                    <a:pt x="2236" y="4502"/>
                  </a:lnTo>
                  <a:lnTo>
                    <a:pt x="2238" y="4508"/>
                  </a:lnTo>
                  <a:lnTo>
                    <a:pt x="2248" y="4516"/>
                  </a:lnTo>
                  <a:lnTo>
                    <a:pt x="2254" y="4526"/>
                  </a:lnTo>
                  <a:lnTo>
                    <a:pt x="2258" y="4536"/>
                  </a:lnTo>
                  <a:lnTo>
                    <a:pt x="2262" y="4544"/>
                  </a:lnTo>
                  <a:lnTo>
                    <a:pt x="2266" y="4562"/>
                  </a:lnTo>
                  <a:lnTo>
                    <a:pt x="2266" y="4578"/>
                  </a:lnTo>
                  <a:lnTo>
                    <a:pt x="2266" y="4588"/>
                  </a:lnTo>
                  <a:lnTo>
                    <a:pt x="2264" y="4592"/>
                  </a:lnTo>
                  <a:lnTo>
                    <a:pt x="2264" y="4596"/>
                  </a:lnTo>
                  <a:lnTo>
                    <a:pt x="2268" y="4600"/>
                  </a:lnTo>
                  <a:lnTo>
                    <a:pt x="2270" y="4602"/>
                  </a:lnTo>
                  <a:lnTo>
                    <a:pt x="2272" y="4606"/>
                  </a:lnTo>
                  <a:lnTo>
                    <a:pt x="2274" y="4612"/>
                  </a:lnTo>
                  <a:lnTo>
                    <a:pt x="2272" y="4622"/>
                  </a:lnTo>
                  <a:lnTo>
                    <a:pt x="2272" y="4634"/>
                  </a:lnTo>
                  <a:lnTo>
                    <a:pt x="2276" y="4638"/>
                  </a:lnTo>
                  <a:lnTo>
                    <a:pt x="2278" y="4640"/>
                  </a:lnTo>
                  <a:lnTo>
                    <a:pt x="2278" y="4644"/>
                  </a:lnTo>
                  <a:lnTo>
                    <a:pt x="2278" y="4648"/>
                  </a:lnTo>
                  <a:lnTo>
                    <a:pt x="2282" y="4654"/>
                  </a:lnTo>
                  <a:lnTo>
                    <a:pt x="2292" y="4666"/>
                  </a:lnTo>
                  <a:lnTo>
                    <a:pt x="2296" y="4672"/>
                  </a:lnTo>
                  <a:lnTo>
                    <a:pt x="2300" y="4680"/>
                  </a:lnTo>
                  <a:lnTo>
                    <a:pt x="2302" y="4688"/>
                  </a:lnTo>
                  <a:lnTo>
                    <a:pt x="2302" y="4696"/>
                  </a:lnTo>
                  <a:lnTo>
                    <a:pt x="2302" y="4700"/>
                  </a:lnTo>
                  <a:lnTo>
                    <a:pt x="2302" y="4702"/>
                  </a:lnTo>
                  <a:lnTo>
                    <a:pt x="2308" y="4708"/>
                  </a:lnTo>
                  <a:lnTo>
                    <a:pt x="2320" y="4716"/>
                  </a:lnTo>
                  <a:lnTo>
                    <a:pt x="2330" y="4724"/>
                  </a:lnTo>
                  <a:lnTo>
                    <a:pt x="2344" y="4736"/>
                  </a:lnTo>
                  <a:lnTo>
                    <a:pt x="2354" y="4746"/>
                  </a:lnTo>
                  <a:lnTo>
                    <a:pt x="2364" y="4754"/>
                  </a:lnTo>
                  <a:lnTo>
                    <a:pt x="2376" y="4760"/>
                  </a:lnTo>
                  <a:lnTo>
                    <a:pt x="2382" y="4764"/>
                  </a:lnTo>
                  <a:lnTo>
                    <a:pt x="2384" y="4766"/>
                  </a:lnTo>
                  <a:lnTo>
                    <a:pt x="2386" y="4770"/>
                  </a:lnTo>
                  <a:lnTo>
                    <a:pt x="2390" y="4776"/>
                  </a:lnTo>
                  <a:lnTo>
                    <a:pt x="2392" y="4774"/>
                  </a:lnTo>
                  <a:lnTo>
                    <a:pt x="2396" y="4770"/>
                  </a:lnTo>
                  <a:lnTo>
                    <a:pt x="2400" y="4770"/>
                  </a:lnTo>
                  <a:lnTo>
                    <a:pt x="2404" y="4770"/>
                  </a:lnTo>
                  <a:lnTo>
                    <a:pt x="2408" y="4770"/>
                  </a:lnTo>
                  <a:lnTo>
                    <a:pt x="2410" y="4768"/>
                  </a:lnTo>
                  <a:lnTo>
                    <a:pt x="2410" y="4764"/>
                  </a:lnTo>
                  <a:lnTo>
                    <a:pt x="2414" y="4764"/>
                  </a:lnTo>
                  <a:lnTo>
                    <a:pt x="2416" y="4766"/>
                  </a:lnTo>
                  <a:lnTo>
                    <a:pt x="2414" y="4770"/>
                  </a:lnTo>
                  <a:lnTo>
                    <a:pt x="2414" y="4772"/>
                  </a:lnTo>
                  <a:lnTo>
                    <a:pt x="2418" y="4774"/>
                  </a:lnTo>
                  <a:lnTo>
                    <a:pt x="2420" y="4774"/>
                  </a:lnTo>
                  <a:lnTo>
                    <a:pt x="2422" y="4772"/>
                  </a:lnTo>
                  <a:lnTo>
                    <a:pt x="2422" y="4766"/>
                  </a:lnTo>
                  <a:lnTo>
                    <a:pt x="2420" y="4756"/>
                  </a:lnTo>
                  <a:lnTo>
                    <a:pt x="2416" y="4750"/>
                  </a:lnTo>
                  <a:lnTo>
                    <a:pt x="2414" y="4744"/>
                  </a:lnTo>
                  <a:lnTo>
                    <a:pt x="2412" y="4740"/>
                  </a:lnTo>
                  <a:lnTo>
                    <a:pt x="2410" y="4730"/>
                  </a:lnTo>
                  <a:lnTo>
                    <a:pt x="2406" y="4718"/>
                  </a:lnTo>
                  <a:lnTo>
                    <a:pt x="2402" y="4714"/>
                  </a:lnTo>
                  <a:lnTo>
                    <a:pt x="2398" y="4708"/>
                  </a:lnTo>
                  <a:lnTo>
                    <a:pt x="2392" y="4704"/>
                  </a:lnTo>
                  <a:lnTo>
                    <a:pt x="2388" y="4698"/>
                  </a:lnTo>
                  <a:lnTo>
                    <a:pt x="2388" y="4690"/>
                  </a:lnTo>
                  <a:lnTo>
                    <a:pt x="2388" y="4684"/>
                  </a:lnTo>
                  <a:lnTo>
                    <a:pt x="2390" y="4672"/>
                  </a:lnTo>
                  <a:lnTo>
                    <a:pt x="2390" y="4668"/>
                  </a:lnTo>
                  <a:lnTo>
                    <a:pt x="2386" y="4664"/>
                  </a:lnTo>
                  <a:lnTo>
                    <a:pt x="2384" y="4658"/>
                  </a:lnTo>
                  <a:lnTo>
                    <a:pt x="2386" y="4654"/>
                  </a:lnTo>
                  <a:lnTo>
                    <a:pt x="2386" y="4648"/>
                  </a:lnTo>
                  <a:lnTo>
                    <a:pt x="2388" y="4642"/>
                  </a:lnTo>
                  <a:lnTo>
                    <a:pt x="2388" y="4636"/>
                  </a:lnTo>
                  <a:lnTo>
                    <a:pt x="2388" y="4628"/>
                  </a:lnTo>
                  <a:lnTo>
                    <a:pt x="2390" y="4616"/>
                  </a:lnTo>
                  <a:lnTo>
                    <a:pt x="2386" y="4600"/>
                  </a:lnTo>
                  <a:lnTo>
                    <a:pt x="2384" y="4592"/>
                  </a:lnTo>
                  <a:lnTo>
                    <a:pt x="2378" y="4584"/>
                  </a:lnTo>
                  <a:lnTo>
                    <a:pt x="2366" y="4570"/>
                  </a:lnTo>
                  <a:lnTo>
                    <a:pt x="2354" y="4558"/>
                  </a:lnTo>
                  <a:lnTo>
                    <a:pt x="2350" y="4552"/>
                  </a:lnTo>
                  <a:lnTo>
                    <a:pt x="2348" y="4546"/>
                  </a:lnTo>
                  <a:lnTo>
                    <a:pt x="2344" y="4540"/>
                  </a:lnTo>
                  <a:lnTo>
                    <a:pt x="2342" y="4538"/>
                  </a:lnTo>
                  <a:lnTo>
                    <a:pt x="2334" y="4536"/>
                  </a:lnTo>
                  <a:lnTo>
                    <a:pt x="2324" y="4526"/>
                  </a:lnTo>
                  <a:lnTo>
                    <a:pt x="2310" y="4508"/>
                  </a:lnTo>
                  <a:lnTo>
                    <a:pt x="2306" y="4502"/>
                  </a:lnTo>
                  <a:lnTo>
                    <a:pt x="2304" y="4502"/>
                  </a:lnTo>
                  <a:lnTo>
                    <a:pt x="2300" y="4504"/>
                  </a:lnTo>
                  <a:lnTo>
                    <a:pt x="2296" y="4504"/>
                  </a:lnTo>
                  <a:lnTo>
                    <a:pt x="2292" y="4504"/>
                  </a:lnTo>
                  <a:lnTo>
                    <a:pt x="2286" y="4500"/>
                  </a:lnTo>
                  <a:lnTo>
                    <a:pt x="2276" y="4494"/>
                  </a:lnTo>
                  <a:lnTo>
                    <a:pt x="2272" y="4486"/>
                  </a:lnTo>
                  <a:lnTo>
                    <a:pt x="2270" y="4476"/>
                  </a:lnTo>
                  <a:lnTo>
                    <a:pt x="2264" y="4454"/>
                  </a:lnTo>
                  <a:lnTo>
                    <a:pt x="2262" y="4434"/>
                  </a:lnTo>
                  <a:lnTo>
                    <a:pt x="2260" y="4428"/>
                  </a:lnTo>
                  <a:lnTo>
                    <a:pt x="2258" y="4426"/>
                  </a:lnTo>
                  <a:lnTo>
                    <a:pt x="2254" y="4426"/>
                  </a:lnTo>
                  <a:lnTo>
                    <a:pt x="2252" y="4424"/>
                  </a:lnTo>
                  <a:lnTo>
                    <a:pt x="2248" y="4416"/>
                  </a:lnTo>
                  <a:lnTo>
                    <a:pt x="2244" y="4402"/>
                  </a:lnTo>
                  <a:lnTo>
                    <a:pt x="2244" y="4388"/>
                  </a:lnTo>
                  <a:lnTo>
                    <a:pt x="2242" y="4386"/>
                  </a:lnTo>
                  <a:lnTo>
                    <a:pt x="2240" y="4384"/>
                  </a:lnTo>
                  <a:lnTo>
                    <a:pt x="2230" y="4388"/>
                  </a:lnTo>
                  <a:lnTo>
                    <a:pt x="2226" y="4390"/>
                  </a:lnTo>
                  <a:lnTo>
                    <a:pt x="2222" y="4390"/>
                  </a:lnTo>
                  <a:lnTo>
                    <a:pt x="2220" y="4388"/>
                  </a:lnTo>
                  <a:lnTo>
                    <a:pt x="2220" y="4382"/>
                  </a:lnTo>
                  <a:lnTo>
                    <a:pt x="2218" y="4352"/>
                  </a:lnTo>
                  <a:lnTo>
                    <a:pt x="2218" y="4330"/>
                  </a:lnTo>
                  <a:lnTo>
                    <a:pt x="2220" y="4320"/>
                  </a:lnTo>
                  <a:lnTo>
                    <a:pt x="2224" y="4316"/>
                  </a:lnTo>
                  <a:lnTo>
                    <a:pt x="2226" y="4310"/>
                  </a:lnTo>
                  <a:lnTo>
                    <a:pt x="2228" y="4306"/>
                  </a:lnTo>
                  <a:lnTo>
                    <a:pt x="2232" y="4296"/>
                  </a:lnTo>
                  <a:lnTo>
                    <a:pt x="2234" y="4284"/>
                  </a:lnTo>
                  <a:lnTo>
                    <a:pt x="2236" y="4274"/>
                  </a:lnTo>
                  <a:lnTo>
                    <a:pt x="2242" y="4258"/>
                  </a:lnTo>
                  <a:lnTo>
                    <a:pt x="2248" y="4232"/>
                  </a:lnTo>
                  <a:lnTo>
                    <a:pt x="2252" y="4208"/>
                  </a:lnTo>
                  <a:lnTo>
                    <a:pt x="2252" y="4200"/>
                  </a:lnTo>
                  <a:lnTo>
                    <a:pt x="2252" y="4196"/>
                  </a:lnTo>
                  <a:lnTo>
                    <a:pt x="2248" y="4192"/>
                  </a:lnTo>
                  <a:lnTo>
                    <a:pt x="2248" y="4190"/>
                  </a:lnTo>
                  <a:lnTo>
                    <a:pt x="2248" y="4186"/>
                  </a:lnTo>
                  <a:lnTo>
                    <a:pt x="2250" y="4184"/>
                  </a:lnTo>
                  <a:lnTo>
                    <a:pt x="2252" y="4180"/>
                  </a:lnTo>
                  <a:lnTo>
                    <a:pt x="2256" y="4178"/>
                  </a:lnTo>
                  <a:lnTo>
                    <a:pt x="2272" y="4176"/>
                  </a:lnTo>
                  <a:lnTo>
                    <a:pt x="2278" y="4178"/>
                  </a:lnTo>
                  <a:lnTo>
                    <a:pt x="2282" y="4180"/>
                  </a:lnTo>
                  <a:lnTo>
                    <a:pt x="2286" y="4182"/>
                  </a:lnTo>
                  <a:lnTo>
                    <a:pt x="2286" y="4184"/>
                  </a:lnTo>
                  <a:lnTo>
                    <a:pt x="2284" y="4194"/>
                  </a:lnTo>
                  <a:lnTo>
                    <a:pt x="2282" y="4210"/>
                  </a:lnTo>
                  <a:lnTo>
                    <a:pt x="2282" y="4220"/>
                  </a:lnTo>
                  <a:lnTo>
                    <a:pt x="2284" y="4222"/>
                  </a:lnTo>
                  <a:lnTo>
                    <a:pt x="2286" y="4222"/>
                  </a:lnTo>
                  <a:lnTo>
                    <a:pt x="2292" y="4222"/>
                  </a:lnTo>
                  <a:lnTo>
                    <a:pt x="2296" y="4222"/>
                  </a:lnTo>
                  <a:lnTo>
                    <a:pt x="2300" y="4222"/>
                  </a:lnTo>
                  <a:lnTo>
                    <a:pt x="2304" y="4224"/>
                  </a:lnTo>
                  <a:lnTo>
                    <a:pt x="2306" y="4224"/>
                  </a:lnTo>
                  <a:lnTo>
                    <a:pt x="2310" y="4220"/>
                  </a:lnTo>
                  <a:lnTo>
                    <a:pt x="2316" y="4218"/>
                  </a:lnTo>
                  <a:lnTo>
                    <a:pt x="2318" y="4218"/>
                  </a:lnTo>
                  <a:lnTo>
                    <a:pt x="2322" y="4220"/>
                  </a:lnTo>
                  <a:lnTo>
                    <a:pt x="2330" y="4228"/>
                  </a:lnTo>
                  <a:lnTo>
                    <a:pt x="2336" y="4236"/>
                  </a:lnTo>
                  <a:lnTo>
                    <a:pt x="2342" y="4244"/>
                  </a:lnTo>
                  <a:lnTo>
                    <a:pt x="2346" y="4246"/>
                  </a:lnTo>
                  <a:lnTo>
                    <a:pt x="2350" y="4248"/>
                  </a:lnTo>
                  <a:lnTo>
                    <a:pt x="2354" y="4250"/>
                  </a:lnTo>
                  <a:lnTo>
                    <a:pt x="2356" y="4252"/>
                  </a:lnTo>
                  <a:lnTo>
                    <a:pt x="2360" y="4258"/>
                  </a:lnTo>
                  <a:lnTo>
                    <a:pt x="2362" y="4266"/>
                  </a:lnTo>
                  <a:lnTo>
                    <a:pt x="2364" y="4268"/>
                  </a:lnTo>
                  <a:lnTo>
                    <a:pt x="2368" y="4268"/>
                  </a:lnTo>
                  <a:lnTo>
                    <a:pt x="2362" y="4256"/>
                  </a:lnTo>
                  <a:lnTo>
                    <a:pt x="2362" y="4246"/>
                  </a:lnTo>
                  <a:lnTo>
                    <a:pt x="2362" y="4256"/>
                  </a:lnTo>
                  <a:lnTo>
                    <a:pt x="2368" y="4268"/>
                  </a:lnTo>
                  <a:lnTo>
                    <a:pt x="2374" y="4280"/>
                  </a:lnTo>
                  <a:lnTo>
                    <a:pt x="2376" y="4286"/>
                  </a:lnTo>
                  <a:lnTo>
                    <a:pt x="2374" y="4292"/>
                  </a:lnTo>
                  <a:lnTo>
                    <a:pt x="2374" y="4300"/>
                  </a:lnTo>
                  <a:lnTo>
                    <a:pt x="2376" y="4310"/>
                  </a:lnTo>
                  <a:lnTo>
                    <a:pt x="2378" y="4310"/>
                  </a:lnTo>
                  <a:lnTo>
                    <a:pt x="2380" y="4308"/>
                  </a:lnTo>
                  <a:lnTo>
                    <a:pt x="2386" y="4308"/>
                  </a:lnTo>
                  <a:lnTo>
                    <a:pt x="2388" y="4308"/>
                  </a:lnTo>
                  <a:lnTo>
                    <a:pt x="2388" y="4304"/>
                  </a:lnTo>
                  <a:lnTo>
                    <a:pt x="2388" y="4298"/>
                  </a:lnTo>
                  <a:lnTo>
                    <a:pt x="2388" y="4296"/>
                  </a:lnTo>
                  <a:lnTo>
                    <a:pt x="2390" y="4294"/>
                  </a:lnTo>
                  <a:lnTo>
                    <a:pt x="2392" y="4296"/>
                  </a:lnTo>
                  <a:lnTo>
                    <a:pt x="2396" y="4300"/>
                  </a:lnTo>
                  <a:lnTo>
                    <a:pt x="2398" y="4304"/>
                  </a:lnTo>
                  <a:lnTo>
                    <a:pt x="2398" y="4308"/>
                  </a:lnTo>
                  <a:lnTo>
                    <a:pt x="2394" y="4314"/>
                  </a:lnTo>
                  <a:lnTo>
                    <a:pt x="2390" y="4320"/>
                  </a:lnTo>
                  <a:lnTo>
                    <a:pt x="2390" y="4322"/>
                  </a:lnTo>
                  <a:lnTo>
                    <a:pt x="2392" y="4324"/>
                  </a:lnTo>
                  <a:lnTo>
                    <a:pt x="2396" y="4326"/>
                  </a:lnTo>
                  <a:lnTo>
                    <a:pt x="2398" y="4326"/>
                  </a:lnTo>
                  <a:lnTo>
                    <a:pt x="2402" y="4324"/>
                  </a:lnTo>
                  <a:lnTo>
                    <a:pt x="2404" y="4322"/>
                  </a:lnTo>
                  <a:lnTo>
                    <a:pt x="2406" y="4320"/>
                  </a:lnTo>
                  <a:lnTo>
                    <a:pt x="2406" y="4322"/>
                  </a:lnTo>
                  <a:lnTo>
                    <a:pt x="2412" y="4324"/>
                  </a:lnTo>
                  <a:lnTo>
                    <a:pt x="2416" y="4324"/>
                  </a:lnTo>
                  <a:lnTo>
                    <a:pt x="2422" y="4326"/>
                  </a:lnTo>
                  <a:lnTo>
                    <a:pt x="2424" y="4328"/>
                  </a:lnTo>
                  <a:lnTo>
                    <a:pt x="2428" y="4334"/>
                  </a:lnTo>
                  <a:lnTo>
                    <a:pt x="2430" y="4340"/>
                  </a:lnTo>
                  <a:lnTo>
                    <a:pt x="2434" y="4344"/>
                  </a:lnTo>
                  <a:lnTo>
                    <a:pt x="2436" y="4344"/>
                  </a:lnTo>
                  <a:lnTo>
                    <a:pt x="2438" y="4344"/>
                  </a:lnTo>
                  <a:lnTo>
                    <a:pt x="2444" y="4342"/>
                  </a:lnTo>
                  <a:lnTo>
                    <a:pt x="2446" y="4342"/>
                  </a:lnTo>
                  <a:lnTo>
                    <a:pt x="2450" y="4346"/>
                  </a:lnTo>
                  <a:lnTo>
                    <a:pt x="2452" y="4350"/>
                  </a:lnTo>
                  <a:lnTo>
                    <a:pt x="2452" y="4352"/>
                  </a:lnTo>
                  <a:lnTo>
                    <a:pt x="2448" y="4360"/>
                  </a:lnTo>
                  <a:lnTo>
                    <a:pt x="2444" y="4370"/>
                  </a:lnTo>
                  <a:lnTo>
                    <a:pt x="2442" y="4378"/>
                  </a:lnTo>
                  <a:lnTo>
                    <a:pt x="2440" y="4388"/>
                  </a:lnTo>
                  <a:lnTo>
                    <a:pt x="2440" y="4410"/>
                  </a:lnTo>
                  <a:lnTo>
                    <a:pt x="2442" y="4422"/>
                  </a:lnTo>
                  <a:lnTo>
                    <a:pt x="2444" y="4424"/>
                  </a:lnTo>
                  <a:lnTo>
                    <a:pt x="2446" y="4424"/>
                  </a:lnTo>
                  <a:lnTo>
                    <a:pt x="2450" y="4422"/>
                  </a:lnTo>
                  <a:lnTo>
                    <a:pt x="2456" y="4416"/>
                  </a:lnTo>
                  <a:lnTo>
                    <a:pt x="2478" y="4396"/>
                  </a:lnTo>
                  <a:lnTo>
                    <a:pt x="2488" y="4388"/>
                  </a:lnTo>
                  <a:lnTo>
                    <a:pt x="2496" y="4384"/>
                  </a:lnTo>
                  <a:lnTo>
                    <a:pt x="2500" y="4382"/>
                  </a:lnTo>
                  <a:lnTo>
                    <a:pt x="2502" y="4380"/>
                  </a:lnTo>
                  <a:lnTo>
                    <a:pt x="2502" y="4376"/>
                  </a:lnTo>
                  <a:lnTo>
                    <a:pt x="2502" y="4374"/>
                  </a:lnTo>
                  <a:lnTo>
                    <a:pt x="2508" y="4372"/>
                  </a:lnTo>
                  <a:lnTo>
                    <a:pt x="2512" y="4370"/>
                  </a:lnTo>
                  <a:lnTo>
                    <a:pt x="2516" y="4364"/>
                  </a:lnTo>
                  <a:lnTo>
                    <a:pt x="2520" y="4346"/>
                  </a:lnTo>
                  <a:lnTo>
                    <a:pt x="2524" y="4328"/>
                  </a:lnTo>
                  <a:lnTo>
                    <a:pt x="2526" y="4324"/>
                  </a:lnTo>
                  <a:lnTo>
                    <a:pt x="2526" y="4322"/>
                  </a:lnTo>
                  <a:lnTo>
                    <a:pt x="2528" y="4324"/>
                  </a:lnTo>
                  <a:lnTo>
                    <a:pt x="2534" y="4328"/>
                  </a:lnTo>
                  <a:lnTo>
                    <a:pt x="2536" y="4330"/>
                  </a:lnTo>
                  <a:lnTo>
                    <a:pt x="2538" y="4332"/>
                  </a:lnTo>
                  <a:lnTo>
                    <a:pt x="2544" y="4332"/>
                  </a:lnTo>
                  <a:lnTo>
                    <a:pt x="2548" y="4330"/>
                  </a:lnTo>
                  <a:lnTo>
                    <a:pt x="2556" y="4326"/>
                  </a:lnTo>
                  <a:lnTo>
                    <a:pt x="2566" y="4318"/>
                  </a:lnTo>
                  <a:lnTo>
                    <a:pt x="2576" y="4310"/>
                  </a:lnTo>
                  <a:lnTo>
                    <a:pt x="2584" y="4304"/>
                  </a:lnTo>
                  <a:lnTo>
                    <a:pt x="2598" y="4296"/>
                  </a:lnTo>
                  <a:lnTo>
                    <a:pt x="2604" y="4292"/>
                  </a:lnTo>
                  <a:lnTo>
                    <a:pt x="2610" y="4286"/>
                  </a:lnTo>
                  <a:lnTo>
                    <a:pt x="2614" y="4280"/>
                  </a:lnTo>
                  <a:lnTo>
                    <a:pt x="2618" y="4272"/>
                  </a:lnTo>
                  <a:lnTo>
                    <a:pt x="2622" y="4252"/>
                  </a:lnTo>
                  <a:lnTo>
                    <a:pt x="2622" y="4238"/>
                  </a:lnTo>
                  <a:lnTo>
                    <a:pt x="2624" y="4228"/>
                  </a:lnTo>
                  <a:lnTo>
                    <a:pt x="2624" y="4224"/>
                  </a:lnTo>
                  <a:lnTo>
                    <a:pt x="2626" y="4222"/>
                  </a:lnTo>
                  <a:lnTo>
                    <a:pt x="2628" y="4222"/>
                  </a:lnTo>
                  <a:lnTo>
                    <a:pt x="2630" y="4220"/>
                  </a:lnTo>
                  <a:lnTo>
                    <a:pt x="2630" y="4214"/>
                  </a:lnTo>
                  <a:lnTo>
                    <a:pt x="2628" y="4206"/>
                  </a:lnTo>
                  <a:lnTo>
                    <a:pt x="2624" y="4198"/>
                  </a:lnTo>
                  <a:lnTo>
                    <a:pt x="2622" y="4194"/>
                  </a:lnTo>
                  <a:lnTo>
                    <a:pt x="2622" y="4190"/>
                  </a:lnTo>
                  <a:lnTo>
                    <a:pt x="2624" y="4174"/>
                  </a:lnTo>
                  <a:lnTo>
                    <a:pt x="2624" y="4152"/>
                  </a:lnTo>
                  <a:lnTo>
                    <a:pt x="2622" y="4138"/>
                  </a:lnTo>
                  <a:lnTo>
                    <a:pt x="2616" y="4122"/>
                  </a:lnTo>
                  <a:lnTo>
                    <a:pt x="2606" y="4096"/>
                  </a:lnTo>
                  <a:lnTo>
                    <a:pt x="2598" y="4080"/>
                  </a:lnTo>
                  <a:lnTo>
                    <a:pt x="2590" y="4068"/>
                  </a:lnTo>
                  <a:lnTo>
                    <a:pt x="2584" y="4056"/>
                  </a:lnTo>
                  <a:lnTo>
                    <a:pt x="2580" y="4046"/>
                  </a:lnTo>
                  <a:lnTo>
                    <a:pt x="2572" y="4042"/>
                  </a:lnTo>
                  <a:lnTo>
                    <a:pt x="2562" y="4034"/>
                  </a:lnTo>
                  <a:lnTo>
                    <a:pt x="2548" y="4020"/>
                  </a:lnTo>
                  <a:lnTo>
                    <a:pt x="2534" y="4002"/>
                  </a:lnTo>
                  <a:lnTo>
                    <a:pt x="2522" y="3986"/>
                  </a:lnTo>
                  <a:lnTo>
                    <a:pt x="2514" y="3972"/>
                  </a:lnTo>
                  <a:lnTo>
                    <a:pt x="2510" y="3966"/>
                  </a:lnTo>
                  <a:lnTo>
                    <a:pt x="2510" y="3960"/>
                  </a:lnTo>
                  <a:lnTo>
                    <a:pt x="2508" y="3954"/>
                  </a:lnTo>
                  <a:lnTo>
                    <a:pt x="2506" y="3950"/>
                  </a:lnTo>
                  <a:lnTo>
                    <a:pt x="2500" y="3946"/>
                  </a:lnTo>
                  <a:lnTo>
                    <a:pt x="2492" y="3940"/>
                  </a:lnTo>
                  <a:lnTo>
                    <a:pt x="2486" y="3934"/>
                  </a:lnTo>
                  <a:lnTo>
                    <a:pt x="2482" y="3926"/>
                  </a:lnTo>
                  <a:lnTo>
                    <a:pt x="2478" y="3916"/>
                  </a:lnTo>
                  <a:lnTo>
                    <a:pt x="2478" y="3904"/>
                  </a:lnTo>
                  <a:lnTo>
                    <a:pt x="2480" y="3894"/>
                  </a:lnTo>
                  <a:lnTo>
                    <a:pt x="2482" y="3884"/>
                  </a:lnTo>
                  <a:lnTo>
                    <a:pt x="2486" y="3874"/>
                  </a:lnTo>
                  <a:lnTo>
                    <a:pt x="2492" y="3864"/>
                  </a:lnTo>
                  <a:lnTo>
                    <a:pt x="2498" y="3856"/>
                  </a:lnTo>
                  <a:lnTo>
                    <a:pt x="2506" y="3848"/>
                  </a:lnTo>
                  <a:lnTo>
                    <a:pt x="2512" y="3842"/>
                  </a:lnTo>
                  <a:lnTo>
                    <a:pt x="2516" y="3836"/>
                  </a:lnTo>
                  <a:lnTo>
                    <a:pt x="2518" y="3826"/>
                  </a:lnTo>
                  <a:lnTo>
                    <a:pt x="2520" y="3816"/>
                  </a:lnTo>
                  <a:lnTo>
                    <a:pt x="2522" y="3812"/>
                  </a:lnTo>
                  <a:lnTo>
                    <a:pt x="2526" y="3808"/>
                  </a:lnTo>
                  <a:lnTo>
                    <a:pt x="2532" y="3806"/>
                  </a:lnTo>
                  <a:lnTo>
                    <a:pt x="2534" y="3806"/>
                  </a:lnTo>
                  <a:lnTo>
                    <a:pt x="2536" y="3808"/>
                  </a:lnTo>
                  <a:lnTo>
                    <a:pt x="2540" y="3808"/>
                  </a:lnTo>
                  <a:lnTo>
                    <a:pt x="2544" y="3804"/>
                  </a:lnTo>
                  <a:lnTo>
                    <a:pt x="2546" y="3800"/>
                  </a:lnTo>
                  <a:lnTo>
                    <a:pt x="2548" y="3794"/>
                  </a:lnTo>
                  <a:lnTo>
                    <a:pt x="2554" y="3790"/>
                  </a:lnTo>
                  <a:lnTo>
                    <a:pt x="2562" y="3784"/>
                  </a:lnTo>
                  <a:lnTo>
                    <a:pt x="2568" y="3782"/>
                  </a:lnTo>
                  <a:lnTo>
                    <a:pt x="2572" y="3782"/>
                  </a:lnTo>
                  <a:lnTo>
                    <a:pt x="2574" y="3778"/>
                  </a:lnTo>
                  <a:lnTo>
                    <a:pt x="2576" y="3780"/>
                  </a:lnTo>
                  <a:lnTo>
                    <a:pt x="2578" y="3780"/>
                  </a:lnTo>
                  <a:lnTo>
                    <a:pt x="2582" y="3780"/>
                  </a:lnTo>
                  <a:lnTo>
                    <a:pt x="2584" y="3776"/>
                  </a:lnTo>
                  <a:lnTo>
                    <a:pt x="2584" y="3774"/>
                  </a:lnTo>
                  <a:lnTo>
                    <a:pt x="2586" y="3776"/>
                  </a:lnTo>
                  <a:lnTo>
                    <a:pt x="2590" y="3778"/>
                  </a:lnTo>
                  <a:lnTo>
                    <a:pt x="2592" y="3778"/>
                  </a:lnTo>
                  <a:lnTo>
                    <a:pt x="2594" y="3774"/>
                  </a:lnTo>
                  <a:lnTo>
                    <a:pt x="2592" y="3772"/>
                  </a:lnTo>
                  <a:lnTo>
                    <a:pt x="2592" y="3768"/>
                  </a:lnTo>
                  <a:lnTo>
                    <a:pt x="2592" y="3762"/>
                  </a:lnTo>
                  <a:lnTo>
                    <a:pt x="2592" y="3760"/>
                  </a:lnTo>
                  <a:lnTo>
                    <a:pt x="2594" y="3762"/>
                  </a:lnTo>
                  <a:lnTo>
                    <a:pt x="2596" y="3766"/>
                  </a:lnTo>
                  <a:lnTo>
                    <a:pt x="2602" y="3772"/>
                  </a:lnTo>
                  <a:lnTo>
                    <a:pt x="2604" y="3774"/>
                  </a:lnTo>
                  <a:lnTo>
                    <a:pt x="2610" y="3776"/>
                  </a:lnTo>
                  <a:lnTo>
                    <a:pt x="2614" y="3776"/>
                  </a:lnTo>
                  <a:lnTo>
                    <a:pt x="2616" y="3778"/>
                  </a:lnTo>
                  <a:lnTo>
                    <a:pt x="2614" y="3782"/>
                  </a:lnTo>
                  <a:lnTo>
                    <a:pt x="2614" y="3784"/>
                  </a:lnTo>
                  <a:lnTo>
                    <a:pt x="2616" y="3786"/>
                  </a:lnTo>
                  <a:lnTo>
                    <a:pt x="2620" y="3786"/>
                  </a:lnTo>
                  <a:lnTo>
                    <a:pt x="2630" y="3784"/>
                  </a:lnTo>
                  <a:lnTo>
                    <a:pt x="2632" y="3782"/>
                  </a:lnTo>
                  <a:lnTo>
                    <a:pt x="2634" y="3778"/>
                  </a:lnTo>
                  <a:lnTo>
                    <a:pt x="2632" y="3772"/>
                  </a:lnTo>
                  <a:lnTo>
                    <a:pt x="2634" y="3772"/>
                  </a:lnTo>
                  <a:lnTo>
                    <a:pt x="2636" y="3778"/>
                  </a:lnTo>
                  <a:lnTo>
                    <a:pt x="2640" y="3782"/>
                  </a:lnTo>
                  <a:lnTo>
                    <a:pt x="2642" y="3782"/>
                  </a:lnTo>
                  <a:lnTo>
                    <a:pt x="2644" y="3782"/>
                  </a:lnTo>
                  <a:lnTo>
                    <a:pt x="2648" y="3784"/>
                  </a:lnTo>
                  <a:lnTo>
                    <a:pt x="2648" y="3786"/>
                  </a:lnTo>
                  <a:lnTo>
                    <a:pt x="2646" y="3788"/>
                  </a:lnTo>
                  <a:lnTo>
                    <a:pt x="2642" y="3794"/>
                  </a:lnTo>
                  <a:lnTo>
                    <a:pt x="2640" y="3802"/>
                  </a:lnTo>
                  <a:lnTo>
                    <a:pt x="2638" y="3810"/>
                  </a:lnTo>
                  <a:lnTo>
                    <a:pt x="2640" y="3816"/>
                  </a:lnTo>
                  <a:lnTo>
                    <a:pt x="2642" y="3818"/>
                  </a:lnTo>
                  <a:lnTo>
                    <a:pt x="2642" y="3820"/>
                  </a:lnTo>
                  <a:lnTo>
                    <a:pt x="2642" y="3824"/>
                  </a:lnTo>
                  <a:lnTo>
                    <a:pt x="2644" y="3828"/>
                  </a:lnTo>
                  <a:lnTo>
                    <a:pt x="2646" y="3832"/>
                  </a:lnTo>
                  <a:lnTo>
                    <a:pt x="2648" y="3836"/>
                  </a:lnTo>
                  <a:lnTo>
                    <a:pt x="2648" y="3840"/>
                  </a:lnTo>
                  <a:lnTo>
                    <a:pt x="2648" y="3842"/>
                  </a:lnTo>
                  <a:lnTo>
                    <a:pt x="2652" y="3844"/>
                  </a:lnTo>
                  <a:lnTo>
                    <a:pt x="2664" y="3842"/>
                  </a:lnTo>
                  <a:lnTo>
                    <a:pt x="2672" y="3838"/>
                  </a:lnTo>
                  <a:lnTo>
                    <a:pt x="2674" y="3836"/>
                  </a:lnTo>
                  <a:lnTo>
                    <a:pt x="2674" y="3834"/>
                  </a:lnTo>
                  <a:lnTo>
                    <a:pt x="2670" y="3828"/>
                  </a:lnTo>
                  <a:lnTo>
                    <a:pt x="2668" y="3820"/>
                  </a:lnTo>
                  <a:lnTo>
                    <a:pt x="2666" y="3814"/>
                  </a:lnTo>
                  <a:lnTo>
                    <a:pt x="2662" y="3812"/>
                  </a:lnTo>
                  <a:lnTo>
                    <a:pt x="2660" y="3812"/>
                  </a:lnTo>
                  <a:lnTo>
                    <a:pt x="2658" y="3810"/>
                  </a:lnTo>
                  <a:lnTo>
                    <a:pt x="2660" y="3804"/>
                  </a:lnTo>
                  <a:lnTo>
                    <a:pt x="2666" y="3800"/>
                  </a:lnTo>
                  <a:lnTo>
                    <a:pt x="2684" y="3788"/>
                  </a:lnTo>
                  <a:lnTo>
                    <a:pt x="2692" y="3784"/>
                  </a:lnTo>
                  <a:lnTo>
                    <a:pt x="2698" y="3782"/>
                  </a:lnTo>
                  <a:lnTo>
                    <a:pt x="2704" y="3784"/>
                  </a:lnTo>
                  <a:lnTo>
                    <a:pt x="2716" y="3780"/>
                  </a:lnTo>
                  <a:lnTo>
                    <a:pt x="2722" y="3778"/>
                  </a:lnTo>
                  <a:lnTo>
                    <a:pt x="2726" y="3774"/>
                  </a:lnTo>
                  <a:lnTo>
                    <a:pt x="2730" y="3768"/>
                  </a:lnTo>
                  <a:lnTo>
                    <a:pt x="2730" y="3764"/>
                  </a:lnTo>
                  <a:lnTo>
                    <a:pt x="2736" y="3766"/>
                  </a:lnTo>
                  <a:lnTo>
                    <a:pt x="2740" y="3768"/>
                  </a:lnTo>
                  <a:lnTo>
                    <a:pt x="2742" y="3772"/>
                  </a:lnTo>
                  <a:lnTo>
                    <a:pt x="2746" y="3768"/>
                  </a:lnTo>
                  <a:lnTo>
                    <a:pt x="2750" y="3764"/>
                  </a:lnTo>
                  <a:lnTo>
                    <a:pt x="2752" y="3766"/>
                  </a:lnTo>
                  <a:lnTo>
                    <a:pt x="2754" y="3768"/>
                  </a:lnTo>
                  <a:lnTo>
                    <a:pt x="2758" y="3764"/>
                  </a:lnTo>
                  <a:lnTo>
                    <a:pt x="2762" y="3760"/>
                  </a:lnTo>
                  <a:lnTo>
                    <a:pt x="2764" y="3760"/>
                  </a:lnTo>
                  <a:lnTo>
                    <a:pt x="2768" y="3760"/>
                  </a:lnTo>
                  <a:lnTo>
                    <a:pt x="2772" y="3762"/>
                  </a:lnTo>
                  <a:lnTo>
                    <a:pt x="2774" y="3760"/>
                  </a:lnTo>
                  <a:lnTo>
                    <a:pt x="2774" y="3756"/>
                  </a:lnTo>
                  <a:lnTo>
                    <a:pt x="2776" y="3750"/>
                  </a:lnTo>
                  <a:lnTo>
                    <a:pt x="2778" y="3752"/>
                  </a:lnTo>
                  <a:lnTo>
                    <a:pt x="2780" y="3754"/>
                  </a:lnTo>
                  <a:lnTo>
                    <a:pt x="2782" y="3754"/>
                  </a:lnTo>
                  <a:lnTo>
                    <a:pt x="2784" y="3752"/>
                  </a:lnTo>
                  <a:lnTo>
                    <a:pt x="2788" y="3748"/>
                  </a:lnTo>
                  <a:lnTo>
                    <a:pt x="2790" y="3748"/>
                  </a:lnTo>
                  <a:lnTo>
                    <a:pt x="2792" y="3748"/>
                  </a:lnTo>
                  <a:lnTo>
                    <a:pt x="2796" y="3744"/>
                  </a:lnTo>
                  <a:lnTo>
                    <a:pt x="2798" y="3740"/>
                  </a:lnTo>
                  <a:lnTo>
                    <a:pt x="2798" y="3736"/>
                  </a:lnTo>
                  <a:lnTo>
                    <a:pt x="2794" y="3724"/>
                  </a:lnTo>
                  <a:lnTo>
                    <a:pt x="2792" y="3714"/>
                  </a:lnTo>
                  <a:lnTo>
                    <a:pt x="2790" y="3712"/>
                  </a:lnTo>
                  <a:lnTo>
                    <a:pt x="2792" y="3708"/>
                  </a:lnTo>
                  <a:lnTo>
                    <a:pt x="2794" y="3708"/>
                  </a:lnTo>
                  <a:lnTo>
                    <a:pt x="2796" y="3710"/>
                  </a:lnTo>
                  <a:lnTo>
                    <a:pt x="2804" y="3720"/>
                  </a:lnTo>
                  <a:lnTo>
                    <a:pt x="2808" y="3726"/>
                  </a:lnTo>
                  <a:lnTo>
                    <a:pt x="2812" y="3730"/>
                  </a:lnTo>
                  <a:lnTo>
                    <a:pt x="2810" y="3734"/>
                  </a:lnTo>
                  <a:lnTo>
                    <a:pt x="2810" y="3738"/>
                  </a:lnTo>
                  <a:lnTo>
                    <a:pt x="2812" y="3738"/>
                  </a:lnTo>
                  <a:lnTo>
                    <a:pt x="2818" y="3740"/>
                  </a:lnTo>
                  <a:lnTo>
                    <a:pt x="2820" y="3742"/>
                  </a:lnTo>
                  <a:lnTo>
                    <a:pt x="2824" y="3742"/>
                  </a:lnTo>
                  <a:lnTo>
                    <a:pt x="2826" y="3740"/>
                  </a:lnTo>
                  <a:lnTo>
                    <a:pt x="2828" y="3736"/>
                  </a:lnTo>
                  <a:lnTo>
                    <a:pt x="2828" y="3734"/>
                  </a:lnTo>
                  <a:lnTo>
                    <a:pt x="2826" y="3730"/>
                  </a:lnTo>
                  <a:lnTo>
                    <a:pt x="2826" y="3726"/>
                  </a:lnTo>
                  <a:lnTo>
                    <a:pt x="2826" y="3724"/>
                  </a:lnTo>
                  <a:lnTo>
                    <a:pt x="2828" y="3724"/>
                  </a:lnTo>
                  <a:lnTo>
                    <a:pt x="2830" y="3728"/>
                  </a:lnTo>
                  <a:lnTo>
                    <a:pt x="2834" y="3730"/>
                  </a:lnTo>
                  <a:lnTo>
                    <a:pt x="2836" y="3732"/>
                  </a:lnTo>
                  <a:lnTo>
                    <a:pt x="2838" y="3730"/>
                  </a:lnTo>
                  <a:lnTo>
                    <a:pt x="2840" y="3728"/>
                  </a:lnTo>
                  <a:lnTo>
                    <a:pt x="2838" y="3724"/>
                  </a:lnTo>
                  <a:lnTo>
                    <a:pt x="2836" y="3720"/>
                  </a:lnTo>
                  <a:lnTo>
                    <a:pt x="2838" y="3718"/>
                  </a:lnTo>
                  <a:lnTo>
                    <a:pt x="2840" y="3716"/>
                  </a:lnTo>
                  <a:lnTo>
                    <a:pt x="2842" y="3716"/>
                  </a:lnTo>
                  <a:lnTo>
                    <a:pt x="2844" y="3718"/>
                  </a:lnTo>
                  <a:lnTo>
                    <a:pt x="2846" y="3724"/>
                  </a:lnTo>
                  <a:lnTo>
                    <a:pt x="2846" y="3726"/>
                  </a:lnTo>
                  <a:lnTo>
                    <a:pt x="2848" y="3728"/>
                  </a:lnTo>
                  <a:lnTo>
                    <a:pt x="2850" y="3728"/>
                  </a:lnTo>
                  <a:lnTo>
                    <a:pt x="2854" y="3724"/>
                  </a:lnTo>
                  <a:lnTo>
                    <a:pt x="2860" y="3718"/>
                  </a:lnTo>
                  <a:lnTo>
                    <a:pt x="2864" y="3716"/>
                  </a:lnTo>
                  <a:lnTo>
                    <a:pt x="2874" y="3722"/>
                  </a:lnTo>
                  <a:lnTo>
                    <a:pt x="2876" y="3722"/>
                  </a:lnTo>
                  <a:lnTo>
                    <a:pt x="2878" y="3722"/>
                  </a:lnTo>
                  <a:lnTo>
                    <a:pt x="2878" y="3718"/>
                  </a:lnTo>
                  <a:lnTo>
                    <a:pt x="2878" y="3714"/>
                  </a:lnTo>
                  <a:lnTo>
                    <a:pt x="2878" y="3712"/>
                  </a:lnTo>
                  <a:lnTo>
                    <a:pt x="2880" y="3712"/>
                  </a:lnTo>
                  <a:lnTo>
                    <a:pt x="2882" y="3712"/>
                  </a:lnTo>
                  <a:lnTo>
                    <a:pt x="2884" y="3716"/>
                  </a:lnTo>
                  <a:lnTo>
                    <a:pt x="2886" y="3718"/>
                  </a:lnTo>
                  <a:lnTo>
                    <a:pt x="2894" y="3716"/>
                  </a:lnTo>
                  <a:lnTo>
                    <a:pt x="2902" y="3712"/>
                  </a:lnTo>
                  <a:lnTo>
                    <a:pt x="2910" y="3710"/>
                  </a:lnTo>
                  <a:lnTo>
                    <a:pt x="2914" y="3706"/>
                  </a:lnTo>
                  <a:lnTo>
                    <a:pt x="2916" y="3702"/>
                  </a:lnTo>
                  <a:lnTo>
                    <a:pt x="2918" y="3698"/>
                  </a:lnTo>
                  <a:lnTo>
                    <a:pt x="2918" y="3696"/>
                  </a:lnTo>
                  <a:lnTo>
                    <a:pt x="2922" y="3694"/>
                  </a:lnTo>
                  <a:lnTo>
                    <a:pt x="2926" y="3692"/>
                  </a:lnTo>
                  <a:lnTo>
                    <a:pt x="2924" y="3690"/>
                  </a:lnTo>
                  <a:lnTo>
                    <a:pt x="2922" y="3688"/>
                  </a:lnTo>
                  <a:lnTo>
                    <a:pt x="2924" y="3686"/>
                  </a:lnTo>
                  <a:lnTo>
                    <a:pt x="2926" y="3684"/>
                  </a:lnTo>
                  <a:lnTo>
                    <a:pt x="2930" y="3678"/>
                  </a:lnTo>
                  <a:lnTo>
                    <a:pt x="2932" y="3674"/>
                  </a:lnTo>
                  <a:lnTo>
                    <a:pt x="2936" y="3674"/>
                  </a:lnTo>
                  <a:lnTo>
                    <a:pt x="2940" y="3674"/>
                  </a:lnTo>
                  <a:lnTo>
                    <a:pt x="2944" y="3672"/>
                  </a:lnTo>
                  <a:lnTo>
                    <a:pt x="2948" y="3668"/>
                  </a:lnTo>
                  <a:lnTo>
                    <a:pt x="2954" y="3662"/>
                  </a:lnTo>
                  <a:lnTo>
                    <a:pt x="2956" y="3662"/>
                  </a:lnTo>
                  <a:lnTo>
                    <a:pt x="2956" y="3664"/>
                  </a:lnTo>
                  <a:lnTo>
                    <a:pt x="2958" y="3666"/>
                  </a:lnTo>
                  <a:lnTo>
                    <a:pt x="2960" y="3662"/>
                  </a:lnTo>
                  <a:lnTo>
                    <a:pt x="2974" y="3648"/>
                  </a:lnTo>
                  <a:lnTo>
                    <a:pt x="2980" y="3642"/>
                  </a:lnTo>
                  <a:lnTo>
                    <a:pt x="2980" y="3638"/>
                  </a:lnTo>
                  <a:lnTo>
                    <a:pt x="2978" y="3636"/>
                  </a:lnTo>
                  <a:lnTo>
                    <a:pt x="2976" y="3632"/>
                  </a:lnTo>
                  <a:lnTo>
                    <a:pt x="2978" y="3626"/>
                  </a:lnTo>
                  <a:lnTo>
                    <a:pt x="2980" y="3624"/>
                  </a:lnTo>
                  <a:lnTo>
                    <a:pt x="2982" y="3624"/>
                  </a:lnTo>
                  <a:lnTo>
                    <a:pt x="2984" y="3626"/>
                  </a:lnTo>
                  <a:lnTo>
                    <a:pt x="2986" y="3628"/>
                  </a:lnTo>
                  <a:lnTo>
                    <a:pt x="2988" y="3626"/>
                  </a:lnTo>
                  <a:lnTo>
                    <a:pt x="2990" y="3626"/>
                  </a:lnTo>
                  <a:lnTo>
                    <a:pt x="2994" y="3628"/>
                  </a:lnTo>
                  <a:lnTo>
                    <a:pt x="2998" y="3630"/>
                  </a:lnTo>
                  <a:lnTo>
                    <a:pt x="3000" y="3624"/>
                  </a:lnTo>
                  <a:lnTo>
                    <a:pt x="3004" y="3616"/>
                  </a:lnTo>
                  <a:lnTo>
                    <a:pt x="3008" y="3614"/>
                  </a:lnTo>
                  <a:lnTo>
                    <a:pt x="3012" y="3610"/>
                  </a:lnTo>
                  <a:lnTo>
                    <a:pt x="3016" y="3608"/>
                  </a:lnTo>
                  <a:lnTo>
                    <a:pt x="3016" y="3606"/>
                  </a:lnTo>
                  <a:lnTo>
                    <a:pt x="3012" y="3602"/>
                  </a:lnTo>
                  <a:lnTo>
                    <a:pt x="3010" y="3598"/>
                  </a:lnTo>
                  <a:lnTo>
                    <a:pt x="3010" y="3594"/>
                  </a:lnTo>
                  <a:lnTo>
                    <a:pt x="3012" y="3590"/>
                  </a:lnTo>
                  <a:lnTo>
                    <a:pt x="3014" y="3594"/>
                  </a:lnTo>
                  <a:lnTo>
                    <a:pt x="3018" y="3596"/>
                  </a:lnTo>
                  <a:lnTo>
                    <a:pt x="3022" y="3596"/>
                  </a:lnTo>
                  <a:lnTo>
                    <a:pt x="3026" y="3594"/>
                  </a:lnTo>
                  <a:lnTo>
                    <a:pt x="3030" y="3590"/>
                  </a:lnTo>
                  <a:lnTo>
                    <a:pt x="3030" y="3588"/>
                  </a:lnTo>
                  <a:lnTo>
                    <a:pt x="3028" y="3588"/>
                  </a:lnTo>
                  <a:lnTo>
                    <a:pt x="3024" y="3588"/>
                  </a:lnTo>
                  <a:lnTo>
                    <a:pt x="3020" y="3586"/>
                  </a:lnTo>
                  <a:lnTo>
                    <a:pt x="3020" y="3582"/>
                  </a:lnTo>
                  <a:lnTo>
                    <a:pt x="3022" y="3578"/>
                  </a:lnTo>
                  <a:lnTo>
                    <a:pt x="3024" y="3576"/>
                  </a:lnTo>
                  <a:lnTo>
                    <a:pt x="3026" y="3576"/>
                  </a:lnTo>
                  <a:lnTo>
                    <a:pt x="3030" y="3578"/>
                  </a:lnTo>
                  <a:lnTo>
                    <a:pt x="3032" y="3580"/>
                  </a:lnTo>
                  <a:lnTo>
                    <a:pt x="3038" y="3586"/>
                  </a:lnTo>
                  <a:lnTo>
                    <a:pt x="3040" y="3586"/>
                  </a:lnTo>
                  <a:lnTo>
                    <a:pt x="3042" y="3582"/>
                  </a:lnTo>
                  <a:lnTo>
                    <a:pt x="3038" y="3576"/>
                  </a:lnTo>
                  <a:lnTo>
                    <a:pt x="3036" y="3572"/>
                  </a:lnTo>
                  <a:lnTo>
                    <a:pt x="3038" y="3568"/>
                  </a:lnTo>
                  <a:lnTo>
                    <a:pt x="3042" y="3558"/>
                  </a:lnTo>
                  <a:lnTo>
                    <a:pt x="3044" y="3552"/>
                  </a:lnTo>
                  <a:lnTo>
                    <a:pt x="3040" y="3552"/>
                  </a:lnTo>
                  <a:lnTo>
                    <a:pt x="3038" y="3552"/>
                  </a:lnTo>
                  <a:lnTo>
                    <a:pt x="3036" y="3550"/>
                  </a:lnTo>
                  <a:lnTo>
                    <a:pt x="3038" y="3546"/>
                  </a:lnTo>
                  <a:lnTo>
                    <a:pt x="3042" y="3540"/>
                  </a:lnTo>
                  <a:lnTo>
                    <a:pt x="3048" y="3536"/>
                  </a:lnTo>
                  <a:lnTo>
                    <a:pt x="3052" y="3534"/>
                  </a:lnTo>
                  <a:lnTo>
                    <a:pt x="3052" y="3532"/>
                  </a:lnTo>
                  <a:lnTo>
                    <a:pt x="3050" y="3532"/>
                  </a:lnTo>
                  <a:lnTo>
                    <a:pt x="3046" y="3526"/>
                  </a:lnTo>
                  <a:lnTo>
                    <a:pt x="3042" y="3522"/>
                  </a:lnTo>
                  <a:lnTo>
                    <a:pt x="3040" y="3518"/>
                  </a:lnTo>
                  <a:lnTo>
                    <a:pt x="3038" y="3518"/>
                  </a:lnTo>
                  <a:lnTo>
                    <a:pt x="3042" y="3516"/>
                  </a:lnTo>
                  <a:lnTo>
                    <a:pt x="3046" y="3514"/>
                  </a:lnTo>
                  <a:lnTo>
                    <a:pt x="3046" y="3516"/>
                  </a:lnTo>
                  <a:lnTo>
                    <a:pt x="3048" y="3520"/>
                  </a:lnTo>
                  <a:lnTo>
                    <a:pt x="3050" y="3524"/>
                  </a:lnTo>
                  <a:lnTo>
                    <a:pt x="3054" y="3524"/>
                  </a:lnTo>
                  <a:lnTo>
                    <a:pt x="3058" y="3522"/>
                  </a:lnTo>
                  <a:lnTo>
                    <a:pt x="3060" y="3520"/>
                  </a:lnTo>
                  <a:lnTo>
                    <a:pt x="3062" y="3518"/>
                  </a:lnTo>
                  <a:lnTo>
                    <a:pt x="3062" y="3512"/>
                  </a:lnTo>
                  <a:lnTo>
                    <a:pt x="3060" y="3510"/>
                  </a:lnTo>
                  <a:lnTo>
                    <a:pt x="3060" y="3508"/>
                  </a:lnTo>
                  <a:lnTo>
                    <a:pt x="3062" y="3506"/>
                  </a:lnTo>
                  <a:lnTo>
                    <a:pt x="3068" y="3502"/>
                  </a:lnTo>
                  <a:lnTo>
                    <a:pt x="3074" y="3492"/>
                  </a:lnTo>
                  <a:lnTo>
                    <a:pt x="3080" y="3482"/>
                  </a:lnTo>
                  <a:lnTo>
                    <a:pt x="3080" y="3478"/>
                  </a:lnTo>
                  <a:lnTo>
                    <a:pt x="3080" y="3474"/>
                  </a:lnTo>
                  <a:lnTo>
                    <a:pt x="3080" y="3470"/>
                  </a:lnTo>
                  <a:lnTo>
                    <a:pt x="3080" y="3468"/>
                  </a:lnTo>
                  <a:lnTo>
                    <a:pt x="3084" y="3462"/>
                  </a:lnTo>
                  <a:lnTo>
                    <a:pt x="3090" y="3454"/>
                  </a:lnTo>
                  <a:lnTo>
                    <a:pt x="3098" y="3440"/>
                  </a:lnTo>
                  <a:lnTo>
                    <a:pt x="3100" y="3436"/>
                  </a:lnTo>
                  <a:lnTo>
                    <a:pt x="3102" y="3432"/>
                  </a:lnTo>
                  <a:lnTo>
                    <a:pt x="3104" y="3434"/>
                  </a:lnTo>
                  <a:lnTo>
                    <a:pt x="3106" y="3436"/>
                  </a:lnTo>
                  <a:lnTo>
                    <a:pt x="3108" y="3440"/>
                  </a:lnTo>
                  <a:lnTo>
                    <a:pt x="3110" y="3440"/>
                  </a:lnTo>
                  <a:lnTo>
                    <a:pt x="3112" y="3440"/>
                  </a:lnTo>
                  <a:lnTo>
                    <a:pt x="3116" y="3436"/>
                  </a:lnTo>
                  <a:lnTo>
                    <a:pt x="3120" y="3434"/>
                  </a:lnTo>
                  <a:lnTo>
                    <a:pt x="3122" y="3432"/>
                  </a:lnTo>
                  <a:lnTo>
                    <a:pt x="3118" y="3424"/>
                  </a:lnTo>
                  <a:lnTo>
                    <a:pt x="3116" y="3420"/>
                  </a:lnTo>
                  <a:lnTo>
                    <a:pt x="3116" y="3416"/>
                  </a:lnTo>
                  <a:lnTo>
                    <a:pt x="3118" y="3414"/>
                  </a:lnTo>
                  <a:lnTo>
                    <a:pt x="3122" y="3412"/>
                  </a:lnTo>
                  <a:lnTo>
                    <a:pt x="3122" y="3410"/>
                  </a:lnTo>
                  <a:lnTo>
                    <a:pt x="3122" y="3408"/>
                  </a:lnTo>
                  <a:lnTo>
                    <a:pt x="3122" y="3402"/>
                  </a:lnTo>
                  <a:lnTo>
                    <a:pt x="3122" y="3400"/>
                  </a:lnTo>
                  <a:lnTo>
                    <a:pt x="3124" y="3398"/>
                  </a:lnTo>
                  <a:lnTo>
                    <a:pt x="3120" y="3392"/>
                  </a:lnTo>
                  <a:lnTo>
                    <a:pt x="3118" y="3390"/>
                  </a:lnTo>
                  <a:lnTo>
                    <a:pt x="3124" y="3390"/>
                  </a:lnTo>
                  <a:lnTo>
                    <a:pt x="3128" y="3390"/>
                  </a:lnTo>
                  <a:lnTo>
                    <a:pt x="3132" y="3388"/>
                  </a:lnTo>
                  <a:lnTo>
                    <a:pt x="3134" y="3384"/>
                  </a:lnTo>
                  <a:lnTo>
                    <a:pt x="3134" y="3376"/>
                  </a:lnTo>
                  <a:lnTo>
                    <a:pt x="3134" y="3370"/>
                  </a:lnTo>
                  <a:lnTo>
                    <a:pt x="3132" y="3366"/>
                  </a:lnTo>
                  <a:lnTo>
                    <a:pt x="3128" y="3362"/>
                  </a:lnTo>
                  <a:lnTo>
                    <a:pt x="3136" y="3356"/>
                  </a:lnTo>
                  <a:lnTo>
                    <a:pt x="3140" y="3352"/>
                  </a:lnTo>
                  <a:lnTo>
                    <a:pt x="3136" y="3350"/>
                  </a:lnTo>
                  <a:lnTo>
                    <a:pt x="3128" y="3348"/>
                  </a:lnTo>
                  <a:lnTo>
                    <a:pt x="3122" y="3344"/>
                  </a:lnTo>
                  <a:lnTo>
                    <a:pt x="3118" y="3338"/>
                  </a:lnTo>
                  <a:lnTo>
                    <a:pt x="3112" y="3332"/>
                  </a:lnTo>
                  <a:lnTo>
                    <a:pt x="3108" y="3330"/>
                  </a:lnTo>
                  <a:lnTo>
                    <a:pt x="3102" y="3330"/>
                  </a:lnTo>
                  <a:lnTo>
                    <a:pt x="3096" y="3334"/>
                  </a:lnTo>
                  <a:lnTo>
                    <a:pt x="3086" y="3338"/>
                  </a:lnTo>
                  <a:lnTo>
                    <a:pt x="3082" y="3338"/>
                  </a:lnTo>
                  <a:lnTo>
                    <a:pt x="3078" y="3334"/>
                  </a:lnTo>
                  <a:lnTo>
                    <a:pt x="3076" y="3332"/>
                  </a:lnTo>
                  <a:lnTo>
                    <a:pt x="3074" y="3330"/>
                  </a:lnTo>
                  <a:lnTo>
                    <a:pt x="3070" y="3332"/>
                  </a:lnTo>
                  <a:lnTo>
                    <a:pt x="3070" y="3328"/>
                  </a:lnTo>
                  <a:lnTo>
                    <a:pt x="3072" y="3326"/>
                  </a:lnTo>
                  <a:lnTo>
                    <a:pt x="3074" y="3324"/>
                  </a:lnTo>
                  <a:lnTo>
                    <a:pt x="3082" y="3326"/>
                  </a:lnTo>
                  <a:lnTo>
                    <a:pt x="3088" y="3326"/>
                  </a:lnTo>
                  <a:lnTo>
                    <a:pt x="3090" y="3326"/>
                  </a:lnTo>
                  <a:lnTo>
                    <a:pt x="3092" y="3324"/>
                  </a:lnTo>
                  <a:lnTo>
                    <a:pt x="3098" y="3316"/>
                  </a:lnTo>
                  <a:lnTo>
                    <a:pt x="3106" y="3310"/>
                  </a:lnTo>
                  <a:lnTo>
                    <a:pt x="3116" y="3304"/>
                  </a:lnTo>
                  <a:lnTo>
                    <a:pt x="3124" y="3302"/>
                  </a:lnTo>
                  <a:lnTo>
                    <a:pt x="3128" y="3300"/>
                  </a:lnTo>
                  <a:lnTo>
                    <a:pt x="3132" y="3298"/>
                  </a:lnTo>
                  <a:lnTo>
                    <a:pt x="3132" y="3294"/>
                  </a:lnTo>
                  <a:lnTo>
                    <a:pt x="3130" y="3290"/>
                  </a:lnTo>
                  <a:lnTo>
                    <a:pt x="3122" y="3278"/>
                  </a:lnTo>
                  <a:lnTo>
                    <a:pt x="3110" y="3268"/>
                  </a:lnTo>
                  <a:lnTo>
                    <a:pt x="3100" y="3258"/>
                  </a:lnTo>
                  <a:lnTo>
                    <a:pt x="3090" y="3254"/>
                  </a:lnTo>
                  <a:lnTo>
                    <a:pt x="3086" y="3252"/>
                  </a:lnTo>
                  <a:lnTo>
                    <a:pt x="3086" y="3250"/>
                  </a:lnTo>
                  <a:lnTo>
                    <a:pt x="3086" y="3248"/>
                  </a:lnTo>
                  <a:lnTo>
                    <a:pt x="3086" y="3246"/>
                  </a:lnTo>
                  <a:lnTo>
                    <a:pt x="3086" y="3244"/>
                  </a:lnTo>
                  <a:lnTo>
                    <a:pt x="3082" y="3242"/>
                  </a:lnTo>
                  <a:lnTo>
                    <a:pt x="3078" y="3240"/>
                  </a:lnTo>
                  <a:lnTo>
                    <a:pt x="3074" y="3242"/>
                  </a:lnTo>
                  <a:lnTo>
                    <a:pt x="3068" y="3246"/>
                  </a:lnTo>
                  <a:lnTo>
                    <a:pt x="3062" y="3246"/>
                  </a:lnTo>
                  <a:lnTo>
                    <a:pt x="3056" y="3244"/>
                  </a:lnTo>
                  <a:lnTo>
                    <a:pt x="3050" y="3242"/>
                  </a:lnTo>
                  <a:lnTo>
                    <a:pt x="3046" y="3236"/>
                  </a:lnTo>
                  <a:lnTo>
                    <a:pt x="3044" y="3232"/>
                  </a:lnTo>
                  <a:lnTo>
                    <a:pt x="3042" y="3228"/>
                  </a:lnTo>
                  <a:lnTo>
                    <a:pt x="3044" y="3224"/>
                  </a:lnTo>
                  <a:lnTo>
                    <a:pt x="3046" y="3224"/>
                  </a:lnTo>
                  <a:lnTo>
                    <a:pt x="3048" y="3224"/>
                  </a:lnTo>
                  <a:lnTo>
                    <a:pt x="3052" y="3230"/>
                  </a:lnTo>
                  <a:lnTo>
                    <a:pt x="3056" y="3238"/>
                  </a:lnTo>
                  <a:lnTo>
                    <a:pt x="3060" y="3242"/>
                  </a:lnTo>
                  <a:lnTo>
                    <a:pt x="3062" y="3244"/>
                  </a:lnTo>
                  <a:lnTo>
                    <a:pt x="3066" y="3242"/>
                  </a:lnTo>
                  <a:lnTo>
                    <a:pt x="3072" y="3240"/>
                  </a:lnTo>
                  <a:lnTo>
                    <a:pt x="3078" y="3236"/>
                  </a:lnTo>
                  <a:lnTo>
                    <a:pt x="3080" y="3236"/>
                  </a:lnTo>
                  <a:lnTo>
                    <a:pt x="3084" y="3236"/>
                  </a:lnTo>
                  <a:lnTo>
                    <a:pt x="3088" y="3240"/>
                  </a:lnTo>
                  <a:lnTo>
                    <a:pt x="3090" y="3242"/>
                  </a:lnTo>
                  <a:lnTo>
                    <a:pt x="3092" y="3246"/>
                  </a:lnTo>
                  <a:lnTo>
                    <a:pt x="3094" y="3248"/>
                  </a:lnTo>
                  <a:lnTo>
                    <a:pt x="3098" y="3248"/>
                  </a:lnTo>
                  <a:lnTo>
                    <a:pt x="3104" y="3248"/>
                  </a:lnTo>
                  <a:lnTo>
                    <a:pt x="3110" y="3250"/>
                  </a:lnTo>
                  <a:lnTo>
                    <a:pt x="3122" y="3256"/>
                  </a:lnTo>
                  <a:lnTo>
                    <a:pt x="3128" y="3258"/>
                  </a:lnTo>
                  <a:lnTo>
                    <a:pt x="3130" y="3258"/>
                  </a:lnTo>
                  <a:lnTo>
                    <a:pt x="3132" y="3256"/>
                  </a:lnTo>
                  <a:lnTo>
                    <a:pt x="3132" y="3254"/>
                  </a:lnTo>
                  <a:lnTo>
                    <a:pt x="3128" y="3244"/>
                  </a:lnTo>
                  <a:lnTo>
                    <a:pt x="3120" y="3236"/>
                  </a:lnTo>
                  <a:lnTo>
                    <a:pt x="3114" y="3230"/>
                  </a:lnTo>
                  <a:lnTo>
                    <a:pt x="3112" y="3226"/>
                  </a:lnTo>
                  <a:lnTo>
                    <a:pt x="3108" y="3220"/>
                  </a:lnTo>
                  <a:lnTo>
                    <a:pt x="3100" y="3212"/>
                  </a:lnTo>
                  <a:lnTo>
                    <a:pt x="3092" y="3206"/>
                  </a:lnTo>
                  <a:lnTo>
                    <a:pt x="3090" y="3200"/>
                  </a:lnTo>
                  <a:lnTo>
                    <a:pt x="3090" y="3192"/>
                  </a:lnTo>
                  <a:lnTo>
                    <a:pt x="3088" y="3186"/>
                  </a:lnTo>
                  <a:lnTo>
                    <a:pt x="3086" y="3178"/>
                  </a:lnTo>
                  <a:lnTo>
                    <a:pt x="3082" y="3168"/>
                  </a:lnTo>
                  <a:lnTo>
                    <a:pt x="3078" y="3158"/>
                  </a:lnTo>
                  <a:lnTo>
                    <a:pt x="3072" y="3138"/>
                  </a:lnTo>
                  <a:lnTo>
                    <a:pt x="3070" y="3130"/>
                  </a:lnTo>
                  <a:lnTo>
                    <a:pt x="3066" y="3122"/>
                  </a:lnTo>
                  <a:lnTo>
                    <a:pt x="3060" y="3116"/>
                  </a:lnTo>
                  <a:lnTo>
                    <a:pt x="3052" y="3112"/>
                  </a:lnTo>
                  <a:lnTo>
                    <a:pt x="3044" y="3108"/>
                  </a:lnTo>
                  <a:lnTo>
                    <a:pt x="3040" y="3104"/>
                  </a:lnTo>
                  <a:lnTo>
                    <a:pt x="3036" y="3098"/>
                  </a:lnTo>
                  <a:lnTo>
                    <a:pt x="3034" y="3094"/>
                  </a:lnTo>
                  <a:lnTo>
                    <a:pt x="3032" y="3094"/>
                  </a:lnTo>
                  <a:lnTo>
                    <a:pt x="3026" y="3096"/>
                  </a:lnTo>
                  <a:lnTo>
                    <a:pt x="3022" y="3096"/>
                  </a:lnTo>
                  <a:lnTo>
                    <a:pt x="3022" y="3092"/>
                  </a:lnTo>
                  <a:lnTo>
                    <a:pt x="3024" y="3084"/>
                  </a:lnTo>
                  <a:lnTo>
                    <a:pt x="3026" y="3076"/>
                  </a:lnTo>
                  <a:lnTo>
                    <a:pt x="3038" y="3058"/>
                  </a:lnTo>
                  <a:lnTo>
                    <a:pt x="3044" y="3052"/>
                  </a:lnTo>
                  <a:lnTo>
                    <a:pt x="3048" y="3048"/>
                  </a:lnTo>
                  <a:lnTo>
                    <a:pt x="3054" y="3044"/>
                  </a:lnTo>
                  <a:lnTo>
                    <a:pt x="3056" y="3042"/>
                  </a:lnTo>
                  <a:lnTo>
                    <a:pt x="3058" y="3038"/>
                  </a:lnTo>
                  <a:lnTo>
                    <a:pt x="3062" y="3034"/>
                  </a:lnTo>
                  <a:lnTo>
                    <a:pt x="3064" y="3032"/>
                  </a:lnTo>
                  <a:lnTo>
                    <a:pt x="3064" y="3028"/>
                  </a:lnTo>
                  <a:lnTo>
                    <a:pt x="3062" y="3024"/>
                  </a:lnTo>
                  <a:lnTo>
                    <a:pt x="3060" y="3020"/>
                  </a:lnTo>
                  <a:lnTo>
                    <a:pt x="3060" y="3018"/>
                  </a:lnTo>
                  <a:lnTo>
                    <a:pt x="3062" y="3018"/>
                  </a:lnTo>
                  <a:lnTo>
                    <a:pt x="3064" y="3016"/>
                  </a:lnTo>
                  <a:lnTo>
                    <a:pt x="3066" y="3016"/>
                  </a:lnTo>
                  <a:lnTo>
                    <a:pt x="3066" y="3020"/>
                  </a:lnTo>
                  <a:lnTo>
                    <a:pt x="3068" y="3022"/>
                  </a:lnTo>
                  <a:lnTo>
                    <a:pt x="3070" y="3024"/>
                  </a:lnTo>
                  <a:lnTo>
                    <a:pt x="3072" y="3024"/>
                  </a:lnTo>
                  <a:lnTo>
                    <a:pt x="3076" y="3022"/>
                  </a:lnTo>
                  <a:lnTo>
                    <a:pt x="3080" y="3020"/>
                  </a:lnTo>
                  <a:lnTo>
                    <a:pt x="3082" y="3018"/>
                  </a:lnTo>
                  <a:lnTo>
                    <a:pt x="3084" y="3012"/>
                  </a:lnTo>
                  <a:lnTo>
                    <a:pt x="3086" y="3008"/>
                  </a:lnTo>
                  <a:lnTo>
                    <a:pt x="3088" y="3006"/>
                  </a:lnTo>
                  <a:lnTo>
                    <a:pt x="3090" y="3008"/>
                  </a:lnTo>
                  <a:lnTo>
                    <a:pt x="3092" y="3008"/>
                  </a:lnTo>
                  <a:lnTo>
                    <a:pt x="3094" y="3006"/>
                  </a:lnTo>
                  <a:lnTo>
                    <a:pt x="3096" y="3002"/>
                  </a:lnTo>
                  <a:lnTo>
                    <a:pt x="3100" y="2996"/>
                  </a:lnTo>
                  <a:lnTo>
                    <a:pt x="3106" y="2990"/>
                  </a:lnTo>
                  <a:lnTo>
                    <a:pt x="3114" y="2988"/>
                  </a:lnTo>
                  <a:lnTo>
                    <a:pt x="3118" y="2988"/>
                  </a:lnTo>
                  <a:lnTo>
                    <a:pt x="3122" y="2986"/>
                  </a:lnTo>
                  <a:lnTo>
                    <a:pt x="3128" y="2982"/>
                  </a:lnTo>
                  <a:lnTo>
                    <a:pt x="3134" y="2976"/>
                  </a:lnTo>
                  <a:lnTo>
                    <a:pt x="3136" y="2976"/>
                  </a:lnTo>
                  <a:lnTo>
                    <a:pt x="3138" y="2978"/>
                  </a:lnTo>
                  <a:lnTo>
                    <a:pt x="3140" y="2978"/>
                  </a:lnTo>
                  <a:lnTo>
                    <a:pt x="3142" y="2976"/>
                  </a:lnTo>
                  <a:lnTo>
                    <a:pt x="3142" y="2978"/>
                  </a:lnTo>
                  <a:lnTo>
                    <a:pt x="3144" y="2980"/>
                  </a:lnTo>
                  <a:lnTo>
                    <a:pt x="3144" y="2982"/>
                  </a:lnTo>
                  <a:lnTo>
                    <a:pt x="3148" y="2984"/>
                  </a:lnTo>
                  <a:lnTo>
                    <a:pt x="3152" y="2982"/>
                  </a:lnTo>
                  <a:lnTo>
                    <a:pt x="3156" y="2980"/>
                  </a:lnTo>
                  <a:lnTo>
                    <a:pt x="3158" y="2978"/>
                  </a:lnTo>
                  <a:lnTo>
                    <a:pt x="3156" y="2974"/>
                  </a:lnTo>
                  <a:lnTo>
                    <a:pt x="3156" y="2972"/>
                  </a:lnTo>
                  <a:lnTo>
                    <a:pt x="3156" y="2970"/>
                  </a:lnTo>
                  <a:lnTo>
                    <a:pt x="3158" y="2966"/>
                  </a:lnTo>
                  <a:lnTo>
                    <a:pt x="3162" y="2960"/>
                  </a:lnTo>
                  <a:lnTo>
                    <a:pt x="3164" y="2958"/>
                  </a:lnTo>
                  <a:lnTo>
                    <a:pt x="3164" y="2956"/>
                  </a:lnTo>
                  <a:lnTo>
                    <a:pt x="3158" y="2952"/>
                  </a:lnTo>
                  <a:lnTo>
                    <a:pt x="3150" y="2950"/>
                  </a:lnTo>
                  <a:lnTo>
                    <a:pt x="3144" y="2946"/>
                  </a:lnTo>
                  <a:lnTo>
                    <a:pt x="3140" y="2942"/>
                  </a:lnTo>
                  <a:lnTo>
                    <a:pt x="3138" y="2944"/>
                  </a:lnTo>
                  <a:lnTo>
                    <a:pt x="3134" y="2948"/>
                  </a:lnTo>
                  <a:lnTo>
                    <a:pt x="3132" y="2948"/>
                  </a:lnTo>
                  <a:lnTo>
                    <a:pt x="3126" y="2950"/>
                  </a:lnTo>
                  <a:lnTo>
                    <a:pt x="3116" y="2948"/>
                  </a:lnTo>
                  <a:lnTo>
                    <a:pt x="3114" y="2944"/>
                  </a:lnTo>
                  <a:lnTo>
                    <a:pt x="3112" y="2942"/>
                  </a:lnTo>
                  <a:lnTo>
                    <a:pt x="3108" y="2942"/>
                  </a:lnTo>
                  <a:lnTo>
                    <a:pt x="3102" y="2942"/>
                  </a:lnTo>
                  <a:lnTo>
                    <a:pt x="3100" y="2938"/>
                  </a:lnTo>
                  <a:lnTo>
                    <a:pt x="3096" y="2934"/>
                  </a:lnTo>
                  <a:lnTo>
                    <a:pt x="3094" y="2930"/>
                  </a:lnTo>
                  <a:lnTo>
                    <a:pt x="3090" y="2930"/>
                  </a:lnTo>
                  <a:lnTo>
                    <a:pt x="3080" y="2930"/>
                  </a:lnTo>
                  <a:lnTo>
                    <a:pt x="3072" y="2934"/>
                  </a:lnTo>
                  <a:lnTo>
                    <a:pt x="3066" y="2940"/>
                  </a:lnTo>
                  <a:lnTo>
                    <a:pt x="3062" y="2946"/>
                  </a:lnTo>
                  <a:lnTo>
                    <a:pt x="3056" y="2950"/>
                  </a:lnTo>
                  <a:lnTo>
                    <a:pt x="3052" y="2952"/>
                  </a:lnTo>
                  <a:lnTo>
                    <a:pt x="3050" y="2954"/>
                  </a:lnTo>
                  <a:lnTo>
                    <a:pt x="3050" y="2958"/>
                  </a:lnTo>
                  <a:lnTo>
                    <a:pt x="3052" y="2962"/>
                  </a:lnTo>
                  <a:lnTo>
                    <a:pt x="3050" y="2964"/>
                  </a:lnTo>
                  <a:lnTo>
                    <a:pt x="3044" y="2966"/>
                  </a:lnTo>
                  <a:lnTo>
                    <a:pt x="3032" y="2968"/>
                  </a:lnTo>
                  <a:lnTo>
                    <a:pt x="3026" y="2968"/>
                  </a:lnTo>
                  <a:lnTo>
                    <a:pt x="3020" y="2964"/>
                  </a:lnTo>
                  <a:lnTo>
                    <a:pt x="3018" y="2960"/>
                  </a:lnTo>
                  <a:lnTo>
                    <a:pt x="3014" y="2956"/>
                  </a:lnTo>
                  <a:lnTo>
                    <a:pt x="3014" y="2946"/>
                  </a:lnTo>
                  <a:lnTo>
                    <a:pt x="3014" y="2940"/>
                  </a:lnTo>
                  <a:lnTo>
                    <a:pt x="3016" y="2938"/>
                  </a:lnTo>
                  <a:lnTo>
                    <a:pt x="3018" y="2934"/>
                  </a:lnTo>
                  <a:lnTo>
                    <a:pt x="3018" y="2930"/>
                  </a:lnTo>
                  <a:lnTo>
                    <a:pt x="3014" y="2922"/>
                  </a:lnTo>
                  <a:lnTo>
                    <a:pt x="3008" y="2914"/>
                  </a:lnTo>
                  <a:lnTo>
                    <a:pt x="3004" y="2912"/>
                  </a:lnTo>
                  <a:lnTo>
                    <a:pt x="3002" y="2912"/>
                  </a:lnTo>
                  <a:lnTo>
                    <a:pt x="2996" y="2914"/>
                  </a:lnTo>
                  <a:lnTo>
                    <a:pt x="2988" y="2914"/>
                  </a:lnTo>
                  <a:lnTo>
                    <a:pt x="2980" y="2914"/>
                  </a:lnTo>
                  <a:lnTo>
                    <a:pt x="2976" y="2912"/>
                  </a:lnTo>
                  <a:lnTo>
                    <a:pt x="2974" y="2910"/>
                  </a:lnTo>
                  <a:lnTo>
                    <a:pt x="2970" y="2906"/>
                  </a:lnTo>
                  <a:lnTo>
                    <a:pt x="2966" y="2904"/>
                  </a:lnTo>
                  <a:lnTo>
                    <a:pt x="2962" y="2900"/>
                  </a:lnTo>
                  <a:lnTo>
                    <a:pt x="2958" y="2890"/>
                  </a:lnTo>
                  <a:lnTo>
                    <a:pt x="2958" y="2880"/>
                  </a:lnTo>
                  <a:lnTo>
                    <a:pt x="2960" y="2872"/>
                  </a:lnTo>
                  <a:lnTo>
                    <a:pt x="2962" y="2868"/>
                  </a:lnTo>
                  <a:lnTo>
                    <a:pt x="2964" y="2862"/>
                  </a:lnTo>
                  <a:lnTo>
                    <a:pt x="2966" y="2856"/>
                  </a:lnTo>
                  <a:lnTo>
                    <a:pt x="2970" y="2854"/>
                  </a:lnTo>
                  <a:lnTo>
                    <a:pt x="2976" y="2854"/>
                  </a:lnTo>
                  <a:lnTo>
                    <a:pt x="2982" y="2860"/>
                  </a:lnTo>
                  <a:lnTo>
                    <a:pt x="2986" y="2864"/>
                  </a:lnTo>
                  <a:lnTo>
                    <a:pt x="2988" y="2864"/>
                  </a:lnTo>
                  <a:lnTo>
                    <a:pt x="2992" y="2862"/>
                  </a:lnTo>
                  <a:lnTo>
                    <a:pt x="2996" y="2856"/>
                  </a:lnTo>
                  <a:lnTo>
                    <a:pt x="3000" y="2856"/>
                  </a:lnTo>
                  <a:lnTo>
                    <a:pt x="3002" y="2856"/>
                  </a:lnTo>
                  <a:lnTo>
                    <a:pt x="3010" y="2856"/>
                  </a:lnTo>
                  <a:lnTo>
                    <a:pt x="3018" y="2854"/>
                  </a:lnTo>
                  <a:lnTo>
                    <a:pt x="3024" y="2846"/>
                  </a:lnTo>
                  <a:lnTo>
                    <a:pt x="3026" y="2836"/>
                  </a:lnTo>
                  <a:lnTo>
                    <a:pt x="3026" y="2830"/>
                  </a:lnTo>
                  <a:lnTo>
                    <a:pt x="3032" y="2824"/>
                  </a:lnTo>
                  <a:lnTo>
                    <a:pt x="3044" y="2814"/>
                  </a:lnTo>
                  <a:lnTo>
                    <a:pt x="3058" y="2806"/>
                  </a:lnTo>
                  <a:lnTo>
                    <a:pt x="3070" y="2802"/>
                  </a:lnTo>
                  <a:lnTo>
                    <a:pt x="3076" y="2798"/>
                  </a:lnTo>
                  <a:lnTo>
                    <a:pt x="3078" y="2794"/>
                  </a:lnTo>
                  <a:lnTo>
                    <a:pt x="3080" y="2786"/>
                  </a:lnTo>
                  <a:lnTo>
                    <a:pt x="3088" y="2778"/>
                  </a:lnTo>
                  <a:lnTo>
                    <a:pt x="3094" y="2770"/>
                  </a:lnTo>
                  <a:lnTo>
                    <a:pt x="3094" y="2768"/>
                  </a:lnTo>
                  <a:lnTo>
                    <a:pt x="3096" y="2766"/>
                  </a:lnTo>
                  <a:lnTo>
                    <a:pt x="3100" y="2762"/>
                  </a:lnTo>
                  <a:lnTo>
                    <a:pt x="3104" y="2760"/>
                  </a:lnTo>
                  <a:lnTo>
                    <a:pt x="3108" y="2760"/>
                  </a:lnTo>
                  <a:lnTo>
                    <a:pt x="3114" y="2760"/>
                  </a:lnTo>
                  <a:lnTo>
                    <a:pt x="3120" y="2762"/>
                  </a:lnTo>
                  <a:lnTo>
                    <a:pt x="3122" y="2762"/>
                  </a:lnTo>
                  <a:lnTo>
                    <a:pt x="3124" y="2762"/>
                  </a:lnTo>
                  <a:lnTo>
                    <a:pt x="3128" y="2760"/>
                  </a:lnTo>
                  <a:lnTo>
                    <a:pt x="3130" y="2760"/>
                  </a:lnTo>
                  <a:lnTo>
                    <a:pt x="3132" y="2764"/>
                  </a:lnTo>
                  <a:lnTo>
                    <a:pt x="3138" y="2770"/>
                  </a:lnTo>
                  <a:lnTo>
                    <a:pt x="3144" y="2778"/>
                  </a:lnTo>
                  <a:lnTo>
                    <a:pt x="3146" y="2782"/>
                  </a:lnTo>
                  <a:lnTo>
                    <a:pt x="3144" y="2790"/>
                  </a:lnTo>
                  <a:lnTo>
                    <a:pt x="3138" y="2800"/>
                  </a:lnTo>
                  <a:lnTo>
                    <a:pt x="3132" y="2806"/>
                  </a:lnTo>
                  <a:lnTo>
                    <a:pt x="3128" y="2810"/>
                  </a:lnTo>
                  <a:lnTo>
                    <a:pt x="3120" y="2816"/>
                  </a:lnTo>
                  <a:lnTo>
                    <a:pt x="3114" y="2820"/>
                  </a:lnTo>
                  <a:lnTo>
                    <a:pt x="3114" y="2822"/>
                  </a:lnTo>
                  <a:lnTo>
                    <a:pt x="3114" y="2824"/>
                  </a:lnTo>
                  <a:lnTo>
                    <a:pt x="3116" y="2826"/>
                  </a:lnTo>
                  <a:lnTo>
                    <a:pt x="3114" y="2828"/>
                  </a:lnTo>
                  <a:lnTo>
                    <a:pt x="3110" y="2832"/>
                  </a:lnTo>
                  <a:lnTo>
                    <a:pt x="3104" y="2834"/>
                  </a:lnTo>
                  <a:lnTo>
                    <a:pt x="3104" y="2836"/>
                  </a:lnTo>
                  <a:lnTo>
                    <a:pt x="3106" y="2836"/>
                  </a:lnTo>
                  <a:lnTo>
                    <a:pt x="3110" y="2840"/>
                  </a:lnTo>
                  <a:lnTo>
                    <a:pt x="3116" y="2844"/>
                  </a:lnTo>
                  <a:lnTo>
                    <a:pt x="3120" y="2850"/>
                  </a:lnTo>
                  <a:lnTo>
                    <a:pt x="3122" y="2854"/>
                  </a:lnTo>
                  <a:lnTo>
                    <a:pt x="3122" y="2858"/>
                  </a:lnTo>
                  <a:lnTo>
                    <a:pt x="3120" y="2862"/>
                  </a:lnTo>
                  <a:lnTo>
                    <a:pt x="3118" y="2864"/>
                  </a:lnTo>
                  <a:lnTo>
                    <a:pt x="3116" y="2862"/>
                  </a:lnTo>
                  <a:lnTo>
                    <a:pt x="3112" y="2860"/>
                  </a:lnTo>
                  <a:lnTo>
                    <a:pt x="3110" y="2862"/>
                  </a:lnTo>
                  <a:lnTo>
                    <a:pt x="3108" y="2864"/>
                  </a:lnTo>
                  <a:lnTo>
                    <a:pt x="3106" y="2868"/>
                  </a:lnTo>
                  <a:lnTo>
                    <a:pt x="3102" y="2868"/>
                  </a:lnTo>
                  <a:lnTo>
                    <a:pt x="3100" y="2876"/>
                  </a:lnTo>
                  <a:lnTo>
                    <a:pt x="3100" y="2880"/>
                  </a:lnTo>
                  <a:lnTo>
                    <a:pt x="3102" y="2882"/>
                  </a:lnTo>
                  <a:lnTo>
                    <a:pt x="3104" y="2882"/>
                  </a:lnTo>
                  <a:lnTo>
                    <a:pt x="3106" y="2880"/>
                  </a:lnTo>
                  <a:lnTo>
                    <a:pt x="3112" y="2878"/>
                  </a:lnTo>
                  <a:lnTo>
                    <a:pt x="3120" y="2874"/>
                  </a:lnTo>
                  <a:lnTo>
                    <a:pt x="3124" y="2874"/>
                  </a:lnTo>
                  <a:lnTo>
                    <a:pt x="3124" y="2872"/>
                  </a:lnTo>
                  <a:lnTo>
                    <a:pt x="3124" y="2868"/>
                  </a:lnTo>
                  <a:lnTo>
                    <a:pt x="3124" y="2866"/>
                  </a:lnTo>
                  <a:lnTo>
                    <a:pt x="3128" y="2866"/>
                  </a:lnTo>
                  <a:lnTo>
                    <a:pt x="3132" y="2866"/>
                  </a:lnTo>
                  <a:lnTo>
                    <a:pt x="3136" y="2864"/>
                  </a:lnTo>
                  <a:lnTo>
                    <a:pt x="3142" y="2856"/>
                  </a:lnTo>
                  <a:lnTo>
                    <a:pt x="3148" y="2848"/>
                  </a:lnTo>
                  <a:lnTo>
                    <a:pt x="3152" y="2844"/>
                  </a:lnTo>
                  <a:lnTo>
                    <a:pt x="3156" y="2840"/>
                  </a:lnTo>
                  <a:lnTo>
                    <a:pt x="3162" y="2836"/>
                  </a:lnTo>
                  <a:lnTo>
                    <a:pt x="3164" y="2834"/>
                  </a:lnTo>
                  <a:lnTo>
                    <a:pt x="3168" y="2832"/>
                  </a:lnTo>
                  <a:lnTo>
                    <a:pt x="3176" y="2830"/>
                  </a:lnTo>
                  <a:lnTo>
                    <a:pt x="3182" y="2830"/>
                  </a:lnTo>
                  <a:lnTo>
                    <a:pt x="3186" y="2828"/>
                  </a:lnTo>
                  <a:lnTo>
                    <a:pt x="3188" y="2826"/>
                  </a:lnTo>
                  <a:lnTo>
                    <a:pt x="3190" y="2822"/>
                  </a:lnTo>
                  <a:lnTo>
                    <a:pt x="3194" y="2822"/>
                  </a:lnTo>
                  <a:lnTo>
                    <a:pt x="3196" y="2824"/>
                  </a:lnTo>
                  <a:lnTo>
                    <a:pt x="3200" y="2822"/>
                  </a:lnTo>
                  <a:lnTo>
                    <a:pt x="3202" y="2820"/>
                  </a:lnTo>
                  <a:lnTo>
                    <a:pt x="3206" y="2820"/>
                  </a:lnTo>
                  <a:lnTo>
                    <a:pt x="3212" y="2820"/>
                  </a:lnTo>
                  <a:lnTo>
                    <a:pt x="3220" y="2818"/>
                  </a:lnTo>
                  <a:lnTo>
                    <a:pt x="3226" y="2816"/>
                  </a:lnTo>
                  <a:lnTo>
                    <a:pt x="3230" y="2812"/>
                  </a:lnTo>
                  <a:lnTo>
                    <a:pt x="3232" y="2808"/>
                  </a:lnTo>
                  <a:lnTo>
                    <a:pt x="3230" y="2812"/>
                  </a:lnTo>
                  <a:lnTo>
                    <a:pt x="3232" y="2818"/>
                  </a:lnTo>
                  <a:lnTo>
                    <a:pt x="3236" y="2824"/>
                  </a:lnTo>
                  <a:lnTo>
                    <a:pt x="3242" y="2828"/>
                  </a:lnTo>
                  <a:lnTo>
                    <a:pt x="3244" y="2830"/>
                  </a:lnTo>
                  <a:lnTo>
                    <a:pt x="3246" y="2828"/>
                  </a:lnTo>
                  <a:lnTo>
                    <a:pt x="3250" y="2828"/>
                  </a:lnTo>
                  <a:lnTo>
                    <a:pt x="3254" y="2828"/>
                  </a:lnTo>
                  <a:lnTo>
                    <a:pt x="3264" y="2832"/>
                  </a:lnTo>
                  <a:lnTo>
                    <a:pt x="3268" y="2836"/>
                  </a:lnTo>
                  <a:lnTo>
                    <a:pt x="3272" y="2840"/>
                  </a:lnTo>
                  <a:lnTo>
                    <a:pt x="3274" y="2846"/>
                  </a:lnTo>
                  <a:lnTo>
                    <a:pt x="3272" y="2850"/>
                  </a:lnTo>
                  <a:lnTo>
                    <a:pt x="3264" y="2868"/>
                  </a:lnTo>
                  <a:lnTo>
                    <a:pt x="3262" y="2876"/>
                  </a:lnTo>
                  <a:lnTo>
                    <a:pt x="3262" y="2878"/>
                  </a:lnTo>
                  <a:lnTo>
                    <a:pt x="3264" y="2880"/>
                  </a:lnTo>
                  <a:lnTo>
                    <a:pt x="3266" y="2884"/>
                  </a:lnTo>
                  <a:lnTo>
                    <a:pt x="3262" y="2886"/>
                  </a:lnTo>
                  <a:lnTo>
                    <a:pt x="3258" y="2892"/>
                  </a:lnTo>
                  <a:lnTo>
                    <a:pt x="3254" y="2900"/>
                  </a:lnTo>
                  <a:lnTo>
                    <a:pt x="3250" y="2906"/>
                  </a:lnTo>
                  <a:lnTo>
                    <a:pt x="3248" y="2910"/>
                  </a:lnTo>
                  <a:lnTo>
                    <a:pt x="3244" y="2914"/>
                  </a:lnTo>
                  <a:lnTo>
                    <a:pt x="3242" y="2914"/>
                  </a:lnTo>
                  <a:lnTo>
                    <a:pt x="3252" y="2916"/>
                  </a:lnTo>
                  <a:lnTo>
                    <a:pt x="3258" y="2918"/>
                  </a:lnTo>
                  <a:lnTo>
                    <a:pt x="3260" y="2918"/>
                  </a:lnTo>
                  <a:lnTo>
                    <a:pt x="3258" y="2920"/>
                  </a:lnTo>
                  <a:lnTo>
                    <a:pt x="3258" y="2922"/>
                  </a:lnTo>
                  <a:lnTo>
                    <a:pt x="3254" y="2924"/>
                  </a:lnTo>
                  <a:lnTo>
                    <a:pt x="3256" y="2926"/>
                  </a:lnTo>
                  <a:lnTo>
                    <a:pt x="3262" y="2928"/>
                  </a:lnTo>
                  <a:lnTo>
                    <a:pt x="3268" y="2928"/>
                  </a:lnTo>
                  <a:lnTo>
                    <a:pt x="3270" y="2930"/>
                  </a:lnTo>
                  <a:lnTo>
                    <a:pt x="3270" y="2932"/>
                  </a:lnTo>
                  <a:lnTo>
                    <a:pt x="3270" y="2934"/>
                  </a:lnTo>
                  <a:lnTo>
                    <a:pt x="3270" y="2938"/>
                  </a:lnTo>
                  <a:lnTo>
                    <a:pt x="3274" y="2936"/>
                  </a:lnTo>
                  <a:lnTo>
                    <a:pt x="3278" y="2934"/>
                  </a:lnTo>
                  <a:lnTo>
                    <a:pt x="3280" y="2930"/>
                  </a:lnTo>
                  <a:lnTo>
                    <a:pt x="3282" y="2924"/>
                  </a:lnTo>
                  <a:lnTo>
                    <a:pt x="3284" y="2922"/>
                  </a:lnTo>
                  <a:lnTo>
                    <a:pt x="3292" y="2926"/>
                  </a:lnTo>
                  <a:lnTo>
                    <a:pt x="3300" y="2934"/>
                  </a:lnTo>
                  <a:lnTo>
                    <a:pt x="3302" y="2934"/>
                  </a:lnTo>
                  <a:lnTo>
                    <a:pt x="3304" y="2930"/>
                  </a:lnTo>
                  <a:lnTo>
                    <a:pt x="3304" y="2928"/>
                  </a:lnTo>
                  <a:lnTo>
                    <a:pt x="3306" y="2926"/>
                  </a:lnTo>
                  <a:lnTo>
                    <a:pt x="3312" y="2928"/>
                  </a:lnTo>
                  <a:lnTo>
                    <a:pt x="3318" y="2930"/>
                  </a:lnTo>
                  <a:lnTo>
                    <a:pt x="3324" y="2930"/>
                  </a:lnTo>
                  <a:lnTo>
                    <a:pt x="3324" y="2934"/>
                  </a:lnTo>
                  <a:lnTo>
                    <a:pt x="3322" y="2934"/>
                  </a:lnTo>
                  <a:lnTo>
                    <a:pt x="3320" y="2938"/>
                  </a:lnTo>
                  <a:lnTo>
                    <a:pt x="3320" y="2942"/>
                  </a:lnTo>
                  <a:lnTo>
                    <a:pt x="3324" y="2948"/>
                  </a:lnTo>
                  <a:lnTo>
                    <a:pt x="3326" y="2954"/>
                  </a:lnTo>
                  <a:lnTo>
                    <a:pt x="3326" y="2958"/>
                  </a:lnTo>
                  <a:lnTo>
                    <a:pt x="3324" y="2960"/>
                  </a:lnTo>
                  <a:lnTo>
                    <a:pt x="3324" y="2962"/>
                  </a:lnTo>
                  <a:lnTo>
                    <a:pt x="3324" y="2966"/>
                  </a:lnTo>
                  <a:lnTo>
                    <a:pt x="3328" y="2970"/>
                  </a:lnTo>
                  <a:lnTo>
                    <a:pt x="3332" y="2974"/>
                  </a:lnTo>
                  <a:lnTo>
                    <a:pt x="3334" y="2976"/>
                  </a:lnTo>
                  <a:lnTo>
                    <a:pt x="3334" y="2980"/>
                  </a:lnTo>
                  <a:lnTo>
                    <a:pt x="3332" y="2982"/>
                  </a:lnTo>
                  <a:lnTo>
                    <a:pt x="3330" y="2980"/>
                  </a:lnTo>
                  <a:lnTo>
                    <a:pt x="3328" y="2976"/>
                  </a:lnTo>
                  <a:lnTo>
                    <a:pt x="3326" y="2974"/>
                  </a:lnTo>
                  <a:lnTo>
                    <a:pt x="3322" y="2974"/>
                  </a:lnTo>
                  <a:lnTo>
                    <a:pt x="3312" y="2974"/>
                  </a:lnTo>
                  <a:lnTo>
                    <a:pt x="3310" y="2974"/>
                  </a:lnTo>
                  <a:lnTo>
                    <a:pt x="3312" y="2978"/>
                  </a:lnTo>
                  <a:lnTo>
                    <a:pt x="3312" y="2980"/>
                  </a:lnTo>
                  <a:lnTo>
                    <a:pt x="3312" y="2982"/>
                  </a:lnTo>
                  <a:lnTo>
                    <a:pt x="3310" y="2982"/>
                  </a:lnTo>
                  <a:lnTo>
                    <a:pt x="3308" y="2980"/>
                  </a:lnTo>
                  <a:lnTo>
                    <a:pt x="3306" y="2980"/>
                  </a:lnTo>
                  <a:lnTo>
                    <a:pt x="3302" y="2984"/>
                  </a:lnTo>
                  <a:lnTo>
                    <a:pt x="3302" y="2988"/>
                  </a:lnTo>
                  <a:lnTo>
                    <a:pt x="3304" y="2992"/>
                  </a:lnTo>
                  <a:lnTo>
                    <a:pt x="3308" y="2994"/>
                  </a:lnTo>
                  <a:lnTo>
                    <a:pt x="3312" y="2992"/>
                  </a:lnTo>
                  <a:lnTo>
                    <a:pt x="3314" y="2992"/>
                  </a:lnTo>
                  <a:lnTo>
                    <a:pt x="3316" y="2998"/>
                  </a:lnTo>
                  <a:lnTo>
                    <a:pt x="3318" y="3014"/>
                  </a:lnTo>
                  <a:lnTo>
                    <a:pt x="3318" y="3020"/>
                  </a:lnTo>
                  <a:lnTo>
                    <a:pt x="3320" y="3022"/>
                  </a:lnTo>
                  <a:lnTo>
                    <a:pt x="3324" y="3026"/>
                  </a:lnTo>
                  <a:lnTo>
                    <a:pt x="3324" y="3028"/>
                  </a:lnTo>
                  <a:lnTo>
                    <a:pt x="3322" y="3030"/>
                  </a:lnTo>
                  <a:lnTo>
                    <a:pt x="3324" y="3034"/>
                  </a:lnTo>
                  <a:lnTo>
                    <a:pt x="3326" y="3038"/>
                  </a:lnTo>
                  <a:lnTo>
                    <a:pt x="3324" y="3042"/>
                  </a:lnTo>
                  <a:lnTo>
                    <a:pt x="3320" y="3046"/>
                  </a:lnTo>
                  <a:lnTo>
                    <a:pt x="3316" y="3054"/>
                  </a:lnTo>
                  <a:lnTo>
                    <a:pt x="3308" y="3070"/>
                  </a:lnTo>
                  <a:lnTo>
                    <a:pt x="3308" y="3076"/>
                  </a:lnTo>
                  <a:lnTo>
                    <a:pt x="3308" y="3078"/>
                  </a:lnTo>
                  <a:lnTo>
                    <a:pt x="3310" y="3082"/>
                  </a:lnTo>
                  <a:lnTo>
                    <a:pt x="3310" y="3084"/>
                  </a:lnTo>
                  <a:lnTo>
                    <a:pt x="3312" y="3088"/>
                  </a:lnTo>
                  <a:lnTo>
                    <a:pt x="3312" y="3092"/>
                  </a:lnTo>
                  <a:lnTo>
                    <a:pt x="3314" y="3096"/>
                  </a:lnTo>
                  <a:lnTo>
                    <a:pt x="3312" y="3096"/>
                  </a:lnTo>
                  <a:lnTo>
                    <a:pt x="3308" y="3096"/>
                  </a:lnTo>
                  <a:lnTo>
                    <a:pt x="3308" y="3100"/>
                  </a:lnTo>
                  <a:lnTo>
                    <a:pt x="3310" y="3104"/>
                  </a:lnTo>
                  <a:lnTo>
                    <a:pt x="3312" y="3104"/>
                  </a:lnTo>
                  <a:lnTo>
                    <a:pt x="3316" y="3104"/>
                  </a:lnTo>
                  <a:lnTo>
                    <a:pt x="3316" y="3110"/>
                  </a:lnTo>
                  <a:lnTo>
                    <a:pt x="3316" y="3116"/>
                  </a:lnTo>
                  <a:lnTo>
                    <a:pt x="3318" y="3118"/>
                  </a:lnTo>
                  <a:lnTo>
                    <a:pt x="3322" y="3116"/>
                  </a:lnTo>
                  <a:lnTo>
                    <a:pt x="3326" y="3110"/>
                  </a:lnTo>
                  <a:lnTo>
                    <a:pt x="3330" y="3104"/>
                  </a:lnTo>
                  <a:lnTo>
                    <a:pt x="3330" y="3106"/>
                  </a:lnTo>
                  <a:lnTo>
                    <a:pt x="3330" y="3110"/>
                  </a:lnTo>
                  <a:lnTo>
                    <a:pt x="3330" y="3112"/>
                  </a:lnTo>
                  <a:lnTo>
                    <a:pt x="3334" y="3110"/>
                  </a:lnTo>
                  <a:lnTo>
                    <a:pt x="3334" y="3108"/>
                  </a:lnTo>
                  <a:lnTo>
                    <a:pt x="3338" y="3102"/>
                  </a:lnTo>
                  <a:lnTo>
                    <a:pt x="3342" y="3098"/>
                  </a:lnTo>
                  <a:lnTo>
                    <a:pt x="3346" y="3094"/>
                  </a:lnTo>
                  <a:lnTo>
                    <a:pt x="3348" y="3094"/>
                  </a:lnTo>
                  <a:lnTo>
                    <a:pt x="3348" y="3096"/>
                  </a:lnTo>
                  <a:lnTo>
                    <a:pt x="3346" y="3100"/>
                  </a:lnTo>
                  <a:lnTo>
                    <a:pt x="3344" y="3106"/>
                  </a:lnTo>
                  <a:lnTo>
                    <a:pt x="3346" y="3108"/>
                  </a:lnTo>
                  <a:lnTo>
                    <a:pt x="3350" y="3110"/>
                  </a:lnTo>
                  <a:lnTo>
                    <a:pt x="3354" y="3108"/>
                  </a:lnTo>
                  <a:lnTo>
                    <a:pt x="3356" y="3106"/>
                  </a:lnTo>
                  <a:lnTo>
                    <a:pt x="3356" y="3104"/>
                  </a:lnTo>
                  <a:lnTo>
                    <a:pt x="3354" y="3096"/>
                  </a:lnTo>
                  <a:lnTo>
                    <a:pt x="3354" y="3094"/>
                  </a:lnTo>
                  <a:lnTo>
                    <a:pt x="3356" y="3092"/>
                  </a:lnTo>
                  <a:lnTo>
                    <a:pt x="3358" y="3092"/>
                  </a:lnTo>
                  <a:lnTo>
                    <a:pt x="3358" y="3094"/>
                  </a:lnTo>
                  <a:lnTo>
                    <a:pt x="3360" y="3102"/>
                  </a:lnTo>
                  <a:lnTo>
                    <a:pt x="3362" y="3100"/>
                  </a:lnTo>
                  <a:lnTo>
                    <a:pt x="3366" y="3096"/>
                  </a:lnTo>
                  <a:lnTo>
                    <a:pt x="3368" y="3094"/>
                  </a:lnTo>
                  <a:lnTo>
                    <a:pt x="3368" y="3092"/>
                  </a:lnTo>
                  <a:lnTo>
                    <a:pt x="3364" y="3088"/>
                  </a:lnTo>
                  <a:lnTo>
                    <a:pt x="3362" y="3086"/>
                  </a:lnTo>
                  <a:lnTo>
                    <a:pt x="3366" y="3084"/>
                  </a:lnTo>
                  <a:lnTo>
                    <a:pt x="3376" y="3084"/>
                  </a:lnTo>
                  <a:lnTo>
                    <a:pt x="3384" y="3086"/>
                  </a:lnTo>
                  <a:lnTo>
                    <a:pt x="3390" y="3090"/>
                  </a:lnTo>
                  <a:lnTo>
                    <a:pt x="3394" y="3090"/>
                  </a:lnTo>
                  <a:lnTo>
                    <a:pt x="3396" y="3088"/>
                  </a:lnTo>
                  <a:lnTo>
                    <a:pt x="3396" y="3084"/>
                  </a:lnTo>
                  <a:lnTo>
                    <a:pt x="3396" y="3082"/>
                  </a:lnTo>
                  <a:lnTo>
                    <a:pt x="3400" y="3078"/>
                  </a:lnTo>
                  <a:lnTo>
                    <a:pt x="3406" y="3076"/>
                  </a:lnTo>
                  <a:lnTo>
                    <a:pt x="3412" y="3078"/>
                  </a:lnTo>
                  <a:lnTo>
                    <a:pt x="3418" y="3078"/>
                  </a:lnTo>
                  <a:lnTo>
                    <a:pt x="3422" y="3076"/>
                  </a:lnTo>
                  <a:lnTo>
                    <a:pt x="3428" y="3070"/>
                  </a:lnTo>
                  <a:lnTo>
                    <a:pt x="3434" y="3058"/>
                  </a:lnTo>
                  <a:lnTo>
                    <a:pt x="3438" y="3044"/>
                  </a:lnTo>
                  <a:lnTo>
                    <a:pt x="3440" y="3032"/>
                  </a:lnTo>
                  <a:lnTo>
                    <a:pt x="3440" y="3026"/>
                  </a:lnTo>
                  <a:lnTo>
                    <a:pt x="3436" y="3026"/>
                  </a:lnTo>
                  <a:lnTo>
                    <a:pt x="3434" y="3026"/>
                  </a:lnTo>
                  <a:lnTo>
                    <a:pt x="3432" y="3018"/>
                  </a:lnTo>
                  <a:lnTo>
                    <a:pt x="3434" y="3008"/>
                  </a:lnTo>
                  <a:lnTo>
                    <a:pt x="3436" y="3002"/>
                  </a:lnTo>
                  <a:lnTo>
                    <a:pt x="3436" y="2994"/>
                  </a:lnTo>
                  <a:lnTo>
                    <a:pt x="3436" y="2980"/>
                  </a:lnTo>
                  <a:lnTo>
                    <a:pt x="3432" y="2964"/>
                  </a:lnTo>
                  <a:lnTo>
                    <a:pt x="3426" y="2948"/>
                  </a:lnTo>
                  <a:lnTo>
                    <a:pt x="3418" y="2934"/>
                  </a:lnTo>
                  <a:lnTo>
                    <a:pt x="3410" y="2922"/>
                  </a:lnTo>
                  <a:lnTo>
                    <a:pt x="3402" y="2910"/>
                  </a:lnTo>
                  <a:lnTo>
                    <a:pt x="3398" y="2902"/>
                  </a:lnTo>
                  <a:lnTo>
                    <a:pt x="3392" y="2886"/>
                  </a:lnTo>
                  <a:lnTo>
                    <a:pt x="3388" y="2882"/>
                  </a:lnTo>
                  <a:lnTo>
                    <a:pt x="3386" y="2880"/>
                  </a:lnTo>
                  <a:lnTo>
                    <a:pt x="3380" y="2876"/>
                  </a:lnTo>
                  <a:lnTo>
                    <a:pt x="3374" y="2866"/>
                  </a:lnTo>
                  <a:lnTo>
                    <a:pt x="3370" y="2862"/>
                  </a:lnTo>
                  <a:lnTo>
                    <a:pt x="3366" y="2858"/>
                  </a:lnTo>
                  <a:lnTo>
                    <a:pt x="3360" y="2856"/>
                  </a:lnTo>
                  <a:lnTo>
                    <a:pt x="3354" y="2856"/>
                  </a:lnTo>
                  <a:lnTo>
                    <a:pt x="3352" y="2852"/>
                  </a:lnTo>
                  <a:lnTo>
                    <a:pt x="3352" y="2850"/>
                  </a:lnTo>
                  <a:lnTo>
                    <a:pt x="3354" y="2848"/>
                  </a:lnTo>
                  <a:lnTo>
                    <a:pt x="3356" y="2848"/>
                  </a:lnTo>
                  <a:lnTo>
                    <a:pt x="3358" y="2848"/>
                  </a:lnTo>
                  <a:lnTo>
                    <a:pt x="3360" y="2848"/>
                  </a:lnTo>
                  <a:lnTo>
                    <a:pt x="3360" y="2838"/>
                  </a:lnTo>
                  <a:lnTo>
                    <a:pt x="3358" y="2830"/>
                  </a:lnTo>
                  <a:lnTo>
                    <a:pt x="3358" y="2826"/>
                  </a:lnTo>
                  <a:lnTo>
                    <a:pt x="3360" y="2822"/>
                  </a:lnTo>
                  <a:lnTo>
                    <a:pt x="3362" y="2822"/>
                  </a:lnTo>
                  <a:lnTo>
                    <a:pt x="3368" y="2820"/>
                  </a:lnTo>
                  <a:lnTo>
                    <a:pt x="3372" y="2818"/>
                  </a:lnTo>
                  <a:lnTo>
                    <a:pt x="3374" y="2814"/>
                  </a:lnTo>
                  <a:lnTo>
                    <a:pt x="3376" y="2810"/>
                  </a:lnTo>
                  <a:lnTo>
                    <a:pt x="3378" y="2808"/>
                  </a:lnTo>
                  <a:lnTo>
                    <a:pt x="3384" y="2810"/>
                  </a:lnTo>
                  <a:lnTo>
                    <a:pt x="3386" y="2810"/>
                  </a:lnTo>
                  <a:lnTo>
                    <a:pt x="3390" y="2810"/>
                  </a:lnTo>
                  <a:lnTo>
                    <a:pt x="3396" y="2806"/>
                  </a:lnTo>
                  <a:lnTo>
                    <a:pt x="3402" y="2800"/>
                  </a:lnTo>
                  <a:lnTo>
                    <a:pt x="3426" y="2776"/>
                  </a:lnTo>
                  <a:lnTo>
                    <a:pt x="3434" y="2768"/>
                  </a:lnTo>
                  <a:lnTo>
                    <a:pt x="3442" y="2766"/>
                  </a:lnTo>
                  <a:lnTo>
                    <a:pt x="3444" y="2764"/>
                  </a:lnTo>
                  <a:lnTo>
                    <a:pt x="3446" y="2762"/>
                  </a:lnTo>
                  <a:lnTo>
                    <a:pt x="3448" y="2754"/>
                  </a:lnTo>
                  <a:lnTo>
                    <a:pt x="3448" y="2746"/>
                  </a:lnTo>
                  <a:lnTo>
                    <a:pt x="3448" y="2738"/>
                  </a:lnTo>
                  <a:lnTo>
                    <a:pt x="3448" y="2734"/>
                  </a:lnTo>
                  <a:lnTo>
                    <a:pt x="3448" y="2732"/>
                  </a:lnTo>
                  <a:lnTo>
                    <a:pt x="3446" y="2730"/>
                  </a:lnTo>
                  <a:lnTo>
                    <a:pt x="3444" y="2728"/>
                  </a:lnTo>
                  <a:lnTo>
                    <a:pt x="3444" y="2724"/>
                  </a:lnTo>
                  <a:lnTo>
                    <a:pt x="3450" y="2714"/>
                  </a:lnTo>
                  <a:lnTo>
                    <a:pt x="3464" y="2694"/>
                  </a:lnTo>
                  <a:lnTo>
                    <a:pt x="3474" y="2684"/>
                  </a:lnTo>
                  <a:lnTo>
                    <a:pt x="3478" y="2682"/>
                  </a:lnTo>
                  <a:lnTo>
                    <a:pt x="3480" y="2684"/>
                  </a:lnTo>
                  <a:lnTo>
                    <a:pt x="3482" y="2684"/>
                  </a:lnTo>
                  <a:lnTo>
                    <a:pt x="3488" y="2682"/>
                  </a:lnTo>
                  <a:lnTo>
                    <a:pt x="3492" y="2678"/>
                  </a:lnTo>
                  <a:lnTo>
                    <a:pt x="3492" y="2674"/>
                  </a:lnTo>
                  <a:lnTo>
                    <a:pt x="3492" y="2666"/>
                  </a:lnTo>
                  <a:lnTo>
                    <a:pt x="3492" y="2664"/>
                  </a:lnTo>
                  <a:lnTo>
                    <a:pt x="3498" y="2664"/>
                  </a:lnTo>
                  <a:lnTo>
                    <a:pt x="3506" y="2666"/>
                  </a:lnTo>
                  <a:lnTo>
                    <a:pt x="3510" y="2664"/>
                  </a:lnTo>
                  <a:lnTo>
                    <a:pt x="3514" y="2658"/>
                  </a:lnTo>
                  <a:lnTo>
                    <a:pt x="3518" y="2650"/>
                  </a:lnTo>
                  <a:lnTo>
                    <a:pt x="3524" y="2640"/>
                  </a:lnTo>
                  <a:lnTo>
                    <a:pt x="3524" y="2632"/>
                  </a:lnTo>
                  <a:lnTo>
                    <a:pt x="3526" y="2628"/>
                  </a:lnTo>
                  <a:lnTo>
                    <a:pt x="3528" y="2626"/>
                  </a:lnTo>
                  <a:lnTo>
                    <a:pt x="3532" y="2626"/>
                  </a:lnTo>
                  <a:lnTo>
                    <a:pt x="3536" y="2626"/>
                  </a:lnTo>
                  <a:lnTo>
                    <a:pt x="3536" y="2628"/>
                  </a:lnTo>
                  <a:lnTo>
                    <a:pt x="3536" y="2634"/>
                  </a:lnTo>
                  <a:lnTo>
                    <a:pt x="3534" y="2638"/>
                  </a:lnTo>
                  <a:lnTo>
                    <a:pt x="3536" y="2638"/>
                  </a:lnTo>
                  <a:lnTo>
                    <a:pt x="3538" y="2638"/>
                  </a:lnTo>
                  <a:lnTo>
                    <a:pt x="3542" y="2636"/>
                  </a:lnTo>
                  <a:lnTo>
                    <a:pt x="3548" y="2632"/>
                  </a:lnTo>
                  <a:lnTo>
                    <a:pt x="3550" y="2632"/>
                  </a:lnTo>
                  <a:lnTo>
                    <a:pt x="3552" y="2634"/>
                  </a:lnTo>
                  <a:lnTo>
                    <a:pt x="3552" y="2638"/>
                  </a:lnTo>
                  <a:lnTo>
                    <a:pt x="3552" y="2646"/>
                  </a:lnTo>
                  <a:lnTo>
                    <a:pt x="3554" y="2648"/>
                  </a:lnTo>
                  <a:lnTo>
                    <a:pt x="3556" y="2650"/>
                  </a:lnTo>
                  <a:lnTo>
                    <a:pt x="3570" y="2654"/>
                  </a:lnTo>
                  <a:lnTo>
                    <a:pt x="3580" y="2660"/>
                  </a:lnTo>
                  <a:lnTo>
                    <a:pt x="3584" y="2660"/>
                  </a:lnTo>
                  <a:lnTo>
                    <a:pt x="3590" y="2658"/>
                  </a:lnTo>
                  <a:lnTo>
                    <a:pt x="3598" y="2656"/>
                  </a:lnTo>
                  <a:lnTo>
                    <a:pt x="3608" y="2652"/>
                  </a:lnTo>
                  <a:lnTo>
                    <a:pt x="3616" y="2650"/>
                  </a:lnTo>
                  <a:lnTo>
                    <a:pt x="3622" y="2644"/>
                  </a:lnTo>
                  <a:lnTo>
                    <a:pt x="3632" y="2638"/>
                  </a:lnTo>
                  <a:lnTo>
                    <a:pt x="3648" y="2628"/>
                  </a:lnTo>
                  <a:lnTo>
                    <a:pt x="3658" y="2620"/>
                  </a:lnTo>
                  <a:lnTo>
                    <a:pt x="3666" y="2610"/>
                  </a:lnTo>
                  <a:lnTo>
                    <a:pt x="3686" y="2584"/>
                  </a:lnTo>
                  <a:lnTo>
                    <a:pt x="3712" y="2550"/>
                  </a:lnTo>
                  <a:lnTo>
                    <a:pt x="3728" y="2530"/>
                  </a:lnTo>
                  <a:lnTo>
                    <a:pt x="3748" y="2508"/>
                  </a:lnTo>
                  <a:lnTo>
                    <a:pt x="3768" y="2488"/>
                  </a:lnTo>
                  <a:lnTo>
                    <a:pt x="3780" y="2468"/>
                  </a:lnTo>
                  <a:lnTo>
                    <a:pt x="3790" y="2454"/>
                  </a:lnTo>
                  <a:lnTo>
                    <a:pt x="3796" y="2440"/>
                  </a:lnTo>
                  <a:lnTo>
                    <a:pt x="3804" y="2418"/>
                  </a:lnTo>
                  <a:lnTo>
                    <a:pt x="3808" y="2408"/>
                  </a:lnTo>
                  <a:lnTo>
                    <a:pt x="3816" y="2400"/>
                  </a:lnTo>
                  <a:lnTo>
                    <a:pt x="3824" y="2394"/>
                  </a:lnTo>
                  <a:lnTo>
                    <a:pt x="3828" y="2388"/>
                  </a:lnTo>
                  <a:lnTo>
                    <a:pt x="3832" y="2378"/>
                  </a:lnTo>
                  <a:lnTo>
                    <a:pt x="3834" y="2372"/>
                  </a:lnTo>
                  <a:lnTo>
                    <a:pt x="3838" y="2366"/>
                  </a:lnTo>
                  <a:lnTo>
                    <a:pt x="3844" y="2358"/>
                  </a:lnTo>
                  <a:lnTo>
                    <a:pt x="3854" y="2346"/>
                  </a:lnTo>
                  <a:lnTo>
                    <a:pt x="3860" y="2340"/>
                  </a:lnTo>
                  <a:lnTo>
                    <a:pt x="3866" y="2334"/>
                  </a:lnTo>
                  <a:lnTo>
                    <a:pt x="3874" y="2316"/>
                  </a:lnTo>
                  <a:lnTo>
                    <a:pt x="3880" y="2296"/>
                  </a:lnTo>
                  <a:lnTo>
                    <a:pt x="3882" y="2276"/>
                  </a:lnTo>
                  <a:lnTo>
                    <a:pt x="3884" y="2256"/>
                  </a:lnTo>
                  <a:lnTo>
                    <a:pt x="3884" y="2238"/>
                  </a:lnTo>
                  <a:lnTo>
                    <a:pt x="3882" y="2224"/>
                  </a:lnTo>
                  <a:lnTo>
                    <a:pt x="3880" y="2212"/>
                  </a:lnTo>
                  <a:lnTo>
                    <a:pt x="3878" y="2204"/>
                  </a:lnTo>
                  <a:lnTo>
                    <a:pt x="3878" y="2198"/>
                  </a:lnTo>
                  <a:lnTo>
                    <a:pt x="3880" y="2192"/>
                  </a:lnTo>
                  <a:lnTo>
                    <a:pt x="3882" y="2188"/>
                  </a:lnTo>
                  <a:lnTo>
                    <a:pt x="3888" y="2178"/>
                  </a:lnTo>
                  <a:lnTo>
                    <a:pt x="3892" y="2170"/>
                  </a:lnTo>
                  <a:lnTo>
                    <a:pt x="3896" y="2160"/>
                  </a:lnTo>
                  <a:lnTo>
                    <a:pt x="3898" y="2150"/>
                  </a:lnTo>
                  <a:lnTo>
                    <a:pt x="3904" y="2142"/>
                  </a:lnTo>
                  <a:lnTo>
                    <a:pt x="3914" y="2128"/>
                  </a:lnTo>
                  <a:lnTo>
                    <a:pt x="3920" y="2122"/>
                  </a:lnTo>
                  <a:lnTo>
                    <a:pt x="3922" y="2116"/>
                  </a:lnTo>
                  <a:lnTo>
                    <a:pt x="3920" y="2110"/>
                  </a:lnTo>
                  <a:lnTo>
                    <a:pt x="3916" y="2104"/>
                  </a:lnTo>
                  <a:lnTo>
                    <a:pt x="3910" y="2098"/>
                  </a:lnTo>
                  <a:lnTo>
                    <a:pt x="3908" y="2094"/>
                  </a:lnTo>
                  <a:lnTo>
                    <a:pt x="3908" y="2090"/>
                  </a:lnTo>
                  <a:lnTo>
                    <a:pt x="3910" y="2086"/>
                  </a:lnTo>
                  <a:lnTo>
                    <a:pt x="3910" y="2078"/>
                  </a:lnTo>
                  <a:lnTo>
                    <a:pt x="3910" y="2072"/>
                  </a:lnTo>
                  <a:lnTo>
                    <a:pt x="3906" y="2066"/>
                  </a:lnTo>
                  <a:lnTo>
                    <a:pt x="3904" y="2062"/>
                  </a:lnTo>
                  <a:lnTo>
                    <a:pt x="3906" y="2058"/>
                  </a:lnTo>
                  <a:lnTo>
                    <a:pt x="3914" y="2052"/>
                  </a:lnTo>
                  <a:lnTo>
                    <a:pt x="3918" y="2050"/>
                  </a:lnTo>
                  <a:lnTo>
                    <a:pt x="3920" y="2046"/>
                  </a:lnTo>
                  <a:lnTo>
                    <a:pt x="3918" y="2042"/>
                  </a:lnTo>
                  <a:lnTo>
                    <a:pt x="3910" y="2034"/>
                  </a:lnTo>
                  <a:lnTo>
                    <a:pt x="3892" y="2020"/>
                  </a:lnTo>
                  <a:lnTo>
                    <a:pt x="3880" y="2010"/>
                  </a:lnTo>
                  <a:lnTo>
                    <a:pt x="3864" y="1990"/>
                  </a:lnTo>
                  <a:lnTo>
                    <a:pt x="3858" y="1986"/>
                  </a:lnTo>
                  <a:lnTo>
                    <a:pt x="3854" y="1984"/>
                  </a:lnTo>
                  <a:lnTo>
                    <a:pt x="3842" y="1984"/>
                  </a:lnTo>
                  <a:lnTo>
                    <a:pt x="3832" y="1986"/>
                  </a:lnTo>
                  <a:lnTo>
                    <a:pt x="3826" y="1986"/>
                  </a:lnTo>
                  <a:lnTo>
                    <a:pt x="3820" y="1984"/>
                  </a:lnTo>
                  <a:lnTo>
                    <a:pt x="3814" y="1982"/>
                  </a:lnTo>
                  <a:lnTo>
                    <a:pt x="3812" y="1984"/>
                  </a:lnTo>
                  <a:lnTo>
                    <a:pt x="3808" y="1996"/>
                  </a:lnTo>
                  <a:lnTo>
                    <a:pt x="3804" y="2004"/>
                  </a:lnTo>
                  <a:lnTo>
                    <a:pt x="3800" y="2012"/>
                  </a:lnTo>
                  <a:lnTo>
                    <a:pt x="3792" y="2018"/>
                  </a:lnTo>
                  <a:lnTo>
                    <a:pt x="3780" y="2024"/>
                  </a:lnTo>
                  <a:lnTo>
                    <a:pt x="3772" y="2026"/>
                  </a:lnTo>
                  <a:lnTo>
                    <a:pt x="3766" y="2026"/>
                  </a:lnTo>
                  <a:lnTo>
                    <a:pt x="3764" y="2024"/>
                  </a:lnTo>
                  <a:lnTo>
                    <a:pt x="3762" y="2022"/>
                  </a:lnTo>
                  <a:lnTo>
                    <a:pt x="3760" y="2018"/>
                  </a:lnTo>
                  <a:lnTo>
                    <a:pt x="3762" y="2014"/>
                  </a:lnTo>
                  <a:lnTo>
                    <a:pt x="3764" y="2002"/>
                  </a:lnTo>
                  <a:lnTo>
                    <a:pt x="3768" y="1992"/>
                  </a:lnTo>
                  <a:lnTo>
                    <a:pt x="3772" y="1984"/>
                  </a:lnTo>
                  <a:lnTo>
                    <a:pt x="3770" y="1982"/>
                  </a:lnTo>
                  <a:lnTo>
                    <a:pt x="3768" y="1980"/>
                  </a:lnTo>
                  <a:lnTo>
                    <a:pt x="3766" y="1980"/>
                  </a:lnTo>
                  <a:lnTo>
                    <a:pt x="3760" y="1982"/>
                  </a:lnTo>
                  <a:lnTo>
                    <a:pt x="3750" y="1986"/>
                  </a:lnTo>
                  <a:lnTo>
                    <a:pt x="3746" y="1992"/>
                  </a:lnTo>
                  <a:lnTo>
                    <a:pt x="3746" y="1996"/>
                  </a:lnTo>
                  <a:lnTo>
                    <a:pt x="3748" y="2000"/>
                  </a:lnTo>
                  <a:lnTo>
                    <a:pt x="3750" y="2002"/>
                  </a:lnTo>
                  <a:lnTo>
                    <a:pt x="3750" y="2004"/>
                  </a:lnTo>
                  <a:lnTo>
                    <a:pt x="3746" y="2008"/>
                  </a:lnTo>
                  <a:lnTo>
                    <a:pt x="3738" y="2008"/>
                  </a:lnTo>
                  <a:lnTo>
                    <a:pt x="3732" y="2008"/>
                  </a:lnTo>
                  <a:lnTo>
                    <a:pt x="3730" y="2008"/>
                  </a:lnTo>
                  <a:lnTo>
                    <a:pt x="3728" y="2006"/>
                  </a:lnTo>
                  <a:lnTo>
                    <a:pt x="3728" y="2002"/>
                  </a:lnTo>
                  <a:lnTo>
                    <a:pt x="3730" y="1994"/>
                  </a:lnTo>
                  <a:lnTo>
                    <a:pt x="3734" y="1986"/>
                  </a:lnTo>
                  <a:lnTo>
                    <a:pt x="3736" y="1976"/>
                  </a:lnTo>
                  <a:lnTo>
                    <a:pt x="3736" y="1972"/>
                  </a:lnTo>
                  <a:lnTo>
                    <a:pt x="3734" y="1968"/>
                  </a:lnTo>
                  <a:lnTo>
                    <a:pt x="3732" y="1966"/>
                  </a:lnTo>
                  <a:lnTo>
                    <a:pt x="3728" y="1962"/>
                  </a:lnTo>
                  <a:lnTo>
                    <a:pt x="3722" y="1962"/>
                  </a:lnTo>
                  <a:lnTo>
                    <a:pt x="3714" y="1960"/>
                  </a:lnTo>
                  <a:lnTo>
                    <a:pt x="3696" y="1962"/>
                  </a:lnTo>
                  <a:lnTo>
                    <a:pt x="3682" y="1960"/>
                  </a:lnTo>
                  <a:lnTo>
                    <a:pt x="3672" y="1958"/>
                  </a:lnTo>
                  <a:lnTo>
                    <a:pt x="3666" y="1954"/>
                  </a:lnTo>
                  <a:lnTo>
                    <a:pt x="3666" y="1950"/>
                  </a:lnTo>
                  <a:lnTo>
                    <a:pt x="3666" y="1948"/>
                  </a:lnTo>
                  <a:lnTo>
                    <a:pt x="3674" y="1938"/>
                  </a:lnTo>
                  <a:lnTo>
                    <a:pt x="3686" y="1928"/>
                  </a:lnTo>
                  <a:lnTo>
                    <a:pt x="3706" y="1912"/>
                  </a:lnTo>
                  <a:lnTo>
                    <a:pt x="3746" y="1886"/>
                  </a:lnTo>
                  <a:lnTo>
                    <a:pt x="3768" y="1868"/>
                  </a:lnTo>
                  <a:lnTo>
                    <a:pt x="3776" y="1862"/>
                  </a:lnTo>
                  <a:lnTo>
                    <a:pt x="3782" y="1852"/>
                  </a:lnTo>
                  <a:lnTo>
                    <a:pt x="3788" y="1844"/>
                  </a:lnTo>
                  <a:lnTo>
                    <a:pt x="3794" y="1832"/>
                  </a:lnTo>
                  <a:lnTo>
                    <a:pt x="3802" y="1818"/>
                  </a:lnTo>
                  <a:lnTo>
                    <a:pt x="3812" y="1808"/>
                  </a:lnTo>
                  <a:lnTo>
                    <a:pt x="3824" y="1800"/>
                  </a:lnTo>
                  <a:lnTo>
                    <a:pt x="3838" y="1790"/>
                  </a:lnTo>
                  <a:lnTo>
                    <a:pt x="3852" y="1782"/>
                  </a:lnTo>
                  <a:lnTo>
                    <a:pt x="3866" y="1772"/>
                  </a:lnTo>
                  <a:lnTo>
                    <a:pt x="3878" y="1760"/>
                  </a:lnTo>
                  <a:lnTo>
                    <a:pt x="3882" y="1752"/>
                  </a:lnTo>
                  <a:lnTo>
                    <a:pt x="3886" y="1746"/>
                  </a:lnTo>
                  <a:lnTo>
                    <a:pt x="3894" y="1728"/>
                  </a:lnTo>
                  <a:lnTo>
                    <a:pt x="3908" y="1712"/>
                  </a:lnTo>
                  <a:lnTo>
                    <a:pt x="3926" y="1696"/>
                  </a:lnTo>
                  <a:lnTo>
                    <a:pt x="3944" y="1682"/>
                  </a:lnTo>
                  <a:lnTo>
                    <a:pt x="3966" y="1672"/>
                  </a:lnTo>
                  <a:lnTo>
                    <a:pt x="3986" y="1664"/>
                  </a:lnTo>
                  <a:lnTo>
                    <a:pt x="4006" y="1660"/>
                  </a:lnTo>
                  <a:lnTo>
                    <a:pt x="4014" y="1660"/>
                  </a:lnTo>
                  <a:lnTo>
                    <a:pt x="4022" y="1662"/>
                  </a:lnTo>
                  <a:lnTo>
                    <a:pt x="4036" y="1664"/>
                  </a:lnTo>
                  <a:lnTo>
                    <a:pt x="4048" y="1666"/>
                  </a:lnTo>
                  <a:lnTo>
                    <a:pt x="4068" y="1664"/>
                  </a:lnTo>
                  <a:lnTo>
                    <a:pt x="4082" y="1664"/>
                  </a:lnTo>
                  <a:lnTo>
                    <a:pt x="4090" y="1666"/>
                  </a:lnTo>
                  <a:lnTo>
                    <a:pt x="4098" y="1670"/>
                  </a:lnTo>
                  <a:lnTo>
                    <a:pt x="4104" y="1672"/>
                  </a:lnTo>
                  <a:lnTo>
                    <a:pt x="4108" y="1672"/>
                  </a:lnTo>
                  <a:lnTo>
                    <a:pt x="4110" y="1670"/>
                  </a:lnTo>
                  <a:lnTo>
                    <a:pt x="4112" y="1666"/>
                  </a:lnTo>
                  <a:lnTo>
                    <a:pt x="4116" y="1662"/>
                  </a:lnTo>
                  <a:lnTo>
                    <a:pt x="4124" y="1660"/>
                  </a:lnTo>
                  <a:lnTo>
                    <a:pt x="4136" y="1658"/>
                  </a:lnTo>
                  <a:lnTo>
                    <a:pt x="4154" y="1660"/>
                  </a:lnTo>
                  <a:lnTo>
                    <a:pt x="4188" y="1668"/>
                  </a:lnTo>
                  <a:lnTo>
                    <a:pt x="4200" y="1670"/>
                  </a:lnTo>
                  <a:lnTo>
                    <a:pt x="4208" y="1670"/>
                  </a:lnTo>
                  <a:lnTo>
                    <a:pt x="4214" y="1670"/>
                  </a:lnTo>
                  <a:lnTo>
                    <a:pt x="4220" y="1666"/>
                  </a:lnTo>
                  <a:lnTo>
                    <a:pt x="4224" y="1658"/>
                  </a:lnTo>
                  <a:lnTo>
                    <a:pt x="4228" y="1648"/>
                  </a:lnTo>
                  <a:lnTo>
                    <a:pt x="4230" y="1646"/>
                  </a:lnTo>
                  <a:lnTo>
                    <a:pt x="4236" y="1644"/>
                  </a:lnTo>
                  <a:lnTo>
                    <a:pt x="4250" y="1642"/>
                  </a:lnTo>
                  <a:lnTo>
                    <a:pt x="4272" y="1642"/>
                  </a:lnTo>
                  <a:lnTo>
                    <a:pt x="4294" y="1644"/>
                  </a:lnTo>
                  <a:lnTo>
                    <a:pt x="4314" y="1648"/>
                  </a:lnTo>
                  <a:lnTo>
                    <a:pt x="4322" y="1652"/>
                  </a:lnTo>
                  <a:lnTo>
                    <a:pt x="4328" y="1656"/>
                  </a:lnTo>
                  <a:lnTo>
                    <a:pt x="4330" y="1660"/>
                  </a:lnTo>
                  <a:lnTo>
                    <a:pt x="4330" y="1664"/>
                  </a:lnTo>
                  <a:lnTo>
                    <a:pt x="4328" y="1670"/>
                  </a:lnTo>
                  <a:lnTo>
                    <a:pt x="4320" y="1676"/>
                  </a:lnTo>
                  <a:lnTo>
                    <a:pt x="4314" y="1682"/>
                  </a:lnTo>
                  <a:lnTo>
                    <a:pt x="4312" y="1686"/>
                  </a:lnTo>
                  <a:lnTo>
                    <a:pt x="4312" y="1688"/>
                  </a:lnTo>
                  <a:lnTo>
                    <a:pt x="4314" y="1690"/>
                  </a:lnTo>
                  <a:lnTo>
                    <a:pt x="4324" y="1692"/>
                  </a:lnTo>
                  <a:lnTo>
                    <a:pt x="4340" y="1690"/>
                  </a:lnTo>
                  <a:lnTo>
                    <a:pt x="4358" y="1688"/>
                  </a:lnTo>
                  <a:lnTo>
                    <a:pt x="4374" y="1684"/>
                  </a:lnTo>
                  <a:lnTo>
                    <a:pt x="4386" y="1680"/>
                  </a:lnTo>
                  <a:lnTo>
                    <a:pt x="4394" y="1676"/>
                  </a:lnTo>
                  <a:lnTo>
                    <a:pt x="4398" y="1670"/>
                  </a:lnTo>
                  <a:lnTo>
                    <a:pt x="4404" y="1670"/>
                  </a:lnTo>
                  <a:lnTo>
                    <a:pt x="4410" y="1674"/>
                  </a:lnTo>
                  <a:lnTo>
                    <a:pt x="4418" y="1678"/>
                  </a:lnTo>
                  <a:lnTo>
                    <a:pt x="4426" y="1682"/>
                  </a:lnTo>
                  <a:lnTo>
                    <a:pt x="4436" y="1684"/>
                  </a:lnTo>
                  <a:lnTo>
                    <a:pt x="4448" y="1682"/>
                  </a:lnTo>
                  <a:lnTo>
                    <a:pt x="4454" y="1680"/>
                  </a:lnTo>
                  <a:lnTo>
                    <a:pt x="4462" y="1676"/>
                  </a:lnTo>
                  <a:lnTo>
                    <a:pt x="4466" y="1672"/>
                  </a:lnTo>
                  <a:lnTo>
                    <a:pt x="4468" y="1668"/>
                  </a:lnTo>
                  <a:lnTo>
                    <a:pt x="4468" y="1664"/>
                  </a:lnTo>
                  <a:lnTo>
                    <a:pt x="4466" y="1660"/>
                  </a:lnTo>
                  <a:lnTo>
                    <a:pt x="4458" y="1652"/>
                  </a:lnTo>
                  <a:lnTo>
                    <a:pt x="4448" y="1646"/>
                  </a:lnTo>
                  <a:lnTo>
                    <a:pt x="4442" y="1642"/>
                  </a:lnTo>
                  <a:lnTo>
                    <a:pt x="4440" y="1636"/>
                  </a:lnTo>
                  <a:lnTo>
                    <a:pt x="4438" y="1632"/>
                  </a:lnTo>
                  <a:lnTo>
                    <a:pt x="4438" y="1626"/>
                  </a:lnTo>
                  <a:lnTo>
                    <a:pt x="4440" y="1618"/>
                  </a:lnTo>
                  <a:lnTo>
                    <a:pt x="4446" y="1612"/>
                  </a:lnTo>
                  <a:lnTo>
                    <a:pt x="4456" y="1602"/>
                  </a:lnTo>
                  <a:lnTo>
                    <a:pt x="4468" y="1592"/>
                  </a:lnTo>
                  <a:lnTo>
                    <a:pt x="4496" y="1572"/>
                  </a:lnTo>
                  <a:lnTo>
                    <a:pt x="4514" y="1556"/>
                  </a:lnTo>
                  <a:lnTo>
                    <a:pt x="4536" y="1530"/>
                  </a:lnTo>
                  <a:lnTo>
                    <a:pt x="4546" y="1522"/>
                  </a:lnTo>
                  <a:lnTo>
                    <a:pt x="4562" y="1514"/>
                  </a:lnTo>
                  <a:lnTo>
                    <a:pt x="4584" y="1508"/>
                  </a:lnTo>
                  <a:lnTo>
                    <a:pt x="4616" y="1502"/>
                  </a:lnTo>
                  <a:lnTo>
                    <a:pt x="4630" y="1502"/>
                  </a:lnTo>
                  <a:lnTo>
                    <a:pt x="4642" y="1504"/>
                  </a:lnTo>
                  <a:lnTo>
                    <a:pt x="4650" y="1508"/>
                  </a:lnTo>
                  <a:lnTo>
                    <a:pt x="4656" y="1514"/>
                  </a:lnTo>
                  <a:lnTo>
                    <a:pt x="4660" y="1520"/>
                  </a:lnTo>
                  <a:lnTo>
                    <a:pt x="4664" y="1528"/>
                  </a:lnTo>
                  <a:lnTo>
                    <a:pt x="4664" y="1546"/>
                  </a:lnTo>
                  <a:lnTo>
                    <a:pt x="4666" y="1562"/>
                  </a:lnTo>
                  <a:lnTo>
                    <a:pt x="4666" y="1568"/>
                  </a:lnTo>
                  <a:lnTo>
                    <a:pt x="4668" y="1574"/>
                  </a:lnTo>
                  <a:lnTo>
                    <a:pt x="4672" y="1578"/>
                  </a:lnTo>
                  <a:lnTo>
                    <a:pt x="4676" y="1580"/>
                  </a:lnTo>
                  <a:lnTo>
                    <a:pt x="4684" y="1578"/>
                  </a:lnTo>
                  <a:lnTo>
                    <a:pt x="4694" y="1574"/>
                  </a:lnTo>
                  <a:lnTo>
                    <a:pt x="4714" y="1562"/>
                  </a:lnTo>
                  <a:lnTo>
                    <a:pt x="4728" y="1550"/>
                  </a:lnTo>
                  <a:lnTo>
                    <a:pt x="4738" y="1540"/>
                  </a:lnTo>
                  <a:lnTo>
                    <a:pt x="4746" y="1530"/>
                  </a:lnTo>
                  <a:lnTo>
                    <a:pt x="4752" y="1524"/>
                  </a:lnTo>
                  <a:lnTo>
                    <a:pt x="4758" y="1520"/>
                  </a:lnTo>
                  <a:lnTo>
                    <a:pt x="4766" y="1518"/>
                  </a:lnTo>
                  <a:lnTo>
                    <a:pt x="4778" y="1520"/>
                  </a:lnTo>
                  <a:lnTo>
                    <a:pt x="4784" y="1522"/>
                  </a:lnTo>
                  <a:lnTo>
                    <a:pt x="4788" y="1520"/>
                  </a:lnTo>
                  <a:lnTo>
                    <a:pt x="4790" y="1518"/>
                  </a:lnTo>
                  <a:lnTo>
                    <a:pt x="4792" y="1514"/>
                  </a:lnTo>
                  <a:lnTo>
                    <a:pt x="4790" y="1502"/>
                  </a:lnTo>
                  <a:lnTo>
                    <a:pt x="4788" y="1486"/>
                  </a:lnTo>
                  <a:lnTo>
                    <a:pt x="4788" y="1472"/>
                  </a:lnTo>
                  <a:lnTo>
                    <a:pt x="4790" y="1464"/>
                  </a:lnTo>
                  <a:lnTo>
                    <a:pt x="4792" y="1458"/>
                  </a:lnTo>
                  <a:lnTo>
                    <a:pt x="4796" y="1452"/>
                  </a:lnTo>
                  <a:lnTo>
                    <a:pt x="4802" y="1448"/>
                  </a:lnTo>
                  <a:lnTo>
                    <a:pt x="4812" y="1446"/>
                  </a:lnTo>
                  <a:lnTo>
                    <a:pt x="4824" y="1446"/>
                  </a:lnTo>
                  <a:lnTo>
                    <a:pt x="4854" y="1446"/>
                  </a:lnTo>
                  <a:lnTo>
                    <a:pt x="4856" y="1448"/>
                  </a:lnTo>
                  <a:lnTo>
                    <a:pt x="4858" y="1448"/>
                  </a:lnTo>
                  <a:lnTo>
                    <a:pt x="4854" y="1452"/>
                  </a:lnTo>
                  <a:lnTo>
                    <a:pt x="4848" y="1460"/>
                  </a:lnTo>
                  <a:lnTo>
                    <a:pt x="4838" y="1472"/>
                  </a:lnTo>
                  <a:lnTo>
                    <a:pt x="4830" y="1490"/>
                  </a:lnTo>
                  <a:lnTo>
                    <a:pt x="4828" y="1500"/>
                  </a:lnTo>
                  <a:lnTo>
                    <a:pt x="4824" y="1512"/>
                  </a:lnTo>
                  <a:lnTo>
                    <a:pt x="4822" y="1526"/>
                  </a:lnTo>
                  <a:lnTo>
                    <a:pt x="4818" y="1536"/>
                  </a:lnTo>
                  <a:lnTo>
                    <a:pt x="4814" y="1544"/>
                  </a:lnTo>
                  <a:lnTo>
                    <a:pt x="4810" y="1552"/>
                  </a:lnTo>
                  <a:lnTo>
                    <a:pt x="4798" y="1564"/>
                  </a:lnTo>
                  <a:lnTo>
                    <a:pt x="4784" y="1572"/>
                  </a:lnTo>
                  <a:lnTo>
                    <a:pt x="4766" y="1582"/>
                  </a:lnTo>
                  <a:lnTo>
                    <a:pt x="4748" y="1594"/>
                  </a:lnTo>
                  <a:lnTo>
                    <a:pt x="4726" y="1612"/>
                  </a:lnTo>
                  <a:lnTo>
                    <a:pt x="4716" y="1622"/>
                  </a:lnTo>
                  <a:lnTo>
                    <a:pt x="4704" y="1636"/>
                  </a:lnTo>
                  <a:lnTo>
                    <a:pt x="4664" y="1686"/>
                  </a:lnTo>
                  <a:lnTo>
                    <a:pt x="4646" y="1706"/>
                  </a:lnTo>
                  <a:lnTo>
                    <a:pt x="4630" y="1722"/>
                  </a:lnTo>
                  <a:lnTo>
                    <a:pt x="4614" y="1734"/>
                  </a:lnTo>
                  <a:lnTo>
                    <a:pt x="4600" y="1744"/>
                  </a:lnTo>
                  <a:lnTo>
                    <a:pt x="4584" y="1752"/>
                  </a:lnTo>
                  <a:lnTo>
                    <a:pt x="4568" y="1756"/>
                  </a:lnTo>
                  <a:lnTo>
                    <a:pt x="4554" y="1760"/>
                  </a:lnTo>
                  <a:lnTo>
                    <a:pt x="4546" y="1764"/>
                  </a:lnTo>
                  <a:lnTo>
                    <a:pt x="4544" y="1770"/>
                  </a:lnTo>
                  <a:lnTo>
                    <a:pt x="4542" y="1776"/>
                  </a:lnTo>
                  <a:lnTo>
                    <a:pt x="4542" y="1784"/>
                  </a:lnTo>
                  <a:lnTo>
                    <a:pt x="4540" y="1792"/>
                  </a:lnTo>
                  <a:lnTo>
                    <a:pt x="4532" y="1802"/>
                  </a:lnTo>
                  <a:lnTo>
                    <a:pt x="4520" y="1812"/>
                  </a:lnTo>
                  <a:lnTo>
                    <a:pt x="4514" y="1820"/>
                  </a:lnTo>
                  <a:lnTo>
                    <a:pt x="4508" y="1828"/>
                  </a:lnTo>
                  <a:lnTo>
                    <a:pt x="4502" y="1840"/>
                  </a:lnTo>
                  <a:lnTo>
                    <a:pt x="4498" y="1854"/>
                  </a:lnTo>
                  <a:lnTo>
                    <a:pt x="4496" y="1868"/>
                  </a:lnTo>
                  <a:lnTo>
                    <a:pt x="4494" y="1886"/>
                  </a:lnTo>
                  <a:lnTo>
                    <a:pt x="4494" y="1922"/>
                  </a:lnTo>
                  <a:lnTo>
                    <a:pt x="4496" y="1962"/>
                  </a:lnTo>
                  <a:lnTo>
                    <a:pt x="4502" y="2006"/>
                  </a:lnTo>
                  <a:lnTo>
                    <a:pt x="4508" y="2050"/>
                  </a:lnTo>
                  <a:lnTo>
                    <a:pt x="4518" y="2092"/>
                  </a:lnTo>
                  <a:lnTo>
                    <a:pt x="4520" y="2110"/>
                  </a:lnTo>
                  <a:lnTo>
                    <a:pt x="4522" y="2132"/>
                  </a:lnTo>
                  <a:lnTo>
                    <a:pt x="4526" y="2152"/>
                  </a:lnTo>
                  <a:lnTo>
                    <a:pt x="4530" y="2168"/>
                  </a:lnTo>
                  <a:lnTo>
                    <a:pt x="4532" y="2172"/>
                  </a:lnTo>
                  <a:lnTo>
                    <a:pt x="4536" y="2176"/>
                  </a:lnTo>
                  <a:lnTo>
                    <a:pt x="4542" y="2178"/>
                  </a:lnTo>
                  <a:lnTo>
                    <a:pt x="4548" y="2176"/>
                  </a:lnTo>
                  <a:lnTo>
                    <a:pt x="4556" y="2172"/>
                  </a:lnTo>
                  <a:lnTo>
                    <a:pt x="4564" y="2164"/>
                  </a:lnTo>
                  <a:lnTo>
                    <a:pt x="4574" y="2152"/>
                  </a:lnTo>
                  <a:lnTo>
                    <a:pt x="4588" y="2136"/>
                  </a:lnTo>
                  <a:lnTo>
                    <a:pt x="4594" y="2124"/>
                  </a:lnTo>
                  <a:lnTo>
                    <a:pt x="4600" y="2114"/>
                  </a:lnTo>
                  <a:lnTo>
                    <a:pt x="4608" y="2094"/>
                  </a:lnTo>
                  <a:lnTo>
                    <a:pt x="4610" y="2080"/>
                  </a:lnTo>
                  <a:lnTo>
                    <a:pt x="4612" y="2068"/>
                  </a:lnTo>
                  <a:lnTo>
                    <a:pt x="4612" y="2060"/>
                  </a:lnTo>
                  <a:lnTo>
                    <a:pt x="4614" y="2056"/>
                  </a:lnTo>
                  <a:lnTo>
                    <a:pt x="4618" y="2054"/>
                  </a:lnTo>
                  <a:lnTo>
                    <a:pt x="4626" y="2050"/>
                  </a:lnTo>
                  <a:lnTo>
                    <a:pt x="4644" y="2050"/>
                  </a:lnTo>
                  <a:lnTo>
                    <a:pt x="4654" y="2048"/>
                  </a:lnTo>
                  <a:lnTo>
                    <a:pt x="4660" y="2046"/>
                  </a:lnTo>
                  <a:lnTo>
                    <a:pt x="4664" y="2042"/>
                  </a:lnTo>
                  <a:lnTo>
                    <a:pt x="4668" y="2038"/>
                  </a:lnTo>
                  <a:lnTo>
                    <a:pt x="4670" y="2024"/>
                  </a:lnTo>
                  <a:lnTo>
                    <a:pt x="4670" y="2010"/>
                  </a:lnTo>
                  <a:lnTo>
                    <a:pt x="4670" y="1996"/>
                  </a:lnTo>
                  <a:lnTo>
                    <a:pt x="4672" y="1988"/>
                  </a:lnTo>
                  <a:lnTo>
                    <a:pt x="4676" y="1982"/>
                  </a:lnTo>
                  <a:lnTo>
                    <a:pt x="4680" y="1976"/>
                  </a:lnTo>
                  <a:lnTo>
                    <a:pt x="4686" y="1972"/>
                  </a:lnTo>
                  <a:lnTo>
                    <a:pt x="4694" y="1968"/>
                  </a:lnTo>
                  <a:lnTo>
                    <a:pt x="4704" y="1968"/>
                  </a:lnTo>
                  <a:lnTo>
                    <a:pt x="4730" y="1964"/>
                  </a:lnTo>
                  <a:lnTo>
                    <a:pt x="4740" y="1960"/>
                  </a:lnTo>
                  <a:lnTo>
                    <a:pt x="4744" y="1956"/>
                  </a:lnTo>
                  <a:lnTo>
                    <a:pt x="4748" y="1952"/>
                  </a:lnTo>
                  <a:lnTo>
                    <a:pt x="4750" y="1948"/>
                  </a:lnTo>
                  <a:lnTo>
                    <a:pt x="4750" y="1944"/>
                  </a:lnTo>
                  <a:lnTo>
                    <a:pt x="4748" y="1938"/>
                  </a:lnTo>
                  <a:lnTo>
                    <a:pt x="4744" y="1926"/>
                  </a:lnTo>
                  <a:lnTo>
                    <a:pt x="4740" y="1912"/>
                  </a:lnTo>
                  <a:lnTo>
                    <a:pt x="4738" y="1904"/>
                  </a:lnTo>
                  <a:lnTo>
                    <a:pt x="4738" y="1896"/>
                  </a:lnTo>
                  <a:lnTo>
                    <a:pt x="4740" y="1888"/>
                  </a:lnTo>
                  <a:lnTo>
                    <a:pt x="4744" y="1880"/>
                  </a:lnTo>
                  <a:lnTo>
                    <a:pt x="4748" y="1874"/>
                  </a:lnTo>
                  <a:lnTo>
                    <a:pt x="4752" y="1870"/>
                  </a:lnTo>
                  <a:lnTo>
                    <a:pt x="4756" y="1866"/>
                  </a:lnTo>
                  <a:lnTo>
                    <a:pt x="4760" y="1866"/>
                  </a:lnTo>
                  <a:lnTo>
                    <a:pt x="4770" y="1866"/>
                  </a:lnTo>
                  <a:lnTo>
                    <a:pt x="4778" y="1870"/>
                  </a:lnTo>
                  <a:lnTo>
                    <a:pt x="4784" y="1874"/>
                  </a:lnTo>
                  <a:lnTo>
                    <a:pt x="4792" y="1874"/>
                  </a:lnTo>
                  <a:lnTo>
                    <a:pt x="4794" y="1874"/>
                  </a:lnTo>
                  <a:lnTo>
                    <a:pt x="4796" y="1872"/>
                  </a:lnTo>
                  <a:lnTo>
                    <a:pt x="4800" y="1862"/>
                  </a:lnTo>
                  <a:lnTo>
                    <a:pt x="4800" y="1854"/>
                  </a:lnTo>
                  <a:lnTo>
                    <a:pt x="4800" y="1846"/>
                  </a:lnTo>
                  <a:lnTo>
                    <a:pt x="4798" y="1840"/>
                  </a:lnTo>
                  <a:lnTo>
                    <a:pt x="4796" y="1836"/>
                  </a:lnTo>
                  <a:lnTo>
                    <a:pt x="4788" y="1828"/>
                  </a:lnTo>
                  <a:lnTo>
                    <a:pt x="4782" y="1822"/>
                  </a:lnTo>
                  <a:lnTo>
                    <a:pt x="4774" y="1816"/>
                  </a:lnTo>
                  <a:lnTo>
                    <a:pt x="4772" y="1814"/>
                  </a:lnTo>
                  <a:lnTo>
                    <a:pt x="4772" y="1810"/>
                  </a:lnTo>
                  <a:lnTo>
                    <a:pt x="4772" y="1806"/>
                  </a:lnTo>
                  <a:lnTo>
                    <a:pt x="4774" y="1802"/>
                  </a:lnTo>
                  <a:lnTo>
                    <a:pt x="4782" y="1790"/>
                  </a:lnTo>
                  <a:lnTo>
                    <a:pt x="4790" y="1780"/>
                  </a:lnTo>
                  <a:lnTo>
                    <a:pt x="4794" y="1772"/>
                  </a:lnTo>
                  <a:lnTo>
                    <a:pt x="4794" y="1766"/>
                  </a:lnTo>
                  <a:lnTo>
                    <a:pt x="4792" y="1760"/>
                  </a:lnTo>
                  <a:lnTo>
                    <a:pt x="4788" y="1756"/>
                  </a:lnTo>
                  <a:lnTo>
                    <a:pt x="4782" y="1752"/>
                  </a:lnTo>
                  <a:lnTo>
                    <a:pt x="4768" y="1748"/>
                  </a:lnTo>
                  <a:lnTo>
                    <a:pt x="4756" y="1744"/>
                  </a:lnTo>
                  <a:lnTo>
                    <a:pt x="4750" y="1740"/>
                  </a:lnTo>
                  <a:lnTo>
                    <a:pt x="4746" y="1738"/>
                  </a:lnTo>
                  <a:lnTo>
                    <a:pt x="4746" y="1732"/>
                  </a:lnTo>
                  <a:lnTo>
                    <a:pt x="4748" y="1728"/>
                  </a:lnTo>
                  <a:lnTo>
                    <a:pt x="4752" y="1720"/>
                  </a:lnTo>
                  <a:lnTo>
                    <a:pt x="4762" y="1712"/>
                  </a:lnTo>
                  <a:lnTo>
                    <a:pt x="4782" y="1694"/>
                  </a:lnTo>
                  <a:lnTo>
                    <a:pt x="4794" y="1678"/>
                  </a:lnTo>
                  <a:lnTo>
                    <a:pt x="4800" y="1664"/>
                  </a:lnTo>
                  <a:lnTo>
                    <a:pt x="4804" y="1652"/>
                  </a:lnTo>
                  <a:lnTo>
                    <a:pt x="4806" y="1642"/>
                  </a:lnTo>
                  <a:lnTo>
                    <a:pt x="4810" y="1634"/>
                  </a:lnTo>
                  <a:lnTo>
                    <a:pt x="4816" y="1628"/>
                  </a:lnTo>
                  <a:lnTo>
                    <a:pt x="4828" y="1622"/>
                  </a:lnTo>
                  <a:lnTo>
                    <a:pt x="4840" y="1618"/>
                  </a:lnTo>
                  <a:lnTo>
                    <a:pt x="4848" y="1618"/>
                  </a:lnTo>
                  <a:lnTo>
                    <a:pt x="4852" y="1620"/>
                  </a:lnTo>
                  <a:lnTo>
                    <a:pt x="4854" y="1622"/>
                  </a:lnTo>
                  <a:lnTo>
                    <a:pt x="4856" y="1624"/>
                  </a:lnTo>
                  <a:lnTo>
                    <a:pt x="4862" y="1622"/>
                  </a:lnTo>
                  <a:lnTo>
                    <a:pt x="4872" y="1616"/>
                  </a:lnTo>
                  <a:lnTo>
                    <a:pt x="4888" y="1606"/>
                  </a:lnTo>
                  <a:lnTo>
                    <a:pt x="4900" y="1598"/>
                  </a:lnTo>
                  <a:lnTo>
                    <a:pt x="4908" y="1592"/>
                  </a:lnTo>
                  <a:lnTo>
                    <a:pt x="4914" y="1592"/>
                  </a:lnTo>
                  <a:lnTo>
                    <a:pt x="4916" y="1592"/>
                  </a:lnTo>
                  <a:lnTo>
                    <a:pt x="4918" y="1596"/>
                  </a:lnTo>
                  <a:lnTo>
                    <a:pt x="4918" y="1600"/>
                  </a:lnTo>
                  <a:lnTo>
                    <a:pt x="4914" y="1612"/>
                  </a:lnTo>
                  <a:lnTo>
                    <a:pt x="4910" y="1624"/>
                  </a:lnTo>
                  <a:lnTo>
                    <a:pt x="4910" y="1628"/>
                  </a:lnTo>
                  <a:lnTo>
                    <a:pt x="4910" y="1632"/>
                  </a:lnTo>
                  <a:lnTo>
                    <a:pt x="4912" y="1632"/>
                  </a:lnTo>
                  <a:lnTo>
                    <a:pt x="4916" y="1632"/>
                  </a:lnTo>
                  <a:lnTo>
                    <a:pt x="4934" y="1618"/>
                  </a:lnTo>
                  <a:lnTo>
                    <a:pt x="4958" y="1600"/>
                  </a:lnTo>
                  <a:lnTo>
                    <a:pt x="4980" y="1588"/>
                  </a:lnTo>
                  <a:lnTo>
                    <a:pt x="4990" y="1586"/>
                  </a:lnTo>
                  <a:lnTo>
                    <a:pt x="5000" y="1584"/>
                  </a:lnTo>
                  <a:lnTo>
                    <a:pt x="5016" y="1584"/>
                  </a:lnTo>
                  <a:lnTo>
                    <a:pt x="5032" y="1588"/>
                  </a:lnTo>
                  <a:lnTo>
                    <a:pt x="5048" y="1596"/>
                  </a:lnTo>
                  <a:lnTo>
                    <a:pt x="5060" y="1606"/>
                  </a:lnTo>
                  <a:lnTo>
                    <a:pt x="5072" y="1618"/>
                  </a:lnTo>
                  <a:lnTo>
                    <a:pt x="5080" y="1628"/>
                  </a:lnTo>
                  <a:lnTo>
                    <a:pt x="5082" y="1630"/>
                  </a:lnTo>
                  <a:lnTo>
                    <a:pt x="5084" y="1628"/>
                  </a:lnTo>
                  <a:lnTo>
                    <a:pt x="5086" y="1620"/>
                  </a:lnTo>
                  <a:lnTo>
                    <a:pt x="5094" y="1608"/>
                  </a:lnTo>
                  <a:lnTo>
                    <a:pt x="5108" y="1592"/>
                  </a:lnTo>
                  <a:lnTo>
                    <a:pt x="5118" y="1584"/>
                  </a:lnTo>
                  <a:lnTo>
                    <a:pt x="5132" y="1574"/>
                  </a:lnTo>
                  <a:lnTo>
                    <a:pt x="5148" y="1564"/>
                  </a:lnTo>
                  <a:lnTo>
                    <a:pt x="5168" y="1552"/>
                  </a:lnTo>
                  <a:lnTo>
                    <a:pt x="5186" y="1542"/>
                  </a:lnTo>
                  <a:lnTo>
                    <a:pt x="5202" y="1532"/>
                  </a:lnTo>
                  <a:lnTo>
                    <a:pt x="5236" y="1508"/>
                  </a:lnTo>
                  <a:lnTo>
                    <a:pt x="5252" y="1496"/>
                  </a:lnTo>
                  <a:lnTo>
                    <a:pt x="5272" y="1484"/>
                  </a:lnTo>
                  <a:lnTo>
                    <a:pt x="5290" y="1474"/>
                  </a:lnTo>
                  <a:lnTo>
                    <a:pt x="5312" y="1466"/>
                  </a:lnTo>
                  <a:lnTo>
                    <a:pt x="5330" y="1460"/>
                  </a:lnTo>
                  <a:lnTo>
                    <a:pt x="5348" y="1456"/>
                  </a:lnTo>
                  <a:lnTo>
                    <a:pt x="5362" y="1454"/>
                  </a:lnTo>
                  <a:lnTo>
                    <a:pt x="5374" y="1454"/>
                  </a:lnTo>
                  <a:lnTo>
                    <a:pt x="5396" y="1456"/>
                  </a:lnTo>
                  <a:lnTo>
                    <a:pt x="5410" y="1460"/>
                  </a:lnTo>
                  <a:lnTo>
                    <a:pt x="5422" y="1464"/>
                  </a:lnTo>
                  <a:lnTo>
                    <a:pt x="5430" y="1466"/>
                  </a:lnTo>
                  <a:lnTo>
                    <a:pt x="5434" y="1466"/>
                  </a:lnTo>
                  <a:lnTo>
                    <a:pt x="5438" y="1464"/>
                  </a:lnTo>
                  <a:lnTo>
                    <a:pt x="5448" y="1458"/>
                  </a:lnTo>
                  <a:lnTo>
                    <a:pt x="5454" y="1448"/>
                  </a:lnTo>
                  <a:lnTo>
                    <a:pt x="5458" y="1440"/>
                  </a:lnTo>
                  <a:lnTo>
                    <a:pt x="5456" y="1432"/>
                  </a:lnTo>
                  <a:lnTo>
                    <a:pt x="5450" y="1422"/>
                  </a:lnTo>
                  <a:lnTo>
                    <a:pt x="5436" y="1400"/>
                  </a:lnTo>
                  <a:lnTo>
                    <a:pt x="5428" y="1386"/>
                  </a:lnTo>
                  <a:lnTo>
                    <a:pt x="5420" y="1368"/>
                  </a:lnTo>
                  <a:lnTo>
                    <a:pt x="5412" y="1348"/>
                  </a:lnTo>
                  <a:lnTo>
                    <a:pt x="5404" y="1338"/>
                  </a:lnTo>
                  <a:lnTo>
                    <a:pt x="5400" y="1336"/>
                  </a:lnTo>
                  <a:lnTo>
                    <a:pt x="5396" y="1336"/>
                  </a:lnTo>
                  <a:lnTo>
                    <a:pt x="5390" y="1336"/>
                  </a:lnTo>
                  <a:lnTo>
                    <a:pt x="5384" y="1338"/>
                  </a:lnTo>
                  <a:lnTo>
                    <a:pt x="5378" y="1338"/>
                  </a:lnTo>
                  <a:lnTo>
                    <a:pt x="5376" y="1336"/>
                  </a:lnTo>
                  <a:lnTo>
                    <a:pt x="5374" y="1334"/>
                  </a:lnTo>
                  <a:lnTo>
                    <a:pt x="5368" y="1322"/>
                  </a:lnTo>
                  <a:lnTo>
                    <a:pt x="5368" y="1316"/>
                  </a:lnTo>
                  <a:lnTo>
                    <a:pt x="5368" y="1312"/>
                  </a:lnTo>
                  <a:lnTo>
                    <a:pt x="5372" y="1310"/>
                  </a:lnTo>
                  <a:lnTo>
                    <a:pt x="5374" y="1308"/>
                  </a:lnTo>
                  <a:lnTo>
                    <a:pt x="5384" y="1308"/>
                  </a:lnTo>
                  <a:lnTo>
                    <a:pt x="5398" y="1310"/>
                  </a:lnTo>
                  <a:lnTo>
                    <a:pt x="5414" y="1312"/>
                  </a:lnTo>
                  <a:lnTo>
                    <a:pt x="5432" y="1310"/>
                  </a:lnTo>
                  <a:lnTo>
                    <a:pt x="5440" y="1308"/>
                  </a:lnTo>
                  <a:lnTo>
                    <a:pt x="5448" y="1304"/>
                  </a:lnTo>
                  <a:lnTo>
                    <a:pt x="5454" y="1298"/>
                  </a:lnTo>
                  <a:lnTo>
                    <a:pt x="5462" y="1292"/>
                  </a:lnTo>
                  <a:lnTo>
                    <a:pt x="5478" y="1272"/>
                  </a:lnTo>
                  <a:lnTo>
                    <a:pt x="5478" y="1258"/>
                  </a:lnTo>
                  <a:lnTo>
                    <a:pt x="5486" y="1248"/>
                  </a:lnTo>
                  <a:lnTo>
                    <a:pt x="5490" y="1244"/>
                  </a:lnTo>
                  <a:lnTo>
                    <a:pt x="5490" y="1240"/>
                  </a:lnTo>
                  <a:lnTo>
                    <a:pt x="5490" y="1236"/>
                  </a:lnTo>
                  <a:lnTo>
                    <a:pt x="5488" y="1232"/>
                  </a:lnTo>
                  <a:lnTo>
                    <a:pt x="5480" y="1220"/>
                  </a:lnTo>
                  <a:lnTo>
                    <a:pt x="5478" y="1216"/>
                  </a:lnTo>
                  <a:lnTo>
                    <a:pt x="5478" y="1204"/>
                  </a:lnTo>
                  <a:lnTo>
                    <a:pt x="5480" y="1200"/>
                  </a:lnTo>
                  <a:lnTo>
                    <a:pt x="5484" y="1200"/>
                  </a:lnTo>
                  <a:lnTo>
                    <a:pt x="5490" y="1200"/>
                  </a:lnTo>
                  <a:lnTo>
                    <a:pt x="5496" y="1202"/>
                  </a:lnTo>
                  <a:lnTo>
                    <a:pt x="5502" y="1206"/>
                  </a:lnTo>
                  <a:lnTo>
                    <a:pt x="5510" y="1212"/>
                  </a:lnTo>
                  <a:lnTo>
                    <a:pt x="5516" y="1220"/>
                  </a:lnTo>
                  <a:lnTo>
                    <a:pt x="5520" y="1230"/>
                  </a:lnTo>
                  <a:lnTo>
                    <a:pt x="5524" y="1238"/>
                  </a:lnTo>
                  <a:lnTo>
                    <a:pt x="5530" y="1242"/>
                  </a:lnTo>
                  <a:lnTo>
                    <a:pt x="5536" y="1244"/>
                  </a:lnTo>
                  <a:lnTo>
                    <a:pt x="5542" y="1246"/>
                  </a:lnTo>
                  <a:lnTo>
                    <a:pt x="5556" y="1244"/>
                  </a:lnTo>
                  <a:lnTo>
                    <a:pt x="5572" y="1242"/>
                  </a:lnTo>
                  <a:lnTo>
                    <a:pt x="5588" y="1238"/>
                  </a:lnTo>
                  <a:lnTo>
                    <a:pt x="5596" y="1238"/>
                  </a:lnTo>
                  <a:lnTo>
                    <a:pt x="5604" y="1238"/>
                  </a:lnTo>
                  <a:lnTo>
                    <a:pt x="5610" y="1242"/>
                  </a:lnTo>
                  <a:lnTo>
                    <a:pt x="5618" y="1246"/>
                  </a:lnTo>
                  <a:lnTo>
                    <a:pt x="5624" y="1252"/>
                  </a:lnTo>
                  <a:lnTo>
                    <a:pt x="5628" y="1262"/>
                  </a:lnTo>
                  <a:lnTo>
                    <a:pt x="5638" y="1278"/>
                  </a:lnTo>
                  <a:lnTo>
                    <a:pt x="5648" y="1290"/>
                  </a:lnTo>
                  <a:lnTo>
                    <a:pt x="5656" y="1294"/>
                  </a:lnTo>
                  <a:lnTo>
                    <a:pt x="5664" y="1296"/>
                  </a:lnTo>
                  <a:lnTo>
                    <a:pt x="5674" y="1298"/>
                  </a:lnTo>
                  <a:lnTo>
                    <a:pt x="5682" y="1298"/>
                  </a:lnTo>
                  <a:lnTo>
                    <a:pt x="5690" y="1302"/>
                  </a:lnTo>
                  <a:lnTo>
                    <a:pt x="5696" y="1310"/>
                  </a:lnTo>
                  <a:lnTo>
                    <a:pt x="5700" y="1316"/>
                  </a:lnTo>
                  <a:lnTo>
                    <a:pt x="5706" y="1320"/>
                  </a:lnTo>
                  <a:lnTo>
                    <a:pt x="5710" y="1322"/>
                  </a:lnTo>
                  <a:lnTo>
                    <a:pt x="5716" y="1322"/>
                  </a:lnTo>
                  <a:lnTo>
                    <a:pt x="5726" y="1322"/>
                  </a:lnTo>
                  <a:lnTo>
                    <a:pt x="5738" y="1318"/>
                  </a:lnTo>
                  <a:lnTo>
                    <a:pt x="5748" y="1310"/>
                  </a:lnTo>
                  <a:lnTo>
                    <a:pt x="5756" y="1298"/>
                  </a:lnTo>
                  <a:lnTo>
                    <a:pt x="5764" y="1284"/>
                  </a:lnTo>
                  <a:lnTo>
                    <a:pt x="5766" y="1268"/>
                  </a:lnTo>
                  <a:lnTo>
                    <a:pt x="5768" y="1254"/>
                  </a:lnTo>
                  <a:lnTo>
                    <a:pt x="5770" y="1248"/>
                  </a:lnTo>
                  <a:lnTo>
                    <a:pt x="5774" y="1246"/>
                  </a:lnTo>
                  <a:lnTo>
                    <a:pt x="5782" y="1240"/>
                  </a:lnTo>
                  <a:lnTo>
                    <a:pt x="5792" y="1238"/>
                  </a:lnTo>
                  <a:lnTo>
                    <a:pt x="5802" y="1238"/>
                  </a:lnTo>
                  <a:lnTo>
                    <a:pt x="5816" y="1234"/>
                  </a:lnTo>
                  <a:lnTo>
                    <a:pt x="5830" y="1228"/>
                  </a:lnTo>
                  <a:lnTo>
                    <a:pt x="5836" y="1222"/>
                  </a:lnTo>
                  <a:lnTo>
                    <a:pt x="5844" y="1216"/>
                  </a:lnTo>
                  <a:lnTo>
                    <a:pt x="5854" y="1204"/>
                  </a:lnTo>
                  <a:lnTo>
                    <a:pt x="5856" y="1198"/>
                  </a:lnTo>
                  <a:lnTo>
                    <a:pt x="5856" y="1196"/>
                  </a:lnTo>
                  <a:lnTo>
                    <a:pt x="5854" y="1194"/>
                  </a:lnTo>
                  <a:lnTo>
                    <a:pt x="5846" y="1194"/>
                  </a:lnTo>
                  <a:lnTo>
                    <a:pt x="5836" y="1192"/>
                  </a:lnTo>
                  <a:lnTo>
                    <a:pt x="5824" y="1188"/>
                  </a:lnTo>
                  <a:lnTo>
                    <a:pt x="5816" y="1184"/>
                  </a:lnTo>
                  <a:lnTo>
                    <a:pt x="5810" y="1180"/>
                  </a:lnTo>
                  <a:lnTo>
                    <a:pt x="5804" y="1174"/>
                  </a:lnTo>
                  <a:lnTo>
                    <a:pt x="5798" y="1166"/>
                  </a:lnTo>
                  <a:close/>
                </a:path>
              </a:pathLst>
            </a:custGeom>
            <a:grpFill/>
            <a:ln w="6350">
              <a:noFill/>
              <a:round/>
              <a:headEnd/>
              <a:tailEnd/>
            </a:ln>
          </p:spPr>
          <p:txBody>
            <a:bodyPr/>
            <a:lstStyle/>
            <a:p>
              <a:endParaRPr lang="en-US" b="1" dirty="0"/>
            </a:p>
          </p:txBody>
        </p:sp>
        <p:sp>
          <p:nvSpPr>
            <p:cNvPr id="10" name="Freeform 6004">
              <a:extLst>
                <a:ext uri="{FF2B5EF4-FFF2-40B4-BE49-F238E27FC236}">
                  <a16:creationId xmlns:a16="http://schemas.microsoft.com/office/drawing/2014/main" id="{C234E250-D638-4A52-94C8-AB626C0AF989}"/>
                </a:ext>
              </a:extLst>
            </p:cNvPr>
            <p:cNvSpPr>
              <a:spLocks/>
            </p:cNvSpPr>
            <p:nvPr/>
          </p:nvSpPr>
          <p:spPr bwMode="auto">
            <a:xfrm>
              <a:off x="3948495" y="4209922"/>
              <a:ext cx="3572" cy="4030"/>
            </a:xfrm>
            <a:custGeom>
              <a:avLst/>
              <a:gdLst/>
              <a:ahLst/>
              <a:cxnLst>
                <a:cxn ang="0">
                  <a:pos x="0" y="6"/>
                </a:cxn>
                <a:cxn ang="0">
                  <a:pos x="0" y="6"/>
                </a:cxn>
                <a:cxn ang="0">
                  <a:pos x="2" y="8"/>
                </a:cxn>
                <a:cxn ang="0">
                  <a:pos x="4" y="10"/>
                </a:cxn>
                <a:cxn ang="0">
                  <a:pos x="6" y="8"/>
                </a:cxn>
                <a:cxn ang="0">
                  <a:pos x="8" y="4"/>
                </a:cxn>
                <a:cxn ang="0">
                  <a:pos x="8" y="4"/>
                </a:cxn>
                <a:cxn ang="0">
                  <a:pos x="6" y="0"/>
                </a:cxn>
                <a:cxn ang="0">
                  <a:pos x="4" y="2"/>
                </a:cxn>
                <a:cxn ang="0">
                  <a:pos x="2" y="4"/>
                </a:cxn>
                <a:cxn ang="0">
                  <a:pos x="0" y="6"/>
                </a:cxn>
                <a:cxn ang="0">
                  <a:pos x="0" y="6"/>
                </a:cxn>
              </a:cxnLst>
              <a:rect l="0" t="0" r="r" b="b"/>
              <a:pathLst>
                <a:path w="8" h="10">
                  <a:moveTo>
                    <a:pt x="0" y="6"/>
                  </a:moveTo>
                  <a:lnTo>
                    <a:pt x="0" y="6"/>
                  </a:lnTo>
                  <a:lnTo>
                    <a:pt x="2" y="8"/>
                  </a:lnTo>
                  <a:lnTo>
                    <a:pt x="4" y="10"/>
                  </a:lnTo>
                  <a:lnTo>
                    <a:pt x="6" y="8"/>
                  </a:lnTo>
                  <a:lnTo>
                    <a:pt x="8" y="4"/>
                  </a:lnTo>
                  <a:lnTo>
                    <a:pt x="8" y="4"/>
                  </a:lnTo>
                  <a:lnTo>
                    <a:pt x="6" y="0"/>
                  </a:lnTo>
                  <a:lnTo>
                    <a:pt x="4" y="2"/>
                  </a:lnTo>
                  <a:lnTo>
                    <a:pt x="2" y="4"/>
                  </a:lnTo>
                  <a:lnTo>
                    <a:pt x="0" y="6"/>
                  </a:lnTo>
                  <a:lnTo>
                    <a:pt x="0" y="6"/>
                  </a:lnTo>
                  <a:close/>
                </a:path>
              </a:pathLst>
            </a:custGeom>
            <a:grpFill/>
            <a:ln w="6350">
              <a:noFill/>
              <a:round/>
              <a:headEnd/>
              <a:tailEnd/>
            </a:ln>
          </p:spPr>
          <p:txBody>
            <a:bodyPr/>
            <a:lstStyle/>
            <a:p>
              <a:endParaRPr lang="da-DK" b="1"/>
            </a:p>
          </p:txBody>
        </p:sp>
        <p:grpSp>
          <p:nvGrpSpPr>
            <p:cNvPr id="11" name="Gruppe 224">
              <a:extLst>
                <a:ext uri="{FF2B5EF4-FFF2-40B4-BE49-F238E27FC236}">
                  <a16:creationId xmlns:a16="http://schemas.microsoft.com/office/drawing/2014/main" id="{5F17C7AD-6097-43C0-9B9F-E6849DBB7280}"/>
                </a:ext>
              </a:extLst>
            </p:cNvPr>
            <p:cNvGrpSpPr/>
            <p:nvPr/>
          </p:nvGrpSpPr>
          <p:grpSpPr bwMode="auto">
            <a:xfrm>
              <a:off x="1504597" y="2399471"/>
              <a:ext cx="2802847" cy="1873326"/>
              <a:chOff x="93979" y="699453"/>
              <a:chExt cx="3986530" cy="2951480"/>
            </a:xfrm>
            <a:grpFill/>
          </p:grpSpPr>
          <p:sp>
            <p:nvSpPr>
              <p:cNvPr id="19" name="Freeform 6016">
                <a:extLst>
                  <a:ext uri="{FF2B5EF4-FFF2-40B4-BE49-F238E27FC236}">
                    <a16:creationId xmlns:a16="http://schemas.microsoft.com/office/drawing/2014/main" id="{161F0D1E-FA2D-4759-8F60-8BFE1ABFD430}"/>
                  </a:ext>
                </a:extLst>
              </p:cNvPr>
              <p:cNvSpPr>
                <a:spLocks/>
              </p:cNvSpPr>
              <p:nvPr/>
            </p:nvSpPr>
            <p:spPr bwMode="auto">
              <a:xfrm>
                <a:off x="1352550" y="1099503"/>
                <a:ext cx="40640" cy="26670"/>
              </a:xfrm>
              <a:custGeom>
                <a:avLst/>
                <a:gdLst/>
                <a:ahLst/>
                <a:cxnLst>
                  <a:cxn ang="0">
                    <a:pos x="54" y="2"/>
                  </a:cxn>
                  <a:cxn ang="0">
                    <a:pos x="54" y="2"/>
                  </a:cxn>
                  <a:cxn ang="0">
                    <a:pos x="32" y="12"/>
                  </a:cxn>
                  <a:cxn ang="0">
                    <a:pos x="10" y="24"/>
                  </a:cxn>
                  <a:cxn ang="0">
                    <a:pos x="4" y="30"/>
                  </a:cxn>
                  <a:cxn ang="0">
                    <a:pos x="0" y="36"/>
                  </a:cxn>
                  <a:cxn ang="0">
                    <a:pos x="2" y="38"/>
                  </a:cxn>
                  <a:cxn ang="0">
                    <a:pos x="4" y="40"/>
                  </a:cxn>
                  <a:cxn ang="0">
                    <a:pos x="16" y="42"/>
                  </a:cxn>
                  <a:cxn ang="0">
                    <a:pos x="16" y="42"/>
                  </a:cxn>
                  <a:cxn ang="0">
                    <a:pos x="22" y="42"/>
                  </a:cxn>
                  <a:cxn ang="0">
                    <a:pos x="28" y="42"/>
                  </a:cxn>
                  <a:cxn ang="0">
                    <a:pos x="40" y="36"/>
                  </a:cxn>
                  <a:cxn ang="0">
                    <a:pos x="50" y="28"/>
                  </a:cxn>
                  <a:cxn ang="0">
                    <a:pos x="58" y="20"/>
                  </a:cxn>
                  <a:cxn ang="0">
                    <a:pos x="62" y="10"/>
                  </a:cxn>
                  <a:cxn ang="0">
                    <a:pos x="64" y="4"/>
                  </a:cxn>
                  <a:cxn ang="0">
                    <a:pos x="64" y="2"/>
                  </a:cxn>
                  <a:cxn ang="0">
                    <a:pos x="62" y="0"/>
                  </a:cxn>
                  <a:cxn ang="0">
                    <a:pos x="58" y="0"/>
                  </a:cxn>
                  <a:cxn ang="0">
                    <a:pos x="54" y="2"/>
                  </a:cxn>
                  <a:cxn ang="0">
                    <a:pos x="54" y="2"/>
                  </a:cxn>
                </a:cxnLst>
                <a:rect l="0" t="0" r="r" b="b"/>
                <a:pathLst>
                  <a:path w="64" h="42">
                    <a:moveTo>
                      <a:pt x="54" y="2"/>
                    </a:moveTo>
                    <a:lnTo>
                      <a:pt x="54" y="2"/>
                    </a:lnTo>
                    <a:lnTo>
                      <a:pt x="32" y="12"/>
                    </a:lnTo>
                    <a:lnTo>
                      <a:pt x="10" y="24"/>
                    </a:lnTo>
                    <a:lnTo>
                      <a:pt x="4" y="30"/>
                    </a:lnTo>
                    <a:lnTo>
                      <a:pt x="0" y="36"/>
                    </a:lnTo>
                    <a:lnTo>
                      <a:pt x="2" y="38"/>
                    </a:lnTo>
                    <a:lnTo>
                      <a:pt x="4" y="40"/>
                    </a:lnTo>
                    <a:lnTo>
                      <a:pt x="16" y="42"/>
                    </a:lnTo>
                    <a:lnTo>
                      <a:pt x="16" y="42"/>
                    </a:lnTo>
                    <a:lnTo>
                      <a:pt x="22" y="42"/>
                    </a:lnTo>
                    <a:lnTo>
                      <a:pt x="28" y="42"/>
                    </a:lnTo>
                    <a:lnTo>
                      <a:pt x="40" y="36"/>
                    </a:lnTo>
                    <a:lnTo>
                      <a:pt x="50" y="28"/>
                    </a:lnTo>
                    <a:lnTo>
                      <a:pt x="58" y="20"/>
                    </a:lnTo>
                    <a:lnTo>
                      <a:pt x="62" y="10"/>
                    </a:lnTo>
                    <a:lnTo>
                      <a:pt x="64" y="4"/>
                    </a:lnTo>
                    <a:lnTo>
                      <a:pt x="64" y="2"/>
                    </a:lnTo>
                    <a:lnTo>
                      <a:pt x="62" y="0"/>
                    </a:lnTo>
                    <a:lnTo>
                      <a:pt x="58" y="0"/>
                    </a:lnTo>
                    <a:lnTo>
                      <a:pt x="54" y="2"/>
                    </a:lnTo>
                    <a:lnTo>
                      <a:pt x="54" y="2"/>
                    </a:lnTo>
                    <a:close/>
                  </a:path>
                </a:pathLst>
              </a:custGeom>
              <a:grpFill/>
              <a:ln w="6350">
                <a:noFill/>
                <a:round/>
                <a:headEnd/>
                <a:tailEnd/>
              </a:ln>
            </p:spPr>
            <p:txBody>
              <a:bodyPr/>
              <a:lstStyle/>
              <a:p>
                <a:endParaRPr lang="da-DK" b="1"/>
              </a:p>
            </p:txBody>
          </p:sp>
          <p:sp>
            <p:nvSpPr>
              <p:cNvPr id="20" name="Freeform 6017">
                <a:extLst>
                  <a:ext uri="{FF2B5EF4-FFF2-40B4-BE49-F238E27FC236}">
                    <a16:creationId xmlns:a16="http://schemas.microsoft.com/office/drawing/2014/main" id="{F774CF59-AABE-45F2-AFED-64A1E0DE025A}"/>
                  </a:ext>
                </a:extLst>
              </p:cNvPr>
              <p:cNvSpPr>
                <a:spLocks/>
              </p:cNvSpPr>
              <p:nvPr/>
            </p:nvSpPr>
            <p:spPr bwMode="auto">
              <a:xfrm>
                <a:off x="1184910" y="1173163"/>
                <a:ext cx="270510" cy="165100"/>
              </a:xfrm>
              <a:custGeom>
                <a:avLst/>
                <a:gdLst/>
                <a:ahLst/>
                <a:cxnLst>
                  <a:cxn ang="0">
                    <a:pos x="20" y="198"/>
                  </a:cxn>
                  <a:cxn ang="0">
                    <a:pos x="68" y="214"/>
                  </a:cxn>
                  <a:cxn ang="0">
                    <a:pos x="92" y="232"/>
                  </a:cxn>
                  <a:cxn ang="0">
                    <a:pos x="106" y="256"/>
                  </a:cxn>
                  <a:cxn ang="0">
                    <a:pos x="116" y="260"/>
                  </a:cxn>
                  <a:cxn ang="0">
                    <a:pos x="146" y="248"/>
                  </a:cxn>
                  <a:cxn ang="0">
                    <a:pos x="168" y="236"/>
                  </a:cxn>
                  <a:cxn ang="0">
                    <a:pos x="184" y="238"/>
                  </a:cxn>
                  <a:cxn ang="0">
                    <a:pos x="208" y="232"/>
                  </a:cxn>
                  <a:cxn ang="0">
                    <a:pos x="216" y="226"/>
                  </a:cxn>
                  <a:cxn ang="0">
                    <a:pos x="224" y="200"/>
                  </a:cxn>
                  <a:cxn ang="0">
                    <a:pos x="232" y="178"/>
                  </a:cxn>
                  <a:cxn ang="0">
                    <a:pos x="254" y="172"/>
                  </a:cxn>
                  <a:cxn ang="0">
                    <a:pos x="266" y="158"/>
                  </a:cxn>
                  <a:cxn ang="0">
                    <a:pos x="280" y="140"/>
                  </a:cxn>
                  <a:cxn ang="0">
                    <a:pos x="322" y="124"/>
                  </a:cxn>
                  <a:cxn ang="0">
                    <a:pos x="392" y="94"/>
                  </a:cxn>
                  <a:cxn ang="0">
                    <a:pos x="418" y="86"/>
                  </a:cxn>
                  <a:cxn ang="0">
                    <a:pos x="424" y="72"/>
                  </a:cxn>
                  <a:cxn ang="0">
                    <a:pos x="408" y="64"/>
                  </a:cxn>
                  <a:cxn ang="0">
                    <a:pos x="370" y="40"/>
                  </a:cxn>
                  <a:cxn ang="0">
                    <a:pos x="334" y="22"/>
                  </a:cxn>
                  <a:cxn ang="0">
                    <a:pos x="302" y="22"/>
                  </a:cxn>
                  <a:cxn ang="0">
                    <a:pos x="284" y="30"/>
                  </a:cxn>
                  <a:cxn ang="0">
                    <a:pos x="276" y="40"/>
                  </a:cxn>
                  <a:cxn ang="0">
                    <a:pos x="272" y="36"/>
                  </a:cxn>
                  <a:cxn ang="0">
                    <a:pos x="268" y="26"/>
                  </a:cxn>
                  <a:cxn ang="0">
                    <a:pos x="260" y="26"/>
                  </a:cxn>
                  <a:cxn ang="0">
                    <a:pos x="234" y="22"/>
                  </a:cxn>
                  <a:cxn ang="0">
                    <a:pos x="192" y="2"/>
                  </a:cxn>
                  <a:cxn ang="0">
                    <a:pos x="168" y="0"/>
                  </a:cxn>
                  <a:cxn ang="0">
                    <a:pos x="138" y="6"/>
                  </a:cxn>
                  <a:cxn ang="0">
                    <a:pos x="54" y="16"/>
                  </a:cxn>
                  <a:cxn ang="0">
                    <a:pos x="50" y="20"/>
                  </a:cxn>
                  <a:cxn ang="0">
                    <a:pos x="56" y="28"/>
                  </a:cxn>
                  <a:cxn ang="0">
                    <a:pos x="64" y="46"/>
                  </a:cxn>
                  <a:cxn ang="0">
                    <a:pos x="76" y="52"/>
                  </a:cxn>
                  <a:cxn ang="0">
                    <a:pos x="86" y="60"/>
                  </a:cxn>
                  <a:cxn ang="0">
                    <a:pos x="74" y="72"/>
                  </a:cxn>
                  <a:cxn ang="0">
                    <a:pos x="72" y="80"/>
                  </a:cxn>
                  <a:cxn ang="0">
                    <a:pos x="58" y="84"/>
                  </a:cxn>
                  <a:cxn ang="0">
                    <a:pos x="56" y="90"/>
                  </a:cxn>
                  <a:cxn ang="0">
                    <a:pos x="48" y="106"/>
                  </a:cxn>
                  <a:cxn ang="0">
                    <a:pos x="46" y="114"/>
                  </a:cxn>
                  <a:cxn ang="0">
                    <a:pos x="56" y="122"/>
                  </a:cxn>
                  <a:cxn ang="0">
                    <a:pos x="44" y="126"/>
                  </a:cxn>
                  <a:cxn ang="0">
                    <a:pos x="30" y="130"/>
                  </a:cxn>
                  <a:cxn ang="0">
                    <a:pos x="34" y="140"/>
                  </a:cxn>
                  <a:cxn ang="0">
                    <a:pos x="22" y="160"/>
                  </a:cxn>
                  <a:cxn ang="0">
                    <a:pos x="4" y="182"/>
                  </a:cxn>
                  <a:cxn ang="0">
                    <a:pos x="0" y="192"/>
                  </a:cxn>
                  <a:cxn ang="0">
                    <a:pos x="2" y="196"/>
                  </a:cxn>
                </a:cxnLst>
                <a:rect l="0" t="0" r="r" b="b"/>
                <a:pathLst>
                  <a:path w="426" h="260">
                    <a:moveTo>
                      <a:pt x="2" y="196"/>
                    </a:moveTo>
                    <a:lnTo>
                      <a:pt x="2" y="196"/>
                    </a:lnTo>
                    <a:lnTo>
                      <a:pt x="20" y="198"/>
                    </a:lnTo>
                    <a:lnTo>
                      <a:pt x="38" y="204"/>
                    </a:lnTo>
                    <a:lnTo>
                      <a:pt x="68" y="214"/>
                    </a:lnTo>
                    <a:lnTo>
                      <a:pt x="68" y="214"/>
                    </a:lnTo>
                    <a:lnTo>
                      <a:pt x="78" y="220"/>
                    </a:lnTo>
                    <a:lnTo>
                      <a:pt x="86" y="226"/>
                    </a:lnTo>
                    <a:lnTo>
                      <a:pt x="92" y="232"/>
                    </a:lnTo>
                    <a:lnTo>
                      <a:pt x="96" y="240"/>
                    </a:lnTo>
                    <a:lnTo>
                      <a:pt x="102" y="252"/>
                    </a:lnTo>
                    <a:lnTo>
                      <a:pt x="106" y="256"/>
                    </a:lnTo>
                    <a:lnTo>
                      <a:pt x="110" y="260"/>
                    </a:lnTo>
                    <a:lnTo>
                      <a:pt x="110" y="260"/>
                    </a:lnTo>
                    <a:lnTo>
                      <a:pt x="116" y="260"/>
                    </a:lnTo>
                    <a:lnTo>
                      <a:pt x="122" y="260"/>
                    </a:lnTo>
                    <a:lnTo>
                      <a:pt x="134" y="256"/>
                    </a:lnTo>
                    <a:lnTo>
                      <a:pt x="146" y="248"/>
                    </a:lnTo>
                    <a:lnTo>
                      <a:pt x="160" y="240"/>
                    </a:lnTo>
                    <a:lnTo>
                      <a:pt x="160" y="240"/>
                    </a:lnTo>
                    <a:lnTo>
                      <a:pt x="168" y="236"/>
                    </a:lnTo>
                    <a:lnTo>
                      <a:pt x="172" y="234"/>
                    </a:lnTo>
                    <a:lnTo>
                      <a:pt x="180" y="236"/>
                    </a:lnTo>
                    <a:lnTo>
                      <a:pt x="184" y="238"/>
                    </a:lnTo>
                    <a:lnTo>
                      <a:pt x="190" y="238"/>
                    </a:lnTo>
                    <a:lnTo>
                      <a:pt x="198" y="236"/>
                    </a:lnTo>
                    <a:lnTo>
                      <a:pt x="208" y="232"/>
                    </a:lnTo>
                    <a:lnTo>
                      <a:pt x="208" y="232"/>
                    </a:lnTo>
                    <a:lnTo>
                      <a:pt x="212" y="230"/>
                    </a:lnTo>
                    <a:lnTo>
                      <a:pt x="216" y="226"/>
                    </a:lnTo>
                    <a:lnTo>
                      <a:pt x="222" y="218"/>
                    </a:lnTo>
                    <a:lnTo>
                      <a:pt x="224" y="210"/>
                    </a:lnTo>
                    <a:lnTo>
                      <a:pt x="224" y="200"/>
                    </a:lnTo>
                    <a:lnTo>
                      <a:pt x="224" y="192"/>
                    </a:lnTo>
                    <a:lnTo>
                      <a:pt x="226" y="184"/>
                    </a:lnTo>
                    <a:lnTo>
                      <a:pt x="232" y="178"/>
                    </a:lnTo>
                    <a:lnTo>
                      <a:pt x="244" y="174"/>
                    </a:lnTo>
                    <a:lnTo>
                      <a:pt x="244" y="174"/>
                    </a:lnTo>
                    <a:lnTo>
                      <a:pt x="254" y="172"/>
                    </a:lnTo>
                    <a:lnTo>
                      <a:pt x="260" y="170"/>
                    </a:lnTo>
                    <a:lnTo>
                      <a:pt x="264" y="164"/>
                    </a:lnTo>
                    <a:lnTo>
                      <a:pt x="266" y="158"/>
                    </a:lnTo>
                    <a:lnTo>
                      <a:pt x="268" y="152"/>
                    </a:lnTo>
                    <a:lnTo>
                      <a:pt x="272" y="146"/>
                    </a:lnTo>
                    <a:lnTo>
                      <a:pt x="280" y="140"/>
                    </a:lnTo>
                    <a:lnTo>
                      <a:pt x="292" y="136"/>
                    </a:lnTo>
                    <a:lnTo>
                      <a:pt x="292" y="136"/>
                    </a:lnTo>
                    <a:lnTo>
                      <a:pt x="322" y="124"/>
                    </a:lnTo>
                    <a:lnTo>
                      <a:pt x="348" y="112"/>
                    </a:lnTo>
                    <a:lnTo>
                      <a:pt x="370" y="102"/>
                    </a:lnTo>
                    <a:lnTo>
                      <a:pt x="392" y="94"/>
                    </a:lnTo>
                    <a:lnTo>
                      <a:pt x="392" y="94"/>
                    </a:lnTo>
                    <a:lnTo>
                      <a:pt x="408" y="90"/>
                    </a:lnTo>
                    <a:lnTo>
                      <a:pt x="418" y="86"/>
                    </a:lnTo>
                    <a:lnTo>
                      <a:pt x="424" y="82"/>
                    </a:lnTo>
                    <a:lnTo>
                      <a:pt x="426" y="76"/>
                    </a:lnTo>
                    <a:lnTo>
                      <a:pt x="424" y="72"/>
                    </a:lnTo>
                    <a:lnTo>
                      <a:pt x="420" y="70"/>
                    </a:lnTo>
                    <a:lnTo>
                      <a:pt x="408" y="64"/>
                    </a:lnTo>
                    <a:lnTo>
                      <a:pt x="408" y="64"/>
                    </a:lnTo>
                    <a:lnTo>
                      <a:pt x="398" y="60"/>
                    </a:lnTo>
                    <a:lnTo>
                      <a:pt x="390" y="54"/>
                    </a:lnTo>
                    <a:lnTo>
                      <a:pt x="370" y="40"/>
                    </a:lnTo>
                    <a:lnTo>
                      <a:pt x="360" y="32"/>
                    </a:lnTo>
                    <a:lnTo>
                      <a:pt x="348" y="26"/>
                    </a:lnTo>
                    <a:lnTo>
                      <a:pt x="334" y="22"/>
                    </a:lnTo>
                    <a:lnTo>
                      <a:pt x="318" y="22"/>
                    </a:lnTo>
                    <a:lnTo>
                      <a:pt x="318" y="22"/>
                    </a:lnTo>
                    <a:lnTo>
                      <a:pt x="302" y="22"/>
                    </a:lnTo>
                    <a:lnTo>
                      <a:pt x="294" y="24"/>
                    </a:lnTo>
                    <a:lnTo>
                      <a:pt x="288" y="26"/>
                    </a:lnTo>
                    <a:lnTo>
                      <a:pt x="284" y="30"/>
                    </a:lnTo>
                    <a:lnTo>
                      <a:pt x="282" y="36"/>
                    </a:lnTo>
                    <a:lnTo>
                      <a:pt x="280" y="38"/>
                    </a:lnTo>
                    <a:lnTo>
                      <a:pt x="276" y="40"/>
                    </a:lnTo>
                    <a:lnTo>
                      <a:pt x="276" y="40"/>
                    </a:lnTo>
                    <a:lnTo>
                      <a:pt x="272" y="40"/>
                    </a:lnTo>
                    <a:lnTo>
                      <a:pt x="272" y="36"/>
                    </a:lnTo>
                    <a:lnTo>
                      <a:pt x="272" y="32"/>
                    </a:lnTo>
                    <a:lnTo>
                      <a:pt x="272" y="30"/>
                    </a:lnTo>
                    <a:lnTo>
                      <a:pt x="268" y="26"/>
                    </a:lnTo>
                    <a:lnTo>
                      <a:pt x="268" y="26"/>
                    </a:lnTo>
                    <a:lnTo>
                      <a:pt x="266" y="26"/>
                    </a:lnTo>
                    <a:lnTo>
                      <a:pt x="260" y="26"/>
                    </a:lnTo>
                    <a:lnTo>
                      <a:pt x="250" y="24"/>
                    </a:lnTo>
                    <a:lnTo>
                      <a:pt x="234" y="22"/>
                    </a:lnTo>
                    <a:lnTo>
                      <a:pt x="234" y="22"/>
                    </a:lnTo>
                    <a:lnTo>
                      <a:pt x="218" y="16"/>
                    </a:lnTo>
                    <a:lnTo>
                      <a:pt x="208" y="12"/>
                    </a:lnTo>
                    <a:lnTo>
                      <a:pt x="192" y="2"/>
                    </a:lnTo>
                    <a:lnTo>
                      <a:pt x="186" y="0"/>
                    </a:lnTo>
                    <a:lnTo>
                      <a:pt x="178" y="0"/>
                    </a:lnTo>
                    <a:lnTo>
                      <a:pt x="168" y="0"/>
                    </a:lnTo>
                    <a:lnTo>
                      <a:pt x="154" y="2"/>
                    </a:lnTo>
                    <a:lnTo>
                      <a:pt x="154" y="2"/>
                    </a:lnTo>
                    <a:lnTo>
                      <a:pt x="138" y="6"/>
                    </a:lnTo>
                    <a:lnTo>
                      <a:pt x="120" y="8"/>
                    </a:lnTo>
                    <a:lnTo>
                      <a:pt x="82" y="12"/>
                    </a:lnTo>
                    <a:lnTo>
                      <a:pt x="54" y="16"/>
                    </a:lnTo>
                    <a:lnTo>
                      <a:pt x="48" y="18"/>
                    </a:lnTo>
                    <a:lnTo>
                      <a:pt x="48" y="18"/>
                    </a:lnTo>
                    <a:lnTo>
                      <a:pt x="50" y="20"/>
                    </a:lnTo>
                    <a:lnTo>
                      <a:pt x="50" y="20"/>
                    </a:lnTo>
                    <a:lnTo>
                      <a:pt x="54" y="24"/>
                    </a:lnTo>
                    <a:lnTo>
                      <a:pt x="56" y="28"/>
                    </a:lnTo>
                    <a:lnTo>
                      <a:pt x="58" y="36"/>
                    </a:lnTo>
                    <a:lnTo>
                      <a:pt x="60" y="42"/>
                    </a:lnTo>
                    <a:lnTo>
                      <a:pt x="64" y="46"/>
                    </a:lnTo>
                    <a:lnTo>
                      <a:pt x="68" y="48"/>
                    </a:lnTo>
                    <a:lnTo>
                      <a:pt x="76" y="52"/>
                    </a:lnTo>
                    <a:lnTo>
                      <a:pt x="76" y="52"/>
                    </a:lnTo>
                    <a:lnTo>
                      <a:pt x="84" y="56"/>
                    </a:lnTo>
                    <a:lnTo>
                      <a:pt x="86" y="58"/>
                    </a:lnTo>
                    <a:lnTo>
                      <a:pt x="86" y="60"/>
                    </a:lnTo>
                    <a:lnTo>
                      <a:pt x="84" y="64"/>
                    </a:lnTo>
                    <a:lnTo>
                      <a:pt x="76" y="68"/>
                    </a:lnTo>
                    <a:lnTo>
                      <a:pt x="74" y="72"/>
                    </a:lnTo>
                    <a:lnTo>
                      <a:pt x="72" y="76"/>
                    </a:lnTo>
                    <a:lnTo>
                      <a:pt x="72" y="76"/>
                    </a:lnTo>
                    <a:lnTo>
                      <a:pt x="72" y="80"/>
                    </a:lnTo>
                    <a:lnTo>
                      <a:pt x="70" y="82"/>
                    </a:lnTo>
                    <a:lnTo>
                      <a:pt x="64" y="82"/>
                    </a:lnTo>
                    <a:lnTo>
                      <a:pt x="58" y="84"/>
                    </a:lnTo>
                    <a:lnTo>
                      <a:pt x="56" y="86"/>
                    </a:lnTo>
                    <a:lnTo>
                      <a:pt x="56" y="90"/>
                    </a:lnTo>
                    <a:lnTo>
                      <a:pt x="56" y="90"/>
                    </a:lnTo>
                    <a:lnTo>
                      <a:pt x="56" y="94"/>
                    </a:lnTo>
                    <a:lnTo>
                      <a:pt x="54" y="98"/>
                    </a:lnTo>
                    <a:lnTo>
                      <a:pt x="48" y="106"/>
                    </a:lnTo>
                    <a:lnTo>
                      <a:pt x="44" y="110"/>
                    </a:lnTo>
                    <a:lnTo>
                      <a:pt x="44" y="112"/>
                    </a:lnTo>
                    <a:lnTo>
                      <a:pt x="46" y="114"/>
                    </a:lnTo>
                    <a:lnTo>
                      <a:pt x="46" y="114"/>
                    </a:lnTo>
                    <a:lnTo>
                      <a:pt x="54" y="118"/>
                    </a:lnTo>
                    <a:lnTo>
                      <a:pt x="56" y="122"/>
                    </a:lnTo>
                    <a:lnTo>
                      <a:pt x="56" y="124"/>
                    </a:lnTo>
                    <a:lnTo>
                      <a:pt x="54" y="124"/>
                    </a:lnTo>
                    <a:lnTo>
                      <a:pt x="44" y="126"/>
                    </a:lnTo>
                    <a:lnTo>
                      <a:pt x="44" y="126"/>
                    </a:lnTo>
                    <a:lnTo>
                      <a:pt x="34" y="128"/>
                    </a:lnTo>
                    <a:lnTo>
                      <a:pt x="30" y="130"/>
                    </a:lnTo>
                    <a:lnTo>
                      <a:pt x="30" y="134"/>
                    </a:lnTo>
                    <a:lnTo>
                      <a:pt x="34" y="140"/>
                    </a:lnTo>
                    <a:lnTo>
                      <a:pt x="34" y="140"/>
                    </a:lnTo>
                    <a:lnTo>
                      <a:pt x="34" y="144"/>
                    </a:lnTo>
                    <a:lnTo>
                      <a:pt x="32" y="150"/>
                    </a:lnTo>
                    <a:lnTo>
                      <a:pt x="22" y="160"/>
                    </a:lnTo>
                    <a:lnTo>
                      <a:pt x="10" y="172"/>
                    </a:lnTo>
                    <a:lnTo>
                      <a:pt x="6" y="178"/>
                    </a:lnTo>
                    <a:lnTo>
                      <a:pt x="4" y="182"/>
                    </a:lnTo>
                    <a:lnTo>
                      <a:pt x="4" y="182"/>
                    </a:lnTo>
                    <a:lnTo>
                      <a:pt x="2" y="188"/>
                    </a:lnTo>
                    <a:lnTo>
                      <a:pt x="0" y="192"/>
                    </a:lnTo>
                    <a:lnTo>
                      <a:pt x="0" y="194"/>
                    </a:lnTo>
                    <a:lnTo>
                      <a:pt x="2" y="196"/>
                    </a:lnTo>
                    <a:lnTo>
                      <a:pt x="2" y="196"/>
                    </a:lnTo>
                    <a:close/>
                  </a:path>
                </a:pathLst>
              </a:custGeom>
              <a:grpFill/>
              <a:ln w="6350">
                <a:noFill/>
                <a:round/>
                <a:headEnd/>
                <a:tailEnd/>
              </a:ln>
            </p:spPr>
            <p:txBody>
              <a:bodyPr/>
              <a:lstStyle/>
              <a:p>
                <a:endParaRPr lang="da-DK" b="1"/>
              </a:p>
            </p:txBody>
          </p:sp>
          <p:sp>
            <p:nvSpPr>
              <p:cNvPr id="21" name="Freeform 6018">
                <a:extLst>
                  <a:ext uri="{FF2B5EF4-FFF2-40B4-BE49-F238E27FC236}">
                    <a16:creationId xmlns:a16="http://schemas.microsoft.com/office/drawing/2014/main" id="{DACBE376-93DF-421E-B3B0-BEB3645EBAB8}"/>
                  </a:ext>
                </a:extLst>
              </p:cNvPr>
              <p:cNvSpPr>
                <a:spLocks/>
              </p:cNvSpPr>
              <p:nvPr/>
            </p:nvSpPr>
            <p:spPr bwMode="auto">
              <a:xfrm>
                <a:off x="1258570" y="1024573"/>
                <a:ext cx="190500" cy="87630"/>
              </a:xfrm>
              <a:custGeom>
                <a:avLst/>
                <a:gdLst/>
                <a:ahLst/>
                <a:cxnLst>
                  <a:cxn ang="0">
                    <a:pos x="12" y="124"/>
                  </a:cxn>
                  <a:cxn ang="0">
                    <a:pos x="16" y="130"/>
                  </a:cxn>
                  <a:cxn ang="0">
                    <a:pos x="36" y="120"/>
                  </a:cxn>
                  <a:cxn ang="0">
                    <a:pos x="50" y="118"/>
                  </a:cxn>
                  <a:cxn ang="0">
                    <a:pos x="66" y="124"/>
                  </a:cxn>
                  <a:cxn ang="0">
                    <a:pos x="76" y="124"/>
                  </a:cxn>
                  <a:cxn ang="0">
                    <a:pos x="88" y="114"/>
                  </a:cxn>
                  <a:cxn ang="0">
                    <a:pos x="94" y="122"/>
                  </a:cxn>
                  <a:cxn ang="0">
                    <a:pos x="112" y="138"/>
                  </a:cxn>
                  <a:cxn ang="0">
                    <a:pos x="132" y="132"/>
                  </a:cxn>
                  <a:cxn ang="0">
                    <a:pos x="138" y="114"/>
                  </a:cxn>
                  <a:cxn ang="0">
                    <a:pos x="146" y="110"/>
                  </a:cxn>
                  <a:cxn ang="0">
                    <a:pos x="156" y="114"/>
                  </a:cxn>
                  <a:cxn ang="0">
                    <a:pos x="174" y="94"/>
                  </a:cxn>
                  <a:cxn ang="0">
                    <a:pos x="182" y="76"/>
                  </a:cxn>
                  <a:cxn ang="0">
                    <a:pos x="186" y="66"/>
                  </a:cxn>
                  <a:cxn ang="0">
                    <a:pos x="206" y="56"/>
                  </a:cxn>
                  <a:cxn ang="0">
                    <a:pos x="208" y="64"/>
                  </a:cxn>
                  <a:cxn ang="0">
                    <a:pos x="206" y="88"/>
                  </a:cxn>
                  <a:cxn ang="0">
                    <a:pos x="214" y="96"/>
                  </a:cxn>
                  <a:cxn ang="0">
                    <a:pos x="236" y="100"/>
                  </a:cxn>
                  <a:cxn ang="0">
                    <a:pos x="244" y="92"/>
                  </a:cxn>
                  <a:cxn ang="0">
                    <a:pos x="246" y="80"/>
                  </a:cxn>
                  <a:cxn ang="0">
                    <a:pos x="274" y="74"/>
                  </a:cxn>
                  <a:cxn ang="0">
                    <a:pos x="294" y="60"/>
                  </a:cxn>
                  <a:cxn ang="0">
                    <a:pos x="280" y="42"/>
                  </a:cxn>
                  <a:cxn ang="0">
                    <a:pos x="272" y="36"/>
                  </a:cxn>
                  <a:cxn ang="0">
                    <a:pos x="278" y="28"/>
                  </a:cxn>
                  <a:cxn ang="0">
                    <a:pos x="300" y="18"/>
                  </a:cxn>
                  <a:cxn ang="0">
                    <a:pos x="288" y="8"/>
                  </a:cxn>
                  <a:cxn ang="0">
                    <a:pos x="258" y="0"/>
                  </a:cxn>
                  <a:cxn ang="0">
                    <a:pos x="244" y="4"/>
                  </a:cxn>
                  <a:cxn ang="0">
                    <a:pos x="234" y="16"/>
                  </a:cxn>
                  <a:cxn ang="0">
                    <a:pos x="202" y="12"/>
                  </a:cxn>
                  <a:cxn ang="0">
                    <a:pos x="160" y="18"/>
                  </a:cxn>
                  <a:cxn ang="0">
                    <a:pos x="128" y="38"/>
                  </a:cxn>
                  <a:cxn ang="0">
                    <a:pos x="102" y="58"/>
                  </a:cxn>
                  <a:cxn ang="0">
                    <a:pos x="82" y="66"/>
                  </a:cxn>
                  <a:cxn ang="0">
                    <a:pos x="66" y="78"/>
                  </a:cxn>
                  <a:cxn ang="0">
                    <a:pos x="44" y="90"/>
                  </a:cxn>
                  <a:cxn ang="0">
                    <a:pos x="28" y="86"/>
                  </a:cxn>
                  <a:cxn ang="0">
                    <a:pos x="12" y="96"/>
                  </a:cxn>
                  <a:cxn ang="0">
                    <a:pos x="2" y="112"/>
                  </a:cxn>
                  <a:cxn ang="0">
                    <a:pos x="14" y="116"/>
                  </a:cxn>
                </a:cxnLst>
                <a:rect l="0" t="0" r="r" b="b"/>
                <a:pathLst>
                  <a:path w="300" h="138">
                    <a:moveTo>
                      <a:pt x="14" y="120"/>
                    </a:moveTo>
                    <a:lnTo>
                      <a:pt x="14" y="120"/>
                    </a:lnTo>
                    <a:lnTo>
                      <a:pt x="12" y="124"/>
                    </a:lnTo>
                    <a:lnTo>
                      <a:pt x="12" y="126"/>
                    </a:lnTo>
                    <a:lnTo>
                      <a:pt x="14" y="128"/>
                    </a:lnTo>
                    <a:lnTo>
                      <a:pt x="16" y="130"/>
                    </a:lnTo>
                    <a:lnTo>
                      <a:pt x="24" y="128"/>
                    </a:lnTo>
                    <a:lnTo>
                      <a:pt x="36" y="120"/>
                    </a:lnTo>
                    <a:lnTo>
                      <a:pt x="36" y="120"/>
                    </a:lnTo>
                    <a:lnTo>
                      <a:pt x="42" y="118"/>
                    </a:lnTo>
                    <a:lnTo>
                      <a:pt x="46" y="116"/>
                    </a:lnTo>
                    <a:lnTo>
                      <a:pt x="50" y="118"/>
                    </a:lnTo>
                    <a:lnTo>
                      <a:pt x="52" y="118"/>
                    </a:lnTo>
                    <a:lnTo>
                      <a:pt x="60" y="124"/>
                    </a:lnTo>
                    <a:lnTo>
                      <a:pt x="66" y="124"/>
                    </a:lnTo>
                    <a:lnTo>
                      <a:pt x="72" y="126"/>
                    </a:lnTo>
                    <a:lnTo>
                      <a:pt x="72" y="126"/>
                    </a:lnTo>
                    <a:lnTo>
                      <a:pt x="76" y="124"/>
                    </a:lnTo>
                    <a:lnTo>
                      <a:pt x="82" y="122"/>
                    </a:lnTo>
                    <a:lnTo>
                      <a:pt x="86" y="116"/>
                    </a:lnTo>
                    <a:lnTo>
                      <a:pt x="88" y="114"/>
                    </a:lnTo>
                    <a:lnTo>
                      <a:pt x="90" y="114"/>
                    </a:lnTo>
                    <a:lnTo>
                      <a:pt x="94" y="122"/>
                    </a:lnTo>
                    <a:lnTo>
                      <a:pt x="94" y="122"/>
                    </a:lnTo>
                    <a:lnTo>
                      <a:pt x="98" y="130"/>
                    </a:lnTo>
                    <a:lnTo>
                      <a:pt x="104" y="134"/>
                    </a:lnTo>
                    <a:lnTo>
                      <a:pt x="112" y="138"/>
                    </a:lnTo>
                    <a:lnTo>
                      <a:pt x="118" y="138"/>
                    </a:lnTo>
                    <a:lnTo>
                      <a:pt x="126" y="136"/>
                    </a:lnTo>
                    <a:lnTo>
                      <a:pt x="132" y="132"/>
                    </a:lnTo>
                    <a:lnTo>
                      <a:pt x="136" y="124"/>
                    </a:lnTo>
                    <a:lnTo>
                      <a:pt x="138" y="114"/>
                    </a:lnTo>
                    <a:lnTo>
                      <a:pt x="138" y="114"/>
                    </a:lnTo>
                    <a:lnTo>
                      <a:pt x="138" y="106"/>
                    </a:lnTo>
                    <a:lnTo>
                      <a:pt x="140" y="104"/>
                    </a:lnTo>
                    <a:lnTo>
                      <a:pt x="146" y="110"/>
                    </a:lnTo>
                    <a:lnTo>
                      <a:pt x="150" y="114"/>
                    </a:lnTo>
                    <a:lnTo>
                      <a:pt x="154" y="114"/>
                    </a:lnTo>
                    <a:lnTo>
                      <a:pt x="156" y="114"/>
                    </a:lnTo>
                    <a:lnTo>
                      <a:pt x="160" y="112"/>
                    </a:lnTo>
                    <a:lnTo>
                      <a:pt x="164" y="108"/>
                    </a:lnTo>
                    <a:lnTo>
                      <a:pt x="174" y="94"/>
                    </a:lnTo>
                    <a:lnTo>
                      <a:pt x="174" y="94"/>
                    </a:lnTo>
                    <a:lnTo>
                      <a:pt x="180" y="82"/>
                    </a:lnTo>
                    <a:lnTo>
                      <a:pt x="182" y="76"/>
                    </a:lnTo>
                    <a:lnTo>
                      <a:pt x="182" y="68"/>
                    </a:lnTo>
                    <a:lnTo>
                      <a:pt x="184" y="66"/>
                    </a:lnTo>
                    <a:lnTo>
                      <a:pt x="186" y="66"/>
                    </a:lnTo>
                    <a:lnTo>
                      <a:pt x="198" y="58"/>
                    </a:lnTo>
                    <a:lnTo>
                      <a:pt x="198" y="58"/>
                    </a:lnTo>
                    <a:lnTo>
                      <a:pt x="206" y="56"/>
                    </a:lnTo>
                    <a:lnTo>
                      <a:pt x="208" y="58"/>
                    </a:lnTo>
                    <a:lnTo>
                      <a:pt x="210" y="58"/>
                    </a:lnTo>
                    <a:lnTo>
                      <a:pt x="208" y="64"/>
                    </a:lnTo>
                    <a:lnTo>
                      <a:pt x="206" y="72"/>
                    </a:lnTo>
                    <a:lnTo>
                      <a:pt x="204" y="80"/>
                    </a:lnTo>
                    <a:lnTo>
                      <a:pt x="206" y="88"/>
                    </a:lnTo>
                    <a:lnTo>
                      <a:pt x="208" y="92"/>
                    </a:lnTo>
                    <a:lnTo>
                      <a:pt x="210" y="94"/>
                    </a:lnTo>
                    <a:lnTo>
                      <a:pt x="214" y="96"/>
                    </a:lnTo>
                    <a:lnTo>
                      <a:pt x="222" y="98"/>
                    </a:lnTo>
                    <a:lnTo>
                      <a:pt x="222" y="98"/>
                    </a:lnTo>
                    <a:lnTo>
                      <a:pt x="236" y="100"/>
                    </a:lnTo>
                    <a:lnTo>
                      <a:pt x="242" y="98"/>
                    </a:lnTo>
                    <a:lnTo>
                      <a:pt x="246" y="96"/>
                    </a:lnTo>
                    <a:lnTo>
                      <a:pt x="244" y="92"/>
                    </a:lnTo>
                    <a:lnTo>
                      <a:pt x="244" y="86"/>
                    </a:lnTo>
                    <a:lnTo>
                      <a:pt x="244" y="82"/>
                    </a:lnTo>
                    <a:lnTo>
                      <a:pt x="246" y="80"/>
                    </a:lnTo>
                    <a:lnTo>
                      <a:pt x="254" y="78"/>
                    </a:lnTo>
                    <a:lnTo>
                      <a:pt x="254" y="78"/>
                    </a:lnTo>
                    <a:lnTo>
                      <a:pt x="274" y="74"/>
                    </a:lnTo>
                    <a:lnTo>
                      <a:pt x="284" y="70"/>
                    </a:lnTo>
                    <a:lnTo>
                      <a:pt x="290" y="66"/>
                    </a:lnTo>
                    <a:lnTo>
                      <a:pt x="294" y="60"/>
                    </a:lnTo>
                    <a:lnTo>
                      <a:pt x="294" y="54"/>
                    </a:lnTo>
                    <a:lnTo>
                      <a:pt x="290" y="48"/>
                    </a:lnTo>
                    <a:lnTo>
                      <a:pt x="280" y="42"/>
                    </a:lnTo>
                    <a:lnTo>
                      <a:pt x="280" y="42"/>
                    </a:lnTo>
                    <a:lnTo>
                      <a:pt x="274" y="38"/>
                    </a:lnTo>
                    <a:lnTo>
                      <a:pt x="272" y="36"/>
                    </a:lnTo>
                    <a:lnTo>
                      <a:pt x="272" y="34"/>
                    </a:lnTo>
                    <a:lnTo>
                      <a:pt x="272" y="32"/>
                    </a:lnTo>
                    <a:lnTo>
                      <a:pt x="278" y="28"/>
                    </a:lnTo>
                    <a:lnTo>
                      <a:pt x="288" y="24"/>
                    </a:lnTo>
                    <a:lnTo>
                      <a:pt x="296" y="22"/>
                    </a:lnTo>
                    <a:lnTo>
                      <a:pt x="300" y="18"/>
                    </a:lnTo>
                    <a:lnTo>
                      <a:pt x="300" y="16"/>
                    </a:lnTo>
                    <a:lnTo>
                      <a:pt x="298" y="14"/>
                    </a:lnTo>
                    <a:lnTo>
                      <a:pt x="288" y="8"/>
                    </a:lnTo>
                    <a:lnTo>
                      <a:pt x="288" y="8"/>
                    </a:lnTo>
                    <a:lnTo>
                      <a:pt x="266" y="0"/>
                    </a:lnTo>
                    <a:lnTo>
                      <a:pt x="258" y="0"/>
                    </a:lnTo>
                    <a:lnTo>
                      <a:pt x="254" y="0"/>
                    </a:lnTo>
                    <a:lnTo>
                      <a:pt x="248" y="2"/>
                    </a:lnTo>
                    <a:lnTo>
                      <a:pt x="244" y="4"/>
                    </a:lnTo>
                    <a:lnTo>
                      <a:pt x="238" y="14"/>
                    </a:lnTo>
                    <a:lnTo>
                      <a:pt x="238" y="14"/>
                    </a:lnTo>
                    <a:lnTo>
                      <a:pt x="234" y="16"/>
                    </a:lnTo>
                    <a:lnTo>
                      <a:pt x="232" y="16"/>
                    </a:lnTo>
                    <a:lnTo>
                      <a:pt x="224" y="16"/>
                    </a:lnTo>
                    <a:lnTo>
                      <a:pt x="202" y="12"/>
                    </a:lnTo>
                    <a:lnTo>
                      <a:pt x="186" y="12"/>
                    </a:lnTo>
                    <a:lnTo>
                      <a:pt x="170" y="14"/>
                    </a:lnTo>
                    <a:lnTo>
                      <a:pt x="160" y="18"/>
                    </a:lnTo>
                    <a:lnTo>
                      <a:pt x="150" y="22"/>
                    </a:lnTo>
                    <a:lnTo>
                      <a:pt x="140" y="28"/>
                    </a:lnTo>
                    <a:lnTo>
                      <a:pt x="128" y="38"/>
                    </a:lnTo>
                    <a:lnTo>
                      <a:pt x="128" y="38"/>
                    </a:lnTo>
                    <a:lnTo>
                      <a:pt x="112" y="50"/>
                    </a:lnTo>
                    <a:lnTo>
                      <a:pt x="102" y="58"/>
                    </a:lnTo>
                    <a:lnTo>
                      <a:pt x="94" y="62"/>
                    </a:lnTo>
                    <a:lnTo>
                      <a:pt x="90" y="62"/>
                    </a:lnTo>
                    <a:lnTo>
                      <a:pt x="82" y="66"/>
                    </a:lnTo>
                    <a:lnTo>
                      <a:pt x="76" y="70"/>
                    </a:lnTo>
                    <a:lnTo>
                      <a:pt x="66" y="78"/>
                    </a:lnTo>
                    <a:lnTo>
                      <a:pt x="66" y="78"/>
                    </a:lnTo>
                    <a:lnTo>
                      <a:pt x="58" y="86"/>
                    </a:lnTo>
                    <a:lnTo>
                      <a:pt x="50" y="88"/>
                    </a:lnTo>
                    <a:lnTo>
                      <a:pt x="44" y="90"/>
                    </a:lnTo>
                    <a:lnTo>
                      <a:pt x="38" y="88"/>
                    </a:lnTo>
                    <a:lnTo>
                      <a:pt x="34" y="86"/>
                    </a:lnTo>
                    <a:lnTo>
                      <a:pt x="28" y="86"/>
                    </a:lnTo>
                    <a:lnTo>
                      <a:pt x="20" y="90"/>
                    </a:lnTo>
                    <a:lnTo>
                      <a:pt x="12" y="96"/>
                    </a:lnTo>
                    <a:lnTo>
                      <a:pt x="12" y="96"/>
                    </a:lnTo>
                    <a:lnTo>
                      <a:pt x="4" y="104"/>
                    </a:lnTo>
                    <a:lnTo>
                      <a:pt x="0" y="108"/>
                    </a:lnTo>
                    <a:lnTo>
                      <a:pt x="2" y="112"/>
                    </a:lnTo>
                    <a:lnTo>
                      <a:pt x="4" y="112"/>
                    </a:lnTo>
                    <a:lnTo>
                      <a:pt x="12" y="114"/>
                    </a:lnTo>
                    <a:lnTo>
                      <a:pt x="14" y="116"/>
                    </a:lnTo>
                    <a:lnTo>
                      <a:pt x="14" y="120"/>
                    </a:lnTo>
                    <a:lnTo>
                      <a:pt x="14" y="120"/>
                    </a:lnTo>
                    <a:close/>
                  </a:path>
                </a:pathLst>
              </a:custGeom>
              <a:grpFill/>
              <a:ln w="6350">
                <a:noFill/>
                <a:round/>
                <a:headEnd/>
                <a:tailEnd/>
              </a:ln>
            </p:spPr>
            <p:txBody>
              <a:bodyPr/>
              <a:lstStyle/>
              <a:p>
                <a:endParaRPr lang="da-DK" b="1"/>
              </a:p>
            </p:txBody>
          </p:sp>
          <p:sp>
            <p:nvSpPr>
              <p:cNvPr id="22" name="Freeform 6019">
                <a:extLst>
                  <a:ext uri="{FF2B5EF4-FFF2-40B4-BE49-F238E27FC236}">
                    <a16:creationId xmlns:a16="http://schemas.microsoft.com/office/drawing/2014/main" id="{F8CDB52E-16E7-4817-AF41-FD383F8F950E}"/>
                  </a:ext>
                </a:extLst>
              </p:cNvPr>
              <p:cNvSpPr>
                <a:spLocks/>
              </p:cNvSpPr>
              <p:nvPr/>
            </p:nvSpPr>
            <p:spPr bwMode="auto">
              <a:xfrm>
                <a:off x="1468120" y="1056323"/>
                <a:ext cx="35560" cy="10160"/>
              </a:xfrm>
              <a:custGeom>
                <a:avLst/>
                <a:gdLst/>
                <a:ahLst/>
                <a:cxnLst>
                  <a:cxn ang="0">
                    <a:pos x="0" y="8"/>
                  </a:cxn>
                  <a:cxn ang="0">
                    <a:pos x="0" y="8"/>
                  </a:cxn>
                  <a:cxn ang="0">
                    <a:pos x="0" y="12"/>
                  </a:cxn>
                  <a:cxn ang="0">
                    <a:pos x="4" y="14"/>
                  </a:cxn>
                  <a:cxn ang="0">
                    <a:pos x="18" y="16"/>
                  </a:cxn>
                  <a:cxn ang="0">
                    <a:pos x="38" y="16"/>
                  </a:cxn>
                  <a:cxn ang="0">
                    <a:pos x="46" y="14"/>
                  </a:cxn>
                  <a:cxn ang="0">
                    <a:pos x="54" y="12"/>
                  </a:cxn>
                  <a:cxn ang="0">
                    <a:pos x="54" y="12"/>
                  </a:cxn>
                  <a:cxn ang="0">
                    <a:pos x="56" y="10"/>
                  </a:cxn>
                  <a:cxn ang="0">
                    <a:pos x="56" y="8"/>
                  </a:cxn>
                  <a:cxn ang="0">
                    <a:pos x="54" y="6"/>
                  </a:cxn>
                  <a:cxn ang="0">
                    <a:pos x="46" y="2"/>
                  </a:cxn>
                  <a:cxn ang="0">
                    <a:pos x="36" y="2"/>
                  </a:cxn>
                  <a:cxn ang="0">
                    <a:pos x="26" y="0"/>
                  </a:cxn>
                  <a:cxn ang="0">
                    <a:pos x="16" y="2"/>
                  </a:cxn>
                  <a:cxn ang="0">
                    <a:pos x="6" y="4"/>
                  </a:cxn>
                  <a:cxn ang="0">
                    <a:pos x="0" y="8"/>
                  </a:cxn>
                  <a:cxn ang="0">
                    <a:pos x="0" y="8"/>
                  </a:cxn>
                </a:cxnLst>
                <a:rect l="0" t="0" r="r" b="b"/>
                <a:pathLst>
                  <a:path w="56" h="16">
                    <a:moveTo>
                      <a:pt x="0" y="8"/>
                    </a:moveTo>
                    <a:lnTo>
                      <a:pt x="0" y="8"/>
                    </a:lnTo>
                    <a:lnTo>
                      <a:pt x="0" y="12"/>
                    </a:lnTo>
                    <a:lnTo>
                      <a:pt x="4" y="14"/>
                    </a:lnTo>
                    <a:lnTo>
                      <a:pt x="18" y="16"/>
                    </a:lnTo>
                    <a:lnTo>
                      <a:pt x="38" y="16"/>
                    </a:lnTo>
                    <a:lnTo>
                      <a:pt x="46" y="14"/>
                    </a:lnTo>
                    <a:lnTo>
                      <a:pt x="54" y="12"/>
                    </a:lnTo>
                    <a:lnTo>
                      <a:pt x="54" y="12"/>
                    </a:lnTo>
                    <a:lnTo>
                      <a:pt x="56" y="10"/>
                    </a:lnTo>
                    <a:lnTo>
                      <a:pt x="56" y="8"/>
                    </a:lnTo>
                    <a:lnTo>
                      <a:pt x="54" y="6"/>
                    </a:lnTo>
                    <a:lnTo>
                      <a:pt x="46" y="2"/>
                    </a:lnTo>
                    <a:lnTo>
                      <a:pt x="36" y="2"/>
                    </a:lnTo>
                    <a:lnTo>
                      <a:pt x="26" y="0"/>
                    </a:lnTo>
                    <a:lnTo>
                      <a:pt x="16" y="2"/>
                    </a:lnTo>
                    <a:lnTo>
                      <a:pt x="6" y="4"/>
                    </a:lnTo>
                    <a:lnTo>
                      <a:pt x="0" y="8"/>
                    </a:lnTo>
                    <a:lnTo>
                      <a:pt x="0" y="8"/>
                    </a:lnTo>
                    <a:close/>
                  </a:path>
                </a:pathLst>
              </a:custGeom>
              <a:grpFill/>
              <a:ln w="6350">
                <a:noFill/>
                <a:round/>
                <a:headEnd/>
                <a:tailEnd/>
              </a:ln>
            </p:spPr>
            <p:txBody>
              <a:bodyPr/>
              <a:lstStyle/>
              <a:p>
                <a:endParaRPr lang="da-DK" b="1"/>
              </a:p>
            </p:txBody>
          </p:sp>
          <p:sp>
            <p:nvSpPr>
              <p:cNvPr id="23" name="Freeform 6020">
                <a:extLst>
                  <a:ext uri="{FF2B5EF4-FFF2-40B4-BE49-F238E27FC236}">
                    <a16:creationId xmlns:a16="http://schemas.microsoft.com/office/drawing/2014/main" id="{838F801A-39F6-4F33-8A7D-F16F03335FAF}"/>
                  </a:ext>
                </a:extLst>
              </p:cNvPr>
              <p:cNvSpPr>
                <a:spLocks/>
              </p:cNvSpPr>
              <p:nvPr/>
            </p:nvSpPr>
            <p:spPr bwMode="auto">
              <a:xfrm>
                <a:off x="1464310" y="996633"/>
                <a:ext cx="34290" cy="19050"/>
              </a:xfrm>
              <a:custGeom>
                <a:avLst/>
                <a:gdLst/>
                <a:ahLst/>
                <a:cxnLst>
                  <a:cxn ang="0">
                    <a:pos x="42" y="30"/>
                  </a:cxn>
                  <a:cxn ang="0">
                    <a:pos x="42" y="30"/>
                  </a:cxn>
                  <a:cxn ang="0">
                    <a:pos x="52" y="28"/>
                  </a:cxn>
                  <a:cxn ang="0">
                    <a:pos x="54" y="26"/>
                  </a:cxn>
                  <a:cxn ang="0">
                    <a:pos x="54" y="24"/>
                  </a:cxn>
                  <a:cxn ang="0">
                    <a:pos x="50" y="18"/>
                  </a:cxn>
                  <a:cxn ang="0">
                    <a:pos x="40" y="8"/>
                  </a:cxn>
                  <a:cxn ang="0">
                    <a:pos x="40" y="8"/>
                  </a:cxn>
                  <a:cxn ang="0">
                    <a:pos x="34" y="4"/>
                  </a:cxn>
                  <a:cxn ang="0">
                    <a:pos x="26" y="0"/>
                  </a:cxn>
                  <a:cxn ang="0">
                    <a:pos x="22" y="0"/>
                  </a:cxn>
                  <a:cxn ang="0">
                    <a:pos x="16" y="0"/>
                  </a:cxn>
                  <a:cxn ang="0">
                    <a:pos x="6" y="4"/>
                  </a:cxn>
                  <a:cxn ang="0">
                    <a:pos x="0" y="8"/>
                  </a:cxn>
                  <a:cxn ang="0">
                    <a:pos x="0" y="8"/>
                  </a:cxn>
                  <a:cxn ang="0">
                    <a:pos x="0" y="12"/>
                  </a:cxn>
                  <a:cxn ang="0">
                    <a:pos x="0" y="14"/>
                  </a:cxn>
                  <a:cxn ang="0">
                    <a:pos x="8" y="22"/>
                  </a:cxn>
                  <a:cxn ang="0">
                    <a:pos x="24" y="28"/>
                  </a:cxn>
                  <a:cxn ang="0">
                    <a:pos x="32" y="28"/>
                  </a:cxn>
                  <a:cxn ang="0">
                    <a:pos x="42" y="30"/>
                  </a:cxn>
                  <a:cxn ang="0">
                    <a:pos x="42" y="30"/>
                  </a:cxn>
                </a:cxnLst>
                <a:rect l="0" t="0" r="r" b="b"/>
                <a:pathLst>
                  <a:path w="54" h="30">
                    <a:moveTo>
                      <a:pt x="42" y="30"/>
                    </a:moveTo>
                    <a:lnTo>
                      <a:pt x="42" y="30"/>
                    </a:lnTo>
                    <a:lnTo>
                      <a:pt x="52" y="28"/>
                    </a:lnTo>
                    <a:lnTo>
                      <a:pt x="54" y="26"/>
                    </a:lnTo>
                    <a:lnTo>
                      <a:pt x="54" y="24"/>
                    </a:lnTo>
                    <a:lnTo>
                      <a:pt x="50" y="18"/>
                    </a:lnTo>
                    <a:lnTo>
                      <a:pt x="40" y="8"/>
                    </a:lnTo>
                    <a:lnTo>
                      <a:pt x="40" y="8"/>
                    </a:lnTo>
                    <a:lnTo>
                      <a:pt x="34" y="4"/>
                    </a:lnTo>
                    <a:lnTo>
                      <a:pt x="26" y="0"/>
                    </a:lnTo>
                    <a:lnTo>
                      <a:pt x="22" y="0"/>
                    </a:lnTo>
                    <a:lnTo>
                      <a:pt x="16" y="0"/>
                    </a:lnTo>
                    <a:lnTo>
                      <a:pt x="6" y="4"/>
                    </a:lnTo>
                    <a:lnTo>
                      <a:pt x="0" y="8"/>
                    </a:lnTo>
                    <a:lnTo>
                      <a:pt x="0" y="8"/>
                    </a:lnTo>
                    <a:lnTo>
                      <a:pt x="0" y="12"/>
                    </a:lnTo>
                    <a:lnTo>
                      <a:pt x="0" y="14"/>
                    </a:lnTo>
                    <a:lnTo>
                      <a:pt x="8" y="22"/>
                    </a:lnTo>
                    <a:lnTo>
                      <a:pt x="24" y="28"/>
                    </a:lnTo>
                    <a:lnTo>
                      <a:pt x="32" y="28"/>
                    </a:lnTo>
                    <a:lnTo>
                      <a:pt x="42" y="30"/>
                    </a:lnTo>
                    <a:lnTo>
                      <a:pt x="42" y="30"/>
                    </a:lnTo>
                    <a:close/>
                  </a:path>
                </a:pathLst>
              </a:custGeom>
              <a:grpFill/>
              <a:ln w="6350">
                <a:noFill/>
                <a:round/>
                <a:headEnd/>
                <a:tailEnd/>
              </a:ln>
            </p:spPr>
            <p:txBody>
              <a:bodyPr/>
              <a:lstStyle/>
              <a:p>
                <a:endParaRPr lang="da-DK" b="1"/>
              </a:p>
            </p:txBody>
          </p:sp>
          <p:sp>
            <p:nvSpPr>
              <p:cNvPr id="24" name="Freeform 6021">
                <a:extLst>
                  <a:ext uri="{FF2B5EF4-FFF2-40B4-BE49-F238E27FC236}">
                    <a16:creationId xmlns:a16="http://schemas.microsoft.com/office/drawing/2014/main" id="{BD3FD3F4-0FA5-4009-9D8E-C1321DFFACC5}"/>
                  </a:ext>
                </a:extLst>
              </p:cNvPr>
              <p:cNvSpPr>
                <a:spLocks/>
              </p:cNvSpPr>
              <p:nvPr/>
            </p:nvSpPr>
            <p:spPr bwMode="auto">
              <a:xfrm>
                <a:off x="1504950" y="994093"/>
                <a:ext cx="97790" cy="39370"/>
              </a:xfrm>
              <a:custGeom>
                <a:avLst/>
                <a:gdLst/>
                <a:ahLst/>
                <a:cxnLst>
                  <a:cxn ang="0">
                    <a:pos x="106" y="56"/>
                  </a:cxn>
                  <a:cxn ang="0">
                    <a:pos x="106" y="56"/>
                  </a:cxn>
                  <a:cxn ang="0">
                    <a:pos x="120" y="52"/>
                  </a:cxn>
                  <a:cxn ang="0">
                    <a:pos x="130" y="48"/>
                  </a:cxn>
                  <a:cxn ang="0">
                    <a:pos x="136" y="44"/>
                  </a:cxn>
                  <a:cxn ang="0">
                    <a:pos x="138" y="40"/>
                  </a:cxn>
                  <a:cxn ang="0">
                    <a:pos x="138" y="34"/>
                  </a:cxn>
                  <a:cxn ang="0">
                    <a:pos x="132" y="30"/>
                  </a:cxn>
                  <a:cxn ang="0">
                    <a:pos x="124" y="28"/>
                  </a:cxn>
                  <a:cxn ang="0">
                    <a:pos x="114" y="26"/>
                  </a:cxn>
                  <a:cxn ang="0">
                    <a:pos x="114" y="26"/>
                  </a:cxn>
                  <a:cxn ang="0">
                    <a:pos x="104" y="24"/>
                  </a:cxn>
                  <a:cxn ang="0">
                    <a:pos x="104" y="24"/>
                  </a:cxn>
                  <a:cxn ang="0">
                    <a:pos x="118" y="22"/>
                  </a:cxn>
                  <a:cxn ang="0">
                    <a:pos x="138" y="16"/>
                  </a:cxn>
                  <a:cxn ang="0">
                    <a:pos x="148" y="12"/>
                  </a:cxn>
                  <a:cxn ang="0">
                    <a:pos x="152" y="8"/>
                  </a:cxn>
                  <a:cxn ang="0">
                    <a:pos x="152" y="8"/>
                  </a:cxn>
                  <a:cxn ang="0">
                    <a:pos x="154" y="4"/>
                  </a:cxn>
                  <a:cxn ang="0">
                    <a:pos x="152" y="2"/>
                  </a:cxn>
                  <a:cxn ang="0">
                    <a:pos x="148" y="0"/>
                  </a:cxn>
                  <a:cxn ang="0">
                    <a:pos x="138" y="0"/>
                  </a:cxn>
                  <a:cxn ang="0">
                    <a:pos x="124" y="0"/>
                  </a:cxn>
                  <a:cxn ang="0">
                    <a:pos x="90" y="4"/>
                  </a:cxn>
                  <a:cxn ang="0">
                    <a:pos x="50" y="8"/>
                  </a:cxn>
                  <a:cxn ang="0">
                    <a:pos x="50" y="8"/>
                  </a:cxn>
                  <a:cxn ang="0">
                    <a:pos x="18" y="14"/>
                  </a:cxn>
                  <a:cxn ang="0">
                    <a:pos x="8" y="18"/>
                  </a:cxn>
                  <a:cxn ang="0">
                    <a:pos x="4" y="22"/>
                  </a:cxn>
                  <a:cxn ang="0">
                    <a:pos x="0" y="26"/>
                  </a:cxn>
                  <a:cxn ang="0">
                    <a:pos x="0" y="30"/>
                  </a:cxn>
                  <a:cxn ang="0">
                    <a:pos x="8" y="46"/>
                  </a:cxn>
                  <a:cxn ang="0">
                    <a:pos x="8" y="46"/>
                  </a:cxn>
                  <a:cxn ang="0">
                    <a:pos x="14" y="52"/>
                  </a:cxn>
                  <a:cxn ang="0">
                    <a:pos x="22" y="58"/>
                  </a:cxn>
                  <a:cxn ang="0">
                    <a:pos x="32" y="60"/>
                  </a:cxn>
                  <a:cxn ang="0">
                    <a:pos x="46" y="62"/>
                  </a:cxn>
                  <a:cxn ang="0">
                    <a:pos x="74" y="60"/>
                  </a:cxn>
                  <a:cxn ang="0">
                    <a:pos x="106" y="56"/>
                  </a:cxn>
                  <a:cxn ang="0">
                    <a:pos x="106" y="56"/>
                  </a:cxn>
                </a:cxnLst>
                <a:rect l="0" t="0" r="r" b="b"/>
                <a:pathLst>
                  <a:path w="154" h="62">
                    <a:moveTo>
                      <a:pt x="106" y="56"/>
                    </a:moveTo>
                    <a:lnTo>
                      <a:pt x="106" y="56"/>
                    </a:lnTo>
                    <a:lnTo>
                      <a:pt x="120" y="52"/>
                    </a:lnTo>
                    <a:lnTo>
                      <a:pt x="130" y="48"/>
                    </a:lnTo>
                    <a:lnTo>
                      <a:pt x="136" y="44"/>
                    </a:lnTo>
                    <a:lnTo>
                      <a:pt x="138" y="40"/>
                    </a:lnTo>
                    <a:lnTo>
                      <a:pt x="138" y="34"/>
                    </a:lnTo>
                    <a:lnTo>
                      <a:pt x="132" y="30"/>
                    </a:lnTo>
                    <a:lnTo>
                      <a:pt x="124" y="28"/>
                    </a:lnTo>
                    <a:lnTo>
                      <a:pt x="114" y="26"/>
                    </a:lnTo>
                    <a:lnTo>
                      <a:pt x="114" y="26"/>
                    </a:lnTo>
                    <a:lnTo>
                      <a:pt x="104" y="24"/>
                    </a:lnTo>
                    <a:lnTo>
                      <a:pt x="104" y="24"/>
                    </a:lnTo>
                    <a:lnTo>
                      <a:pt x="118" y="22"/>
                    </a:lnTo>
                    <a:lnTo>
                      <a:pt x="138" y="16"/>
                    </a:lnTo>
                    <a:lnTo>
                      <a:pt x="148" y="12"/>
                    </a:lnTo>
                    <a:lnTo>
                      <a:pt x="152" y="8"/>
                    </a:lnTo>
                    <a:lnTo>
                      <a:pt x="152" y="8"/>
                    </a:lnTo>
                    <a:lnTo>
                      <a:pt x="154" y="4"/>
                    </a:lnTo>
                    <a:lnTo>
                      <a:pt x="152" y="2"/>
                    </a:lnTo>
                    <a:lnTo>
                      <a:pt x="148" y="0"/>
                    </a:lnTo>
                    <a:lnTo>
                      <a:pt x="138" y="0"/>
                    </a:lnTo>
                    <a:lnTo>
                      <a:pt x="124" y="0"/>
                    </a:lnTo>
                    <a:lnTo>
                      <a:pt x="90" y="4"/>
                    </a:lnTo>
                    <a:lnTo>
                      <a:pt x="50" y="8"/>
                    </a:lnTo>
                    <a:lnTo>
                      <a:pt x="50" y="8"/>
                    </a:lnTo>
                    <a:lnTo>
                      <a:pt x="18" y="14"/>
                    </a:lnTo>
                    <a:lnTo>
                      <a:pt x="8" y="18"/>
                    </a:lnTo>
                    <a:lnTo>
                      <a:pt x="4" y="22"/>
                    </a:lnTo>
                    <a:lnTo>
                      <a:pt x="0" y="26"/>
                    </a:lnTo>
                    <a:lnTo>
                      <a:pt x="0" y="30"/>
                    </a:lnTo>
                    <a:lnTo>
                      <a:pt x="8" y="46"/>
                    </a:lnTo>
                    <a:lnTo>
                      <a:pt x="8" y="46"/>
                    </a:lnTo>
                    <a:lnTo>
                      <a:pt x="14" y="52"/>
                    </a:lnTo>
                    <a:lnTo>
                      <a:pt x="22" y="58"/>
                    </a:lnTo>
                    <a:lnTo>
                      <a:pt x="32" y="60"/>
                    </a:lnTo>
                    <a:lnTo>
                      <a:pt x="46" y="62"/>
                    </a:lnTo>
                    <a:lnTo>
                      <a:pt x="74" y="60"/>
                    </a:lnTo>
                    <a:lnTo>
                      <a:pt x="106" y="56"/>
                    </a:lnTo>
                    <a:lnTo>
                      <a:pt x="106" y="56"/>
                    </a:lnTo>
                    <a:close/>
                  </a:path>
                </a:pathLst>
              </a:custGeom>
              <a:grpFill/>
              <a:ln w="6350">
                <a:noFill/>
                <a:round/>
                <a:headEnd/>
                <a:tailEnd/>
              </a:ln>
            </p:spPr>
            <p:txBody>
              <a:bodyPr/>
              <a:lstStyle/>
              <a:p>
                <a:endParaRPr lang="da-DK" b="1"/>
              </a:p>
            </p:txBody>
          </p:sp>
          <p:sp>
            <p:nvSpPr>
              <p:cNvPr id="25" name="Freeform 6022">
                <a:extLst>
                  <a:ext uri="{FF2B5EF4-FFF2-40B4-BE49-F238E27FC236}">
                    <a16:creationId xmlns:a16="http://schemas.microsoft.com/office/drawing/2014/main" id="{0B631CFF-3642-465F-B907-21144EE1A06F}"/>
                  </a:ext>
                </a:extLst>
              </p:cNvPr>
              <p:cNvSpPr>
                <a:spLocks/>
              </p:cNvSpPr>
              <p:nvPr/>
            </p:nvSpPr>
            <p:spPr bwMode="auto">
              <a:xfrm>
                <a:off x="1772920" y="1067753"/>
                <a:ext cx="143510" cy="87630"/>
              </a:xfrm>
              <a:custGeom>
                <a:avLst/>
                <a:gdLst/>
                <a:ahLst/>
                <a:cxnLst>
                  <a:cxn ang="0">
                    <a:pos x="144" y="12"/>
                  </a:cxn>
                  <a:cxn ang="0">
                    <a:pos x="130" y="4"/>
                  </a:cxn>
                  <a:cxn ang="0">
                    <a:pos x="104" y="4"/>
                  </a:cxn>
                  <a:cxn ang="0">
                    <a:pos x="88" y="8"/>
                  </a:cxn>
                  <a:cxn ang="0">
                    <a:pos x="78" y="14"/>
                  </a:cxn>
                  <a:cxn ang="0">
                    <a:pos x="84" y="22"/>
                  </a:cxn>
                  <a:cxn ang="0">
                    <a:pos x="124" y="62"/>
                  </a:cxn>
                  <a:cxn ang="0">
                    <a:pos x="102" y="50"/>
                  </a:cxn>
                  <a:cxn ang="0">
                    <a:pos x="82" y="34"/>
                  </a:cxn>
                  <a:cxn ang="0">
                    <a:pos x="74" y="24"/>
                  </a:cxn>
                  <a:cxn ang="0">
                    <a:pos x="64" y="20"/>
                  </a:cxn>
                  <a:cxn ang="0">
                    <a:pos x="54" y="18"/>
                  </a:cxn>
                  <a:cxn ang="0">
                    <a:pos x="32" y="20"/>
                  </a:cxn>
                  <a:cxn ang="0">
                    <a:pos x="26" y="26"/>
                  </a:cxn>
                  <a:cxn ang="0">
                    <a:pos x="32" y="36"/>
                  </a:cxn>
                  <a:cxn ang="0">
                    <a:pos x="46" y="52"/>
                  </a:cxn>
                  <a:cxn ang="0">
                    <a:pos x="56" y="64"/>
                  </a:cxn>
                  <a:cxn ang="0">
                    <a:pos x="42" y="60"/>
                  </a:cxn>
                  <a:cxn ang="0">
                    <a:pos x="32" y="62"/>
                  </a:cxn>
                  <a:cxn ang="0">
                    <a:pos x="26" y="66"/>
                  </a:cxn>
                  <a:cxn ang="0">
                    <a:pos x="8" y="74"/>
                  </a:cxn>
                  <a:cxn ang="0">
                    <a:pos x="0" y="78"/>
                  </a:cxn>
                  <a:cxn ang="0">
                    <a:pos x="4" y="86"/>
                  </a:cxn>
                  <a:cxn ang="0">
                    <a:pos x="8" y="88"/>
                  </a:cxn>
                  <a:cxn ang="0">
                    <a:pos x="26" y="90"/>
                  </a:cxn>
                  <a:cxn ang="0">
                    <a:pos x="66" y="86"/>
                  </a:cxn>
                  <a:cxn ang="0">
                    <a:pos x="122" y="76"/>
                  </a:cxn>
                  <a:cxn ang="0">
                    <a:pos x="136" y="76"/>
                  </a:cxn>
                  <a:cxn ang="0">
                    <a:pos x="138" y="80"/>
                  </a:cxn>
                  <a:cxn ang="0">
                    <a:pos x="106" y="90"/>
                  </a:cxn>
                  <a:cxn ang="0">
                    <a:pos x="92" y="98"/>
                  </a:cxn>
                  <a:cxn ang="0">
                    <a:pos x="90" y="104"/>
                  </a:cxn>
                  <a:cxn ang="0">
                    <a:pos x="92" y="106"/>
                  </a:cxn>
                  <a:cxn ang="0">
                    <a:pos x="100" y="120"/>
                  </a:cxn>
                  <a:cxn ang="0">
                    <a:pos x="104" y="136"/>
                  </a:cxn>
                  <a:cxn ang="0">
                    <a:pos x="116" y="136"/>
                  </a:cxn>
                  <a:cxn ang="0">
                    <a:pos x="126" y="134"/>
                  </a:cxn>
                  <a:cxn ang="0">
                    <a:pos x="142" y="128"/>
                  </a:cxn>
                  <a:cxn ang="0">
                    <a:pos x="166" y="132"/>
                  </a:cxn>
                  <a:cxn ang="0">
                    <a:pos x="200" y="128"/>
                  </a:cxn>
                  <a:cxn ang="0">
                    <a:pos x="208" y="122"/>
                  </a:cxn>
                  <a:cxn ang="0">
                    <a:pos x="208" y="112"/>
                  </a:cxn>
                  <a:cxn ang="0">
                    <a:pos x="202" y="100"/>
                  </a:cxn>
                  <a:cxn ang="0">
                    <a:pos x="202" y="88"/>
                  </a:cxn>
                  <a:cxn ang="0">
                    <a:pos x="210" y="88"/>
                  </a:cxn>
                  <a:cxn ang="0">
                    <a:pos x="214" y="92"/>
                  </a:cxn>
                  <a:cxn ang="0">
                    <a:pos x="226" y="98"/>
                  </a:cxn>
                  <a:cxn ang="0">
                    <a:pos x="224" y="90"/>
                  </a:cxn>
                  <a:cxn ang="0">
                    <a:pos x="216" y="76"/>
                  </a:cxn>
                  <a:cxn ang="0">
                    <a:pos x="212" y="60"/>
                  </a:cxn>
                  <a:cxn ang="0">
                    <a:pos x="208" y="30"/>
                  </a:cxn>
                  <a:cxn ang="0">
                    <a:pos x="196" y="10"/>
                  </a:cxn>
                  <a:cxn ang="0">
                    <a:pos x="184" y="4"/>
                  </a:cxn>
                  <a:cxn ang="0">
                    <a:pos x="164" y="0"/>
                  </a:cxn>
                  <a:cxn ang="0">
                    <a:pos x="156" y="6"/>
                  </a:cxn>
                  <a:cxn ang="0">
                    <a:pos x="148" y="14"/>
                  </a:cxn>
                  <a:cxn ang="0">
                    <a:pos x="144" y="12"/>
                  </a:cxn>
                </a:cxnLst>
                <a:rect l="0" t="0" r="r" b="b"/>
                <a:pathLst>
                  <a:path w="226" h="138">
                    <a:moveTo>
                      <a:pt x="144" y="12"/>
                    </a:moveTo>
                    <a:lnTo>
                      <a:pt x="144" y="12"/>
                    </a:lnTo>
                    <a:lnTo>
                      <a:pt x="138" y="6"/>
                    </a:lnTo>
                    <a:lnTo>
                      <a:pt x="130" y="4"/>
                    </a:lnTo>
                    <a:lnTo>
                      <a:pt x="118" y="2"/>
                    </a:lnTo>
                    <a:lnTo>
                      <a:pt x="104" y="4"/>
                    </a:lnTo>
                    <a:lnTo>
                      <a:pt x="88" y="8"/>
                    </a:lnTo>
                    <a:lnTo>
                      <a:pt x="88" y="8"/>
                    </a:lnTo>
                    <a:lnTo>
                      <a:pt x="80" y="10"/>
                    </a:lnTo>
                    <a:lnTo>
                      <a:pt x="78" y="14"/>
                    </a:lnTo>
                    <a:lnTo>
                      <a:pt x="80" y="18"/>
                    </a:lnTo>
                    <a:lnTo>
                      <a:pt x="84" y="22"/>
                    </a:lnTo>
                    <a:lnTo>
                      <a:pt x="102" y="38"/>
                    </a:lnTo>
                    <a:lnTo>
                      <a:pt x="124" y="62"/>
                    </a:lnTo>
                    <a:lnTo>
                      <a:pt x="124" y="62"/>
                    </a:lnTo>
                    <a:lnTo>
                      <a:pt x="102" y="50"/>
                    </a:lnTo>
                    <a:lnTo>
                      <a:pt x="90" y="42"/>
                    </a:lnTo>
                    <a:lnTo>
                      <a:pt x="82" y="34"/>
                    </a:lnTo>
                    <a:lnTo>
                      <a:pt x="78" y="28"/>
                    </a:lnTo>
                    <a:lnTo>
                      <a:pt x="74" y="24"/>
                    </a:lnTo>
                    <a:lnTo>
                      <a:pt x="70" y="22"/>
                    </a:lnTo>
                    <a:lnTo>
                      <a:pt x="64" y="20"/>
                    </a:lnTo>
                    <a:lnTo>
                      <a:pt x="54" y="18"/>
                    </a:lnTo>
                    <a:lnTo>
                      <a:pt x="54" y="18"/>
                    </a:lnTo>
                    <a:lnTo>
                      <a:pt x="40" y="18"/>
                    </a:lnTo>
                    <a:lnTo>
                      <a:pt x="32" y="20"/>
                    </a:lnTo>
                    <a:lnTo>
                      <a:pt x="28" y="22"/>
                    </a:lnTo>
                    <a:lnTo>
                      <a:pt x="26" y="26"/>
                    </a:lnTo>
                    <a:lnTo>
                      <a:pt x="28" y="30"/>
                    </a:lnTo>
                    <a:lnTo>
                      <a:pt x="32" y="36"/>
                    </a:lnTo>
                    <a:lnTo>
                      <a:pt x="46" y="52"/>
                    </a:lnTo>
                    <a:lnTo>
                      <a:pt x="46" y="52"/>
                    </a:lnTo>
                    <a:lnTo>
                      <a:pt x="56" y="64"/>
                    </a:lnTo>
                    <a:lnTo>
                      <a:pt x="56" y="64"/>
                    </a:lnTo>
                    <a:lnTo>
                      <a:pt x="52" y="62"/>
                    </a:lnTo>
                    <a:lnTo>
                      <a:pt x="42" y="60"/>
                    </a:lnTo>
                    <a:lnTo>
                      <a:pt x="36" y="60"/>
                    </a:lnTo>
                    <a:lnTo>
                      <a:pt x="32" y="62"/>
                    </a:lnTo>
                    <a:lnTo>
                      <a:pt x="32" y="62"/>
                    </a:lnTo>
                    <a:lnTo>
                      <a:pt x="26" y="66"/>
                    </a:lnTo>
                    <a:lnTo>
                      <a:pt x="20" y="70"/>
                    </a:lnTo>
                    <a:lnTo>
                      <a:pt x="8" y="74"/>
                    </a:lnTo>
                    <a:lnTo>
                      <a:pt x="4" y="76"/>
                    </a:lnTo>
                    <a:lnTo>
                      <a:pt x="0" y="78"/>
                    </a:lnTo>
                    <a:lnTo>
                      <a:pt x="0" y="82"/>
                    </a:lnTo>
                    <a:lnTo>
                      <a:pt x="4" y="86"/>
                    </a:lnTo>
                    <a:lnTo>
                      <a:pt x="4" y="86"/>
                    </a:lnTo>
                    <a:lnTo>
                      <a:pt x="8" y="88"/>
                    </a:lnTo>
                    <a:lnTo>
                      <a:pt x="12" y="90"/>
                    </a:lnTo>
                    <a:lnTo>
                      <a:pt x="26" y="90"/>
                    </a:lnTo>
                    <a:lnTo>
                      <a:pt x="44" y="88"/>
                    </a:lnTo>
                    <a:lnTo>
                      <a:pt x="66" y="86"/>
                    </a:lnTo>
                    <a:lnTo>
                      <a:pt x="106" y="78"/>
                    </a:lnTo>
                    <a:lnTo>
                      <a:pt x="122" y="76"/>
                    </a:lnTo>
                    <a:lnTo>
                      <a:pt x="136" y="76"/>
                    </a:lnTo>
                    <a:lnTo>
                      <a:pt x="136" y="76"/>
                    </a:lnTo>
                    <a:lnTo>
                      <a:pt x="140" y="78"/>
                    </a:lnTo>
                    <a:lnTo>
                      <a:pt x="138" y="80"/>
                    </a:lnTo>
                    <a:lnTo>
                      <a:pt x="118" y="86"/>
                    </a:lnTo>
                    <a:lnTo>
                      <a:pt x="106" y="90"/>
                    </a:lnTo>
                    <a:lnTo>
                      <a:pt x="96" y="94"/>
                    </a:lnTo>
                    <a:lnTo>
                      <a:pt x="92" y="98"/>
                    </a:lnTo>
                    <a:lnTo>
                      <a:pt x="90" y="100"/>
                    </a:lnTo>
                    <a:lnTo>
                      <a:pt x="90" y="104"/>
                    </a:lnTo>
                    <a:lnTo>
                      <a:pt x="92" y="106"/>
                    </a:lnTo>
                    <a:lnTo>
                      <a:pt x="92" y="106"/>
                    </a:lnTo>
                    <a:lnTo>
                      <a:pt x="98" y="114"/>
                    </a:lnTo>
                    <a:lnTo>
                      <a:pt x="100" y="120"/>
                    </a:lnTo>
                    <a:lnTo>
                      <a:pt x="102" y="132"/>
                    </a:lnTo>
                    <a:lnTo>
                      <a:pt x="104" y="136"/>
                    </a:lnTo>
                    <a:lnTo>
                      <a:pt x="108" y="138"/>
                    </a:lnTo>
                    <a:lnTo>
                      <a:pt x="116" y="136"/>
                    </a:lnTo>
                    <a:lnTo>
                      <a:pt x="126" y="134"/>
                    </a:lnTo>
                    <a:lnTo>
                      <a:pt x="126" y="134"/>
                    </a:lnTo>
                    <a:lnTo>
                      <a:pt x="136" y="130"/>
                    </a:lnTo>
                    <a:lnTo>
                      <a:pt x="142" y="128"/>
                    </a:lnTo>
                    <a:lnTo>
                      <a:pt x="166" y="132"/>
                    </a:lnTo>
                    <a:lnTo>
                      <a:pt x="166" y="132"/>
                    </a:lnTo>
                    <a:lnTo>
                      <a:pt x="184" y="132"/>
                    </a:lnTo>
                    <a:lnTo>
                      <a:pt x="200" y="128"/>
                    </a:lnTo>
                    <a:lnTo>
                      <a:pt x="206" y="126"/>
                    </a:lnTo>
                    <a:lnTo>
                      <a:pt x="208" y="122"/>
                    </a:lnTo>
                    <a:lnTo>
                      <a:pt x="210" y="118"/>
                    </a:lnTo>
                    <a:lnTo>
                      <a:pt x="208" y="112"/>
                    </a:lnTo>
                    <a:lnTo>
                      <a:pt x="208" y="112"/>
                    </a:lnTo>
                    <a:lnTo>
                      <a:pt x="202" y="100"/>
                    </a:lnTo>
                    <a:lnTo>
                      <a:pt x="202" y="92"/>
                    </a:lnTo>
                    <a:lnTo>
                      <a:pt x="202" y="88"/>
                    </a:lnTo>
                    <a:lnTo>
                      <a:pt x="206" y="88"/>
                    </a:lnTo>
                    <a:lnTo>
                      <a:pt x="210" y="88"/>
                    </a:lnTo>
                    <a:lnTo>
                      <a:pt x="214" y="92"/>
                    </a:lnTo>
                    <a:lnTo>
                      <a:pt x="214" y="92"/>
                    </a:lnTo>
                    <a:lnTo>
                      <a:pt x="224" y="98"/>
                    </a:lnTo>
                    <a:lnTo>
                      <a:pt x="226" y="98"/>
                    </a:lnTo>
                    <a:lnTo>
                      <a:pt x="226" y="98"/>
                    </a:lnTo>
                    <a:lnTo>
                      <a:pt x="224" y="90"/>
                    </a:lnTo>
                    <a:lnTo>
                      <a:pt x="216" y="76"/>
                    </a:lnTo>
                    <a:lnTo>
                      <a:pt x="216" y="76"/>
                    </a:lnTo>
                    <a:lnTo>
                      <a:pt x="214" y="68"/>
                    </a:lnTo>
                    <a:lnTo>
                      <a:pt x="212" y="60"/>
                    </a:lnTo>
                    <a:lnTo>
                      <a:pt x="210" y="40"/>
                    </a:lnTo>
                    <a:lnTo>
                      <a:pt x="208" y="30"/>
                    </a:lnTo>
                    <a:lnTo>
                      <a:pt x="204" y="20"/>
                    </a:lnTo>
                    <a:lnTo>
                      <a:pt x="196" y="10"/>
                    </a:lnTo>
                    <a:lnTo>
                      <a:pt x="184" y="4"/>
                    </a:lnTo>
                    <a:lnTo>
                      <a:pt x="184" y="4"/>
                    </a:lnTo>
                    <a:lnTo>
                      <a:pt x="172" y="0"/>
                    </a:lnTo>
                    <a:lnTo>
                      <a:pt x="164" y="0"/>
                    </a:lnTo>
                    <a:lnTo>
                      <a:pt x="160" y="2"/>
                    </a:lnTo>
                    <a:lnTo>
                      <a:pt x="156" y="6"/>
                    </a:lnTo>
                    <a:lnTo>
                      <a:pt x="152" y="14"/>
                    </a:lnTo>
                    <a:lnTo>
                      <a:pt x="148" y="14"/>
                    </a:lnTo>
                    <a:lnTo>
                      <a:pt x="144" y="12"/>
                    </a:lnTo>
                    <a:lnTo>
                      <a:pt x="144" y="12"/>
                    </a:lnTo>
                    <a:close/>
                  </a:path>
                </a:pathLst>
              </a:custGeom>
              <a:grpFill/>
              <a:ln w="6350">
                <a:noFill/>
                <a:round/>
                <a:headEnd/>
                <a:tailEnd/>
              </a:ln>
            </p:spPr>
            <p:txBody>
              <a:bodyPr/>
              <a:lstStyle/>
              <a:p>
                <a:endParaRPr lang="da-DK" b="1"/>
              </a:p>
            </p:txBody>
          </p:sp>
          <p:sp>
            <p:nvSpPr>
              <p:cNvPr id="26" name="Freeform 6023">
                <a:extLst>
                  <a:ext uri="{FF2B5EF4-FFF2-40B4-BE49-F238E27FC236}">
                    <a16:creationId xmlns:a16="http://schemas.microsoft.com/office/drawing/2014/main" id="{A236E7D2-DC1A-4A70-9971-68D5C1B41A6B}"/>
                  </a:ext>
                </a:extLst>
              </p:cNvPr>
              <p:cNvSpPr>
                <a:spLocks/>
              </p:cNvSpPr>
              <p:nvPr/>
            </p:nvSpPr>
            <p:spPr bwMode="auto">
              <a:xfrm>
                <a:off x="1842770" y="887413"/>
                <a:ext cx="36830" cy="25400"/>
              </a:xfrm>
              <a:custGeom>
                <a:avLst/>
                <a:gdLst/>
                <a:ahLst/>
                <a:cxnLst>
                  <a:cxn ang="0">
                    <a:pos x="30" y="32"/>
                  </a:cxn>
                  <a:cxn ang="0">
                    <a:pos x="30" y="32"/>
                  </a:cxn>
                  <a:cxn ang="0">
                    <a:pos x="40" y="38"/>
                  </a:cxn>
                  <a:cxn ang="0">
                    <a:pos x="46" y="40"/>
                  </a:cxn>
                  <a:cxn ang="0">
                    <a:pos x="50" y="40"/>
                  </a:cxn>
                  <a:cxn ang="0">
                    <a:pos x="54" y="38"/>
                  </a:cxn>
                  <a:cxn ang="0">
                    <a:pos x="56" y="34"/>
                  </a:cxn>
                  <a:cxn ang="0">
                    <a:pos x="58" y="28"/>
                  </a:cxn>
                  <a:cxn ang="0">
                    <a:pos x="56" y="20"/>
                  </a:cxn>
                  <a:cxn ang="0">
                    <a:pos x="56" y="20"/>
                  </a:cxn>
                  <a:cxn ang="0">
                    <a:pos x="52" y="12"/>
                  </a:cxn>
                  <a:cxn ang="0">
                    <a:pos x="46" y="6"/>
                  </a:cxn>
                  <a:cxn ang="0">
                    <a:pos x="36" y="2"/>
                  </a:cxn>
                  <a:cxn ang="0">
                    <a:pos x="26" y="0"/>
                  </a:cxn>
                  <a:cxn ang="0">
                    <a:pos x="16" y="0"/>
                  </a:cxn>
                  <a:cxn ang="0">
                    <a:pos x="6" y="2"/>
                  </a:cxn>
                  <a:cxn ang="0">
                    <a:pos x="2" y="6"/>
                  </a:cxn>
                  <a:cxn ang="0">
                    <a:pos x="0" y="10"/>
                  </a:cxn>
                  <a:cxn ang="0">
                    <a:pos x="0" y="14"/>
                  </a:cxn>
                  <a:cxn ang="0">
                    <a:pos x="0" y="14"/>
                  </a:cxn>
                  <a:cxn ang="0">
                    <a:pos x="0" y="18"/>
                  </a:cxn>
                  <a:cxn ang="0">
                    <a:pos x="4" y="22"/>
                  </a:cxn>
                  <a:cxn ang="0">
                    <a:pos x="10" y="24"/>
                  </a:cxn>
                  <a:cxn ang="0">
                    <a:pos x="18" y="26"/>
                  </a:cxn>
                  <a:cxn ang="0">
                    <a:pos x="24" y="28"/>
                  </a:cxn>
                  <a:cxn ang="0">
                    <a:pos x="30" y="32"/>
                  </a:cxn>
                  <a:cxn ang="0">
                    <a:pos x="30" y="32"/>
                  </a:cxn>
                </a:cxnLst>
                <a:rect l="0" t="0" r="r" b="b"/>
                <a:pathLst>
                  <a:path w="58" h="40">
                    <a:moveTo>
                      <a:pt x="30" y="32"/>
                    </a:moveTo>
                    <a:lnTo>
                      <a:pt x="30" y="32"/>
                    </a:lnTo>
                    <a:lnTo>
                      <a:pt x="40" y="38"/>
                    </a:lnTo>
                    <a:lnTo>
                      <a:pt x="46" y="40"/>
                    </a:lnTo>
                    <a:lnTo>
                      <a:pt x="50" y="40"/>
                    </a:lnTo>
                    <a:lnTo>
                      <a:pt x="54" y="38"/>
                    </a:lnTo>
                    <a:lnTo>
                      <a:pt x="56" y="34"/>
                    </a:lnTo>
                    <a:lnTo>
                      <a:pt x="58" y="28"/>
                    </a:lnTo>
                    <a:lnTo>
                      <a:pt x="56" y="20"/>
                    </a:lnTo>
                    <a:lnTo>
                      <a:pt x="56" y="20"/>
                    </a:lnTo>
                    <a:lnTo>
                      <a:pt x="52" y="12"/>
                    </a:lnTo>
                    <a:lnTo>
                      <a:pt x="46" y="6"/>
                    </a:lnTo>
                    <a:lnTo>
                      <a:pt x="36" y="2"/>
                    </a:lnTo>
                    <a:lnTo>
                      <a:pt x="26" y="0"/>
                    </a:lnTo>
                    <a:lnTo>
                      <a:pt x="16" y="0"/>
                    </a:lnTo>
                    <a:lnTo>
                      <a:pt x="6" y="2"/>
                    </a:lnTo>
                    <a:lnTo>
                      <a:pt x="2" y="6"/>
                    </a:lnTo>
                    <a:lnTo>
                      <a:pt x="0" y="10"/>
                    </a:lnTo>
                    <a:lnTo>
                      <a:pt x="0" y="14"/>
                    </a:lnTo>
                    <a:lnTo>
                      <a:pt x="0" y="14"/>
                    </a:lnTo>
                    <a:lnTo>
                      <a:pt x="0" y="18"/>
                    </a:lnTo>
                    <a:lnTo>
                      <a:pt x="4" y="22"/>
                    </a:lnTo>
                    <a:lnTo>
                      <a:pt x="10" y="24"/>
                    </a:lnTo>
                    <a:lnTo>
                      <a:pt x="18" y="26"/>
                    </a:lnTo>
                    <a:lnTo>
                      <a:pt x="24" y="28"/>
                    </a:lnTo>
                    <a:lnTo>
                      <a:pt x="30" y="32"/>
                    </a:lnTo>
                    <a:lnTo>
                      <a:pt x="30" y="32"/>
                    </a:lnTo>
                    <a:close/>
                  </a:path>
                </a:pathLst>
              </a:custGeom>
              <a:grpFill/>
              <a:ln w="6350">
                <a:noFill/>
                <a:round/>
                <a:headEnd/>
                <a:tailEnd/>
              </a:ln>
            </p:spPr>
            <p:txBody>
              <a:bodyPr/>
              <a:lstStyle/>
              <a:p>
                <a:endParaRPr lang="da-DK" b="1"/>
              </a:p>
            </p:txBody>
          </p:sp>
          <p:sp>
            <p:nvSpPr>
              <p:cNvPr id="27" name="Freeform 6024">
                <a:extLst>
                  <a:ext uri="{FF2B5EF4-FFF2-40B4-BE49-F238E27FC236}">
                    <a16:creationId xmlns:a16="http://schemas.microsoft.com/office/drawing/2014/main" id="{DF08B1BF-A00A-4796-8226-A3E6F78E3288}"/>
                  </a:ext>
                </a:extLst>
              </p:cNvPr>
              <p:cNvSpPr>
                <a:spLocks/>
              </p:cNvSpPr>
              <p:nvPr/>
            </p:nvSpPr>
            <p:spPr bwMode="auto">
              <a:xfrm>
                <a:off x="1507490" y="963613"/>
                <a:ext cx="102870" cy="24130"/>
              </a:xfrm>
              <a:custGeom>
                <a:avLst/>
                <a:gdLst/>
                <a:ahLst/>
                <a:cxnLst>
                  <a:cxn ang="0">
                    <a:pos x="20" y="34"/>
                  </a:cxn>
                  <a:cxn ang="0">
                    <a:pos x="20" y="34"/>
                  </a:cxn>
                  <a:cxn ang="0">
                    <a:pos x="26" y="32"/>
                  </a:cxn>
                  <a:cxn ang="0">
                    <a:pos x="34" y="32"/>
                  </a:cxn>
                  <a:cxn ang="0">
                    <a:pos x="60" y="36"/>
                  </a:cxn>
                  <a:cxn ang="0">
                    <a:pos x="60" y="36"/>
                  </a:cxn>
                  <a:cxn ang="0">
                    <a:pos x="72" y="38"/>
                  </a:cxn>
                  <a:cxn ang="0">
                    <a:pos x="76" y="36"/>
                  </a:cxn>
                  <a:cxn ang="0">
                    <a:pos x="84" y="34"/>
                  </a:cxn>
                  <a:cxn ang="0">
                    <a:pos x="108" y="34"/>
                  </a:cxn>
                  <a:cxn ang="0">
                    <a:pos x="108" y="34"/>
                  </a:cxn>
                  <a:cxn ang="0">
                    <a:pos x="124" y="36"/>
                  </a:cxn>
                  <a:cxn ang="0">
                    <a:pos x="138" y="34"/>
                  </a:cxn>
                  <a:cxn ang="0">
                    <a:pos x="150" y="32"/>
                  </a:cxn>
                  <a:cxn ang="0">
                    <a:pos x="158" y="28"/>
                  </a:cxn>
                  <a:cxn ang="0">
                    <a:pos x="162" y="24"/>
                  </a:cxn>
                  <a:cxn ang="0">
                    <a:pos x="162" y="22"/>
                  </a:cxn>
                  <a:cxn ang="0">
                    <a:pos x="160" y="18"/>
                  </a:cxn>
                  <a:cxn ang="0">
                    <a:pos x="152" y="12"/>
                  </a:cxn>
                  <a:cxn ang="0">
                    <a:pos x="138" y="6"/>
                  </a:cxn>
                  <a:cxn ang="0">
                    <a:pos x="138" y="6"/>
                  </a:cxn>
                  <a:cxn ang="0">
                    <a:pos x="122" y="0"/>
                  </a:cxn>
                  <a:cxn ang="0">
                    <a:pos x="108" y="0"/>
                  </a:cxn>
                  <a:cxn ang="0">
                    <a:pos x="96" y="0"/>
                  </a:cxn>
                  <a:cxn ang="0">
                    <a:pos x="86" y="2"/>
                  </a:cxn>
                  <a:cxn ang="0">
                    <a:pos x="64" y="10"/>
                  </a:cxn>
                  <a:cxn ang="0">
                    <a:pos x="52" y="14"/>
                  </a:cxn>
                  <a:cxn ang="0">
                    <a:pos x="36" y="16"/>
                  </a:cxn>
                  <a:cxn ang="0">
                    <a:pos x="36" y="16"/>
                  </a:cxn>
                  <a:cxn ang="0">
                    <a:pos x="22" y="20"/>
                  </a:cxn>
                  <a:cxn ang="0">
                    <a:pos x="10" y="24"/>
                  </a:cxn>
                  <a:cxn ang="0">
                    <a:pos x="4" y="28"/>
                  </a:cxn>
                  <a:cxn ang="0">
                    <a:pos x="0" y="30"/>
                  </a:cxn>
                  <a:cxn ang="0">
                    <a:pos x="0" y="34"/>
                  </a:cxn>
                  <a:cxn ang="0">
                    <a:pos x="4" y="36"/>
                  </a:cxn>
                  <a:cxn ang="0">
                    <a:pos x="10" y="36"/>
                  </a:cxn>
                  <a:cxn ang="0">
                    <a:pos x="20" y="34"/>
                  </a:cxn>
                  <a:cxn ang="0">
                    <a:pos x="20" y="34"/>
                  </a:cxn>
                </a:cxnLst>
                <a:rect l="0" t="0" r="r" b="b"/>
                <a:pathLst>
                  <a:path w="162" h="38">
                    <a:moveTo>
                      <a:pt x="20" y="34"/>
                    </a:moveTo>
                    <a:lnTo>
                      <a:pt x="20" y="34"/>
                    </a:lnTo>
                    <a:lnTo>
                      <a:pt x="26" y="32"/>
                    </a:lnTo>
                    <a:lnTo>
                      <a:pt x="34" y="32"/>
                    </a:lnTo>
                    <a:lnTo>
                      <a:pt x="60" y="36"/>
                    </a:lnTo>
                    <a:lnTo>
                      <a:pt x="60" y="36"/>
                    </a:lnTo>
                    <a:lnTo>
                      <a:pt x="72" y="38"/>
                    </a:lnTo>
                    <a:lnTo>
                      <a:pt x="76" y="36"/>
                    </a:lnTo>
                    <a:lnTo>
                      <a:pt x="84" y="34"/>
                    </a:lnTo>
                    <a:lnTo>
                      <a:pt x="108" y="34"/>
                    </a:lnTo>
                    <a:lnTo>
                      <a:pt x="108" y="34"/>
                    </a:lnTo>
                    <a:lnTo>
                      <a:pt x="124" y="36"/>
                    </a:lnTo>
                    <a:lnTo>
                      <a:pt x="138" y="34"/>
                    </a:lnTo>
                    <a:lnTo>
                      <a:pt x="150" y="32"/>
                    </a:lnTo>
                    <a:lnTo>
                      <a:pt x="158" y="28"/>
                    </a:lnTo>
                    <a:lnTo>
                      <a:pt x="162" y="24"/>
                    </a:lnTo>
                    <a:lnTo>
                      <a:pt x="162" y="22"/>
                    </a:lnTo>
                    <a:lnTo>
                      <a:pt x="160" y="18"/>
                    </a:lnTo>
                    <a:lnTo>
                      <a:pt x="152" y="12"/>
                    </a:lnTo>
                    <a:lnTo>
                      <a:pt x="138" y="6"/>
                    </a:lnTo>
                    <a:lnTo>
                      <a:pt x="138" y="6"/>
                    </a:lnTo>
                    <a:lnTo>
                      <a:pt x="122" y="0"/>
                    </a:lnTo>
                    <a:lnTo>
                      <a:pt x="108" y="0"/>
                    </a:lnTo>
                    <a:lnTo>
                      <a:pt x="96" y="0"/>
                    </a:lnTo>
                    <a:lnTo>
                      <a:pt x="86" y="2"/>
                    </a:lnTo>
                    <a:lnTo>
                      <a:pt x="64" y="10"/>
                    </a:lnTo>
                    <a:lnTo>
                      <a:pt x="52" y="14"/>
                    </a:lnTo>
                    <a:lnTo>
                      <a:pt x="36" y="16"/>
                    </a:lnTo>
                    <a:lnTo>
                      <a:pt x="36" y="16"/>
                    </a:lnTo>
                    <a:lnTo>
                      <a:pt x="22" y="20"/>
                    </a:lnTo>
                    <a:lnTo>
                      <a:pt x="10" y="24"/>
                    </a:lnTo>
                    <a:lnTo>
                      <a:pt x="4" y="28"/>
                    </a:lnTo>
                    <a:lnTo>
                      <a:pt x="0" y="30"/>
                    </a:lnTo>
                    <a:lnTo>
                      <a:pt x="0" y="34"/>
                    </a:lnTo>
                    <a:lnTo>
                      <a:pt x="4" y="36"/>
                    </a:lnTo>
                    <a:lnTo>
                      <a:pt x="10" y="36"/>
                    </a:lnTo>
                    <a:lnTo>
                      <a:pt x="20" y="34"/>
                    </a:lnTo>
                    <a:lnTo>
                      <a:pt x="20" y="34"/>
                    </a:lnTo>
                    <a:close/>
                  </a:path>
                </a:pathLst>
              </a:custGeom>
              <a:grpFill/>
              <a:ln w="6350">
                <a:noFill/>
                <a:round/>
                <a:headEnd/>
                <a:tailEnd/>
              </a:ln>
            </p:spPr>
            <p:txBody>
              <a:bodyPr/>
              <a:lstStyle/>
              <a:p>
                <a:endParaRPr lang="da-DK" b="1"/>
              </a:p>
            </p:txBody>
          </p:sp>
          <p:sp>
            <p:nvSpPr>
              <p:cNvPr id="28" name="Freeform 6025">
                <a:extLst>
                  <a:ext uri="{FF2B5EF4-FFF2-40B4-BE49-F238E27FC236}">
                    <a16:creationId xmlns:a16="http://schemas.microsoft.com/office/drawing/2014/main" id="{603F2BE3-2E2A-49EC-8E36-4DDF1AD3247A}"/>
                  </a:ext>
                </a:extLst>
              </p:cNvPr>
              <p:cNvSpPr>
                <a:spLocks/>
              </p:cNvSpPr>
              <p:nvPr/>
            </p:nvSpPr>
            <p:spPr bwMode="auto">
              <a:xfrm>
                <a:off x="1703070" y="928053"/>
                <a:ext cx="168910" cy="82550"/>
              </a:xfrm>
              <a:custGeom>
                <a:avLst/>
                <a:gdLst/>
                <a:ahLst/>
                <a:cxnLst>
                  <a:cxn ang="0">
                    <a:pos x="30" y="40"/>
                  </a:cxn>
                  <a:cxn ang="0">
                    <a:pos x="32" y="50"/>
                  </a:cxn>
                  <a:cxn ang="0">
                    <a:pos x="40" y="46"/>
                  </a:cxn>
                  <a:cxn ang="0">
                    <a:pos x="52" y="44"/>
                  </a:cxn>
                  <a:cxn ang="0">
                    <a:pos x="66" y="54"/>
                  </a:cxn>
                  <a:cxn ang="0">
                    <a:pos x="72" y="62"/>
                  </a:cxn>
                  <a:cxn ang="0">
                    <a:pos x="68" y="70"/>
                  </a:cxn>
                  <a:cxn ang="0">
                    <a:pos x="44" y="68"/>
                  </a:cxn>
                  <a:cxn ang="0">
                    <a:pos x="26" y="70"/>
                  </a:cxn>
                  <a:cxn ang="0">
                    <a:pos x="24" y="74"/>
                  </a:cxn>
                  <a:cxn ang="0">
                    <a:pos x="24" y="82"/>
                  </a:cxn>
                  <a:cxn ang="0">
                    <a:pos x="36" y="90"/>
                  </a:cxn>
                  <a:cxn ang="0">
                    <a:pos x="60" y="92"/>
                  </a:cxn>
                  <a:cxn ang="0">
                    <a:pos x="78" y="88"/>
                  </a:cxn>
                  <a:cxn ang="0">
                    <a:pos x="108" y="82"/>
                  </a:cxn>
                  <a:cxn ang="0">
                    <a:pos x="114" y="86"/>
                  </a:cxn>
                  <a:cxn ang="0">
                    <a:pos x="120" y="92"/>
                  </a:cxn>
                  <a:cxn ang="0">
                    <a:pos x="146" y="90"/>
                  </a:cxn>
                  <a:cxn ang="0">
                    <a:pos x="156" y="90"/>
                  </a:cxn>
                  <a:cxn ang="0">
                    <a:pos x="170" y="92"/>
                  </a:cxn>
                  <a:cxn ang="0">
                    <a:pos x="182" y="102"/>
                  </a:cxn>
                  <a:cxn ang="0">
                    <a:pos x="194" y="120"/>
                  </a:cxn>
                  <a:cxn ang="0">
                    <a:pos x="204" y="126"/>
                  </a:cxn>
                  <a:cxn ang="0">
                    <a:pos x="220" y="130"/>
                  </a:cxn>
                  <a:cxn ang="0">
                    <a:pos x="244" y="128"/>
                  </a:cxn>
                  <a:cxn ang="0">
                    <a:pos x="254" y="126"/>
                  </a:cxn>
                  <a:cxn ang="0">
                    <a:pos x="266" y="122"/>
                  </a:cxn>
                  <a:cxn ang="0">
                    <a:pos x="266" y="114"/>
                  </a:cxn>
                  <a:cxn ang="0">
                    <a:pos x="258" y="102"/>
                  </a:cxn>
                  <a:cxn ang="0">
                    <a:pos x="234" y="82"/>
                  </a:cxn>
                  <a:cxn ang="0">
                    <a:pos x="238" y="78"/>
                  </a:cxn>
                  <a:cxn ang="0">
                    <a:pos x="242" y="76"/>
                  </a:cxn>
                  <a:cxn ang="0">
                    <a:pos x="248" y="68"/>
                  </a:cxn>
                  <a:cxn ang="0">
                    <a:pos x="242" y="58"/>
                  </a:cxn>
                  <a:cxn ang="0">
                    <a:pos x="224" y="50"/>
                  </a:cxn>
                  <a:cxn ang="0">
                    <a:pos x="210" y="48"/>
                  </a:cxn>
                  <a:cxn ang="0">
                    <a:pos x="186" y="44"/>
                  </a:cxn>
                  <a:cxn ang="0">
                    <a:pos x="184" y="40"/>
                  </a:cxn>
                  <a:cxn ang="0">
                    <a:pos x="176" y="32"/>
                  </a:cxn>
                  <a:cxn ang="0">
                    <a:pos x="164" y="28"/>
                  </a:cxn>
                  <a:cxn ang="0">
                    <a:pos x="140" y="26"/>
                  </a:cxn>
                  <a:cxn ang="0">
                    <a:pos x="130" y="32"/>
                  </a:cxn>
                  <a:cxn ang="0">
                    <a:pos x="124" y="36"/>
                  </a:cxn>
                  <a:cxn ang="0">
                    <a:pos x="118" y="28"/>
                  </a:cxn>
                  <a:cxn ang="0">
                    <a:pos x="114" y="24"/>
                  </a:cxn>
                  <a:cxn ang="0">
                    <a:pos x="96" y="10"/>
                  </a:cxn>
                  <a:cxn ang="0">
                    <a:pos x="58" y="0"/>
                  </a:cxn>
                  <a:cxn ang="0">
                    <a:pos x="22" y="2"/>
                  </a:cxn>
                  <a:cxn ang="0">
                    <a:pos x="10" y="8"/>
                  </a:cxn>
                  <a:cxn ang="0">
                    <a:pos x="2" y="18"/>
                  </a:cxn>
                  <a:cxn ang="0">
                    <a:pos x="0" y="28"/>
                  </a:cxn>
                  <a:cxn ang="0">
                    <a:pos x="8" y="34"/>
                  </a:cxn>
                  <a:cxn ang="0">
                    <a:pos x="20" y="30"/>
                  </a:cxn>
                  <a:cxn ang="0">
                    <a:pos x="28" y="34"/>
                  </a:cxn>
                  <a:cxn ang="0">
                    <a:pos x="30" y="40"/>
                  </a:cxn>
                </a:cxnLst>
                <a:rect l="0" t="0" r="r" b="b"/>
                <a:pathLst>
                  <a:path w="266" h="130">
                    <a:moveTo>
                      <a:pt x="30" y="40"/>
                    </a:moveTo>
                    <a:lnTo>
                      <a:pt x="30" y="40"/>
                    </a:lnTo>
                    <a:lnTo>
                      <a:pt x="30" y="48"/>
                    </a:lnTo>
                    <a:lnTo>
                      <a:pt x="32" y="50"/>
                    </a:lnTo>
                    <a:lnTo>
                      <a:pt x="36" y="50"/>
                    </a:lnTo>
                    <a:lnTo>
                      <a:pt x="40" y="46"/>
                    </a:lnTo>
                    <a:lnTo>
                      <a:pt x="46" y="44"/>
                    </a:lnTo>
                    <a:lnTo>
                      <a:pt x="52" y="44"/>
                    </a:lnTo>
                    <a:lnTo>
                      <a:pt x="58" y="46"/>
                    </a:lnTo>
                    <a:lnTo>
                      <a:pt x="66" y="54"/>
                    </a:lnTo>
                    <a:lnTo>
                      <a:pt x="66" y="54"/>
                    </a:lnTo>
                    <a:lnTo>
                      <a:pt x="72" y="62"/>
                    </a:lnTo>
                    <a:lnTo>
                      <a:pt x="72" y="66"/>
                    </a:lnTo>
                    <a:lnTo>
                      <a:pt x="68" y="70"/>
                    </a:lnTo>
                    <a:lnTo>
                      <a:pt x="60" y="70"/>
                    </a:lnTo>
                    <a:lnTo>
                      <a:pt x="44" y="68"/>
                    </a:lnTo>
                    <a:lnTo>
                      <a:pt x="34" y="68"/>
                    </a:lnTo>
                    <a:lnTo>
                      <a:pt x="26" y="70"/>
                    </a:lnTo>
                    <a:lnTo>
                      <a:pt x="26" y="70"/>
                    </a:lnTo>
                    <a:lnTo>
                      <a:pt x="24" y="74"/>
                    </a:lnTo>
                    <a:lnTo>
                      <a:pt x="22" y="78"/>
                    </a:lnTo>
                    <a:lnTo>
                      <a:pt x="24" y="82"/>
                    </a:lnTo>
                    <a:lnTo>
                      <a:pt x="28" y="86"/>
                    </a:lnTo>
                    <a:lnTo>
                      <a:pt x="36" y="90"/>
                    </a:lnTo>
                    <a:lnTo>
                      <a:pt x="46" y="92"/>
                    </a:lnTo>
                    <a:lnTo>
                      <a:pt x="60" y="92"/>
                    </a:lnTo>
                    <a:lnTo>
                      <a:pt x="78" y="88"/>
                    </a:lnTo>
                    <a:lnTo>
                      <a:pt x="78" y="88"/>
                    </a:lnTo>
                    <a:lnTo>
                      <a:pt x="98" y="82"/>
                    </a:lnTo>
                    <a:lnTo>
                      <a:pt x="108" y="82"/>
                    </a:lnTo>
                    <a:lnTo>
                      <a:pt x="112" y="82"/>
                    </a:lnTo>
                    <a:lnTo>
                      <a:pt x="114" y="86"/>
                    </a:lnTo>
                    <a:lnTo>
                      <a:pt x="116" y="88"/>
                    </a:lnTo>
                    <a:lnTo>
                      <a:pt x="120" y="92"/>
                    </a:lnTo>
                    <a:lnTo>
                      <a:pt x="130" y="92"/>
                    </a:lnTo>
                    <a:lnTo>
                      <a:pt x="146" y="90"/>
                    </a:lnTo>
                    <a:lnTo>
                      <a:pt x="146" y="90"/>
                    </a:lnTo>
                    <a:lnTo>
                      <a:pt x="156" y="90"/>
                    </a:lnTo>
                    <a:lnTo>
                      <a:pt x="164" y="90"/>
                    </a:lnTo>
                    <a:lnTo>
                      <a:pt x="170" y="92"/>
                    </a:lnTo>
                    <a:lnTo>
                      <a:pt x="174" y="94"/>
                    </a:lnTo>
                    <a:lnTo>
                      <a:pt x="182" y="102"/>
                    </a:lnTo>
                    <a:lnTo>
                      <a:pt x="186" y="110"/>
                    </a:lnTo>
                    <a:lnTo>
                      <a:pt x="194" y="120"/>
                    </a:lnTo>
                    <a:lnTo>
                      <a:pt x="198" y="124"/>
                    </a:lnTo>
                    <a:lnTo>
                      <a:pt x="204" y="126"/>
                    </a:lnTo>
                    <a:lnTo>
                      <a:pt x="210" y="128"/>
                    </a:lnTo>
                    <a:lnTo>
                      <a:pt x="220" y="130"/>
                    </a:lnTo>
                    <a:lnTo>
                      <a:pt x="230" y="130"/>
                    </a:lnTo>
                    <a:lnTo>
                      <a:pt x="244" y="128"/>
                    </a:lnTo>
                    <a:lnTo>
                      <a:pt x="244" y="128"/>
                    </a:lnTo>
                    <a:lnTo>
                      <a:pt x="254" y="126"/>
                    </a:lnTo>
                    <a:lnTo>
                      <a:pt x="262" y="124"/>
                    </a:lnTo>
                    <a:lnTo>
                      <a:pt x="266" y="122"/>
                    </a:lnTo>
                    <a:lnTo>
                      <a:pt x="266" y="118"/>
                    </a:lnTo>
                    <a:lnTo>
                      <a:pt x="266" y="114"/>
                    </a:lnTo>
                    <a:lnTo>
                      <a:pt x="264" y="110"/>
                    </a:lnTo>
                    <a:lnTo>
                      <a:pt x="258" y="102"/>
                    </a:lnTo>
                    <a:lnTo>
                      <a:pt x="240" y="88"/>
                    </a:lnTo>
                    <a:lnTo>
                      <a:pt x="234" y="82"/>
                    </a:lnTo>
                    <a:lnTo>
                      <a:pt x="234" y="80"/>
                    </a:lnTo>
                    <a:lnTo>
                      <a:pt x="238" y="78"/>
                    </a:lnTo>
                    <a:lnTo>
                      <a:pt x="238" y="78"/>
                    </a:lnTo>
                    <a:lnTo>
                      <a:pt x="242" y="76"/>
                    </a:lnTo>
                    <a:lnTo>
                      <a:pt x="246" y="72"/>
                    </a:lnTo>
                    <a:lnTo>
                      <a:pt x="248" y="68"/>
                    </a:lnTo>
                    <a:lnTo>
                      <a:pt x="246" y="64"/>
                    </a:lnTo>
                    <a:lnTo>
                      <a:pt x="242" y="58"/>
                    </a:lnTo>
                    <a:lnTo>
                      <a:pt x="236" y="54"/>
                    </a:lnTo>
                    <a:lnTo>
                      <a:pt x="224" y="50"/>
                    </a:lnTo>
                    <a:lnTo>
                      <a:pt x="210" y="48"/>
                    </a:lnTo>
                    <a:lnTo>
                      <a:pt x="210" y="48"/>
                    </a:lnTo>
                    <a:lnTo>
                      <a:pt x="190" y="46"/>
                    </a:lnTo>
                    <a:lnTo>
                      <a:pt x="186" y="44"/>
                    </a:lnTo>
                    <a:lnTo>
                      <a:pt x="186" y="42"/>
                    </a:lnTo>
                    <a:lnTo>
                      <a:pt x="184" y="40"/>
                    </a:lnTo>
                    <a:lnTo>
                      <a:pt x="182" y="36"/>
                    </a:lnTo>
                    <a:lnTo>
                      <a:pt x="176" y="32"/>
                    </a:lnTo>
                    <a:lnTo>
                      <a:pt x="164" y="28"/>
                    </a:lnTo>
                    <a:lnTo>
                      <a:pt x="164" y="28"/>
                    </a:lnTo>
                    <a:lnTo>
                      <a:pt x="150" y="26"/>
                    </a:lnTo>
                    <a:lnTo>
                      <a:pt x="140" y="26"/>
                    </a:lnTo>
                    <a:lnTo>
                      <a:pt x="134" y="28"/>
                    </a:lnTo>
                    <a:lnTo>
                      <a:pt x="130" y="32"/>
                    </a:lnTo>
                    <a:lnTo>
                      <a:pt x="126" y="34"/>
                    </a:lnTo>
                    <a:lnTo>
                      <a:pt x="124" y="36"/>
                    </a:lnTo>
                    <a:lnTo>
                      <a:pt x="122" y="34"/>
                    </a:lnTo>
                    <a:lnTo>
                      <a:pt x="118" y="28"/>
                    </a:lnTo>
                    <a:lnTo>
                      <a:pt x="118" y="28"/>
                    </a:lnTo>
                    <a:lnTo>
                      <a:pt x="114" y="24"/>
                    </a:lnTo>
                    <a:lnTo>
                      <a:pt x="110" y="18"/>
                    </a:lnTo>
                    <a:lnTo>
                      <a:pt x="96" y="10"/>
                    </a:lnTo>
                    <a:lnTo>
                      <a:pt x="78" y="4"/>
                    </a:lnTo>
                    <a:lnTo>
                      <a:pt x="58" y="0"/>
                    </a:lnTo>
                    <a:lnTo>
                      <a:pt x="40" y="0"/>
                    </a:lnTo>
                    <a:lnTo>
                      <a:pt x="22" y="2"/>
                    </a:lnTo>
                    <a:lnTo>
                      <a:pt x="14" y="4"/>
                    </a:lnTo>
                    <a:lnTo>
                      <a:pt x="10" y="8"/>
                    </a:lnTo>
                    <a:lnTo>
                      <a:pt x="4" y="12"/>
                    </a:lnTo>
                    <a:lnTo>
                      <a:pt x="2" y="18"/>
                    </a:lnTo>
                    <a:lnTo>
                      <a:pt x="2" y="18"/>
                    </a:lnTo>
                    <a:lnTo>
                      <a:pt x="0" y="28"/>
                    </a:lnTo>
                    <a:lnTo>
                      <a:pt x="2" y="32"/>
                    </a:lnTo>
                    <a:lnTo>
                      <a:pt x="8" y="34"/>
                    </a:lnTo>
                    <a:lnTo>
                      <a:pt x="14" y="32"/>
                    </a:lnTo>
                    <a:lnTo>
                      <a:pt x="20" y="30"/>
                    </a:lnTo>
                    <a:lnTo>
                      <a:pt x="24" y="30"/>
                    </a:lnTo>
                    <a:lnTo>
                      <a:pt x="28" y="34"/>
                    </a:lnTo>
                    <a:lnTo>
                      <a:pt x="30" y="40"/>
                    </a:lnTo>
                    <a:lnTo>
                      <a:pt x="30" y="40"/>
                    </a:lnTo>
                    <a:close/>
                  </a:path>
                </a:pathLst>
              </a:custGeom>
              <a:grpFill/>
              <a:ln w="6350">
                <a:noFill/>
                <a:round/>
                <a:headEnd/>
                <a:tailEnd/>
              </a:ln>
            </p:spPr>
            <p:txBody>
              <a:bodyPr/>
              <a:lstStyle/>
              <a:p>
                <a:endParaRPr lang="da-DK" b="1"/>
              </a:p>
            </p:txBody>
          </p:sp>
          <p:sp>
            <p:nvSpPr>
              <p:cNvPr id="29" name="Freeform 6026">
                <a:extLst>
                  <a:ext uri="{FF2B5EF4-FFF2-40B4-BE49-F238E27FC236}">
                    <a16:creationId xmlns:a16="http://schemas.microsoft.com/office/drawing/2014/main" id="{1D4A2B9A-2E77-4763-BD4B-9D485797E2A2}"/>
                  </a:ext>
                </a:extLst>
              </p:cNvPr>
              <p:cNvSpPr>
                <a:spLocks/>
              </p:cNvSpPr>
              <p:nvPr/>
            </p:nvSpPr>
            <p:spPr bwMode="auto">
              <a:xfrm>
                <a:off x="1694180" y="1013143"/>
                <a:ext cx="44450" cy="33020"/>
              </a:xfrm>
              <a:custGeom>
                <a:avLst/>
                <a:gdLst/>
                <a:ahLst/>
                <a:cxnLst>
                  <a:cxn ang="0">
                    <a:pos x="56" y="52"/>
                  </a:cxn>
                  <a:cxn ang="0">
                    <a:pos x="56" y="52"/>
                  </a:cxn>
                  <a:cxn ang="0">
                    <a:pos x="66" y="50"/>
                  </a:cxn>
                  <a:cxn ang="0">
                    <a:pos x="68" y="48"/>
                  </a:cxn>
                  <a:cxn ang="0">
                    <a:pos x="70" y="46"/>
                  </a:cxn>
                  <a:cxn ang="0">
                    <a:pos x="70" y="44"/>
                  </a:cxn>
                  <a:cxn ang="0">
                    <a:pos x="68" y="40"/>
                  </a:cxn>
                  <a:cxn ang="0">
                    <a:pos x="56" y="26"/>
                  </a:cxn>
                  <a:cxn ang="0">
                    <a:pos x="56" y="26"/>
                  </a:cxn>
                  <a:cxn ang="0">
                    <a:pos x="46" y="18"/>
                  </a:cxn>
                  <a:cxn ang="0">
                    <a:pos x="36" y="12"/>
                  </a:cxn>
                  <a:cxn ang="0">
                    <a:pos x="26" y="6"/>
                  </a:cxn>
                  <a:cxn ang="0">
                    <a:pos x="16" y="2"/>
                  </a:cxn>
                  <a:cxn ang="0">
                    <a:pos x="8" y="0"/>
                  </a:cxn>
                  <a:cxn ang="0">
                    <a:pos x="2" y="0"/>
                  </a:cxn>
                  <a:cxn ang="0">
                    <a:pos x="0" y="2"/>
                  </a:cxn>
                  <a:cxn ang="0">
                    <a:pos x="0" y="8"/>
                  </a:cxn>
                  <a:cxn ang="0">
                    <a:pos x="0" y="8"/>
                  </a:cxn>
                  <a:cxn ang="0">
                    <a:pos x="8" y="22"/>
                  </a:cxn>
                  <a:cxn ang="0">
                    <a:pos x="18" y="36"/>
                  </a:cxn>
                  <a:cxn ang="0">
                    <a:pos x="24" y="44"/>
                  </a:cxn>
                  <a:cxn ang="0">
                    <a:pos x="32" y="48"/>
                  </a:cxn>
                  <a:cxn ang="0">
                    <a:pos x="42" y="52"/>
                  </a:cxn>
                  <a:cxn ang="0">
                    <a:pos x="56" y="52"/>
                  </a:cxn>
                  <a:cxn ang="0">
                    <a:pos x="56" y="52"/>
                  </a:cxn>
                </a:cxnLst>
                <a:rect l="0" t="0" r="r" b="b"/>
                <a:pathLst>
                  <a:path w="70" h="52">
                    <a:moveTo>
                      <a:pt x="56" y="52"/>
                    </a:moveTo>
                    <a:lnTo>
                      <a:pt x="56" y="52"/>
                    </a:lnTo>
                    <a:lnTo>
                      <a:pt x="66" y="50"/>
                    </a:lnTo>
                    <a:lnTo>
                      <a:pt x="68" y="48"/>
                    </a:lnTo>
                    <a:lnTo>
                      <a:pt x="70" y="46"/>
                    </a:lnTo>
                    <a:lnTo>
                      <a:pt x="70" y="44"/>
                    </a:lnTo>
                    <a:lnTo>
                      <a:pt x="68" y="40"/>
                    </a:lnTo>
                    <a:lnTo>
                      <a:pt x="56" y="26"/>
                    </a:lnTo>
                    <a:lnTo>
                      <a:pt x="56" y="26"/>
                    </a:lnTo>
                    <a:lnTo>
                      <a:pt x="46" y="18"/>
                    </a:lnTo>
                    <a:lnTo>
                      <a:pt x="36" y="12"/>
                    </a:lnTo>
                    <a:lnTo>
                      <a:pt x="26" y="6"/>
                    </a:lnTo>
                    <a:lnTo>
                      <a:pt x="16" y="2"/>
                    </a:lnTo>
                    <a:lnTo>
                      <a:pt x="8" y="0"/>
                    </a:lnTo>
                    <a:lnTo>
                      <a:pt x="2" y="0"/>
                    </a:lnTo>
                    <a:lnTo>
                      <a:pt x="0" y="2"/>
                    </a:lnTo>
                    <a:lnTo>
                      <a:pt x="0" y="8"/>
                    </a:lnTo>
                    <a:lnTo>
                      <a:pt x="0" y="8"/>
                    </a:lnTo>
                    <a:lnTo>
                      <a:pt x="8" y="22"/>
                    </a:lnTo>
                    <a:lnTo>
                      <a:pt x="18" y="36"/>
                    </a:lnTo>
                    <a:lnTo>
                      <a:pt x="24" y="44"/>
                    </a:lnTo>
                    <a:lnTo>
                      <a:pt x="32" y="48"/>
                    </a:lnTo>
                    <a:lnTo>
                      <a:pt x="42" y="52"/>
                    </a:lnTo>
                    <a:lnTo>
                      <a:pt x="56" y="52"/>
                    </a:lnTo>
                    <a:lnTo>
                      <a:pt x="56" y="52"/>
                    </a:lnTo>
                    <a:close/>
                  </a:path>
                </a:pathLst>
              </a:custGeom>
              <a:grpFill/>
              <a:ln w="6350">
                <a:noFill/>
                <a:round/>
                <a:headEnd/>
                <a:tailEnd/>
              </a:ln>
            </p:spPr>
            <p:txBody>
              <a:bodyPr/>
              <a:lstStyle/>
              <a:p>
                <a:endParaRPr lang="da-DK" b="1"/>
              </a:p>
            </p:txBody>
          </p:sp>
          <p:sp>
            <p:nvSpPr>
              <p:cNvPr id="30" name="Freeform 6027">
                <a:extLst>
                  <a:ext uri="{FF2B5EF4-FFF2-40B4-BE49-F238E27FC236}">
                    <a16:creationId xmlns:a16="http://schemas.microsoft.com/office/drawing/2014/main" id="{185D2DBE-6C14-4FD0-A97C-E67EBB1B65BF}"/>
                  </a:ext>
                </a:extLst>
              </p:cNvPr>
              <p:cNvSpPr>
                <a:spLocks/>
              </p:cNvSpPr>
              <p:nvPr/>
            </p:nvSpPr>
            <p:spPr bwMode="auto">
              <a:xfrm>
                <a:off x="1883410" y="957263"/>
                <a:ext cx="95250" cy="54610"/>
              </a:xfrm>
              <a:custGeom>
                <a:avLst/>
                <a:gdLst/>
                <a:ahLst/>
                <a:cxnLst>
                  <a:cxn ang="0">
                    <a:pos x="14" y="38"/>
                  </a:cxn>
                  <a:cxn ang="0">
                    <a:pos x="22" y="44"/>
                  </a:cxn>
                  <a:cxn ang="0">
                    <a:pos x="44" y="54"/>
                  </a:cxn>
                  <a:cxn ang="0">
                    <a:pos x="50" y="56"/>
                  </a:cxn>
                  <a:cxn ang="0">
                    <a:pos x="52" y="58"/>
                  </a:cxn>
                  <a:cxn ang="0">
                    <a:pos x="42" y="64"/>
                  </a:cxn>
                  <a:cxn ang="0">
                    <a:pos x="32" y="68"/>
                  </a:cxn>
                  <a:cxn ang="0">
                    <a:pos x="40" y="68"/>
                  </a:cxn>
                  <a:cxn ang="0">
                    <a:pos x="50" y="70"/>
                  </a:cxn>
                  <a:cxn ang="0">
                    <a:pos x="56" y="76"/>
                  </a:cxn>
                  <a:cxn ang="0">
                    <a:pos x="60" y="84"/>
                  </a:cxn>
                  <a:cxn ang="0">
                    <a:pos x="66" y="86"/>
                  </a:cxn>
                  <a:cxn ang="0">
                    <a:pos x="74" y="82"/>
                  </a:cxn>
                  <a:cxn ang="0">
                    <a:pos x="98" y="76"/>
                  </a:cxn>
                  <a:cxn ang="0">
                    <a:pos x="132" y="70"/>
                  </a:cxn>
                  <a:cxn ang="0">
                    <a:pos x="142" y="64"/>
                  </a:cxn>
                  <a:cxn ang="0">
                    <a:pos x="140" y="60"/>
                  </a:cxn>
                  <a:cxn ang="0">
                    <a:pos x="140" y="52"/>
                  </a:cxn>
                  <a:cxn ang="0">
                    <a:pos x="150" y="42"/>
                  </a:cxn>
                  <a:cxn ang="0">
                    <a:pos x="148" y="36"/>
                  </a:cxn>
                  <a:cxn ang="0">
                    <a:pos x="140" y="32"/>
                  </a:cxn>
                  <a:cxn ang="0">
                    <a:pos x="122" y="24"/>
                  </a:cxn>
                  <a:cxn ang="0">
                    <a:pos x="100" y="22"/>
                  </a:cxn>
                  <a:cxn ang="0">
                    <a:pos x="82" y="14"/>
                  </a:cxn>
                  <a:cxn ang="0">
                    <a:pos x="68" y="8"/>
                  </a:cxn>
                  <a:cxn ang="0">
                    <a:pos x="42" y="0"/>
                  </a:cxn>
                  <a:cxn ang="0">
                    <a:pos x="18" y="0"/>
                  </a:cxn>
                  <a:cxn ang="0">
                    <a:pos x="8" y="8"/>
                  </a:cxn>
                  <a:cxn ang="0">
                    <a:pos x="8" y="14"/>
                  </a:cxn>
                  <a:cxn ang="0">
                    <a:pos x="10" y="20"/>
                  </a:cxn>
                  <a:cxn ang="0">
                    <a:pos x="6" y="28"/>
                  </a:cxn>
                  <a:cxn ang="0">
                    <a:pos x="0" y="30"/>
                  </a:cxn>
                  <a:cxn ang="0">
                    <a:pos x="14" y="38"/>
                  </a:cxn>
                </a:cxnLst>
                <a:rect l="0" t="0" r="r" b="b"/>
                <a:pathLst>
                  <a:path w="150" h="86">
                    <a:moveTo>
                      <a:pt x="14" y="38"/>
                    </a:moveTo>
                    <a:lnTo>
                      <a:pt x="14" y="38"/>
                    </a:lnTo>
                    <a:lnTo>
                      <a:pt x="20" y="42"/>
                    </a:lnTo>
                    <a:lnTo>
                      <a:pt x="22" y="44"/>
                    </a:lnTo>
                    <a:lnTo>
                      <a:pt x="28" y="48"/>
                    </a:lnTo>
                    <a:lnTo>
                      <a:pt x="44" y="54"/>
                    </a:lnTo>
                    <a:lnTo>
                      <a:pt x="44" y="54"/>
                    </a:lnTo>
                    <a:lnTo>
                      <a:pt x="50" y="56"/>
                    </a:lnTo>
                    <a:lnTo>
                      <a:pt x="52" y="58"/>
                    </a:lnTo>
                    <a:lnTo>
                      <a:pt x="52" y="58"/>
                    </a:lnTo>
                    <a:lnTo>
                      <a:pt x="48" y="62"/>
                    </a:lnTo>
                    <a:lnTo>
                      <a:pt x="42" y="64"/>
                    </a:lnTo>
                    <a:lnTo>
                      <a:pt x="32" y="66"/>
                    </a:lnTo>
                    <a:lnTo>
                      <a:pt x="32" y="68"/>
                    </a:lnTo>
                    <a:lnTo>
                      <a:pt x="34" y="68"/>
                    </a:lnTo>
                    <a:lnTo>
                      <a:pt x="40" y="68"/>
                    </a:lnTo>
                    <a:lnTo>
                      <a:pt x="40" y="68"/>
                    </a:lnTo>
                    <a:lnTo>
                      <a:pt x="50" y="70"/>
                    </a:lnTo>
                    <a:lnTo>
                      <a:pt x="54" y="74"/>
                    </a:lnTo>
                    <a:lnTo>
                      <a:pt x="56" y="76"/>
                    </a:lnTo>
                    <a:lnTo>
                      <a:pt x="58" y="80"/>
                    </a:lnTo>
                    <a:lnTo>
                      <a:pt x="60" y="84"/>
                    </a:lnTo>
                    <a:lnTo>
                      <a:pt x="62" y="86"/>
                    </a:lnTo>
                    <a:lnTo>
                      <a:pt x="66" y="86"/>
                    </a:lnTo>
                    <a:lnTo>
                      <a:pt x="74" y="82"/>
                    </a:lnTo>
                    <a:lnTo>
                      <a:pt x="74" y="82"/>
                    </a:lnTo>
                    <a:lnTo>
                      <a:pt x="86" y="78"/>
                    </a:lnTo>
                    <a:lnTo>
                      <a:pt x="98" y="76"/>
                    </a:lnTo>
                    <a:lnTo>
                      <a:pt x="122" y="72"/>
                    </a:lnTo>
                    <a:lnTo>
                      <a:pt x="132" y="70"/>
                    </a:lnTo>
                    <a:lnTo>
                      <a:pt x="138" y="68"/>
                    </a:lnTo>
                    <a:lnTo>
                      <a:pt x="142" y="64"/>
                    </a:lnTo>
                    <a:lnTo>
                      <a:pt x="140" y="60"/>
                    </a:lnTo>
                    <a:lnTo>
                      <a:pt x="140" y="60"/>
                    </a:lnTo>
                    <a:lnTo>
                      <a:pt x="138" y="54"/>
                    </a:lnTo>
                    <a:lnTo>
                      <a:pt x="140" y="52"/>
                    </a:lnTo>
                    <a:lnTo>
                      <a:pt x="146" y="46"/>
                    </a:lnTo>
                    <a:lnTo>
                      <a:pt x="150" y="42"/>
                    </a:lnTo>
                    <a:lnTo>
                      <a:pt x="150" y="40"/>
                    </a:lnTo>
                    <a:lnTo>
                      <a:pt x="148" y="36"/>
                    </a:lnTo>
                    <a:lnTo>
                      <a:pt x="140" y="32"/>
                    </a:lnTo>
                    <a:lnTo>
                      <a:pt x="140" y="32"/>
                    </a:lnTo>
                    <a:lnTo>
                      <a:pt x="128" y="26"/>
                    </a:lnTo>
                    <a:lnTo>
                      <a:pt x="122" y="24"/>
                    </a:lnTo>
                    <a:lnTo>
                      <a:pt x="110" y="24"/>
                    </a:lnTo>
                    <a:lnTo>
                      <a:pt x="100" y="22"/>
                    </a:lnTo>
                    <a:lnTo>
                      <a:pt x="92" y="20"/>
                    </a:lnTo>
                    <a:lnTo>
                      <a:pt x="82" y="14"/>
                    </a:lnTo>
                    <a:lnTo>
                      <a:pt x="82" y="14"/>
                    </a:lnTo>
                    <a:lnTo>
                      <a:pt x="68" y="8"/>
                    </a:lnTo>
                    <a:lnTo>
                      <a:pt x="56" y="2"/>
                    </a:lnTo>
                    <a:lnTo>
                      <a:pt x="42" y="0"/>
                    </a:lnTo>
                    <a:lnTo>
                      <a:pt x="30" y="0"/>
                    </a:lnTo>
                    <a:lnTo>
                      <a:pt x="18" y="0"/>
                    </a:lnTo>
                    <a:lnTo>
                      <a:pt x="10" y="4"/>
                    </a:lnTo>
                    <a:lnTo>
                      <a:pt x="8" y="8"/>
                    </a:lnTo>
                    <a:lnTo>
                      <a:pt x="8" y="12"/>
                    </a:lnTo>
                    <a:lnTo>
                      <a:pt x="8" y="14"/>
                    </a:lnTo>
                    <a:lnTo>
                      <a:pt x="8" y="14"/>
                    </a:lnTo>
                    <a:lnTo>
                      <a:pt x="10" y="20"/>
                    </a:lnTo>
                    <a:lnTo>
                      <a:pt x="10" y="24"/>
                    </a:lnTo>
                    <a:lnTo>
                      <a:pt x="6" y="28"/>
                    </a:lnTo>
                    <a:lnTo>
                      <a:pt x="2" y="30"/>
                    </a:lnTo>
                    <a:lnTo>
                      <a:pt x="0" y="30"/>
                    </a:lnTo>
                    <a:lnTo>
                      <a:pt x="0" y="32"/>
                    </a:lnTo>
                    <a:lnTo>
                      <a:pt x="14" y="38"/>
                    </a:lnTo>
                    <a:lnTo>
                      <a:pt x="14" y="38"/>
                    </a:lnTo>
                    <a:close/>
                  </a:path>
                </a:pathLst>
              </a:custGeom>
              <a:grpFill/>
              <a:ln w="6350">
                <a:noFill/>
                <a:round/>
                <a:headEnd/>
                <a:tailEnd/>
              </a:ln>
            </p:spPr>
            <p:txBody>
              <a:bodyPr/>
              <a:lstStyle/>
              <a:p>
                <a:endParaRPr lang="da-DK" b="1"/>
              </a:p>
            </p:txBody>
          </p:sp>
          <p:sp>
            <p:nvSpPr>
              <p:cNvPr id="31" name="Freeform 6033">
                <a:extLst>
                  <a:ext uri="{FF2B5EF4-FFF2-40B4-BE49-F238E27FC236}">
                    <a16:creationId xmlns:a16="http://schemas.microsoft.com/office/drawing/2014/main" id="{404E7A5F-0247-4668-960E-F8E5860B0EF8}"/>
                  </a:ext>
                </a:extLst>
              </p:cNvPr>
              <p:cNvSpPr>
                <a:spLocks/>
              </p:cNvSpPr>
              <p:nvPr/>
            </p:nvSpPr>
            <p:spPr bwMode="auto">
              <a:xfrm>
                <a:off x="646430" y="1806893"/>
                <a:ext cx="15240" cy="8890"/>
              </a:xfrm>
              <a:custGeom>
                <a:avLst/>
                <a:gdLst/>
                <a:ahLst/>
                <a:cxnLst>
                  <a:cxn ang="0">
                    <a:pos x="14" y="0"/>
                  </a:cxn>
                  <a:cxn ang="0">
                    <a:pos x="14" y="0"/>
                  </a:cxn>
                  <a:cxn ang="0">
                    <a:pos x="6" y="0"/>
                  </a:cxn>
                  <a:cxn ang="0">
                    <a:pos x="2" y="2"/>
                  </a:cxn>
                  <a:cxn ang="0">
                    <a:pos x="0" y="6"/>
                  </a:cxn>
                  <a:cxn ang="0">
                    <a:pos x="2" y="12"/>
                  </a:cxn>
                  <a:cxn ang="0">
                    <a:pos x="2" y="12"/>
                  </a:cxn>
                  <a:cxn ang="0">
                    <a:pos x="4" y="14"/>
                  </a:cxn>
                  <a:cxn ang="0">
                    <a:pos x="8" y="14"/>
                  </a:cxn>
                  <a:cxn ang="0">
                    <a:pos x="20" y="8"/>
                  </a:cxn>
                  <a:cxn ang="0">
                    <a:pos x="20" y="8"/>
                  </a:cxn>
                  <a:cxn ang="0">
                    <a:pos x="24" y="6"/>
                  </a:cxn>
                  <a:cxn ang="0">
                    <a:pos x="24" y="4"/>
                  </a:cxn>
                  <a:cxn ang="0">
                    <a:pos x="20" y="2"/>
                  </a:cxn>
                  <a:cxn ang="0">
                    <a:pos x="14" y="0"/>
                  </a:cxn>
                  <a:cxn ang="0">
                    <a:pos x="14" y="0"/>
                  </a:cxn>
                </a:cxnLst>
                <a:rect l="0" t="0" r="r" b="b"/>
                <a:pathLst>
                  <a:path w="24" h="14">
                    <a:moveTo>
                      <a:pt x="14" y="0"/>
                    </a:moveTo>
                    <a:lnTo>
                      <a:pt x="14" y="0"/>
                    </a:lnTo>
                    <a:lnTo>
                      <a:pt x="6" y="0"/>
                    </a:lnTo>
                    <a:lnTo>
                      <a:pt x="2" y="2"/>
                    </a:lnTo>
                    <a:lnTo>
                      <a:pt x="0" y="6"/>
                    </a:lnTo>
                    <a:lnTo>
                      <a:pt x="2" y="12"/>
                    </a:lnTo>
                    <a:lnTo>
                      <a:pt x="2" y="12"/>
                    </a:lnTo>
                    <a:lnTo>
                      <a:pt x="4" y="14"/>
                    </a:lnTo>
                    <a:lnTo>
                      <a:pt x="8" y="14"/>
                    </a:lnTo>
                    <a:lnTo>
                      <a:pt x="20" y="8"/>
                    </a:lnTo>
                    <a:lnTo>
                      <a:pt x="20" y="8"/>
                    </a:lnTo>
                    <a:lnTo>
                      <a:pt x="24" y="6"/>
                    </a:lnTo>
                    <a:lnTo>
                      <a:pt x="24" y="4"/>
                    </a:lnTo>
                    <a:lnTo>
                      <a:pt x="20" y="2"/>
                    </a:lnTo>
                    <a:lnTo>
                      <a:pt x="14" y="0"/>
                    </a:lnTo>
                    <a:lnTo>
                      <a:pt x="14" y="0"/>
                    </a:lnTo>
                    <a:close/>
                  </a:path>
                </a:pathLst>
              </a:custGeom>
              <a:grpFill/>
              <a:ln w="6350">
                <a:noFill/>
                <a:round/>
                <a:headEnd/>
                <a:tailEnd/>
              </a:ln>
            </p:spPr>
            <p:txBody>
              <a:bodyPr/>
              <a:lstStyle/>
              <a:p>
                <a:endParaRPr lang="da-DK" b="1"/>
              </a:p>
            </p:txBody>
          </p:sp>
          <p:sp>
            <p:nvSpPr>
              <p:cNvPr id="32" name="Freeform 6037">
                <a:extLst>
                  <a:ext uri="{FF2B5EF4-FFF2-40B4-BE49-F238E27FC236}">
                    <a16:creationId xmlns:a16="http://schemas.microsoft.com/office/drawing/2014/main" id="{B2C54C9D-1464-4263-A93C-6A19E08069FB}"/>
                  </a:ext>
                </a:extLst>
              </p:cNvPr>
              <p:cNvSpPr>
                <a:spLocks/>
              </p:cNvSpPr>
              <p:nvPr/>
            </p:nvSpPr>
            <p:spPr bwMode="auto">
              <a:xfrm>
                <a:off x="615950" y="1811973"/>
                <a:ext cx="24130" cy="22860"/>
              </a:xfrm>
              <a:custGeom>
                <a:avLst/>
                <a:gdLst/>
                <a:ahLst/>
                <a:cxnLst>
                  <a:cxn ang="0">
                    <a:pos x="28" y="2"/>
                  </a:cxn>
                  <a:cxn ang="0">
                    <a:pos x="28" y="2"/>
                  </a:cxn>
                  <a:cxn ang="0">
                    <a:pos x="18" y="16"/>
                  </a:cxn>
                  <a:cxn ang="0">
                    <a:pos x="0" y="34"/>
                  </a:cxn>
                  <a:cxn ang="0">
                    <a:pos x="0" y="34"/>
                  </a:cxn>
                  <a:cxn ang="0">
                    <a:pos x="0" y="36"/>
                  </a:cxn>
                  <a:cxn ang="0">
                    <a:pos x="4" y="36"/>
                  </a:cxn>
                  <a:cxn ang="0">
                    <a:pos x="16" y="32"/>
                  </a:cxn>
                  <a:cxn ang="0">
                    <a:pos x="16" y="32"/>
                  </a:cxn>
                  <a:cxn ang="0">
                    <a:pos x="20" y="30"/>
                  </a:cxn>
                  <a:cxn ang="0">
                    <a:pos x="22" y="26"/>
                  </a:cxn>
                  <a:cxn ang="0">
                    <a:pos x="26" y="20"/>
                  </a:cxn>
                  <a:cxn ang="0">
                    <a:pos x="32" y="12"/>
                  </a:cxn>
                  <a:cxn ang="0">
                    <a:pos x="32" y="12"/>
                  </a:cxn>
                  <a:cxn ang="0">
                    <a:pos x="36" y="4"/>
                  </a:cxn>
                  <a:cxn ang="0">
                    <a:pos x="38" y="2"/>
                  </a:cxn>
                  <a:cxn ang="0">
                    <a:pos x="36" y="0"/>
                  </a:cxn>
                  <a:cxn ang="0">
                    <a:pos x="32" y="0"/>
                  </a:cxn>
                  <a:cxn ang="0">
                    <a:pos x="28" y="2"/>
                  </a:cxn>
                  <a:cxn ang="0">
                    <a:pos x="28" y="2"/>
                  </a:cxn>
                </a:cxnLst>
                <a:rect l="0" t="0" r="r" b="b"/>
                <a:pathLst>
                  <a:path w="38" h="36">
                    <a:moveTo>
                      <a:pt x="28" y="2"/>
                    </a:moveTo>
                    <a:lnTo>
                      <a:pt x="28" y="2"/>
                    </a:lnTo>
                    <a:lnTo>
                      <a:pt x="18" y="16"/>
                    </a:lnTo>
                    <a:lnTo>
                      <a:pt x="0" y="34"/>
                    </a:lnTo>
                    <a:lnTo>
                      <a:pt x="0" y="34"/>
                    </a:lnTo>
                    <a:lnTo>
                      <a:pt x="0" y="36"/>
                    </a:lnTo>
                    <a:lnTo>
                      <a:pt x="4" y="36"/>
                    </a:lnTo>
                    <a:lnTo>
                      <a:pt x="16" y="32"/>
                    </a:lnTo>
                    <a:lnTo>
                      <a:pt x="16" y="32"/>
                    </a:lnTo>
                    <a:lnTo>
                      <a:pt x="20" y="30"/>
                    </a:lnTo>
                    <a:lnTo>
                      <a:pt x="22" y="26"/>
                    </a:lnTo>
                    <a:lnTo>
                      <a:pt x="26" y="20"/>
                    </a:lnTo>
                    <a:lnTo>
                      <a:pt x="32" y="12"/>
                    </a:lnTo>
                    <a:lnTo>
                      <a:pt x="32" y="12"/>
                    </a:lnTo>
                    <a:lnTo>
                      <a:pt x="36" y="4"/>
                    </a:lnTo>
                    <a:lnTo>
                      <a:pt x="38" y="2"/>
                    </a:lnTo>
                    <a:lnTo>
                      <a:pt x="36" y="0"/>
                    </a:lnTo>
                    <a:lnTo>
                      <a:pt x="32" y="0"/>
                    </a:lnTo>
                    <a:lnTo>
                      <a:pt x="28" y="2"/>
                    </a:lnTo>
                    <a:lnTo>
                      <a:pt x="28" y="2"/>
                    </a:lnTo>
                    <a:close/>
                  </a:path>
                </a:pathLst>
              </a:custGeom>
              <a:grpFill/>
              <a:ln w="6350">
                <a:noFill/>
                <a:round/>
                <a:headEnd/>
                <a:tailEnd/>
              </a:ln>
            </p:spPr>
            <p:txBody>
              <a:bodyPr/>
              <a:lstStyle/>
              <a:p>
                <a:endParaRPr lang="da-DK" b="1"/>
              </a:p>
            </p:txBody>
          </p:sp>
          <p:sp>
            <p:nvSpPr>
              <p:cNvPr id="33" name="Freeform 6054">
                <a:extLst>
                  <a:ext uri="{FF2B5EF4-FFF2-40B4-BE49-F238E27FC236}">
                    <a16:creationId xmlns:a16="http://schemas.microsoft.com/office/drawing/2014/main" id="{6FBF50FB-D4AD-4A5C-B082-C2D248FA16FF}"/>
                  </a:ext>
                </a:extLst>
              </p:cNvPr>
              <p:cNvSpPr>
                <a:spLocks/>
              </p:cNvSpPr>
              <p:nvPr/>
            </p:nvSpPr>
            <p:spPr bwMode="auto">
              <a:xfrm>
                <a:off x="1395730" y="1058863"/>
                <a:ext cx="317500" cy="121920"/>
              </a:xfrm>
              <a:custGeom>
                <a:avLst/>
                <a:gdLst/>
                <a:ahLst/>
                <a:cxnLst>
                  <a:cxn ang="0">
                    <a:pos x="314" y="78"/>
                  </a:cxn>
                  <a:cxn ang="0">
                    <a:pos x="338" y="86"/>
                  </a:cxn>
                  <a:cxn ang="0">
                    <a:pos x="354" y="100"/>
                  </a:cxn>
                  <a:cxn ang="0">
                    <a:pos x="340" y="106"/>
                  </a:cxn>
                  <a:cxn ang="0">
                    <a:pos x="280" y="102"/>
                  </a:cxn>
                  <a:cxn ang="0">
                    <a:pos x="258" y="102"/>
                  </a:cxn>
                  <a:cxn ang="0">
                    <a:pos x="236" y="72"/>
                  </a:cxn>
                  <a:cxn ang="0">
                    <a:pos x="186" y="46"/>
                  </a:cxn>
                  <a:cxn ang="0">
                    <a:pos x="154" y="54"/>
                  </a:cxn>
                  <a:cxn ang="0">
                    <a:pos x="138" y="36"/>
                  </a:cxn>
                  <a:cxn ang="0">
                    <a:pos x="102" y="32"/>
                  </a:cxn>
                  <a:cxn ang="0">
                    <a:pos x="42" y="58"/>
                  </a:cxn>
                  <a:cxn ang="0">
                    <a:pos x="46" y="66"/>
                  </a:cxn>
                  <a:cxn ang="0">
                    <a:pos x="22" y="88"/>
                  </a:cxn>
                  <a:cxn ang="0">
                    <a:pos x="24" y="98"/>
                  </a:cxn>
                  <a:cxn ang="0">
                    <a:pos x="14" y="110"/>
                  </a:cxn>
                  <a:cxn ang="0">
                    <a:pos x="6" y="132"/>
                  </a:cxn>
                  <a:cxn ang="0">
                    <a:pos x="66" y="146"/>
                  </a:cxn>
                  <a:cxn ang="0">
                    <a:pos x="94" y="138"/>
                  </a:cxn>
                  <a:cxn ang="0">
                    <a:pos x="106" y="146"/>
                  </a:cxn>
                  <a:cxn ang="0">
                    <a:pos x="124" y="148"/>
                  </a:cxn>
                  <a:cxn ang="0">
                    <a:pos x="144" y="126"/>
                  </a:cxn>
                  <a:cxn ang="0">
                    <a:pos x="152" y="130"/>
                  </a:cxn>
                  <a:cxn ang="0">
                    <a:pos x="158" y="140"/>
                  </a:cxn>
                  <a:cxn ang="0">
                    <a:pos x="232" y="132"/>
                  </a:cxn>
                  <a:cxn ang="0">
                    <a:pos x="264" y="134"/>
                  </a:cxn>
                  <a:cxn ang="0">
                    <a:pos x="212" y="148"/>
                  </a:cxn>
                  <a:cxn ang="0">
                    <a:pos x="144" y="160"/>
                  </a:cxn>
                  <a:cxn ang="0">
                    <a:pos x="134" y="176"/>
                  </a:cxn>
                  <a:cxn ang="0">
                    <a:pos x="166" y="190"/>
                  </a:cxn>
                  <a:cxn ang="0">
                    <a:pos x="234" y="184"/>
                  </a:cxn>
                  <a:cxn ang="0">
                    <a:pos x="296" y="164"/>
                  </a:cxn>
                  <a:cxn ang="0">
                    <a:pos x="350" y="146"/>
                  </a:cxn>
                  <a:cxn ang="0">
                    <a:pos x="378" y="152"/>
                  </a:cxn>
                  <a:cxn ang="0">
                    <a:pos x="394" y="144"/>
                  </a:cxn>
                  <a:cxn ang="0">
                    <a:pos x="420" y="150"/>
                  </a:cxn>
                  <a:cxn ang="0">
                    <a:pos x="460" y="138"/>
                  </a:cxn>
                  <a:cxn ang="0">
                    <a:pos x="492" y="106"/>
                  </a:cxn>
                  <a:cxn ang="0">
                    <a:pos x="498" y="84"/>
                  </a:cxn>
                  <a:cxn ang="0">
                    <a:pos x="470" y="68"/>
                  </a:cxn>
                  <a:cxn ang="0">
                    <a:pos x="436" y="70"/>
                  </a:cxn>
                  <a:cxn ang="0">
                    <a:pos x="398" y="80"/>
                  </a:cxn>
                  <a:cxn ang="0">
                    <a:pos x="400" y="68"/>
                  </a:cxn>
                  <a:cxn ang="0">
                    <a:pos x="384" y="60"/>
                  </a:cxn>
                  <a:cxn ang="0">
                    <a:pos x="384" y="52"/>
                  </a:cxn>
                  <a:cxn ang="0">
                    <a:pos x="382" y="40"/>
                  </a:cxn>
                  <a:cxn ang="0">
                    <a:pos x="370" y="18"/>
                  </a:cxn>
                  <a:cxn ang="0">
                    <a:pos x="358" y="0"/>
                  </a:cxn>
                  <a:cxn ang="0">
                    <a:pos x="300" y="28"/>
                  </a:cxn>
                  <a:cxn ang="0">
                    <a:pos x="290" y="40"/>
                  </a:cxn>
                  <a:cxn ang="0">
                    <a:pos x="318" y="54"/>
                  </a:cxn>
                  <a:cxn ang="0">
                    <a:pos x="328" y="66"/>
                  </a:cxn>
                </a:cxnLst>
                <a:rect l="0" t="0" r="r" b="b"/>
                <a:pathLst>
                  <a:path w="500" h="192">
                    <a:moveTo>
                      <a:pt x="322" y="70"/>
                    </a:moveTo>
                    <a:lnTo>
                      <a:pt x="322" y="70"/>
                    </a:lnTo>
                    <a:lnTo>
                      <a:pt x="316" y="76"/>
                    </a:lnTo>
                    <a:lnTo>
                      <a:pt x="314" y="78"/>
                    </a:lnTo>
                    <a:lnTo>
                      <a:pt x="316" y="80"/>
                    </a:lnTo>
                    <a:lnTo>
                      <a:pt x="320" y="82"/>
                    </a:lnTo>
                    <a:lnTo>
                      <a:pt x="330" y="84"/>
                    </a:lnTo>
                    <a:lnTo>
                      <a:pt x="338" y="86"/>
                    </a:lnTo>
                    <a:lnTo>
                      <a:pt x="348" y="90"/>
                    </a:lnTo>
                    <a:lnTo>
                      <a:pt x="354" y="94"/>
                    </a:lnTo>
                    <a:lnTo>
                      <a:pt x="356" y="96"/>
                    </a:lnTo>
                    <a:lnTo>
                      <a:pt x="354" y="100"/>
                    </a:lnTo>
                    <a:lnTo>
                      <a:pt x="354" y="100"/>
                    </a:lnTo>
                    <a:lnTo>
                      <a:pt x="352" y="104"/>
                    </a:lnTo>
                    <a:lnTo>
                      <a:pt x="346" y="108"/>
                    </a:lnTo>
                    <a:lnTo>
                      <a:pt x="340" y="106"/>
                    </a:lnTo>
                    <a:lnTo>
                      <a:pt x="332" y="106"/>
                    </a:lnTo>
                    <a:lnTo>
                      <a:pt x="310" y="102"/>
                    </a:lnTo>
                    <a:lnTo>
                      <a:pt x="296" y="100"/>
                    </a:lnTo>
                    <a:lnTo>
                      <a:pt x="280" y="102"/>
                    </a:lnTo>
                    <a:lnTo>
                      <a:pt x="280" y="102"/>
                    </a:lnTo>
                    <a:lnTo>
                      <a:pt x="268" y="104"/>
                    </a:lnTo>
                    <a:lnTo>
                      <a:pt x="260" y="104"/>
                    </a:lnTo>
                    <a:lnTo>
                      <a:pt x="258" y="102"/>
                    </a:lnTo>
                    <a:lnTo>
                      <a:pt x="256" y="98"/>
                    </a:lnTo>
                    <a:lnTo>
                      <a:pt x="252" y="90"/>
                    </a:lnTo>
                    <a:lnTo>
                      <a:pt x="246" y="82"/>
                    </a:lnTo>
                    <a:lnTo>
                      <a:pt x="236" y="72"/>
                    </a:lnTo>
                    <a:lnTo>
                      <a:pt x="220" y="60"/>
                    </a:lnTo>
                    <a:lnTo>
                      <a:pt x="220" y="60"/>
                    </a:lnTo>
                    <a:lnTo>
                      <a:pt x="200" y="50"/>
                    </a:lnTo>
                    <a:lnTo>
                      <a:pt x="186" y="46"/>
                    </a:lnTo>
                    <a:lnTo>
                      <a:pt x="174" y="46"/>
                    </a:lnTo>
                    <a:lnTo>
                      <a:pt x="166" y="50"/>
                    </a:lnTo>
                    <a:lnTo>
                      <a:pt x="160" y="52"/>
                    </a:lnTo>
                    <a:lnTo>
                      <a:pt x="154" y="54"/>
                    </a:lnTo>
                    <a:lnTo>
                      <a:pt x="150" y="52"/>
                    </a:lnTo>
                    <a:lnTo>
                      <a:pt x="144" y="44"/>
                    </a:lnTo>
                    <a:lnTo>
                      <a:pt x="144" y="44"/>
                    </a:lnTo>
                    <a:lnTo>
                      <a:pt x="138" y="36"/>
                    </a:lnTo>
                    <a:lnTo>
                      <a:pt x="130" y="30"/>
                    </a:lnTo>
                    <a:lnTo>
                      <a:pt x="122" y="30"/>
                    </a:lnTo>
                    <a:lnTo>
                      <a:pt x="112" y="30"/>
                    </a:lnTo>
                    <a:lnTo>
                      <a:pt x="102" y="32"/>
                    </a:lnTo>
                    <a:lnTo>
                      <a:pt x="88" y="38"/>
                    </a:lnTo>
                    <a:lnTo>
                      <a:pt x="60" y="50"/>
                    </a:lnTo>
                    <a:lnTo>
                      <a:pt x="60" y="50"/>
                    </a:lnTo>
                    <a:lnTo>
                      <a:pt x="42" y="58"/>
                    </a:lnTo>
                    <a:lnTo>
                      <a:pt x="40" y="60"/>
                    </a:lnTo>
                    <a:lnTo>
                      <a:pt x="42" y="60"/>
                    </a:lnTo>
                    <a:lnTo>
                      <a:pt x="44" y="64"/>
                    </a:lnTo>
                    <a:lnTo>
                      <a:pt x="46" y="66"/>
                    </a:lnTo>
                    <a:lnTo>
                      <a:pt x="42" y="72"/>
                    </a:lnTo>
                    <a:lnTo>
                      <a:pt x="32" y="80"/>
                    </a:lnTo>
                    <a:lnTo>
                      <a:pt x="32" y="80"/>
                    </a:lnTo>
                    <a:lnTo>
                      <a:pt x="22" y="88"/>
                    </a:lnTo>
                    <a:lnTo>
                      <a:pt x="20" y="94"/>
                    </a:lnTo>
                    <a:lnTo>
                      <a:pt x="20" y="96"/>
                    </a:lnTo>
                    <a:lnTo>
                      <a:pt x="22" y="98"/>
                    </a:lnTo>
                    <a:lnTo>
                      <a:pt x="24" y="98"/>
                    </a:lnTo>
                    <a:lnTo>
                      <a:pt x="26" y="100"/>
                    </a:lnTo>
                    <a:lnTo>
                      <a:pt x="22" y="104"/>
                    </a:lnTo>
                    <a:lnTo>
                      <a:pt x="14" y="110"/>
                    </a:lnTo>
                    <a:lnTo>
                      <a:pt x="14" y="110"/>
                    </a:lnTo>
                    <a:lnTo>
                      <a:pt x="4" y="118"/>
                    </a:lnTo>
                    <a:lnTo>
                      <a:pt x="0" y="124"/>
                    </a:lnTo>
                    <a:lnTo>
                      <a:pt x="2" y="128"/>
                    </a:lnTo>
                    <a:lnTo>
                      <a:pt x="6" y="132"/>
                    </a:lnTo>
                    <a:lnTo>
                      <a:pt x="26" y="138"/>
                    </a:lnTo>
                    <a:lnTo>
                      <a:pt x="54" y="144"/>
                    </a:lnTo>
                    <a:lnTo>
                      <a:pt x="54" y="144"/>
                    </a:lnTo>
                    <a:lnTo>
                      <a:pt x="66" y="146"/>
                    </a:lnTo>
                    <a:lnTo>
                      <a:pt x="76" y="146"/>
                    </a:lnTo>
                    <a:lnTo>
                      <a:pt x="84" y="144"/>
                    </a:lnTo>
                    <a:lnTo>
                      <a:pt x="88" y="142"/>
                    </a:lnTo>
                    <a:lnTo>
                      <a:pt x="94" y="138"/>
                    </a:lnTo>
                    <a:lnTo>
                      <a:pt x="96" y="136"/>
                    </a:lnTo>
                    <a:lnTo>
                      <a:pt x="98" y="140"/>
                    </a:lnTo>
                    <a:lnTo>
                      <a:pt x="98" y="140"/>
                    </a:lnTo>
                    <a:lnTo>
                      <a:pt x="106" y="146"/>
                    </a:lnTo>
                    <a:lnTo>
                      <a:pt x="110" y="148"/>
                    </a:lnTo>
                    <a:lnTo>
                      <a:pt x="114" y="150"/>
                    </a:lnTo>
                    <a:lnTo>
                      <a:pt x="118" y="150"/>
                    </a:lnTo>
                    <a:lnTo>
                      <a:pt x="124" y="148"/>
                    </a:lnTo>
                    <a:lnTo>
                      <a:pt x="128" y="144"/>
                    </a:lnTo>
                    <a:lnTo>
                      <a:pt x="134" y="138"/>
                    </a:lnTo>
                    <a:lnTo>
                      <a:pt x="134" y="138"/>
                    </a:lnTo>
                    <a:lnTo>
                      <a:pt x="144" y="126"/>
                    </a:lnTo>
                    <a:lnTo>
                      <a:pt x="150" y="122"/>
                    </a:lnTo>
                    <a:lnTo>
                      <a:pt x="152" y="122"/>
                    </a:lnTo>
                    <a:lnTo>
                      <a:pt x="154" y="124"/>
                    </a:lnTo>
                    <a:lnTo>
                      <a:pt x="152" y="130"/>
                    </a:lnTo>
                    <a:lnTo>
                      <a:pt x="152" y="130"/>
                    </a:lnTo>
                    <a:lnTo>
                      <a:pt x="150" y="134"/>
                    </a:lnTo>
                    <a:lnTo>
                      <a:pt x="154" y="138"/>
                    </a:lnTo>
                    <a:lnTo>
                      <a:pt x="158" y="140"/>
                    </a:lnTo>
                    <a:lnTo>
                      <a:pt x="166" y="142"/>
                    </a:lnTo>
                    <a:lnTo>
                      <a:pt x="192" y="140"/>
                    </a:lnTo>
                    <a:lnTo>
                      <a:pt x="232" y="132"/>
                    </a:lnTo>
                    <a:lnTo>
                      <a:pt x="232" y="132"/>
                    </a:lnTo>
                    <a:lnTo>
                      <a:pt x="252" y="130"/>
                    </a:lnTo>
                    <a:lnTo>
                      <a:pt x="262" y="130"/>
                    </a:lnTo>
                    <a:lnTo>
                      <a:pt x="266" y="130"/>
                    </a:lnTo>
                    <a:lnTo>
                      <a:pt x="264" y="134"/>
                    </a:lnTo>
                    <a:lnTo>
                      <a:pt x="256" y="138"/>
                    </a:lnTo>
                    <a:lnTo>
                      <a:pt x="244" y="142"/>
                    </a:lnTo>
                    <a:lnTo>
                      <a:pt x="228" y="144"/>
                    </a:lnTo>
                    <a:lnTo>
                      <a:pt x="212" y="148"/>
                    </a:lnTo>
                    <a:lnTo>
                      <a:pt x="212" y="148"/>
                    </a:lnTo>
                    <a:lnTo>
                      <a:pt x="176" y="152"/>
                    </a:lnTo>
                    <a:lnTo>
                      <a:pt x="158" y="156"/>
                    </a:lnTo>
                    <a:lnTo>
                      <a:pt x="144" y="160"/>
                    </a:lnTo>
                    <a:lnTo>
                      <a:pt x="136" y="166"/>
                    </a:lnTo>
                    <a:lnTo>
                      <a:pt x="134" y="168"/>
                    </a:lnTo>
                    <a:lnTo>
                      <a:pt x="134" y="172"/>
                    </a:lnTo>
                    <a:lnTo>
                      <a:pt x="134" y="176"/>
                    </a:lnTo>
                    <a:lnTo>
                      <a:pt x="138" y="178"/>
                    </a:lnTo>
                    <a:lnTo>
                      <a:pt x="152" y="186"/>
                    </a:lnTo>
                    <a:lnTo>
                      <a:pt x="152" y="186"/>
                    </a:lnTo>
                    <a:lnTo>
                      <a:pt x="166" y="190"/>
                    </a:lnTo>
                    <a:lnTo>
                      <a:pt x="178" y="192"/>
                    </a:lnTo>
                    <a:lnTo>
                      <a:pt x="192" y="192"/>
                    </a:lnTo>
                    <a:lnTo>
                      <a:pt x="206" y="190"/>
                    </a:lnTo>
                    <a:lnTo>
                      <a:pt x="234" y="184"/>
                    </a:lnTo>
                    <a:lnTo>
                      <a:pt x="266" y="174"/>
                    </a:lnTo>
                    <a:lnTo>
                      <a:pt x="266" y="174"/>
                    </a:lnTo>
                    <a:lnTo>
                      <a:pt x="282" y="170"/>
                    </a:lnTo>
                    <a:lnTo>
                      <a:pt x="296" y="164"/>
                    </a:lnTo>
                    <a:lnTo>
                      <a:pt x="318" y="154"/>
                    </a:lnTo>
                    <a:lnTo>
                      <a:pt x="328" y="150"/>
                    </a:lnTo>
                    <a:lnTo>
                      <a:pt x="338" y="146"/>
                    </a:lnTo>
                    <a:lnTo>
                      <a:pt x="350" y="146"/>
                    </a:lnTo>
                    <a:lnTo>
                      <a:pt x="360" y="148"/>
                    </a:lnTo>
                    <a:lnTo>
                      <a:pt x="360" y="148"/>
                    </a:lnTo>
                    <a:lnTo>
                      <a:pt x="370" y="150"/>
                    </a:lnTo>
                    <a:lnTo>
                      <a:pt x="378" y="152"/>
                    </a:lnTo>
                    <a:lnTo>
                      <a:pt x="382" y="150"/>
                    </a:lnTo>
                    <a:lnTo>
                      <a:pt x="386" y="148"/>
                    </a:lnTo>
                    <a:lnTo>
                      <a:pt x="388" y="146"/>
                    </a:lnTo>
                    <a:lnTo>
                      <a:pt x="394" y="144"/>
                    </a:lnTo>
                    <a:lnTo>
                      <a:pt x="400" y="144"/>
                    </a:lnTo>
                    <a:lnTo>
                      <a:pt x="410" y="146"/>
                    </a:lnTo>
                    <a:lnTo>
                      <a:pt x="410" y="146"/>
                    </a:lnTo>
                    <a:lnTo>
                      <a:pt x="420" y="150"/>
                    </a:lnTo>
                    <a:lnTo>
                      <a:pt x="430" y="150"/>
                    </a:lnTo>
                    <a:lnTo>
                      <a:pt x="440" y="148"/>
                    </a:lnTo>
                    <a:lnTo>
                      <a:pt x="450" y="144"/>
                    </a:lnTo>
                    <a:lnTo>
                      <a:pt x="460" y="138"/>
                    </a:lnTo>
                    <a:lnTo>
                      <a:pt x="470" y="130"/>
                    </a:lnTo>
                    <a:lnTo>
                      <a:pt x="482" y="120"/>
                    </a:lnTo>
                    <a:lnTo>
                      <a:pt x="492" y="106"/>
                    </a:lnTo>
                    <a:lnTo>
                      <a:pt x="492" y="106"/>
                    </a:lnTo>
                    <a:lnTo>
                      <a:pt x="496" y="100"/>
                    </a:lnTo>
                    <a:lnTo>
                      <a:pt x="500" y="94"/>
                    </a:lnTo>
                    <a:lnTo>
                      <a:pt x="500" y="88"/>
                    </a:lnTo>
                    <a:lnTo>
                      <a:pt x="498" y="84"/>
                    </a:lnTo>
                    <a:lnTo>
                      <a:pt x="496" y="80"/>
                    </a:lnTo>
                    <a:lnTo>
                      <a:pt x="492" y="76"/>
                    </a:lnTo>
                    <a:lnTo>
                      <a:pt x="482" y="70"/>
                    </a:lnTo>
                    <a:lnTo>
                      <a:pt x="470" y="68"/>
                    </a:lnTo>
                    <a:lnTo>
                      <a:pt x="456" y="66"/>
                    </a:lnTo>
                    <a:lnTo>
                      <a:pt x="444" y="68"/>
                    </a:lnTo>
                    <a:lnTo>
                      <a:pt x="436" y="70"/>
                    </a:lnTo>
                    <a:lnTo>
                      <a:pt x="436" y="70"/>
                    </a:lnTo>
                    <a:lnTo>
                      <a:pt x="420" y="76"/>
                    </a:lnTo>
                    <a:lnTo>
                      <a:pt x="406" y="80"/>
                    </a:lnTo>
                    <a:lnTo>
                      <a:pt x="402" y="82"/>
                    </a:lnTo>
                    <a:lnTo>
                      <a:pt x="398" y="80"/>
                    </a:lnTo>
                    <a:lnTo>
                      <a:pt x="398" y="78"/>
                    </a:lnTo>
                    <a:lnTo>
                      <a:pt x="400" y="72"/>
                    </a:lnTo>
                    <a:lnTo>
                      <a:pt x="400" y="72"/>
                    </a:lnTo>
                    <a:lnTo>
                      <a:pt x="400" y="68"/>
                    </a:lnTo>
                    <a:lnTo>
                      <a:pt x="398" y="64"/>
                    </a:lnTo>
                    <a:lnTo>
                      <a:pt x="394" y="62"/>
                    </a:lnTo>
                    <a:lnTo>
                      <a:pt x="390" y="62"/>
                    </a:lnTo>
                    <a:lnTo>
                      <a:pt x="384" y="60"/>
                    </a:lnTo>
                    <a:lnTo>
                      <a:pt x="380" y="60"/>
                    </a:lnTo>
                    <a:lnTo>
                      <a:pt x="380" y="56"/>
                    </a:lnTo>
                    <a:lnTo>
                      <a:pt x="384" y="52"/>
                    </a:lnTo>
                    <a:lnTo>
                      <a:pt x="384" y="52"/>
                    </a:lnTo>
                    <a:lnTo>
                      <a:pt x="388" y="46"/>
                    </a:lnTo>
                    <a:lnTo>
                      <a:pt x="388" y="44"/>
                    </a:lnTo>
                    <a:lnTo>
                      <a:pt x="386" y="42"/>
                    </a:lnTo>
                    <a:lnTo>
                      <a:pt x="382" y="40"/>
                    </a:lnTo>
                    <a:lnTo>
                      <a:pt x="378" y="38"/>
                    </a:lnTo>
                    <a:lnTo>
                      <a:pt x="374" y="34"/>
                    </a:lnTo>
                    <a:lnTo>
                      <a:pt x="372" y="28"/>
                    </a:lnTo>
                    <a:lnTo>
                      <a:pt x="370" y="18"/>
                    </a:lnTo>
                    <a:lnTo>
                      <a:pt x="370" y="18"/>
                    </a:lnTo>
                    <a:lnTo>
                      <a:pt x="368" y="8"/>
                    </a:lnTo>
                    <a:lnTo>
                      <a:pt x="364" y="2"/>
                    </a:lnTo>
                    <a:lnTo>
                      <a:pt x="358" y="0"/>
                    </a:lnTo>
                    <a:lnTo>
                      <a:pt x="350" y="2"/>
                    </a:lnTo>
                    <a:lnTo>
                      <a:pt x="340" y="6"/>
                    </a:lnTo>
                    <a:lnTo>
                      <a:pt x="328" y="12"/>
                    </a:lnTo>
                    <a:lnTo>
                      <a:pt x="300" y="28"/>
                    </a:lnTo>
                    <a:lnTo>
                      <a:pt x="300" y="28"/>
                    </a:lnTo>
                    <a:lnTo>
                      <a:pt x="294" y="32"/>
                    </a:lnTo>
                    <a:lnTo>
                      <a:pt x="292" y="36"/>
                    </a:lnTo>
                    <a:lnTo>
                      <a:pt x="290" y="40"/>
                    </a:lnTo>
                    <a:lnTo>
                      <a:pt x="292" y="42"/>
                    </a:lnTo>
                    <a:lnTo>
                      <a:pt x="298" y="46"/>
                    </a:lnTo>
                    <a:lnTo>
                      <a:pt x="308" y="50"/>
                    </a:lnTo>
                    <a:lnTo>
                      <a:pt x="318" y="54"/>
                    </a:lnTo>
                    <a:lnTo>
                      <a:pt x="326" y="58"/>
                    </a:lnTo>
                    <a:lnTo>
                      <a:pt x="328" y="60"/>
                    </a:lnTo>
                    <a:lnTo>
                      <a:pt x="328" y="64"/>
                    </a:lnTo>
                    <a:lnTo>
                      <a:pt x="328" y="66"/>
                    </a:lnTo>
                    <a:lnTo>
                      <a:pt x="322" y="70"/>
                    </a:lnTo>
                    <a:lnTo>
                      <a:pt x="322" y="70"/>
                    </a:lnTo>
                    <a:close/>
                  </a:path>
                </a:pathLst>
              </a:custGeom>
              <a:grpFill/>
              <a:ln w="6350">
                <a:noFill/>
                <a:round/>
                <a:headEnd/>
                <a:tailEnd/>
              </a:ln>
            </p:spPr>
            <p:txBody>
              <a:bodyPr/>
              <a:lstStyle/>
              <a:p>
                <a:endParaRPr lang="da-DK" b="1"/>
              </a:p>
            </p:txBody>
          </p:sp>
          <p:sp>
            <p:nvSpPr>
              <p:cNvPr id="34" name="Freeform 6074">
                <a:extLst>
                  <a:ext uri="{FF2B5EF4-FFF2-40B4-BE49-F238E27FC236}">
                    <a16:creationId xmlns:a16="http://schemas.microsoft.com/office/drawing/2014/main" id="{71C337CA-3C3F-4191-9533-004D6CC8448F}"/>
                  </a:ext>
                </a:extLst>
              </p:cNvPr>
              <p:cNvSpPr>
                <a:spLocks/>
              </p:cNvSpPr>
              <p:nvPr/>
            </p:nvSpPr>
            <p:spPr bwMode="auto">
              <a:xfrm>
                <a:off x="2233930" y="3139123"/>
                <a:ext cx="278130" cy="109220"/>
              </a:xfrm>
              <a:custGeom>
                <a:avLst/>
                <a:gdLst/>
                <a:ahLst/>
                <a:cxnLst>
                  <a:cxn ang="0">
                    <a:pos x="416" y="160"/>
                  </a:cxn>
                  <a:cxn ang="0">
                    <a:pos x="436" y="156"/>
                  </a:cxn>
                  <a:cxn ang="0">
                    <a:pos x="428" y="148"/>
                  </a:cxn>
                  <a:cxn ang="0">
                    <a:pos x="414" y="136"/>
                  </a:cxn>
                  <a:cxn ang="0">
                    <a:pos x="384" y="126"/>
                  </a:cxn>
                  <a:cxn ang="0">
                    <a:pos x="374" y="120"/>
                  </a:cxn>
                  <a:cxn ang="0">
                    <a:pos x="376" y="108"/>
                  </a:cxn>
                  <a:cxn ang="0">
                    <a:pos x="358" y="106"/>
                  </a:cxn>
                  <a:cxn ang="0">
                    <a:pos x="350" y="100"/>
                  </a:cxn>
                  <a:cxn ang="0">
                    <a:pos x="338" y="100"/>
                  </a:cxn>
                  <a:cxn ang="0">
                    <a:pos x="326" y="92"/>
                  </a:cxn>
                  <a:cxn ang="0">
                    <a:pos x="300" y="68"/>
                  </a:cxn>
                  <a:cxn ang="0">
                    <a:pos x="300" y="76"/>
                  </a:cxn>
                  <a:cxn ang="0">
                    <a:pos x="292" y="64"/>
                  </a:cxn>
                  <a:cxn ang="0">
                    <a:pos x="286" y="60"/>
                  </a:cxn>
                  <a:cxn ang="0">
                    <a:pos x="260" y="48"/>
                  </a:cxn>
                  <a:cxn ang="0">
                    <a:pos x="230" y="40"/>
                  </a:cxn>
                  <a:cxn ang="0">
                    <a:pos x="216" y="28"/>
                  </a:cxn>
                  <a:cxn ang="0">
                    <a:pos x="194" y="14"/>
                  </a:cxn>
                  <a:cxn ang="0">
                    <a:pos x="180" y="8"/>
                  </a:cxn>
                  <a:cxn ang="0">
                    <a:pos x="164" y="8"/>
                  </a:cxn>
                  <a:cxn ang="0">
                    <a:pos x="150" y="0"/>
                  </a:cxn>
                  <a:cxn ang="0">
                    <a:pos x="136" y="4"/>
                  </a:cxn>
                  <a:cxn ang="0">
                    <a:pos x="112" y="0"/>
                  </a:cxn>
                  <a:cxn ang="0">
                    <a:pos x="92" y="10"/>
                  </a:cxn>
                  <a:cxn ang="0">
                    <a:pos x="56" y="18"/>
                  </a:cxn>
                  <a:cxn ang="0">
                    <a:pos x="24" y="42"/>
                  </a:cxn>
                  <a:cxn ang="0">
                    <a:pos x="24" y="58"/>
                  </a:cxn>
                  <a:cxn ang="0">
                    <a:pos x="2" y="66"/>
                  </a:cxn>
                  <a:cxn ang="0">
                    <a:pos x="4" y="72"/>
                  </a:cxn>
                  <a:cxn ang="0">
                    <a:pos x="18" y="72"/>
                  </a:cxn>
                  <a:cxn ang="0">
                    <a:pos x="24" y="72"/>
                  </a:cxn>
                  <a:cxn ang="0">
                    <a:pos x="40" y="62"/>
                  </a:cxn>
                  <a:cxn ang="0">
                    <a:pos x="70" y="44"/>
                  </a:cxn>
                  <a:cxn ang="0">
                    <a:pos x="92" y="30"/>
                  </a:cxn>
                  <a:cxn ang="0">
                    <a:pos x="132" y="32"/>
                  </a:cxn>
                  <a:cxn ang="0">
                    <a:pos x="124" y="38"/>
                  </a:cxn>
                  <a:cxn ang="0">
                    <a:pos x="118" y="46"/>
                  </a:cxn>
                  <a:cxn ang="0">
                    <a:pos x="164" y="58"/>
                  </a:cxn>
                  <a:cxn ang="0">
                    <a:pos x="186" y="62"/>
                  </a:cxn>
                  <a:cxn ang="0">
                    <a:pos x="214" y="80"/>
                  </a:cxn>
                  <a:cxn ang="0">
                    <a:pos x="242" y="84"/>
                  </a:cxn>
                  <a:cxn ang="0">
                    <a:pos x="256" y="94"/>
                  </a:cxn>
                  <a:cxn ang="0">
                    <a:pos x="268" y="120"/>
                  </a:cxn>
                  <a:cxn ang="0">
                    <a:pos x="288" y="128"/>
                  </a:cxn>
                  <a:cxn ang="0">
                    <a:pos x="318" y="136"/>
                  </a:cxn>
                  <a:cxn ang="0">
                    <a:pos x="310" y="150"/>
                  </a:cxn>
                  <a:cxn ang="0">
                    <a:pos x="290" y="168"/>
                  </a:cxn>
                  <a:cxn ang="0">
                    <a:pos x="348" y="164"/>
                  </a:cxn>
                  <a:cxn ang="0">
                    <a:pos x="382" y="170"/>
                  </a:cxn>
                  <a:cxn ang="0">
                    <a:pos x="400" y="166"/>
                  </a:cxn>
                </a:cxnLst>
                <a:rect l="0" t="0" r="r" b="b"/>
                <a:pathLst>
                  <a:path w="438" h="172">
                    <a:moveTo>
                      <a:pt x="400" y="166"/>
                    </a:moveTo>
                    <a:lnTo>
                      <a:pt x="400" y="166"/>
                    </a:lnTo>
                    <a:lnTo>
                      <a:pt x="410" y="162"/>
                    </a:lnTo>
                    <a:lnTo>
                      <a:pt x="416" y="160"/>
                    </a:lnTo>
                    <a:lnTo>
                      <a:pt x="426" y="160"/>
                    </a:lnTo>
                    <a:lnTo>
                      <a:pt x="432" y="162"/>
                    </a:lnTo>
                    <a:lnTo>
                      <a:pt x="436" y="156"/>
                    </a:lnTo>
                    <a:lnTo>
                      <a:pt x="436" y="156"/>
                    </a:lnTo>
                    <a:lnTo>
                      <a:pt x="438" y="152"/>
                    </a:lnTo>
                    <a:lnTo>
                      <a:pt x="438" y="150"/>
                    </a:lnTo>
                    <a:lnTo>
                      <a:pt x="434" y="150"/>
                    </a:lnTo>
                    <a:lnTo>
                      <a:pt x="428" y="148"/>
                    </a:lnTo>
                    <a:lnTo>
                      <a:pt x="424" y="146"/>
                    </a:lnTo>
                    <a:lnTo>
                      <a:pt x="420" y="144"/>
                    </a:lnTo>
                    <a:lnTo>
                      <a:pt x="420" y="144"/>
                    </a:lnTo>
                    <a:lnTo>
                      <a:pt x="414" y="136"/>
                    </a:lnTo>
                    <a:lnTo>
                      <a:pt x="410" y="132"/>
                    </a:lnTo>
                    <a:lnTo>
                      <a:pt x="400" y="128"/>
                    </a:lnTo>
                    <a:lnTo>
                      <a:pt x="384" y="126"/>
                    </a:lnTo>
                    <a:lnTo>
                      <a:pt x="384" y="126"/>
                    </a:lnTo>
                    <a:lnTo>
                      <a:pt x="372" y="124"/>
                    </a:lnTo>
                    <a:lnTo>
                      <a:pt x="370" y="124"/>
                    </a:lnTo>
                    <a:lnTo>
                      <a:pt x="372" y="122"/>
                    </a:lnTo>
                    <a:lnTo>
                      <a:pt x="374" y="120"/>
                    </a:lnTo>
                    <a:lnTo>
                      <a:pt x="376" y="116"/>
                    </a:lnTo>
                    <a:lnTo>
                      <a:pt x="376" y="112"/>
                    </a:lnTo>
                    <a:lnTo>
                      <a:pt x="376" y="112"/>
                    </a:lnTo>
                    <a:lnTo>
                      <a:pt x="376" y="108"/>
                    </a:lnTo>
                    <a:lnTo>
                      <a:pt x="374" y="108"/>
                    </a:lnTo>
                    <a:lnTo>
                      <a:pt x="368" y="106"/>
                    </a:lnTo>
                    <a:lnTo>
                      <a:pt x="362" y="106"/>
                    </a:lnTo>
                    <a:lnTo>
                      <a:pt x="358" y="106"/>
                    </a:lnTo>
                    <a:lnTo>
                      <a:pt x="356" y="104"/>
                    </a:lnTo>
                    <a:lnTo>
                      <a:pt x="356" y="104"/>
                    </a:lnTo>
                    <a:lnTo>
                      <a:pt x="352" y="102"/>
                    </a:lnTo>
                    <a:lnTo>
                      <a:pt x="350" y="100"/>
                    </a:lnTo>
                    <a:lnTo>
                      <a:pt x="344" y="102"/>
                    </a:lnTo>
                    <a:lnTo>
                      <a:pt x="340" y="102"/>
                    </a:lnTo>
                    <a:lnTo>
                      <a:pt x="338" y="102"/>
                    </a:lnTo>
                    <a:lnTo>
                      <a:pt x="338" y="100"/>
                    </a:lnTo>
                    <a:lnTo>
                      <a:pt x="338" y="100"/>
                    </a:lnTo>
                    <a:lnTo>
                      <a:pt x="334" y="96"/>
                    </a:lnTo>
                    <a:lnTo>
                      <a:pt x="332" y="94"/>
                    </a:lnTo>
                    <a:lnTo>
                      <a:pt x="326" y="92"/>
                    </a:lnTo>
                    <a:lnTo>
                      <a:pt x="320" y="86"/>
                    </a:lnTo>
                    <a:lnTo>
                      <a:pt x="320" y="86"/>
                    </a:lnTo>
                    <a:lnTo>
                      <a:pt x="304" y="70"/>
                    </a:lnTo>
                    <a:lnTo>
                      <a:pt x="300" y="68"/>
                    </a:lnTo>
                    <a:lnTo>
                      <a:pt x="300" y="70"/>
                    </a:lnTo>
                    <a:lnTo>
                      <a:pt x="300" y="72"/>
                    </a:lnTo>
                    <a:lnTo>
                      <a:pt x="300" y="72"/>
                    </a:lnTo>
                    <a:lnTo>
                      <a:pt x="300" y="76"/>
                    </a:lnTo>
                    <a:lnTo>
                      <a:pt x="300" y="76"/>
                    </a:lnTo>
                    <a:lnTo>
                      <a:pt x="296" y="76"/>
                    </a:lnTo>
                    <a:lnTo>
                      <a:pt x="294" y="70"/>
                    </a:lnTo>
                    <a:lnTo>
                      <a:pt x="292" y="64"/>
                    </a:lnTo>
                    <a:lnTo>
                      <a:pt x="292" y="64"/>
                    </a:lnTo>
                    <a:lnTo>
                      <a:pt x="292" y="62"/>
                    </a:lnTo>
                    <a:lnTo>
                      <a:pt x="292" y="60"/>
                    </a:lnTo>
                    <a:lnTo>
                      <a:pt x="286" y="60"/>
                    </a:lnTo>
                    <a:lnTo>
                      <a:pt x="276" y="56"/>
                    </a:lnTo>
                    <a:lnTo>
                      <a:pt x="268" y="54"/>
                    </a:lnTo>
                    <a:lnTo>
                      <a:pt x="260" y="48"/>
                    </a:lnTo>
                    <a:lnTo>
                      <a:pt x="260" y="48"/>
                    </a:lnTo>
                    <a:lnTo>
                      <a:pt x="252" y="42"/>
                    </a:lnTo>
                    <a:lnTo>
                      <a:pt x="244" y="40"/>
                    </a:lnTo>
                    <a:lnTo>
                      <a:pt x="234" y="40"/>
                    </a:lnTo>
                    <a:lnTo>
                      <a:pt x="230" y="40"/>
                    </a:lnTo>
                    <a:lnTo>
                      <a:pt x="226" y="38"/>
                    </a:lnTo>
                    <a:lnTo>
                      <a:pt x="220" y="34"/>
                    </a:lnTo>
                    <a:lnTo>
                      <a:pt x="216" y="28"/>
                    </a:lnTo>
                    <a:lnTo>
                      <a:pt x="216" y="28"/>
                    </a:lnTo>
                    <a:lnTo>
                      <a:pt x="210" y="20"/>
                    </a:lnTo>
                    <a:lnTo>
                      <a:pt x="204" y="16"/>
                    </a:lnTo>
                    <a:lnTo>
                      <a:pt x="200" y="14"/>
                    </a:lnTo>
                    <a:lnTo>
                      <a:pt x="194" y="14"/>
                    </a:lnTo>
                    <a:lnTo>
                      <a:pt x="186" y="14"/>
                    </a:lnTo>
                    <a:lnTo>
                      <a:pt x="182" y="12"/>
                    </a:lnTo>
                    <a:lnTo>
                      <a:pt x="180" y="8"/>
                    </a:lnTo>
                    <a:lnTo>
                      <a:pt x="180" y="8"/>
                    </a:lnTo>
                    <a:lnTo>
                      <a:pt x="176" y="6"/>
                    </a:lnTo>
                    <a:lnTo>
                      <a:pt x="174" y="4"/>
                    </a:lnTo>
                    <a:lnTo>
                      <a:pt x="168" y="6"/>
                    </a:lnTo>
                    <a:lnTo>
                      <a:pt x="164" y="8"/>
                    </a:lnTo>
                    <a:lnTo>
                      <a:pt x="160" y="6"/>
                    </a:lnTo>
                    <a:lnTo>
                      <a:pt x="156" y="4"/>
                    </a:lnTo>
                    <a:lnTo>
                      <a:pt x="156" y="4"/>
                    </a:lnTo>
                    <a:lnTo>
                      <a:pt x="150" y="0"/>
                    </a:lnTo>
                    <a:lnTo>
                      <a:pt x="148" y="2"/>
                    </a:lnTo>
                    <a:lnTo>
                      <a:pt x="146" y="2"/>
                    </a:lnTo>
                    <a:lnTo>
                      <a:pt x="142" y="4"/>
                    </a:lnTo>
                    <a:lnTo>
                      <a:pt x="136" y="4"/>
                    </a:lnTo>
                    <a:lnTo>
                      <a:pt x="126" y="2"/>
                    </a:lnTo>
                    <a:lnTo>
                      <a:pt x="126" y="2"/>
                    </a:lnTo>
                    <a:lnTo>
                      <a:pt x="118" y="0"/>
                    </a:lnTo>
                    <a:lnTo>
                      <a:pt x="112" y="0"/>
                    </a:lnTo>
                    <a:lnTo>
                      <a:pt x="108" y="2"/>
                    </a:lnTo>
                    <a:lnTo>
                      <a:pt x="104" y="4"/>
                    </a:lnTo>
                    <a:lnTo>
                      <a:pt x="98" y="8"/>
                    </a:lnTo>
                    <a:lnTo>
                      <a:pt x="92" y="10"/>
                    </a:lnTo>
                    <a:lnTo>
                      <a:pt x="86" y="10"/>
                    </a:lnTo>
                    <a:lnTo>
                      <a:pt x="86" y="10"/>
                    </a:lnTo>
                    <a:lnTo>
                      <a:pt x="68" y="14"/>
                    </a:lnTo>
                    <a:lnTo>
                      <a:pt x="56" y="18"/>
                    </a:lnTo>
                    <a:lnTo>
                      <a:pt x="44" y="22"/>
                    </a:lnTo>
                    <a:lnTo>
                      <a:pt x="36" y="28"/>
                    </a:lnTo>
                    <a:lnTo>
                      <a:pt x="28" y="34"/>
                    </a:lnTo>
                    <a:lnTo>
                      <a:pt x="24" y="42"/>
                    </a:lnTo>
                    <a:lnTo>
                      <a:pt x="22" y="48"/>
                    </a:lnTo>
                    <a:lnTo>
                      <a:pt x="24" y="54"/>
                    </a:lnTo>
                    <a:lnTo>
                      <a:pt x="24" y="54"/>
                    </a:lnTo>
                    <a:lnTo>
                      <a:pt x="24" y="58"/>
                    </a:lnTo>
                    <a:lnTo>
                      <a:pt x="22" y="60"/>
                    </a:lnTo>
                    <a:lnTo>
                      <a:pt x="14" y="62"/>
                    </a:lnTo>
                    <a:lnTo>
                      <a:pt x="4" y="64"/>
                    </a:lnTo>
                    <a:lnTo>
                      <a:pt x="2" y="66"/>
                    </a:lnTo>
                    <a:lnTo>
                      <a:pt x="0" y="68"/>
                    </a:lnTo>
                    <a:lnTo>
                      <a:pt x="0" y="68"/>
                    </a:lnTo>
                    <a:lnTo>
                      <a:pt x="2" y="70"/>
                    </a:lnTo>
                    <a:lnTo>
                      <a:pt x="4" y="72"/>
                    </a:lnTo>
                    <a:lnTo>
                      <a:pt x="8" y="72"/>
                    </a:lnTo>
                    <a:lnTo>
                      <a:pt x="14" y="72"/>
                    </a:lnTo>
                    <a:lnTo>
                      <a:pt x="16" y="72"/>
                    </a:lnTo>
                    <a:lnTo>
                      <a:pt x="18" y="72"/>
                    </a:lnTo>
                    <a:lnTo>
                      <a:pt x="18" y="72"/>
                    </a:lnTo>
                    <a:lnTo>
                      <a:pt x="18" y="74"/>
                    </a:lnTo>
                    <a:lnTo>
                      <a:pt x="20" y="74"/>
                    </a:lnTo>
                    <a:lnTo>
                      <a:pt x="24" y="72"/>
                    </a:lnTo>
                    <a:lnTo>
                      <a:pt x="30" y="68"/>
                    </a:lnTo>
                    <a:lnTo>
                      <a:pt x="38" y="68"/>
                    </a:lnTo>
                    <a:lnTo>
                      <a:pt x="38" y="68"/>
                    </a:lnTo>
                    <a:lnTo>
                      <a:pt x="40" y="62"/>
                    </a:lnTo>
                    <a:lnTo>
                      <a:pt x="42" y="58"/>
                    </a:lnTo>
                    <a:lnTo>
                      <a:pt x="52" y="54"/>
                    </a:lnTo>
                    <a:lnTo>
                      <a:pt x="62" y="48"/>
                    </a:lnTo>
                    <a:lnTo>
                      <a:pt x="70" y="44"/>
                    </a:lnTo>
                    <a:lnTo>
                      <a:pt x="76" y="40"/>
                    </a:lnTo>
                    <a:lnTo>
                      <a:pt x="76" y="40"/>
                    </a:lnTo>
                    <a:lnTo>
                      <a:pt x="84" y="34"/>
                    </a:lnTo>
                    <a:lnTo>
                      <a:pt x="92" y="30"/>
                    </a:lnTo>
                    <a:lnTo>
                      <a:pt x="100" y="28"/>
                    </a:lnTo>
                    <a:lnTo>
                      <a:pt x="108" y="28"/>
                    </a:lnTo>
                    <a:lnTo>
                      <a:pt x="124" y="28"/>
                    </a:lnTo>
                    <a:lnTo>
                      <a:pt x="132" y="32"/>
                    </a:lnTo>
                    <a:lnTo>
                      <a:pt x="132" y="32"/>
                    </a:lnTo>
                    <a:lnTo>
                      <a:pt x="134" y="34"/>
                    </a:lnTo>
                    <a:lnTo>
                      <a:pt x="132" y="36"/>
                    </a:lnTo>
                    <a:lnTo>
                      <a:pt x="124" y="38"/>
                    </a:lnTo>
                    <a:lnTo>
                      <a:pt x="116" y="42"/>
                    </a:lnTo>
                    <a:lnTo>
                      <a:pt x="116" y="44"/>
                    </a:lnTo>
                    <a:lnTo>
                      <a:pt x="118" y="46"/>
                    </a:lnTo>
                    <a:lnTo>
                      <a:pt x="118" y="46"/>
                    </a:lnTo>
                    <a:lnTo>
                      <a:pt x="126" y="52"/>
                    </a:lnTo>
                    <a:lnTo>
                      <a:pt x="134" y="56"/>
                    </a:lnTo>
                    <a:lnTo>
                      <a:pt x="146" y="58"/>
                    </a:lnTo>
                    <a:lnTo>
                      <a:pt x="164" y="58"/>
                    </a:lnTo>
                    <a:lnTo>
                      <a:pt x="164" y="58"/>
                    </a:lnTo>
                    <a:lnTo>
                      <a:pt x="174" y="58"/>
                    </a:lnTo>
                    <a:lnTo>
                      <a:pt x="180" y="60"/>
                    </a:lnTo>
                    <a:lnTo>
                      <a:pt x="186" y="62"/>
                    </a:lnTo>
                    <a:lnTo>
                      <a:pt x="190" y="66"/>
                    </a:lnTo>
                    <a:lnTo>
                      <a:pt x="200" y="74"/>
                    </a:lnTo>
                    <a:lnTo>
                      <a:pt x="206" y="78"/>
                    </a:lnTo>
                    <a:lnTo>
                      <a:pt x="214" y="80"/>
                    </a:lnTo>
                    <a:lnTo>
                      <a:pt x="214" y="80"/>
                    </a:lnTo>
                    <a:lnTo>
                      <a:pt x="222" y="84"/>
                    </a:lnTo>
                    <a:lnTo>
                      <a:pt x="230" y="84"/>
                    </a:lnTo>
                    <a:lnTo>
                      <a:pt x="242" y="84"/>
                    </a:lnTo>
                    <a:lnTo>
                      <a:pt x="246" y="84"/>
                    </a:lnTo>
                    <a:lnTo>
                      <a:pt x="250" y="86"/>
                    </a:lnTo>
                    <a:lnTo>
                      <a:pt x="252" y="88"/>
                    </a:lnTo>
                    <a:lnTo>
                      <a:pt x="256" y="94"/>
                    </a:lnTo>
                    <a:lnTo>
                      <a:pt x="256" y="94"/>
                    </a:lnTo>
                    <a:lnTo>
                      <a:pt x="260" y="106"/>
                    </a:lnTo>
                    <a:lnTo>
                      <a:pt x="266" y="116"/>
                    </a:lnTo>
                    <a:lnTo>
                      <a:pt x="268" y="120"/>
                    </a:lnTo>
                    <a:lnTo>
                      <a:pt x="274" y="124"/>
                    </a:lnTo>
                    <a:lnTo>
                      <a:pt x="280" y="126"/>
                    </a:lnTo>
                    <a:lnTo>
                      <a:pt x="288" y="128"/>
                    </a:lnTo>
                    <a:lnTo>
                      <a:pt x="288" y="128"/>
                    </a:lnTo>
                    <a:lnTo>
                      <a:pt x="304" y="128"/>
                    </a:lnTo>
                    <a:lnTo>
                      <a:pt x="310" y="130"/>
                    </a:lnTo>
                    <a:lnTo>
                      <a:pt x="316" y="134"/>
                    </a:lnTo>
                    <a:lnTo>
                      <a:pt x="318" y="136"/>
                    </a:lnTo>
                    <a:lnTo>
                      <a:pt x="318" y="140"/>
                    </a:lnTo>
                    <a:lnTo>
                      <a:pt x="316" y="144"/>
                    </a:lnTo>
                    <a:lnTo>
                      <a:pt x="310" y="150"/>
                    </a:lnTo>
                    <a:lnTo>
                      <a:pt x="310" y="150"/>
                    </a:lnTo>
                    <a:lnTo>
                      <a:pt x="298" y="158"/>
                    </a:lnTo>
                    <a:lnTo>
                      <a:pt x="292" y="162"/>
                    </a:lnTo>
                    <a:lnTo>
                      <a:pt x="290" y="166"/>
                    </a:lnTo>
                    <a:lnTo>
                      <a:pt x="290" y="168"/>
                    </a:lnTo>
                    <a:lnTo>
                      <a:pt x="296" y="170"/>
                    </a:lnTo>
                    <a:lnTo>
                      <a:pt x="328" y="166"/>
                    </a:lnTo>
                    <a:lnTo>
                      <a:pt x="328" y="166"/>
                    </a:lnTo>
                    <a:lnTo>
                      <a:pt x="348" y="164"/>
                    </a:lnTo>
                    <a:lnTo>
                      <a:pt x="360" y="166"/>
                    </a:lnTo>
                    <a:lnTo>
                      <a:pt x="370" y="166"/>
                    </a:lnTo>
                    <a:lnTo>
                      <a:pt x="376" y="168"/>
                    </a:lnTo>
                    <a:lnTo>
                      <a:pt x="382" y="170"/>
                    </a:lnTo>
                    <a:lnTo>
                      <a:pt x="386" y="172"/>
                    </a:lnTo>
                    <a:lnTo>
                      <a:pt x="392" y="170"/>
                    </a:lnTo>
                    <a:lnTo>
                      <a:pt x="400" y="166"/>
                    </a:lnTo>
                    <a:lnTo>
                      <a:pt x="400" y="166"/>
                    </a:lnTo>
                    <a:close/>
                  </a:path>
                </a:pathLst>
              </a:custGeom>
              <a:grpFill/>
              <a:ln w="6350">
                <a:noFill/>
                <a:round/>
                <a:headEnd/>
                <a:tailEnd/>
              </a:ln>
            </p:spPr>
            <p:txBody>
              <a:bodyPr/>
              <a:lstStyle/>
              <a:p>
                <a:endParaRPr lang="da-DK" b="1"/>
              </a:p>
            </p:txBody>
          </p:sp>
          <p:sp>
            <p:nvSpPr>
              <p:cNvPr id="35" name="Freeform 6084">
                <a:extLst>
                  <a:ext uri="{FF2B5EF4-FFF2-40B4-BE49-F238E27FC236}">
                    <a16:creationId xmlns:a16="http://schemas.microsoft.com/office/drawing/2014/main" id="{CFB3B249-F8E7-4700-805E-A65468163D53}"/>
                  </a:ext>
                </a:extLst>
              </p:cNvPr>
              <p:cNvSpPr>
                <a:spLocks/>
              </p:cNvSpPr>
              <p:nvPr/>
            </p:nvSpPr>
            <p:spPr bwMode="auto">
              <a:xfrm>
                <a:off x="2791460" y="3296603"/>
                <a:ext cx="5080" cy="5080"/>
              </a:xfrm>
              <a:custGeom>
                <a:avLst/>
                <a:gdLst/>
                <a:ahLst/>
                <a:cxnLst>
                  <a:cxn ang="0">
                    <a:pos x="0" y="6"/>
                  </a:cxn>
                  <a:cxn ang="0">
                    <a:pos x="0" y="6"/>
                  </a:cxn>
                  <a:cxn ang="0">
                    <a:pos x="0" y="8"/>
                  </a:cxn>
                  <a:cxn ang="0">
                    <a:pos x="4" y="6"/>
                  </a:cxn>
                  <a:cxn ang="0">
                    <a:pos x="6" y="4"/>
                  </a:cxn>
                  <a:cxn ang="0">
                    <a:pos x="8" y="2"/>
                  </a:cxn>
                  <a:cxn ang="0">
                    <a:pos x="8" y="2"/>
                  </a:cxn>
                  <a:cxn ang="0">
                    <a:pos x="6" y="0"/>
                  </a:cxn>
                  <a:cxn ang="0">
                    <a:pos x="2" y="2"/>
                  </a:cxn>
                  <a:cxn ang="0">
                    <a:pos x="0" y="4"/>
                  </a:cxn>
                  <a:cxn ang="0">
                    <a:pos x="0" y="6"/>
                  </a:cxn>
                  <a:cxn ang="0">
                    <a:pos x="0" y="6"/>
                  </a:cxn>
                </a:cxnLst>
                <a:rect l="0" t="0" r="r" b="b"/>
                <a:pathLst>
                  <a:path w="8" h="8">
                    <a:moveTo>
                      <a:pt x="0" y="6"/>
                    </a:moveTo>
                    <a:lnTo>
                      <a:pt x="0" y="6"/>
                    </a:lnTo>
                    <a:lnTo>
                      <a:pt x="0" y="8"/>
                    </a:lnTo>
                    <a:lnTo>
                      <a:pt x="4" y="6"/>
                    </a:lnTo>
                    <a:lnTo>
                      <a:pt x="6" y="4"/>
                    </a:lnTo>
                    <a:lnTo>
                      <a:pt x="8" y="2"/>
                    </a:lnTo>
                    <a:lnTo>
                      <a:pt x="8" y="2"/>
                    </a:lnTo>
                    <a:lnTo>
                      <a:pt x="6" y="0"/>
                    </a:lnTo>
                    <a:lnTo>
                      <a:pt x="2" y="2"/>
                    </a:lnTo>
                    <a:lnTo>
                      <a:pt x="0" y="4"/>
                    </a:lnTo>
                    <a:lnTo>
                      <a:pt x="0" y="6"/>
                    </a:lnTo>
                    <a:lnTo>
                      <a:pt x="0" y="6"/>
                    </a:lnTo>
                    <a:close/>
                  </a:path>
                </a:pathLst>
              </a:custGeom>
              <a:grpFill/>
              <a:ln w="6350">
                <a:noFill/>
                <a:round/>
                <a:headEnd/>
                <a:tailEnd/>
              </a:ln>
            </p:spPr>
            <p:txBody>
              <a:bodyPr/>
              <a:lstStyle/>
              <a:p>
                <a:endParaRPr lang="da-DK" b="1"/>
              </a:p>
            </p:txBody>
          </p:sp>
          <p:sp>
            <p:nvSpPr>
              <p:cNvPr id="36" name="Freeform 6086">
                <a:extLst>
                  <a:ext uri="{FF2B5EF4-FFF2-40B4-BE49-F238E27FC236}">
                    <a16:creationId xmlns:a16="http://schemas.microsoft.com/office/drawing/2014/main" id="{300E0473-EF92-410D-949E-8C990BF8A828}"/>
                  </a:ext>
                </a:extLst>
              </p:cNvPr>
              <p:cNvSpPr>
                <a:spLocks noEditPoints="1"/>
              </p:cNvSpPr>
              <p:nvPr/>
            </p:nvSpPr>
            <p:spPr bwMode="auto">
              <a:xfrm>
                <a:off x="93979" y="1296353"/>
                <a:ext cx="2874010" cy="2354580"/>
              </a:xfrm>
              <a:custGeom>
                <a:avLst/>
                <a:gdLst/>
                <a:ahLst/>
                <a:cxnLst>
                  <a:cxn ang="0">
                    <a:pos x="3400" y="3516"/>
                  </a:cxn>
                  <a:cxn ang="0">
                    <a:pos x="3292" y="3276"/>
                  </a:cxn>
                  <a:cxn ang="0">
                    <a:pos x="3246" y="3102"/>
                  </a:cxn>
                  <a:cxn ang="0">
                    <a:pos x="3116" y="3080"/>
                  </a:cxn>
                  <a:cxn ang="0">
                    <a:pos x="2830" y="2916"/>
                  </a:cxn>
                  <a:cxn ang="0">
                    <a:pos x="3078" y="2572"/>
                  </a:cxn>
                  <a:cxn ang="0">
                    <a:pos x="3134" y="2554"/>
                  </a:cxn>
                  <a:cxn ang="0">
                    <a:pos x="3436" y="2646"/>
                  </a:cxn>
                  <a:cxn ang="0">
                    <a:pos x="3526" y="2642"/>
                  </a:cxn>
                  <a:cxn ang="0">
                    <a:pos x="3686" y="2282"/>
                  </a:cxn>
                  <a:cxn ang="0">
                    <a:pos x="3698" y="2162"/>
                  </a:cxn>
                  <a:cxn ang="0">
                    <a:pos x="3748" y="2092"/>
                  </a:cxn>
                  <a:cxn ang="0">
                    <a:pos x="3924" y="1928"/>
                  </a:cxn>
                  <a:cxn ang="0">
                    <a:pos x="4006" y="1782"/>
                  </a:cxn>
                  <a:cxn ang="0">
                    <a:pos x="4138" y="1824"/>
                  </a:cxn>
                  <a:cxn ang="0">
                    <a:pos x="4150" y="1496"/>
                  </a:cxn>
                  <a:cxn ang="0">
                    <a:pos x="4522" y="1296"/>
                  </a:cxn>
                  <a:cxn ang="0">
                    <a:pos x="4314" y="1090"/>
                  </a:cxn>
                  <a:cxn ang="0">
                    <a:pos x="4060" y="934"/>
                  </a:cxn>
                  <a:cxn ang="0">
                    <a:pos x="3720" y="680"/>
                  </a:cxn>
                  <a:cxn ang="0">
                    <a:pos x="3570" y="1166"/>
                  </a:cxn>
                  <a:cxn ang="0">
                    <a:pos x="3346" y="1132"/>
                  </a:cxn>
                  <a:cxn ang="0">
                    <a:pos x="3060" y="648"/>
                  </a:cxn>
                  <a:cxn ang="0">
                    <a:pos x="3304" y="420"/>
                  </a:cxn>
                  <a:cxn ang="0">
                    <a:pos x="3452" y="258"/>
                  </a:cxn>
                  <a:cxn ang="0">
                    <a:pos x="3282" y="322"/>
                  </a:cxn>
                  <a:cxn ang="0">
                    <a:pos x="3048" y="164"/>
                  </a:cxn>
                  <a:cxn ang="0">
                    <a:pos x="2954" y="232"/>
                  </a:cxn>
                  <a:cxn ang="0">
                    <a:pos x="2726" y="298"/>
                  </a:cxn>
                  <a:cxn ang="0">
                    <a:pos x="2330" y="286"/>
                  </a:cxn>
                  <a:cxn ang="0">
                    <a:pos x="1732" y="136"/>
                  </a:cxn>
                  <a:cxn ang="0">
                    <a:pos x="1406" y="178"/>
                  </a:cxn>
                  <a:cxn ang="0">
                    <a:pos x="636" y="94"/>
                  </a:cxn>
                  <a:cxn ang="0">
                    <a:pos x="54" y="266"/>
                  </a:cxn>
                  <a:cxn ang="0">
                    <a:pos x="28" y="440"/>
                  </a:cxn>
                  <a:cxn ang="0">
                    <a:pos x="270" y="598"/>
                  </a:cxn>
                  <a:cxn ang="0">
                    <a:pos x="246" y="900"/>
                  </a:cxn>
                  <a:cxn ang="0">
                    <a:pos x="218" y="1124"/>
                  </a:cxn>
                  <a:cxn ang="0">
                    <a:pos x="548" y="956"/>
                  </a:cxn>
                  <a:cxn ang="0">
                    <a:pos x="648" y="882"/>
                  </a:cxn>
                  <a:cxn ang="0">
                    <a:pos x="1136" y="842"/>
                  </a:cxn>
                  <a:cxn ang="0">
                    <a:pos x="1412" y="1020"/>
                  </a:cxn>
                  <a:cxn ang="0">
                    <a:pos x="1524" y="1162"/>
                  </a:cxn>
                  <a:cxn ang="0">
                    <a:pos x="1646" y="1306"/>
                  </a:cxn>
                  <a:cxn ang="0">
                    <a:pos x="1750" y="1434"/>
                  </a:cxn>
                  <a:cxn ang="0">
                    <a:pos x="1840" y="1570"/>
                  </a:cxn>
                  <a:cxn ang="0">
                    <a:pos x="1838" y="2170"/>
                  </a:cxn>
                  <a:cxn ang="0">
                    <a:pos x="2146" y="2682"/>
                  </a:cxn>
                  <a:cxn ang="0">
                    <a:pos x="2168" y="2564"/>
                  </a:cxn>
                  <a:cxn ang="0">
                    <a:pos x="2530" y="2998"/>
                  </a:cxn>
                  <a:cxn ang="0">
                    <a:pos x="3202" y="3400"/>
                  </a:cxn>
                  <a:cxn ang="0">
                    <a:pos x="3330" y="3570"/>
                  </a:cxn>
                  <a:cxn ang="0">
                    <a:pos x="3432" y="3656"/>
                  </a:cxn>
                  <a:cxn ang="0">
                    <a:pos x="3562" y="3616"/>
                  </a:cxn>
                  <a:cxn ang="0">
                    <a:pos x="3408" y="1922"/>
                  </a:cxn>
                  <a:cxn ang="0">
                    <a:pos x="3590" y="1870"/>
                  </a:cxn>
                  <a:cxn ang="0">
                    <a:pos x="3578" y="1812"/>
                  </a:cxn>
                  <a:cxn ang="0">
                    <a:pos x="3344" y="1588"/>
                  </a:cxn>
                  <a:cxn ang="0">
                    <a:pos x="3548" y="1750"/>
                  </a:cxn>
                  <a:cxn ang="0">
                    <a:pos x="3418" y="1798"/>
                  </a:cxn>
                  <a:cxn ang="0">
                    <a:pos x="3294" y="1766"/>
                  </a:cxn>
                  <a:cxn ang="0">
                    <a:pos x="3244" y="1726"/>
                  </a:cxn>
                  <a:cxn ang="0">
                    <a:pos x="3258" y="1654"/>
                  </a:cxn>
                </a:cxnLst>
                <a:rect l="0" t="0" r="r" b="b"/>
                <a:pathLst>
                  <a:path w="4526" h="3708">
                    <a:moveTo>
                      <a:pt x="3654" y="3626"/>
                    </a:moveTo>
                    <a:lnTo>
                      <a:pt x="3654" y="3626"/>
                    </a:lnTo>
                    <a:lnTo>
                      <a:pt x="3654" y="3626"/>
                    </a:lnTo>
                    <a:lnTo>
                      <a:pt x="3654" y="3626"/>
                    </a:lnTo>
                    <a:lnTo>
                      <a:pt x="3642" y="3614"/>
                    </a:lnTo>
                    <a:lnTo>
                      <a:pt x="3628" y="3600"/>
                    </a:lnTo>
                    <a:lnTo>
                      <a:pt x="3622" y="3596"/>
                    </a:lnTo>
                    <a:lnTo>
                      <a:pt x="3614" y="3592"/>
                    </a:lnTo>
                    <a:lnTo>
                      <a:pt x="3606" y="3590"/>
                    </a:lnTo>
                    <a:lnTo>
                      <a:pt x="3598" y="3588"/>
                    </a:lnTo>
                    <a:lnTo>
                      <a:pt x="3598" y="3588"/>
                    </a:lnTo>
                    <a:lnTo>
                      <a:pt x="3588" y="3590"/>
                    </a:lnTo>
                    <a:lnTo>
                      <a:pt x="3588" y="3588"/>
                    </a:lnTo>
                    <a:lnTo>
                      <a:pt x="3588" y="3588"/>
                    </a:lnTo>
                    <a:lnTo>
                      <a:pt x="3588" y="3586"/>
                    </a:lnTo>
                    <a:lnTo>
                      <a:pt x="3586" y="3584"/>
                    </a:lnTo>
                    <a:lnTo>
                      <a:pt x="3574" y="3582"/>
                    </a:lnTo>
                    <a:lnTo>
                      <a:pt x="3574" y="3582"/>
                    </a:lnTo>
                    <a:lnTo>
                      <a:pt x="3562" y="3582"/>
                    </a:lnTo>
                    <a:lnTo>
                      <a:pt x="3560" y="3582"/>
                    </a:lnTo>
                    <a:lnTo>
                      <a:pt x="3560" y="3584"/>
                    </a:lnTo>
                    <a:lnTo>
                      <a:pt x="3556" y="3590"/>
                    </a:lnTo>
                    <a:lnTo>
                      <a:pt x="3552" y="3594"/>
                    </a:lnTo>
                    <a:lnTo>
                      <a:pt x="3546" y="3598"/>
                    </a:lnTo>
                    <a:lnTo>
                      <a:pt x="3546" y="3598"/>
                    </a:lnTo>
                    <a:lnTo>
                      <a:pt x="3524" y="3608"/>
                    </a:lnTo>
                    <a:lnTo>
                      <a:pt x="3518" y="3612"/>
                    </a:lnTo>
                    <a:lnTo>
                      <a:pt x="3514" y="3616"/>
                    </a:lnTo>
                    <a:lnTo>
                      <a:pt x="3496" y="3622"/>
                    </a:lnTo>
                    <a:lnTo>
                      <a:pt x="3496" y="3622"/>
                    </a:lnTo>
                    <a:lnTo>
                      <a:pt x="3492" y="3622"/>
                    </a:lnTo>
                    <a:lnTo>
                      <a:pt x="3488" y="3620"/>
                    </a:lnTo>
                    <a:lnTo>
                      <a:pt x="3480" y="3612"/>
                    </a:lnTo>
                    <a:lnTo>
                      <a:pt x="3480" y="3612"/>
                    </a:lnTo>
                    <a:lnTo>
                      <a:pt x="3476" y="3608"/>
                    </a:lnTo>
                    <a:lnTo>
                      <a:pt x="3474" y="3604"/>
                    </a:lnTo>
                    <a:lnTo>
                      <a:pt x="3474" y="3604"/>
                    </a:lnTo>
                    <a:lnTo>
                      <a:pt x="3472" y="3602"/>
                    </a:lnTo>
                    <a:lnTo>
                      <a:pt x="3470" y="3602"/>
                    </a:lnTo>
                    <a:lnTo>
                      <a:pt x="3468" y="3604"/>
                    </a:lnTo>
                    <a:lnTo>
                      <a:pt x="3470" y="3610"/>
                    </a:lnTo>
                    <a:lnTo>
                      <a:pt x="3470" y="3610"/>
                    </a:lnTo>
                    <a:lnTo>
                      <a:pt x="3470" y="3610"/>
                    </a:lnTo>
                    <a:lnTo>
                      <a:pt x="3468" y="3612"/>
                    </a:lnTo>
                    <a:lnTo>
                      <a:pt x="3464" y="3612"/>
                    </a:lnTo>
                    <a:lnTo>
                      <a:pt x="3460" y="3610"/>
                    </a:lnTo>
                    <a:lnTo>
                      <a:pt x="3456" y="3608"/>
                    </a:lnTo>
                    <a:lnTo>
                      <a:pt x="3456" y="3608"/>
                    </a:lnTo>
                    <a:lnTo>
                      <a:pt x="3458" y="3604"/>
                    </a:lnTo>
                    <a:lnTo>
                      <a:pt x="3460" y="3604"/>
                    </a:lnTo>
                    <a:lnTo>
                      <a:pt x="3460" y="3602"/>
                    </a:lnTo>
                    <a:lnTo>
                      <a:pt x="3460" y="3600"/>
                    </a:lnTo>
                    <a:lnTo>
                      <a:pt x="3460" y="3600"/>
                    </a:lnTo>
                    <a:lnTo>
                      <a:pt x="3458" y="3600"/>
                    </a:lnTo>
                    <a:lnTo>
                      <a:pt x="3454" y="3600"/>
                    </a:lnTo>
                    <a:lnTo>
                      <a:pt x="3452" y="3600"/>
                    </a:lnTo>
                    <a:lnTo>
                      <a:pt x="3452" y="3596"/>
                    </a:lnTo>
                    <a:lnTo>
                      <a:pt x="3452" y="3596"/>
                    </a:lnTo>
                    <a:lnTo>
                      <a:pt x="3452" y="3590"/>
                    </a:lnTo>
                    <a:lnTo>
                      <a:pt x="3450" y="3588"/>
                    </a:lnTo>
                    <a:lnTo>
                      <a:pt x="3444" y="3584"/>
                    </a:lnTo>
                    <a:lnTo>
                      <a:pt x="3444" y="3584"/>
                    </a:lnTo>
                    <a:lnTo>
                      <a:pt x="3440" y="3578"/>
                    </a:lnTo>
                    <a:lnTo>
                      <a:pt x="3432" y="3568"/>
                    </a:lnTo>
                    <a:lnTo>
                      <a:pt x="3422" y="3558"/>
                    </a:lnTo>
                    <a:lnTo>
                      <a:pt x="3412" y="3544"/>
                    </a:lnTo>
                    <a:lnTo>
                      <a:pt x="3412" y="3544"/>
                    </a:lnTo>
                    <a:lnTo>
                      <a:pt x="3406" y="3534"/>
                    </a:lnTo>
                    <a:lnTo>
                      <a:pt x="3404" y="3528"/>
                    </a:lnTo>
                    <a:lnTo>
                      <a:pt x="3404" y="3522"/>
                    </a:lnTo>
                    <a:lnTo>
                      <a:pt x="3400" y="3516"/>
                    </a:lnTo>
                    <a:lnTo>
                      <a:pt x="3400" y="3516"/>
                    </a:lnTo>
                    <a:lnTo>
                      <a:pt x="3396" y="3512"/>
                    </a:lnTo>
                    <a:lnTo>
                      <a:pt x="3392" y="3504"/>
                    </a:lnTo>
                    <a:lnTo>
                      <a:pt x="3392" y="3504"/>
                    </a:lnTo>
                    <a:lnTo>
                      <a:pt x="3392" y="3498"/>
                    </a:lnTo>
                    <a:lnTo>
                      <a:pt x="3392" y="3492"/>
                    </a:lnTo>
                    <a:lnTo>
                      <a:pt x="3396" y="3486"/>
                    </a:lnTo>
                    <a:lnTo>
                      <a:pt x="3398" y="3484"/>
                    </a:lnTo>
                    <a:lnTo>
                      <a:pt x="3398" y="3484"/>
                    </a:lnTo>
                    <a:lnTo>
                      <a:pt x="3400" y="3482"/>
                    </a:lnTo>
                    <a:lnTo>
                      <a:pt x="3400" y="3478"/>
                    </a:lnTo>
                    <a:lnTo>
                      <a:pt x="3398" y="3474"/>
                    </a:lnTo>
                    <a:lnTo>
                      <a:pt x="3396" y="3472"/>
                    </a:lnTo>
                    <a:lnTo>
                      <a:pt x="3396" y="3472"/>
                    </a:lnTo>
                    <a:lnTo>
                      <a:pt x="3396" y="3470"/>
                    </a:lnTo>
                    <a:lnTo>
                      <a:pt x="3394" y="3470"/>
                    </a:lnTo>
                    <a:lnTo>
                      <a:pt x="3396" y="3464"/>
                    </a:lnTo>
                    <a:lnTo>
                      <a:pt x="3400" y="3452"/>
                    </a:lnTo>
                    <a:lnTo>
                      <a:pt x="3400" y="3452"/>
                    </a:lnTo>
                    <a:lnTo>
                      <a:pt x="3400" y="3446"/>
                    </a:lnTo>
                    <a:lnTo>
                      <a:pt x="3402" y="3444"/>
                    </a:lnTo>
                    <a:lnTo>
                      <a:pt x="3404" y="3444"/>
                    </a:lnTo>
                    <a:lnTo>
                      <a:pt x="3404" y="3444"/>
                    </a:lnTo>
                    <a:lnTo>
                      <a:pt x="3408" y="3444"/>
                    </a:lnTo>
                    <a:lnTo>
                      <a:pt x="3406" y="3438"/>
                    </a:lnTo>
                    <a:lnTo>
                      <a:pt x="3406" y="3438"/>
                    </a:lnTo>
                    <a:lnTo>
                      <a:pt x="3406" y="3424"/>
                    </a:lnTo>
                    <a:lnTo>
                      <a:pt x="3404" y="3404"/>
                    </a:lnTo>
                    <a:lnTo>
                      <a:pt x="3404" y="3404"/>
                    </a:lnTo>
                    <a:lnTo>
                      <a:pt x="3402" y="3396"/>
                    </a:lnTo>
                    <a:lnTo>
                      <a:pt x="3404" y="3392"/>
                    </a:lnTo>
                    <a:lnTo>
                      <a:pt x="3406" y="3386"/>
                    </a:lnTo>
                    <a:lnTo>
                      <a:pt x="3408" y="3378"/>
                    </a:lnTo>
                    <a:lnTo>
                      <a:pt x="3408" y="3378"/>
                    </a:lnTo>
                    <a:lnTo>
                      <a:pt x="3410" y="3368"/>
                    </a:lnTo>
                    <a:lnTo>
                      <a:pt x="3414" y="3358"/>
                    </a:lnTo>
                    <a:lnTo>
                      <a:pt x="3418" y="3350"/>
                    </a:lnTo>
                    <a:lnTo>
                      <a:pt x="3418" y="3346"/>
                    </a:lnTo>
                    <a:lnTo>
                      <a:pt x="3418" y="3342"/>
                    </a:lnTo>
                    <a:lnTo>
                      <a:pt x="3418" y="3342"/>
                    </a:lnTo>
                    <a:lnTo>
                      <a:pt x="3416" y="3334"/>
                    </a:lnTo>
                    <a:lnTo>
                      <a:pt x="3416" y="3328"/>
                    </a:lnTo>
                    <a:lnTo>
                      <a:pt x="3418" y="3324"/>
                    </a:lnTo>
                    <a:lnTo>
                      <a:pt x="3420" y="3318"/>
                    </a:lnTo>
                    <a:lnTo>
                      <a:pt x="3420" y="3318"/>
                    </a:lnTo>
                    <a:lnTo>
                      <a:pt x="3420" y="3314"/>
                    </a:lnTo>
                    <a:lnTo>
                      <a:pt x="3418" y="3310"/>
                    </a:lnTo>
                    <a:lnTo>
                      <a:pt x="3412" y="3304"/>
                    </a:lnTo>
                    <a:lnTo>
                      <a:pt x="3406" y="3300"/>
                    </a:lnTo>
                    <a:lnTo>
                      <a:pt x="3406" y="3300"/>
                    </a:lnTo>
                    <a:lnTo>
                      <a:pt x="3388" y="3290"/>
                    </a:lnTo>
                    <a:lnTo>
                      <a:pt x="3380" y="3280"/>
                    </a:lnTo>
                    <a:lnTo>
                      <a:pt x="3380" y="3280"/>
                    </a:lnTo>
                    <a:lnTo>
                      <a:pt x="3372" y="3274"/>
                    </a:lnTo>
                    <a:lnTo>
                      <a:pt x="3360" y="3270"/>
                    </a:lnTo>
                    <a:lnTo>
                      <a:pt x="3350" y="3268"/>
                    </a:lnTo>
                    <a:lnTo>
                      <a:pt x="3344" y="3268"/>
                    </a:lnTo>
                    <a:lnTo>
                      <a:pt x="3344" y="3268"/>
                    </a:lnTo>
                    <a:lnTo>
                      <a:pt x="3340" y="3270"/>
                    </a:lnTo>
                    <a:lnTo>
                      <a:pt x="3334" y="3270"/>
                    </a:lnTo>
                    <a:lnTo>
                      <a:pt x="3326" y="3270"/>
                    </a:lnTo>
                    <a:lnTo>
                      <a:pt x="3320" y="3268"/>
                    </a:lnTo>
                    <a:lnTo>
                      <a:pt x="3320" y="3268"/>
                    </a:lnTo>
                    <a:lnTo>
                      <a:pt x="3308" y="3264"/>
                    </a:lnTo>
                    <a:lnTo>
                      <a:pt x="3306" y="3264"/>
                    </a:lnTo>
                    <a:lnTo>
                      <a:pt x="3308" y="3266"/>
                    </a:lnTo>
                    <a:lnTo>
                      <a:pt x="3308" y="3266"/>
                    </a:lnTo>
                    <a:lnTo>
                      <a:pt x="3308" y="3268"/>
                    </a:lnTo>
                    <a:lnTo>
                      <a:pt x="3308" y="3270"/>
                    </a:lnTo>
                    <a:lnTo>
                      <a:pt x="3304" y="3272"/>
                    </a:lnTo>
                    <a:lnTo>
                      <a:pt x="3292" y="3276"/>
                    </a:lnTo>
                    <a:lnTo>
                      <a:pt x="3292" y="3276"/>
                    </a:lnTo>
                    <a:lnTo>
                      <a:pt x="3278" y="3278"/>
                    </a:lnTo>
                    <a:lnTo>
                      <a:pt x="3266" y="3276"/>
                    </a:lnTo>
                    <a:lnTo>
                      <a:pt x="3258" y="3274"/>
                    </a:lnTo>
                    <a:lnTo>
                      <a:pt x="3248" y="3274"/>
                    </a:lnTo>
                    <a:lnTo>
                      <a:pt x="3248" y="3274"/>
                    </a:lnTo>
                    <a:lnTo>
                      <a:pt x="3244" y="3276"/>
                    </a:lnTo>
                    <a:lnTo>
                      <a:pt x="3242" y="3274"/>
                    </a:lnTo>
                    <a:lnTo>
                      <a:pt x="3240" y="3272"/>
                    </a:lnTo>
                    <a:lnTo>
                      <a:pt x="3238" y="3270"/>
                    </a:lnTo>
                    <a:lnTo>
                      <a:pt x="3238" y="3270"/>
                    </a:lnTo>
                    <a:lnTo>
                      <a:pt x="3236" y="3270"/>
                    </a:lnTo>
                    <a:lnTo>
                      <a:pt x="3232" y="3272"/>
                    </a:lnTo>
                    <a:lnTo>
                      <a:pt x="3226" y="3276"/>
                    </a:lnTo>
                    <a:lnTo>
                      <a:pt x="3222" y="3282"/>
                    </a:lnTo>
                    <a:lnTo>
                      <a:pt x="3218" y="3282"/>
                    </a:lnTo>
                    <a:lnTo>
                      <a:pt x="3216" y="3280"/>
                    </a:lnTo>
                    <a:lnTo>
                      <a:pt x="3216" y="3280"/>
                    </a:lnTo>
                    <a:lnTo>
                      <a:pt x="3206" y="3272"/>
                    </a:lnTo>
                    <a:lnTo>
                      <a:pt x="3202" y="3268"/>
                    </a:lnTo>
                    <a:lnTo>
                      <a:pt x="3200" y="3268"/>
                    </a:lnTo>
                    <a:lnTo>
                      <a:pt x="3202" y="3270"/>
                    </a:lnTo>
                    <a:lnTo>
                      <a:pt x="3202" y="3270"/>
                    </a:lnTo>
                    <a:lnTo>
                      <a:pt x="3204" y="3274"/>
                    </a:lnTo>
                    <a:lnTo>
                      <a:pt x="3202" y="3280"/>
                    </a:lnTo>
                    <a:lnTo>
                      <a:pt x="3202" y="3280"/>
                    </a:lnTo>
                    <a:lnTo>
                      <a:pt x="3200" y="3282"/>
                    </a:lnTo>
                    <a:lnTo>
                      <a:pt x="3198" y="3280"/>
                    </a:lnTo>
                    <a:lnTo>
                      <a:pt x="3194" y="3274"/>
                    </a:lnTo>
                    <a:lnTo>
                      <a:pt x="3188" y="3270"/>
                    </a:lnTo>
                    <a:lnTo>
                      <a:pt x="3188" y="3270"/>
                    </a:lnTo>
                    <a:lnTo>
                      <a:pt x="3188" y="3268"/>
                    </a:lnTo>
                    <a:lnTo>
                      <a:pt x="3190" y="3264"/>
                    </a:lnTo>
                    <a:lnTo>
                      <a:pt x="3196" y="3256"/>
                    </a:lnTo>
                    <a:lnTo>
                      <a:pt x="3202" y="3250"/>
                    </a:lnTo>
                    <a:lnTo>
                      <a:pt x="3208" y="3242"/>
                    </a:lnTo>
                    <a:lnTo>
                      <a:pt x="3208" y="3242"/>
                    </a:lnTo>
                    <a:lnTo>
                      <a:pt x="3212" y="3236"/>
                    </a:lnTo>
                    <a:lnTo>
                      <a:pt x="3214" y="3228"/>
                    </a:lnTo>
                    <a:lnTo>
                      <a:pt x="3216" y="3206"/>
                    </a:lnTo>
                    <a:lnTo>
                      <a:pt x="3218" y="3182"/>
                    </a:lnTo>
                    <a:lnTo>
                      <a:pt x="3222" y="3160"/>
                    </a:lnTo>
                    <a:lnTo>
                      <a:pt x="3222" y="3160"/>
                    </a:lnTo>
                    <a:lnTo>
                      <a:pt x="3222" y="3154"/>
                    </a:lnTo>
                    <a:lnTo>
                      <a:pt x="3220" y="3150"/>
                    </a:lnTo>
                    <a:lnTo>
                      <a:pt x="3218" y="3148"/>
                    </a:lnTo>
                    <a:lnTo>
                      <a:pt x="3216" y="3148"/>
                    </a:lnTo>
                    <a:lnTo>
                      <a:pt x="3216" y="3148"/>
                    </a:lnTo>
                    <a:lnTo>
                      <a:pt x="3214" y="3150"/>
                    </a:lnTo>
                    <a:lnTo>
                      <a:pt x="3212" y="3150"/>
                    </a:lnTo>
                    <a:lnTo>
                      <a:pt x="3212" y="3144"/>
                    </a:lnTo>
                    <a:lnTo>
                      <a:pt x="3212" y="3144"/>
                    </a:lnTo>
                    <a:lnTo>
                      <a:pt x="3220" y="3128"/>
                    </a:lnTo>
                    <a:lnTo>
                      <a:pt x="3220" y="3128"/>
                    </a:lnTo>
                    <a:lnTo>
                      <a:pt x="3222" y="3124"/>
                    </a:lnTo>
                    <a:lnTo>
                      <a:pt x="3224" y="3124"/>
                    </a:lnTo>
                    <a:lnTo>
                      <a:pt x="3224" y="3128"/>
                    </a:lnTo>
                    <a:lnTo>
                      <a:pt x="3222" y="3134"/>
                    </a:lnTo>
                    <a:lnTo>
                      <a:pt x="3222" y="3134"/>
                    </a:lnTo>
                    <a:lnTo>
                      <a:pt x="3222" y="3140"/>
                    </a:lnTo>
                    <a:lnTo>
                      <a:pt x="3224" y="3144"/>
                    </a:lnTo>
                    <a:lnTo>
                      <a:pt x="3226" y="3148"/>
                    </a:lnTo>
                    <a:lnTo>
                      <a:pt x="3230" y="3154"/>
                    </a:lnTo>
                    <a:lnTo>
                      <a:pt x="3230" y="3154"/>
                    </a:lnTo>
                    <a:lnTo>
                      <a:pt x="3232" y="3156"/>
                    </a:lnTo>
                    <a:lnTo>
                      <a:pt x="3232" y="3152"/>
                    </a:lnTo>
                    <a:lnTo>
                      <a:pt x="3236" y="3138"/>
                    </a:lnTo>
                    <a:lnTo>
                      <a:pt x="3242" y="3118"/>
                    </a:lnTo>
                    <a:lnTo>
                      <a:pt x="3244" y="3104"/>
                    </a:lnTo>
                    <a:lnTo>
                      <a:pt x="3244" y="3104"/>
                    </a:lnTo>
                    <a:lnTo>
                      <a:pt x="3246" y="3102"/>
                    </a:lnTo>
                    <a:lnTo>
                      <a:pt x="3244" y="3102"/>
                    </a:lnTo>
                    <a:lnTo>
                      <a:pt x="3240" y="3102"/>
                    </a:lnTo>
                    <a:lnTo>
                      <a:pt x="3238" y="3102"/>
                    </a:lnTo>
                    <a:lnTo>
                      <a:pt x="3242" y="3098"/>
                    </a:lnTo>
                    <a:lnTo>
                      <a:pt x="3242" y="3098"/>
                    </a:lnTo>
                    <a:lnTo>
                      <a:pt x="3250" y="3088"/>
                    </a:lnTo>
                    <a:lnTo>
                      <a:pt x="3248" y="3086"/>
                    </a:lnTo>
                    <a:lnTo>
                      <a:pt x="3244" y="3088"/>
                    </a:lnTo>
                    <a:lnTo>
                      <a:pt x="3244" y="3088"/>
                    </a:lnTo>
                    <a:lnTo>
                      <a:pt x="3238" y="3090"/>
                    </a:lnTo>
                    <a:lnTo>
                      <a:pt x="3236" y="3088"/>
                    </a:lnTo>
                    <a:lnTo>
                      <a:pt x="3236" y="3084"/>
                    </a:lnTo>
                    <a:lnTo>
                      <a:pt x="3242" y="3078"/>
                    </a:lnTo>
                    <a:lnTo>
                      <a:pt x="3242" y="3078"/>
                    </a:lnTo>
                    <a:lnTo>
                      <a:pt x="3246" y="3076"/>
                    </a:lnTo>
                    <a:lnTo>
                      <a:pt x="3248" y="3072"/>
                    </a:lnTo>
                    <a:lnTo>
                      <a:pt x="3248" y="3064"/>
                    </a:lnTo>
                    <a:lnTo>
                      <a:pt x="3252" y="3050"/>
                    </a:lnTo>
                    <a:lnTo>
                      <a:pt x="3256" y="3040"/>
                    </a:lnTo>
                    <a:lnTo>
                      <a:pt x="3264" y="3030"/>
                    </a:lnTo>
                    <a:lnTo>
                      <a:pt x="3264" y="3030"/>
                    </a:lnTo>
                    <a:lnTo>
                      <a:pt x="3274" y="3016"/>
                    </a:lnTo>
                    <a:lnTo>
                      <a:pt x="3276" y="3010"/>
                    </a:lnTo>
                    <a:lnTo>
                      <a:pt x="3274" y="3006"/>
                    </a:lnTo>
                    <a:lnTo>
                      <a:pt x="3272" y="3002"/>
                    </a:lnTo>
                    <a:lnTo>
                      <a:pt x="3272" y="3002"/>
                    </a:lnTo>
                    <a:lnTo>
                      <a:pt x="3272" y="2996"/>
                    </a:lnTo>
                    <a:lnTo>
                      <a:pt x="3272" y="2994"/>
                    </a:lnTo>
                    <a:lnTo>
                      <a:pt x="3268" y="2992"/>
                    </a:lnTo>
                    <a:lnTo>
                      <a:pt x="3266" y="2988"/>
                    </a:lnTo>
                    <a:lnTo>
                      <a:pt x="3266" y="2988"/>
                    </a:lnTo>
                    <a:lnTo>
                      <a:pt x="3264" y="2986"/>
                    </a:lnTo>
                    <a:lnTo>
                      <a:pt x="3260" y="2986"/>
                    </a:lnTo>
                    <a:lnTo>
                      <a:pt x="3256" y="2986"/>
                    </a:lnTo>
                    <a:lnTo>
                      <a:pt x="3252" y="2988"/>
                    </a:lnTo>
                    <a:lnTo>
                      <a:pt x="3252" y="2988"/>
                    </a:lnTo>
                    <a:lnTo>
                      <a:pt x="3254" y="2990"/>
                    </a:lnTo>
                    <a:lnTo>
                      <a:pt x="3254" y="2990"/>
                    </a:lnTo>
                    <a:lnTo>
                      <a:pt x="3260" y="2990"/>
                    </a:lnTo>
                    <a:lnTo>
                      <a:pt x="3260" y="2992"/>
                    </a:lnTo>
                    <a:lnTo>
                      <a:pt x="3256" y="2994"/>
                    </a:lnTo>
                    <a:lnTo>
                      <a:pt x="3256" y="2994"/>
                    </a:lnTo>
                    <a:lnTo>
                      <a:pt x="3254" y="2994"/>
                    </a:lnTo>
                    <a:lnTo>
                      <a:pt x="3250" y="2994"/>
                    </a:lnTo>
                    <a:lnTo>
                      <a:pt x="3242" y="2990"/>
                    </a:lnTo>
                    <a:lnTo>
                      <a:pt x="3230" y="2988"/>
                    </a:lnTo>
                    <a:lnTo>
                      <a:pt x="3222" y="2986"/>
                    </a:lnTo>
                    <a:lnTo>
                      <a:pt x="3214" y="2986"/>
                    </a:lnTo>
                    <a:lnTo>
                      <a:pt x="3214" y="2986"/>
                    </a:lnTo>
                    <a:lnTo>
                      <a:pt x="3202" y="2990"/>
                    </a:lnTo>
                    <a:lnTo>
                      <a:pt x="3196" y="2992"/>
                    </a:lnTo>
                    <a:lnTo>
                      <a:pt x="3190" y="2996"/>
                    </a:lnTo>
                    <a:lnTo>
                      <a:pt x="3180" y="2998"/>
                    </a:lnTo>
                    <a:lnTo>
                      <a:pt x="3180" y="2998"/>
                    </a:lnTo>
                    <a:lnTo>
                      <a:pt x="3162" y="3000"/>
                    </a:lnTo>
                    <a:lnTo>
                      <a:pt x="3146" y="3004"/>
                    </a:lnTo>
                    <a:lnTo>
                      <a:pt x="3140" y="3008"/>
                    </a:lnTo>
                    <a:lnTo>
                      <a:pt x="3134" y="3012"/>
                    </a:lnTo>
                    <a:lnTo>
                      <a:pt x="3130" y="3016"/>
                    </a:lnTo>
                    <a:lnTo>
                      <a:pt x="3130" y="3020"/>
                    </a:lnTo>
                    <a:lnTo>
                      <a:pt x="3130" y="3020"/>
                    </a:lnTo>
                    <a:lnTo>
                      <a:pt x="3128" y="3028"/>
                    </a:lnTo>
                    <a:lnTo>
                      <a:pt x="3126" y="3034"/>
                    </a:lnTo>
                    <a:lnTo>
                      <a:pt x="3124" y="3040"/>
                    </a:lnTo>
                    <a:lnTo>
                      <a:pt x="3124" y="3056"/>
                    </a:lnTo>
                    <a:lnTo>
                      <a:pt x="3124" y="3056"/>
                    </a:lnTo>
                    <a:lnTo>
                      <a:pt x="3126" y="3068"/>
                    </a:lnTo>
                    <a:lnTo>
                      <a:pt x="3124" y="3070"/>
                    </a:lnTo>
                    <a:lnTo>
                      <a:pt x="3122" y="3072"/>
                    </a:lnTo>
                    <a:lnTo>
                      <a:pt x="3118" y="3076"/>
                    </a:lnTo>
                    <a:lnTo>
                      <a:pt x="3116" y="3080"/>
                    </a:lnTo>
                    <a:lnTo>
                      <a:pt x="3116" y="3088"/>
                    </a:lnTo>
                    <a:lnTo>
                      <a:pt x="3116" y="3088"/>
                    </a:lnTo>
                    <a:lnTo>
                      <a:pt x="3114" y="3096"/>
                    </a:lnTo>
                    <a:lnTo>
                      <a:pt x="3112" y="3102"/>
                    </a:lnTo>
                    <a:lnTo>
                      <a:pt x="3108" y="3108"/>
                    </a:lnTo>
                    <a:lnTo>
                      <a:pt x="3104" y="3112"/>
                    </a:lnTo>
                    <a:lnTo>
                      <a:pt x="3094" y="3118"/>
                    </a:lnTo>
                    <a:lnTo>
                      <a:pt x="3086" y="3122"/>
                    </a:lnTo>
                    <a:lnTo>
                      <a:pt x="3086" y="3122"/>
                    </a:lnTo>
                    <a:lnTo>
                      <a:pt x="3084" y="3126"/>
                    </a:lnTo>
                    <a:lnTo>
                      <a:pt x="3084" y="3126"/>
                    </a:lnTo>
                    <a:lnTo>
                      <a:pt x="3088" y="3128"/>
                    </a:lnTo>
                    <a:lnTo>
                      <a:pt x="3092" y="3132"/>
                    </a:lnTo>
                    <a:lnTo>
                      <a:pt x="3092" y="3134"/>
                    </a:lnTo>
                    <a:lnTo>
                      <a:pt x="3090" y="3138"/>
                    </a:lnTo>
                    <a:lnTo>
                      <a:pt x="3090" y="3138"/>
                    </a:lnTo>
                    <a:lnTo>
                      <a:pt x="3086" y="3142"/>
                    </a:lnTo>
                    <a:lnTo>
                      <a:pt x="3078" y="3144"/>
                    </a:lnTo>
                    <a:lnTo>
                      <a:pt x="3072" y="3144"/>
                    </a:lnTo>
                    <a:lnTo>
                      <a:pt x="3070" y="3142"/>
                    </a:lnTo>
                    <a:lnTo>
                      <a:pt x="3070" y="3140"/>
                    </a:lnTo>
                    <a:lnTo>
                      <a:pt x="3070" y="3140"/>
                    </a:lnTo>
                    <a:lnTo>
                      <a:pt x="3068" y="3134"/>
                    </a:lnTo>
                    <a:lnTo>
                      <a:pt x="3066" y="3132"/>
                    </a:lnTo>
                    <a:lnTo>
                      <a:pt x="3058" y="3132"/>
                    </a:lnTo>
                    <a:lnTo>
                      <a:pt x="3046" y="3132"/>
                    </a:lnTo>
                    <a:lnTo>
                      <a:pt x="3046" y="3132"/>
                    </a:lnTo>
                    <a:lnTo>
                      <a:pt x="3038" y="3134"/>
                    </a:lnTo>
                    <a:lnTo>
                      <a:pt x="3034" y="3138"/>
                    </a:lnTo>
                    <a:lnTo>
                      <a:pt x="3028" y="3142"/>
                    </a:lnTo>
                    <a:lnTo>
                      <a:pt x="3010" y="3144"/>
                    </a:lnTo>
                    <a:lnTo>
                      <a:pt x="3010" y="3144"/>
                    </a:lnTo>
                    <a:lnTo>
                      <a:pt x="2996" y="3146"/>
                    </a:lnTo>
                    <a:lnTo>
                      <a:pt x="2986" y="3152"/>
                    </a:lnTo>
                    <a:lnTo>
                      <a:pt x="2978" y="3156"/>
                    </a:lnTo>
                    <a:lnTo>
                      <a:pt x="2968" y="3160"/>
                    </a:lnTo>
                    <a:lnTo>
                      <a:pt x="2968" y="3160"/>
                    </a:lnTo>
                    <a:lnTo>
                      <a:pt x="2964" y="3160"/>
                    </a:lnTo>
                    <a:lnTo>
                      <a:pt x="2960" y="3158"/>
                    </a:lnTo>
                    <a:lnTo>
                      <a:pt x="2956" y="3148"/>
                    </a:lnTo>
                    <a:lnTo>
                      <a:pt x="2952" y="3144"/>
                    </a:lnTo>
                    <a:lnTo>
                      <a:pt x="2946" y="3138"/>
                    </a:lnTo>
                    <a:lnTo>
                      <a:pt x="2938" y="3134"/>
                    </a:lnTo>
                    <a:lnTo>
                      <a:pt x="2924" y="3130"/>
                    </a:lnTo>
                    <a:lnTo>
                      <a:pt x="2924" y="3130"/>
                    </a:lnTo>
                    <a:lnTo>
                      <a:pt x="2912" y="3126"/>
                    </a:lnTo>
                    <a:lnTo>
                      <a:pt x="2904" y="3120"/>
                    </a:lnTo>
                    <a:lnTo>
                      <a:pt x="2898" y="3112"/>
                    </a:lnTo>
                    <a:lnTo>
                      <a:pt x="2894" y="3102"/>
                    </a:lnTo>
                    <a:lnTo>
                      <a:pt x="2884" y="3076"/>
                    </a:lnTo>
                    <a:lnTo>
                      <a:pt x="2876" y="3062"/>
                    </a:lnTo>
                    <a:lnTo>
                      <a:pt x="2864" y="3046"/>
                    </a:lnTo>
                    <a:lnTo>
                      <a:pt x="2864" y="3046"/>
                    </a:lnTo>
                    <a:lnTo>
                      <a:pt x="2858" y="3036"/>
                    </a:lnTo>
                    <a:lnTo>
                      <a:pt x="2852" y="3028"/>
                    </a:lnTo>
                    <a:lnTo>
                      <a:pt x="2848" y="3010"/>
                    </a:lnTo>
                    <a:lnTo>
                      <a:pt x="2844" y="2998"/>
                    </a:lnTo>
                    <a:lnTo>
                      <a:pt x="2844" y="2994"/>
                    </a:lnTo>
                    <a:lnTo>
                      <a:pt x="2842" y="2992"/>
                    </a:lnTo>
                    <a:lnTo>
                      <a:pt x="2842" y="2992"/>
                    </a:lnTo>
                    <a:lnTo>
                      <a:pt x="2838" y="2990"/>
                    </a:lnTo>
                    <a:lnTo>
                      <a:pt x="2836" y="2988"/>
                    </a:lnTo>
                    <a:lnTo>
                      <a:pt x="2834" y="2976"/>
                    </a:lnTo>
                    <a:lnTo>
                      <a:pt x="2830" y="2948"/>
                    </a:lnTo>
                    <a:lnTo>
                      <a:pt x="2830" y="2948"/>
                    </a:lnTo>
                    <a:lnTo>
                      <a:pt x="2830" y="2938"/>
                    </a:lnTo>
                    <a:lnTo>
                      <a:pt x="2828" y="2934"/>
                    </a:lnTo>
                    <a:lnTo>
                      <a:pt x="2828" y="2932"/>
                    </a:lnTo>
                    <a:lnTo>
                      <a:pt x="2830" y="2926"/>
                    </a:lnTo>
                    <a:lnTo>
                      <a:pt x="2830" y="2926"/>
                    </a:lnTo>
                    <a:lnTo>
                      <a:pt x="2830" y="2916"/>
                    </a:lnTo>
                    <a:lnTo>
                      <a:pt x="2830" y="2906"/>
                    </a:lnTo>
                    <a:lnTo>
                      <a:pt x="2830" y="2886"/>
                    </a:lnTo>
                    <a:lnTo>
                      <a:pt x="2834" y="2854"/>
                    </a:lnTo>
                    <a:lnTo>
                      <a:pt x="2834" y="2854"/>
                    </a:lnTo>
                    <a:lnTo>
                      <a:pt x="2840" y="2820"/>
                    </a:lnTo>
                    <a:lnTo>
                      <a:pt x="2846" y="2800"/>
                    </a:lnTo>
                    <a:lnTo>
                      <a:pt x="2852" y="2784"/>
                    </a:lnTo>
                    <a:lnTo>
                      <a:pt x="2856" y="2766"/>
                    </a:lnTo>
                    <a:lnTo>
                      <a:pt x="2856" y="2766"/>
                    </a:lnTo>
                    <a:lnTo>
                      <a:pt x="2854" y="2748"/>
                    </a:lnTo>
                    <a:lnTo>
                      <a:pt x="2850" y="2728"/>
                    </a:lnTo>
                    <a:lnTo>
                      <a:pt x="2846" y="2710"/>
                    </a:lnTo>
                    <a:lnTo>
                      <a:pt x="2846" y="2696"/>
                    </a:lnTo>
                    <a:lnTo>
                      <a:pt x="2846" y="2696"/>
                    </a:lnTo>
                    <a:lnTo>
                      <a:pt x="2850" y="2686"/>
                    </a:lnTo>
                    <a:lnTo>
                      <a:pt x="2854" y="2678"/>
                    </a:lnTo>
                    <a:lnTo>
                      <a:pt x="2858" y="2672"/>
                    </a:lnTo>
                    <a:lnTo>
                      <a:pt x="2864" y="2662"/>
                    </a:lnTo>
                    <a:lnTo>
                      <a:pt x="2864" y="2662"/>
                    </a:lnTo>
                    <a:lnTo>
                      <a:pt x="2866" y="2658"/>
                    </a:lnTo>
                    <a:lnTo>
                      <a:pt x="2870" y="2654"/>
                    </a:lnTo>
                    <a:lnTo>
                      <a:pt x="2880" y="2646"/>
                    </a:lnTo>
                    <a:lnTo>
                      <a:pt x="2886" y="2642"/>
                    </a:lnTo>
                    <a:lnTo>
                      <a:pt x="2888" y="2640"/>
                    </a:lnTo>
                    <a:lnTo>
                      <a:pt x="2886" y="2638"/>
                    </a:lnTo>
                    <a:lnTo>
                      <a:pt x="2886" y="2638"/>
                    </a:lnTo>
                    <a:lnTo>
                      <a:pt x="2880" y="2628"/>
                    </a:lnTo>
                    <a:lnTo>
                      <a:pt x="2878" y="2626"/>
                    </a:lnTo>
                    <a:lnTo>
                      <a:pt x="2882" y="2628"/>
                    </a:lnTo>
                    <a:lnTo>
                      <a:pt x="2882" y="2628"/>
                    </a:lnTo>
                    <a:lnTo>
                      <a:pt x="2886" y="2628"/>
                    </a:lnTo>
                    <a:lnTo>
                      <a:pt x="2890" y="2628"/>
                    </a:lnTo>
                    <a:lnTo>
                      <a:pt x="2892" y="2626"/>
                    </a:lnTo>
                    <a:lnTo>
                      <a:pt x="2894" y="2628"/>
                    </a:lnTo>
                    <a:lnTo>
                      <a:pt x="2894" y="2628"/>
                    </a:lnTo>
                    <a:lnTo>
                      <a:pt x="2896" y="2628"/>
                    </a:lnTo>
                    <a:lnTo>
                      <a:pt x="2902" y="2628"/>
                    </a:lnTo>
                    <a:lnTo>
                      <a:pt x="2912" y="2624"/>
                    </a:lnTo>
                    <a:lnTo>
                      <a:pt x="2926" y="2616"/>
                    </a:lnTo>
                    <a:lnTo>
                      <a:pt x="2936" y="2606"/>
                    </a:lnTo>
                    <a:lnTo>
                      <a:pt x="2936" y="2606"/>
                    </a:lnTo>
                    <a:lnTo>
                      <a:pt x="2942" y="2600"/>
                    </a:lnTo>
                    <a:lnTo>
                      <a:pt x="2948" y="2594"/>
                    </a:lnTo>
                    <a:lnTo>
                      <a:pt x="2964" y="2584"/>
                    </a:lnTo>
                    <a:lnTo>
                      <a:pt x="2964" y="2584"/>
                    </a:lnTo>
                    <a:lnTo>
                      <a:pt x="2980" y="2572"/>
                    </a:lnTo>
                    <a:lnTo>
                      <a:pt x="2990" y="2570"/>
                    </a:lnTo>
                    <a:lnTo>
                      <a:pt x="3006" y="2568"/>
                    </a:lnTo>
                    <a:lnTo>
                      <a:pt x="3006" y="2568"/>
                    </a:lnTo>
                    <a:lnTo>
                      <a:pt x="3014" y="2568"/>
                    </a:lnTo>
                    <a:lnTo>
                      <a:pt x="3020" y="2570"/>
                    </a:lnTo>
                    <a:lnTo>
                      <a:pt x="3032" y="2574"/>
                    </a:lnTo>
                    <a:lnTo>
                      <a:pt x="3040" y="2580"/>
                    </a:lnTo>
                    <a:lnTo>
                      <a:pt x="3046" y="2580"/>
                    </a:lnTo>
                    <a:lnTo>
                      <a:pt x="3050" y="2580"/>
                    </a:lnTo>
                    <a:lnTo>
                      <a:pt x="3050" y="2580"/>
                    </a:lnTo>
                    <a:lnTo>
                      <a:pt x="3060" y="2578"/>
                    </a:lnTo>
                    <a:lnTo>
                      <a:pt x="3064" y="2580"/>
                    </a:lnTo>
                    <a:lnTo>
                      <a:pt x="3068" y="2582"/>
                    </a:lnTo>
                    <a:lnTo>
                      <a:pt x="3072" y="2580"/>
                    </a:lnTo>
                    <a:lnTo>
                      <a:pt x="3072" y="2580"/>
                    </a:lnTo>
                    <a:lnTo>
                      <a:pt x="3074" y="2578"/>
                    </a:lnTo>
                    <a:lnTo>
                      <a:pt x="3072" y="2578"/>
                    </a:lnTo>
                    <a:lnTo>
                      <a:pt x="3066" y="2576"/>
                    </a:lnTo>
                    <a:lnTo>
                      <a:pt x="3058" y="2572"/>
                    </a:lnTo>
                    <a:lnTo>
                      <a:pt x="3058" y="2572"/>
                    </a:lnTo>
                    <a:lnTo>
                      <a:pt x="3060" y="2568"/>
                    </a:lnTo>
                    <a:lnTo>
                      <a:pt x="3060" y="2568"/>
                    </a:lnTo>
                    <a:lnTo>
                      <a:pt x="3068" y="2566"/>
                    </a:lnTo>
                    <a:lnTo>
                      <a:pt x="3074" y="2568"/>
                    </a:lnTo>
                    <a:lnTo>
                      <a:pt x="3078" y="2572"/>
                    </a:lnTo>
                    <a:lnTo>
                      <a:pt x="3082" y="2578"/>
                    </a:lnTo>
                    <a:lnTo>
                      <a:pt x="3082" y="2578"/>
                    </a:lnTo>
                    <a:lnTo>
                      <a:pt x="3084" y="2580"/>
                    </a:lnTo>
                    <a:lnTo>
                      <a:pt x="3086" y="2582"/>
                    </a:lnTo>
                    <a:lnTo>
                      <a:pt x="3092" y="2584"/>
                    </a:lnTo>
                    <a:lnTo>
                      <a:pt x="3096" y="2586"/>
                    </a:lnTo>
                    <a:lnTo>
                      <a:pt x="3094" y="2588"/>
                    </a:lnTo>
                    <a:lnTo>
                      <a:pt x="3092" y="2590"/>
                    </a:lnTo>
                    <a:lnTo>
                      <a:pt x="3092" y="2590"/>
                    </a:lnTo>
                    <a:lnTo>
                      <a:pt x="3092" y="2594"/>
                    </a:lnTo>
                    <a:lnTo>
                      <a:pt x="3094" y="2596"/>
                    </a:lnTo>
                    <a:lnTo>
                      <a:pt x="3102" y="2600"/>
                    </a:lnTo>
                    <a:lnTo>
                      <a:pt x="3112" y="2600"/>
                    </a:lnTo>
                    <a:lnTo>
                      <a:pt x="3118" y="2600"/>
                    </a:lnTo>
                    <a:lnTo>
                      <a:pt x="3118" y="2600"/>
                    </a:lnTo>
                    <a:lnTo>
                      <a:pt x="3120" y="2596"/>
                    </a:lnTo>
                    <a:lnTo>
                      <a:pt x="3126" y="2594"/>
                    </a:lnTo>
                    <a:lnTo>
                      <a:pt x="3130" y="2594"/>
                    </a:lnTo>
                    <a:lnTo>
                      <a:pt x="3134" y="2600"/>
                    </a:lnTo>
                    <a:lnTo>
                      <a:pt x="3134" y="2600"/>
                    </a:lnTo>
                    <a:lnTo>
                      <a:pt x="3136" y="2602"/>
                    </a:lnTo>
                    <a:lnTo>
                      <a:pt x="3138" y="2604"/>
                    </a:lnTo>
                    <a:lnTo>
                      <a:pt x="3142" y="2602"/>
                    </a:lnTo>
                    <a:lnTo>
                      <a:pt x="3144" y="2596"/>
                    </a:lnTo>
                    <a:lnTo>
                      <a:pt x="3144" y="2592"/>
                    </a:lnTo>
                    <a:lnTo>
                      <a:pt x="3142" y="2588"/>
                    </a:lnTo>
                    <a:lnTo>
                      <a:pt x="3142" y="2588"/>
                    </a:lnTo>
                    <a:lnTo>
                      <a:pt x="3142" y="2584"/>
                    </a:lnTo>
                    <a:lnTo>
                      <a:pt x="3146" y="2584"/>
                    </a:lnTo>
                    <a:lnTo>
                      <a:pt x="3152" y="2586"/>
                    </a:lnTo>
                    <a:lnTo>
                      <a:pt x="3160" y="2594"/>
                    </a:lnTo>
                    <a:lnTo>
                      <a:pt x="3160" y="2594"/>
                    </a:lnTo>
                    <a:lnTo>
                      <a:pt x="3166" y="2602"/>
                    </a:lnTo>
                    <a:lnTo>
                      <a:pt x="3168" y="2608"/>
                    </a:lnTo>
                    <a:lnTo>
                      <a:pt x="3168" y="2610"/>
                    </a:lnTo>
                    <a:lnTo>
                      <a:pt x="3170" y="2610"/>
                    </a:lnTo>
                    <a:lnTo>
                      <a:pt x="3176" y="2606"/>
                    </a:lnTo>
                    <a:lnTo>
                      <a:pt x="3176" y="2606"/>
                    </a:lnTo>
                    <a:lnTo>
                      <a:pt x="3180" y="2602"/>
                    </a:lnTo>
                    <a:lnTo>
                      <a:pt x="3182" y="2600"/>
                    </a:lnTo>
                    <a:lnTo>
                      <a:pt x="3182" y="2596"/>
                    </a:lnTo>
                    <a:lnTo>
                      <a:pt x="3180" y="2594"/>
                    </a:lnTo>
                    <a:lnTo>
                      <a:pt x="3174" y="2590"/>
                    </a:lnTo>
                    <a:lnTo>
                      <a:pt x="3162" y="2584"/>
                    </a:lnTo>
                    <a:lnTo>
                      <a:pt x="3162" y="2584"/>
                    </a:lnTo>
                    <a:lnTo>
                      <a:pt x="3158" y="2580"/>
                    </a:lnTo>
                    <a:lnTo>
                      <a:pt x="3158" y="2578"/>
                    </a:lnTo>
                    <a:lnTo>
                      <a:pt x="3160" y="2576"/>
                    </a:lnTo>
                    <a:lnTo>
                      <a:pt x="3164" y="2574"/>
                    </a:lnTo>
                    <a:lnTo>
                      <a:pt x="3170" y="2568"/>
                    </a:lnTo>
                    <a:lnTo>
                      <a:pt x="3172" y="2564"/>
                    </a:lnTo>
                    <a:lnTo>
                      <a:pt x="3172" y="2560"/>
                    </a:lnTo>
                    <a:lnTo>
                      <a:pt x="3172" y="2560"/>
                    </a:lnTo>
                    <a:lnTo>
                      <a:pt x="3170" y="2556"/>
                    </a:lnTo>
                    <a:lnTo>
                      <a:pt x="3168" y="2556"/>
                    </a:lnTo>
                    <a:lnTo>
                      <a:pt x="3164" y="2558"/>
                    </a:lnTo>
                    <a:lnTo>
                      <a:pt x="3160" y="2562"/>
                    </a:lnTo>
                    <a:lnTo>
                      <a:pt x="3158" y="2562"/>
                    </a:lnTo>
                    <a:lnTo>
                      <a:pt x="3156" y="2562"/>
                    </a:lnTo>
                    <a:lnTo>
                      <a:pt x="3156" y="2562"/>
                    </a:lnTo>
                    <a:lnTo>
                      <a:pt x="3154" y="2560"/>
                    </a:lnTo>
                    <a:lnTo>
                      <a:pt x="3154" y="2558"/>
                    </a:lnTo>
                    <a:lnTo>
                      <a:pt x="3156" y="2556"/>
                    </a:lnTo>
                    <a:lnTo>
                      <a:pt x="3158" y="2552"/>
                    </a:lnTo>
                    <a:lnTo>
                      <a:pt x="3154" y="2550"/>
                    </a:lnTo>
                    <a:lnTo>
                      <a:pt x="3154" y="2550"/>
                    </a:lnTo>
                    <a:lnTo>
                      <a:pt x="3148" y="2550"/>
                    </a:lnTo>
                    <a:lnTo>
                      <a:pt x="3144" y="2554"/>
                    </a:lnTo>
                    <a:lnTo>
                      <a:pt x="3142" y="2556"/>
                    </a:lnTo>
                    <a:lnTo>
                      <a:pt x="3134" y="2554"/>
                    </a:lnTo>
                    <a:lnTo>
                      <a:pt x="3134" y="2554"/>
                    </a:lnTo>
                    <a:lnTo>
                      <a:pt x="3130" y="2550"/>
                    </a:lnTo>
                    <a:lnTo>
                      <a:pt x="3128" y="2548"/>
                    </a:lnTo>
                    <a:lnTo>
                      <a:pt x="3128" y="2544"/>
                    </a:lnTo>
                    <a:lnTo>
                      <a:pt x="3130" y="2540"/>
                    </a:lnTo>
                    <a:lnTo>
                      <a:pt x="3132" y="2538"/>
                    </a:lnTo>
                    <a:lnTo>
                      <a:pt x="3136" y="2536"/>
                    </a:lnTo>
                    <a:lnTo>
                      <a:pt x="3142" y="2536"/>
                    </a:lnTo>
                    <a:lnTo>
                      <a:pt x="3148" y="2538"/>
                    </a:lnTo>
                    <a:lnTo>
                      <a:pt x="3148" y="2538"/>
                    </a:lnTo>
                    <a:lnTo>
                      <a:pt x="3156" y="2544"/>
                    </a:lnTo>
                    <a:lnTo>
                      <a:pt x="3164" y="2546"/>
                    </a:lnTo>
                    <a:lnTo>
                      <a:pt x="3170" y="2544"/>
                    </a:lnTo>
                    <a:lnTo>
                      <a:pt x="3178" y="2538"/>
                    </a:lnTo>
                    <a:lnTo>
                      <a:pt x="3178" y="2538"/>
                    </a:lnTo>
                    <a:lnTo>
                      <a:pt x="3182" y="2536"/>
                    </a:lnTo>
                    <a:lnTo>
                      <a:pt x="3190" y="2536"/>
                    </a:lnTo>
                    <a:lnTo>
                      <a:pt x="3202" y="2536"/>
                    </a:lnTo>
                    <a:lnTo>
                      <a:pt x="3214" y="2538"/>
                    </a:lnTo>
                    <a:lnTo>
                      <a:pt x="3218" y="2538"/>
                    </a:lnTo>
                    <a:lnTo>
                      <a:pt x="3220" y="2536"/>
                    </a:lnTo>
                    <a:lnTo>
                      <a:pt x="3220" y="2536"/>
                    </a:lnTo>
                    <a:lnTo>
                      <a:pt x="3222" y="2522"/>
                    </a:lnTo>
                    <a:lnTo>
                      <a:pt x="3224" y="2520"/>
                    </a:lnTo>
                    <a:lnTo>
                      <a:pt x="3226" y="2522"/>
                    </a:lnTo>
                    <a:lnTo>
                      <a:pt x="3232" y="2534"/>
                    </a:lnTo>
                    <a:lnTo>
                      <a:pt x="3232" y="2534"/>
                    </a:lnTo>
                    <a:lnTo>
                      <a:pt x="3232" y="2538"/>
                    </a:lnTo>
                    <a:lnTo>
                      <a:pt x="3230" y="2540"/>
                    </a:lnTo>
                    <a:lnTo>
                      <a:pt x="3226" y="2544"/>
                    </a:lnTo>
                    <a:lnTo>
                      <a:pt x="3224" y="2546"/>
                    </a:lnTo>
                    <a:lnTo>
                      <a:pt x="3234" y="2544"/>
                    </a:lnTo>
                    <a:lnTo>
                      <a:pt x="3234" y="2544"/>
                    </a:lnTo>
                    <a:lnTo>
                      <a:pt x="3268" y="2536"/>
                    </a:lnTo>
                    <a:lnTo>
                      <a:pt x="3282" y="2536"/>
                    </a:lnTo>
                    <a:lnTo>
                      <a:pt x="3296" y="2538"/>
                    </a:lnTo>
                    <a:lnTo>
                      <a:pt x="3296" y="2538"/>
                    </a:lnTo>
                    <a:lnTo>
                      <a:pt x="3312" y="2544"/>
                    </a:lnTo>
                    <a:lnTo>
                      <a:pt x="3318" y="2546"/>
                    </a:lnTo>
                    <a:lnTo>
                      <a:pt x="3320" y="2552"/>
                    </a:lnTo>
                    <a:lnTo>
                      <a:pt x="3320" y="2552"/>
                    </a:lnTo>
                    <a:lnTo>
                      <a:pt x="3324" y="2556"/>
                    </a:lnTo>
                    <a:lnTo>
                      <a:pt x="3326" y="2556"/>
                    </a:lnTo>
                    <a:lnTo>
                      <a:pt x="3330" y="2560"/>
                    </a:lnTo>
                    <a:lnTo>
                      <a:pt x="3330" y="2566"/>
                    </a:lnTo>
                    <a:lnTo>
                      <a:pt x="3330" y="2566"/>
                    </a:lnTo>
                    <a:lnTo>
                      <a:pt x="3332" y="2570"/>
                    </a:lnTo>
                    <a:lnTo>
                      <a:pt x="3336" y="2572"/>
                    </a:lnTo>
                    <a:lnTo>
                      <a:pt x="3340" y="2570"/>
                    </a:lnTo>
                    <a:lnTo>
                      <a:pt x="3346" y="2570"/>
                    </a:lnTo>
                    <a:lnTo>
                      <a:pt x="3360" y="2564"/>
                    </a:lnTo>
                    <a:lnTo>
                      <a:pt x="3368" y="2562"/>
                    </a:lnTo>
                    <a:lnTo>
                      <a:pt x="3368" y="2562"/>
                    </a:lnTo>
                    <a:lnTo>
                      <a:pt x="3370" y="2560"/>
                    </a:lnTo>
                    <a:lnTo>
                      <a:pt x="3372" y="2560"/>
                    </a:lnTo>
                    <a:lnTo>
                      <a:pt x="3372" y="2556"/>
                    </a:lnTo>
                    <a:lnTo>
                      <a:pt x="3376" y="2552"/>
                    </a:lnTo>
                    <a:lnTo>
                      <a:pt x="3382" y="2552"/>
                    </a:lnTo>
                    <a:lnTo>
                      <a:pt x="3382" y="2552"/>
                    </a:lnTo>
                    <a:lnTo>
                      <a:pt x="3388" y="2554"/>
                    </a:lnTo>
                    <a:lnTo>
                      <a:pt x="3394" y="2558"/>
                    </a:lnTo>
                    <a:lnTo>
                      <a:pt x="3406" y="2574"/>
                    </a:lnTo>
                    <a:lnTo>
                      <a:pt x="3418" y="2592"/>
                    </a:lnTo>
                    <a:lnTo>
                      <a:pt x="3424" y="2596"/>
                    </a:lnTo>
                    <a:lnTo>
                      <a:pt x="3428" y="2598"/>
                    </a:lnTo>
                    <a:lnTo>
                      <a:pt x="3428" y="2598"/>
                    </a:lnTo>
                    <a:lnTo>
                      <a:pt x="3432" y="2600"/>
                    </a:lnTo>
                    <a:lnTo>
                      <a:pt x="3434" y="2604"/>
                    </a:lnTo>
                    <a:lnTo>
                      <a:pt x="3438" y="2616"/>
                    </a:lnTo>
                    <a:lnTo>
                      <a:pt x="3440" y="2630"/>
                    </a:lnTo>
                    <a:lnTo>
                      <a:pt x="3436" y="2646"/>
                    </a:lnTo>
                    <a:lnTo>
                      <a:pt x="3436" y="2646"/>
                    </a:lnTo>
                    <a:lnTo>
                      <a:pt x="3434" y="2658"/>
                    </a:lnTo>
                    <a:lnTo>
                      <a:pt x="3434" y="2670"/>
                    </a:lnTo>
                    <a:lnTo>
                      <a:pt x="3436" y="2676"/>
                    </a:lnTo>
                    <a:lnTo>
                      <a:pt x="3438" y="2678"/>
                    </a:lnTo>
                    <a:lnTo>
                      <a:pt x="3440" y="2676"/>
                    </a:lnTo>
                    <a:lnTo>
                      <a:pt x="3440" y="2676"/>
                    </a:lnTo>
                    <a:lnTo>
                      <a:pt x="3446" y="2672"/>
                    </a:lnTo>
                    <a:lnTo>
                      <a:pt x="3450" y="2670"/>
                    </a:lnTo>
                    <a:lnTo>
                      <a:pt x="3450" y="2670"/>
                    </a:lnTo>
                    <a:lnTo>
                      <a:pt x="3452" y="2672"/>
                    </a:lnTo>
                    <a:lnTo>
                      <a:pt x="3448" y="2678"/>
                    </a:lnTo>
                    <a:lnTo>
                      <a:pt x="3448" y="2678"/>
                    </a:lnTo>
                    <a:lnTo>
                      <a:pt x="3444" y="2682"/>
                    </a:lnTo>
                    <a:lnTo>
                      <a:pt x="3444" y="2688"/>
                    </a:lnTo>
                    <a:lnTo>
                      <a:pt x="3446" y="2698"/>
                    </a:lnTo>
                    <a:lnTo>
                      <a:pt x="3450" y="2710"/>
                    </a:lnTo>
                    <a:lnTo>
                      <a:pt x="3456" y="2718"/>
                    </a:lnTo>
                    <a:lnTo>
                      <a:pt x="3456" y="2718"/>
                    </a:lnTo>
                    <a:lnTo>
                      <a:pt x="3458" y="2720"/>
                    </a:lnTo>
                    <a:lnTo>
                      <a:pt x="3460" y="2720"/>
                    </a:lnTo>
                    <a:lnTo>
                      <a:pt x="3462" y="2720"/>
                    </a:lnTo>
                    <a:lnTo>
                      <a:pt x="3462" y="2718"/>
                    </a:lnTo>
                    <a:lnTo>
                      <a:pt x="3462" y="2720"/>
                    </a:lnTo>
                    <a:lnTo>
                      <a:pt x="3464" y="2726"/>
                    </a:lnTo>
                    <a:lnTo>
                      <a:pt x="3464" y="2726"/>
                    </a:lnTo>
                    <a:lnTo>
                      <a:pt x="3466" y="2734"/>
                    </a:lnTo>
                    <a:lnTo>
                      <a:pt x="3470" y="2738"/>
                    </a:lnTo>
                    <a:lnTo>
                      <a:pt x="3474" y="2742"/>
                    </a:lnTo>
                    <a:lnTo>
                      <a:pt x="3476" y="2754"/>
                    </a:lnTo>
                    <a:lnTo>
                      <a:pt x="3476" y="2754"/>
                    </a:lnTo>
                    <a:lnTo>
                      <a:pt x="3478" y="2760"/>
                    </a:lnTo>
                    <a:lnTo>
                      <a:pt x="3480" y="2764"/>
                    </a:lnTo>
                    <a:lnTo>
                      <a:pt x="3484" y="2768"/>
                    </a:lnTo>
                    <a:lnTo>
                      <a:pt x="3486" y="2768"/>
                    </a:lnTo>
                    <a:lnTo>
                      <a:pt x="3492" y="2772"/>
                    </a:lnTo>
                    <a:lnTo>
                      <a:pt x="3496" y="2776"/>
                    </a:lnTo>
                    <a:lnTo>
                      <a:pt x="3498" y="2782"/>
                    </a:lnTo>
                    <a:lnTo>
                      <a:pt x="3498" y="2782"/>
                    </a:lnTo>
                    <a:lnTo>
                      <a:pt x="3500" y="2792"/>
                    </a:lnTo>
                    <a:lnTo>
                      <a:pt x="3504" y="2796"/>
                    </a:lnTo>
                    <a:lnTo>
                      <a:pt x="3506" y="2796"/>
                    </a:lnTo>
                    <a:lnTo>
                      <a:pt x="3504" y="2798"/>
                    </a:lnTo>
                    <a:lnTo>
                      <a:pt x="3504" y="2798"/>
                    </a:lnTo>
                    <a:lnTo>
                      <a:pt x="3502" y="2804"/>
                    </a:lnTo>
                    <a:lnTo>
                      <a:pt x="3504" y="2808"/>
                    </a:lnTo>
                    <a:lnTo>
                      <a:pt x="3508" y="2808"/>
                    </a:lnTo>
                    <a:lnTo>
                      <a:pt x="3518" y="2806"/>
                    </a:lnTo>
                    <a:lnTo>
                      <a:pt x="3518" y="2806"/>
                    </a:lnTo>
                    <a:lnTo>
                      <a:pt x="3522" y="2806"/>
                    </a:lnTo>
                    <a:lnTo>
                      <a:pt x="3524" y="2806"/>
                    </a:lnTo>
                    <a:lnTo>
                      <a:pt x="3526" y="2810"/>
                    </a:lnTo>
                    <a:lnTo>
                      <a:pt x="3526" y="2810"/>
                    </a:lnTo>
                    <a:lnTo>
                      <a:pt x="3530" y="2804"/>
                    </a:lnTo>
                    <a:lnTo>
                      <a:pt x="3530" y="2804"/>
                    </a:lnTo>
                    <a:lnTo>
                      <a:pt x="3534" y="2796"/>
                    </a:lnTo>
                    <a:lnTo>
                      <a:pt x="3536" y="2790"/>
                    </a:lnTo>
                    <a:lnTo>
                      <a:pt x="3536" y="2786"/>
                    </a:lnTo>
                    <a:lnTo>
                      <a:pt x="3540" y="2778"/>
                    </a:lnTo>
                    <a:lnTo>
                      <a:pt x="3540" y="2778"/>
                    </a:lnTo>
                    <a:lnTo>
                      <a:pt x="3544" y="2768"/>
                    </a:lnTo>
                    <a:lnTo>
                      <a:pt x="3544" y="2758"/>
                    </a:lnTo>
                    <a:lnTo>
                      <a:pt x="3544" y="2746"/>
                    </a:lnTo>
                    <a:lnTo>
                      <a:pt x="3546" y="2732"/>
                    </a:lnTo>
                    <a:lnTo>
                      <a:pt x="3546" y="2732"/>
                    </a:lnTo>
                    <a:lnTo>
                      <a:pt x="3546" y="2722"/>
                    </a:lnTo>
                    <a:lnTo>
                      <a:pt x="3544" y="2712"/>
                    </a:lnTo>
                    <a:lnTo>
                      <a:pt x="3536" y="2686"/>
                    </a:lnTo>
                    <a:lnTo>
                      <a:pt x="3526" y="2662"/>
                    </a:lnTo>
                    <a:lnTo>
                      <a:pt x="3526" y="2650"/>
                    </a:lnTo>
                    <a:lnTo>
                      <a:pt x="3526" y="2642"/>
                    </a:lnTo>
                    <a:lnTo>
                      <a:pt x="3526" y="2642"/>
                    </a:lnTo>
                    <a:lnTo>
                      <a:pt x="3526" y="2636"/>
                    </a:lnTo>
                    <a:lnTo>
                      <a:pt x="3524" y="2630"/>
                    </a:lnTo>
                    <a:lnTo>
                      <a:pt x="3514" y="2610"/>
                    </a:lnTo>
                    <a:lnTo>
                      <a:pt x="3506" y="2598"/>
                    </a:lnTo>
                    <a:lnTo>
                      <a:pt x="3500" y="2582"/>
                    </a:lnTo>
                    <a:lnTo>
                      <a:pt x="3496" y="2564"/>
                    </a:lnTo>
                    <a:lnTo>
                      <a:pt x="3492" y="2542"/>
                    </a:lnTo>
                    <a:lnTo>
                      <a:pt x="3492" y="2542"/>
                    </a:lnTo>
                    <a:lnTo>
                      <a:pt x="3490" y="2520"/>
                    </a:lnTo>
                    <a:lnTo>
                      <a:pt x="3492" y="2500"/>
                    </a:lnTo>
                    <a:lnTo>
                      <a:pt x="3496" y="2484"/>
                    </a:lnTo>
                    <a:lnTo>
                      <a:pt x="3502" y="2470"/>
                    </a:lnTo>
                    <a:lnTo>
                      <a:pt x="3508" y="2458"/>
                    </a:lnTo>
                    <a:lnTo>
                      <a:pt x="3514" y="2448"/>
                    </a:lnTo>
                    <a:lnTo>
                      <a:pt x="3524" y="2438"/>
                    </a:lnTo>
                    <a:lnTo>
                      <a:pt x="3524" y="2438"/>
                    </a:lnTo>
                    <a:lnTo>
                      <a:pt x="3528" y="2434"/>
                    </a:lnTo>
                    <a:lnTo>
                      <a:pt x="3528" y="2432"/>
                    </a:lnTo>
                    <a:lnTo>
                      <a:pt x="3528" y="2428"/>
                    </a:lnTo>
                    <a:lnTo>
                      <a:pt x="3528" y="2426"/>
                    </a:lnTo>
                    <a:lnTo>
                      <a:pt x="3528" y="2426"/>
                    </a:lnTo>
                    <a:lnTo>
                      <a:pt x="3536" y="2424"/>
                    </a:lnTo>
                    <a:lnTo>
                      <a:pt x="3536" y="2424"/>
                    </a:lnTo>
                    <a:lnTo>
                      <a:pt x="3542" y="2424"/>
                    </a:lnTo>
                    <a:lnTo>
                      <a:pt x="3548" y="2420"/>
                    </a:lnTo>
                    <a:lnTo>
                      <a:pt x="3556" y="2412"/>
                    </a:lnTo>
                    <a:lnTo>
                      <a:pt x="3564" y="2402"/>
                    </a:lnTo>
                    <a:lnTo>
                      <a:pt x="3568" y="2400"/>
                    </a:lnTo>
                    <a:lnTo>
                      <a:pt x="3570" y="2398"/>
                    </a:lnTo>
                    <a:lnTo>
                      <a:pt x="3570" y="2398"/>
                    </a:lnTo>
                    <a:lnTo>
                      <a:pt x="3574" y="2398"/>
                    </a:lnTo>
                    <a:lnTo>
                      <a:pt x="3576" y="2394"/>
                    </a:lnTo>
                    <a:lnTo>
                      <a:pt x="3580" y="2384"/>
                    </a:lnTo>
                    <a:lnTo>
                      <a:pt x="3588" y="2370"/>
                    </a:lnTo>
                    <a:lnTo>
                      <a:pt x="3592" y="2362"/>
                    </a:lnTo>
                    <a:lnTo>
                      <a:pt x="3600" y="2356"/>
                    </a:lnTo>
                    <a:lnTo>
                      <a:pt x="3600" y="2356"/>
                    </a:lnTo>
                    <a:lnTo>
                      <a:pt x="3606" y="2352"/>
                    </a:lnTo>
                    <a:lnTo>
                      <a:pt x="3612" y="2350"/>
                    </a:lnTo>
                    <a:lnTo>
                      <a:pt x="3624" y="2350"/>
                    </a:lnTo>
                    <a:lnTo>
                      <a:pt x="3628" y="2350"/>
                    </a:lnTo>
                    <a:lnTo>
                      <a:pt x="3630" y="2350"/>
                    </a:lnTo>
                    <a:lnTo>
                      <a:pt x="3634" y="2346"/>
                    </a:lnTo>
                    <a:lnTo>
                      <a:pt x="3636" y="2342"/>
                    </a:lnTo>
                    <a:lnTo>
                      <a:pt x="3636" y="2342"/>
                    </a:lnTo>
                    <a:lnTo>
                      <a:pt x="3638" y="2334"/>
                    </a:lnTo>
                    <a:lnTo>
                      <a:pt x="3642" y="2328"/>
                    </a:lnTo>
                    <a:lnTo>
                      <a:pt x="3654" y="2318"/>
                    </a:lnTo>
                    <a:lnTo>
                      <a:pt x="3666" y="2310"/>
                    </a:lnTo>
                    <a:lnTo>
                      <a:pt x="3680" y="2306"/>
                    </a:lnTo>
                    <a:lnTo>
                      <a:pt x="3680" y="2306"/>
                    </a:lnTo>
                    <a:lnTo>
                      <a:pt x="3690" y="2304"/>
                    </a:lnTo>
                    <a:lnTo>
                      <a:pt x="3696" y="2300"/>
                    </a:lnTo>
                    <a:lnTo>
                      <a:pt x="3698" y="2294"/>
                    </a:lnTo>
                    <a:lnTo>
                      <a:pt x="3698" y="2292"/>
                    </a:lnTo>
                    <a:lnTo>
                      <a:pt x="3696" y="2290"/>
                    </a:lnTo>
                    <a:lnTo>
                      <a:pt x="3696" y="2290"/>
                    </a:lnTo>
                    <a:lnTo>
                      <a:pt x="3694" y="2290"/>
                    </a:lnTo>
                    <a:lnTo>
                      <a:pt x="3690" y="2290"/>
                    </a:lnTo>
                    <a:lnTo>
                      <a:pt x="3686" y="2294"/>
                    </a:lnTo>
                    <a:lnTo>
                      <a:pt x="3680" y="2296"/>
                    </a:lnTo>
                    <a:lnTo>
                      <a:pt x="3676" y="2298"/>
                    </a:lnTo>
                    <a:lnTo>
                      <a:pt x="3674" y="2296"/>
                    </a:lnTo>
                    <a:lnTo>
                      <a:pt x="3674" y="2296"/>
                    </a:lnTo>
                    <a:lnTo>
                      <a:pt x="3672" y="2294"/>
                    </a:lnTo>
                    <a:lnTo>
                      <a:pt x="3674" y="2292"/>
                    </a:lnTo>
                    <a:lnTo>
                      <a:pt x="3680" y="2290"/>
                    </a:lnTo>
                    <a:lnTo>
                      <a:pt x="3682" y="2288"/>
                    </a:lnTo>
                    <a:lnTo>
                      <a:pt x="3684" y="2286"/>
                    </a:lnTo>
                    <a:lnTo>
                      <a:pt x="3684" y="2286"/>
                    </a:lnTo>
                    <a:lnTo>
                      <a:pt x="3686" y="2282"/>
                    </a:lnTo>
                    <a:lnTo>
                      <a:pt x="3684" y="2278"/>
                    </a:lnTo>
                    <a:lnTo>
                      <a:pt x="3678" y="2272"/>
                    </a:lnTo>
                    <a:lnTo>
                      <a:pt x="3676" y="2268"/>
                    </a:lnTo>
                    <a:lnTo>
                      <a:pt x="3682" y="2268"/>
                    </a:lnTo>
                    <a:lnTo>
                      <a:pt x="3682" y="2268"/>
                    </a:lnTo>
                    <a:lnTo>
                      <a:pt x="3692" y="2272"/>
                    </a:lnTo>
                    <a:lnTo>
                      <a:pt x="3696" y="2274"/>
                    </a:lnTo>
                    <a:lnTo>
                      <a:pt x="3698" y="2276"/>
                    </a:lnTo>
                    <a:lnTo>
                      <a:pt x="3700" y="2274"/>
                    </a:lnTo>
                    <a:lnTo>
                      <a:pt x="3706" y="2270"/>
                    </a:lnTo>
                    <a:lnTo>
                      <a:pt x="3706" y="2270"/>
                    </a:lnTo>
                    <a:lnTo>
                      <a:pt x="3710" y="2264"/>
                    </a:lnTo>
                    <a:lnTo>
                      <a:pt x="3714" y="2262"/>
                    </a:lnTo>
                    <a:lnTo>
                      <a:pt x="3716" y="2260"/>
                    </a:lnTo>
                    <a:lnTo>
                      <a:pt x="3718" y="2254"/>
                    </a:lnTo>
                    <a:lnTo>
                      <a:pt x="3718" y="2254"/>
                    </a:lnTo>
                    <a:lnTo>
                      <a:pt x="3720" y="2246"/>
                    </a:lnTo>
                    <a:lnTo>
                      <a:pt x="3718" y="2242"/>
                    </a:lnTo>
                    <a:lnTo>
                      <a:pt x="3714" y="2240"/>
                    </a:lnTo>
                    <a:lnTo>
                      <a:pt x="3710" y="2244"/>
                    </a:lnTo>
                    <a:lnTo>
                      <a:pt x="3710" y="2244"/>
                    </a:lnTo>
                    <a:lnTo>
                      <a:pt x="3708" y="2244"/>
                    </a:lnTo>
                    <a:lnTo>
                      <a:pt x="3708" y="2242"/>
                    </a:lnTo>
                    <a:lnTo>
                      <a:pt x="3704" y="2240"/>
                    </a:lnTo>
                    <a:lnTo>
                      <a:pt x="3694" y="2240"/>
                    </a:lnTo>
                    <a:lnTo>
                      <a:pt x="3694" y="2240"/>
                    </a:lnTo>
                    <a:lnTo>
                      <a:pt x="3684" y="2242"/>
                    </a:lnTo>
                    <a:lnTo>
                      <a:pt x="3678" y="2240"/>
                    </a:lnTo>
                    <a:lnTo>
                      <a:pt x="3678" y="2236"/>
                    </a:lnTo>
                    <a:lnTo>
                      <a:pt x="3678" y="2230"/>
                    </a:lnTo>
                    <a:lnTo>
                      <a:pt x="3678" y="2230"/>
                    </a:lnTo>
                    <a:lnTo>
                      <a:pt x="3678" y="2228"/>
                    </a:lnTo>
                    <a:lnTo>
                      <a:pt x="3678" y="2228"/>
                    </a:lnTo>
                    <a:lnTo>
                      <a:pt x="3680" y="2232"/>
                    </a:lnTo>
                    <a:lnTo>
                      <a:pt x="3684" y="2236"/>
                    </a:lnTo>
                    <a:lnTo>
                      <a:pt x="3686" y="2236"/>
                    </a:lnTo>
                    <a:lnTo>
                      <a:pt x="3690" y="2236"/>
                    </a:lnTo>
                    <a:lnTo>
                      <a:pt x="3696" y="2234"/>
                    </a:lnTo>
                    <a:lnTo>
                      <a:pt x="3696" y="2234"/>
                    </a:lnTo>
                    <a:lnTo>
                      <a:pt x="3704" y="2230"/>
                    </a:lnTo>
                    <a:lnTo>
                      <a:pt x="3708" y="2230"/>
                    </a:lnTo>
                    <a:lnTo>
                      <a:pt x="3714" y="2232"/>
                    </a:lnTo>
                    <a:lnTo>
                      <a:pt x="3718" y="2236"/>
                    </a:lnTo>
                    <a:lnTo>
                      <a:pt x="3724" y="2244"/>
                    </a:lnTo>
                    <a:lnTo>
                      <a:pt x="3726" y="2248"/>
                    </a:lnTo>
                    <a:lnTo>
                      <a:pt x="3728" y="2248"/>
                    </a:lnTo>
                    <a:lnTo>
                      <a:pt x="3728" y="2248"/>
                    </a:lnTo>
                    <a:lnTo>
                      <a:pt x="3728" y="2246"/>
                    </a:lnTo>
                    <a:lnTo>
                      <a:pt x="3728" y="2244"/>
                    </a:lnTo>
                    <a:lnTo>
                      <a:pt x="3724" y="2236"/>
                    </a:lnTo>
                    <a:lnTo>
                      <a:pt x="3718" y="2222"/>
                    </a:lnTo>
                    <a:lnTo>
                      <a:pt x="3712" y="2198"/>
                    </a:lnTo>
                    <a:lnTo>
                      <a:pt x="3712" y="2198"/>
                    </a:lnTo>
                    <a:lnTo>
                      <a:pt x="3708" y="2188"/>
                    </a:lnTo>
                    <a:lnTo>
                      <a:pt x="3706" y="2186"/>
                    </a:lnTo>
                    <a:lnTo>
                      <a:pt x="3704" y="2186"/>
                    </a:lnTo>
                    <a:lnTo>
                      <a:pt x="3700" y="2188"/>
                    </a:lnTo>
                    <a:lnTo>
                      <a:pt x="3694" y="2190"/>
                    </a:lnTo>
                    <a:lnTo>
                      <a:pt x="3694" y="2190"/>
                    </a:lnTo>
                    <a:lnTo>
                      <a:pt x="3692" y="2190"/>
                    </a:lnTo>
                    <a:lnTo>
                      <a:pt x="3692" y="2190"/>
                    </a:lnTo>
                    <a:lnTo>
                      <a:pt x="3696" y="2186"/>
                    </a:lnTo>
                    <a:lnTo>
                      <a:pt x="3698" y="2180"/>
                    </a:lnTo>
                    <a:lnTo>
                      <a:pt x="3698" y="2176"/>
                    </a:lnTo>
                    <a:lnTo>
                      <a:pt x="3694" y="2174"/>
                    </a:lnTo>
                    <a:lnTo>
                      <a:pt x="3694" y="2174"/>
                    </a:lnTo>
                    <a:lnTo>
                      <a:pt x="3690" y="2170"/>
                    </a:lnTo>
                    <a:lnTo>
                      <a:pt x="3692" y="2170"/>
                    </a:lnTo>
                    <a:lnTo>
                      <a:pt x="3696" y="2168"/>
                    </a:lnTo>
                    <a:lnTo>
                      <a:pt x="3698" y="2166"/>
                    </a:lnTo>
                    <a:lnTo>
                      <a:pt x="3698" y="2162"/>
                    </a:lnTo>
                    <a:lnTo>
                      <a:pt x="3698" y="2156"/>
                    </a:lnTo>
                    <a:lnTo>
                      <a:pt x="3698" y="2156"/>
                    </a:lnTo>
                    <a:lnTo>
                      <a:pt x="3696" y="2144"/>
                    </a:lnTo>
                    <a:lnTo>
                      <a:pt x="3696" y="2140"/>
                    </a:lnTo>
                    <a:lnTo>
                      <a:pt x="3696" y="2136"/>
                    </a:lnTo>
                    <a:lnTo>
                      <a:pt x="3690" y="2130"/>
                    </a:lnTo>
                    <a:lnTo>
                      <a:pt x="3690" y="2130"/>
                    </a:lnTo>
                    <a:lnTo>
                      <a:pt x="3678" y="2118"/>
                    </a:lnTo>
                    <a:lnTo>
                      <a:pt x="3678" y="2118"/>
                    </a:lnTo>
                    <a:lnTo>
                      <a:pt x="3678" y="2118"/>
                    </a:lnTo>
                    <a:lnTo>
                      <a:pt x="3686" y="2122"/>
                    </a:lnTo>
                    <a:lnTo>
                      <a:pt x="3686" y="2122"/>
                    </a:lnTo>
                    <a:lnTo>
                      <a:pt x="3694" y="2126"/>
                    </a:lnTo>
                    <a:lnTo>
                      <a:pt x="3696" y="2124"/>
                    </a:lnTo>
                    <a:lnTo>
                      <a:pt x="3696" y="2124"/>
                    </a:lnTo>
                    <a:lnTo>
                      <a:pt x="3692" y="2108"/>
                    </a:lnTo>
                    <a:lnTo>
                      <a:pt x="3692" y="2108"/>
                    </a:lnTo>
                    <a:lnTo>
                      <a:pt x="3688" y="2092"/>
                    </a:lnTo>
                    <a:lnTo>
                      <a:pt x="3690" y="2076"/>
                    </a:lnTo>
                    <a:lnTo>
                      <a:pt x="3690" y="2076"/>
                    </a:lnTo>
                    <a:lnTo>
                      <a:pt x="3692" y="2064"/>
                    </a:lnTo>
                    <a:lnTo>
                      <a:pt x="3696" y="2058"/>
                    </a:lnTo>
                    <a:lnTo>
                      <a:pt x="3702" y="2054"/>
                    </a:lnTo>
                    <a:lnTo>
                      <a:pt x="3702" y="2054"/>
                    </a:lnTo>
                    <a:lnTo>
                      <a:pt x="3704" y="2050"/>
                    </a:lnTo>
                    <a:lnTo>
                      <a:pt x="3704" y="2052"/>
                    </a:lnTo>
                    <a:lnTo>
                      <a:pt x="3700" y="2058"/>
                    </a:lnTo>
                    <a:lnTo>
                      <a:pt x="3698" y="2064"/>
                    </a:lnTo>
                    <a:lnTo>
                      <a:pt x="3698" y="2064"/>
                    </a:lnTo>
                    <a:lnTo>
                      <a:pt x="3694" y="2076"/>
                    </a:lnTo>
                    <a:lnTo>
                      <a:pt x="3694" y="2082"/>
                    </a:lnTo>
                    <a:lnTo>
                      <a:pt x="3696" y="2086"/>
                    </a:lnTo>
                    <a:lnTo>
                      <a:pt x="3696" y="2086"/>
                    </a:lnTo>
                    <a:lnTo>
                      <a:pt x="3696" y="2088"/>
                    </a:lnTo>
                    <a:lnTo>
                      <a:pt x="3696" y="2090"/>
                    </a:lnTo>
                    <a:lnTo>
                      <a:pt x="3694" y="2094"/>
                    </a:lnTo>
                    <a:lnTo>
                      <a:pt x="3696" y="2098"/>
                    </a:lnTo>
                    <a:lnTo>
                      <a:pt x="3696" y="2098"/>
                    </a:lnTo>
                    <a:lnTo>
                      <a:pt x="3698" y="2104"/>
                    </a:lnTo>
                    <a:lnTo>
                      <a:pt x="3696" y="2106"/>
                    </a:lnTo>
                    <a:lnTo>
                      <a:pt x="3696" y="2110"/>
                    </a:lnTo>
                    <a:lnTo>
                      <a:pt x="3700" y="2114"/>
                    </a:lnTo>
                    <a:lnTo>
                      <a:pt x="3700" y="2114"/>
                    </a:lnTo>
                    <a:lnTo>
                      <a:pt x="3706" y="2116"/>
                    </a:lnTo>
                    <a:lnTo>
                      <a:pt x="3708" y="2116"/>
                    </a:lnTo>
                    <a:lnTo>
                      <a:pt x="3710" y="2116"/>
                    </a:lnTo>
                    <a:lnTo>
                      <a:pt x="3712" y="2120"/>
                    </a:lnTo>
                    <a:lnTo>
                      <a:pt x="3712" y="2120"/>
                    </a:lnTo>
                    <a:lnTo>
                      <a:pt x="3712" y="2126"/>
                    </a:lnTo>
                    <a:lnTo>
                      <a:pt x="3712" y="2130"/>
                    </a:lnTo>
                    <a:lnTo>
                      <a:pt x="3712" y="2134"/>
                    </a:lnTo>
                    <a:lnTo>
                      <a:pt x="3716" y="2136"/>
                    </a:lnTo>
                    <a:lnTo>
                      <a:pt x="3716" y="2136"/>
                    </a:lnTo>
                    <a:lnTo>
                      <a:pt x="3718" y="2138"/>
                    </a:lnTo>
                    <a:lnTo>
                      <a:pt x="3716" y="2142"/>
                    </a:lnTo>
                    <a:lnTo>
                      <a:pt x="3710" y="2154"/>
                    </a:lnTo>
                    <a:lnTo>
                      <a:pt x="3706" y="2166"/>
                    </a:lnTo>
                    <a:lnTo>
                      <a:pt x="3706" y="2172"/>
                    </a:lnTo>
                    <a:lnTo>
                      <a:pt x="3710" y="2176"/>
                    </a:lnTo>
                    <a:lnTo>
                      <a:pt x="3710" y="2176"/>
                    </a:lnTo>
                    <a:lnTo>
                      <a:pt x="3712" y="2176"/>
                    </a:lnTo>
                    <a:lnTo>
                      <a:pt x="3714" y="2172"/>
                    </a:lnTo>
                    <a:lnTo>
                      <a:pt x="3720" y="2158"/>
                    </a:lnTo>
                    <a:lnTo>
                      <a:pt x="3728" y="2138"/>
                    </a:lnTo>
                    <a:lnTo>
                      <a:pt x="3738" y="2122"/>
                    </a:lnTo>
                    <a:lnTo>
                      <a:pt x="3738" y="2122"/>
                    </a:lnTo>
                    <a:lnTo>
                      <a:pt x="3744" y="2114"/>
                    </a:lnTo>
                    <a:lnTo>
                      <a:pt x="3746" y="2108"/>
                    </a:lnTo>
                    <a:lnTo>
                      <a:pt x="3748" y="2102"/>
                    </a:lnTo>
                    <a:lnTo>
                      <a:pt x="3748" y="2096"/>
                    </a:lnTo>
                    <a:lnTo>
                      <a:pt x="3748" y="2092"/>
                    </a:lnTo>
                    <a:lnTo>
                      <a:pt x="3746" y="2088"/>
                    </a:lnTo>
                    <a:lnTo>
                      <a:pt x="3744" y="2086"/>
                    </a:lnTo>
                    <a:lnTo>
                      <a:pt x="3740" y="2086"/>
                    </a:lnTo>
                    <a:lnTo>
                      <a:pt x="3740" y="2086"/>
                    </a:lnTo>
                    <a:lnTo>
                      <a:pt x="3738" y="2084"/>
                    </a:lnTo>
                    <a:lnTo>
                      <a:pt x="3736" y="2082"/>
                    </a:lnTo>
                    <a:lnTo>
                      <a:pt x="3732" y="2074"/>
                    </a:lnTo>
                    <a:lnTo>
                      <a:pt x="3726" y="2054"/>
                    </a:lnTo>
                    <a:lnTo>
                      <a:pt x="3726" y="2054"/>
                    </a:lnTo>
                    <a:lnTo>
                      <a:pt x="3724" y="2044"/>
                    </a:lnTo>
                    <a:lnTo>
                      <a:pt x="3726" y="2036"/>
                    </a:lnTo>
                    <a:lnTo>
                      <a:pt x="3730" y="2030"/>
                    </a:lnTo>
                    <a:lnTo>
                      <a:pt x="3738" y="2024"/>
                    </a:lnTo>
                    <a:lnTo>
                      <a:pt x="3738" y="2024"/>
                    </a:lnTo>
                    <a:lnTo>
                      <a:pt x="3742" y="2024"/>
                    </a:lnTo>
                    <a:lnTo>
                      <a:pt x="3736" y="2030"/>
                    </a:lnTo>
                    <a:lnTo>
                      <a:pt x="3732" y="2034"/>
                    </a:lnTo>
                    <a:lnTo>
                      <a:pt x="3730" y="2040"/>
                    </a:lnTo>
                    <a:lnTo>
                      <a:pt x="3730" y="2046"/>
                    </a:lnTo>
                    <a:lnTo>
                      <a:pt x="3732" y="2054"/>
                    </a:lnTo>
                    <a:lnTo>
                      <a:pt x="3732" y="2054"/>
                    </a:lnTo>
                    <a:lnTo>
                      <a:pt x="3738" y="2060"/>
                    </a:lnTo>
                    <a:lnTo>
                      <a:pt x="3742" y="2062"/>
                    </a:lnTo>
                    <a:lnTo>
                      <a:pt x="3748" y="2064"/>
                    </a:lnTo>
                    <a:lnTo>
                      <a:pt x="3750" y="2066"/>
                    </a:lnTo>
                    <a:lnTo>
                      <a:pt x="3750" y="2072"/>
                    </a:lnTo>
                    <a:lnTo>
                      <a:pt x="3750" y="2072"/>
                    </a:lnTo>
                    <a:lnTo>
                      <a:pt x="3750" y="2078"/>
                    </a:lnTo>
                    <a:lnTo>
                      <a:pt x="3752" y="2078"/>
                    </a:lnTo>
                    <a:lnTo>
                      <a:pt x="3754" y="2078"/>
                    </a:lnTo>
                    <a:lnTo>
                      <a:pt x="3758" y="2074"/>
                    </a:lnTo>
                    <a:lnTo>
                      <a:pt x="3766" y="2062"/>
                    </a:lnTo>
                    <a:lnTo>
                      <a:pt x="3774" y="2048"/>
                    </a:lnTo>
                    <a:lnTo>
                      <a:pt x="3774" y="2048"/>
                    </a:lnTo>
                    <a:lnTo>
                      <a:pt x="3784" y="2030"/>
                    </a:lnTo>
                    <a:lnTo>
                      <a:pt x="3790" y="2014"/>
                    </a:lnTo>
                    <a:lnTo>
                      <a:pt x="3790" y="2008"/>
                    </a:lnTo>
                    <a:lnTo>
                      <a:pt x="3790" y="2002"/>
                    </a:lnTo>
                    <a:lnTo>
                      <a:pt x="3790" y="2000"/>
                    </a:lnTo>
                    <a:lnTo>
                      <a:pt x="3786" y="1998"/>
                    </a:lnTo>
                    <a:lnTo>
                      <a:pt x="3786" y="1998"/>
                    </a:lnTo>
                    <a:lnTo>
                      <a:pt x="3778" y="1996"/>
                    </a:lnTo>
                    <a:lnTo>
                      <a:pt x="3776" y="1996"/>
                    </a:lnTo>
                    <a:lnTo>
                      <a:pt x="3776" y="1994"/>
                    </a:lnTo>
                    <a:lnTo>
                      <a:pt x="3778" y="1988"/>
                    </a:lnTo>
                    <a:lnTo>
                      <a:pt x="3784" y="1980"/>
                    </a:lnTo>
                    <a:lnTo>
                      <a:pt x="3784" y="1980"/>
                    </a:lnTo>
                    <a:lnTo>
                      <a:pt x="3796" y="1972"/>
                    </a:lnTo>
                    <a:lnTo>
                      <a:pt x="3808" y="1962"/>
                    </a:lnTo>
                    <a:lnTo>
                      <a:pt x="3824" y="1956"/>
                    </a:lnTo>
                    <a:lnTo>
                      <a:pt x="3838" y="1950"/>
                    </a:lnTo>
                    <a:lnTo>
                      <a:pt x="3838" y="1950"/>
                    </a:lnTo>
                    <a:lnTo>
                      <a:pt x="3854" y="1948"/>
                    </a:lnTo>
                    <a:lnTo>
                      <a:pt x="3870" y="1946"/>
                    </a:lnTo>
                    <a:lnTo>
                      <a:pt x="3886" y="1944"/>
                    </a:lnTo>
                    <a:lnTo>
                      <a:pt x="3890" y="1944"/>
                    </a:lnTo>
                    <a:lnTo>
                      <a:pt x="3892" y="1940"/>
                    </a:lnTo>
                    <a:lnTo>
                      <a:pt x="3892" y="1940"/>
                    </a:lnTo>
                    <a:lnTo>
                      <a:pt x="3894" y="1926"/>
                    </a:lnTo>
                    <a:lnTo>
                      <a:pt x="3896" y="1924"/>
                    </a:lnTo>
                    <a:lnTo>
                      <a:pt x="3898" y="1928"/>
                    </a:lnTo>
                    <a:lnTo>
                      <a:pt x="3898" y="1928"/>
                    </a:lnTo>
                    <a:lnTo>
                      <a:pt x="3900" y="1936"/>
                    </a:lnTo>
                    <a:lnTo>
                      <a:pt x="3904" y="1940"/>
                    </a:lnTo>
                    <a:lnTo>
                      <a:pt x="3906" y="1940"/>
                    </a:lnTo>
                    <a:lnTo>
                      <a:pt x="3908" y="1940"/>
                    </a:lnTo>
                    <a:lnTo>
                      <a:pt x="3914" y="1932"/>
                    </a:lnTo>
                    <a:lnTo>
                      <a:pt x="3914" y="1932"/>
                    </a:lnTo>
                    <a:lnTo>
                      <a:pt x="3920" y="1928"/>
                    </a:lnTo>
                    <a:lnTo>
                      <a:pt x="3922" y="1926"/>
                    </a:lnTo>
                    <a:lnTo>
                      <a:pt x="3924" y="1928"/>
                    </a:lnTo>
                    <a:lnTo>
                      <a:pt x="3924" y="1930"/>
                    </a:lnTo>
                    <a:lnTo>
                      <a:pt x="3924" y="1936"/>
                    </a:lnTo>
                    <a:lnTo>
                      <a:pt x="3926" y="1936"/>
                    </a:lnTo>
                    <a:lnTo>
                      <a:pt x="3928" y="1934"/>
                    </a:lnTo>
                    <a:lnTo>
                      <a:pt x="3928" y="1934"/>
                    </a:lnTo>
                    <a:lnTo>
                      <a:pt x="3932" y="1932"/>
                    </a:lnTo>
                    <a:lnTo>
                      <a:pt x="3936" y="1930"/>
                    </a:lnTo>
                    <a:lnTo>
                      <a:pt x="3946" y="1930"/>
                    </a:lnTo>
                    <a:lnTo>
                      <a:pt x="3952" y="1928"/>
                    </a:lnTo>
                    <a:lnTo>
                      <a:pt x="3952" y="1924"/>
                    </a:lnTo>
                    <a:lnTo>
                      <a:pt x="3952" y="1920"/>
                    </a:lnTo>
                    <a:lnTo>
                      <a:pt x="3952" y="1920"/>
                    </a:lnTo>
                    <a:lnTo>
                      <a:pt x="3948" y="1906"/>
                    </a:lnTo>
                    <a:lnTo>
                      <a:pt x="3946" y="1904"/>
                    </a:lnTo>
                    <a:lnTo>
                      <a:pt x="3942" y="1904"/>
                    </a:lnTo>
                    <a:lnTo>
                      <a:pt x="3942" y="1904"/>
                    </a:lnTo>
                    <a:lnTo>
                      <a:pt x="3940" y="1904"/>
                    </a:lnTo>
                    <a:lnTo>
                      <a:pt x="3942" y="1906"/>
                    </a:lnTo>
                    <a:lnTo>
                      <a:pt x="3946" y="1908"/>
                    </a:lnTo>
                    <a:lnTo>
                      <a:pt x="3948" y="1914"/>
                    </a:lnTo>
                    <a:lnTo>
                      <a:pt x="3948" y="1914"/>
                    </a:lnTo>
                    <a:lnTo>
                      <a:pt x="3944" y="1920"/>
                    </a:lnTo>
                    <a:lnTo>
                      <a:pt x="3940" y="1924"/>
                    </a:lnTo>
                    <a:lnTo>
                      <a:pt x="3936" y="1926"/>
                    </a:lnTo>
                    <a:lnTo>
                      <a:pt x="3932" y="1926"/>
                    </a:lnTo>
                    <a:lnTo>
                      <a:pt x="3930" y="1922"/>
                    </a:lnTo>
                    <a:lnTo>
                      <a:pt x="3928" y="1918"/>
                    </a:lnTo>
                    <a:lnTo>
                      <a:pt x="3928" y="1918"/>
                    </a:lnTo>
                    <a:lnTo>
                      <a:pt x="3924" y="1908"/>
                    </a:lnTo>
                    <a:lnTo>
                      <a:pt x="3924" y="1902"/>
                    </a:lnTo>
                    <a:lnTo>
                      <a:pt x="3920" y="1896"/>
                    </a:lnTo>
                    <a:lnTo>
                      <a:pt x="3912" y="1894"/>
                    </a:lnTo>
                    <a:lnTo>
                      <a:pt x="3912" y="1894"/>
                    </a:lnTo>
                    <a:lnTo>
                      <a:pt x="3910" y="1894"/>
                    </a:lnTo>
                    <a:lnTo>
                      <a:pt x="3910" y="1892"/>
                    </a:lnTo>
                    <a:lnTo>
                      <a:pt x="3918" y="1884"/>
                    </a:lnTo>
                    <a:lnTo>
                      <a:pt x="3926" y="1876"/>
                    </a:lnTo>
                    <a:lnTo>
                      <a:pt x="3926" y="1874"/>
                    </a:lnTo>
                    <a:lnTo>
                      <a:pt x="3924" y="1872"/>
                    </a:lnTo>
                    <a:lnTo>
                      <a:pt x="3924" y="1872"/>
                    </a:lnTo>
                    <a:lnTo>
                      <a:pt x="3922" y="1868"/>
                    </a:lnTo>
                    <a:lnTo>
                      <a:pt x="3920" y="1864"/>
                    </a:lnTo>
                    <a:lnTo>
                      <a:pt x="3922" y="1850"/>
                    </a:lnTo>
                    <a:lnTo>
                      <a:pt x="3928" y="1836"/>
                    </a:lnTo>
                    <a:lnTo>
                      <a:pt x="3936" y="1826"/>
                    </a:lnTo>
                    <a:lnTo>
                      <a:pt x="3936" y="1826"/>
                    </a:lnTo>
                    <a:lnTo>
                      <a:pt x="3940" y="1820"/>
                    </a:lnTo>
                    <a:lnTo>
                      <a:pt x="3940" y="1816"/>
                    </a:lnTo>
                    <a:lnTo>
                      <a:pt x="3940" y="1814"/>
                    </a:lnTo>
                    <a:lnTo>
                      <a:pt x="3942" y="1810"/>
                    </a:lnTo>
                    <a:lnTo>
                      <a:pt x="3942" y="1810"/>
                    </a:lnTo>
                    <a:lnTo>
                      <a:pt x="3944" y="1808"/>
                    </a:lnTo>
                    <a:lnTo>
                      <a:pt x="3946" y="1808"/>
                    </a:lnTo>
                    <a:lnTo>
                      <a:pt x="3948" y="1812"/>
                    </a:lnTo>
                    <a:lnTo>
                      <a:pt x="3952" y="1814"/>
                    </a:lnTo>
                    <a:lnTo>
                      <a:pt x="3954" y="1814"/>
                    </a:lnTo>
                    <a:lnTo>
                      <a:pt x="3958" y="1812"/>
                    </a:lnTo>
                    <a:lnTo>
                      <a:pt x="3958" y="1812"/>
                    </a:lnTo>
                    <a:lnTo>
                      <a:pt x="3966" y="1806"/>
                    </a:lnTo>
                    <a:lnTo>
                      <a:pt x="3970" y="1802"/>
                    </a:lnTo>
                    <a:lnTo>
                      <a:pt x="3974" y="1800"/>
                    </a:lnTo>
                    <a:lnTo>
                      <a:pt x="3976" y="1800"/>
                    </a:lnTo>
                    <a:lnTo>
                      <a:pt x="3976" y="1800"/>
                    </a:lnTo>
                    <a:lnTo>
                      <a:pt x="3982" y="1798"/>
                    </a:lnTo>
                    <a:lnTo>
                      <a:pt x="3984" y="1796"/>
                    </a:lnTo>
                    <a:lnTo>
                      <a:pt x="3988" y="1786"/>
                    </a:lnTo>
                    <a:lnTo>
                      <a:pt x="3992" y="1778"/>
                    </a:lnTo>
                    <a:lnTo>
                      <a:pt x="3996" y="1776"/>
                    </a:lnTo>
                    <a:lnTo>
                      <a:pt x="4000" y="1778"/>
                    </a:lnTo>
                    <a:lnTo>
                      <a:pt x="4000" y="1778"/>
                    </a:lnTo>
                    <a:lnTo>
                      <a:pt x="4006" y="1782"/>
                    </a:lnTo>
                    <a:lnTo>
                      <a:pt x="4008" y="1780"/>
                    </a:lnTo>
                    <a:lnTo>
                      <a:pt x="4010" y="1780"/>
                    </a:lnTo>
                    <a:lnTo>
                      <a:pt x="4012" y="1776"/>
                    </a:lnTo>
                    <a:lnTo>
                      <a:pt x="4016" y="1772"/>
                    </a:lnTo>
                    <a:lnTo>
                      <a:pt x="4016" y="1772"/>
                    </a:lnTo>
                    <a:lnTo>
                      <a:pt x="4022" y="1772"/>
                    </a:lnTo>
                    <a:lnTo>
                      <a:pt x="4024" y="1774"/>
                    </a:lnTo>
                    <a:lnTo>
                      <a:pt x="4028" y="1776"/>
                    </a:lnTo>
                    <a:lnTo>
                      <a:pt x="4036" y="1772"/>
                    </a:lnTo>
                    <a:lnTo>
                      <a:pt x="4036" y="1772"/>
                    </a:lnTo>
                    <a:lnTo>
                      <a:pt x="4044" y="1766"/>
                    </a:lnTo>
                    <a:lnTo>
                      <a:pt x="4052" y="1764"/>
                    </a:lnTo>
                    <a:lnTo>
                      <a:pt x="4060" y="1762"/>
                    </a:lnTo>
                    <a:lnTo>
                      <a:pt x="4066" y="1756"/>
                    </a:lnTo>
                    <a:lnTo>
                      <a:pt x="4066" y="1756"/>
                    </a:lnTo>
                    <a:lnTo>
                      <a:pt x="4070" y="1752"/>
                    </a:lnTo>
                    <a:lnTo>
                      <a:pt x="4070" y="1748"/>
                    </a:lnTo>
                    <a:lnTo>
                      <a:pt x="4068" y="1746"/>
                    </a:lnTo>
                    <a:lnTo>
                      <a:pt x="4066" y="1742"/>
                    </a:lnTo>
                    <a:lnTo>
                      <a:pt x="4066" y="1742"/>
                    </a:lnTo>
                    <a:lnTo>
                      <a:pt x="4064" y="1736"/>
                    </a:lnTo>
                    <a:lnTo>
                      <a:pt x="4062" y="1734"/>
                    </a:lnTo>
                    <a:lnTo>
                      <a:pt x="4054" y="1730"/>
                    </a:lnTo>
                    <a:lnTo>
                      <a:pt x="4054" y="1730"/>
                    </a:lnTo>
                    <a:lnTo>
                      <a:pt x="4052" y="1726"/>
                    </a:lnTo>
                    <a:lnTo>
                      <a:pt x="4050" y="1718"/>
                    </a:lnTo>
                    <a:lnTo>
                      <a:pt x="4050" y="1704"/>
                    </a:lnTo>
                    <a:lnTo>
                      <a:pt x="4050" y="1704"/>
                    </a:lnTo>
                    <a:lnTo>
                      <a:pt x="4052" y="1706"/>
                    </a:lnTo>
                    <a:lnTo>
                      <a:pt x="4054" y="1708"/>
                    </a:lnTo>
                    <a:lnTo>
                      <a:pt x="4054" y="1716"/>
                    </a:lnTo>
                    <a:lnTo>
                      <a:pt x="4054" y="1716"/>
                    </a:lnTo>
                    <a:lnTo>
                      <a:pt x="4054" y="1720"/>
                    </a:lnTo>
                    <a:lnTo>
                      <a:pt x="4056" y="1724"/>
                    </a:lnTo>
                    <a:lnTo>
                      <a:pt x="4060" y="1728"/>
                    </a:lnTo>
                    <a:lnTo>
                      <a:pt x="4066" y="1730"/>
                    </a:lnTo>
                    <a:lnTo>
                      <a:pt x="4066" y="1730"/>
                    </a:lnTo>
                    <a:lnTo>
                      <a:pt x="4078" y="1734"/>
                    </a:lnTo>
                    <a:lnTo>
                      <a:pt x="4088" y="1734"/>
                    </a:lnTo>
                    <a:lnTo>
                      <a:pt x="4096" y="1734"/>
                    </a:lnTo>
                    <a:lnTo>
                      <a:pt x="4106" y="1732"/>
                    </a:lnTo>
                    <a:lnTo>
                      <a:pt x="4122" y="1724"/>
                    </a:lnTo>
                    <a:lnTo>
                      <a:pt x="4144" y="1714"/>
                    </a:lnTo>
                    <a:lnTo>
                      <a:pt x="4144" y="1714"/>
                    </a:lnTo>
                    <a:lnTo>
                      <a:pt x="4152" y="1708"/>
                    </a:lnTo>
                    <a:lnTo>
                      <a:pt x="4156" y="1708"/>
                    </a:lnTo>
                    <a:lnTo>
                      <a:pt x="4156" y="1708"/>
                    </a:lnTo>
                    <a:lnTo>
                      <a:pt x="4158" y="1712"/>
                    </a:lnTo>
                    <a:lnTo>
                      <a:pt x="4160" y="1714"/>
                    </a:lnTo>
                    <a:lnTo>
                      <a:pt x="4164" y="1718"/>
                    </a:lnTo>
                    <a:lnTo>
                      <a:pt x="4172" y="1718"/>
                    </a:lnTo>
                    <a:lnTo>
                      <a:pt x="4188" y="1716"/>
                    </a:lnTo>
                    <a:lnTo>
                      <a:pt x="4188" y="1716"/>
                    </a:lnTo>
                    <a:lnTo>
                      <a:pt x="4202" y="1716"/>
                    </a:lnTo>
                    <a:lnTo>
                      <a:pt x="4194" y="1720"/>
                    </a:lnTo>
                    <a:lnTo>
                      <a:pt x="4172" y="1728"/>
                    </a:lnTo>
                    <a:lnTo>
                      <a:pt x="4148" y="1740"/>
                    </a:lnTo>
                    <a:lnTo>
                      <a:pt x="4148" y="1740"/>
                    </a:lnTo>
                    <a:lnTo>
                      <a:pt x="4136" y="1746"/>
                    </a:lnTo>
                    <a:lnTo>
                      <a:pt x="4126" y="1754"/>
                    </a:lnTo>
                    <a:lnTo>
                      <a:pt x="4118" y="1762"/>
                    </a:lnTo>
                    <a:lnTo>
                      <a:pt x="4110" y="1770"/>
                    </a:lnTo>
                    <a:lnTo>
                      <a:pt x="4106" y="1780"/>
                    </a:lnTo>
                    <a:lnTo>
                      <a:pt x="4104" y="1790"/>
                    </a:lnTo>
                    <a:lnTo>
                      <a:pt x="4106" y="1802"/>
                    </a:lnTo>
                    <a:lnTo>
                      <a:pt x="4110" y="1812"/>
                    </a:lnTo>
                    <a:lnTo>
                      <a:pt x="4110" y="1812"/>
                    </a:lnTo>
                    <a:lnTo>
                      <a:pt x="4116" y="1822"/>
                    </a:lnTo>
                    <a:lnTo>
                      <a:pt x="4124" y="1826"/>
                    </a:lnTo>
                    <a:lnTo>
                      <a:pt x="4130" y="1828"/>
                    </a:lnTo>
                    <a:lnTo>
                      <a:pt x="4138" y="1824"/>
                    </a:lnTo>
                    <a:lnTo>
                      <a:pt x="4146" y="1818"/>
                    </a:lnTo>
                    <a:lnTo>
                      <a:pt x="4154" y="1810"/>
                    </a:lnTo>
                    <a:lnTo>
                      <a:pt x="4174" y="1786"/>
                    </a:lnTo>
                    <a:lnTo>
                      <a:pt x="4174" y="1786"/>
                    </a:lnTo>
                    <a:lnTo>
                      <a:pt x="4182" y="1776"/>
                    </a:lnTo>
                    <a:lnTo>
                      <a:pt x="4190" y="1770"/>
                    </a:lnTo>
                    <a:lnTo>
                      <a:pt x="4196" y="1768"/>
                    </a:lnTo>
                    <a:lnTo>
                      <a:pt x="4202" y="1768"/>
                    </a:lnTo>
                    <a:lnTo>
                      <a:pt x="4208" y="1768"/>
                    </a:lnTo>
                    <a:lnTo>
                      <a:pt x="4216" y="1766"/>
                    </a:lnTo>
                    <a:lnTo>
                      <a:pt x="4224" y="1764"/>
                    </a:lnTo>
                    <a:lnTo>
                      <a:pt x="4238" y="1756"/>
                    </a:lnTo>
                    <a:lnTo>
                      <a:pt x="4238" y="1756"/>
                    </a:lnTo>
                    <a:lnTo>
                      <a:pt x="4252" y="1748"/>
                    </a:lnTo>
                    <a:lnTo>
                      <a:pt x="4266" y="1742"/>
                    </a:lnTo>
                    <a:lnTo>
                      <a:pt x="4290" y="1734"/>
                    </a:lnTo>
                    <a:lnTo>
                      <a:pt x="4300" y="1730"/>
                    </a:lnTo>
                    <a:lnTo>
                      <a:pt x="4306" y="1728"/>
                    </a:lnTo>
                    <a:lnTo>
                      <a:pt x="4308" y="1724"/>
                    </a:lnTo>
                    <a:lnTo>
                      <a:pt x="4304" y="1720"/>
                    </a:lnTo>
                    <a:lnTo>
                      <a:pt x="4304" y="1720"/>
                    </a:lnTo>
                    <a:lnTo>
                      <a:pt x="4284" y="1700"/>
                    </a:lnTo>
                    <a:lnTo>
                      <a:pt x="4280" y="1698"/>
                    </a:lnTo>
                    <a:lnTo>
                      <a:pt x="4276" y="1696"/>
                    </a:lnTo>
                    <a:lnTo>
                      <a:pt x="4270" y="1696"/>
                    </a:lnTo>
                    <a:lnTo>
                      <a:pt x="4264" y="1698"/>
                    </a:lnTo>
                    <a:lnTo>
                      <a:pt x="4264" y="1698"/>
                    </a:lnTo>
                    <a:lnTo>
                      <a:pt x="4258" y="1700"/>
                    </a:lnTo>
                    <a:lnTo>
                      <a:pt x="4246" y="1700"/>
                    </a:lnTo>
                    <a:lnTo>
                      <a:pt x="4236" y="1700"/>
                    </a:lnTo>
                    <a:lnTo>
                      <a:pt x="4224" y="1696"/>
                    </a:lnTo>
                    <a:lnTo>
                      <a:pt x="4212" y="1694"/>
                    </a:lnTo>
                    <a:lnTo>
                      <a:pt x="4204" y="1690"/>
                    </a:lnTo>
                    <a:lnTo>
                      <a:pt x="4198" y="1684"/>
                    </a:lnTo>
                    <a:lnTo>
                      <a:pt x="4196" y="1682"/>
                    </a:lnTo>
                    <a:lnTo>
                      <a:pt x="4196" y="1680"/>
                    </a:lnTo>
                    <a:lnTo>
                      <a:pt x="4196" y="1680"/>
                    </a:lnTo>
                    <a:lnTo>
                      <a:pt x="4196" y="1676"/>
                    </a:lnTo>
                    <a:lnTo>
                      <a:pt x="4194" y="1674"/>
                    </a:lnTo>
                    <a:lnTo>
                      <a:pt x="4186" y="1672"/>
                    </a:lnTo>
                    <a:lnTo>
                      <a:pt x="4178" y="1668"/>
                    </a:lnTo>
                    <a:lnTo>
                      <a:pt x="4172" y="1664"/>
                    </a:lnTo>
                    <a:lnTo>
                      <a:pt x="4166" y="1654"/>
                    </a:lnTo>
                    <a:lnTo>
                      <a:pt x="4160" y="1640"/>
                    </a:lnTo>
                    <a:lnTo>
                      <a:pt x="4160" y="1640"/>
                    </a:lnTo>
                    <a:lnTo>
                      <a:pt x="4156" y="1624"/>
                    </a:lnTo>
                    <a:lnTo>
                      <a:pt x="4156" y="1610"/>
                    </a:lnTo>
                    <a:lnTo>
                      <a:pt x="4158" y="1598"/>
                    </a:lnTo>
                    <a:lnTo>
                      <a:pt x="4160" y="1588"/>
                    </a:lnTo>
                    <a:lnTo>
                      <a:pt x="4162" y="1580"/>
                    </a:lnTo>
                    <a:lnTo>
                      <a:pt x="4162" y="1576"/>
                    </a:lnTo>
                    <a:lnTo>
                      <a:pt x="4158" y="1574"/>
                    </a:lnTo>
                    <a:lnTo>
                      <a:pt x="4148" y="1576"/>
                    </a:lnTo>
                    <a:lnTo>
                      <a:pt x="4148" y="1576"/>
                    </a:lnTo>
                    <a:lnTo>
                      <a:pt x="4134" y="1578"/>
                    </a:lnTo>
                    <a:lnTo>
                      <a:pt x="4126" y="1580"/>
                    </a:lnTo>
                    <a:lnTo>
                      <a:pt x="4124" y="1578"/>
                    </a:lnTo>
                    <a:lnTo>
                      <a:pt x="4126" y="1574"/>
                    </a:lnTo>
                    <a:lnTo>
                      <a:pt x="4140" y="1564"/>
                    </a:lnTo>
                    <a:lnTo>
                      <a:pt x="4164" y="1550"/>
                    </a:lnTo>
                    <a:lnTo>
                      <a:pt x="4164" y="1550"/>
                    </a:lnTo>
                    <a:lnTo>
                      <a:pt x="4178" y="1538"/>
                    </a:lnTo>
                    <a:lnTo>
                      <a:pt x="4182" y="1532"/>
                    </a:lnTo>
                    <a:lnTo>
                      <a:pt x="4184" y="1528"/>
                    </a:lnTo>
                    <a:lnTo>
                      <a:pt x="4184" y="1522"/>
                    </a:lnTo>
                    <a:lnTo>
                      <a:pt x="4180" y="1516"/>
                    </a:lnTo>
                    <a:lnTo>
                      <a:pt x="4174" y="1508"/>
                    </a:lnTo>
                    <a:lnTo>
                      <a:pt x="4166" y="1502"/>
                    </a:lnTo>
                    <a:lnTo>
                      <a:pt x="4166" y="1502"/>
                    </a:lnTo>
                    <a:lnTo>
                      <a:pt x="4160" y="1498"/>
                    </a:lnTo>
                    <a:lnTo>
                      <a:pt x="4150" y="1496"/>
                    </a:lnTo>
                    <a:lnTo>
                      <a:pt x="4140" y="1496"/>
                    </a:lnTo>
                    <a:lnTo>
                      <a:pt x="4130" y="1496"/>
                    </a:lnTo>
                    <a:lnTo>
                      <a:pt x="4102" y="1500"/>
                    </a:lnTo>
                    <a:lnTo>
                      <a:pt x="4074" y="1508"/>
                    </a:lnTo>
                    <a:lnTo>
                      <a:pt x="4044" y="1518"/>
                    </a:lnTo>
                    <a:lnTo>
                      <a:pt x="4018" y="1532"/>
                    </a:lnTo>
                    <a:lnTo>
                      <a:pt x="3996" y="1546"/>
                    </a:lnTo>
                    <a:lnTo>
                      <a:pt x="3988" y="1554"/>
                    </a:lnTo>
                    <a:lnTo>
                      <a:pt x="3982" y="1560"/>
                    </a:lnTo>
                    <a:lnTo>
                      <a:pt x="3982" y="1560"/>
                    </a:lnTo>
                    <a:lnTo>
                      <a:pt x="3964" y="1584"/>
                    </a:lnTo>
                    <a:lnTo>
                      <a:pt x="3948" y="1602"/>
                    </a:lnTo>
                    <a:lnTo>
                      <a:pt x="3934" y="1616"/>
                    </a:lnTo>
                    <a:lnTo>
                      <a:pt x="3922" y="1626"/>
                    </a:lnTo>
                    <a:lnTo>
                      <a:pt x="3914" y="1634"/>
                    </a:lnTo>
                    <a:lnTo>
                      <a:pt x="3908" y="1636"/>
                    </a:lnTo>
                    <a:lnTo>
                      <a:pt x="3908" y="1636"/>
                    </a:lnTo>
                    <a:lnTo>
                      <a:pt x="3908" y="1634"/>
                    </a:lnTo>
                    <a:lnTo>
                      <a:pt x="3914" y="1628"/>
                    </a:lnTo>
                    <a:lnTo>
                      <a:pt x="3914" y="1628"/>
                    </a:lnTo>
                    <a:lnTo>
                      <a:pt x="3924" y="1616"/>
                    </a:lnTo>
                    <a:lnTo>
                      <a:pt x="3936" y="1600"/>
                    </a:lnTo>
                    <a:lnTo>
                      <a:pt x="3964" y="1560"/>
                    </a:lnTo>
                    <a:lnTo>
                      <a:pt x="3978" y="1542"/>
                    </a:lnTo>
                    <a:lnTo>
                      <a:pt x="3994" y="1524"/>
                    </a:lnTo>
                    <a:lnTo>
                      <a:pt x="4010" y="1510"/>
                    </a:lnTo>
                    <a:lnTo>
                      <a:pt x="4020" y="1504"/>
                    </a:lnTo>
                    <a:lnTo>
                      <a:pt x="4030" y="1500"/>
                    </a:lnTo>
                    <a:lnTo>
                      <a:pt x="4030" y="1500"/>
                    </a:lnTo>
                    <a:lnTo>
                      <a:pt x="4040" y="1496"/>
                    </a:lnTo>
                    <a:lnTo>
                      <a:pt x="4050" y="1490"/>
                    </a:lnTo>
                    <a:lnTo>
                      <a:pt x="4056" y="1486"/>
                    </a:lnTo>
                    <a:lnTo>
                      <a:pt x="4060" y="1482"/>
                    </a:lnTo>
                    <a:lnTo>
                      <a:pt x="4066" y="1472"/>
                    </a:lnTo>
                    <a:lnTo>
                      <a:pt x="4068" y="1464"/>
                    </a:lnTo>
                    <a:lnTo>
                      <a:pt x="4072" y="1456"/>
                    </a:lnTo>
                    <a:lnTo>
                      <a:pt x="4076" y="1452"/>
                    </a:lnTo>
                    <a:lnTo>
                      <a:pt x="4082" y="1448"/>
                    </a:lnTo>
                    <a:lnTo>
                      <a:pt x="4090" y="1444"/>
                    </a:lnTo>
                    <a:lnTo>
                      <a:pt x="4102" y="1440"/>
                    </a:lnTo>
                    <a:lnTo>
                      <a:pt x="4136" y="1432"/>
                    </a:lnTo>
                    <a:lnTo>
                      <a:pt x="4136" y="1432"/>
                    </a:lnTo>
                    <a:lnTo>
                      <a:pt x="4160" y="1430"/>
                    </a:lnTo>
                    <a:lnTo>
                      <a:pt x="4182" y="1428"/>
                    </a:lnTo>
                    <a:lnTo>
                      <a:pt x="4202" y="1430"/>
                    </a:lnTo>
                    <a:lnTo>
                      <a:pt x="4220" y="1432"/>
                    </a:lnTo>
                    <a:lnTo>
                      <a:pt x="4252" y="1436"/>
                    </a:lnTo>
                    <a:lnTo>
                      <a:pt x="4278" y="1442"/>
                    </a:lnTo>
                    <a:lnTo>
                      <a:pt x="4304" y="1446"/>
                    </a:lnTo>
                    <a:lnTo>
                      <a:pt x="4316" y="1444"/>
                    </a:lnTo>
                    <a:lnTo>
                      <a:pt x="4330" y="1442"/>
                    </a:lnTo>
                    <a:lnTo>
                      <a:pt x="4342" y="1438"/>
                    </a:lnTo>
                    <a:lnTo>
                      <a:pt x="4356" y="1430"/>
                    </a:lnTo>
                    <a:lnTo>
                      <a:pt x="4370" y="1420"/>
                    </a:lnTo>
                    <a:lnTo>
                      <a:pt x="4386" y="1406"/>
                    </a:lnTo>
                    <a:lnTo>
                      <a:pt x="4386" y="1406"/>
                    </a:lnTo>
                    <a:lnTo>
                      <a:pt x="4414" y="1382"/>
                    </a:lnTo>
                    <a:lnTo>
                      <a:pt x="4434" y="1368"/>
                    </a:lnTo>
                    <a:lnTo>
                      <a:pt x="4448" y="1362"/>
                    </a:lnTo>
                    <a:lnTo>
                      <a:pt x="4458" y="1362"/>
                    </a:lnTo>
                    <a:lnTo>
                      <a:pt x="4470" y="1366"/>
                    </a:lnTo>
                    <a:lnTo>
                      <a:pt x="4474" y="1366"/>
                    </a:lnTo>
                    <a:lnTo>
                      <a:pt x="4482" y="1358"/>
                    </a:lnTo>
                    <a:lnTo>
                      <a:pt x="4482" y="1358"/>
                    </a:lnTo>
                    <a:lnTo>
                      <a:pt x="4492" y="1348"/>
                    </a:lnTo>
                    <a:lnTo>
                      <a:pt x="4502" y="1342"/>
                    </a:lnTo>
                    <a:lnTo>
                      <a:pt x="4518" y="1330"/>
                    </a:lnTo>
                    <a:lnTo>
                      <a:pt x="4524" y="1324"/>
                    </a:lnTo>
                    <a:lnTo>
                      <a:pt x="4526" y="1316"/>
                    </a:lnTo>
                    <a:lnTo>
                      <a:pt x="4526" y="1308"/>
                    </a:lnTo>
                    <a:lnTo>
                      <a:pt x="4522" y="1296"/>
                    </a:lnTo>
                    <a:lnTo>
                      <a:pt x="4522" y="1296"/>
                    </a:lnTo>
                    <a:lnTo>
                      <a:pt x="4518" y="1284"/>
                    </a:lnTo>
                    <a:lnTo>
                      <a:pt x="4518" y="1278"/>
                    </a:lnTo>
                    <a:lnTo>
                      <a:pt x="4518" y="1274"/>
                    </a:lnTo>
                    <a:lnTo>
                      <a:pt x="4522" y="1270"/>
                    </a:lnTo>
                    <a:lnTo>
                      <a:pt x="4524" y="1268"/>
                    </a:lnTo>
                    <a:lnTo>
                      <a:pt x="4526" y="1264"/>
                    </a:lnTo>
                    <a:lnTo>
                      <a:pt x="4524" y="1258"/>
                    </a:lnTo>
                    <a:lnTo>
                      <a:pt x="4522" y="1248"/>
                    </a:lnTo>
                    <a:lnTo>
                      <a:pt x="4522" y="1248"/>
                    </a:lnTo>
                    <a:lnTo>
                      <a:pt x="4516" y="1238"/>
                    </a:lnTo>
                    <a:lnTo>
                      <a:pt x="4510" y="1234"/>
                    </a:lnTo>
                    <a:lnTo>
                      <a:pt x="4502" y="1232"/>
                    </a:lnTo>
                    <a:lnTo>
                      <a:pt x="4496" y="1230"/>
                    </a:lnTo>
                    <a:lnTo>
                      <a:pt x="4488" y="1230"/>
                    </a:lnTo>
                    <a:lnTo>
                      <a:pt x="4480" y="1228"/>
                    </a:lnTo>
                    <a:lnTo>
                      <a:pt x="4472" y="1222"/>
                    </a:lnTo>
                    <a:lnTo>
                      <a:pt x="4464" y="1214"/>
                    </a:lnTo>
                    <a:lnTo>
                      <a:pt x="4464" y="1214"/>
                    </a:lnTo>
                    <a:lnTo>
                      <a:pt x="4454" y="1204"/>
                    </a:lnTo>
                    <a:lnTo>
                      <a:pt x="4446" y="1198"/>
                    </a:lnTo>
                    <a:lnTo>
                      <a:pt x="4436" y="1198"/>
                    </a:lnTo>
                    <a:lnTo>
                      <a:pt x="4428" y="1200"/>
                    </a:lnTo>
                    <a:lnTo>
                      <a:pt x="4416" y="1204"/>
                    </a:lnTo>
                    <a:lnTo>
                      <a:pt x="4406" y="1212"/>
                    </a:lnTo>
                    <a:lnTo>
                      <a:pt x="4376" y="1234"/>
                    </a:lnTo>
                    <a:lnTo>
                      <a:pt x="4376" y="1234"/>
                    </a:lnTo>
                    <a:lnTo>
                      <a:pt x="4362" y="1242"/>
                    </a:lnTo>
                    <a:lnTo>
                      <a:pt x="4352" y="1246"/>
                    </a:lnTo>
                    <a:lnTo>
                      <a:pt x="4344" y="1246"/>
                    </a:lnTo>
                    <a:lnTo>
                      <a:pt x="4342" y="1242"/>
                    </a:lnTo>
                    <a:lnTo>
                      <a:pt x="4342" y="1238"/>
                    </a:lnTo>
                    <a:lnTo>
                      <a:pt x="4346" y="1230"/>
                    </a:lnTo>
                    <a:lnTo>
                      <a:pt x="4354" y="1226"/>
                    </a:lnTo>
                    <a:lnTo>
                      <a:pt x="4364" y="1220"/>
                    </a:lnTo>
                    <a:lnTo>
                      <a:pt x="4364" y="1220"/>
                    </a:lnTo>
                    <a:lnTo>
                      <a:pt x="4376" y="1218"/>
                    </a:lnTo>
                    <a:lnTo>
                      <a:pt x="4386" y="1214"/>
                    </a:lnTo>
                    <a:lnTo>
                      <a:pt x="4400" y="1204"/>
                    </a:lnTo>
                    <a:lnTo>
                      <a:pt x="4414" y="1196"/>
                    </a:lnTo>
                    <a:lnTo>
                      <a:pt x="4424" y="1192"/>
                    </a:lnTo>
                    <a:lnTo>
                      <a:pt x="4438" y="1190"/>
                    </a:lnTo>
                    <a:lnTo>
                      <a:pt x="4438" y="1190"/>
                    </a:lnTo>
                    <a:lnTo>
                      <a:pt x="4450" y="1186"/>
                    </a:lnTo>
                    <a:lnTo>
                      <a:pt x="4456" y="1184"/>
                    </a:lnTo>
                    <a:lnTo>
                      <a:pt x="4458" y="1178"/>
                    </a:lnTo>
                    <a:lnTo>
                      <a:pt x="4456" y="1174"/>
                    </a:lnTo>
                    <a:lnTo>
                      <a:pt x="4450" y="1170"/>
                    </a:lnTo>
                    <a:lnTo>
                      <a:pt x="4442" y="1166"/>
                    </a:lnTo>
                    <a:lnTo>
                      <a:pt x="4432" y="1162"/>
                    </a:lnTo>
                    <a:lnTo>
                      <a:pt x="4418" y="1160"/>
                    </a:lnTo>
                    <a:lnTo>
                      <a:pt x="4418" y="1160"/>
                    </a:lnTo>
                    <a:lnTo>
                      <a:pt x="4406" y="1158"/>
                    </a:lnTo>
                    <a:lnTo>
                      <a:pt x="4400" y="1154"/>
                    </a:lnTo>
                    <a:lnTo>
                      <a:pt x="4396" y="1150"/>
                    </a:lnTo>
                    <a:lnTo>
                      <a:pt x="4394" y="1146"/>
                    </a:lnTo>
                    <a:lnTo>
                      <a:pt x="4392" y="1142"/>
                    </a:lnTo>
                    <a:lnTo>
                      <a:pt x="4388" y="1138"/>
                    </a:lnTo>
                    <a:lnTo>
                      <a:pt x="4378" y="1136"/>
                    </a:lnTo>
                    <a:lnTo>
                      <a:pt x="4364" y="1132"/>
                    </a:lnTo>
                    <a:lnTo>
                      <a:pt x="4364" y="1132"/>
                    </a:lnTo>
                    <a:lnTo>
                      <a:pt x="4350" y="1130"/>
                    </a:lnTo>
                    <a:lnTo>
                      <a:pt x="4342" y="1126"/>
                    </a:lnTo>
                    <a:lnTo>
                      <a:pt x="4340" y="1122"/>
                    </a:lnTo>
                    <a:lnTo>
                      <a:pt x="4338" y="1116"/>
                    </a:lnTo>
                    <a:lnTo>
                      <a:pt x="4340" y="1112"/>
                    </a:lnTo>
                    <a:lnTo>
                      <a:pt x="4338" y="1106"/>
                    </a:lnTo>
                    <a:lnTo>
                      <a:pt x="4334" y="1102"/>
                    </a:lnTo>
                    <a:lnTo>
                      <a:pt x="4324" y="1096"/>
                    </a:lnTo>
                    <a:lnTo>
                      <a:pt x="4324" y="1096"/>
                    </a:lnTo>
                    <a:lnTo>
                      <a:pt x="4314" y="1090"/>
                    </a:lnTo>
                    <a:lnTo>
                      <a:pt x="4304" y="1084"/>
                    </a:lnTo>
                    <a:lnTo>
                      <a:pt x="4296" y="1078"/>
                    </a:lnTo>
                    <a:lnTo>
                      <a:pt x="4290" y="1070"/>
                    </a:lnTo>
                    <a:lnTo>
                      <a:pt x="4286" y="1062"/>
                    </a:lnTo>
                    <a:lnTo>
                      <a:pt x="4286" y="1052"/>
                    </a:lnTo>
                    <a:lnTo>
                      <a:pt x="4288" y="1042"/>
                    </a:lnTo>
                    <a:lnTo>
                      <a:pt x="4294" y="1030"/>
                    </a:lnTo>
                    <a:lnTo>
                      <a:pt x="4294" y="1030"/>
                    </a:lnTo>
                    <a:lnTo>
                      <a:pt x="4298" y="1024"/>
                    </a:lnTo>
                    <a:lnTo>
                      <a:pt x="4298" y="1020"/>
                    </a:lnTo>
                    <a:lnTo>
                      <a:pt x="4298" y="1016"/>
                    </a:lnTo>
                    <a:lnTo>
                      <a:pt x="4296" y="1012"/>
                    </a:lnTo>
                    <a:lnTo>
                      <a:pt x="4290" y="1008"/>
                    </a:lnTo>
                    <a:lnTo>
                      <a:pt x="4282" y="1004"/>
                    </a:lnTo>
                    <a:lnTo>
                      <a:pt x="4274" y="1002"/>
                    </a:lnTo>
                    <a:lnTo>
                      <a:pt x="4268" y="998"/>
                    </a:lnTo>
                    <a:lnTo>
                      <a:pt x="4266" y="996"/>
                    </a:lnTo>
                    <a:lnTo>
                      <a:pt x="4266" y="994"/>
                    </a:lnTo>
                    <a:lnTo>
                      <a:pt x="4266" y="990"/>
                    </a:lnTo>
                    <a:lnTo>
                      <a:pt x="4270" y="986"/>
                    </a:lnTo>
                    <a:lnTo>
                      <a:pt x="4270" y="986"/>
                    </a:lnTo>
                    <a:lnTo>
                      <a:pt x="4274" y="978"/>
                    </a:lnTo>
                    <a:lnTo>
                      <a:pt x="4274" y="970"/>
                    </a:lnTo>
                    <a:lnTo>
                      <a:pt x="4270" y="966"/>
                    </a:lnTo>
                    <a:lnTo>
                      <a:pt x="4264" y="960"/>
                    </a:lnTo>
                    <a:lnTo>
                      <a:pt x="4258" y="954"/>
                    </a:lnTo>
                    <a:lnTo>
                      <a:pt x="4252" y="948"/>
                    </a:lnTo>
                    <a:lnTo>
                      <a:pt x="4246" y="940"/>
                    </a:lnTo>
                    <a:lnTo>
                      <a:pt x="4244" y="928"/>
                    </a:lnTo>
                    <a:lnTo>
                      <a:pt x="4244" y="928"/>
                    </a:lnTo>
                    <a:lnTo>
                      <a:pt x="4240" y="912"/>
                    </a:lnTo>
                    <a:lnTo>
                      <a:pt x="4238" y="908"/>
                    </a:lnTo>
                    <a:lnTo>
                      <a:pt x="4236" y="906"/>
                    </a:lnTo>
                    <a:lnTo>
                      <a:pt x="4230" y="902"/>
                    </a:lnTo>
                    <a:lnTo>
                      <a:pt x="4228" y="898"/>
                    </a:lnTo>
                    <a:lnTo>
                      <a:pt x="4226" y="890"/>
                    </a:lnTo>
                    <a:lnTo>
                      <a:pt x="4226" y="890"/>
                    </a:lnTo>
                    <a:lnTo>
                      <a:pt x="4222" y="882"/>
                    </a:lnTo>
                    <a:lnTo>
                      <a:pt x="4218" y="878"/>
                    </a:lnTo>
                    <a:lnTo>
                      <a:pt x="4210" y="872"/>
                    </a:lnTo>
                    <a:lnTo>
                      <a:pt x="4206" y="868"/>
                    </a:lnTo>
                    <a:lnTo>
                      <a:pt x="4200" y="862"/>
                    </a:lnTo>
                    <a:lnTo>
                      <a:pt x="4194" y="852"/>
                    </a:lnTo>
                    <a:lnTo>
                      <a:pt x="4186" y="838"/>
                    </a:lnTo>
                    <a:lnTo>
                      <a:pt x="4186" y="838"/>
                    </a:lnTo>
                    <a:lnTo>
                      <a:pt x="4180" y="824"/>
                    </a:lnTo>
                    <a:lnTo>
                      <a:pt x="4174" y="816"/>
                    </a:lnTo>
                    <a:lnTo>
                      <a:pt x="4168" y="812"/>
                    </a:lnTo>
                    <a:lnTo>
                      <a:pt x="4164" y="812"/>
                    </a:lnTo>
                    <a:lnTo>
                      <a:pt x="4158" y="814"/>
                    </a:lnTo>
                    <a:lnTo>
                      <a:pt x="4154" y="820"/>
                    </a:lnTo>
                    <a:lnTo>
                      <a:pt x="4140" y="836"/>
                    </a:lnTo>
                    <a:lnTo>
                      <a:pt x="4140" y="836"/>
                    </a:lnTo>
                    <a:lnTo>
                      <a:pt x="4132" y="848"/>
                    </a:lnTo>
                    <a:lnTo>
                      <a:pt x="4128" y="860"/>
                    </a:lnTo>
                    <a:lnTo>
                      <a:pt x="4124" y="884"/>
                    </a:lnTo>
                    <a:lnTo>
                      <a:pt x="4120" y="896"/>
                    </a:lnTo>
                    <a:lnTo>
                      <a:pt x="4116" y="904"/>
                    </a:lnTo>
                    <a:lnTo>
                      <a:pt x="4114" y="906"/>
                    </a:lnTo>
                    <a:lnTo>
                      <a:pt x="4110" y="908"/>
                    </a:lnTo>
                    <a:lnTo>
                      <a:pt x="4106" y="908"/>
                    </a:lnTo>
                    <a:lnTo>
                      <a:pt x="4100" y="906"/>
                    </a:lnTo>
                    <a:lnTo>
                      <a:pt x="4100" y="906"/>
                    </a:lnTo>
                    <a:lnTo>
                      <a:pt x="4090" y="904"/>
                    </a:lnTo>
                    <a:lnTo>
                      <a:pt x="4086" y="906"/>
                    </a:lnTo>
                    <a:lnTo>
                      <a:pt x="4084" y="908"/>
                    </a:lnTo>
                    <a:lnTo>
                      <a:pt x="4084" y="912"/>
                    </a:lnTo>
                    <a:lnTo>
                      <a:pt x="4082" y="916"/>
                    </a:lnTo>
                    <a:lnTo>
                      <a:pt x="4080" y="922"/>
                    </a:lnTo>
                    <a:lnTo>
                      <a:pt x="4074" y="928"/>
                    </a:lnTo>
                    <a:lnTo>
                      <a:pt x="4060" y="934"/>
                    </a:lnTo>
                    <a:lnTo>
                      <a:pt x="4060" y="934"/>
                    </a:lnTo>
                    <a:lnTo>
                      <a:pt x="4048" y="936"/>
                    </a:lnTo>
                    <a:lnTo>
                      <a:pt x="4038" y="934"/>
                    </a:lnTo>
                    <a:lnTo>
                      <a:pt x="4030" y="930"/>
                    </a:lnTo>
                    <a:lnTo>
                      <a:pt x="4024" y="922"/>
                    </a:lnTo>
                    <a:lnTo>
                      <a:pt x="4018" y="914"/>
                    </a:lnTo>
                    <a:lnTo>
                      <a:pt x="4010" y="908"/>
                    </a:lnTo>
                    <a:lnTo>
                      <a:pt x="4002" y="902"/>
                    </a:lnTo>
                    <a:lnTo>
                      <a:pt x="3988" y="900"/>
                    </a:lnTo>
                    <a:lnTo>
                      <a:pt x="3988" y="900"/>
                    </a:lnTo>
                    <a:lnTo>
                      <a:pt x="3976" y="900"/>
                    </a:lnTo>
                    <a:lnTo>
                      <a:pt x="3972" y="900"/>
                    </a:lnTo>
                    <a:lnTo>
                      <a:pt x="3970" y="896"/>
                    </a:lnTo>
                    <a:lnTo>
                      <a:pt x="3972" y="892"/>
                    </a:lnTo>
                    <a:lnTo>
                      <a:pt x="3974" y="888"/>
                    </a:lnTo>
                    <a:lnTo>
                      <a:pt x="3976" y="884"/>
                    </a:lnTo>
                    <a:lnTo>
                      <a:pt x="3974" y="880"/>
                    </a:lnTo>
                    <a:lnTo>
                      <a:pt x="3968" y="874"/>
                    </a:lnTo>
                    <a:lnTo>
                      <a:pt x="3968" y="874"/>
                    </a:lnTo>
                    <a:lnTo>
                      <a:pt x="3962" y="870"/>
                    </a:lnTo>
                    <a:lnTo>
                      <a:pt x="3960" y="866"/>
                    </a:lnTo>
                    <a:lnTo>
                      <a:pt x="3962" y="864"/>
                    </a:lnTo>
                    <a:lnTo>
                      <a:pt x="3964" y="860"/>
                    </a:lnTo>
                    <a:lnTo>
                      <a:pt x="3966" y="856"/>
                    </a:lnTo>
                    <a:lnTo>
                      <a:pt x="3968" y="850"/>
                    </a:lnTo>
                    <a:lnTo>
                      <a:pt x="3968" y="844"/>
                    </a:lnTo>
                    <a:lnTo>
                      <a:pt x="3964" y="836"/>
                    </a:lnTo>
                    <a:lnTo>
                      <a:pt x="3964" y="836"/>
                    </a:lnTo>
                    <a:lnTo>
                      <a:pt x="3960" y="824"/>
                    </a:lnTo>
                    <a:lnTo>
                      <a:pt x="3958" y="814"/>
                    </a:lnTo>
                    <a:lnTo>
                      <a:pt x="3962" y="802"/>
                    </a:lnTo>
                    <a:lnTo>
                      <a:pt x="3966" y="794"/>
                    </a:lnTo>
                    <a:lnTo>
                      <a:pt x="3974" y="776"/>
                    </a:lnTo>
                    <a:lnTo>
                      <a:pt x="3974" y="770"/>
                    </a:lnTo>
                    <a:lnTo>
                      <a:pt x="3972" y="764"/>
                    </a:lnTo>
                    <a:lnTo>
                      <a:pt x="3972" y="764"/>
                    </a:lnTo>
                    <a:lnTo>
                      <a:pt x="3968" y="758"/>
                    </a:lnTo>
                    <a:lnTo>
                      <a:pt x="3964" y="758"/>
                    </a:lnTo>
                    <a:lnTo>
                      <a:pt x="3960" y="760"/>
                    </a:lnTo>
                    <a:lnTo>
                      <a:pt x="3958" y="764"/>
                    </a:lnTo>
                    <a:lnTo>
                      <a:pt x="3954" y="770"/>
                    </a:lnTo>
                    <a:lnTo>
                      <a:pt x="3952" y="772"/>
                    </a:lnTo>
                    <a:lnTo>
                      <a:pt x="3950" y="770"/>
                    </a:lnTo>
                    <a:lnTo>
                      <a:pt x="3950" y="770"/>
                    </a:lnTo>
                    <a:lnTo>
                      <a:pt x="3944" y="766"/>
                    </a:lnTo>
                    <a:lnTo>
                      <a:pt x="3936" y="762"/>
                    </a:lnTo>
                    <a:lnTo>
                      <a:pt x="3914" y="756"/>
                    </a:lnTo>
                    <a:lnTo>
                      <a:pt x="3902" y="752"/>
                    </a:lnTo>
                    <a:lnTo>
                      <a:pt x="3894" y="748"/>
                    </a:lnTo>
                    <a:lnTo>
                      <a:pt x="3888" y="742"/>
                    </a:lnTo>
                    <a:lnTo>
                      <a:pt x="3886" y="740"/>
                    </a:lnTo>
                    <a:lnTo>
                      <a:pt x="3886" y="736"/>
                    </a:lnTo>
                    <a:lnTo>
                      <a:pt x="3886" y="736"/>
                    </a:lnTo>
                    <a:lnTo>
                      <a:pt x="3886" y="728"/>
                    </a:lnTo>
                    <a:lnTo>
                      <a:pt x="3882" y="722"/>
                    </a:lnTo>
                    <a:lnTo>
                      <a:pt x="3878" y="716"/>
                    </a:lnTo>
                    <a:lnTo>
                      <a:pt x="3870" y="710"/>
                    </a:lnTo>
                    <a:lnTo>
                      <a:pt x="3826" y="680"/>
                    </a:lnTo>
                    <a:lnTo>
                      <a:pt x="3826" y="680"/>
                    </a:lnTo>
                    <a:lnTo>
                      <a:pt x="3806" y="668"/>
                    </a:lnTo>
                    <a:lnTo>
                      <a:pt x="3800" y="668"/>
                    </a:lnTo>
                    <a:lnTo>
                      <a:pt x="3796" y="666"/>
                    </a:lnTo>
                    <a:lnTo>
                      <a:pt x="3790" y="668"/>
                    </a:lnTo>
                    <a:lnTo>
                      <a:pt x="3788" y="670"/>
                    </a:lnTo>
                    <a:lnTo>
                      <a:pt x="3780" y="678"/>
                    </a:lnTo>
                    <a:lnTo>
                      <a:pt x="3774" y="680"/>
                    </a:lnTo>
                    <a:lnTo>
                      <a:pt x="3768" y="684"/>
                    </a:lnTo>
                    <a:lnTo>
                      <a:pt x="3760" y="684"/>
                    </a:lnTo>
                    <a:lnTo>
                      <a:pt x="3750" y="686"/>
                    </a:lnTo>
                    <a:lnTo>
                      <a:pt x="3736" y="684"/>
                    </a:lnTo>
                    <a:lnTo>
                      <a:pt x="3720" y="680"/>
                    </a:lnTo>
                    <a:lnTo>
                      <a:pt x="3700" y="674"/>
                    </a:lnTo>
                    <a:lnTo>
                      <a:pt x="3676" y="664"/>
                    </a:lnTo>
                    <a:lnTo>
                      <a:pt x="3676" y="664"/>
                    </a:lnTo>
                    <a:lnTo>
                      <a:pt x="3666" y="662"/>
                    </a:lnTo>
                    <a:lnTo>
                      <a:pt x="3656" y="660"/>
                    </a:lnTo>
                    <a:lnTo>
                      <a:pt x="3648" y="660"/>
                    </a:lnTo>
                    <a:lnTo>
                      <a:pt x="3642" y="662"/>
                    </a:lnTo>
                    <a:lnTo>
                      <a:pt x="3636" y="664"/>
                    </a:lnTo>
                    <a:lnTo>
                      <a:pt x="3632" y="668"/>
                    </a:lnTo>
                    <a:lnTo>
                      <a:pt x="3626" y="678"/>
                    </a:lnTo>
                    <a:lnTo>
                      <a:pt x="3622" y="690"/>
                    </a:lnTo>
                    <a:lnTo>
                      <a:pt x="3622" y="702"/>
                    </a:lnTo>
                    <a:lnTo>
                      <a:pt x="3626" y="712"/>
                    </a:lnTo>
                    <a:lnTo>
                      <a:pt x="3630" y="720"/>
                    </a:lnTo>
                    <a:lnTo>
                      <a:pt x="3630" y="720"/>
                    </a:lnTo>
                    <a:lnTo>
                      <a:pt x="3634" y="726"/>
                    </a:lnTo>
                    <a:lnTo>
                      <a:pt x="3636" y="732"/>
                    </a:lnTo>
                    <a:lnTo>
                      <a:pt x="3638" y="738"/>
                    </a:lnTo>
                    <a:lnTo>
                      <a:pt x="3638" y="746"/>
                    </a:lnTo>
                    <a:lnTo>
                      <a:pt x="3634" y="760"/>
                    </a:lnTo>
                    <a:lnTo>
                      <a:pt x="3626" y="772"/>
                    </a:lnTo>
                    <a:lnTo>
                      <a:pt x="3626" y="772"/>
                    </a:lnTo>
                    <a:lnTo>
                      <a:pt x="3622" y="776"/>
                    </a:lnTo>
                    <a:lnTo>
                      <a:pt x="3622" y="780"/>
                    </a:lnTo>
                    <a:lnTo>
                      <a:pt x="3624" y="782"/>
                    </a:lnTo>
                    <a:lnTo>
                      <a:pt x="3626" y="786"/>
                    </a:lnTo>
                    <a:lnTo>
                      <a:pt x="3634" y="794"/>
                    </a:lnTo>
                    <a:lnTo>
                      <a:pt x="3640" y="802"/>
                    </a:lnTo>
                    <a:lnTo>
                      <a:pt x="3644" y="814"/>
                    </a:lnTo>
                    <a:lnTo>
                      <a:pt x="3644" y="814"/>
                    </a:lnTo>
                    <a:lnTo>
                      <a:pt x="3648" y="824"/>
                    </a:lnTo>
                    <a:lnTo>
                      <a:pt x="3650" y="832"/>
                    </a:lnTo>
                    <a:lnTo>
                      <a:pt x="3650" y="840"/>
                    </a:lnTo>
                    <a:lnTo>
                      <a:pt x="3648" y="844"/>
                    </a:lnTo>
                    <a:lnTo>
                      <a:pt x="3642" y="854"/>
                    </a:lnTo>
                    <a:lnTo>
                      <a:pt x="3636" y="870"/>
                    </a:lnTo>
                    <a:lnTo>
                      <a:pt x="3636" y="870"/>
                    </a:lnTo>
                    <a:lnTo>
                      <a:pt x="3634" y="878"/>
                    </a:lnTo>
                    <a:lnTo>
                      <a:pt x="3630" y="882"/>
                    </a:lnTo>
                    <a:lnTo>
                      <a:pt x="3620" y="888"/>
                    </a:lnTo>
                    <a:lnTo>
                      <a:pt x="3616" y="890"/>
                    </a:lnTo>
                    <a:lnTo>
                      <a:pt x="3612" y="894"/>
                    </a:lnTo>
                    <a:lnTo>
                      <a:pt x="3610" y="900"/>
                    </a:lnTo>
                    <a:lnTo>
                      <a:pt x="3606" y="910"/>
                    </a:lnTo>
                    <a:lnTo>
                      <a:pt x="3606" y="910"/>
                    </a:lnTo>
                    <a:lnTo>
                      <a:pt x="3606" y="916"/>
                    </a:lnTo>
                    <a:lnTo>
                      <a:pt x="3608" y="920"/>
                    </a:lnTo>
                    <a:lnTo>
                      <a:pt x="3614" y="926"/>
                    </a:lnTo>
                    <a:lnTo>
                      <a:pt x="3622" y="932"/>
                    </a:lnTo>
                    <a:lnTo>
                      <a:pt x="3634" y="940"/>
                    </a:lnTo>
                    <a:lnTo>
                      <a:pt x="3648" y="950"/>
                    </a:lnTo>
                    <a:lnTo>
                      <a:pt x="3660" y="964"/>
                    </a:lnTo>
                    <a:lnTo>
                      <a:pt x="3666" y="972"/>
                    </a:lnTo>
                    <a:lnTo>
                      <a:pt x="3672" y="984"/>
                    </a:lnTo>
                    <a:lnTo>
                      <a:pt x="3678" y="996"/>
                    </a:lnTo>
                    <a:lnTo>
                      <a:pt x="3684" y="1010"/>
                    </a:lnTo>
                    <a:lnTo>
                      <a:pt x="3684" y="1010"/>
                    </a:lnTo>
                    <a:lnTo>
                      <a:pt x="3686" y="1026"/>
                    </a:lnTo>
                    <a:lnTo>
                      <a:pt x="3688" y="1040"/>
                    </a:lnTo>
                    <a:lnTo>
                      <a:pt x="3688" y="1052"/>
                    </a:lnTo>
                    <a:lnTo>
                      <a:pt x="3684" y="1066"/>
                    </a:lnTo>
                    <a:lnTo>
                      <a:pt x="3680" y="1078"/>
                    </a:lnTo>
                    <a:lnTo>
                      <a:pt x="3674" y="1088"/>
                    </a:lnTo>
                    <a:lnTo>
                      <a:pt x="3668" y="1100"/>
                    </a:lnTo>
                    <a:lnTo>
                      <a:pt x="3660" y="1108"/>
                    </a:lnTo>
                    <a:lnTo>
                      <a:pt x="3642" y="1126"/>
                    </a:lnTo>
                    <a:lnTo>
                      <a:pt x="3624" y="1140"/>
                    </a:lnTo>
                    <a:lnTo>
                      <a:pt x="3604" y="1150"/>
                    </a:lnTo>
                    <a:lnTo>
                      <a:pt x="3584" y="1158"/>
                    </a:lnTo>
                    <a:lnTo>
                      <a:pt x="3584" y="1158"/>
                    </a:lnTo>
                    <a:lnTo>
                      <a:pt x="3570" y="1166"/>
                    </a:lnTo>
                    <a:lnTo>
                      <a:pt x="3562" y="1172"/>
                    </a:lnTo>
                    <a:lnTo>
                      <a:pt x="3562" y="1174"/>
                    </a:lnTo>
                    <a:lnTo>
                      <a:pt x="3562" y="1176"/>
                    </a:lnTo>
                    <a:lnTo>
                      <a:pt x="3566" y="1184"/>
                    </a:lnTo>
                    <a:lnTo>
                      <a:pt x="3572" y="1190"/>
                    </a:lnTo>
                    <a:lnTo>
                      <a:pt x="3578" y="1200"/>
                    </a:lnTo>
                    <a:lnTo>
                      <a:pt x="3582" y="1212"/>
                    </a:lnTo>
                    <a:lnTo>
                      <a:pt x="3584" y="1220"/>
                    </a:lnTo>
                    <a:lnTo>
                      <a:pt x="3584" y="1228"/>
                    </a:lnTo>
                    <a:lnTo>
                      <a:pt x="3584" y="1228"/>
                    </a:lnTo>
                    <a:lnTo>
                      <a:pt x="3586" y="1244"/>
                    </a:lnTo>
                    <a:lnTo>
                      <a:pt x="3588" y="1260"/>
                    </a:lnTo>
                    <a:lnTo>
                      <a:pt x="3598" y="1290"/>
                    </a:lnTo>
                    <a:lnTo>
                      <a:pt x="3602" y="1302"/>
                    </a:lnTo>
                    <a:lnTo>
                      <a:pt x="3604" y="1314"/>
                    </a:lnTo>
                    <a:lnTo>
                      <a:pt x="3604" y="1324"/>
                    </a:lnTo>
                    <a:lnTo>
                      <a:pt x="3600" y="1328"/>
                    </a:lnTo>
                    <a:lnTo>
                      <a:pt x="3598" y="1330"/>
                    </a:lnTo>
                    <a:lnTo>
                      <a:pt x="3598" y="1330"/>
                    </a:lnTo>
                    <a:lnTo>
                      <a:pt x="3594" y="1334"/>
                    </a:lnTo>
                    <a:lnTo>
                      <a:pt x="3592" y="1336"/>
                    </a:lnTo>
                    <a:lnTo>
                      <a:pt x="3590" y="1344"/>
                    </a:lnTo>
                    <a:lnTo>
                      <a:pt x="3592" y="1352"/>
                    </a:lnTo>
                    <a:lnTo>
                      <a:pt x="3594" y="1358"/>
                    </a:lnTo>
                    <a:lnTo>
                      <a:pt x="3596" y="1362"/>
                    </a:lnTo>
                    <a:lnTo>
                      <a:pt x="3594" y="1366"/>
                    </a:lnTo>
                    <a:lnTo>
                      <a:pt x="3590" y="1364"/>
                    </a:lnTo>
                    <a:lnTo>
                      <a:pt x="3580" y="1358"/>
                    </a:lnTo>
                    <a:lnTo>
                      <a:pt x="3580" y="1358"/>
                    </a:lnTo>
                    <a:lnTo>
                      <a:pt x="3570" y="1354"/>
                    </a:lnTo>
                    <a:lnTo>
                      <a:pt x="3568" y="1354"/>
                    </a:lnTo>
                    <a:lnTo>
                      <a:pt x="3566" y="1356"/>
                    </a:lnTo>
                    <a:lnTo>
                      <a:pt x="3562" y="1362"/>
                    </a:lnTo>
                    <a:lnTo>
                      <a:pt x="3562" y="1370"/>
                    </a:lnTo>
                    <a:lnTo>
                      <a:pt x="3562" y="1376"/>
                    </a:lnTo>
                    <a:lnTo>
                      <a:pt x="3560" y="1382"/>
                    </a:lnTo>
                    <a:lnTo>
                      <a:pt x="3558" y="1384"/>
                    </a:lnTo>
                    <a:lnTo>
                      <a:pt x="3554" y="1384"/>
                    </a:lnTo>
                    <a:lnTo>
                      <a:pt x="3546" y="1380"/>
                    </a:lnTo>
                    <a:lnTo>
                      <a:pt x="3546" y="1380"/>
                    </a:lnTo>
                    <a:lnTo>
                      <a:pt x="3536" y="1372"/>
                    </a:lnTo>
                    <a:lnTo>
                      <a:pt x="3530" y="1366"/>
                    </a:lnTo>
                    <a:lnTo>
                      <a:pt x="3522" y="1352"/>
                    </a:lnTo>
                    <a:lnTo>
                      <a:pt x="3516" y="1342"/>
                    </a:lnTo>
                    <a:lnTo>
                      <a:pt x="3508" y="1332"/>
                    </a:lnTo>
                    <a:lnTo>
                      <a:pt x="3494" y="1316"/>
                    </a:lnTo>
                    <a:lnTo>
                      <a:pt x="3474" y="1298"/>
                    </a:lnTo>
                    <a:lnTo>
                      <a:pt x="3474" y="1298"/>
                    </a:lnTo>
                    <a:lnTo>
                      <a:pt x="3464" y="1286"/>
                    </a:lnTo>
                    <a:lnTo>
                      <a:pt x="3458" y="1276"/>
                    </a:lnTo>
                    <a:lnTo>
                      <a:pt x="3456" y="1266"/>
                    </a:lnTo>
                    <a:lnTo>
                      <a:pt x="3456" y="1254"/>
                    </a:lnTo>
                    <a:lnTo>
                      <a:pt x="3456" y="1234"/>
                    </a:lnTo>
                    <a:lnTo>
                      <a:pt x="3456" y="1222"/>
                    </a:lnTo>
                    <a:lnTo>
                      <a:pt x="3454" y="1210"/>
                    </a:lnTo>
                    <a:lnTo>
                      <a:pt x="3454" y="1210"/>
                    </a:lnTo>
                    <a:lnTo>
                      <a:pt x="3450" y="1194"/>
                    </a:lnTo>
                    <a:lnTo>
                      <a:pt x="3450" y="1182"/>
                    </a:lnTo>
                    <a:lnTo>
                      <a:pt x="3454" y="1172"/>
                    </a:lnTo>
                    <a:lnTo>
                      <a:pt x="3456" y="1162"/>
                    </a:lnTo>
                    <a:lnTo>
                      <a:pt x="3458" y="1154"/>
                    </a:lnTo>
                    <a:lnTo>
                      <a:pt x="3456" y="1148"/>
                    </a:lnTo>
                    <a:lnTo>
                      <a:pt x="3452" y="1142"/>
                    </a:lnTo>
                    <a:lnTo>
                      <a:pt x="3440" y="1138"/>
                    </a:lnTo>
                    <a:lnTo>
                      <a:pt x="3440" y="1138"/>
                    </a:lnTo>
                    <a:lnTo>
                      <a:pt x="3414" y="1134"/>
                    </a:lnTo>
                    <a:lnTo>
                      <a:pt x="3394" y="1130"/>
                    </a:lnTo>
                    <a:lnTo>
                      <a:pt x="3378" y="1130"/>
                    </a:lnTo>
                    <a:lnTo>
                      <a:pt x="3368" y="1130"/>
                    </a:lnTo>
                    <a:lnTo>
                      <a:pt x="3354" y="1132"/>
                    </a:lnTo>
                    <a:lnTo>
                      <a:pt x="3346" y="1132"/>
                    </a:lnTo>
                    <a:lnTo>
                      <a:pt x="3340" y="1130"/>
                    </a:lnTo>
                    <a:lnTo>
                      <a:pt x="3340" y="1130"/>
                    </a:lnTo>
                    <a:lnTo>
                      <a:pt x="3334" y="1128"/>
                    </a:lnTo>
                    <a:lnTo>
                      <a:pt x="3330" y="1124"/>
                    </a:lnTo>
                    <a:lnTo>
                      <a:pt x="3322" y="1116"/>
                    </a:lnTo>
                    <a:lnTo>
                      <a:pt x="3316" y="1110"/>
                    </a:lnTo>
                    <a:lnTo>
                      <a:pt x="3306" y="1104"/>
                    </a:lnTo>
                    <a:lnTo>
                      <a:pt x="3290" y="1098"/>
                    </a:lnTo>
                    <a:lnTo>
                      <a:pt x="3268" y="1092"/>
                    </a:lnTo>
                    <a:lnTo>
                      <a:pt x="3268" y="1092"/>
                    </a:lnTo>
                    <a:lnTo>
                      <a:pt x="3246" y="1084"/>
                    </a:lnTo>
                    <a:lnTo>
                      <a:pt x="3236" y="1078"/>
                    </a:lnTo>
                    <a:lnTo>
                      <a:pt x="3232" y="1072"/>
                    </a:lnTo>
                    <a:lnTo>
                      <a:pt x="3230" y="1066"/>
                    </a:lnTo>
                    <a:lnTo>
                      <a:pt x="3226" y="1058"/>
                    </a:lnTo>
                    <a:lnTo>
                      <a:pt x="3216" y="1048"/>
                    </a:lnTo>
                    <a:lnTo>
                      <a:pt x="3198" y="1036"/>
                    </a:lnTo>
                    <a:lnTo>
                      <a:pt x="3166" y="1022"/>
                    </a:lnTo>
                    <a:lnTo>
                      <a:pt x="3166" y="1022"/>
                    </a:lnTo>
                    <a:lnTo>
                      <a:pt x="3146" y="1016"/>
                    </a:lnTo>
                    <a:lnTo>
                      <a:pt x="3130" y="1012"/>
                    </a:lnTo>
                    <a:lnTo>
                      <a:pt x="3114" y="1010"/>
                    </a:lnTo>
                    <a:lnTo>
                      <a:pt x="3102" y="1010"/>
                    </a:lnTo>
                    <a:lnTo>
                      <a:pt x="3090" y="1012"/>
                    </a:lnTo>
                    <a:lnTo>
                      <a:pt x="3080" y="1014"/>
                    </a:lnTo>
                    <a:lnTo>
                      <a:pt x="3064" y="1020"/>
                    </a:lnTo>
                    <a:lnTo>
                      <a:pt x="3052" y="1026"/>
                    </a:lnTo>
                    <a:lnTo>
                      <a:pt x="3046" y="1028"/>
                    </a:lnTo>
                    <a:lnTo>
                      <a:pt x="3044" y="1026"/>
                    </a:lnTo>
                    <a:lnTo>
                      <a:pt x="3042" y="1022"/>
                    </a:lnTo>
                    <a:lnTo>
                      <a:pt x="3040" y="1008"/>
                    </a:lnTo>
                    <a:lnTo>
                      <a:pt x="3040" y="1008"/>
                    </a:lnTo>
                    <a:lnTo>
                      <a:pt x="3040" y="992"/>
                    </a:lnTo>
                    <a:lnTo>
                      <a:pt x="3038" y="978"/>
                    </a:lnTo>
                    <a:lnTo>
                      <a:pt x="3032" y="962"/>
                    </a:lnTo>
                    <a:lnTo>
                      <a:pt x="3026" y="948"/>
                    </a:lnTo>
                    <a:lnTo>
                      <a:pt x="3024" y="938"/>
                    </a:lnTo>
                    <a:lnTo>
                      <a:pt x="3020" y="928"/>
                    </a:lnTo>
                    <a:lnTo>
                      <a:pt x="3020" y="928"/>
                    </a:lnTo>
                    <a:lnTo>
                      <a:pt x="3018" y="922"/>
                    </a:lnTo>
                    <a:lnTo>
                      <a:pt x="3016" y="918"/>
                    </a:lnTo>
                    <a:lnTo>
                      <a:pt x="3012" y="914"/>
                    </a:lnTo>
                    <a:lnTo>
                      <a:pt x="3008" y="914"/>
                    </a:lnTo>
                    <a:lnTo>
                      <a:pt x="2998" y="912"/>
                    </a:lnTo>
                    <a:lnTo>
                      <a:pt x="2986" y="912"/>
                    </a:lnTo>
                    <a:lnTo>
                      <a:pt x="2974" y="910"/>
                    </a:lnTo>
                    <a:lnTo>
                      <a:pt x="2968" y="908"/>
                    </a:lnTo>
                    <a:lnTo>
                      <a:pt x="2962" y="904"/>
                    </a:lnTo>
                    <a:lnTo>
                      <a:pt x="2958" y="898"/>
                    </a:lnTo>
                    <a:lnTo>
                      <a:pt x="2954" y="890"/>
                    </a:lnTo>
                    <a:lnTo>
                      <a:pt x="2950" y="882"/>
                    </a:lnTo>
                    <a:lnTo>
                      <a:pt x="2948" y="868"/>
                    </a:lnTo>
                    <a:lnTo>
                      <a:pt x="2948" y="868"/>
                    </a:lnTo>
                    <a:lnTo>
                      <a:pt x="2948" y="854"/>
                    </a:lnTo>
                    <a:lnTo>
                      <a:pt x="2948" y="840"/>
                    </a:lnTo>
                    <a:lnTo>
                      <a:pt x="2952" y="824"/>
                    </a:lnTo>
                    <a:lnTo>
                      <a:pt x="2956" y="808"/>
                    </a:lnTo>
                    <a:lnTo>
                      <a:pt x="2968" y="778"/>
                    </a:lnTo>
                    <a:lnTo>
                      <a:pt x="2982" y="750"/>
                    </a:lnTo>
                    <a:lnTo>
                      <a:pt x="2998" y="724"/>
                    </a:lnTo>
                    <a:lnTo>
                      <a:pt x="3014" y="706"/>
                    </a:lnTo>
                    <a:lnTo>
                      <a:pt x="3026" y="692"/>
                    </a:lnTo>
                    <a:lnTo>
                      <a:pt x="3030" y="690"/>
                    </a:lnTo>
                    <a:lnTo>
                      <a:pt x="3034" y="690"/>
                    </a:lnTo>
                    <a:lnTo>
                      <a:pt x="3034" y="690"/>
                    </a:lnTo>
                    <a:lnTo>
                      <a:pt x="3038" y="688"/>
                    </a:lnTo>
                    <a:lnTo>
                      <a:pt x="3042" y="684"/>
                    </a:lnTo>
                    <a:lnTo>
                      <a:pt x="3044" y="670"/>
                    </a:lnTo>
                    <a:lnTo>
                      <a:pt x="3048" y="662"/>
                    </a:lnTo>
                    <a:lnTo>
                      <a:pt x="3052" y="654"/>
                    </a:lnTo>
                    <a:lnTo>
                      <a:pt x="3060" y="648"/>
                    </a:lnTo>
                    <a:lnTo>
                      <a:pt x="3070" y="646"/>
                    </a:lnTo>
                    <a:lnTo>
                      <a:pt x="3070" y="646"/>
                    </a:lnTo>
                    <a:lnTo>
                      <a:pt x="3096" y="644"/>
                    </a:lnTo>
                    <a:lnTo>
                      <a:pt x="3106" y="640"/>
                    </a:lnTo>
                    <a:lnTo>
                      <a:pt x="3116" y="636"/>
                    </a:lnTo>
                    <a:lnTo>
                      <a:pt x="3120" y="630"/>
                    </a:lnTo>
                    <a:lnTo>
                      <a:pt x="3120" y="624"/>
                    </a:lnTo>
                    <a:lnTo>
                      <a:pt x="3116" y="614"/>
                    </a:lnTo>
                    <a:lnTo>
                      <a:pt x="3106" y="604"/>
                    </a:lnTo>
                    <a:lnTo>
                      <a:pt x="3106" y="604"/>
                    </a:lnTo>
                    <a:lnTo>
                      <a:pt x="3098" y="596"/>
                    </a:lnTo>
                    <a:lnTo>
                      <a:pt x="3098" y="594"/>
                    </a:lnTo>
                    <a:lnTo>
                      <a:pt x="3098" y="592"/>
                    </a:lnTo>
                    <a:lnTo>
                      <a:pt x="3104" y="590"/>
                    </a:lnTo>
                    <a:lnTo>
                      <a:pt x="3112" y="590"/>
                    </a:lnTo>
                    <a:lnTo>
                      <a:pt x="3124" y="590"/>
                    </a:lnTo>
                    <a:lnTo>
                      <a:pt x="3136" y="586"/>
                    </a:lnTo>
                    <a:lnTo>
                      <a:pt x="3140" y="584"/>
                    </a:lnTo>
                    <a:lnTo>
                      <a:pt x="3144" y="580"/>
                    </a:lnTo>
                    <a:lnTo>
                      <a:pt x="3148" y="576"/>
                    </a:lnTo>
                    <a:lnTo>
                      <a:pt x="3150" y="568"/>
                    </a:lnTo>
                    <a:lnTo>
                      <a:pt x="3150" y="568"/>
                    </a:lnTo>
                    <a:lnTo>
                      <a:pt x="3152" y="562"/>
                    </a:lnTo>
                    <a:lnTo>
                      <a:pt x="3154" y="558"/>
                    </a:lnTo>
                    <a:lnTo>
                      <a:pt x="3156" y="556"/>
                    </a:lnTo>
                    <a:lnTo>
                      <a:pt x="3158" y="556"/>
                    </a:lnTo>
                    <a:lnTo>
                      <a:pt x="3166" y="560"/>
                    </a:lnTo>
                    <a:lnTo>
                      <a:pt x="3176" y="566"/>
                    </a:lnTo>
                    <a:lnTo>
                      <a:pt x="3188" y="570"/>
                    </a:lnTo>
                    <a:lnTo>
                      <a:pt x="3194" y="572"/>
                    </a:lnTo>
                    <a:lnTo>
                      <a:pt x="3200" y="570"/>
                    </a:lnTo>
                    <a:lnTo>
                      <a:pt x="3206" y="568"/>
                    </a:lnTo>
                    <a:lnTo>
                      <a:pt x="3214" y="562"/>
                    </a:lnTo>
                    <a:lnTo>
                      <a:pt x="3220" y="554"/>
                    </a:lnTo>
                    <a:lnTo>
                      <a:pt x="3228" y="542"/>
                    </a:lnTo>
                    <a:lnTo>
                      <a:pt x="3228" y="542"/>
                    </a:lnTo>
                    <a:lnTo>
                      <a:pt x="3242" y="520"/>
                    </a:lnTo>
                    <a:lnTo>
                      <a:pt x="3252" y="506"/>
                    </a:lnTo>
                    <a:lnTo>
                      <a:pt x="3258" y="496"/>
                    </a:lnTo>
                    <a:lnTo>
                      <a:pt x="3260" y="492"/>
                    </a:lnTo>
                    <a:lnTo>
                      <a:pt x="3258" y="490"/>
                    </a:lnTo>
                    <a:lnTo>
                      <a:pt x="3256" y="488"/>
                    </a:lnTo>
                    <a:lnTo>
                      <a:pt x="3244" y="486"/>
                    </a:lnTo>
                    <a:lnTo>
                      <a:pt x="3228" y="484"/>
                    </a:lnTo>
                    <a:lnTo>
                      <a:pt x="3204" y="478"/>
                    </a:lnTo>
                    <a:lnTo>
                      <a:pt x="3204" y="478"/>
                    </a:lnTo>
                    <a:lnTo>
                      <a:pt x="3186" y="474"/>
                    </a:lnTo>
                    <a:lnTo>
                      <a:pt x="3176" y="470"/>
                    </a:lnTo>
                    <a:lnTo>
                      <a:pt x="3170" y="464"/>
                    </a:lnTo>
                    <a:lnTo>
                      <a:pt x="3164" y="460"/>
                    </a:lnTo>
                    <a:lnTo>
                      <a:pt x="3154" y="450"/>
                    </a:lnTo>
                    <a:lnTo>
                      <a:pt x="3144" y="444"/>
                    </a:lnTo>
                    <a:lnTo>
                      <a:pt x="3132" y="438"/>
                    </a:lnTo>
                    <a:lnTo>
                      <a:pt x="3132" y="438"/>
                    </a:lnTo>
                    <a:lnTo>
                      <a:pt x="3140" y="438"/>
                    </a:lnTo>
                    <a:lnTo>
                      <a:pt x="3148" y="438"/>
                    </a:lnTo>
                    <a:lnTo>
                      <a:pt x="3158" y="440"/>
                    </a:lnTo>
                    <a:lnTo>
                      <a:pt x="3166" y="442"/>
                    </a:lnTo>
                    <a:lnTo>
                      <a:pt x="3184" y="452"/>
                    </a:lnTo>
                    <a:lnTo>
                      <a:pt x="3202" y="462"/>
                    </a:lnTo>
                    <a:lnTo>
                      <a:pt x="3220" y="470"/>
                    </a:lnTo>
                    <a:lnTo>
                      <a:pt x="3230" y="472"/>
                    </a:lnTo>
                    <a:lnTo>
                      <a:pt x="3238" y="474"/>
                    </a:lnTo>
                    <a:lnTo>
                      <a:pt x="3246" y="474"/>
                    </a:lnTo>
                    <a:lnTo>
                      <a:pt x="3254" y="472"/>
                    </a:lnTo>
                    <a:lnTo>
                      <a:pt x="3262" y="466"/>
                    </a:lnTo>
                    <a:lnTo>
                      <a:pt x="3270" y="460"/>
                    </a:lnTo>
                    <a:lnTo>
                      <a:pt x="3270" y="460"/>
                    </a:lnTo>
                    <a:lnTo>
                      <a:pt x="3296" y="434"/>
                    </a:lnTo>
                    <a:lnTo>
                      <a:pt x="3302" y="426"/>
                    </a:lnTo>
                    <a:lnTo>
                      <a:pt x="3304" y="420"/>
                    </a:lnTo>
                    <a:lnTo>
                      <a:pt x="3304" y="416"/>
                    </a:lnTo>
                    <a:lnTo>
                      <a:pt x="3298" y="412"/>
                    </a:lnTo>
                    <a:lnTo>
                      <a:pt x="3278" y="402"/>
                    </a:lnTo>
                    <a:lnTo>
                      <a:pt x="3278" y="402"/>
                    </a:lnTo>
                    <a:lnTo>
                      <a:pt x="3270" y="394"/>
                    </a:lnTo>
                    <a:lnTo>
                      <a:pt x="3270" y="392"/>
                    </a:lnTo>
                    <a:lnTo>
                      <a:pt x="3270" y="390"/>
                    </a:lnTo>
                    <a:lnTo>
                      <a:pt x="3278" y="388"/>
                    </a:lnTo>
                    <a:lnTo>
                      <a:pt x="3288" y="388"/>
                    </a:lnTo>
                    <a:lnTo>
                      <a:pt x="3302" y="388"/>
                    </a:lnTo>
                    <a:lnTo>
                      <a:pt x="3316" y="390"/>
                    </a:lnTo>
                    <a:lnTo>
                      <a:pt x="3328" y="394"/>
                    </a:lnTo>
                    <a:lnTo>
                      <a:pt x="3336" y="400"/>
                    </a:lnTo>
                    <a:lnTo>
                      <a:pt x="3336" y="400"/>
                    </a:lnTo>
                    <a:lnTo>
                      <a:pt x="3346" y="410"/>
                    </a:lnTo>
                    <a:lnTo>
                      <a:pt x="3356" y="418"/>
                    </a:lnTo>
                    <a:lnTo>
                      <a:pt x="3366" y="426"/>
                    </a:lnTo>
                    <a:lnTo>
                      <a:pt x="3374" y="438"/>
                    </a:lnTo>
                    <a:lnTo>
                      <a:pt x="3374" y="438"/>
                    </a:lnTo>
                    <a:lnTo>
                      <a:pt x="3380" y="448"/>
                    </a:lnTo>
                    <a:lnTo>
                      <a:pt x="3388" y="452"/>
                    </a:lnTo>
                    <a:lnTo>
                      <a:pt x="3398" y="454"/>
                    </a:lnTo>
                    <a:lnTo>
                      <a:pt x="3410" y="452"/>
                    </a:lnTo>
                    <a:lnTo>
                      <a:pt x="3410" y="452"/>
                    </a:lnTo>
                    <a:lnTo>
                      <a:pt x="3412" y="450"/>
                    </a:lnTo>
                    <a:lnTo>
                      <a:pt x="3414" y="448"/>
                    </a:lnTo>
                    <a:lnTo>
                      <a:pt x="3412" y="444"/>
                    </a:lnTo>
                    <a:lnTo>
                      <a:pt x="3398" y="436"/>
                    </a:lnTo>
                    <a:lnTo>
                      <a:pt x="3392" y="432"/>
                    </a:lnTo>
                    <a:lnTo>
                      <a:pt x="3386" y="426"/>
                    </a:lnTo>
                    <a:lnTo>
                      <a:pt x="3384" y="424"/>
                    </a:lnTo>
                    <a:lnTo>
                      <a:pt x="3384" y="422"/>
                    </a:lnTo>
                    <a:lnTo>
                      <a:pt x="3386" y="418"/>
                    </a:lnTo>
                    <a:lnTo>
                      <a:pt x="3390" y="416"/>
                    </a:lnTo>
                    <a:lnTo>
                      <a:pt x="3390" y="416"/>
                    </a:lnTo>
                    <a:lnTo>
                      <a:pt x="3398" y="412"/>
                    </a:lnTo>
                    <a:lnTo>
                      <a:pt x="3404" y="406"/>
                    </a:lnTo>
                    <a:lnTo>
                      <a:pt x="3414" y="396"/>
                    </a:lnTo>
                    <a:lnTo>
                      <a:pt x="3426" y="388"/>
                    </a:lnTo>
                    <a:lnTo>
                      <a:pt x="3432" y="386"/>
                    </a:lnTo>
                    <a:lnTo>
                      <a:pt x="3438" y="386"/>
                    </a:lnTo>
                    <a:lnTo>
                      <a:pt x="3438" y="386"/>
                    </a:lnTo>
                    <a:lnTo>
                      <a:pt x="3444" y="386"/>
                    </a:lnTo>
                    <a:lnTo>
                      <a:pt x="3450" y="384"/>
                    </a:lnTo>
                    <a:lnTo>
                      <a:pt x="3456" y="380"/>
                    </a:lnTo>
                    <a:lnTo>
                      <a:pt x="3460" y="374"/>
                    </a:lnTo>
                    <a:lnTo>
                      <a:pt x="3468" y="364"/>
                    </a:lnTo>
                    <a:lnTo>
                      <a:pt x="3474" y="360"/>
                    </a:lnTo>
                    <a:lnTo>
                      <a:pt x="3478" y="360"/>
                    </a:lnTo>
                    <a:lnTo>
                      <a:pt x="3478" y="360"/>
                    </a:lnTo>
                    <a:lnTo>
                      <a:pt x="3484" y="358"/>
                    </a:lnTo>
                    <a:lnTo>
                      <a:pt x="3490" y="354"/>
                    </a:lnTo>
                    <a:lnTo>
                      <a:pt x="3492" y="348"/>
                    </a:lnTo>
                    <a:lnTo>
                      <a:pt x="3494" y="342"/>
                    </a:lnTo>
                    <a:lnTo>
                      <a:pt x="3492" y="334"/>
                    </a:lnTo>
                    <a:lnTo>
                      <a:pt x="3488" y="324"/>
                    </a:lnTo>
                    <a:lnTo>
                      <a:pt x="3482" y="316"/>
                    </a:lnTo>
                    <a:lnTo>
                      <a:pt x="3472" y="306"/>
                    </a:lnTo>
                    <a:lnTo>
                      <a:pt x="3472" y="306"/>
                    </a:lnTo>
                    <a:lnTo>
                      <a:pt x="3464" y="298"/>
                    </a:lnTo>
                    <a:lnTo>
                      <a:pt x="3460" y="292"/>
                    </a:lnTo>
                    <a:lnTo>
                      <a:pt x="3460" y="288"/>
                    </a:lnTo>
                    <a:lnTo>
                      <a:pt x="3462" y="284"/>
                    </a:lnTo>
                    <a:lnTo>
                      <a:pt x="3464" y="282"/>
                    </a:lnTo>
                    <a:lnTo>
                      <a:pt x="3466" y="278"/>
                    </a:lnTo>
                    <a:lnTo>
                      <a:pt x="3464" y="272"/>
                    </a:lnTo>
                    <a:lnTo>
                      <a:pt x="3458" y="266"/>
                    </a:lnTo>
                    <a:lnTo>
                      <a:pt x="3458" y="266"/>
                    </a:lnTo>
                    <a:lnTo>
                      <a:pt x="3452" y="260"/>
                    </a:lnTo>
                    <a:lnTo>
                      <a:pt x="3452" y="258"/>
                    </a:lnTo>
                    <a:lnTo>
                      <a:pt x="3452" y="258"/>
                    </a:lnTo>
                    <a:lnTo>
                      <a:pt x="3458" y="256"/>
                    </a:lnTo>
                    <a:lnTo>
                      <a:pt x="3466" y="256"/>
                    </a:lnTo>
                    <a:lnTo>
                      <a:pt x="3476" y="256"/>
                    </a:lnTo>
                    <a:lnTo>
                      <a:pt x="3484" y="254"/>
                    </a:lnTo>
                    <a:lnTo>
                      <a:pt x="3492" y="250"/>
                    </a:lnTo>
                    <a:lnTo>
                      <a:pt x="3494" y="248"/>
                    </a:lnTo>
                    <a:lnTo>
                      <a:pt x="3496" y="242"/>
                    </a:lnTo>
                    <a:lnTo>
                      <a:pt x="3496" y="242"/>
                    </a:lnTo>
                    <a:lnTo>
                      <a:pt x="3498" y="234"/>
                    </a:lnTo>
                    <a:lnTo>
                      <a:pt x="3496" y="230"/>
                    </a:lnTo>
                    <a:lnTo>
                      <a:pt x="3492" y="228"/>
                    </a:lnTo>
                    <a:lnTo>
                      <a:pt x="3488" y="226"/>
                    </a:lnTo>
                    <a:lnTo>
                      <a:pt x="3486" y="224"/>
                    </a:lnTo>
                    <a:lnTo>
                      <a:pt x="3484" y="222"/>
                    </a:lnTo>
                    <a:lnTo>
                      <a:pt x="3484" y="220"/>
                    </a:lnTo>
                    <a:lnTo>
                      <a:pt x="3490" y="214"/>
                    </a:lnTo>
                    <a:lnTo>
                      <a:pt x="3490" y="214"/>
                    </a:lnTo>
                    <a:lnTo>
                      <a:pt x="3492" y="206"/>
                    </a:lnTo>
                    <a:lnTo>
                      <a:pt x="3492" y="204"/>
                    </a:lnTo>
                    <a:lnTo>
                      <a:pt x="3486" y="202"/>
                    </a:lnTo>
                    <a:lnTo>
                      <a:pt x="3480" y="200"/>
                    </a:lnTo>
                    <a:lnTo>
                      <a:pt x="3472" y="198"/>
                    </a:lnTo>
                    <a:lnTo>
                      <a:pt x="3464" y="196"/>
                    </a:lnTo>
                    <a:lnTo>
                      <a:pt x="3458" y="192"/>
                    </a:lnTo>
                    <a:lnTo>
                      <a:pt x="3454" y="182"/>
                    </a:lnTo>
                    <a:lnTo>
                      <a:pt x="3454" y="182"/>
                    </a:lnTo>
                    <a:lnTo>
                      <a:pt x="3452" y="174"/>
                    </a:lnTo>
                    <a:lnTo>
                      <a:pt x="3446" y="170"/>
                    </a:lnTo>
                    <a:lnTo>
                      <a:pt x="3438" y="168"/>
                    </a:lnTo>
                    <a:lnTo>
                      <a:pt x="3428" y="168"/>
                    </a:lnTo>
                    <a:lnTo>
                      <a:pt x="3404" y="166"/>
                    </a:lnTo>
                    <a:lnTo>
                      <a:pt x="3392" y="164"/>
                    </a:lnTo>
                    <a:lnTo>
                      <a:pt x="3378" y="160"/>
                    </a:lnTo>
                    <a:lnTo>
                      <a:pt x="3378" y="160"/>
                    </a:lnTo>
                    <a:lnTo>
                      <a:pt x="3360" y="152"/>
                    </a:lnTo>
                    <a:lnTo>
                      <a:pt x="3356" y="152"/>
                    </a:lnTo>
                    <a:lnTo>
                      <a:pt x="3354" y="152"/>
                    </a:lnTo>
                    <a:lnTo>
                      <a:pt x="3348" y="156"/>
                    </a:lnTo>
                    <a:lnTo>
                      <a:pt x="3344" y="158"/>
                    </a:lnTo>
                    <a:lnTo>
                      <a:pt x="3334" y="158"/>
                    </a:lnTo>
                    <a:lnTo>
                      <a:pt x="3334" y="158"/>
                    </a:lnTo>
                    <a:lnTo>
                      <a:pt x="3326" y="160"/>
                    </a:lnTo>
                    <a:lnTo>
                      <a:pt x="3320" y="164"/>
                    </a:lnTo>
                    <a:lnTo>
                      <a:pt x="3318" y="172"/>
                    </a:lnTo>
                    <a:lnTo>
                      <a:pt x="3318" y="180"/>
                    </a:lnTo>
                    <a:lnTo>
                      <a:pt x="3322" y="190"/>
                    </a:lnTo>
                    <a:lnTo>
                      <a:pt x="3326" y="198"/>
                    </a:lnTo>
                    <a:lnTo>
                      <a:pt x="3330" y="206"/>
                    </a:lnTo>
                    <a:lnTo>
                      <a:pt x="3338" y="210"/>
                    </a:lnTo>
                    <a:lnTo>
                      <a:pt x="3338" y="210"/>
                    </a:lnTo>
                    <a:lnTo>
                      <a:pt x="3342" y="212"/>
                    </a:lnTo>
                    <a:lnTo>
                      <a:pt x="3346" y="216"/>
                    </a:lnTo>
                    <a:lnTo>
                      <a:pt x="3346" y="222"/>
                    </a:lnTo>
                    <a:lnTo>
                      <a:pt x="3344" y="226"/>
                    </a:lnTo>
                    <a:lnTo>
                      <a:pt x="3342" y="230"/>
                    </a:lnTo>
                    <a:lnTo>
                      <a:pt x="3338" y="232"/>
                    </a:lnTo>
                    <a:lnTo>
                      <a:pt x="3332" y="234"/>
                    </a:lnTo>
                    <a:lnTo>
                      <a:pt x="3326" y="234"/>
                    </a:lnTo>
                    <a:lnTo>
                      <a:pt x="3326" y="234"/>
                    </a:lnTo>
                    <a:lnTo>
                      <a:pt x="3322" y="236"/>
                    </a:lnTo>
                    <a:lnTo>
                      <a:pt x="3320" y="240"/>
                    </a:lnTo>
                    <a:lnTo>
                      <a:pt x="3318" y="256"/>
                    </a:lnTo>
                    <a:lnTo>
                      <a:pt x="3318" y="266"/>
                    </a:lnTo>
                    <a:lnTo>
                      <a:pt x="3316" y="278"/>
                    </a:lnTo>
                    <a:lnTo>
                      <a:pt x="3310" y="288"/>
                    </a:lnTo>
                    <a:lnTo>
                      <a:pt x="3300" y="296"/>
                    </a:lnTo>
                    <a:lnTo>
                      <a:pt x="3300" y="296"/>
                    </a:lnTo>
                    <a:lnTo>
                      <a:pt x="3292" y="302"/>
                    </a:lnTo>
                    <a:lnTo>
                      <a:pt x="3286" y="310"/>
                    </a:lnTo>
                    <a:lnTo>
                      <a:pt x="3284" y="316"/>
                    </a:lnTo>
                    <a:lnTo>
                      <a:pt x="3282" y="322"/>
                    </a:lnTo>
                    <a:lnTo>
                      <a:pt x="3280" y="328"/>
                    </a:lnTo>
                    <a:lnTo>
                      <a:pt x="3278" y="332"/>
                    </a:lnTo>
                    <a:lnTo>
                      <a:pt x="3274" y="338"/>
                    </a:lnTo>
                    <a:lnTo>
                      <a:pt x="3264" y="342"/>
                    </a:lnTo>
                    <a:lnTo>
                      <a:pt x="3264" y="342"/>
                    </a:lnTo>
                    <a:lnTo>
                      <a:pt x="3250" y="344"/>
                    </a:lnTo>
                    <a:lnTo>
                      <a:pt x="3246" y="344"/>
                    </a:lnTo>
                    <a:lnTo>
                      <a:pt x="3244" y="340"/>
                    </a:lnTo>
                    <a:lnTo>
                      <a:pt x="3238" y="330"/>
                    </a:lnTo>
                    <a:lnTo>
                      <a:pt x="3232" y="322"/>
                    </a:lnTo>
                    <a:lnTo>
                      <a:pt x="3222" y="312"/>
                    </a:lnTo>
                    <a:lnTo>
                      <a:pt x="3222" y="312"/>
                    </a:lnTo>
                    <a:lnTo>
                      <a:pt x="3214" y="304"/>
                    </a:lnTo>
                    <a:lnTo>
                      <a:pt x="3210" y="298"/>
                    </a:lnTo>
                    <a:lnTo>
                      <a:pt x="3212" y="292"/>
                    </a:lnTo>
                    <a:lnTo>
                      <a:pt x="3216" y="288"/>
                    </a:lnTo>
                    <a:lnTo>
                      <a:pt x="3226" y="280"/>
                    </a:lnTo>
                    <a:lnTo>
                      <a:pt x="3232" y="276"/>
                    </a:lnTo>
                    <a:lnTo>
                      <a:pt x="3234" y="270"/>
                    </a:lnTo>
                    <a:lnTo>
                      <a:pt x="3234" y="270"/>
                    </a:lnTo>
                    <a:lnTo>
                      <a:pt x="3232" y="260"/>
                    </a:lnTo>
                    <a:lnTo>
                      <a:pt x="3228" y="248"/>
                    </a:lnTo>
                    <a:lnTo>
                      <a:pt x="3220" y="234"/>
                    </a:lnTo>
                    <a:lnTo>
                      <a:pt x="3212" y="220"/>
                    </a:lnTo>
                    <a:lnTo>
                      <a:pt x="3200" y="210"/>
                    </a:lnTo>
                    <a:lnTo>
                      <a:pt x="3190" y="202"/>
                    </a:lnTo>
                    <a:lnTo>
                      <a:pt x="3184" y="200"/>
                    </a:lnTo>
                    <a:lnTo>
                      <a:pt x="3178" y="200"/>
                    </a:lnTo>
                    <a:lnTo>
                      <a:pt x="3172" y="202"/>
                    </a:lnTo>
                    <a:lnTo>
                      <a:pt x="3168" y="206"/>
                    </a:lnTo>
                    <a:lnTo>
                      <a:pt x="3168" y="206"/>
                    </a:lnTo>
                    <a:lnTo>
                      <a:pt x="3158" y="216"/>
                    </a:lnTo>
                    <a:lnTo>
                      <a:pt x="3154" y="230"/>
                    </a:lnTo>
                    <a:lnTo>
                      <a:pt x="3148" y="254"/>
                    </a:lnTo>
                    <a:lnTo>
                      <a:pt x="3146" y="262"/>
                    </a:lnTo>
                    <a:lnTo>
                      <a:pt x="3142" y="268"/>
                    </a:lnTo>
                    <a:lnTo>
                      <a:pt x="3140" y="268"/>
                    </a:lnTo>
                    <a:lnTo>
                      <a:pt x="3138" y="268"/>
                    </a:lnTo>
                    <a:lnTo>
                      <a:pt x="3130" y="260"/>
                    </a:lnTo>
                    <a:lnTo>
                      <a:pt x="3130" y="260"/>
                    </a:lnTo>
                    <a:lnTo>
                      <a:pt x="3124" y="252"/>
                    </a:lnTo>
                    <a:lnTo>
                      <a:pt x="3122" y="246"/>
                    </a:lnTo>
                    <a:lnTo>
                      <a:pt x="3122" y="242"/>
                    </a:lnTo>
                    <a:lnTo>
                      <a:pt x="3124" y="238"/>
                    </a:lnTo>
                    <a:lnTo>
                      <a:pt x="3126" y="236"/>
                    </a:lnTo>
                    <a:lnTo>
                      <a:pt x="3128" y="232"/>
                    </a:lnTo>
                    <a:lnTo>
                      <a:pt x="3124" y="226"/>
                    </a:lnTo>
                    <a:lnTo>
                      <a:pt x="3118" y="216"/>
                    </a:lnTo>
                    <a:lnTo>
                      <a:pt x="3118" y="216"/>
                    </a:lnTo>
                    <a:lnTo>
                      <a:pt x="3112" y="208"/>
                    </a:lnTo>
                    <a:lnTo>
                      <a:pt x="3110" y="204"/>
                    </a:lnTo>
                    <a:lnTo>
                      <a:pt x="3110" y="202"/>
                    </a:lnTo>
                    <a:lnTo>
                      <a:pt x="3114" y="198"/>
                    </a:lnTo>
                    <a:lnTo>
                      <a:pt x="3120" y="194"/>
                    </a:lnTo>
                    <a:lnTo>
                      <a:pt x="3126" y="192"/>
                    </a:lnTo>
                    <a:lnTo>
                      <a:pt x="3128" y="190"/>
                    </a:lnTo>
                    <a:lnTo>
                      <a:pt x="3126" y="186"/>
                    </a:lnTo>
                    <a:lnTo>
                      <a:pt x="3116" y="180"/>
                    </a:lnTo>
                    <a:lnTo>
                      <a:pt x="3116" y="180"/>
                    </a:lnTo>
                    <a:lnTo>
                      <a:pt x="3104" y="174"/>
                    </a:lnTo>
                    <a:lnTo>
                      <a:pt x="3094" y="172"/>
                    </a:lnTo>
                    <a:lnTo>
                      <a:pt x="3088" y="172"/>
                    </a:lnTo>
                    <a:lnTo>
                      <a:pt x="3082" y="174"/>
                    </a:lnTo>
                    <a:lnTo>
                      <a:pt x="3076" y="176"/>
                    </a:lnTo>
                    <a:lnTo>
                      <a:pt x="3070" y="178"/>
                    </a:lnTo>
                    <a:lnTo>
                      <a:pt x="3064" y="176"/>
                    </a:lnTo>
                    <a:lnTo>
                      <a:pt x="3054" y="172"/>
                    </a:lnTo>
                    <a:lnTo>
                      <a:pt x="3054" y="172"/>
                    </a:lnTo>
                    <a:lnTo>
                      <a:pt x="3050" y="170"/>
                    </a:lnTo>
                    <a:lnTo>
                      <a:pt x="3048" y="168"/>
                    </a:lnTo>
                    <a:lnTo>
                      <a:pt x="3048" y="164"/>
                    </a:lnTo>
                    <a:lnTo>
                      <a:pt x="3048" y="162"/>
                    </a:lnTo>
                    <a:lnTo>
                      <a:pt x="3054" y="154"/>
                    </a:lnTo>
                    <a:lnTo>
                      <a:pt x="3062" y="148"/>
                    </a:lnTo>
                    <a:lnTo>
                      <a:pt x="3076" y="134"/>
                    </a:lnTo>
                    <a:lnTo>
                      <a:pt x="3080" y="130"/>
                    </a:lnTo>
                    <a:lnTo>
                      <a:pt x="3080" y="126"/>
                    </a:lnTo>
                    <a:lnTo>
                      <a:pt x="3078" y="124"/>
                    </a:lnTo>
                    <a:lnTo>
                      <a:pt x="3078" y="124"/>
                    </a:lnTo>
                    <a:lnTo>
                      <a:pt x="3064" y="114"/>
                    </a:lnTo>
                    <a:lnTo>
                      <a:pt x="3046" y="102"/>
                    </a:lnTo>
                    <a:lnTo>
                      <a:pt x="3038" y="94"/>
                    </a:lnTo>
                    <a:lnTo>
                      <a:pt x="3032" y="86"/>
                    </a:lnTo>
                    <a:lnTo>
                      <a:pt x="3028" y="78"/>
                    </a:lnTo>
                    <a:lnTo>
                      <a:pt x="3026" y="66"/>
                    </a:lnTo>
                    <a:lnTo>
                      <a:pt x="3026" y="66"/>
                    </a:lnTo>
                    <a:lnTo>
                      <a:pt x="3026" y="62"/>
                    </a:lnTo>
                    <a:lnTo>
                      <a:pt x="3026" y="56"/>
                    </a:lnTo>
                    <a:lnTo>
                      <a:pt x="3020" y="44"/>
                    </a:lnTo>
                    <a:lnTo>
                      <a:pt x="3010" y="34"/>
                    </a:lnTo>
                    <a:lnTo>
                      <a:pt x="2998" y="24"/>
                    </a:lnTo>
                    <a:lnTo>
                      <a:pt x="2986" y="14"/>
                    </a:lnTo>
                    <a:lnTo>
                      <a:pt x="2972" y="8"/>
                    </a:lnTo>
                    <a:lnTo>
                      <a:pt x="2960" y="2"/>
                    </a:lnTo>
                    <a:lnTo>
                      <a:pt x="2948" y="0"/>
                    </a:lnTo>
                    <a:lnTo>
                      <a:pt x="2948" y="0"/>
                    </a:lnTo>
                    <a:lnTo>
                      <a:pt x="2940" y="0"/>
                    </a:lnTo>
                    <a:lnTo>
                      <a:pt x="2936" y="2"/>
                    </a:lnTo>
                    <a:lnTo>
                      <a:pt x="2934" y="4"/>
                    </a:lnTo>
                    <a:lnTo>
                      <a:pt x="2932" y="8"/>
                    </a:lnTo>
                    <a:lnTo>
                      <a:pt x="2932" y="12"/>
                    </a:lnTo>
                    <a:lnTo>
                      <a:pt x="2928" y="16"/>
                    </a:lnTo>
                    <a:lnTo>
                      <a:pt x="2924" y="20"/>
                    </a:lnTo>
                    <a:lnTo>
                      <a:pt x="2916" y="22"/>
                    </a:lnTo>
                    <a:lnTo>
                      <a:pt x="2916" y="22"/>
                    </a:lnTo>
                    <a:lnTo>
                      <a:pt x="2908" y="26"/>
                    </a:lnTo>
                    <a:lnTo>
                      <a:pt x="2904" y="28"/>
                    </a:lnTo>
                    <a:lnTo>
                      <a:pt x="2902" y="30"/>
                    </a:lnTo>
                    <a:lnTo>
                      <a:pt x="2902" y="34"/>
                    </a:lnTo>
                    <a:lnTo>
                      <a:pt x="2902" y="38"/>
                    </a:lnTo>
                    <a:lnTo>
                      <a:pt x="2900" y="42"/>
                    </a:lnTo>
                    <a:lnTo>
                      <a:pt x="2894" y="46"/>
                    </a:lnTo>
                    <a:lnTo>
                      <a:pt x="2886" y="50"/>
                    </a:lnTo>
                    <a:lnTo>
                      <a:pt x="2886" y="50"/>
                    </a:lnTo>
                    <a:lnTo>
                      <a:pt x="2878" y="56"/>
                    </a:lnTo>
                    <a:lnTo>
                      <a:pt x="2876" y="62"/>
                    </a:lnTo>
                    <a:lnTo>
                      <a:pt x="2876" y="70"/>
                    </a:lnTo>
                    <a:lnTo>
                      <a:pt x="2878" y="80"/>
                    </a:lnTo>
                    <a:lnTo>
                      <a:pt x="2886" y="98"/>
                    </a:lnTo>
                    <a:lnTo>
                      <a:pt x="2888" y="106"/>
                    </a:lnTo>
                    <a:lnTo>
                      <a:pt x="2886" y="114"/>
                    </a:lnTo>
                    <a:lnTo>
                      <a:pt x="2886" y="114"/>
                    </a:lnTo>
                    <a:lnTo>
                      <a:pt x="2884" y="128"/>
                    </a:lnTo>
                    <a:lnTo>
                      <a:pt x="2884" y="136"/>
                    </a:lnTo>
                    <a:lnTo>
                      <a:pt x="2886" y="142"/>
                    </a:lnTo>
                    <a:lnTo>
                      <a:pt x="2890" y="150"/>
                    </a:lnTo>
                    <a:lnTo>
                      <a:pt x="2898" y="156"/>
                    </a:lnTo>
                    <a:lnTo>
                      <a:pt x="2910" y="162"/>
                    </a:lnTo>
                    <a:lnTo>
                      <a:pt x="2924" y="168"/>
                    </a:lnTo>
                    <a:lnTo>
                      <a:pt x="2924" y="168"/>
                    </a:lnTo>
                    <a:lnTo>
                      <a:pt x="2940" y="172"/>
                    </a:lnTo>
                    <a:lnTo>
                      <a:pt x="2954" y="180"/>
                    </a:lnTo>
                    <a:lnTo>
                      <a:pt x="2964" y="186"/>
                    </a:lnTo>
                    <a:lnTo>
                      <a:pt x="2970" y="194"/>
                    </a:lnTo>
                    <a:lnTo>
                      <a:pt x="2974" y="202"/>
                    </a:lnTo>
                    <a:lnTo>
                      <a:pt x="2974" y="208"/>
                    </a:lnTo>
                    <a:lnTo>
                      <a:pt x="2972" y="214"/>
                    </a:lnTo>
                    <a:lnTo>
                      <a:pt x="2966" y="218"/>
                    </a:lnTo>
                    <a:lnTo>
                      <a:pt x="2966" y="218"/>
                    </a:lnTo>
                    <a:lnTo>
                      <a:pt x="2958" y="222"/>
                    </a:lnTo>
                    <a:lnTo>
                      <a:pt x="2954" y="226"/>
                    </a:lnTo>
                    <a:lnTo>
                      <a:pt x="2954" y="232"/>
                    </a:lnTo>
                    <a:lnTo>
                      <a:pt x="2956" y="234"/>
                    </a:lnTo>
                    <a:lnTo>
                      <a:pt x="2960" y="238"/>
                    </a:lnTo>
                    <a:lnTo>
                      <a:pt x="2966" y="238"/>
                    </a:lnTo>
                    <a:lnTo>
                      <a:pt x="2972" y="236"/>
                    </a:lnTo>
                    <a:lnTo>
                      <a:pt x="2980" y="234"/>
                    </a:lnTo>
                    <a:lnTo>
                      <a:pt x="2980" y="234"/>
                    </a:lnTo>
                    <a:lnTo>
                      <a:pt x="2986" y="230"/>
                    </a:lnTo>
                    <a:lnTo>
                      <a:pt x="2992" y="230"/>
                    </a:lnTo>
                    <a:lnTo>
                      <a:pt x="2996" y="232"/>
                    </a:lnTo>
                    <a:lnTo>
                      <a:pt x="2996" y="238"/>
                    </a:lnTo>
                    <a:lnTo>
                      <a:pt x="2994" y="246"/>
                    </a:lnTo>
                    <a:lnTo>
                      <a:pt x="2988" y="254"/>
                    </a:lnTo>
                    <a:lnTo>
                      <a:pt x="2980" y="262"/>
                    </a:lnTo>
                    <a:lnTo>
                      <a:pt x="2968" y="272"/>
                    </a:lnTo>
                    <a:lnTo>
                      <a:pt x="2968" y="272"/>
                    </a:lnTo>
                    <a:lnTo>
                      <a:pt x="2956" y="280"/>
                    </a:lnTo>
                    <a:lnTo>
                      <a:pt x="2946" y="282"/>
                    </a:lnTo>
                    <a:lnTo>
                      <a:pt x="2940" y="284"/>
                    </a:lnTo>
                    <a:lnTo>
                      <a:pt x="2934" y="282"/>
                    </a:lnTo>
                    <a:lnTo>
                      <a:pt x="2930" y="280"/>
                    </a:lnTo>
                    <a:lnTo>
                      <a:pt x="2928" y="282"/>
                    </a:lnTo>
                    <a:lnTo>
                      <a:pt x="2926" y="284"/>
                    </a:lnTo>
                    <a:lnTo>
                      <a:pt x="2922" y="290"/>
                    </a:lnTo>
                    <a:lnTo>
                      <a:pt x="2922" y="290"/>
                    </a:lnTo>
                    <a:lnTo>
                      <a:pt x="2920" y="300"/>
                    </a:lnTo>
                    <a:lnTo>
                      <a:pt x="2924" y="312"/>
                    </a:lnTo>
                    <a:lnTo>
                      <a:pt x="2930" y="334"/>
                    </a:lnTo>
                    <a:lnTo>
                      <a:pt x="2934" y="342"/>
                    </a:lnTo>
                    <a:lnTo>
                      <a:pt x="2934" y="348"/>
                    </a:lnTo>
                    <a:lnTo>
                      <a:pt x="2934" y="350"/>
                    </a:lnTo>
                    <a:lnTo>
                      <a:pt x="2930" y="348"/>
                    </a:lnTo>
                    <a:lnTo>
                      <a:pt x="2922" y="344"/>
                    </a:lnTo>
                    <a:lnTo>
                      <a:pt x="2922" y="344"/>
                    </a:lnTo>
                    <a:lnTo>
                      <a:pt x="2902" y="330"/>
                    </a:lnTo>
                    <a:lnTo>
                      <a:pt x="2896" y="326"/>
                    </a:lnTo>
                    <a:lnTo>
                      <a:pt x="2892" y="320"/>
                    </a:lnTo>
                    <a:lnTo>
                      <a:pt x="2892" y="316"/>
                    </a:lnTo>
                    <a:lnTo>
                      <a:pt x="2892" y="312"/>
                    </a:lnTo>
                    <a:lnTo>
                      <a:pt x="2896" y="298"/>
                    </a:lnTo>
                    <a:lnTo>
                      <a:pt x="2896" y="298"/>
                    </a:lnTo>
                    <a:lnTo>
                      <a:pt x="2900" y="286"/>
                    </a:lnTo>
                    <a:lnTo>
                      <a:pt x="2902" y="280"/>
                    </a:lnTo>
                    <a:lnTo>
                      <a:pt x="2900" y="276"/>
                    </a:lnTo>
                    <a:lnTo>
                      <a:pt x="2898" y="272"/>
                    </a:lnTo>
                    <a:lnTo>
                      <a:pt x="2892" y="270"/>
                    </a:lnTo>
                    <a:lnTo>
                      <a:pt x="2886" y="270"/>
                    </a:lnTo>
                    <a:lnTo>
                      <a:pt x="2876" y="270"/>
                    </a:lnTo>
                    <a:lnTo>
                      <a:pt x="2876" y="270"/>
                    </a:lnTo>
                    <a:lnTo>
                      <a:pt x="2866" y="270"/>
                    </a:lnTo>
                    <a:lnTo>
                      <a:pt x="2858" y="268"/>
                    </a:lnTo>
                    <a:lnTo>
                      <a:pt x="2844" y="260"/>
                    </a:lnTo>
                    <a:lnTo>
                      <a:pt x="2838" y="256"/>
                    </a:lnTo>
                    <a:lnTo>
                      <a:pt x="2830" y="254"/>
                    </a:lnTo>
                    <a:lnTo>
                      <a:pt x="2820" y="254"/>
                    </a:lnTo>
                    <a:lnTo>
                      <a:pt x="2810" y="258"/>
                    </a:lnTo>
                    <a:lnTo>
                      <a:pt x="2810" y="258"/>
                    </a:lnTo>
                    <a:lnTo>
                      <a:pt x="2800" y="264"/>
                    </a:lnTo>
                    <a:lnTo>
                      <a:pt x="2796" y="272"/>
                    </a:lnTo>
                    <a:lnTo>
                      <a:pt x="2796" y="278"/>
                    </a:lnTo>
                    <a:lnTo>
                      <a:pt x="2796" y="286"/>
                    </a:lnTo>
                    <a:lnTo>
                      <a:pt x="2798" y="292"/>
                    </a:lnTo>
                    <a:lnTo>
                      <a:pt x="2798" y="298"/>
                    </a:lnTo>
                    <a:lnTo>
                      <a:pt x="2794" y="304"/>
                    </a:lnTo>
                    <a:lnTo>
                      <a:pt x="2786" y="308"/>
                    </a:lnTo>
                    <a:lnTo>
                      <a:pt x="2786" y="308"/>
                    </a:lnTo>
                    <a:lnTo>
                      <a:pt x="2778" y="310"/>
                    </a:lnTo>
                    <a:lnTo>
                      <a:pt x="2772" y="308"/>
                    </a:lnTo>
                    <a:lnTo>
                      <a:pt x="2760" y="302"/>
                    </a:lnTo>
                    <a:lnTo>
                      <a:pt x="2752" y="300"/>
                    </a:lnTo>
                    <a:lnTo>
                      <a:pt x="2742" y="298"/>
                    </a:lnTo>
                    <a:lnTo>
                      <a:pt x="2726" y="298"/>
                    </a:lnTo>
                    <a:lnTo>
                      <a:pt x="2708" y="302"/>
                    </a:lnTo>
                    <a:lnTo>
                      <a:pt x="2708" y="302"/>
                    </a:lnTo>
                    <a:lnTo>
                      <a:pt x="2680" y="306"/>
                    </a:lnTo>
                    <a:lnTo>
                      <a:pt x="2658" y="306"/>
                    </a:lnTo>
                    <a:lnTo>
                      <a:pt x="2640" y="302"/>
                    </a:lnTo>
                    <a:lnTo>
                      <a:pt x="2626" y="298"/>
                    </a:lnTo>
                    <a:lnTo>
                      <a:pt x="2606" y="286"/>
                    </a:lnTo>
                    <a:lnTo>
                      <a:pt x="2598" y="284"/>
                    </a:lnTo>
                    <a:lnTo>
                      <a:pt x="2590" y="286"/>
                    </a:lnTo>
                    <a:lnTo>
                      <a:pt x="2590" y="286"/>
                    </a:lnTo>
                    <a:lnTo>
                      <a:pt x="2580" y="288"/>
                    </a:lnTo>
                    <a:lnTo>
                      <a:pt x="2572" y="288"/>
                    </a:lnTo>
                    <a:lnTo>
                      <a:pt x="2564" y="286"/>
                    </a:lnTo>
                    <a:lnTo>
                      <a:pt x="2556" y="282"/>
                    </a:lnTo>
                    <a:lnTo>
                      <a:pt x="2544" y="272"/>
                    </a:lnTo>
                    <a:lnTo>
                      <a:pt x="2532" y="260"/>
                    </a:lnTo>
                    <a:lnTo>
                      <a:pt x="2520" y="246"/>
                    </a:lnTo>
                    <a:lnTo>
                      <a:pt x="2510" y="234"/>
                    </a:lnTo>
                    <a:lnTo>
                      <a:pt x="2504" y="230"/>
                    </a:lnTo>
                    <a:lnTo>
                      <a:pt x="2498" y="226"/>
                    </a:lnTo>
                    <a:lnTo>
                      <a:pt x="2492" y="224"/>
                    </a:lnTo>
                    <a:lnTo>
                      <a:pt x="2486" y="224"/>
                    </a:lnTo>
                    <a:lnTo>
                      <a:pt x="2486" y="224"/>
                    </a:lnTo>
                    <a:lnTo>
                      <a:pt x="2456" y="230"/>
                    </a:lnTo>
                    <a:lnTo>
                      <a:pt x="2438" y="234"/>
                    </a:lnTo>
                    <a:lnTo>
                      <a:pt x="2422" y="240"/>
                    </a:lnTo>
                    <a:lnTo>
                      <a:pt x="2408" y="246"/>
                    </a:lnTo>
                    <a:lnTo>
                      <a:pt x="2398" y="252"/>
                    </a:lnTo>
                    <a:lnTo>
                      <a:pt x="2394" y="256"/>
                    </a:lnTo>
                    <a:lnTo>
                      <a:pt x="2392" y="262"/>
                    </a:lnTo>
                    <a:lnTo>
                      <a:pt x="2392" y="266"/>
                    </a:lnTo>
                    <a:lnTo>
                      <a:pt x="2394" y="270"/>
                    </a:lnTo>
                    <a:lnTo>
                      <a:pt x="2394" y="270"/>
                    </a:lnTo>
                    <a:lnTo>
                      <a:pt x="2398" y="274"/>
                    </a:lnTo>
                    <a:lnTo>
                      <a:pt x="2400" y="278"/>
                    </a:lnTo>
                    <a:lnTo>
                      <a:pt x="2406" y="280"/>
                    </a:lnTo>
                    <a:lnTo>
                      <a:pt x="2410" y="280"/>
                    </a:lnTo>
                    <a:lnTo>
                      <a:pt x="2420" y="278"/>
                    </a:lnTo>
                    <a:lnTo>
                      <a:pt x="2432" y="274"/>
                    </a:lnTo>
                    <a:lnTo>
                      <a:pt x="2456" y="264"/>
                    </a:lnTo>
                    <a:lnTo>
                      <a:pt x="2464" y="262"/>
                    </a:lnTo>
                    <a:lnTo>
                      <a:pt x="2468" y="262"/>
                    </a:lnTo>
                    <a:lnTo>
                      <a:pt x="2472" y="264"/>
                    </a:lnTo>
                    <a:lnTo>
                      <a:pt x="2472" y="264"/>
                    </a:lnTo>
                    <a:lnTo>
                      <a:pt x="2474" y="266"/>
                    </a:lnTo>
                    <a:lnTo>
                      <a:pt x="2476" y="268"/>
                    </a:lnTo>
                    <a:lnTo>
                      <a:pt x="2472" y="272"/>
                    </a:lnTo>
                    <a:lnTo>
                      <a:pt x="2456" y="278"/>
                    </a:lnTo>
                    <a:lnTo>
                      <a:pt x="2436" y="286"/>
                    </a:lnTo>
                    <a:lnTo>
                      <a:pt x="2428" y="292"/>
                    </a:lnTo>
                    <a:lnTo>
                      <a:pt x="2422" y="298"/>
                    </a:lnTo>
                    <a:lnTo>
                      <a:pt x="2422" y="298"/>
                    </a:lnTo>
                    <a:lnTo>
                      <a:pt x="2422" y="304"/>
                    </a:lnTo>
                    <a:lnTo>
                      <a:pt x="2424" y="308"/>
                    </a:lnTo>
                    <a:lnTo>
                      <a:pt x="2428" y="320"/>
                    </a:lnTo>
                    <a:lnTo>
                      <a:pt x="2440" y="342"/>
                    </a:lnTo>
                    <a:lnTo>
                      <a:pt x="2444" y="350"/>
                    </a:lnTo>
                    <a:lnTo>
                      <a:pt x="2444" y="352"/>
                    </a:lnTo>
                    <a:lnTo>
                      <a:pt x="2444" y="354"/>
                    </a:lnTo>
                    <a:lnTo>
                      <a:pt x="2436" y="350"/>
                    </a:lnTo>
                    <a:lnTo>
                      <a:pt x="2418" y="340"/>
                    </a:lnTo>
                    <a:lnTo>
                      <a:pt x="2418" y="340"/>
                    </a:lnTo>
                    <a:lnTo>
                      <a:pt x="2398" y="326"/>
                    </a:lnTo>
                    <a:lnTo>
                      <a:pt x="2382" y="318"/>
                    </a:lnTo>
                    <a:lnTo>
                      <a:pt x="2364" y="310"/>
                    </a:lnTo>
                    <a:lnTo>
                      <a:pt x="2354" y="306"/>
                    </a:lnTo>
                    <a:lnTo>
                      <a:pt x="2348" y="302"/>
                    </a:lnTo>
                    <a:lnTo>
                      <a:pt x="2340" y="294"/>
                    </a:lnTo>
                    <a:lnTo>
                      <a:pt x="2340" y="294"/>
                    </a:lnTo>
                    <a:lnTo>
                      <a:pt x="2334" y="288"/>
                    </a:lnTo>
                    <a:lnTo>
                      <a:pt x="2330" y="286"/>
                    </a:lnTo>
                    <a:lnTo>
                      <a:pt x="2326" y="288"/>
                    </a:lnTo>
                    <a:lnTo>
                      <a:pt x="2320" y="290"/>
                    </a:lnTo>
                    <a:lnTo>
                      <a:pt x="2314" y="296"/>
                    </a:lnTo>
                    <a:lnTo>
                      <a:pt x="2304" y="300"/>
                    </a:lnTo>
                    <a:lnTo>
                      <a:pt x="2286" y="304"/>
                    </a:lnTo>
                    <a:lnTo>
                      <a:pt x="2262" y="308"/>
                    </a:lnTo>
                    <a:lnTo>
                      <a:pt x="2262" y="308"/>
                    </a:lnTo>
                    <a:lnTo>
                      <a:pt x="2206" y="308"/>
                    </a:lnTo>
                    <a:lnTo>
                      <a:pt x="2180" y="308"/>
                    </a:lnTo>
                    <a:lnTo>
                      <a:pt x="2156" y="306"/>
                    </a:lnTo>
                    <a:lnTo>
                      <a:pt x="2140" y="302"/>
                    </a:lnTo>
                    <a:lnTo>
                      <a:pt x="2128" y="298"/>
                    </a:lnTo>
                    <a:lnTo>
                      <a:pt x="2124" y="296"/>
                    </a:lnTo>
                    <a:lnTo>
                      <a:pt x="2124" y="292"/>
                    </a:lnTo>
                    <a:lnTo>
                      <a:pt x="2126" y="288"/>
                    </a:lnTo>
                    <a:lnTo>
                      <a:pt x="2130" y="284"/>
                    </a:lnTo>
                    <a:lnTo>
                      <a:pt x="2130" y="284"/>
                    </a:lnTo>
                    <a:lnTo>
                      <a:pt x="2142" y="278"/>
                    </a:lnTo>
                    <a:lnTo>
                      <a:pt x="2154" y="274"/>
                    </a:lnTo>
                    <a:lnTo>
                      <a:pt x="2172" y="272"/>
                    </a:lnTo>
                    <a:lnTo>
                      <a:pt x="2178" y="270"/>
                    </a:lnTo>
                    <a:lnTo>
                      <a:pt x="2180" y="268"/>
                    </a:lnTo>
                    <a:lnTo>
                      <a:pt x="2178" y="264"/>
                    </a:lnTo>
                    <a:lnTo>
                      <a:pt x="2170" y="256"/>
                    </a:lnTo>
                    <a:lnTo>
                      <a:pt x="2170" y="256"/>
                    </a:lnTo>
                    <a:lnTo>
                      <a:pt x="2154" y="240"/>
                    </a:lnTo>
                    <a:lnTo>
                      <a:pt x="2144" y="232"/>
                    </a:lnTo>
                    <a:lnTo>
                      <a:pt x="2134" y="228"/>
                    </a:lnTo>
                    <a:lnTo>
                      <a:pt x="2124" y="222"/>
                    </a:lnTo>
                    <a:lnTo>
                      <a:pt x="2110" y="220"/>
                    </a:lnTo>
                    <a:lnTo>
                      <a:pt x="2096" y="220"/>
                    </a:lnTo>
                    <a:lnTo>
                      <a:pt x="2080" y="220"/>
                    </a:lnTo>
                    <a:lnTo>
                      <a:pt x="2080" y="220"/>
                    </a:lnTo>
                    <a:lnTo>
                      <a:pt x="2064" y="222"/>
                    </a:lnTo>
                    <a:lnTo>
                      <a:pt x="2046" y="220"/>
                    </a:lnTo>
                    <a:lnTo>
                      <a:pt x="2030" y="218"/>
                    </a:lnTo>
                    <a:lnTo>
                      <a:pt x="2014" y="212"/>
                    </a:lnTo>
                    <a:lnTo>
                      <a:pt x="1982" y="202"/>
                    </a:lnTo>
                    <a:lnTo>
                      <a:pt x="1948" y="194"/>
                    </a:lnTo>
                    <a:lnTo>
                      <a:pt x="1948" y="194"/>
                    </a:lnTo>
                    <a:lnTo>
                      <a:pt x="1932" y="190"/>
                    </a:lnTo>
                    <a:lnTo>
                      <a:pt x="1918" y="184"/>
                    </a:lnTo>
                    <a:lnTo>
                      <a:pt x="1890" y="172"/>
                    </a:lnTo>
                    <a:lnTo>
                      <a:pt x="1876" y="166"/>
                    </a:lnTo>
                    <a:lnTo>
                      <a:pt x="1862" y="160"/>
                    </a:lnTo>
                    <a:lnTo>
                      <a:pt x="1848" y="158"/>
                    </a:lnTo>
                    <a:lnTo>
                      <a:pt x="1832" y="158"/>
                    </a:lnTo>
                    <a:lnTo>
                      <a:pt x="1832" y="158"/>
                    </a:lnTo>
                    <a:lnTo>
                      <a:pt x="1820" y="160"/>
                    </a:lnTo>
                    <a:lnTo>
                      <a:pt x="1812" y="164"/>
                    </a:lnTo>
                    <a:lnTo>
                      <a:pt x="1808" y="170"/>
                    </a:lnTo>
                    <a:lnTo>
                      <a:pt x="1806" y="176"/>
                    </a:lnTo>
                    <a:lnTo>
                      <a:pt x="1804" y="182"/>
                    </a:lnTo>
                    <a:lnTo>
                      <a:pt x="1800" y="186"/>
                    </a:lnTo>
                    <a:lnTo>
                      <a:pt x="1792" y="188"/>
                    </a:lnTo>
                    <a:lnTo>
                      <a:pt x="1780" y="188"/>
                    </a:lnTo>
                    <a:lnTo>
                      <a:pt x="1780" y="188"/>
                    </a:lnTo>
                    <a:lnTo>
                      <a:pt x="1774" y="186"/>
                    </a:lnTo>
                    <a:lnTo>
                      <a:pt x="1768" y="184"/>
                    </a:lnTo>
                    <a:lnTo>
                      <a:pt x="1764" y="180"/>
                    </a:lnTo>
                    <a:lnTo>
                      <a:pt x="1762" y="176"/>
                    </a:lnTo>
                    <a:lnTo>
                      <a:pt x="1760" y="166"/>
                    </a:lnTo>
                    <a:lnTo>
                      <a:pt x="1760" y="156"/>
                    </a:lnTo>
                    <a:lnTo>
                      <a:pt x="1760" y="146"/>
                    </a:lnTo>
                    <a:lnTo>
                      <a:pt x="1758" y="138"/>
                    </a:lnTo>
                    <a:lnTo>
                      <a:pt x="1756" y="136"/>
                    </a:lnTo>
                    <a:lnTo>
                      <a:pt x="1750" y="134"/>
                    </a:lnTo>
                    <a:lnTo>
                      <a:pt x="1744" y="134"/>
                    </a:lnTo>
                    <a:lnTo>
                      <a:pt x="1736" y="134"/>
                    </a:lnTo>
                    <a:lnTo>
                      <a:pt x="1736" y="134"/>
                    </a:lnTo>
                    <a:lnTo>
                      <a:pt x="1732" y="136"/>
                    </a:lnTo>
                    <a:lnTo>
                      <a:pt x="1730" y="140"/>
                    </a:lnTo>
                    <a:lnTo>
                      <a:pt x="1726" y="148"/>
                    </a:lnTo>
                    <a:lnTo>
                      <a:pt x="1724" y="172"/>
                    </a:lnTo>
                    <a:lnTo>
                      <a:pt x="1720" y="182"/>
                    </a:lnTo>
                    <a:lnTo>
                      <a:pt x="1718" y="186"/>
                    </a:lnTo>
                    <a:lnTo>
                      <a:pt x="1716" y="190"/>
                    </a:lnTo>
                    <a:lnTo>
                      <a:pt x="1712" y="190"/>
                    </a:lnTo>
                    <a:lnTo>
                      <a:pt x="1706" y="190"/>
                    </a:lnTo>
                    <a:lnTo>
                      <a:pt x="1698" y="188"/>
                    </a:lnTo>
                    <a:lnTo>
                      <a:pt x="1688" y="184"/>
                    </a:lnTo>
                    <a:lnTo>
                      <a:pt x="1688" y="184"/>
                    </a:lnTo>
                    <a:lnTo>
                      <a:pt x="1684" y="182"/>
                    </a:lnTo>
                    <a:lnTo>
                      <a:pt x="1678" y="176"/>
                    </a:lnTo>
                    <a:lnTo>
                      <a:pt x="1668" y="162"/>
                    </a:lnTo>
                    <a:lnTo>
                      <a:pt x="1650" y="132"/>
                    </a:lnTo>
                    <a:lnTo>
                      <a:pt x="1640" y="116"/>
                    </a:lnTo>
                    <a:lnTo>
                      <a:pt x="1630" y="106"/>
                    </a:lnTo>
                    <a:lnTo>
                      <a:pt x="1624" y="104"/>
                    </a:lnTo>
                    <a:lnTo>
                      <a:pt x="1620" y="102"/>
                    </a:lnTo>
                    <a:lnTo>
                      <a:pt x="1614" y="102"/>
                    </a:lnTo>
                    <a:lnTo>
                      <a:pt x="1608" y="106"/>
                    </a:lnTo>
                    <a:lnTo>
                      <a:pt x="1608" y="106"/>
                    </a:lnTo>
                    <a:lnTo>
                      <a:pt x="1600" y="114"/>
                    </a:lnTo>
                    <a:lnTo>
                      <a:pt x="1598" y="116"/>
                    </a:lnTo>
                    <a:lnTo>
                      <a:pt x="1600" y="118"/>
                    </a:lnTo>
                    <a:lnTo>
                      <a:pt x="1604" y="120"/>
                    </a:lnTo>
                    <a:lnTo>
                      <a:pt x="1610" y="122"/>
                    </a:lnTo>
                    <a:lnTo>
                      <a:pt x="1616" y="124"/>
                    </a:lnTo>
                    <a:lnTo>
                      <a:pt x="1616" y="126"/>
                    </a:lnTo>
                    <a:lnTo>
                      <a:pt x="1616" y="130"/>
                    </a:lnTo>
                    <a:lnTo>
                      <a:pt x="1610" y="138"/>
                    </a:lnTo>
                    <a:lnTo>
                      <a:pt x="1592" y="150"/>
                    </a:lnTo>
                    <a:lnTo>
                      <a:pt x="1592" y="150"/>
                    </a:lnTo>
                    <a:lnTo>
                      <a:pt x="1574" y="160"/>
                    </a:lnTo>
                    <a:lnTo>
                      <a:pt x="1572" y="160"/>
                    </a:lnTo>
                    <a:lnTo>
                      <a:pt x="1570" y="158"/>
                    </a:lnTo>
                    <a:lnTo>
                      <a:pt x="1568" y="156"/>
                    </a:lnTo>
                    <a:lnTo>
                      <a:pt x="1560" y="156"/>
                    </a:lnTo>
                    <a:lnTo>
                      <a:pt x="1546" y="160"/>
                    </a:lnTo>
                    <a:lnTo>
                      <a:pt x="1522" y="168"/>
                    </a:lnTo>
                    <a:lnTo>
                      <a:pt x="1522" y="168"/>
                    </a:lnTo>
                    <a:lnTo>
                      <a:pt x="1482" y="180"/>
                    </a:lnTo>
                    <a:lnTo>
                      <a:pt x="1476" y="182"/>
                    </a:lnTo>
                    <a:lnTo>
                      <a:pt x="1476" y="180"/>
                    </a:lnTo>
                    <a:lnTo>
                      <a:pt x="1476" y="180"/>
                    </a:lnTo>
                    <a:lnTo>
                      <a:pt x="1494" y="168"/>
                    </a:lnTo>
                    <a:lnTo>
                      <a:pt x="1526" y="152"/>
                    </a:lnTo>
                    <a:lnTo>
                      <a:pt x="1526" y="152"/>
                    </a:lnTo>
                    <a:lnTo>
                      <a:pt x="1552" y="140"/>
                    </a:lnTo>
                    <a:lnTo>
                      <a:pt x="1558" y="136"/>
                    </a:lnTo>
                    <a:lnTo>
                      <a:pt x="1560" y="132"/>
                    </a:lnTo>
                    <a:lnTo>
                      <a:pt x="1560" y="132"/>
                    </a:lnTo>
                    <a:lnTo>
                      <a:pt x="1556" y="132"/>
                    </a:lnTo>
                    <a:lnTo>
                      <a:pt x="1538" y="134"/>
                    </a:lnTo>
                    <a:lnTo>
                      <a:pt x="1538" y="134"/>
                    </a:lnTo>
                    <a:lnTo>
                      <a:pt x="1530" y="136"/>
                    </a:lnTo>
                    <a:lnTo>
                      <a:pt x="1522" y="134"/>
                    </a:lnTo>
                    <a:lnTo>
                      <a:pt x="1510" y="134"/>
                    </a:lnTo>
                    <a:lnTo>
                      <a:pt x="1506" y="134"/>
                    </a:lnTo>
                    <a:lnTo>
                      <a:pt x="1498" y="136"/>
                    </a:lnTo>
                    <a:lnTo>
                      <a:pt x="1488" y="140"/>
                    </a:lnTo>
                    <a:lnTo>
                      <a:pt x="1474" y="148"/>
                    </a:lnTo>
                    <a:lnTo>
                      <a:pt x="1474" y="148"/>
                    </a:lnTo>
                    <a:lnTo>
                      <a:pt x="1462" y="156"/>
                    </a:lnTo>
                    <a:lnTo>
                      <a:pt x="1454" y="160"/>
                    </a:lnTo>
                    <a:lnTo>
                      <a:pt x="1448" y="160"/>
                    </a:lnTo>
                    <a:lnTo>
                      <a:pt x="1442" y="162"/>
                    </a:lnTo>
                    <a:lnTo>
                      <a:pt x="1438" y="162"/>
                    </a:lnTo>
                    <a:lnTo>
                      <a:pt x="1432" y="164"/>
                    </a:lnTo>
                    <a:lnTo>
                      <a:pt x="1422" y="168"/>
                    </a:lnTo>
                    <a:lnTo>
                      <a:pt x="1406" y="178"/>
                    </a:lnTo>
                    <a:lnTo>
                      <a:pt x="1406" y="178"/>
                    </a:lnTo>
                    <a:lnTo>
                      <a:pt x="1378" y="198"/>
                    </a:lnTo>
                    <a:lnTo>
                      <a:pt x="1358" y="210"/>
                    </a:lnTo>
                    <a:lnTo>
                      <a:pt x="1352" y="214"/>
                    </a:lnTo>
                    <a:lnTo>
                      <a:pt x="1350" y="218"/>
                    </a:lnTo>
                    <a:lnTo>
                      <a:pt x="1350" y="224"/>
                    </a:lnTo>
                    <a:lnTo>
                      <a:pt x="1352" y="230"/>
                    </a:lnTo>
                    <a:lnTo>
                      <a:pt x="1352" y="230"/>
                    </a:lnTo>
                    <a:lnTo>
                      <a:pt x="1352" y="234"/>
                    </a:lnTo>
                    <a:lnTo>
                      <a:pt x="1352" y="236"/>
                    </a:lnTo>
                    <a:lnTo>
                      <a:pt x="1340" y="232"/>
                    </a:lnTo>
                    <a:lnTo>
                      <a:pt x="1332" y="230"/>
                    </a:lnTo>
                    <a:lnTo>
                      <a:pt x="1324" y="228"/>
                    </a:lnTo>
                    <a:lnTo>
                      <a:pt x="1316" y="230"/>
                    </a:lnTo>
                    <a:lnTo>
                      <a:pt x="1308" y="232"/>
                    </a:lnTo>
                    <a:lnTo>
                      <a:pt x="1308" y="232"/>
                    </a:lnTo>
                    <a:lnTo>
                      <a:pt x="1300" y="236"/>
                    </a:lnTo>
                    <a:lnTo>
                      <a:pt x="1296" y="236"/>
                    </a:lnTo>
                    <a:lnTo>
                      <a:pt x="1294" y="236"/>
                    </a:lnTo>
                    <a:lnTo>
                      <a:pt x="1290" y="232"/>
                    </a:lnTo>
                    <a:lnTo>
                      <a:pt x="1286" y="228"/>
                    </a:lnTo>
                    <a:lnTo>
                      <a:pt x="1280" y="226"/>
                    </a:lnTo>
                    <a:lnTo>
                      <a:pt x="1270" y="224"/>
                    </a:lnTo>
                    <a:lnTo>
                      <a:pt x="1258" y="222"/>
                    </a:lnTo>
                    <a:lnTo>
                      <a:pt x="1258" y="222"/>
                    </a:lnTo>
                    <a:lnTo>
                      <a:pt x="1236" y="220"/>
                    </a:lnTo>
                    <a:lnTo>
                      <a:pt x="1216" y="214"/>
                    </a:lnTo>
                    <a:lnTo>
                      <a:pt x="1198" y="206"/>
                    </a:lnTo>
                    <a:lnTo>
                      <a:pt x="1178" y="196"/>
                    </a:lnTo>
                    <a:lnTo>
                      <a:pt x="1160" y="186"/>
                    </a:lnTo>
                    <a:lnTo>
                      <a:pt x="1138" y="178"/>
                    </a:lnTo>
                    <a:lnTo>
                      <a:pt x="1114" y="172"/>
                    </a:lnTo>
                    <a:lnTo>
                      <a:pt x="1102" y="172"/>
                    </a:lnTo>
                    <a:lnTo>
                      <a:pt x="1088" y="172"/>
                    </a:lnTo>
                    <a:lnTo>
                      <a:pt x="1088" y="172"/>
                    </a:lnTo>
                    <a:lnTo>
                      <a:pt x="1074" y="170"/>
                    </a:lnTo>
                    <a:lnTo>
                      <a:pt x="1062" y="168"/>
                    </a:lnTo>
                    <a:lnTo>
                      <a:pt x="1052" y="162"/>
                    </a:lnTo>
                    <a:lnTo>
                      <a:pt x="1044" y="158"/>
                    </a:lnTo>
                    <a:lnTo>
                      <a:pt x="1036" y="152"/>
                    </a:lnTo>
                    <a:lnTo>
                      <a:pt x="1026" y="146"/>
                    </a:lnTo>
                    <a:lnTo>
                      <a:pt x="1014" y="142"/>
                    </a:lnTo>
                    <a:lnTo>
                      <a:pt x="998" y="140"/>
                    </a:lnTo>
                    <a:lnTo>
                      <a:pt x="998" y="140"/>
                    </a:lnTo>
                    <a:lnTo>
                      <a:pt x="982" y="138"/>
                    </a:lnTo>
                    <a:lnTo>
                      <a:pt x="970" y="140"/>
                    </a:lnTo>
                    <a:lnTo>
                      <a:pt x="950" y="144"/>
                    </a:lnTo>
                    <a:lnTo>
                      <a:pt x="940" y="146"/>
                    </a:lnTo>
                    <a:lnTo>
                      <a:pt x="932" y="146"/>
                    </a:lnTo>
                    <a:lnTo>
                      <a:pt x="922" y="146"/>
                    </a:lnTo>
                    <a:lnTo>
                      <a:pt x="912" y="142"/>
                    </a:lnTo>
                    <a:lnTo>
                      <a:pt x="912" y="142"/>
                    </a:lnTo>
                    <a:lnTo>
                      <a:pt x="898" y="138"/>
                    </a:lnTo>
                    <a:lnTo>
                      <a:pt x="884" y="134"/>
                    </a:lnTo>
                    <a:lnTo>
                      <a:pt x="852" y="132"/>
                    </a:lnTo>
                    <a:lnTo>
                      <a:pt x="816" y="128"/>
                    </a:lnTo>
                    <a:lnTo>
                      <a:pt x="798" y="122"/>
                    </a:lnTo>
                    <a:lnTo>
                      <a:pt x="778" y="116"/>
                    </a:lnTo>
                    <a:lnTo>
                      <a:pt x="778" y="116"/>
                    </a:lnTo>
                    <a:lnTo>
                      <a:pt x="758" y="110"/>
                    </a:lnTo>
                    <a:lnTo>
                      <a:pt x="744" y="108"/>
                    </a:lnTo>
                    <a:lnTo>
                      <a:pt x="732" y="108"/>
                    </a:lnTo>
                    <a:lnTo>
                      <a:pt x="722" y="110"/>
                    </a:lnTo>
                    <a:lnTo>
                      <a:pt x="710" y="114"/>
                    </a:lnTo>
                    <a:lnTo>
                      <a:pt x="698" y="116"/>
                    </a:lnTo>
                    <a:lnTo>
                      <a:pt x="682" y="114"/>
                    </a:lnTo>
                    <a:lnTo>
                      <a:pt x="664" y="110"/>
                    </a:lnTo>
                    <a:lnTo>
                      <a:pt x="664" y="110"/>
                    </a:lnTo>
                    <a:lnTo>
                      <a:pt x="648" y="104"/>
                    </a:lnTo>
                    <a:lnTo>
                      <a:pt x="640" y="98"/>
                    </a:lnTo>
                    <a:lnTo>
                      <a:pt x="636" y="94"/>
                    </a:lnTo>
                    <a:lnTo>
                      <a:pt x="636" y="90"/>
                    </a:lnTo>
                    <a:lnTo>
                      <a:pt x="634" y="86"/>
                    </a:lnTo>
                    <a:lnTo>
                      <a:pt x="630" y="82"/>
                    </a:lnTo>
                    <a:lnTo>
                      <a:pt x="622" y="82"/>
                    </a:lnTo>
                    <a:lnTo>
                      <a:pt x="604" y="80"/>
                    </a:lnTo>
                    <a:lnTo>
                      <a:pt x="604" y="80"/>
                    </a:lnTo>
                    <a:lnTo>
                      <a:pt x="572" y="82"/>
                    </a:lnTo>
                    <a:lnTo>
                      <a:pt x="556" y="82"/>
                    </a:lnTo>
                    <a:lnTo>
                      <a:pt x="552" y="82"/>
                    </a:lnTo>
                    <a:lnTo>
                      <a:pt x="548" y="80"/>
                    </a:lnTo>
                    <a:lnTo>
                      <a:pt x="540" y="72"/>
                    </a:lnTo>
                    <a:lnTo>
                      <a:pt x="540" y="72"/>
                    </a:lnTo>
                    <a:lnTo>
                      <a:pt x="534" y="66"/>
                    </a:lnTo>
                    <a:lnTo>
                      <a:pt x="528" y="66"/>
                    </a:lnTo>
                    <a:lnTo>
                      <a:pt x="524" y="66"/>
                    </a:lnTo>
                    <a:lnTo>
                      <a:pt x="518" y="68"/>
                    </a:lnTo>
                    <a:lnTo>
                      <a:pt x="510" y="70"/>
                    </a:lnTo>
                    <a:lnTo>
                      <a:pt x="506" y="70"/>
                    </a:lnTo>
                    <a:lnTo>
                      <a:pt x="500" y="66"/>
                    </a:lnTo>
                    <a:lnTo>
                      <a:pt x="500" y="66"/>
                    </a:lnTo>
                    <a:lnTo>
                      <a:pt x="488" y="56"/>
                    </a:lnTo>
                    <a:lnTo>
                      <a:pt x="482" y="52"/>
                    </a:lnTo>
                    <a:lnTo>
                      <a:pt x="474" y="50"/>
                    </a:lnTo>
                    <a:lnTo>
                      <a:pt x="466" y="50"/>
                    </a:lnTo>
                    <a:lnTo>
                      <a:pt x="456" y="52"/>
                    </a:lnTo>
                    <a:lnTo>
                      <a:pt x="444" y="58"/>
                    </a:lnTo>
                    <a:lnTo>
                      <a:pt x="432" y="68"/>
                    </a:lnTo>
                    <a:lnTo>
                      <a:pt x="432" y="68"/>
                    </a:lnTo>
                    <a:lnTo>
                      <a:pt x="418" y="78"/>
                    </a:lnTo>
                    <a:lnTo>
                      <a:pt x="404" y="82"/>
                    </a:lnTo>
                    <a:lnTo>
                      <a:pt x="392" y="84"/>
                    </a:lnTo>
                    <a:lnTo>
                      <a:pt x="378" y="84"/>
                    </a:lnTo>
                    <a:lnTo>
                      <a:pt x="364" y="84"/>
                    </a:lnTo>
                    <a:lnTo>
                      <a:pt x="348" y="86"/>
                    </a:lnTo>
                    <a:lnTo>
                      <a:pt x="330" y="94"/>
                    </a:lnTo>
                    <a:lnTo>
                      <a:pt x="310" y="106"/>
                    </a:lnTo>
                    <a:lnTo>
                      <a:pt x="310" y="106"/>
                    </a:lnTo>
                    <a:lnTo>
                      <a:pt x="300" y="114"/>
                    </a:lnTo>
                    <a:lnTo>
                      <a:pt x="290" y="120"/>
                    </a:lnTo>
                    <a:lnTo>
                      <a:pt x="282" y="122"/>
                    </a:lnTo>
                    <a:lnTo>
                      <a:pt x="274" y="124"/>
                    </a:lnTo>
                    <a:lnTo>
                      <a:pt x="260" y="126"/>
                    </a:lnTo>
                    <a:lnTo>
                      <a:pt x="250" y="124"/>
                    </a:lnTo>
                    <a:lnTo>
                      <a:pt x="240" y="124"/>
                    </a:lnTo>
                    <a:lnTo>
                      <a:pt x="236" y="124"/>
                    </a:lnTo>
                    <a:lnTo>
                      <a:pt x="230" y="126"/>
                    </a:lnTo>
                    <a:lnTo>
                      <a:pt x="226" y="130"/>
                    </a:lnTo>
                    <a:lnTo>
                      <a:pt x="222" y="134"/>
                    </a:lnTo>
                    <a:lnTo>
                      <a:pt x="212" y="152"/>
                    </a:lnTo>
                    <a:lnTo>
                      <a:pt x="212" y="152"/>
                    </a:lnTo>
                    <a:lnTo>
                      <a:pt x="202" y="172"/>
                    </a:lnTo>
                    <a:lnTo>
                      <a:pt x="192" y="188"/>
                    </a:lnTo>
                    <a:lnTo>
                      <a:pt x="182" y="202"/>
                    </a:lnTo>
                    <a:lnTo>
                      <a:pt x="172" y="212"/>
                    </a:lnTo>
                    <a:lnTo>
                      <a:pt x="158" y="220"/>
                    </a:lnTo>
                    <a:lnTo>
                      <a:pt x="142" y="224"/>
                    </a:lnTo>
                    <a:lnTo>
                      <a:pt x="122" y="228"/>
                    </a:lnTo>
                    <a:lnTo>
                      <a:pt x="96" y="228"/>
                    </a:lnTo>
                    <a:lnTo>
                      <a:pt x="96" y="228"/>
                    </a:lnTo>
                    <a:lnTo>
                      <a:pt x="84" y="230"/>
                    </a:lnTo>
                    <a:lnTo>
                      <a:pt x="78" y="232"/>
                    </a:lnTo>
                    <a:lnTo>
                      <a:pt x="74" y="236"/>
                    </a:lnTo>
                    <a:lnTo>
                      <a:pt x="74" y="240"/>
                    </a:lnTo>
                    <a:lnTo>
                      <a:pt x="74" y="244"/>
                    </a:lnTo>
                    <a:lnTo>
                      <a:pt x="72" y="250"/>
                    </a:lnTo>
                    <a:lnTo>
                      <a:pt x="66" y="254"/>
                    </a:lnTo>
                    <a:lnTo>
                      <a:pt x="58" y="258"/>
                    </a:lnTo>
                    <a:lnTo>
                      <a:pt x="58" y="258"/>
                    </a:lnTo>
                    <a:lnTo>
                      <a:pt x="54" y="260"/>
                    </a:lnTo>
                    <a:lnTo>
                      <a:pt x="52" y="262"/>
                    </a:lnTo>
                    <a:lnTo>
                      <a:pt x="54" y="266"/>
                    </a:lnTo>
                    <a:lnTo>
                      <a:pt x="58" y="268"/>
                    </a:lnTo>
                    <a:lnTo>
                      <a:pt x="72" y="274"/>
                    </a:lnTo>
                    <a:lnTo>
                      <a:pt x="92" y="282"/>
                    </a:lnTo>
                    <a:lnTo>
                      <a:pt x="114" y="292"/>
                    </a:lnTo>
                    <a:lnTo>
                      <a:pt x="136" y="304"/>
                    </a:lnTo>
                    <a:lnTo>
                      <a:pt x="156" y="318"/>
                    </a:lnTo>
                    <a:lnTo>
                      <a:pt x="162" y="326"/>
                    </a:lnTo>
                    <a:lnTo>
                      <a:pt x="168" y="334"/>
                    </a:lnTo>
                    <a:lnTo>
                      <a:pt x="168" y="334"/>
                    </a:lnTo>
                    <a:lnTo>
                      <a:pt x="172" y="342"/>
                    </a:lnTo>
                    <a:lnTo>
                      <a:pt x="176" y="346"/>
                    </a:lnTo>
                    <a:lnTo>
                      <a:pt x="186" y="354"/>
                    </a:lnTo>
                    <a:lnTo>
                      <a:pt x="196" y="356"/>
                    </a:lnTo>
                    <a:lnTo>
                      <a:pt x="206" y="356"/>
                    </a:lnTo>
                    <a:lnTo>
                      <a:pt x="212" y="356"/>
                    </a:lnTo>
                    <a:lnTo>
                      <a:pt x="218" y="356"/>
                    </a:lnTo>
                    <a:lnTo>
                      <a:pt x="220" y="356"/>
                    </a:lnTo>
                    <a:lnTo>
                      <a:pt x="222" y="358"/>
                    </a:lnTo>
                    <a:lnTo>
                      <a:pt x="220" y="364"/>
                    </a:lnTo>
                    <a:lnTo>
                      <a:pt x="220" y="364"/>
                    </a:lnTo>
                    <a:lnTo>
                      <a:pt x="220" y="372"/>
                    </a:lnTo>
                    <a:lnTo>
                      <a:pt x="220" y="376"/>
                    </a:lnTo>
                    <a:lnTo>
                      <a:pt x="224" y="378"/>
                    </a:lnTo>
                    <a:lnTo>
                      <a:pt x="228" y="380"/>
                    </a:lnTo>
                    <a:lnTo>
                      <a:pt x="232" y="380"/>
                    </a:lnTo>
                    <a:lnTo>
                      <a:pt x="236" y="382"/>
                    </a:lnTo>
                    <a:lnTo>
                      <a:pt x="240" y="386"/>
                    </a:lnTo>
                    <a:lnTo>
                      <a:pt x="242" y="392"/>
                    </a:lnTo>
                    <a:lnTo>
                      <a:pt x="242" y="392"/>
                    </a:lnTo>
                    <a:lnTo>
                      <a:pt x="244" y="400"/>
                    </a:lnTo>
                    <a:lnTo>
                      <a:pt x="248" y="402"/>
                    </a:lnTo>
                    <a:lnTo>
                      <a:pt x="254" y="404"/>
                    </a:lnTo>
                    <a:lnTo>
                      <a:pt x="260" y="402"/>
                    </a:lnTo>
                    <a:lnTo>
                      <a:pt x="266" y="402"/>
                    </a:lnTo>
                    <a:lnTo>
                      <a:pt x="270" y="402"/>
                    </a:lnTo>
                    <a:lnTo>
                      <a:pt x="274" y="404"/>
                    </a:lnTo>
                    <a:lnTo>
                      <a:pt x="276" y="410"/>
                    </a:lnTo>
                    <a:lnTo>
                      <a:pt x="276" y="410"/>
                    </a:lnTo>
                    <a:lnTo>
                      <a:pt x="274" y="418"/>
                    </a:lnTo>
                    <a:lnTo>
                      <a:pt x="272" y="418"/>
                    </a:lnTo>
                    <a:lnTo>
                      <a:pt x="270" y="418"/>
                    </a:lnTo>
                    <a:lnTo>
                      <a:pt x="266" y="416"/>
                    </a:lnTo>
                    <a:lnTo>
                      <a:pt x="262" y="416"/>
                    </a:lnTo>
                    <a:lnTo>
                      <a:pt x="258" y="418"/>
                    </a:lnTo>
                    <a:lnTo>
                      <a:pt x="252" y="424"/>
                    </a:lnTo>
                    <a:lnTo>
                      <a:pt x="252" y="424"/>
                    </a:lnTo>
                    <a:lnTo>
                      <a:pt x="250" y="426"/>
                    </a:lnTo>
                    <a:lnTo>
                      <a:pt x="248" y="426"/>
                    </a:lnTo>
                    <a:lnTo>
                      <a:pt x="240" y="422"/>
                    </a:lnTo>
                    <a:lnTo>
                      <a:pt x="234" y="420"/>
                    </a:lnTo>
                    <a:lnTo>
                      <a:pt x="224" y="420"/>
                    </a:lnTo>
                    <a:lnTo>
                      <a:pt x="212" y="420"/>
                    </a:lnTo>
                    <a:lnTo>
                      <a:pt x="194" y="422"/>
                    </a:lnTo>
                    <a:lnTo>
                      <a:pt x="194" y="422"/>
                    </a:lnTo>
                    <a:lnTo>
                      <a:pt x="186" y="422"/>
                    </a:lnTo>
                    <a:lnTo>
                      <a:pt x="180" y="420"/>
                    </a:lnTo>
                    <a:lnTo>
                      <a:pt x="176" y="418"/>
                    </a:lnTo>
                    <a:lnTo>
                      <a:pt x="174" y="416"/>
                    </a:lnTo>
                    <a:lnTo>
                      <a:pt x="174" y="408"/>
                    </a:lnTo>
                    <a:lnTo>
                      <a:pt x="176" y="398"/>
                    </a:lnTo>
                    <a:lnTo>
                      <a:pt x="176" y="390"/>
                    </a:lnTo>
                    <a:lnTo>
                      <a:pt x="174" y="388"/>
                    </a:lnTo>
                    <a:lnTo>
                      <a:pt x="172" y="384"/>
                    </a:lnTo>
                    <a:lnTo>
                      <a:pt x="168" y="384"/>
                    </a:lnTo>
                    <a:lnTo>
                      <a:pt x="162" y="384"/>
                    </a:lnTo>
                    <a:lnTo>
                      <a:pt x="140" y="388"/>
                    </a:lnTo>
                    <a:lnTo>
                      <a:pt x="140" y="388"/>
                    </a:lnTo>
                    <a:lnTo>
                      <a:pt x="116" y="396"/>
                    </a:lnTo>
                    <a:lnTo>
                      <a:pt x="92" y="406"/>
                    </a:lnTo>
                    <a:lnTo>
                      <a:pt x="56" y="424"/>
                    </a:lnTo>
                    <a:lnTo>
                      <a:pt x="28" y="440"/>
                    </a:lnTo>
                    <a:lnTo>
                      <a:pt x="18" y="444"/>
                    </a:lnTo>
                    <a:lnTo>
                      <a:pt x="10" y="446"/>
                    </a:lnTo>
                    <a:lnTo>
                      <a:pt x="10" y="446"/>
                    </a:lnTo>
                    <a:lnTo>
                      <a:pt x="4" y="448"/>
                    </a:lnTo>
                    <a:lnTo>
                      <a:pt x="0" y="452"/>
                    </a:lnTo>
                    <a:lnTo>
                      <a:pt x="0" y="456"/>
                    </a:lnTo>
                    <a:lnTo>
                      <a:pt x="2" y="460"/>
                    </a:lnTo>
                    <a:lnTo>
                      <a:pt x="8" y="466"/>
                    </a:lnTo>
                    <a:lnTo>
                      <a:pt x="16" y="470"/>
                    </a:lnTo>
                    <a:lnTo>
                      <a:pt x="28" y="472"/>
                    </a:lnTo>
                    <a:lnTo>
                      <a:pt x="42" y="474"/>
                    </a:lnTo>
                    <a:lnTo>
                      <a:pt x="42" y="474"/>
                    </a:lnTo>
                    <a:lnTo>
                      <a:pt x="54" y="474"/>
                    </a:lnTo>
                    <a:lnTo>
                      <a:pt x="60" y="478"/>
                    </a:lnTo>
                    <a:lnTo>
                      <a:pt x="58" y="480"/>
                    </a:lnTo>
                    <a:lnTo>
                      <a:pt x="56" y="484"/>
                    </a:lnTo>
                    <a:lnTo>
                      <a:pt x="52" y="488"/>
                    </a:lnTo>
                    <a:lnTo>
                      <a:pt x="50" y="492"/>
                    </a:lnTo>
                    <a:lnTo>
                      <a:pt x="50" y="498"/>
                    </a:lnTo>
                    <a:lnTo>
                      <a:pt x="56" y="502"/>
                    </a:lnTo>
                    <a:lnTo>
                      <a:pt x="56" y="502"/>
                    </a:lnTo>
                    <a:lnTo>
                      <a:pt x="64" y="506"/>
                    </a:lnTo>
                    <a:lnTo>
                      <a:pt x="66" y="512"/>
                    </a:lnTo>
                    <a:lnTo>
                      <a:pt x="68" y="520"/>
                    </a:lnTo>
                    <a:lnTo>
                      <a:pt x="70" y="524"/>
                    </a:lnTo>
                    <a:lnTo>
                      <a:pt x="74" y="528"/>
                    </a:lnTo>
                    <a:lnTo>
                      <a:pt x="82" y="532"/>
                    </a:lnTo>
                    <a:lnTo>
                      <a:pt x="94" y="534"/>
                    </a:lnTo>
                    <a:lnTo>
                      <a:pt x="94" y="534"/>
                    </a:lnTo>
                    <a:lnTo>
                      <a:pt x="110" y="534"/>
                    </a:lnTo>
                    <a:lnTo>
                      <a:pt x="122" y="534"/>
                    </a:lnTo>
                    <a:lnTo>
                      <a:pt x="144" y="528"/>
                    </a:lnTo>
                    <a:lnTo>
                      <a:pt x="154" y="526"/>
                    </a:lnTo>
                    <a:lnTo>
                      <a:pt x="166" y="526"/>
                    </a:lnTo>
                    <a:lnTo>
                      <a:pt x="176" y="528"/>
                    </a:lnTo>
                    <a:lnTo>
                      <a:pt x="190" y="534"/>
                    </a:lnTo>
                    <a:lnTo>
                      <a:pt x="190" y="534"/>
                    </a:lnTo>
                    <a:lnTo>
                      <a:pt x="198" y="536"/>
                    </a:lnTo>
                    <a:lnTo>
                      <a:pt x="204" y="538"/>
                    </a:lnTo>
                    <a:lnTo>
                      <a:pt x="210" y="538"/>
                    </a:lnTo>
                    <a:lnTo>
                      <a:pt x="218" y="536"/>
                    </a:lnTo>
                    <a:lnTo>
                      <a:pt x="230" y="530"/>
                    </a:lnTo>
                    <a:lnTo>
                      <a:pt x="242" y="522"/>
                    </a:lnTo>
                    <a:lnTo>
                      <a:pt x="254" y="512"/>
                    </a:lnTo>
                    <a:lnTo>
                      <a:pt x="266" y="506"/>
                    </a:lnTo>
                    <a:lnTo>
                      <a:pt x="270" y="506"/>
                    </a:lnTo>
                    <a:lnTo>
                      <a:pt x="276" y="506"/>
                    </a:lnTo>
                    <a:lnTo>
                      <a:pt x="280" y="508"/>
                    </a:lnTo>
                    <a:lnTo>
                      <a:pt x="286" y="510"/>
                    </a:lnTo>
                    <a:lnTo>
                      <a:pt x="286" y="510"/>
                    </a:lnTo>
                    <a:lnTo>
                      <a:pt x="290" y="516"/>
                    </a:lnTo>
                    <a:lnTo>
                      <a:pt x="290" y="518"/>
                    </a:lnTo>
                    <a:lnTo>
                      <a:pt x="290" y="522"/>
                    </a:lnTo>
                    <a:lnTo>
                      <a:pt x="288" y="524"/>
                    </a:lnTo>
                    <a:lnTo>
                      <a:pt x="282" y="526"/>
                    </a:lnTo>
                    <a:lnTo>
                      <a:pt x="272" y="528"/>
                    </a:lnTo>
                    <a:lnTo>
                      <a:pt x="264" y="530"/>
                    </a:lnTo>
                    <a:lnTo>
                      <a:pt x="260" y="534"/>
                    </a:lnTo>
                    <a:lnTo>
                      <a:pt x="260" y="536"/>
                    </a:lnTo>
                    <a:lnTo>
                      <a:pt x="262" y="538"/>
                    </a:lnTo>
                    <a:lnTo>
                      <a:pt x="274" y="544"/>
                    </a:lnTo>
                    <a:lnTo>
                      <a:pt x="274" y="544"/>
                    </a:lnTo>
                    <a:lnTo>
                      <a:pt x="280" y="550"/>
                    </a:lnTo>
                    <a:lnTo>
                      <a:pt x="286" y="554"/>
                    </a:lnTo>
                    <a:lnTo>
                      <a:pt x="290" y="558"/>
                    </a:lnTo>
                    <a:lnTo>
                      <a:pt x="292" y="564"/>
                    </a:lnTo>
                    <a:lnTo>
                      <a:pt x="292" y="570"/>
                    </a:lnTo>
                    <a:lnTo>
                      <a:pt x="292" y="574"/>
                    </a:lnTo>
                    <a:lnTo>
                      <a:pt x="288" y="584"/>
                    </a:lnTo>
                    <a:lnTo>
                      <a:pt x="280" y="592"/>
                    </a:lnTo>
                    <a:lnTo>
                      <a:pt x="270" y="598"/>
                    </a:lnTo>
                    <a:lnTo>
                      <a:pt x="258" y="600"/>
                    </a:lnTo>
                    <a:lnTo>
                      <a:pt x="244" y="598"/>
                    </a:lnTo>
                    <a:lnTo>
                      <a:pt x="244" y="598"/>
                    </a:lnTo>
                    <a:lnTo>
                      <a:pt x="240" y="598"/>
                    </a:lnTo>
                    <a:lnTo>
                      <a:pt x="234" y="598"/>
                    </a:lnTo>
                    <a:lnTo>
                      <a:pt x="226" y="602"/>
                    </a:lnTo>
                    <a:lnTo>
                      <a:pt x="220" y="610"/>
                    </a:lnTo>
                    <a:lnTo>
                      <a:pt x="214" y="618"/>
                    </a:lnTo>
                    <a:lnTo>
                      <a:pt x="210" y="624"/>
                    </a:lnTo>
                    <a:lnTo>
                      <a:pt x="202" y="630"/>
                    </a:lnTo>
                    <a:lnTo>
                      <a:pt x="198" y="630"/>
                    </a:lnTo>
                    <a:lnTo>
                      <a:pt x="192" y="630"/>
                    </a:lnTo>
                    <a:lnTo>
                      <a:pt x="186" y="628"/>
                    </a:lnTo>
                    <a:lnTo>
                      <a:pt x="180" y="624"/>
                    </a:lnTo>
                    <a:lnTo>
                      <a:pt x="180" y="624"/>
                    </a:lnTo>
                    <a:lnTo>
                      <a:pt x="172" y="620"/>
                    </a:lnTo>
                    <a:lnTo>
                      <a:pt x="166" y="618"/>
                    </a:lnTo>
                    <a:lnTo>
                      <a:pt x="160" y="618"/>
                    </a:lnTo>
                    <a:lnTo>
                      <a:pt x="154" y="620"/>
                    </a:lnTo>
                    <a:lnTo>
                      <a:pt x="144" y="626"/>
                    </a:lnTo>
                    <a:lnTo>
                      <a:pt x="136" y="636"/>
                    </a:lnTo>
                    <a:lnTo>
                      <a:pt x="124" y="658"/>
                    </a:lnTo>
                    <a:lnTo>
                      <a:pt x="118" y="666"/>
                    </a:lnTo>
                    <a:lnTo>
                      <a:pt x="112" y="672"/>
                    </a:lnTo>
                    <a:lnTo>
                      <a:pt x="112" y="672"/>
                    </a:lnTo>
                    <a:lnTo>
                      <a:pt x="106" y="674"/>
                    </a:lnTo>
                    <a:lnTo>
                      <a:pt x="102" y="678"/>
                    </a:lnTo>
                    <a:lnTo>
                      <a:pt x="96" y="690"/>
                    </a:lnTo>
                    <a:lnTo>
                      <a:pt x="92" y="702"/>
                    </a:lnTo>
                    <a:lnTo>
                      <a:pt x="88" y="708"/>
                    </a:lnTo>
                    <a:lnTo>
                      <a:pt x="82" y="712"/>
                    </a:lnTo>
                    <a:lnTo>
                      <a:pt x="82" y="712"/>
                    </a:lnTo>
                    <a:lnTo>
                      <a:pt x="76" y="716"/>
                    </a:lnTo>
                    <a:lnTo>
                      <a:pt x="74" y="720"/>
                    </a:lnTo>
                    <a:lnTo>
                      <a:pt x="74" y="726"/>
                    </a:lnTo>
                    <a:lnTo>
                      <a:pt x="76" y="730"/>
                    </a:lnTo>
                    <a:lnTo>
                      <a:pt x="88" y="740"/>
                    </a:lnTo>
                    <a:lnTo>
                      <a:pt x="108" y="756"/>
                    </a:lnTo>
                    <a:lnTo>
                      <a:pt x="108" y="756"/>
                    </a:lnTo>
                    <a:lnTo>
                      <a:pt x="116" y="764"/>
                    </a:lnTo>
                    <a:lnTo>
                      <a:pt x="118" y="772"/>
                    </a:lnTo>
                    <a:lnTo>
                      <a:pt x="118" y="778"/>
                    </a:lnTo>
                    <a:lnTo>
                      <a:pt x="116" y="784"/>
                    </a:lnTo>
                    <a:lnTo>
                      <a:pt x="114" y="790"/>
                    </a:lnTo>
                    <a:lnTo>
                      <a:pt x="112" y="794"/>
                    </a:lnTo>
                    <a:lnTo>
                      <a:pt x="112" y="800"/>
                    </a:lnTo>
                    <a:lnTo>
                      <a:pt x="116" y="804"/>
                    </a:lnTo>
                    <a:lnTo>
                      <a:pt x="116" y="804"/>
                    </a:lnTo>
                    <a:lnTo>
                      <a:pt x="132" y="818"/>
                    </a:lnTo>
                    <a:lnTo>
                      <a:pt x="148" y="834"/>
                    </a:lnTo>
                    <a:lnTo>
                      <a:pt x="158" y="840"/>
                    </a:lnTo>
                    <a:lnTo>
                      <a:pt x="168" y="844"/>
                    </a:lnTo>
                    <a:lnTo>
                      <a:pt x="180" y="844"/>
                    </a:lnTo>
                    <a:lnTo>
                      <a:pt x="194" y="840"/>
                    </a:lnTo>
                    <a:lnTo>
                      <a:pt x="194" y="840"/>
                    </a:lnTo>
                    <a:lnTo>
                      <a:pt x="208" y="836"/>
                    </a:lnTo>
                    <a:lnTo>
                      <a:pt x="218" y="834"/>
                    </a:lnTo>
                    <a:lnTo>
                      <a:pt x="228" y="836"/>
                    </a:lnTo>
                    <a:lnTo>
                      <a:pt x="234" y="838"/>
                    </a:lnTo>
                    <a:lnTo>
                      <a:pt x="240" y="842"/>
                    </a:lnTo>
                    <a:lnTo>
                      <a:pt x="242" y="848"/>
                    </a:lnTo>
                    <a:lnTo>
                      <a:pt x="242" y="858"/>
                    </a:lnTo>
                    <a:lnTo>
                      <a:pt x="238" y="868"/>
                    </a:lnTo>
                    <a:lnTo>
                      <a:pt x="238" y="868"/>
                    </a:lnTo>
                    <a:lnTo>
                      <a:pt x="236" y="878"/>
                    </a:lnTo>
                    <a:lnTo>
                      <a:pt x="236" y="884"/>
                    </a:lnTo>
                    <a:lnTo>
                      <a:pt x="238" y="888"/>
                    </a:lnTo>
                    <a:lnTo>
                      <a:pt x="242" y="890"/>
                    </a:lnTo>
                    <a:lnTo>
                      <a:pt x="244" y="892"/>
                    </a:lnTo>
                    <a:lnTo>
                      <a:pt x="246" y="896"/>
                    </a:lnTo>
                    <a:lnTo>
                      <a:pt x="246" y="900"/>
                    </a:lnTo>
                    <a:lnTo>
                      <a:pt x="244" y="908"/>
                    </a:lnTo>
                    <a:lnTo>
                      <a:pt x="244" y="908"/>
                    </a:lnTo>
                    <a:lnTo>
                      <a:pt x="242" y="918"/>
                    </a:lnTo>
                    <a:lnTo>
                      <a:pt x="244" y="922"/>
                    </a:lnTo>
                    <a:lnTo>
                      <a:pt x="248" y="924"/>
                    </a:lnTo>
                    <a:lnTo>
                      <a:pt x="254" y="924"/>
                    </a:lnTo>
                    <a:lnTo>
                      <a:pt x="262" y="920"/>
                    </a:lnTo>
                    <a:lnTo>
                      <a:pt x="270" y="916"/>
                    </a:lnTo>
                    <a:lnTo>
                      <a:pt x="284" y="904"/>
                    </a:lnTo>
                    <a:lnTo>
                      <a:pt x="284" y="904"/>
                    </a:lnTo>
                    <a:lnTo>
                      <a:pt x="292" y="900"/>
                    </a:lnTo>
                    <a:lnTo>
                      <a:pt x="300" y="898"/>
                    </a:lnTo>
                    <a:lnTo>
                      <a:pt x="308" y="898"/>
                    </a:lnTo>
                    <a:lnTo>
                      <a:pt x="316" y="902"/>
                    </a:lnTo>
                    <a:lnTo>
                      <a:pt x="326" y="906"/>
                    </a:lnTo>
                    <a:lnTo>
                      <a:pt x="336" y="912"/>
                    </a:lnTo>
                    <a:lnTo>
                      <a:pt x="352" y="926"/>
                    </a:lnTo>
                    <a:lnTo>
                      <a:pt x="352" y="926"/>
                    </a:lnTo>
                    <a:lnTo>
                      <a:pt x="358" y="930"/>
                    </a:lnTo>
                    <a:lnTo>
                      <a:pt x="362" y="932"/>
                    </a:lnTo>
                    <a:lnTo>
                      <a:pt x="366" y="930"/>
                    </a:lnTo>
                    <a:lnTo>
                      <a:pt x="370" y="926"/>
                    </a:lnTo>
                    <a:lnTo>
                      <a:pt x="376" y="918"/>
                    </a:lnTo>
                    <a:lnTo>
                      <a:pt x="380" y="916"/>
                    </a:lnTo>
                    <a:lnTo>
                      <a:pt x="386" y="918"/>
                    </a:lnTo>
                    <a:lnTo>
                      <a:pt x="386" y="918"/>
                    </a:lnTo>
                    <a:lnTo>
                      <a:pt x="392" y="920"/>
                    </a:lnTo>
                    <a:lnTo>
                      <a:pt x="402" y="918"/>
                    </a:lnTo>
                    <a:lnTo>
                      <a:pt x="420" y="912"/>
                    </a:lnTo>
                    <a:lnTo>
                      <a:pt x="432" y="908"/>
                    </a:lnTo>
                    <a:lnTo>
                      <a:pt x="432" y="908"/>
                    </a:lnTo>
                    <a:lnTo>
                      <a:pt x="432" y="910"/>
                    </a:lnTo>
                    <a:lnTo>
                      <a:pt x="430" y="916"/>
                    </a:lnTo>
                    <a:lnTo>
                      <a:pt x="430" y="916"/>
                    </a:lnTo>
                    <a:lnTo>
                      <a:pt x="418" y="932"/>
                    </a:lnTo>
                    <a:lnTo>
                      <a:pt x="412" y="946"/>
                    </a:lnTo>
                    <a:lnTo>
                      <a:pt x="410" y="962"/>
                    </a:lnTo>
                    <a:lnTo>
                      <a:pt x="410" y="978"/>
                    </a:lnTo>
                    <a:lnTo>
                      <a:pt x="410" y="978"/>
                    </a:lnTo>
                    <a:lnTo>
                      <a:pt x="408" y="986"/>
                    </a:lnTo>
                    <a:lnTo>
                      <a:pt x="406" y="990"/>
                    </a:lnTo>
                    <a:lnTo>
                      <a:pt x="402" y="992"/>
                    </a:lnTo>
                    <a:lnTo>
                      <a:pt x="396" y="994"/>
                    </a:lnTo>
                    <a:lnTo>
                      <a:pt x="392" y="998"/>
                    </a:lnTo>
                    <a:lnTo>
                      <a:pt x="386" y="1000"/>
                    </a:lnTo>
                    <a:lnTo>
                      <a:pt x="380" y="1008"/>
                    </a:lnTo>
                    <a:lnTo>
                      <a:pt x="374" y="1018"/>
                    </a:lnTo>
                    <a:lnTo>
                      <a:pt x="374" y="1018"/>
                    </a:lnTo>
                    <a:lnTo>
                      <a:pt x="368" y="1028"/>
                    </a:lnTo>
                    <a:lnTo>
                      <a:pt x="360" y="1036"/>
                    </a:lnTo>
                    <a:lnTo>
                      <a:pt x="352" y="1040"/>
                    </a:lnTo>
                    <a:lnTo>
                      <a:pt x="342" y="1044"/>
                    </a:lnTo>
                    <a:lnTo>
                      <a:pt x="332" y="1048"/>
                    </a:lnTo>
                    <a:lnTo>
                      <a:pt x="324" y="1054"/>
                    </a:lnTo>
                    <a:lnTo>
                      <a:pt x="314" y="1060"/>
                    </a:lnTo>
                    <a:lnTo>
                      <a:pt x="306" y="1072"/>
                    </a:lnTo>
                    <a:lnTo>
                      <a:pt x="306" y="1072"/>
                    </a:lnTo>
                    <a:lnTo>
                      <a:pt x="300" y="1082"/>
                    </a:lnTo>
                    <a:lnTo>
                      <a:pt x="296" y="1088"/>
                    </a:lnTo>
                    <a:lnTo>
                      <a:pt x="292" y="1090"/>
                    </a:lnTo>
                    <a:lnTo>
                      <a:pt x="288" y="1088"/>
                    </a:lnTo>
                    <a:lnTo>
                      <a:pt x="276" y="1086"/>
                    </a:lnTo>
                    <a:lnTo>
                      <a:pt x="268" y="1088"/>
                    </a:lnTo>
                    <a:lnTo>
                      <a:pt x="254" y="1090"/>
                    </a:lnTo>
                    <a:lnTo>
                      <a:pt x="254" y="1090"/>
                    </a:lnTo>
                    <a:lnTo>
                      <a:pt x="244" y="1096"/>
                    </a:lnTo>
                    <a:lnTo>
                      <a:pt x="236" y="1100"/>
                    </a:lnTo>
                    <a:lnTo>
                      <a:pt x="232" y="1104"/>
                    </a:lnTo>
                    <a:lnTo>
                      <a:pt x="228" y="1110"/>
                    </a:lnTo>
                    <a:lnTo>
                      <a:pt x="222" y="1118"/>
                    </a:lnTo>
                    <a:lnTo>
                      <a:pt x="218" y="1124"/>
                    </a:lnTo>
                    <a:lnTo>
                      <a:pt x="210" y="1128"/>
                    </a:lnTo>
                    <a:lnTo>
                      <a:pt x="210" y="1128"/>
                    </a:lnTo>
                    <a:lnTo>
                      <a:pt x="200" y="1132"/>
                    </a:lnTo>
                    <a:lnTo>
                      <a:pt x="194" y="1138"/>
                    </a:lnTo>
                    <a:lnTo>
                      <a:pt x="188" y="1144"/>
                    </a:lnTo>
                    <a:lnTo>
                      <a:pt x="186" y="1148"/>
                    </a:lnTo>
                    <a:lnTo>
                      <a:pt x="188" y="1152"/>
                    </a:lnTo>
                    <a:lnTo>
                      <a:pt x="192" y="1154"/>
                    </a:lnTo>
                    <a:lnTo>
                      <a:pt x="200" y="1154"/>
                    </a:lnTo>
                    <a:lnTo>
                      <a:pt x="212" y="1150"/>
                    </a:lnTo>
                    <a:lnTo>
                      <a:pt x="212" y="1150"/>
                    </a:lnTo>
                    <a:lnTo>
                      <a:pt x="224" y="1144"/>
                    </a:lnTo>
                    <a:lnTo>
                      <a:pt x="234" y="1138"/>
                    </a:lnTo>
                    <a:lnTo>
                      <a:pt x="248" y="1124"/>
                    </a:lnTo>
                    <a:lnTo>
                      <a:pt x="256" y="1116"/>
                    </a:lnTo>
                    <a:lnTo>
                      <a:pt x="258" y="1116"/>
                    </a:lnTo>
                    <a:lnTo>
                      <a:pt x="262" y="1120"/>
                    </a:lnTo>
                    <a:lnTo>
                      <a:pt x="262" y="1120"/>
                    </a:lnTo>
                    <a:lnTo>
                      <a:pt x="266" y="1124"/>
                    </a:lnTo>
                    <a:lnTo>
                      <a:pt x="270" y="1124"/>
                    </a:lnTo>
                    <a:lnTo>
                      <a:pt x="278" y="1122"/>
                    </a:lnTo>
                    <a:lnTo>
                      <a:pt x="282" y="1120"/>
                    </a:lnTo>
                    <a:lnTo>
                      <a:pt x="284" y="1120"/>
                    </a:lnTo>
                    <a:lnTo>
                      <a:pt x="288" y="1124"/>
                    </a:lnTo>
                    <a:lnTo>
                      <a:pt x="290" y="1128"/>
                    </a:lnTo>
                    <a:lnTo>
                      <a:pt x="290" y="1128"/>
                    </a:lnTo>
                    <a:lnTo>
                      <a:pt x="292" y="1136"/>
                    </a:lnTo>
                    <a:lnTo>
                      <a:pt x="296" y="1138"/>
                    </a:lnTo>
                    <a:lnTo>
                      <a:pt x="298" y="1140"/>
                    </a:lnTo>
                    <a:lnTo>
                      <a:pt x="302" y="1138"/>
                    </a:lnTo>
                    <a:lnTo>
                      <a:pt x="306" y="1136"/>
                    </a:lnTo>
                    <a:lnTo>
                      <a:pt x="308" y="1130"/>
                    </a:lnTo>
                    <a:lnTo>
                      <a:pt x="308" y="1126"/>
                    </a:lnTo>
                    <a:lnTo>
                      <a:pt x="306" y="1120"/>
                    </a:lnTo>
                    <a:lnTo>
                      <a:pt x="306" y="1120"/>
                    </a:lnTo>
                    <a:lnTo>
                      <a:pt x="306" y="1114"/>
                    </a:lnTo>
                    <a:lnTo>
                      <a:pt x="308" y="1110"/>
                    </a:lnTo>
                    <a:lnTo>
                      <a:pt x="312" y="1106"/>
                    </a:lnTo>
                    <a:lnTo>
                      <a:pt x="316" y="1102"/>
                    </a:lnTo>
                    <a:lnTo>
                      <a:pt x="322" y="1100"/>
                    </a:lnTo>
                    <a:lnTo>
                      <a:pt x="328" y="1100"/>
                    </a:lnTo>
                    <a:lnTo>
                      <a:pt x="332" y="1102"/>
                    </a:lnTo>
                    <a:lnTo>
                      <a:pt x="334" y="1108"/>
                    </a:lnTo>
                    <a:lnTo>
                      <a:pt x="334" y="1108"/>
                    </a:lnTo>
                    <a:lnTo>
                      <a:pt x="334" y="1110"/>
                    </a:lnTo>
                    <a:lnTo>
                      <a:pt x="336" y="1110"/>
                    </a:lnTo>
                    <a:lnTo>
                      <a:pt x="340" y="1110"/>
                    </a:lnTo>
                    <a:lnTo>
                      <a:pt x="354" y="1100"/>
                    </a:lnTo>
                    <a:lnTo>
                      <a:pt x="372" y="1088"/>
                    </a:lnTo>
                    <a:lnTo>
                      <a:pt x="380" y="1084"/>
                    </a:lnTo>
                    <a:lnTo>
                      <a:pt x="388" y="1082"/>
                    </a:lnTo>
                    <a:lnTo>
                      <a:pt x="388" y="1082"/>
                    </a:lnTo>
                    <a:lnTo>
                      <a:pt x="394" y="1082"/>
                    </a:lnTo>
                    <a:lnTo>
                      <a:pt x="396" y="1080"/>
                    </a:lnTo>
                    <a:lnTo>
                      <a:pt x="394" y="1074"/>
                    </a:lnTo>
                    <a:lnTo>
                      <a:pt x="394" y="1068"/>
                    </a:lnTo>
                    <a:lnTo>
                      <a:pt x="398" y="1062"/>
                    </a:lnTo>
                    <a:lnTo>
                      <a:pt x="408" y="1052"/>
                    </a:lnTo>
                    <a:lnTo>
                      <a:pt x="424" y="1042"/>
                    </a:lnTo>
                    <a:lnTo>
                      <a:pt x="424" y="1042"/>
                    </a:lnTo>
                    <a:lnTo>
                      <a:pt x="440" y="1032"/>
                    </a:lnTo>
                    <a:lnTo>
                      <a:pt x="452" y="1024"/>
                    </a:lnTo>
                    <a:lnTo>
                      <a:pt x="462" y="1016"/>
                    </a:lnTo>
                    <a:lnTo>
                      <a:pt x="468" y="1010"/>
                    </a:lnTo>
                    <a:lnTo>
                      <a:pt x="478" y="998"/>
                    </a:lnTo>
                    <a:lnTo>
                      <a:pt x="484" y="994"/>
                    </a:lnTo>
                    <a:lnTo>
                      <a:pt x="492" y="988"/>
                    </a:lnTo>
                    <a:lnTo>
                      <a:pt x="492" y="988"/>
                    </a:lnTo>
                    <a:lnTo>
                      <a:pt x="516" y="976"/>
                    </a:lnTo>
                    <a:lnTo>
                      <a:pt x="538" y="964"/>
                    </a:lnTo>
                    <a:lnTo>
                      <a:pt x="548" y="956"/>
                    </a:lnTo>
                    <a:lnTo>
                      <a:pt x="556" y="950"/>
                    </a:lnTo>
                    <a:lnTo>
                      <a:pt x="562" y="942"/>
                    </a:lnTo>
                    <a:lnTo>
                      <a:pt x="566" y="934"/>
                    </a:lnTo>
                    <a:lnTo>
                      <a:pt x="566" y="934"/>
                    </a:lnTo>
                    <a:lnTo>
                      <a:pt x="568" y="928"/>
                    </a:lnTo>
                    <a:lnTo>
                      <a:pt x="572" y="922"/>
                    </a:lnTo>
                    <a:lnTo>
                      <a:pt x="580" y="916"/>
                    </a:lnTo>
                    <a:lnTo>
                      <a:pt x="588" y="912"/>
                    </a:lnTo>
                    <a:lnTo>
                      <a:pt x="592" y="906"/>
                    </a:lnTo>
                    <a:lnTo>
                      <a:pt x="592" y="900"/>
                    </a:lnTo>
                    <a:lnTo>
                      <a:pt x="592" y="900"/>
                    </a:lnTo>
                    <a:lnTo>
                      <a:pt x="592" y="898"/>
                    </a:lnTo>
                    <a:lnTo>
                      <a:pt x="590" y="896"/>
                    </a:lnTo>
                    <a:lnTo>
                      <a:pt x="582" y="892"/>
                    </a:lnTo>
                    <a:lnTo>
                      <a:pt x="564" y="892"/>
                    </a:lnTo>
                    <a:lnTo>
                      <a:pt x="556" y="890"/>
                    </a:lnTo>
                    <a:lnTo>
                      <a:pt x="554" y="890"/>
                    </a:lnTo>
                    <a:lnTo>
                      <a:pt x="554" y="888"/>
                    </a:lnTo>
                    <a:lnTo>
                      <a:pt x="554" y="886"/>
                    </a:lnTo>
                    <a:lnTo>
                      <a:pt x="556" y="882"/>
                    </a:lnTo>
                    <a:lnTo>
                      <a:pt x="570" y="870"/>
                    </a:lnTo>
                    <a:lnTo>
                      <a:pt x="570" y="870"/>
                    </a:lnTo>
                    <a:lnTo>
                      <a:pt x="598" y="846"/>
                    </a:lnTo>
                    <a:lnTo>
                      <a:pt x="616" y="828"/>
                    </a:lnTo>
                    <a:lnTo>
                      <a:pt x="630" y="810"/>
                    </a:lnTo>
                    <a:lnTo>
                      <a:pt x="644" y="786"/>
                    </a:lnTo>
                    <a:lnTo>
                      <a:pt x="644" y="786"/>
                    </a:lnTo>
                    <a:lnTo>
                      <a:pt x="654" y="774"/>
                    </a:lnTo>
                    <a:lnTo>
                      <a:pt x="666" y="764"/>
                    </a:lnTo>
                    <a:lnTo>
                      <a:pt x="680" y="756"/>
                    </a:lnTo>
                    <a:lnTo>
                      <a:pt x="694" y="750"/>
                    </a:lnTo>
                    <a:lnTo>
                      <a:pt x="710" y="750"/>
                    </a:lnTo>
                    <a:lnTo>
                      <a:pt x="726" y="752"/>
                    </a:lnTo>
                    <a:lnTo>
                      <a:pt x="742" y="758"/>
                    </a:lnTo>
                    <a:lnTo>
                      <a:pt x="750" y="764"/>
                    </a:lnTo>
                    <a:lnTo>
                      <a:pt x="758" y="770"/>
                    </a:lnTo>
                    <a:lnTo>
                      <a:pt x="758" y="770"/>
                    </a:lnTo>
                    <a:lnTo>
                      <a:pt x="768" y="782"/>
                    </a:lnTo>
                    <a:lnTo>
                      <a:pt x="770" y="784"/>
                    </a:lnTo>
                    <a:lnTo>
                      <a:pt x="770" y="784"/>
                    </a:lnTo>
                    <a:lnTo>
                      <a:pt x="752" y="776"/>
                    </a:lnTo>
                    <a:lnTo>
                      <a:pt x="738" y="768"/>
                    </a:lnTo>
                    <a:lnTo>
                      <a:pt x="720" y="764"/>
                    </a:lnTo>
                    <a:lnTo>
                      <a:pt x="712" y="762"/>
                    </a:lnTo>
                    <a:lnTo>
                      <a:pt x="704" y="762"/>
                    </a:lnTo>
                    <a:lnTo>
                      <a:pt x="696" y="764"/>
                    </a:lnTo>
                    <a:lnTo>
                      <a:pt x="690" y="768"/>
                    </a:lnTo>
                    <a:lnTo>
                      <a:pt x="690" y="768"/>
                    </a:lnTo>
                    <a:lnTo>
                      <a:pt x="680" y="776"/>
                    </a:lnTo>
                    <a:lnTo>
                      <a:pt x="674" y="784"/>
                    </a:lnTo>
                    <a:lnTo>
                      <a:pt x="672" y="790"/>
                    </a:lnTo>
                    <a:lnTo>
                      <a:pt x="672" y="796"/>
                    </a:lnTo>
                    <a:lnTo>
                      <a:pt x="672" y="802"/>
                    </a:lnTo>
                    <a:lnTo>
                      <a:pt x="670" y="810"/>
                    </a:lnTo>
                    <a:lnTo>
                      <a:pt x="666" y="818"/>
                    </a:lnTo>
                    <a:lnTo>
                      <a:pt x="658" y="828"/>
                    </a:lnTo>
                    <a:lnTo>
                      <a:pt x="658" y="828"/>
                    </a:lnTo>
                    <a:lnTo>
                      <a:pt x="652" y="836"/>
                    </a:lnTo>
                    <a:lnTo>
                      <a:pt x="650" y="844"/>
                    </a:lnTo>
                    <a:lnTo>
                      <a:pt x="652" y="848"/>
                    </a:lnTo>
                    <a:lnTo>
                      <a:pt x="656" y="852"/>
                    </a:lnTo>
                    <a:lnTo>
                      <a:pt x="660" y="856"/>
                    </a:lnTo>
                    <a:lnTo>
                      <a:pt x="662" y="858"/>
                    </a:lnTo>
                    <a:lnTo>
                      <a:pt x="662" y="862"/>
                    </a:lnTo>
                    <a:lnTo>
                      <a:pt x="656" y="866"/>
                    </a:lnTo>
                    <a:lnTo>
                      <a:pt x="656" y="866"/>
                    </a:lnTo>
                    <a:lnTo>
                      <a:pt x="646" y="874"/>
                    </a:lnTo>
                    <a:lnTo>
                      <a:pt x="644" y="876"/>
                    </a:lnTo>
                    <a:lnTo>
                      <a:pt x="644" y="878"/>
                    </a:lnTo>
                    <a:lnTo>
                      <a:pt x="646" y="880"/>
                    </a:lnTo>
                    <a:lnTo>
                      <a:pt x="648" y="882"/>
                    </a:lnTo>
                    <a:lnTo>
                      <a:pt x="658" y="884"/>
                    </a:lnTo>
                    <a:lnTo>
                      <a:pt x="670" y="884"/>
                    </a:lnTo>
                    <a:lnTo>
                      <a:pt x="684" y="882"/>
                    </a:lnTo>
                    <a:lnTo>
                      <a:pt x="698" y="876"/>
                    </a:lnTo>
                    <a:lnTo>
                      <a:pt x="712" y="866"/>
                    </a:lnTo>
                    <a:lnTo>
                      <a:pt x="712" y="866"/>
                    </a:lnTo>
                    <a:lnTo>
                      <a:pt x="732" y="850"/>
                    </a:lnTo>
                    <a:lnTo>
                      <a:pt x="748" y="840"/>
                    </a:lnTo>
                    <a:lnTo>
                      <a:pt x="762" y="834"/>
                    </a:lnTo>
                    <a:lnTo>
                      <a:pt x="778" y="834"/>
                    </a:lnTo>
                    <a:lnTo>
                      <a:pt x="778" y="834"/>
                    </a:lnTo>
                    <a:lnTo>
                      <a:pt x="786" y="832"/>
                    </a:lnTo>
                    <a:lnTo>
                      <a:pt x="790" y="830"/>
                    </a:lnTo>
                    <a:lnTo>
                      <a:pt x="790" y="828"/>
                    </a:lnTo>
                    <a:lnTo>
                      <a:pt x="790" y="824"/>
                    </a:lnTo>
                    <a:lnTo>
                      <a:pt x="790" y="820"/>
                    </a:lnTo>
                    <a:lnTo>
                      <a:pt x="790" y="818"/>
                    </a:lnTo>
                    <a:lnTo>
                      <a:pt x="794" y="814"/>
                    </a:lnTo>
                    <a:lnTo>
                      <a:pt x="800" y="810"/>
                    </a:lnTo>
                    <a:lnTo>
                      <a:pt x="800" y="810"/>
                    </a:lnTo>
                    <a:lnTo>
                      <a:pt x="804" y="806"/>
                    </a:lnTo>
                    <a:lnTo>
                      <a:pt x="806" y="802"/>
                    </a:lnTo>
                    <a:lnTo>
                      <a:pt x="804" y="796"/>
                    </a:lnTo>
                    <a:lnTo>
                      <a:pt x="802" y="790"/>
                    </a:lnTo>
                    <a:lnTo>
                      <a:pt x="800" y="784"/>
                    </a:lnTo>
                    <a:lnTo>
                      <a:pt x="800" y="780"/>
                    </a:lnTo>
                    <a:lnTo>
                      <a:pt x="804" y="776"/>
                    </a:lnTo>
                    <a:lnTo>
                      <a:pt x="812" y="774"/>
                    </a:lnTo>
                    <a:lnTo>
                      <a:pt x="812" y="774"/>
                    </a:lnTo>
                    <a:lnTo>
                      <a:pt x="824" y="772"/>
                    </a:lnTo>
                    <a:lnTo>
                      <a:pt x="834" y="770"/>
                    </a:lnTo>
                    <a:lnTo>
                      <a:pt x="850" y="764"/>
                    </a:lnTo>
                    <a:lnTo>
                      <a:pt x="856" y="764"/>
                    </a:lnTo>
                    <a:lnTo>
                      <a:pt x="860" y="764"/>
                    </a:lnTo>
                    <a:lnTo>
                      <a:pt x="862" y="768"/>
                    </a:lnTo>
                    <a:lnTo>
                      <a:pt x="862" y="774"/>
                    </a:lnTo>
                    <a:lnTo>
                      <a:pt x="862" y="774"/>
                    </a:lnTo>
                    <a:lnTo>
                      <a:pt x="862" y="780"/>
                    </a:lnTo>
                    <a:lnTo>
                      <a:pt x="866" y="784"/>
                    </a:lnTo>
                    <a:lnTo>
                      <a:pt x="870" y="788"/>
                    </a:lnTo>
                    <a:lnTo>
                      <a:pt x="874" y="790"/>
                    </a:lnTo>
                    <a:lnTo>
                      <a:pt x="888" y="794"/>
                    </a:lnTo>
                    <a:lnTo>
                      <a:pt x="896" y="798"/>
                    </a:lnTo>
                    <a:lnTo>
                      <a:pt x="906" y="802"/>
                    </a:lnTo>
                    <a:lnTo>
                      <a:pt x="906" y="802"/>
                    </a:lnTo>
                    <a:lnTo>
                      <a:pt x="912" y="806"/>
                    </a:lnTo>
                    <a:lnTo>
                      <a:pt x="918" y="806"/>
                    </a:lnTo>
                    <a:lnTo>
                      <a:pt x="922" y="804"/>
                    </a:lnTo>
                    <a:lnTo>
                      <a:pt x="924" y="802"/>
                    </a:lnTo>
                    <a:lnTo>
                      <a:pt x="926" y="800"/>
                    </a:lnTo>
                    <a:lnTo>
                      <a:pt x="930" y="800"/>
                    </a:lnTo>
                    <a:lnTo>
                      <a:pt x="934" y="804"/>
                    </a:lnTo>
                    <a:lnTo>
                      <a:pt x="940" y="810"/>
                    </a:lnTo>
                    <a:lnTo>
                      <a:pt x="940" y="810"/>
                    </a:lnTo>
                    <a:lnTo>
                      <a:pt x="948" y="820"/>
                    </a:lnTo>
                    <a:lnTo>
                      <a:pt x="958" y="824"/>
                    </a:lnTo>
                    <a:lnTo>
                      <a:pt x="968" y="828"/>
                    </a:lnTo>
                    <a:lnTo>
                      <a:pt x="978" y="828"/>
                    </a:lnTo>
                    <a:lnTo>
                      <a:pt x="1002" y="826"/>
                    </a:lnTo>
                    <a:lnTo>
                      <a:pt x="1024" y="824"/>
                    </a:lnTo>
                    <a:lnTo>
                      <a:pt x="1024" y="824"/>
                    </a:lnTo>
                    <a:lnTo>
                      <a:pt x="1036" y="826"/>
                    </a:lnTo>
                    <a:lnTo>
                      <a:pt x="1050" y="830"/>
                    </a:lnTo>
                    <a:lnTo>
                      <a:pt x="1076" y="842"/>
                    </a:lnTo>
                    <a:lnTo>
                      <a:pt x="1090" y="846"/>
                    </a:lnTo>
                    <a:lnTo>
                      <a:pt x="1104" y="850"/>
                    </a:lnTo>
                    <a:lnTo>
                      <a:pt x="1116" y="850"/>
                    </a:lnTo>
                    <a:lnTo>
                      <a:pt x="1122" y="848"/>
                    </a:lnTo>
                    <a:lnTo>
                      <a:pt x="1126" y="846"/>
                    </a:lnTo>
                    <a:lnTo>
                      <a:pt x="1126" y="846"/>
                    </a:lnTo>
                    <a:lnTo>
                      <a:pt x="1136" y="842"/>
                    </a:lnTo>
                    <a:lnTo>
                      <a:pt x="1142" y="840"/>
                    </a:lnTo>
                    <a:lnTo>
                      <a:pt x="1146" y="840"/>
                    </a:lnTo>
                    <a:lnTo>
                      <a:pt x="1150" y="842"/>
                    </a:lnTo>
                    <a:lnTo>
                      <a:pt x="1150" y="846"/>
                    </a:lnTo>
                    <a:lnTo>
                      <a:pt x="1150" y="850"/>
                    </a:lnTo>
                    <a:lnTo>
                      <a:pt x="1146" y="854"/>
                    </a:lnTo>
                    <a:lnTo>
                      <a:pt x="1142" y="858"/>
                    </a:lnTo>
                    <a:lnTo>
                      <a:pt x="1142" y="858"/>
                    </a:lnTo>
                    <a:lnTo>
                      <a:pt x="1138" y="860"/>
                    </a:lnTo>
                    <a:lnTo>
                      <a:pt x="1140" y="864"/>
                    </a:lnTo>
                    <a:lnTo>
                      <a:pt x="1146" y="868"/>
                    </a:lnTo>
                    <a:lnTo>
                      <a:pt x="1154" y="874"/>
                    </a:lnTo>
                    <a:lnTo>
                      <a:pt x="1174" y="882"/>
                    </a:lnTo>
                    <a:lnTo>
                      <a:pt x="1192" y="892"/>
                    </a:lnTo>
                    <a:lnTo>
                      <a:pt x="1192" y="892"/>
                    </a:lnTo>
                    <a:lnTo>
                      <a:pt x="1206" y="900"/>
                    </a:lnTo>
                    <a:lnTo>
                      <a:pt x="1216" y="912"/>
                    </a:lnTo>
                    <a:lnTo>
                      <a:pt x="1228" y="924"/>
                    </a:lnTo>
                    <a:lnTo>
                      <a:pt x="1244" y="934"/>
                    </a:lnTo>
                    <a:lnTo>
                      <a:pt x="1244" y="934"/>
                    </a:lnTo>
                    <a:lnTo>
                      <a:pt x="1254" y="938"/>
                    </a:lnTo>
                    <a:lnTo>
                      <a:pt x="1264" y="940"/>
                    </a:lnTo>
                    <a:lnTo>
                      <a:pt x="1272" y="940"/>
                    </a:lnTo>
                    <a:lnTo>
                      <a:pt x="1278" y="940"/>
                    </a:lnTo>
                    <a:lnTo>
                      <a:pt x="1282" y="938"/>
                    </a:lnTo>
                    <a:lnTo>
                      <a:pt x="1284" y="934"/>
                    </a:lnTo>
                    <a:lnTo>
                      <a:pt x="1284" y="930"/>
                    </a:lnTo>
                    <a:lnTo>
                      <a:pt x="1280" y="924"/>
                    </a:lnTo>
                    <a:lnTo>
                      <a:pt x="1280" y="924"/>
                    </a:lnTo>
                    <a:lnTo>
                      <a:pt x="1272" y="912"/>
                    </a:lnTo>
                    <a:lnTo>
                      <a:pt x="1268" y="904"/>
                    </a:lnTo>
                    <a:lnTo>
                      <a:pt x="1268" y="902"/>
                    </a:lnTo>
                    <a:lnTo>
                      <a:pt x="1270" y="902"/>
                    </a:lnTo>
                    <a:lnTo>
                      <a:pt x="1282" y="912"/>
                    </a:lnTo>
                    <a:lnTo>
                      <a:pt x="1282" y="912"/>
                    </a:lnTo>
                    <a:lnTo>
                      <a:pt x="1298" y="928"/>
                    </a:lnTo>
                    <a:lnTo>
                      <a:pt x="1314" y="938"/>
                    </a:lnTo>
                    <a:lnTo>
                      <a:pt x="1320" y="940"/>
                    </a:lnTo>
                    <a:lnTo>
                      <a:pt x="1324" y="940"/>
                    </a:lnTo>
                    <a:lnTo>
                      <a:pt x="1326" y="938"/>
                    </a:lnTo>
                    <a:lnTo>
                      <a:pt x="1326" y="930"/>
                    </a:lnTo>
                    <a:lnTo>
                      <a:pt x="1326" y="930"/>
                    </a:lnTo>
                    <a:lnTo>
                      <a:pt x="1322" y="916"/>
                    </a:lnTo>
                    <a:lnTo>
                      <a:pt x="1322" y="908"/>
                    </a:lnTo>
                    <a:lnTo>
                      <a:pt x="1322" y="906"/>
                    </a:lnTo>
                    <a:lnTo>
                      <a:pt x="1324" y="908"/>
                    </a:lnTo>
                    <a:lnTo>
                      <a:pt x="1332" y="922"/>
                    </a:lnTo>
                    <a:lnTo>
                      <a:pt x="1332" y="922"/>
                    </a:lnTo>
                    <a:lnTo>
                      <a:pt x="1338" y="930"/>
                    </a:lnTo>
                    <a:lnTo>
                      <a:pt x="1344" y="934"/>
                    </a:lnTo>
                    <a:lnTo>
                      <a:pt x="1348" y="936"/>
                    </a:lnTo>
                    <a:lnTo>
                      <a:pt x="1354" y="938"/>
                    </a:lnTo>
                    <a:lnTo>
                      <a:pt x="1358" y="938"/>
                    </a:lnTo>
                    <a:lnTo>
                      <a:pt x="1362" y="940"/>
                    </a:lnTo>
                    <a:lnTo>
                      <a:pt x="1368" y="942"/>
                    </a:lnTo>
                    <a:lnTo>
                      <a:pt x="1372" y="950"/>
                    </a:lnTo>
                    <a:lnTo>
                      <a:pt x="1372" y="950"/>
                    </a:lnTo>
                    <a:lnTo>
                      <a:pt x="1378" y="966"/>
                    </a:lnTo>
                    <a:lnTo>
                      <a:pt x="1382" y="976"/>
                    </a:lnTo>
                    <a:lnTo>
                      <a:pt x="1384" y="982"/>
                    </a:lnTo>
                    <a:lnTo>
                      <a:pt x="1390" y="988"/>
                    </a:lnTo>
                    <a:lnTo>
                      <a:pt x="1390" y="988"/>
                    </a:lnTo>
                    <a:lnTo>
                      <a:pt x="1394" y="992"/>
                    </a:lnTo>
                    <a:lnTo>
                      <a:pt x="1394" y="996"/>
                    </a:lnTo>
                    <a:lnTo>
                      <a:pt x="1390" y="1002"/>
                    </a:lnTo>
                    <a:lnTo>
                      <a:pt x="1388" y="1006"/>
                    </a:lnTo>
                    <a:lnTo>
                      <a:pt x="1388" y="1008"/>
                    </a:lnTo>
                    <a:lnTo>
                      <a:pt x="1392" y="1012"/>
                    </a:lnTo>
                    <a:lnTo>
                      <a:pt x="1398" y="1014"/>
                    </a:lnTo>
                    <a:lnTo>
                      <a:pt x="1398" y="1014"/>
                    </a:lnTo>
                    <a:lnTo>
                      <a:pt x="1412" y="1020"/>
                    </a:lnTo>
                    <a:lnTo>
                      <a:pt x="1414" y="1024"/>
                    </a:lnTo>
                    <a:lnTo>
                      <a:pt x="1416" y="1026"/>
                    </a:lnTo>
                    <a:lnTo>
                      <a:pt x="1422" y="1036"/>
                    </a:lnTo>
                    <a:lnTo>
                      <a:pt x="1426" y="1042"/>
                    </a:lnTo>
                    <a:lnTo>
                      <a:pt x="1434" y="1052"/>
                    </a:lnTo>
                    <a:lnTo>
                      <a:pt x="1434" y="1052"/>
                    </a:lnTo>
                    <a:lnTo>
                      <a:pt x="1452" y="1064"/>
                    </a:lnTo>
                    <a:lnTo>
                      <a:pt x="1464" y="1070"/>
                    </a:lnTo>
                    <a:lnTo>
                      <a:pt x="1466" y="1074"/>
                    </a:lnTo>
                    <a:lnTo>
                      <a:pt x="1460" y="1076"/>
                    </a:lnTo>
                    <a:lnTo>
                      <a:pt x="1460" y="1076"/>
                    </a:lnTo>
                    <a:lnTo>
                      <a:pt x="1452" y="1080"/>
                    </a:lnTo>
                    <a:lnTo>
                      <a:pt x="1450" y="1086"/>
                    </a:lnTo>
                    <a:lnTo>
                      <a:pt x="1448" y="1092"/>
                    </a:lnTo>
                    <a:lnTo>
                      <a:pt x="1442" y="1100"/>
                    </a:lnTo>
                    <a:lnTo>
                      <a:pt x="1442" y="1100"/>
                    </a:lnTo>
                    <a:lnTo>
                      <a:pt x="1440" y="1104"/>
                    </a:lnTo>
                    <a:lnTo>
                      <a:pt x="1440" y="1108"/>
                    </a:lnTo>
                    <a:lnTo>
                      <a:pt x="1440" y="1112"/>
                    </a:lnTo>
                    <a:lnTo>
                      <a:pt x="1442" y="1114"/>
                    </a:lnTo>
                    <a:lnTo>
                      <a:pt x="1446" y="1116"/>
                    </a:lnTo>
                    <a:lnTo>
                      <a:pt x="1450" y="1114"/>
                    </a:lnTo>
                    <a:lnTo>
                      <a:pt x="1452" y="1112"/>
                    </a:lnTo>
                    <a:lnTo>
                      <a:pt x="1456" y="1106"/>
                    </a:lnTo>
                    <a:lnTo>
                      <a:pt x="1456" y="1106"/>
                    </a:lnTo>
                    <a:lnTo>
                      <a:pt x="1462" y="1092"/>
                    </a:lnTo>
                    <a:lnTo>
                      <a:pt x="1466" y="1088"/>
                    </a:lnTo>
                    <a:lnTo>
                      <a:pt x="1470" y="1084"/>
                    </a:lnTo>
                    <a:lnTo>
                      <a:pt x="1474" y="1082"/>
                    </a:lnTo>
                    <a:lnTo>
                      <a:pt x="1478" y="1084"/>
                    </a:lnTo>
                    <a:lnTo>
                      <a:pt x="1484" y="1088"/>
                    </a:lnTo>
                    <a:lnTo>
                      <a:pt x="1488" y="1094"/>
                    </a:lnTo>
                    <a:lnTo>
                      <a:pt x="1488" y="1094"/>
                    </a:lnTo>
                    <a:lnTo>
                      <a:pt x="1492" y="1104"/>
                    </a:lnTo>
                    <a:lnTo>
                      <a:pt x="1494" y="1112"/>
                    </a:lnTo>
                    <a:lnTo>
                      <a:pt x="1494" y="1118"/>
                    </a:lnTo>
                    <a:lnTo>
                      <a:pt x="1492" y="1124"/>
                    </a:lnTo>
                    <a:lnTo>
                      <a:pt x="1488" y="1134"/>
                    </a:lnTo>
                    <a:lnTo>
                      <a:pt x="1488" y="1138"/>
                    </a:lnTo>
                    <a:lnTo>
                      <a:pt x="1488" y="1144"/>
                    </a:lnTo>
                    <a:lnTo>
                      <a:pt x="1488" y="1144"/>
                    </a:lnTo>
                    <a:lnTo>
                      <a:pt x="1492" y="1152"/>
                    </a:lnTo>
                    <a:lnTo>
                      <a:pt x="1494" y="1160"/>
                    </a:lnTo>
                    <a:lnTo>
                      <a:pt x="1496" y="1164"/>
                    </a:lnTo>
                    <a:lnTo>
                      <a:pt x="1498" y="1164"/>
                    </a:lnTo>
                    <a:lnTo>
                      <a:pt x="1502" y="1162"/>
                    </a:lnTo>
                    <a:lnTo>
                      <a:pt x="1508" y="1158"/>
                    </a:lnTo>
                    <a:lnTo>
                      <a:pt x="1508" y="1158"/>
                    </a:lnTo>
                    <a:lnTo>
                      <a:pt x="1516" y="1150"/>
                    </a:lnTo>
                    <a:lnTo>
                      <a:pt x="1524" y="1142"/>
                    </a:lnTo>
                    <a:lnTo>
                      <a:pt x="1526" y="1138"/>
                    </a:lnTo>
                    <a:lnTo>
                      <a:pt x="1526" y="1132"/>
                    </a:lnTo>
                    <a:lnTo>
                      <a:pt x="1524" y="1118"/>
                    </a:lnTo>
                    <a:lnTo>
                      <a:pt x="1524" y="1118"/>
                    </a:lnTo>
                    <a:lnTo>
                      <a:pt x="1522" y="1106"/>
                    </a:lnTo>
                    <a:lnTo>
                      <a:pt x="1524" y="1098"/>
                    </a:lnTo>
                    <a:lnTo>
                      <a:pt x="1528" y="1094"/>
                    </a:lnTo>
                    <a:lnTo>
                      <a:pt x="1530" y="1090"/>
                    </a:lnTo>
                    <a:lnTo>
                      <a:pt x="1530" y="1090"/>
                    </a:lnTo>
                    <a:lnTo>
                      <a:pt x="1528" y="1098"/>
                    </a:lnTo>
                    <a:lnTo>
                      <a:pt x="1530" y="1106"/>
                    </a:lnTo>
                    <a:lnTo>
                      <a:pt x="1532" y="1118"/>
                    </a:lnTo>
                    <a:lnTo>
                      <a:pt x="1534" y="1130"/>
                    </a:lnTo>
                    <a:lnTo>
                      <a:pt x="1532" y="1136"/>
                    </a:lnTo>
                    <a:lnTo>
                      <a:pt x="1530" y="1140"/>
                    </a:lnTo>
                    <a:lnTo>
                      <a:pt x="1530" y="1140"/>
                    </a:lnTo>
                    <a:lnTo>
                      <a:pt x="1526" y="1142"/>
                    </a:lnTo>
                    <a:lnTo>
                      <a:pt x="1526" y="1146"/>
                    </a:lnTo>
                    <a:lnTo>
                      <a:pt x="1526" y="1152"/>
                    </a:lnTo>
                    <a:lnTo>
                      <a:pt x="1526" y="1160"/>
                    </a:lnTo>
                    <a:lnTo>
                      <a:pt x="1524" y="1162"/>
                    </a:lnTo>
                    <a:lnTo>
                      <a:pt x="1522" y="1166"/>
                    </a:lnTo>
                    <a:lnTo>
                      <a:pt x="1522" y="1166"/>
                    </a:lnTo>
                    <a:lnTo>
                      <a:pt x="1516" y="1172"/>
                    </a:lnTo>
                    <a:lnTo>
                      <a:pt x="1512" y="1178"/>
                    </a:lnTo>
                    <a:lnTo>
                      <a:pt x="1512" y="1182"/>
                    </a:lnTo>
                    <a:lnTo>
                      <a:pt x="1512" y="1186"/>
                    </a:lnTo>
                    <a:lnTo>
                      <a:pt x="1518" y="1192"/>
                    </a:lnTo>
                    <a:lnTo>
                      <a:pt x="1520" y="1194"/>
                    </a:lnTo>
                    <a:lnTo>
                      <a:pt x="1524" y="1198"/>
                    </a:lnTo>
                    <a:lnTo>
                      <a:pt x="1524" y="1198"/>
                    </a:lnTo>
                    <a:lnTo>
                      <a:pt x="1528" y="1210"/>
                    </a:lnTo>
                    <a:lnTo>
                      <a:pt x="1534" y="1222"/>
                    </a:lnTo>
                    <a:lnTo>
                      <a:pt x="1542" y="1232"/>
                    </a:lnTo>
                    <a:lnTo>
                      <a:pt x="1554" y="1244"/>
                    </a:lnTo>
                    <a:lnTo>
                      <a:pt x="1554" y="1244"/>
                    </a:lnTo>
                    <a:lnTo>
                      <a:pt x="1558" y="1246"/>
                    </a:lnTo>
                    <a:lnTo>
                      <a:pt x="1560" y="1244"/>
                    </a:lnTo>
                    <a:lnTo>
                      <a:pt x="1562" y="1236"/>
                    </a:lnTo>
                    <a:lnTo>
                      <a:pt x="1564" y="1230"/>
                    </a:lnTo>
                    <a:lnTo>
                      <a:pt x="1566" y="1224"/>
                    </a:lnTo>
                    <a:lnTo>
                      <a:pt x="1574" y="1218"/>
                    </a:lnTo>
                    <a:lnTo>
                      <a:pt x="1584" y="1216"/>
                    </a:lnTo>
                    <a:lnTo>
                      <a:pt x="1584" y="1216"/>
                    </a:lnTo>
                    <a:lnTo>
                      <a:pt x="1592" y="1216"/>
                    </a:lnTo>
                    <a:lnTo>
                      <a:pt x="1594" y="1216"/>
                    </a:lnTo>
                    <a:lnTo>
                      <a:pt x="1586" y="1222"/>
                    </a:lnTo>
                    <a:lnTo>
                      <a:pt x="1582" y="1228"/>
                    </a:lnTo>
                    <a:lnTo>
                      <a:pt x="1578" y="1234"/>
                    </a:lnTo>
                    <a:lnTo>
                      <a:pt x="1574" y="1240"/>
                    </a:lnTo>
                    <a:lnTo>
                      <a:pt x="1576" y="1248"/>
                    </a:lnTo>
                    <a:lnTo>
                      <a:pt x="1576" y="1248"/>
                    </a:lnTo>
                    <a:lnTo>
                      <a:pt x="1582" y="1258"/>
                    </a:lnTo>
                    <a:lnTo>
                      <a:pt x="1586" y="1260"/>
                    </a:lnTo>
                    <a:lnTo>
                      <a:pt x="1588" y="1262"/>
                    </a:lnTo>
                    <a:lnTo>
                      <a:pt x="1590" y="1274"/>
                    </a:lnTo>
                    <a:lnTo>
                      <a:pt x="1590" y="1274"/>
                    </a:lnTo>
                    <a:lnTo>
                      <a:pt x="1592" y="1280"/>
                    </a:lnTo>
                    <a:lnTo>
                      <a:pt x="1596" y="1280"/>
                    </a:lnTo>
                    <a:lnTo>
                      <a:pt x="1600" y="1280"/>
                    </a:lnTo>
                    <a:lnTo>
                      <a:pt x="1604" y="1278"/>
                    </a:lnTo>
                    <a:lnTo>
                      <a:pt x="1608" y="1278"/>
                    </a:lnTo>
                    <a:lnTo>
                      <a:pt x="1610" y="1278"/>
                    </a:lnTo>
                    <a:lnTo>
                      <a:pt x="1610" y="1280"/>
                    </a:lnTo>
                    <a:lnTo>
                      <a:pt x="1606" y="1290"/>
                    </a:lnTo>
                    <a:lnTo>
                      <a:pt x="1606" y="1290"/>
                    </a:lnTo>
                    <a:lnTo>
                      <a:pt x="1598" y="1306"/>
                    </a:lnTo>
                    <a:lnTo>
                      <a:pt x="1596" y="1318"/>
                    </a:lnTo>
                    <a:lnTo>
                      <a:pt x="1598" y="1322"/>
                    </a:lnTo>
                    <a:lnTo>
                      <a:pt x="1600" y="1322"/>
                    </a:lnTo>
                    <a:lnTo>
                      <a:pt x="1600" y="1322"/>
                    </a:lnTo>
                    <a:lnTo>
                      <a:pt x="1602" y="1322"/>
                    </a:lnTo>
                    <a:lnTo>
                      <a:pt x="1602" y="1324"/>
                    </a:lnTo>
                    <a:lnTo>
                      <a:pt x="1602" y="1330"/>
                    </a:lnTo>
                    <a:lnTo>
                      <a:pt x="1602" y="1336"/>
                    </a:lnTo>
                    <a:lnTo>
                      <a:pt x="1604" y="1340"/>
                    </a:lnTo>
                    <a:lnTo>
                      <a:pt x="1608" y="1342"/>
                    </a:lnTo>
                    <a:lnTo>
                      <a:pt x="1608" y="1342"/>
                    </a:lnTo>
                    <a:lnTo>
                      <a:pt x="1610" y="1342"/>
                    </a:lnTo>
                    <a:lnTo>
                      <a:pt x="1612" y="1340"/>
                    </a:lnTo>
                    <a:lnTo>
                      <a:pt x="1614" y="1330"/>
                    </a:lnTo>
                    <a:lnTo>
                      <a:pt x="1616" y="1320"/>
                    </a:lnTo>
                    <a:lnTo>
                      <a:pt x="1618" y="1316"/>
                    </a:lnTo>
                    <a:lnTo>
                      <a:pt x="1622" y="1314"/>
                    </a:lnTo>
                    <a:lnTo>
                      <a:pt x="1622" y="1314"/>
                    </a:lnTo>
                    <a:lnTo>
                      <a:pt x="1630" y="1310"/>
                    </a:lnTo>
                    <a:lnTo>
                      <a:pt x="1636" y="1304"/>
                    </a:lnTo>
                    <a:lnTo>
                      <a:pt x="1642" y="1300"/>
                    </a:lnTo>
                    <a:lnTo>
                      <a:pt x="1642" y="1300"/>
                    </a:lnTo>
                    <a:lnTo>
                      <a:pt x="1644" y="1304"/>
                    </a:lnTo>
                    <a:lnTo>
                      <a:pt x="1644" y="1304"/>
                    </a:lnTo>
                    <a:lnTo>
                      <a:pt x="1646" y="1306"/>
                    </a:lnTo>
                    <a:lnTo>
                      <a:pt x="1648" y="1308"/>
                    </a:lnTo>
                    <a:lnTo>
                      <a:pt x="1654" y="1308"/>
                    </a:lnTo>
                    <a:lnTo>
                      <a:pt x="1660" y="1308"/>
                    </a:lnTo>
                    <a:lnTo>
                      <a:pt x="1660" y="1310"/>
                    </a:lnTo>
                    <a:lnTo>
                      <a:pt x="1660" y="1314"/>
                    </a:lnTo>
                    <a:lnTo>
                      <a:pt x="1660" y="1314"/>
                    </a:lnTo>
                    <a:lnTo>
                      <a:pt x="1660" y="1318"/>
                    </a:lnTo>
                    <a:lnTo>
                      <a:pt x="1658" y="1318"/>
                    </a:lnTo>
                    <a:lnTo>
                      <a:pt x="1656" y="1316"/>
                    </a:lnTo>
                    <a:lnTo>
                      <a:pt x="1652" y="1314"/>
                    </a:lnTo>
                    <a:lnTo>
                      <a:pt x="1648" y="1312"/>
                    </a:lnTo>
                    <a:lnTo>
                      <a:pt x="1642" y="1314"/>
                    </a:lnTo>
                    <a:lnTo>
                      <a:pt x="1634" y="1318"/>
                    </a:lnTo>
                    <a:lnTo>
                      <a:pt x="1634" y="1318"/>
                    </a:lnTo>
                    <a:lnTo>
                      <a:pt x="1622" y="1330"/>
                    </a:lnTo>
                    <a:lnTo>
                      <a:pt x="1618" y="1336"/>
                    </a:lnTo>
                    <a:lnTo>
                      <a:pt x="1618" y="1342"/>
                    </a:lnTo>
                    <a:lnTo>
                      <a:pt x="1618" y="1350"/>
                    </a:lnTo>
                    <a:lnTo>
                      <a:pt x="1618" y="1350"/>
                    </a:lnTo>
                    <a:lnTo>
                      <a:pt x="1620" y="1356"/>
                    </a:lnTo>
                    <a:lnTo>
                      <a:pt x="1622" y="1358"/>
                    </a:lnTo>
                    <a:lnTo>
                      <a:pt x="1626" y="1360"/>
                    </a:lnTo>
                    <a:lnTo>
                      <a:pt x="1628" y="1362"/>
                    </a:lnTo>
                    <a:lnTo>
                      <a:pt x="1624" y="1366"/>
                    </a:lnTo>
                    <a:lnTo>
                      <a:pt x="1624" y="1366"/>
                    </a:lnTo>
                    <a:lnTo>
                      <a:pt x="1622" y="1368"/>
                    </a:lnTo>
                    <a:lnTo>
                      <a:pt x="1622" y="1370"/>
                    </a:lnTo>
                    <a:lnTo>
                      <a:pt x="1624" y="1372"/>
                    </a:lnTo>
                    <a:lnTo>
                      <a:pt x="1626" y="1374"/>
                    </a:lnTo>
                    <a:lnTo>
                      <a:pt x="1624" y="1376"/>
                    </a:lnTo>
                    <a:lnTo>
                      <a:pt x="1624" y="1376"/>
                    </a:lnTo>
                    <a:lnTo>
                      <a:pt x="1620" y="1378"/>
                    </a:lnTo>
                    <a:lnTo>
                      <a:pt x="1620" y="1382"/>
                    </a:lnTo>
                    <a:lnTo>
                      <a:pt x="1620" y="1384"/>
                    </a:lnTo>
                    <a:lnTo>
                      <a:pt x="1622" y="1386"/>
                    </a:lnTo>
                    <a:lnTo>
                      <a:pt x="1630" y="1392"/>
                    </a:lnTo>
                    <a:lnTo>
                      <a:pt x="1642" y="1396"/>
                    </a:lnTo>
                    <a:lnTo>
                      <a:pt x="1642" y="1396"/>
                    </a:lnTo>
                    <a:lnTo>
                      <a:pt x="1650" y="1398"/>
                    </a:lnTo>
                    <a:lnTo>
                      <a:pt x="1656" y="1396"/>
                    </a:lnTo>
                    <a:lnTo>
                      <a:pt x="1662" y="1394"/>
                    </a:lnTo>
                    <a:lnTo>
                      <a:pt x="1670" y="1394"/>
                    </a:lnTo>
                    <a:lnTo>
                      <a:pt x="1670" y="1394"/>
                    </a:lnTo>
                    <a:lnTo>
                      <a:pt x="1676" y="1396"/>
                    </a:lnTo>
                    <a:lnTo>
                      <a:pt x="1676" y="1398"/>
                    </a:lnTo>
                    <a:lnTo>
                      <a:pt x="1676" y="1400"/>
                    </a:lnTo>
                    <a:lnTo>
                      <a:pt x="1682" y="1400"/>
                    </a:lnTo>
                    <a:lnTo>
                      <a:pt x="1682" y="1400"/>
                    </a:lnTo>
                    <a:lnTo>
                      <a:pt x="1688" y="1402"/>
                    </a:lnTo>
                    <a:lnTo>
                      <a:pt x="1688" y="1404"/>
                    </a:lnTo>
                    <a:lnTo>
                      <a:pt x="1686" y="1412"/>
                    </a:lnTo>
                    <a:lnTo>
                      <a:pt x="1686" y="1416"/>
                    </a:lnTo>
                    <a:lnTo>
                      <a:pt x="1686" y="1420"/>
                    </a:lnTo>
                    <a:lnTo>
                      <a:pt x="1688" y="1422"/>
                    </a:lnTo>
                    <a:lnTo>
                      <a:pt x="1694" y="1420"/>
                    </a:lnTo>
                    <a:lnTo>
                      <a:pt x="1694" y="1420"/>
                    </a:lnTo>
                    <a:lnTo>
                      <a:pt x="1700" y="1420"/>
                    </a:lnTo>
                    <a:lnTo>
                      <a:pt x="1702" y="1422"/>
                    </a:lnTo>
                    <a:lnTo>
                      <a:pt x="1706" y="1424"/>
                    </a:lnTo>
                    <a:lnTo>
                      <a:pt x="1714" y="1422"/>
                    </a:lnTo>
                    <a:lnTo>
                      <a:pt x="1714" y="1422"/>
                    </a:lnTo>
                    <a:lnTo>
                      <a:pt x="1718" y="1422"/>
                    </a:lnTo>
                    <a:lnTo>
                      <a:pt x="1722" y="1422"/>
                    </a:lnTo>
                    <a:lnTo>
                      <a:pt x="1730" y="1426"/>
                    </a:lnTo>
                    <a:lnTo>
                      <a:pt x="1736" y="1430"/>
                    </a:lnTo>
                    <a:lnTo>
                      <a:pt x="1738" y="1430"/>
                    </a:lnTo>
                    <a:lnTo>
                      <a:pt x="1742" y="1428"/>
                    </a:lnTo>
                    <a:lnTo>
                      <a:pt x="1742" y="1428"/>
                    </a:lnTo>
                    <a:lnTo>
                      <a:pt x="1744" y="1428"/>
                    </a:lnTo>
                    <a:lnTo>
                      <a:pt x="1748" y="1430"/>
                    </a:lnTo>
                    <a:lnTo>
                      <a:pt x="1750" y="1434"/>
                    </a:lnTo>
                    <a:lnTo>
                      <a:pt x="1750" y="1442"/>
                    </a:lnTo>
                    <a:lnTo>
                      <a:pt x="1748" y="1444"/>
                    </a:lnTo>
                    <a:lnTo>
                      <a:pt x="1744" y="1446"/>
                    </a:lnTo>
                    <a:lnTo>
                      <a:pt x="1744" y="1446"/>
                    </a:lnTo>
                    <a:lnTo>
                      <a:pt x="1742" y="1448"/>
                    </a:lnTo>
                    <a:lnTo>
                      <a:pt x="1742" y="1450"/>
                    </a:lnTo>
                    <a:lnTo>
                      <a:pt x="1748" y="1458"/>
                    </a:lnTo>
                    <a:lnTo>
                      <a:pt x="1758" y="1464"/>
                    </a:lnTo>
                    <a:lnTo>
                      <a:pt x="1764" y="1464"/>
                    </a:lnTo>
                    <a:lnTo>
                      <a:pt x="1768" y="1464"/>
                    </a:lnTo>
                    <a:lnTo>
                      <a:pt x="1768" y="1464"/>
                    </a:lnTo>
                    <a:lnTo>
                      <a:pt x="1774" y="1458"/>
                    </a:lnTo>
                    <a:lnTo>
                      <a:pt x="1778" y="1454"/>
                    </a:lnTo>
                    <a:lnTo>
                      <a:pt x="1778" y="1452"/>
                    </a:lnTo>
                    <a:lnTo>
                      <a:pt x="1778" y="1454"/>
                    </a:lnTo>
                    <a:lnTo>
                      <a:pt x="1780" y="1460"/>
                    </a:lnTo>
                    <a:lnTo>
                      <a:pt x="1780" y="1460"/>
                    </a:lnTo>
                    <a:lnTo>
                      <a:pt x="1780" y="1468"/>
                    </a:lnTo>
                    <a:lnTo>
                      <a:pt x="1784" y="1470"/>
                    </a:lnTo>
                    <a:lnTo>
                      <a:pt x="1786" y="1470"/>
                    </a:lnTo>
                    <a:lnTo>
                      <a:pt x="1786" y="1474"/>
                    </a:lnTo>
                    <a:lnTo>
                      <a:pt x="1786" y="1474"/>
                    </a:lnTo>
                    <a:lnTo>
                      <a:pt x="1784" y="1476"/>
                    </a:lnTo>
                    <a:lnTo>
                      <a:pt x="1782" y="1476"/>
                    </a:lnTo>
                    <a:lnTo>
                      <a:pt x="1780" y="1472"/>
                    </a:lnTo>
                    <a:lnTo>
                      <a:pt x="1776" y="1468"/>
                    </a:lnTo>
                    <a:lnTo>
                      <a:pt x="1774" y="1468"/>
                    </a:lnTo>
                    <a:lnTo>
                      <a:pt x="1772" y="1470"/>
                    </a:lnTo>
                    <a:lnTo>
                      <a:pt x="1772" y="1470"/>
                    </a:lnTo>
                    <a:lnTo>
                      <a:pt x="1770" y="1472"/>
                    </a:lnTo>
                    <a:lnTo>
                      <a:pt x="1772" y="1476"/>
                    </a:lnTo>
                    <a:lnTo>
                      <a:pt x="1780" y="1484"/>
                    </a:lnTo>
                    <a:lnTo>
                      <a:pt x="1790" y="1486"/>
                    </a:lnTo>
                    <a:lnTo>
                      <a:pt x="1794" y="1486"/>
                    </a:lnTo>
                    <a:lnTo>
                      <a:pt x="1794" y="1484"/>
                    </a:lnTo>
                    <a:lnTo>
                      <a:pt x="1794" y="1484"/>
                    </a:lnTo>
                    <a:lnTo>
                      <a:pt x="1796" y="1478"/>
                    </a:lnTo>
                    <a:lnTo>
                      <a:pt x="1800" y="1474"/>
                    </a:lnTo>
                    <a:lnTo>
                      <a:pt x="1804" y="1474"/>
                    </a:lnTo>
                    <a:lnTo>
                      <a:pt x="1804" y="1478"/>
                    </a:lnTo>
                    <a:lnTo>
                      <a:pt x="1804" y="1478"/>
                    </a:lnTo>
                    <a:lnTo>
                      <a:pt x="1804" y="1486"/>
                    </a:lnTo>
                    <a:lnTo>
                      <a:pt x="1806" y="1492"/>
                    </a:lnTo>
                    <a:lnTo>
                      <a:pt x="1808" y="1498"/>
                    </a:lnTo>
                    <a:lnTo>
                      <a:pt x="1808" y="1504"/>
                    </a:lnTo>
                    <a:lnTo>
                      <a:pt x="1808" y="1504"/>
                    </a:lnTo>
                    <a:lnTo>
                      <a:pt x="1808" y="1510"/>
                    </a:lnTo>
                    <a:lnTo>
                      <a:pt x="1810" y="1512"/>
                    </a:lnTo>
                    <a:lnTo>
                      <a:pt x="1812" y="1510"/>
                    </a:lnTo>
                    <a:lnTo>
                      <a:pt x="1816" y="1506"/>
                    </a:lnTo>
                    <a:lnTo>
                      <a:pt x="1816" y="1506"/>
                    </a:lnTo>
                    <a:lnTo>
                      <a:pt x="1818" y="1504"/>
                    </a:lnTo>
                    <a:lnTo>
                      <a:pt x="1820" y="1506"/>
                    </a:lnTo>
                    <a:lnTo>
                      <a:pt x="1822" y="1508"/>
                    </a:lnTo>
                    <a:lnTo>
                      <a:pt x="1822" y="1508"/>
                    </a:lnTo>
                    <a:lnTo>
                      <a:pt x="1822" y="1516"/>
                    </a:lnTo>
                    <a:lnTo>
                      <a:pt x="1824" y="1520"/>
                    </a:lnTo>
                    <a:lnTo>
                      <a:pt x="1828" y="1526"/>
                    </a:lnTo>
                    <a:lnTo>
                      <a:pt x="1832" y="1528"/>
                    </a:lnTo>
                    <a:lnTo>
                      <a:pt x="1832" y="1530"/>
                    </a:lnTo>
                    <a:lnTo>
                      <a:pt x="1832" y="1534"/>
                    </a:lnTo>
                    <a:lnTo>
                      <a:pt x="1832" y="1534"/>
                    </a:lnTo>
                    <a:lnTo>
                      <a:pt x="1832" y="1538"/>
                    </a:lnTo>
                    <a:lnTo>
                      <a:pt x="1830" y="1538"/>
                    </a:lnTo>
                    <a:lnTo>
                      <a:pt x="1826" y="1540"/>
                    </a:lnTo>
                    <a:lnTo>
                      <a:pt x="1824" y="1540"/>
                    </a:lnTo>
                    <a:lnTo>
                      <a:pt x="1824" y="1542"/>
                    </a:lnTo>
                    <a:lnTo>
                      <a:pt x="1830" y="1550"/>
                    </a:lnTo>
                    <a:lnTo>
                      <a:pt x="1830" y="1550"/>
                    </a:lnTo>
                    <a:lnTo>
                      <a:pt x="1836" y="1562"/>
                    </a:lnTo>
                    <a:lnTo>
                      <a:pt x="1840" y="1570"/>
                    </a:lnTo>
                    <a:lnTo>
                      <a:pt x="1840" y="1582"/>
                    </a:lnTo>
                    <a:lnTo>
                      <a:pt x="1840" y="1600"/>
                    </a:lnTo>
                    <a:lnTo>
                      <a:pt x="1840" y="1600"/>
                    </a:lnTo>
                    <a:lnTo>
                      <a:pt x="1838" y="1608"/>
                    </a:lnTo>
                    <a:lnTo>
                      <a:pt x="1836" y="1610"/>
                    </a:lnTo>
                    <a:lnTo>
                      <a:pt x="1834" y="1608"/>
                    </a:lnTo>
                    <a:lnTo>
                      <a:pt x="1834" y="1604"/>
                    </a:lnTo>
                    <a:lnTo>
                      <a:pt x="1828" y="1570"/>
                    </a:lnTo>
                    <a:lnTo>
                      <a:pt x="1828" y="1570"/>
                    </a:lnTo>
                    <a:lnTo>
                      <a:pt x="1824" y="1564"/>
                    </a:lnTo>
                    <a:lnTo>
                      <a:pt x="1816" y="1560"/>
                    </a:lnTo>
                    <a:lnTo>
                      <a:pt x="1808" y="1558"/>
                    </a:lnTo>
                    <a:lnTo>
                      <a:pt x="1798" y="1556"/>
                    </a:lnTo>
                    <a:lnTo>
                      <a:pt x="1776" y="1554"/>
                    </a:lnTo>
                    <a:lnTo>
                      <a:pt x="1766" y="1552"/>
                    </a:lnTo>
                    <a:lnTo>
                      <a:pt x="1758" y="1548"/>
                    </a:lnTo>
                    <a:lnTo>
                      <a:pt x="1758" y="1548"/>
                    </a:lnTo>
                    <a:lnTo>
                      <a:pt x="1752" y="1546"/>
                    </a:lnTo>
                    <a:lnTo>
                      <a:pt x="1746" y="1546"/>
                    </a:lnTo>
                    <a:lnTo>
                      <a:pt x="1744" y="1548"/>
                    </a:lnTo>
                    <a:lnTo>
                      <a:pt x="1742" y="1552"/>
                    </a:lnTo>
                    <a:lnTo>
                      <a:pt x="1744" y="1556"/>
                    </a:lnTo>
                    <a:lnTo>
                      <a:pt x="1746" y="1564"/>
                    </a:lnTo>
                    <a:lnTo>
                      <a:pt x="1754" y="1578"/>
                    </a:lnTo>
                    <a:lnTo>
                      <a:pt x="1754" y="1578"/>
                    </a:lnTo>
                    <a:lnTo>
                      <a:pt x="1758" y="1586"/>
                    </a:lnTo>
                    <a:lnTo>
                      <a:pt x="1764" y="1598"/>
                    </a:lnTo>
                    <a:lnTo>
                      <a:pt x="1770" y="1626"/>
                    </a:lnTo>
                    <a:lnTo>
                      <a:pt x="1774" y="1658"/>
                    </a:lnTo>
                    <a:lnTo>
                      <a:pt x="1774" y="1690"/>
                    </a:lnTo>
                    <a:lnTo>
                      <a:pt x="1774" y="1690"/>
                    </a:lnTo>
                    <a:lnTo>
                      <a:pt x="1774" y="1726"/>
                    </a:lnTo>
                    <a:lnTo>
                      <a:pt x="1770" y="1768"/>
                    </a:lnTo>
                    <a:lnTo>
                      <a:pt x="1766" y="1810"/>
                    </a:lnTo>
                    <a:lnTo>
                      <a:pt x="1762" y="1828"/>
                    </a:lnTo>
                    <a:lnTo>
                      <a:pt x="1756" y="1842"/>
                    </a:lnTo>
                    <a:lnTo>
                      <a:pt x="1756" y="1842"/>
                    </a:lnTo>
                    <a:lnTo>
                      <a:pt x="1754" y="1854"/>
                    </a:lnTo>
                    <a:lnTo>
                      <a:pt x="1754" y="1870"/>
                    </a:lnTo>
                    <a:lnTo>
                      <a:pt x="1756" y="1886"/>
                    </a:lnTo>
                    <a:lnTo>
                      <a:pt x="1760" y="1904"/>
                    </a:lnTo>
                    <a:lnTo>
                      <a:pt x="1764" y="1920"/>
                    </a:lnTo>
                    <a:lnTo>
                      <a:pt x="1766" y="1938"/>
                    </a:lnTo>
                    <a:lnTo>
                      <a:pt x="1766" y="1956"/>
                    </a:lnTo>
                    <a:lnTo>
                      <a:pt x="1762" y="1972"/>
                    </a:lnTo>
                    <a:lnTo>
                      <a:pt x="1762" y="1972"/>
                    </a:lnTo>
                    <a:lnTo>
                      <a:pt x="1760" y="1986"/>
                    </a:lnTo>
                    <a:lnTo>
                      <a:pt x="1758" y="1996"/>
                    </a:lnTo>
                    <a:lnTo>
                      <a:pt x="1762" y="2006"/>
                    </a:lnTo>
                    <a:lnTo>
                      <a:pt x="1766" y="2012"/>
                    </a:lnTo>
                    <a:lnTo>
                      <a:pt x="1774" y="2030"/>
                    </a:lnTo>
                    <a:lnTo>
                      <a:pt x="1778" y="2042"/>
                    </a:lnTo>
                    <a:lnTo>
                      <a:pt x="1780" y="2056"/>
                    </a:lnTo>
                    <a:lnTo>
                      <a:pt x="1780" y="2056"/>
                    </a:lnTo>
                    <a:lnTo>
                      <a:pt x="1784" y="2072"/>
                    </a:lnTo>
                    <a:lnTo>
                      <a:pt x="1786" y="2082"/>
                    </a:lnTo>
                    <a:lnTo>
                      <a:pt x="1792" y="2090"/>
                    </a:lnTo>
                    <a:lnTo>
                      <a:pt x="1798" y="2096"/>
                    </a:lnTo>
                    <a:lnTo>
                      <a:pt x="1808" y="2104"/>
                    </a:lnTo>
                    <a:lnTo>
                      <a:pt x="1812" y="2110"/>
                    </a:lnTo>
                    <a:lnTo>
                      <a:pt x="1814" y="2118"/>
                    </a:lnTo>
                    <a:lnTo>
                      <a:pt x="1814" y="2118"/>
                    </a:lnTo>
                    <a:lnTo>
                      <a:pt x="1816" y="2124"/>
                    </a:lnTo>
                    <a:lnTo>
                      <a:pt x="1818" y="2128"/>
                    </a:lnTo>
                    <a:lnTo>
                      <a:pt x="1824" y="2132"/>
                    </a:lnTo>
                    <a:lnTo>
                      <a:pt x="1828" y="2136"/>
                    </a:lnTo>
                    <a:lnTo>
                      <a:pt x="1832" y="2140"/>
                    </a:lnTo>
                    <a:lnTo>
                      <a:pt x="1834" y="2146"/>
                    </a:lnTo>
                    <a:lnTo>
                      <a:pt x="1836" y="2158"/>
                    </a:lnTo>
                    <a:lnTo>
                      <a:pt x="1836" y="2158"/>
                    </a:lnTo>
                    <a:lnTo>
                      <a:pt x="1838" y="2170"/>
                    </a:lnTo>
                    <a:lnTo>
                      <a:pt x="1842" y="2178"/>
                    </a:lnTo>
                    <a:lnTo>
                      <a:pt x="1846" y="2182"/>
                    </a:lnTo>
                    <a:lnTo>
                      <a:pt x="1852" y="2186"/>
                    </a:lnTo>
                    <a:lnTo>
                      <a:pt x="1856" y="2188"/>
                    </a:lnTo>
                    <a:lnTo>
                      <a:pt x="1860" y="2190"/>
                    </a:lnTo>
                    <a:lnTo>
                      <a:pt x="1862" y="2194"/>
                    </a:lnTo>
                    <a:lnTo>
                      <a:pt x="1860" y="2200"/>
                    </a:lnTo>
                    <a:lnTo>
                      <a:pt x="1860" y="2200"/>
                    </a:lnTo>
                    <a:lnTo>
                      <a:pt x="1858" y="2208"/>
                    </a:lnTo>
                    <a:lnTo>
                      <a:pt x="1858" y="2214"/>
                    </a:lnTo>
                    <a:lnTo>
                      <a:pt x="1860" y="2218"/>
                    </a:lnTo>
                    <a:lnTo>
                      <a:pt x="1862" y="2224"/>
                    </a:lnTo>
                    <a:lnTo>
                      <a:pt x="1872" y="2238"/>
                    </a:lnTo>
                    <a:lnTo>
                      <a:pt x="1890" y="2260"/>
                    </a:lnTo>
                    <a:lnTo>
                      <a:pt x="1890" y="2260"/>
                    </a:lnTo>
                    <a:lnTo>
                      <a:pt x="1900" y="2272"/>
                    </a:lnTo>
                    <a:lnTo>
                      <a:pt x="1904" y="2282"/>
                    </a:lnTo>
                    <a:lnTo>
                      <a:pt x="1908" y="2292"/>
                    </a:lnTo>
                    <a:lnTo>
                      <a:pt x="1908" y="2298"/>
                    </a:lnTo>
                    <a:lnTo>
                      <a:pt x="1910" y="2310"/>
                    </a:lnTo>
                    <a:lnTo>
                      <a:pt x="1912" y="2314"/>
                    </a:lnTo>
                    <a:lnTo>
                      <a:pt x="1916" y="2318"/>
                    </a:lnTo>
                    <a:lnTo>
                      <a:pt x="1916" y="2318"/>
                    </a:lnTo>
                    <a:lnTo>
                      <a:pt x="1920" y="2322"/>
                    </a:lnTo>
                    <a:lnTo>
                      <a:pt x="1926" y="2324"/>
                    </a:lnTo>
                    <a:lnTo>
                      <a:pt x="1940" y="2326"/>
                    </a:lnTo>
                    <a:lnTo>
                      <a:pt x="1948" y="2328"/>
                    </a:lnTo>
                    <a:lnTo>
                      <a:pt x="1958" y="2332"/>
                    </a:lnTo>
                    <a:lnTo>
                      <a:pt x="1968" y="2336"/>
                    </a:lnTo>
                    <a:lnTo>
                      <a:pt x="1978" y="2344"/>
                    </a:lnTo>
                    <a:lnTo>
                      <a:pt x="1978" y="2344"/>
                    </a:lnTo>
                    <a:lnTo>
                      <a:pt x="1986" y="2352"/>
                    </a:lnTo>
                    <a:lnTo>
                      <a:pt x="1994" y="2358"/>
                    </a:lnTo>
                    <a:lnTo>
                      <a:pt x="2006" y="2360"/>
                    </a:lnTo>
                    <a:lnTo>
                      <a:pt x="2016" y="2364"/>
                    </a:lnTo>
                    <a:lnTo>
                      <a:pt x="2022" y="2368"/>
                    </a:lnTo>
                    <a:lnTo>
                      <a:pt x="2030" y="2374"/>
                    </a:lnTo>
                    <a:lnTo>
                      <a:pt x="2030" y="2374"/>
                    </a:lnTo>
                    <a:lnTo>
                      <a:pt x="2036" y="2382"/>
                    </a:lnTo>
                    <a:lnTo>
                      <a:pt x="2040" y="2388"/>
                    </a:lnTo>
                    <a:lnTo>
                      <a:pt x="2046" y="2400"/>
                    </a:lnTo>
                    <a:lnTo>
                      <a:pt x="2048" y="2410"/>
                    </a:lnTo>
                    <a:lnTo>
                      <a:pt x="2052" y="2424"/>
                    </a:lnTo>
                    <a:lnTo>
                      <a:pt x="2052" y="2424"/>
                    </a:lnTo>
                    <a:lnTo>
                      <a:pt x="2052" y="2424"/>
                    </a:lnTo>
                    <a:lnTo>
                      <a:pt x="2052" y="2424"/>
                    </a:lnTo>
                    <a:lnTo>
                      <a:pt x="2066" y="2454"/>
                    </a:lnTo>
                    <a:lnTo>
                      <a:pt x="2078" y="2480"/>
                    </a:lnTo>
                    <a:lnTo>
                      <a:pt x="2092" y="2520"/>
                    </a:lnTo>
                    <a:lnTo>
                      <a:pt x="2100" y="2548"/>
                    </a:lnTo>
                    <a:lnTo>
                      <a:pt x="2106" y="2560"/>
                    </a:lnTo>
                    <a:lnTo>
                      <a:pt x="2112" y="2568"/>
                    </a:lnTo>
                    <a:lnTo>
                      <a:pt x="2112" y="2568"/>
                    </a:lnTo>
                    <a:lnTo>
                      <a:pt x="2120" y="2578"/>
                    </a:lnTo>
                    <a:lnTo>
                      <a:pt x="2130" y="2586"/>
                    </a:lnTo>
                    <a:lnTo>
                      <a:pt x="2150" y="2604"/>
                    </a:lnTo>
                    <a:lnTo>
                      <a:pt x="2160" y="2614"/>
                    </a:lnTo>
                    <a:lnTo>
                      <a:pt x="2166" y="2624"/>
                    </a:lnTo>
                    <a:lnTo>
                      <a:pt x="2170" y="2636"/>
                    </a:lnTo>
                    <a:lnTo>
                      <a:pt x="2170" y="2650"/>
                    </a:lnTo>
                    <a:lnTo>
                      <a:pt x="2170" y="2650"/>
                    </a:lnTo>
                    <a:lnTo>
                      <a:pt x="2170" y="2656"/>
                    </a:lnTo>
                    <a:lnTo>
                      <a:pt x="2168" y="2662"/>
                    </a:lnTo>
                    <a:lnTo>
                      <a:pt x="2164" y="2664"/>
                    </a:lnTo>
                    <a:lnTo>
                      <a:pt x="2162" y="2668"/>
                    </a:lnTo>
                    <a:lnTo>
                      <a:pt x="2154" y="2668"/>
                    </a:lnTo>
                    <a:lnTo>
                      <a:pt x="2148" y="2668"/>
                    </a:lnTo>
                    <a:lnTo>
                      <a:pt x="2142" y="2668"/>
                    </a:lnTo>
                    <a:lnTo>
                      <a:pt x="2138" y="2668"/>
                    </a:lnTo>
                    <a:lnTo>
                      <a:pt x="2140" y="2672"/>
                    </a:lnTo>
                    <a:lnTo>
                      <a:pt x="2146" y="2682"/>
                    </a:lnTo>
                    <a:lnTo>
                      <a:pt x="2146" y="2682"/>
                    </a:lnTo>
                    <a:lnTo>
                      <a:pt x="2156" y="2692"/>
                    </a:lnTo>
                    <a:lnTo>
                      <a:pt x="2166" y="2700"/>
                    </a:lnTo>
                    <a:lnTo>
                      <a:pt x="2188" y="2716"/>
                    </a:lnTo>
                    <a:lnTo>
                      <a:pt x="2212" y="2730"/>
                    </a:lnTo>
                    <a:lnTo>
                      <a:pt x="2226" y="2738"/>
                    </a:lnTo>
                    <a:lnTo>
                      <a:pt x="2238" y="2748"/>
                    </a:lnTo>
                    <a:lnTo>
                      <a:pt x="2238" y="2748"/>
                    </a:lnTo>
                    <a:lnTo>
                      <a:pt x="2244" y="2754"/>
                    </a:lnTo>
                    <a:lnTo>
                      <a:pt x="2248" y="2758"/>
                    </a:lnTo>
                    <a:lnTo>
                      <a:pt x="2250" y="2764"/>
                    </a:lnTo>
                    <a:lnTo>
                      <a:pt x="2252" y="2770"/>
                    </a:lnTo>
                    <a:lnTo>
                      <a:pt x="2250" y="2782"/>
                    </a:lnTo>
                    <a:lnTo>
                      <a:pt x="2250" y="2794"/>
                    </a:lnTo>
                    <a:lnTo>
                      <a:pt x="2248" y="2808"/>
                    </a:lnTo>
                    <a:lnTo>
                      <a:pt x="2250" y="2814"/>
                    </a:lnTo>
                    <a:lnTo>
                      <a:pt x="2252" y="2820"/>
                    </a:lnTo>
                    <a:lnTo>
                      <a:pt x="2256" y="2828"/>
                    </a:lnTo>
                    <a:lnTo>
                      <a:pt x="2262" y="2834"/>
                    </a:lnTo>
                    <a:lnTo>
                      <a:pt x="2270" y="2842"/>
                    </a:lnTo>
                    <a:lnTo>
                      <a:pt x="2280" y="2850"/>
                    </a:lnTo>
                    <a:lnTo>
                      <a:pt x="2280" y="2850"/>
                    </a:lnTo>
                    <a:lnTo>
                      <a:pt x="2300" y="2866"/>
                    </a:lnTo>
                    <a:lnTo>
                      <a:pt x="2316" y="2882"/>
                    </a:lnTo>
                    <a:lnTo>
                      <a:pt x="2326" y="2894"/>
                    </a:lnTo>
                    <a:lnTo>
                      <a:pt x="2332" y="2906"/>
                    </a:lnTo>
                    <a:lnTo>
                      <a:pt x="2336" y="2914"/>
                    </a:lnTo>
                    <a:lnTo>
                      <a:pt x="2340" y="2918"/>
                    </a:lnTo>
                    <a:lnTo>
                      <a:pt x="2344" y="2920"/>
                    </a:lnTo>
                    <a:lnTo>
                      <a:pt x="2350" y="2916"/>
                    </a:lnTo>
                    <a:lnTo>
                      <a:pt x="2350" y="2916"/>
                    </a:lnTo>
                    <a:lnTo>
                      <a:pt x="2358" y="2910"/>
                    </a:lnTo>
                    <a:lnTo>
                      <a:pt x="2362" y="2906"/>
                    </a:lnTo>
                    <a:lnTo>
                      <a:pt x="2364" y="2900"/>
                    </a:lnTo>
                    <a:lnTo>
                      <a:pt x="2364" y="2896"/>
                    </a:lnTo>
                    <a:lnTo>
                      <a:pt x="2358" y="2884"/>
                    </a:lnTo>
                    <a:lnTo>
                      <a:pt x="2346" y="2864"/>
                    </a:lnTo>
                    <a:lnTo>
                      <a:pt x="2346" y="2864"/>
                    </a:lnTo>
                    <a:lnTo>
                      <a:pt x="2340" y="2856"/>
                    </a:lnTo>
                    <a:lnTo>
                      <a:pt x="2336" y="2850"/>
                    </a:lnTo>
                    <a:lnTo>
                      <a:pt x="2332" y="2850"/>
                    </a:lnTo>
                    <a:lnTo>
                      <a:pt x="2330" y="2850"/>
                    </a:lnTo>
                    <a:lnTo>
                      <a:pt x="2324" y="2854"/>
                    </a:lnTo>
                    <a:lnTo>
                      <a:pt x="2320" y="2854"/>
                    </a:lnTo>
                    <a:lnTo>
                      <a:pt x="2316" y="2850"/>
                    </a:lnTo>
                    <a:lnTo>
                      <a:pt x="2316" y="2850"/>
                    </a:lnTo>
                    <a:lnTo>
                      <a:pt x="2312" y="2846"/>
                    </a:lnTo>
                    <a:lnTo>
                      <a:pt x="2310" y="2842"/>
                    </a:lnTo>
                    <a:lnTo>
                      <a:pt x="2310" y="2832"/>
                    </a:lnTo>
                    <a:lnTo>
                      <a:pt x="2310" y="2826"/>
                    </a:lnTo>
                    <a:lnTo>
                      <a:pt x="2310" y="2820"/>
                    </a:lnTo>
                    <a:lnTo>
                      <a:pt x="2306" y="2810"/>
                    </a:lnTo>
                    <a:lnTo>
                      <a:pt x="2300" y="2798"/>
                    </a:lnTo>
                    <a:lnTo>
                      <a:pt x="2300" y="2798"/>
                    </a:lnTo>
                    <a:lnTo>
                      <a:pt x="2290" y="2776"/>
                    </a:lnTo>
                    <a:lnTo>
                      <a:pt x="2286" y="2762"/>
                    </a:lnTo>
                    <a:lnTo>
                      <a:pt x="2282" y="2748"/>
                    </a:lnTo>
                    <a:lnTo>
                      <a:pt x="2276" y="2730"/>
                    </a:lnTo>
                    <a:lnTo>
                      <a:pt x="2276" y="2730"/>
                    </a:lnTo>
                    <a:lnTo>
                      <a:pt x="2270" y="2718"/>
                    </a:lnTo>
                    <a:lnTo>
                      <a:pt x="2264" y="2708"/>
                    </a:lnTo>
                    <a:lnTo>
                      <a:pt x="2250" y="2690"/>
                    </a:lnTo>
                    <a:lnTo>
                      <a:pt x="2236" y="2672"/>
                    </a:lnTo>
                    <a:lnTo>
                      <a:pt x="2230" y="2662"/>
                    </a:lnTo>
                    <a:lnTo>
                      <a:pt x="2224" y="2648"/>
                    </a:lnTo>
                    <a:lnTo>
                      <a:pt x="2224" y="2648"/>
                    </a:lnTo>
                    <a:lnTo>
                      <a:pt x="2220" y="2636"/>
                    </a:lnTo>
                    <a:lnTo>
                      <a:pt x="2214" y="2624"/>
                    </a:lnTo>
                    <a:lnTo>
                      <a:pt x="2198" y="2604"/>
                    </a:lnTo>
                    <a:lnTo>
                      <a:pt x="2182" y="2584"/>
                    </a:lnTo>
                    <a:lnTo>
                      <a:pt x="2168" y="2564"/>
                    </a:lnTo>
                    <a:lnTo>
                      <a:pt x="2168" y="2564"/>
                    </a:lnTo>
                    <a:lnTo>
                      <a:pt x="2160" y="2550"/>
                    </a:lnTo>
                    <a:lnTo>
                      <a:pt x="2154" y="2534"/>
                    </a:lnTo>
                    <a:lnTo>
                      <a:pt x="2148" y="2516"/>
                    </a:lnTo>
                    <a:lnTo>
                      <a:pt x="2144" y="2498"/>
                    </a:lnTo>
                    <a:lnTo>
                      <a:pt x="2142" y="2482"/>
                    </a:lnTo>
                    <a:lnTo>
                      <a:pt x="2142" y="2470"/>
                    </a:lnTo>
                    <a:lnTo>
                      <a:pt x="2144" y="2466"/>
                    </a:lnTo>
                    <a:lnTo>
                      <a:pt x="2146" y="2464"/>
                    </a:lnTo>
                    <a:lnTo>
                      <a:pt x="2148" y="2464"/>
                    </a:lnTo>
                    <a:lnTo>
                      <a:pt x="2154" y="2466"/>
                    </a:lnTo>
                    <a:lnTo>
                      <a:pt x="2154" y="2466"/>
                    </a:lnTo>
                    <a:lnTo>
                      <a:pt x="2168" y="2474"/>
                    </a:lnTo>
                    <a:lnTo>
                      <a:pt x="2172" y="2476"/>
                    </a:lnTo>
                    <a:lnTo>
                      <a:pt x="2178" y="2474"/>
                    </a:lnTo>
                    <a:lnTo>
                      <a:pt x="2186" y="2478"/>
                    </a:lnTo>
                    <a:lnTo>
                      <a:pt x="2186" y="2478"/>
                    </a:lnTo>
                    <a:lnTo>
                      <a:pt x="2198" y="2484"/>
                    </a:lnTo>
                    <a:lnTo>
                      <a:pt x="2202" y="2488"/>
                    </a:lnTo>
                    <a:lnTo>
                      <a:pt x="2206" y="2492"/>
                    </a:lnTo>
                    <a:lnTo>
                      <a:pt x="2214" y="2508"/>
                    </a:lnTo>
                    <a:lnTo>
                      <a:pt x="2222" y="2536"/>
                    </a:lnTo>
                    <a:lnTo>
                      <a:pt x="2222" y="2536"/>
                    </a:lnTo>
                    <a:lnTo>
                      <a:pt x="2228" y="2556"/>
                    </a:lnTo>
                    <a:lnTo>
                      <a:pt x="2236" y="2574"/>
                    </a:lnTo>
                    <a:lnTo>
                      <a:pt x="2244" y="2594"/>
                    </a:lnTo>
                    <a:lnTo>
                      <a:pt x="2254" y="2612"/>
                    </a:lnTo>
                    <a:lnTo>
                      <a:pt x="2264" y="2628"/>
                    </a:lnTo>
                    <a:lnTo>
                      <a:pt x="2276" y="2642"/>
                    </a:lnTo>
                    <a:lnTo>
                      <a:pt x="2288" y="2654"/>
                    </a:lnTo>
                    <a:lnTo>
                      <a:pt x="2300" y="2664"/>
                    </a:lnTo>
                    <a:lnTo>
                      <a:pt x="2300" y="2664"/>
                    </a:lnTo>
                    <a:lnTo>
                      <a:pt x="2308" y="2672"/>
                    </a:lnTo>
                    <a:lnTo>
                      <a:pt x="2314" y="2678"/>
                    </a:lnTo>
                    <a:lnTo>
                      <a:pt x="2320" y="2694"/>
                    </a:lnTo>
                    <a:lnTo>
                      <a:pt x="2324" y="2700"/>
                    </a:lnTo>
                    <a:lnTo>
                      <a:pt x="2328" y="2706"/>
                    </a:lnTo>
                    <a:lnTo>
                      <a:pt x="2338" y="2714"/>
                    </a:lnTo>
                    <a:lnTo>
                      <a:pt x="2352" y="2722"/>
                    </a:lnTo>
                    <a:lnTo>
                      <a:pt x="2352" y="2722"/>
                    </a:lnTo>
                    <a:lnTo>
                      <a:pt x="2360" y="2724"/>
                    </a:lnTo>
                    <a:lnTo>
                      <a:pt x="2364" y="2728"/>
                    </a:lnTo>
                    <a:lnTo>
                      <a:pt x="2368" y="2732"/>
                    </a:lnTo>
                    <a:lnTo>
                      <a:pt x="2370" y="2736"/>
                    </a:lnTo>
                    <a:lnTo>
                      <a:pt x="2368" y="2746"/>
                    </a:lnTo>
                    <a:lnTo>
                      <a:pt x="2366" y="2754"/>
                    </a:lnTo>
                    <a:lnTo>
                      <a:pt x="2364" y="2764"/>
                    </a:lnTo>
                    <a:lnTo>
                      <a:pt x="2362" y="2772"/>
                    </a:lnTo>
                    <a:lnTo>
                      <a:pt x="2364" y="2776"/>
                    </a:lnTo>
                    <a:lnTo>
                      <a:pt x="2368" y="2782"/>
                    </a:lnTo>
                    <a:lnTo>
                      <a:pt x="2372" y="2786"/>
                    </a:lnTo>
                    <a:lnTo>
                      <a:pt x="2380" y="2790"/>
                    </a:lnTo>
                    <a:lnTo>
                      <a:pt x="2380" y="2790"/>
                    </a:lnTo>
                    <a:lnTo>
                      <a:pt x="2394" y="2798"/>
                    </a:lnTo>
                    <a:lnTo>
                      <a:pt x="2402" y="2804"/>
                    </a:lnTo>
                    <a:lnTo>
                      <a:pt x="2408" y="2810"/>
                    </a:lnTo>
                    <a:lnTo>
                      <a:pt x="2410" y="2816"/>
                    </a:lnTo>
                    <a:lnTo>
                      <a:pt x="2422" y="2834"/>
                    </a:lnTo>
                    <a:lnTo>
                      <a:pt x="2432" y="2848"/>
                    </a:lnTo>
                    <a:lnTo>
                      <a:pt x="2450" y="2864"/>
                    </a:lnTo>
                    <a:lnTo>
                      <a:pt x="2450" y="2864"/>
                    </a:lnTo>
                    <a:lnTo>
                      <a:pt x="2476" y="2890"/>
                    </a:lnTo>
                    <a:lnTo>
                      <a:pt x="2494" y="2912"/>
                    </a:lnTo>
                    <a:lnTo>
                      <a:pt x="2504" y="2928"/>
                    </a:lnTo>
                    <a:lnTo>
                      <a:pt x="2512" y="2942"/>
                    </a:lnTo>
                    <a:lnTo>
                      <a:pt x="2516" y="2954"/>
                    </a:lnTo>
                    <a:lnTo>
                      <a:pt x="2518" y="2964"/>
                    </a:lnTo>
                    <a:lnTo>
                      <a:pt x="2522" y="2976"/>
                    </a:lnTo>
                    <a:lnTo>
                      <a:pt x="2526" y="2988"/>
                    </a:lnTo>
                    <a:lnTo>
                      <a:pt x="2526" y="2988"/>
                    </a:lnTo>
                    <a:lnTo>
                      <a:pt x="2530" y="2998"/>
                    </a:lnTo>
                    <a:lnTo>
                      <a:pt x="2530" y="3010"/>
                    </a:lnTo>
                    <a:lnTo>
                      <a:pt x="2528" y="3020"/>
                    </a:lnTo>
                    <a:lnTo>
                      <a:pt x="2524" y="3028"/>
                    </a:lnTo>
                    <a:lnTo>
                      <a:pt x="2518" y="3038"/>
                    </a:lnTo>
                    <a:lnTo>
                      <a:pt x="2516" y="3050"/>
                    </a:lnTo>
                    <a:lnTo>
                      <a:pt x="2516" y="3060"/>
                    </a:lnTo>
                    <a:lnTo>
                      <a:pt x="2520" y="3072"/>
                    </a:lnTo>
                    <a:lnTo>
                      <a:pt x="2520" y="3072"/>
                    </a:lnTo>
                    <a:lnTo>
                      <a:pt x="2528" y="3084"/>
                    </a:lnTo>
                    <a:lnTo>
                      <a:pt x="2534" y="3094"/>
                    </a:lnTo>
                    <a:lnTo>
                      <a:pt x="2550" y="3106"/>
                    </a:lnTo>
                    <a:lnTo>
                      <a:pt x="2570" y="3120"/>
                    </a:lnTo>
                    <a:lnTo>
                      <a:pt x="2580" y="3130"/>
                    </a:lnTo>
                    <a:lnTo>
                      <a:pt x="2594" y="3140"/>
                    </a:lnTo>
                    <a:lnTo>
                      <a:pt x="2594" y="3140"/>
                    </a:lnTo>
                    <a:lnTo>
                      <a:pt x="2606" y="3152"/>
                    </a:lnTo>
                    <a:lnTo>
                      <a:pt x="2618" y="3158"/>
                    </a:lnTo>
                    <a:lnTo>
                      <a:pt x="2628" y="3162"/>
                    </a:lnTo>
                    <a:lnTo>
                      <a:pt x="2638" y="3164"/>
                    </a:lnTo>
                    <a:lnTo>
                      <a:pt x="2648" y="3168"/>
                    </a:lnTo>
                    <a:lnTo>
                      <a:pt x="2658" y="3170"/>
                    </a:lnTo>
                    <a:lnTo>
                      <a:pt x="2668" y="3176"/>
                    </a:lnTo>
                    <a:lnTo>
                      <a:pt x="2680" y="3186"/>
                    </a:lnTo>
                    <a:lnTo>
                      <a:pt x="2680" y="3186"/>
                    </a:lnTo>
                    <a:lnTo>
                      <a:pt x="2694" y="3198"/>
                    </a:lnTo>
                    <a:lnTo>
                      <a:pt x="2714" y="3210"/>
                    </a:lnTo>
                    <a:lnTo>
                      <a:pt x="2736" y="3224"/>
                    </a:lnTo>
                    <a:lnTo>
                      <a:pt x="2762" y="3236"/>
                    </a:lnTo>
                    <a:lnTo>
                      <a:pt x="2814" y="3260"/>
                    </a:lnTo>
                    <a:lnTo>
                      <a:pt x="2862" y="3278"/>
                    </a:lnTo>
                    <a:lnTo>
                      <a:pt x="2862" y="3278"/>
                    </a:lnTo>
                    <a:lnTo>
                      <a:pt x="2880" y="3282"/>
                    </a:lnTo>
                    <a:lnTo>
                      <a:pt x="2894" y="3282"/>
                    </a:lnTo>
                    <a:lnTo>
                      <a:pt x="2906" y="3278"/>
                    </a:lnTo>
                    <a:lnTo>
                      <a:pt x="2916" y="3272"/>
                    </a:lnTo>
                    <a:lnTo>
                      <a:pt x="2926" y="3266"/>
                    </a:lnTo>
                    <a:lnTo>
                      <a:pt x="2938" y="3260"/>
                    </a:lnTo>
                    <a:lnTo>
                      <a:pt x="2950" y="3258"/>
                    </a:lnTo>
                    <a:lnTo>
                      <a:pt x="2968" y="3260"/>
                    </a:lnTo>
                    <a:lnTo>
                      <a:pt x="2968" y="3260"/>
                    </a:lnTo>
                    <a:lnTo>
                      <a:pt x="2984" y="3264"/>
                    </a:lnTo>
                    <a:lnTo>
                      <a:pt x="2996" y="3272"/>
                    </a:lnTo>
                    <a:lnTo>
                      <a:pt x="3006" y="3280"/>
                    </a:lnTo>
                    <a:lnTo>
                      <a:pt x="3014" y="3290"/>
                    </a:lnTo>
                    <a:lnTo>
                      <a:pt x="3032" y="3314"/>
                    </a:lnTo>
                    <a:lnTo>
                      <a:pt x="3042" y="3326"/>
                    </a:lnTo>
                    <a:lnTo>
                      <a:pt x="3054" y="3338"/>
                    </a:lnTo>
                    <a:lnTo>
                      <a:pt x="3054" y="3338"/>
                    </a:lnTo>
                    <a:lnTo>
                      <a:pt x="3072" y="3356"/>
                    </a:lnTo>
                    <a:lnTo>
                      <a:pt x="3086" y="3364"/>
                    </a:lnTo>
                    <a:lnTo>
                      <a:pt x="3094" y="3368"/>
                    </a:lnTo>
                    <a:lnTo>
                      <a:pt x="3104" y="3368"/>
                    </a:lnTo>
                    <a:lnTo>
                      <a:pt x="3104" y="3368"/>
                    </a:lnTo>
                    <a:lnTo>
                      <a:pt x="3116" y="3368"/>
                    </a:lnTo>
                    <a:lnTo>
                      <a:pt x="3124" y="3370"/>
                    </a:lnTo>
                    <a:lnTo>
                      <a:pt x="3140" y="3376"/>
                    </a:lnTo>
                    <a:lnTo>
                      <a:pt x="3140" y="3376"/>
                    </a:lnTo>
                    <a:lnTo>
                      <a:pt x="3146" y="3382"/>
                    </a:lnTo>
                    <a:lnTo>
                      <a:pt x="3150" y="3386"/>
                    </a:lnTo>
                    <a:lnTo>
                      <a:pt x="3152" y="3388"/>
                    </a:lnTo>
                    <a:lnTo>
                      <a:pt x="3160" y="3390"/>
                    </a:lnTo>
                    <a:lnTo>
                      <a:pt x="3160" y="3390"/>
                    </a:lnTo>
                    <a:lnTo>
                      <a:pt x="3174" y="3392"/>
                    </a:lnTo>
                    <a:lnTo>
                      <a:pt x="3186" y="3398"/>
                    </a:lnTo>
                    <a:lnTo>
                      <a:pt x="3196" y="3404"/>
                    </a:lnTo>
                    <a:lnTo>
                      <a:pt x="3204" y="3406"/>
                    </a:lnTo>
                    <a:lnTo>
                      <a:pt x="3204" y="3406"/>
                    </a:lnTo>
                    <a:lnTo>
                      <a:pt x="3204" y="3406"/>
                    </a:lnTo>
                    <a:lnTo>
                      <a:pt x="3204" y="3404"/>
                    </a:lnTo>
                    <a:lnTo>
                      <a:pt x="3202" y="3402"/>
                    </a:lnTo>
                    <a:lnTo>
                      <a:pt x="3202" y="3400"/>
                    </a:lnTo>
                    <a:lnTo>
                      <a:pt x="3210" y="3404"/>
                    </a:lnTo>
                    <a:lnTo>
                      <a:pt x="3210" y="3404"/>
                    </a:lnTo>
                    <a:lnTo>
                      <a:pt x="3212" y="3406"/>
                    </a:lnTo>
                    <a:lnTo>
                      <a:pt x="3218" y="3406"/>
                    </a:lnTo>
                    <a:lnTo>
                      <a:pt x="3226" y="3406"/>
                    </a:lnTo>
                    <a:lnTo>
                      <a:pt x="3234" y="3404"/>
                    </a:lnTo>
                    <a:lnTo>
                      <a:pt x="3236" y="3402"/>
                    </a:lnTo>
                    <a:lnTo>
                      <a:pt x="3234" y="3400"/>
                    </a:lnTo>
                    <a:lnTo>
                      <a:pt x="3234" y="3400"/>
                    </a:lnTo>
                    <a:lnTo>
                      <a:pt x="3230" y="3398"/>
                    </a:lnTo>
                    <a:lnTo>
                      <a:pt x="3230" y="3396"/>
                    </a:lnTo>
                    <a:lnTo>
                      <a:pt x="3230" y="3394"/>
                    </a:lnTo>
                    <a:lnTo>
                      <a:pt x="3232" y="3394"/>
                    </a:lnTo>
                    <a:lnTo>
                      <a:pt x="3232" y="3394"/>
                    </a:lnTo>
                    <a:lnTo>
                      <a:pt x="3236" y="3396"/>
                    </a:lnTo>
                    <a:lnTo>
                      <a:pt x="3238" y="3396"/>
                    </a:lnTo>
                    <a:lnTo>
                      <a:pt x="3240" y="3392"/>
                    </a:lnTo>
                    <a:lnTo>
                      <a:pt x="3240" y="3392"/>
                    </a:lnTo>
                    <a:lnTo>
                      <a:pt x="3242" y="3398"/>
                    </a:lnTo>
                    <a:lnTo>
                      <a:pt x="3242" y="3398"/>
                    </a:lnTo>
                    <a:lnTo>
                      <a:pt x="3248" y="3406"/>
                    </a:lnTo>
                    <a:lnTo>
                      <a:pt x="3252" y="3410"/>
                    </a:lnTo>
                    <a:lnTo>
                      <a:pt x="3254" y="3412"/>
                    </a:lnTo>
                    <a:lnTo>
                      <a:pt x="3252" y="3416"/>
                    </a:lnTo>
                    <a:lnTo>
                      <a:pt x="3252" y="3416"/>
                    </a:lnTo>
                    <a:lnTo>
                      <a:pt x="3250" y="3418"/>
                    </a:lnTo>
                    <a:lnTo>
                      <a:pt x="3250" y="3418"/>
                    </a:lnTo>
                    <a:lnTo>
                      <a:pt x="3246" y="3416"/>
                    </a:lnTo>
                    <a:lnTo>
                      <a:pt x="3244" y="3412"/>
                    </a:lnTo>
                    <a:lnTo>
                      <a:pt x="3242" y="3412"/>
                    </a:lnTo>
                    <a:lnTo>
                      <a:pt x="3240" y="3414"/>
                    </a:lnTo>
                    <a:lnTo>
                      <a:pt x="3240" y="3414"/>
                    </a:lnTo>
                    <a:lnTo>
                      <a:pt x="3238" y="3418"/>
                    </a:lnTo>
                    <a:lnTo>
                      <a:pt x="3242" y="3422"/>
                    </a:lnTo>
                    <a:lnTo>
                      <a:pt x="3246" y="3426"/>
                    </a:lnTo>
                    <a:lnTo>
                      <a:pt x="3252" y="3434"/>
                    </a:lnTo>
                    <a:lnTo>
                      <a:pt x="3252" y="3434"/>
                    </a:lnTo>
                    <a:lnTo>
                      <a:pt x="3258" y="3442"/>
                    </a:lnTo>
                    <a:lnTo>
                      <a:pt x="3266" y="3448"/>
                    </a:lnTo>
                    <a:lnTo>
                      <a:pt x="3274" y="3454"/>
                    </a:lnTo>
                    <a:lnTo>
                      <a:pt x="3278" y="3460"/>
                    </a:lnTo>
                    <a:lnTo>
                      <a:pt x="3282" y="3466"/>
                    </a:lnTo>
                    <a:lnTo>
                      <a:pt x="3282" y="3466"/>
                    </a:lnTo>
                    <a:lnTo>
                      <a:pt x="3288" y="3478"/>
                    </a:lnTo>
                    <a:lnTo>
                      <a:pt x="3294" y="3486"/>
                    </a:lnTo>
                    <a:lnTo>
                      <a:pt x="3304" y="3494"/>
                    </a:lnTo>
                    <a:lnTo>
                      <a:pt x="3316" y="3506"/>
                    </a:lnTo>
                    <a:lnTo>
                      <a:pt x="3316" y="3506"/>
                    </a:lnTo>
                    <a:lnTo>
                      <a:pt x="3318" y="3510"/>
                    </a:lnTo>
                    <a:lnTo>
                      <a:pt x="3318" y="3512"/>
                    </a:lnTo>
                    <a:lnTo>
                      <a:pt x="3314" y="3514"/>
                    </a:lnTo>
                    <a:lnTo>
                      <a:pt x="3310" y="3518"/>
                    </a:lnTo>
                    <a:lnTo>
                      <a:pt x="3310" y="3518"/>
                    </a:lnTo>
                    <a:lnTo>
                      <a:pt x="3310" y="3520"/>
                    </a:lnTo>
                    <a:lnTo>
                      <a:pt x="3310" y="3520"/>
                    </a:lnTo>
                    <a:lnTo>
                      <a:pt x="3316" y="3522"/>
                    </a:lnTo>
                    <a:lnTo>
                      <a:pt x="3318" y="3522"/>
                    </a:lnTo>
                    <a:lnTo>
                      <a:pt x="3318" y="3522"/>
                    </a:lnTo>
                    <a:lnTo>
                      <a:pt x="3318" y="3528"/>
                    </a:lnTo>
                    <a:lnTo>
                      <a:pt x="3318" y="3528"/>
                    </a:lnTo>
                    <a:lnTo>
                      <a:pt x="3318" y="3534"/>
                    </a:lnTo>
                    <a:lnTo>
                      <a:pt x="3316" y="3534"/>
                    </a:lnTo>
                    <a:lnTo>
                      <a:pt x="3314" y="3536"/>
                    </a:lnTo>
                    <a:lnTo>
                      <a:pt x="3312" y="3540"/>
                    </a:lnTo>
                    <a:lnTo>
                      <a:pt x="3312" y="3540"/>
                    </a:lnTo>
                    <a:lnTo>
                      <a:pt x="3312" y="3550"/>
                    </a:lnTo>
                    <a:lnTo>
                      <a:pt x="3314" y="3558"/>
                    </a:lnTo>
                    <a:lnTo>
                      <a:pt x="3318" y="3564"/>
                    </a:lnTo>
                    <a:lnTo>
                      <a:pt x="3322" y="3566"/>
                    </a:lnTo>
                    <a:lnTo>
                      <a:pt x="3322" y="3566"/>
                    </a:lnTo>
                    <a:lnTo>
                      <a:pt x="3330" y="3570"/>
                    </a:lnTo>
                    <a:lnTo>
                      <a:pt x="3334" y="3574"/>
                    </a:lnTo>
                    <a:lnTo>
                      <a:pt x="3338" y="3578"/>
                    </a:lnTo>
                    <a:lnTo>
                      <a:pt x="3338" y="3578"/>
                    </a:lnTo>
                    <a:lnTo>
                      <a:pt x="3340" y="3582"/>
                    </a:lnTo>
                    <a:lnTo>
                      <a:pt x="3342" y="3580"/>
                    </a:lnTo>
                    <a:lnTo>
                      <a:pt x="3348" y="3574"/>
                    </a:lnTo>
                    <a:lnTo>
                      <a:pt x="3348" y="3574"/>
                    </a:lnTo>
                    <a:lnTo>
                      <a:pt x="3350" y="3572"/>
                    </a:lnTo>
                    <a:lnTo>
                      <a:pt x="3350" y="3570"/>
                    </a:lnTo>
                    <a:lnTo>
                      <a:pt x="3348" y="3566"/>
                    </a:lnTo>
                    <a:lnTo>
                      <a:pt x="3338" y="3558"/>
                    </a:lnTo>
                    <a:lnTo>
                      <a:pt x="3338" y="3558"/>
                    </a:lnTo>
                    <a:lnTo>
                      <a:pt x="3336" y="3554"/>
                    </a:lnTo>
                    <a:lnTo>
                      <a:pt x="3336" y="3552"/>
                    </a:lnTo>
                    <a:lnTo>
                      <a:pt x="3336" y="3550"/>
                    </a:lnTo>
                    <a:lnTo>
                      <a:pt x="3338" y="3552"/>
                    </a:lnTo>
                    <a:lnTo>
                      <a:pt x="3338" y="3552"/>
                    </a:lnTo>
                    <a:lnTo>
                      <a:pt x="3342" y="3554"/>
                    </a:lnTo>
                    <a:lnTo>
                      <a:pt x="3348" y="3558"/>
                    </a:lnTo>
                    <a:lnTo>
                      <a:pt x="3354" y="3562"/>
                    </a:lnTo>
                    <a:lnTo>
                      <a:pt x="3358" y="3566"/>
                    </a:lnTo>
                    <a:lnTo>
                      <a:pt x="3358" y="3566"/>
                    </a:lnTo>
                    <a:lnTo>
                      <a:pt x="3358" y="3576"/>
                    </a:lnTo>
                    <a:lnTo>
                      <a:pt x="3360" y="3578"/>
                    </a:lnTo>
                    <a:lnTo>
                      <a:pt x="3362" y="3582"/>
                    </a:lnTo>
                    <a:lnTo>
                      <a:pt x="3362" y="3582"/>
                    </a:lnTo>
                    <a:lnTo>
                      <a:pt x="3366" y="3584"/>
                    </a:lnTo>
                    <a:lnTo>
                      <a:pt x="3368" y="3586"/>
                    </a:lnTo>
                    <a:lnTo>
                      <a:pt x="3374" y="3586"/>
                    </a:lnTo>
                    <a:lnTo>
                      <a:pt x="3384" y="3592"/>
                    </a:lnTo>
                    <a:lnTo>
                      <a:pt x="3384" y="3592"/>
                    </a:lnTo>
                    <a:lnTo>
                      <a:pt x="3398" y="3604"/>
                    </a:lnTo>
                    <a:lnTo>
                      <a:pt x="3402" y="3608"/>
                    </a:lnTo>
                    <a:lnTo>
                      <a:pt x="3402" y="3612"/>
                    </a:lnTo>
                    <a:lnTo>
                      <a:pt x="3402" y="3612"/>
                    </a:lnTo>
                    <a:lnTo>
                      <a:pt x="3402" y="3620"/>
                    </a:lnTo>
                    <a:lnTo>
                      <a:pt x="3400" y="3624"/>
                    </a:lnTo>
                    <a:lnTo>
                      <a:pt x="3398" y="3626"/>
                    </a:lnTo>
                    <a:lnTo>
                      <a:pt x="3398" y="3626"/>
                    </a:lnTo>
                    <a:lnTo>
                      <a:pt x="3398" y="3628"/>
                    </a:lnTo>
                    <a:lnTo>
                      <a:pt x="3396" y="3630"/>
                    </a:lnTo>
                    <a:lnTo>
                      <a:pt x="3400" y="3634"/>
                    </a:lnTo>
                    <a:lnTo>
                      <a:pt x="3404" y="3636"/>
                    </a:lnTo>
                    <a:lnTo>
                      <a:pt x="3408" y="3638"/>
                    </a:lnTo>
                    <a:lnTo>
                      <a:pt x="3408" y="3638"/>
                    </a:lnTo>
                    <a:lnTo>
                      <a:pt x="3410" y="3640"/>
                    </a:lnTo>
                    <a:lnTo>
                      <a:pt x="3414" y="3640"/>
                    </a:lnTo>
                    <a:lnTo>
                      <a:pt x="3414" y="3642"/>
                    </a:lnTo>
                    <a:lnTo>
                      <a:pt x="3416" y="3640"/>
                    </a:lnTo>
                    <a:lnTo>
                      <a:pt x="3416" y="3640"/>
                    </a:lnTo>
                    <a:lnTo>
                      <a:pt x="3416" y="3636"/>
                    </a:lnTo>
                    <a:lnTo>
                      <a:pt x="3414" y="3634"/>
                    </a:lnTo>
                    <a:lnTo>
                      <a:pt x="3410" y="3630"/>
                    </a:lnTo>
                    <a:lnTo>
                      <a:pt x="3406" y="3626"/>
                    </a:lnTo>
                    <a:lnTo>
                      <a:pt x="3408" y="3626"/>
                    </a:lnTo>
                    <a:lnTo>
                      <a:pt x="3410" y="3624"/>
                    </a:lnTo>
                    <a:lnTo>
                      <a:pt x="3410" y="3624"/>
                    </a:lnTo>
                    <a:lnTo>
                      <a:pt x="3414" y="3622"/>
                    </a:lnTo>
                    <a:lnTo>
                      <a:pt x="3414" y="3624"/>
                    </a:lnTo>
                    <a:lnTo>
                      <a:pt x="3416" y="3628"/>
                    </a:lnTo>
                    <a:lnTo>
                      <a:pt x="3418" y="3630"/>
                    </a:lnTo>
                    <a:lnTo>
                      <a:pt x="3418" y="3630"/>
                    </a:lnTo>
                    <a:lnTo>
                      <a:pt x="3420" y="3630"/>
                    </a:lnTo>
                    <a:lnTo>
                      <a:pt x="3422" y="3632"/>
                    </a:lnTo>
                    <a:lnTo>
                      <a:pt x="3422" y="3636"/>
                    </a:lnTo>
                    <a:lnTo>
                      <a:pt x="3422" y="3642"/>
                    </a:lnTo>
                    <a:lnTo>
                      <a:pt x="3422" y="3646"/>
                    </a:lnTo>
                    <a:lnTo>
                      <a:pt x="3422" y="3646"/>
                    </a:lnTo>
                    <a:lnTo>
                      <a:pt x="3428" y="3654"/>
                    </a:lnTo>
                    <a:lnTo>
                      <a:pt x="3430" y="3656"/>
                    </a:lnTo>
                    <a:lnTo>
                      <a:pt x="3432" y="3656"/>
                    </a:lnTo>
                    <a:lnTo>
                      <a:pt x="3432" y="3656"/>
                    </a:lnTo>
                    <a:lnTo>
                      <a:pt x="3434" y="3648"/>
                    </a:lnTo>
                    <a:lnTo>
                      <a:pt x="3436" y="3646"/>
                    </a:lnTo>
                    <a:lnTo>
                      <a:pt x="3440" y="3644"/>
                    </a:lnTo>
                    <a:lnTo>
                      <a:pt x="3440" y="3644"/>
                    </a:lnTo>
                    <a:lnTo>
                      <a:pt x="3452" y="3646"/>
                    </a:lnTo>
                    <a:lnTo>
                      <a:pt x="3464" y="3650"/>
                    </a:lnTo>
                    <a:lnTo>
                      <a:pt x="3472" y="3652"/>
                    </a:lnTo>
                    <a:lnTo>
                      <a:pt x="3476" y="3654"/>
                    </a:lnTo>
                    <a:lnTo>
                      <a:pt x="3476" y="3654"/>
                    </a:lnTo>
                    <a:lnTo>
                      <a:pt x="3478" y="3652"/>
                    </a:lnTo>
                    <a:lnTo>
                      <a:pt x="3480" y="3654"/>
                    </a:lnTo>
                    <a:lnTo>
                      <a:pt x="3482" y="3662"/>
                    </a:lnTo>
                    <a:lnTo>
                      <a:pt x="3482" y="3662"/>
                    </a:lnTo>
                    <a:lnTo>
                      <a:pt x="3484" y="3666"/>
                    </a:lnTo>
                    <a:lnTo>
                      <a:pt x="3484" y="3670"/>
                    </a:lnTo>
                    <a:lnTo>
                      <a:pt x="3486" y="3672"/>
                    </a:lnTo>
                    <a:lnTo>
                      <a:pt x="3490" y="3676"/>
                    </a:lnTo>
                    <a:lnTo>
                      <a:pt x="3490" y="3676"/>
                    </a:lnTo>
                    <a:lnTo>
                      <a:pt x="3496" y="3678"/>
                    </a:lnTo>
                    <a:lnTo>
                      <a:pt x="3498" y="3678"/>
                    </a:lnTo>
                    <a:lnTo>
                      <a:pt x="3498" y="3674"/>
                    </a:lnTo>
                    <a:lnTo>
                      <a:pt x="3498" y="3674"/>
                    </a:lnTo>
                    <a:lnTo>
                      <a:pt x="3500" y="3668"/>
                    </a:lnTo>
                    <a:lnTo>
                      <a:pt x="3502" y="3666"/>
                    </a:lnTo>
                    <a:lnTo>
                      <a:pt x="3504" y="3666"/>
                    </a:lnTo>
                    <a:lnTo>
                      <a:pt x="3504" y="3668"/>
                    </a:lnTo>
                    <a:lnTo>
                      <a:pt x="3504" y="3668"/>
                    </a:lnTo>
                    <a:lnTo>
                      <a:pt x="3504" y="3672"/>
                    </a:lnTo>
                    <a:lnTo>
                      <a:pt x="3508" y="3680"/>
                    </a:lnTo>
                    <a:lnTo>
                      <a:pt x="3510" y="3686"/>
                    </a:lnTo>
                    <a:lnTo>
                      <a:pt x="3510" y="3694"/>
                    </a:lnTo>
                    <a:lnTo>
                      <a:pt x="3510" y="3694"/>
                    </a:lnTo>
                    <a:lnTo>
                      <a:pt x="3510" y="3696"/>
                    </a:lnTo>
                    <a:lnTo>
                      <a:pt x="3510" y="3698"/>
                    </a:lnTo>
                    <a:lnTo>
                      <a:pt x="3516" y="3698"/>
                    </a:lnTo>
                    <a:lnTo>
                      <a:pt x="3528" y="3696"/>
                    </a:lnTo>
                    <a:lnTo>
                      <a:pt x="3528" y="3696"/>
                    </a:lnTo>
                    <a:lnTo>
                      <a:pt x="3530" y="3696"/>
                    </a:lnTo>
                    <a:lnTo>
                      <a:pt x="3532" y="3696"/>
                    </a:lnTo>
                    <a:lnTo>
                      <a:pt x="3532" y="3692"/>
                    </a:lnTo>
                    <a:lnTo>
                      <a:pt x="3532" y="3690"/>
                    </a:lnTo>
                    <a:lnTo>
                      <a:pt x="3538" y="3688"/>
                    </a:lnTo>
                    <a:lnTo>
                      <a:pt x="3538" y="3688"/>
                    </a:lnTo>
                    <a:lnTo>
                      <a:pt x="3544" y="3688"/>
                    </a:lnTo>
                    <a:lnTo>
                      <a:pt x="3546" y="3686"/>
                    </a:lnTo>
                    <a:lnTo>
                      <a:pt x="3548" y="3684"/>
                    </a:lnTo>
                    <a:lnTo>
                      <a:pt x="3546" y="3680"/>
                    </a:lnTo>
                    <a:lnTo>
                      <a:pt x="3542" y="3672"/>
                    </a:lnTo>
                    <a:lnTo>
                      <a:pt x="3542" y="3672"/>
                    </a:lnTo>
                    <a:lnTo>
                      <a:pt x="3536" y="3664"/>
                    </a:lnTo>
                    <a:lnTo>
                      <a:pt x="3534" y="3660"/>
                    </a:lnTo>
                    <a:lnTo>
                      <a:pt x="3534" y="3658"/>
                    </a:lnTo>
                    <a:lnTo>
                      <a:pt x="3532" y="3658"/>
                    </a:lnTo>
                    <a:lnTo>
                      <a:pt x="3532" y="3658"/>
                    </a:lnTo>
                    <a:lnTo>
                      <a:pt x="3530" y="3658"/>
                    </a:lnTo>
                    <a:lnTo>
                      <a:pt x="3528" y="3656"/>
                    </a:lnTo>
                    <a:lnTo>
                      <a:pt x="3526" y="3652"/>
                    </a:lnTo>
                    <a:lnTo>
                      <a:pt x="3528" y="3648"/>
                    </a:lnTo>
                    <a:lnTo>
                      <a:pt x="3530" y="3646"/>
                    </a:lnTo>
                    <a:lnTo>
                      <a:pt x="3532" y="3646"/>
                    </a:lnTo>
                    <a:lnTo>
                      <a:pt x="3532" y="3646"/>
                    </a:lnTo>
                    <a:lnTo>
                      <a:pt x="3538" y="3644"/>
                    </a:lnTo>
                    <a:lnTo>
                      <a:pt x="3544" y="3642"/>
                    </a:lnTo>
                    <a:lnTo>
                      <a:pt x="3550" y="3636"/>
                    </a:lnTo>
                    <a:lnTo>
                      <a:pt x="3556" y="3628"/>
                    </a:lnTo>
                    <a:lnTo>
                      <a:pt x="3556" y="3628"/>
                    </a:lnTo>
                    <a:lnTo>
                      <a:pt x="3558" y="3624"/>
                    </a:lnTo>
                    <a:lnTo>
                      <a:pt x="3558" y="3622"/>
                    </a:lnTo>
                    <a:lnTo>
                      <a:pt x="3558" y="3618"/>
                    </a:lnTo>
                    <a:lnTo>
                      <a:pt x="3562" y="3616"/>
                    </a:lnTo>
                    <a:lnTo>
                      <a:pt x="3562" y="3616"/>
                    </a:lnTo>
                    <a:lnTo>
                      <a:pt x="3566" y="3614"/>
                    </a:lnTo>
                    <a:lnTo>
                      <a:pt x="3568" y="3612"/>
                    </a:lnTo>
                    <a:lnTo>
                      <a:pt x="3570" y="3610"/>
                    </a:lnTo>
                    <a:lnTo>
                      <a:pt x="3576" y="3610"/>
                    </a:lnTo>
                    <a:lnTo>
                      <a:pt x="3576" y="3610"/>
                    </a:lnTo>
                    <a:lnTo>
                      <a:pt x="3586" y="3612"/>
                    </a:lnTo>
                    <a:lnTo>
                      <a:pt x="3598" y="3620"/>
                    </a:lnTo>
                    <a:lnTo>
                      <a:pt x="3606" y="3626"/>
                    </a:lnTo>
                    <a:lnTo>
                      <a:pt x="3608" y="3630"/>
                    </a:lnTo>
                    <a:lnTo>
                      <a:pt x="3608" y="3632"/>
                    </a:lnTo>
                    <a:lnTo>
                      <a:pt x="3608" y="3632"/>
                    </a:lnTo>
                    <a:lnTo>
                      <a:pt x="3606" y="3636"/>
                    </a:lnTo>
                    <a:lnTo>
                      <a:pt x="3608" y="3638"/>
                    </a:lnTo>
                    <a:lnTo>
                      <a:pt x="3610" y="3640"/>
                    </a:lnTo>
                    <a:lnTo>
                      <a:pt x="3612" y="3640"/>
                    </a:lnTo>
                    <a:lnTo>
                      <a:pt x="3612" y="3640"/>
                    </a:lnTo>
                    <a:lnTo>
                      <a:pt x="3616" y="3638"/>
                    </a:lnTo>
                    <a:lnTo>
                      <a:pt x="3616" y="3638"/>
                    </a:lnTo>
                    <a:lnTo>
                      <a:pt x="3618" y="3638"/>
                    </a:lnTo>
                    <a:lnTo>
                      <a:pt x="3620" y="3638"/>
                    </a:lnTo>
                    <a:lnTo>
                      <a:pt x="3620" y="3638"/>
                    </a:lnTo>
                    <a:lnTo>
                      <a:pt x="3622" y="3638"/>
                    </a:lnTo>
                    <a:lnTo>
                      <a:pt x="3620" y="3640"/>
                    </a:lnTo>
                    <a:lnTo>
                      <a:pt x="3618" y="3648"/>
                    </a:lnTo>
                    <a:lnTo>
                      <a:pt x="3614" y="3658"/>
                    </a:lnTo>
                    <a:lnTo>
                      <a:pt x="3612" y="3662"/>
                    </a:lnTo>
                    <a:lnTo>
                      <a:pt x="3614" y="3666"/>
                    </a:lnTo>
                    <a:lnTo>
                      <a:pt x="3614" y="3666"/>
                    </a:lnTo>
                    <a:lnTo>
                      <a:pt x="3622" y="3682"/>
                    </a:lnTo>
                    <a:lnTo>
                      <a:pt x="3626" y="3690"/>
                    </a:lnTo>
                    <a:lnTo>
                      <a:pt x="3632" y="3696"/>
                    </a:lnTo>
                    <a:lnTo>
                      <a:pt x="3632" y="3696"/>
                    </a:lnTo>
                    <a:lnTo>
                      <a:pt x="3636" y="3700"/>
                    </a:lnTo>
                    <a:lnTo>
                      <a:pt x="3638" y="3702"/>
                    </a:lnTo>
                    <a:lnTo>
                      <a:pt x="3640" y="3704"/>
                    </a:lnTo>
                    <a:lnTo>
                      <a:pt x="3640" y="3708"/>
                    </a:lnTo>
                    <a:lnTo>
                      <a:pt x="3672" y="3654"/>
                    </a:lnTo>
                    <a:lnTo>
                      <a:pt x="3672" y="3654"/>
                    </a:lnTo>
                    <a:lnTo>
                      <a:pt x="3654" y="3626"/>
                    </a:lnTo>
                    <a:lnTo>
                      <a:pt x="3654" y="3626"/>
                    </a:lnTo>
                    <a:close/>
                    <a:moveTo>
                      <a:pt x="3590" y="1870"/>
                    </a:moveTo>
                    <a:lnTo>
                      <a:pt x="3590" y="1870"/>
                    </a:lnTo>
                    <a:lnTo>
                      <a:pt x="3570" y="1886"/>
                    </a:lnTo>
                    <a:lnTo>
                      <a:pt x="3558" y="1894"/>
                    </a:lnTo>
                    <a:lnTo>
                      <a:pt x="3546" y="1900"/>
                    </a:lnTo>
                    <a:lnTo>
                      <a:pt x="3546" y="1900"/>
                    </a:lnTo>
                    <a:lnTo>
                      <a:pt x="3536" y="1904"/>
                    </a:lnTo>
                    <a:lnTo>
                      <a:pt x="3524" y="1910"/>
                    </a:lnTo>
                    <a:lnTo>
                      <a:pt x="3508" y="1920"/>
                    </a:lnTo>
                    <a:lnTo>
                      <a:pt x="3488" y="1932"/>
                    </a:lnTo>
                    <a:lnTo>
                      <a:pt x="3488" y="1932"/>
                    </a:lnTo>
                    <a:lnTo>
                      <a:pt x="3466" y="1938"/>
                    </a:lnTo>
                    <a:lnTo>
                      <a:pt x="3448" y="1942"/>
                    </a:lnTo>
                    <a:lnTo>
                      <a:pt x="3434" y="1942"/>
                    </a:lnTo>
                    <a:lnTo>
                      <a:pt x="3426" y="1940"/>
                    </a:lnTo>
                    <a:lnTo>
                      <a:pt x="3426" y="1940"/>
                    </a:lnTo>
                    <a:lnTo>
                      <a:pt x="3424" y="1938"/>
                    </a:lnTo>
                    <a:lnTo>
                      <a:pt x="3424" y="1938"/>
                    </a:lnTo>
                    <a:lnTo>
                      <a:pt x="3430" y="1936"/>
                    </a:lnTo>
                    <a:lnTo>
                      <a:pt x="3434" y="1936"/>
                    </a:lnTo>
                    <a:lnTo>
                      <a:pt x="3434" y="1934"/>
                    </a:lnTo>
                    <a:lnTo>
                      <a:pt x="3434" y="1934"/>
                    </a:lnTo>
                    <a:lnTo>
                      <a:pt x="3434" y="1934"/>
                    </a:lnTo>
                    <a:lnTo>
                      <a:pt x="3426" y="1932"/>
                    </a:lnTo>
                    <a:lnTo>
                      <a:pt x="3418" y="1930"/>
                    </a:lnTo>
                    <a:lnTo>
                      <a:pt x="3410" y="1930"/>
                    </a:lnTo>
                    <a:lnTo>
                      <a:pt x="3408" y="1928"/>
                    </a:lnTo>
                    <a:lnTo>
                      <a:pt x="3406" y="1926"/>
                    </a:lnTo>
                    <a:lnTo>
                      <a:pt x="3406" y="1926"/>
                    </a:lnTo>
                    <a:lnTo>
                      <a:pt x="3408" y="1922"/>
                    </a:lnTo>
                    <a:lnTo>
                      <a:pt x="3410" y="1916"/>
                    </a:lnTo>
                    <a:lnTo>
                      <a:pt x="3414" y="1910"/>
                    </a:lnTo>
                    <a:lnTo>
                      <a:pt x="3416" y="1900"/>
                    </a:lnTo>
                    <a:lnTo>
                      <a:pt x="3416" y="1900"/>
                    </a:lnTo>
                    <a:lnTo>
                      <a:pt x="3420" y="1892"/>
                    </a:lnTo>
                    <a:lnTo>
                      <a:pt x="3422" y="1890"/>
                    </a:lnTo>
                    <a:lnTo>
                      <a:pt x="3426" y="1886"/>
                    </a:lnTo>
                    <a:lnTo>
                      <a:pt x="3430" y="1880"/>
                    </a:lnTo>
                    <a:lnTo>
                      <a:pt x="3430" y="1880"/>
                    </a:lnTo>
                    <a:lnTo>
                      <a:pt x="3434" y="1872"/>
                    </a:lnTo>
                    <a:lnTo>
                      <a:pt x="3436" y="1870"/>
                    </a:lnTo>
                    <a:lnTo>
                      <a:pt x="3438" y="1872"/>
                    </a:lnTo>
                    <a:lnTo>
                      <a:pt x="3440" y="1880"/>
                    </a:lnTo>
                    <a:lnTo>
                      <a:pt x="3440" y="1880"/>
                    </a:lnTo>
                    <a:lnTo>
                      <a:pt x="3446" y="1882"/>
                    </a:lnTo>
                    <a:lnTo>
                      <a:pt x="3448" y="1884"/>
                    </a:lnTo>
                    <a:lnTo>
                      <a:pt x="3450" y="1886"/>
                    </a:lnTo>
                    <a:lnTo>
                      <a:pt x="3448" y="1888"/>
                    </a:lnTo>
                    <a:lnTo>
                      <a:pt x="3442" y="1892"/>
                    </a:lnTo>
                    <a:lnTo>
                      <a:pt x="3432" y="1894"/>
                    </a:lnTo>
                    <a:lnTo>
                      <a:pt x="3432" y="1894"/>
                    </a:lnTo>
                    <a:lnTo>
                      <a:pt x="3426" y="1894"/>
                    </a:lnTo>
                    <a:lnTo>
                      <a:pt x="3424" y="1896"/>
                    </a:lnTo>
                    <a:lnTo>
                      <a:pt x="3422" y="1898"/>
                    </a:lnTo>
                    <a:lnTo>
                      <a:pt x="3422" y="1902"/>
                    </a:lnTo>
                    <a:lnTo>
                      <a:pt x="3422" y="1904"/>
                    </a:lnTo>
                    <a:lnTo>
                      <a:pt x="3424" y="1906"/>
                    </a:lnTo>
                    <a:lnTo>
                      <a:pt x="3428" y="1908"/>
                    </a:lnTo>
                    <a:lnTo>
                      <a:pt x="3432" y="1908"/>
                    </a:lnTo>
                    <a:lnTo>
                      <a:pt x="3432" y="1908"/>
                    </a:lnTo>
                    <a:lnTo>
                      <a:pt x="3438" y="1908"/>
                    </a:lnTo>
                    <a:lnTo>
                      <a:pt x="3442" y="1910"/>
                    </a:lnTo>
                    <a:lnTo>
                      <a:pt x="3444" y="1912"/>
                    </a:lnTo>
                    <a:lnTo>
                      <a:pt x="3446" y="1910"/>
                    </a:lnTo>
                    <a:lnTo>
                      <a:pt x="3446" y="1910"/>
                    </a:lnTo>
                    <a:lnTo>
                      <a:pt x="3450" y="1904"/>
                    </a:lnTo>
                    <a:lnTo>
                      <a:pt x="3456" y="1900"/>
                    </a:lnTo>
                    <a:lnTo>
                      <a:pt x="3466" y="1896"/>
                    </a:lnTo>
                    <a:lnTo>
                      <a:pt x="3466" y="1896"/>
                    </a:lnTo>
                    <a:lnTo>
                      <a:pt x="3470" y="1892"/>
                    </a:lnTo>
                    <a:lnTo>
                      <a:pt x="3474" y="1888"/>
                    </a:lnTo>
                    <a:lnTo>
                      <a:pt x="3482" y="1880"/>
                    </a:lnTo>
                    <a:lnTo>
                      <a:pt x="3488" y="1876"/>
                    </a:lnTo>
                    <a:lnTo>
                      <a:pt x="3496" y="1874"/>
                    </a:lnTo>
                    <a:lnTo>
                      <a:pt x="3504" y="1874"/>
                    </a:lnTo>
                    <a:lnTo>
                      <a:pt x="3518" y="1876"/>
                    </a:lnTo>
                    <a:lnTo>
                      <a:pt x="3518" y="1876"/>
                    </a:lnTo>
                    <a:lnTo>
                      <a:pt x="3534" y="1880"/>
                    </a:lnTo>
                    <a:lnTo>
                      <a:pt x="3538" y="1880"/>
                    </a:lnTo>
                    <a:lnTo>
                      <a:pt x="3536" y="1878"/>
                    </a:lnTo>
                    <a:lnTo>
                      <a:pt x="3532" y="1876"/>
                    </a:lnTo>
                    <a:lnTo>
                      <a:pt x="3532" y="1872"/>
                    </a:lnTo>
                    <a:lnTo>
                      <a:pt x="3532" y="1870"/>
                    </a:lnTo>
                    <a:lnTo>
                      <a:pt x="3532" y="1870"/>
                    </a:lnTo>
                    <a:lnTo>
                      <a:pt x="3536" y="1866"/>
                    </a:lnTo>
                    <a:lnTo>
                      <a:pt x="3540" y="1864"/>
                    </a:lnTo>
                    <a:lnTo>
                      <a:pt x="3560" y="1862"/>
                    </a:lnTo>
                    <a:lnTo>
                      <a:pt x="3560" y="1862"/>
                    </a:lnTo>
                    <a:lnTo>
                      <a:pt x="3580" y="1860"/>
                    </a:lnTo>
                    <a:lnTo>
                      <a:pt x="3584" y="1860"/>
                    </a:lnTo>
                    <a:lnTo>
                      <a:pt x="3586" y="1858"/>
                    </a:lnTo>
                    <a:lnTo>
                      <a:pt x="3586" y="1858"/>
                    </a:lnTo>
                    <a:lnTo>
                      <a:pt x="3586" y="1854"/>
                    </a:lnTo>
                    <a:lnTo>
                      <a:pt x="3586" y="1852"/>
                    </a:lnTo>
                    <a:lnTo>
                      <a:pt x="3588" y="1850"/>
                    </a:lnTo>
                    <a:lnTo>
                      <a:pt x="3588" y="1850"/>
                    </a:lnTo>
                    <a:lnTo>
                      <a:pt x="3590" y="1850"/>
                    </a:lnTo>
                    <a:lnTo>
                      <a:pt x="3592" y="1852"/>
                    </a:lnTo>
                    <a:lnTo>
                      <a:pt x="3594" y="1858"/>
                    </a:lnTo>
                    <a:lnTo>
                      <a:pt x="3592" y="1864"/>
                    </a:lnTo>
                    <a:lnTo>
                      <a:pt x="3590" y="1870"/>
                    </a:lnTo>
                    <a:lnTo>
                      <a:pt x="3590" y="1870"/>
                    </a:lnTo>
                    <a:close/>
                    <a:moveTo>
                      <a:pt x="3578" y="1812"/>
                    </a:moveTo>
                    <a:lnTo>
                      <a:pt x="3578" y="1812"/>
                    </a:lnTo>
                    <a:lnTo>
                      <a:pt x="3586" y="1806"/>
                    </a:lnTo>
                    <a:lnTo>
                      <a:pt x="3596" y="1804"/>
                    </a:lnTo>
                    <a:lnTo>
                      <a:pt x="3624" y="1798"/>
                    </a:lnTo>
                    <a:lnTo>
                      <a:pt x="3624" y="1798"/>
                    </a:lnTo>
                    <a:lnTo>
                      <a:pt x="3636" y="1796"/>
                    </a:lnTo>
                    <a:lnTo>
                      <a:pt x="3642" y="1794"/>
                    </a:lnTo>
                    <a:lnTo>
                      <a:pt x="3656" y="1802"/>
                    </a:lnTo>
                    <a:lnTo>
                      <a:pt x="3656" y="1802"/>
                    </a:lnTo>
                    <a:lnTo>
                      <a:pt x="3662" y="1804"/>
                    </a:lnTo>
                    <a:lnTo>
                      <a:pt x="3664" y="1804"/>
                    </a:lnTo>
                    <a:lnTo>
                      <a:pt x="3668" y="1804"/>
                    </a:lnTo>
                    <a:lnTo>
                      <a:pt x="3668" y="1802"/>
                    </a:lnTo>
                    <a:lnTo>
                      <a:pt x="3672" y="1794"/>
                    </a:lnTo>
                    <a:lnTo>
                      <a:pt x="3674" y="1790"/>
                    </a:lnTo>
                    <a:lnTo>
                      <a:pt x="3678" y="1788"/>
                    </a:lnTo>
                    <a:lnTo>
                      <a:pt x="3678" y="1788"/>
                    </a:lnTo>
                    <a:lnTo>
                      <a:pt x="3686" y="1782"/>
                    </a:lnTo>
                    <a:lnTo>
                      <a:pt x="3696" y="1778"/>
                    </a:lnTo>
                    <a:lnTo>
                      <a:pt x="3706" y="1776"/>
                    </a:lnTo>
                    <a:lnTo>
                      <a:pt x="3716" y="1770"/>
                    </a:lnTo>
                    <a:lnTo>
                      <a:pt x="3716" y="1770"/>
                    </a:lnTo>
                    <a:lnTo>
                      <a:pt x="3714" y="1774"/>
                    </a:lnTo>
                    <a:lnTo>
                      <a:pt x="3712" y="1778"/>
                    </a:lnTo>
                    <a:lnTo>
                      <a:pt x="3708" y="1782"/>
                    </a:lnTo>
                    <a:lnTo>
                      <a:pt x="3702" y="1784"/>
                    </a:lnTo>
                    <a:lnTo>
                      <a:pt x="3702" y="1784"/>
                    </a:lnTo>
                    <a:lnTo>
                      <a:pt x="3698" y="1786"/>
                    </a:lnTo>
                    <a:lnTo>
                      <a:pt x="3694" y="1790"/>
                    </a:lnTo>
                    <a:lnTo>
                      <a:pt x="3696" y="1794"/>
                    </a:lnTo>
                    <a:lnTo>
                      <a:pt x="3698" y="1798"/>
                    </a:lnTo>
                    <a:lnTo>
                      <a:pt x="3698" y="1798"/>
                    </a:lnTo>
                    <a:lnTo>
                      <a:pt x="3702" y="1800"/>
                    </a:lnTo>
                    <a:lnTo>
                      <a:pt x="3702" y="1802"/>
                    </a:lnTo>
                    <a:lnTo>
                      <a:pt x="3700" y="1806"/>
                    </a:lnTo>
                    <a:lnTo>
                      <a:pt x="3700" y="1814"/>
                    </a:lnTo>
                    <a:lnTo>
                      <a:pt x="3700" y="1814"/>
                    </a:lnTo>
                    <a:lnTo>
                      <a:pt x="3700" y="1820"/>
                    </a:lnTo>
                    <a:lnTo>
                      <a:pt x="3696" y="1822"/>
                    </a:lnTo>
                    <a:lnTo>
                      <a:pt x="3690" y="1826"/>
                    </a:lnTo>
                    <a:lnTo>
                      <a:pt x="3684" y="1830"/>
                    </a:lnTo>
                    <a:lnTo>
                      <a:pt x="3684" y="1830"/>
                    </a:lnTo>
                    <a:lnTo>
                      <a:pt x="3680" y="1834"/>
                    </a:lnTo>
                    <a:lnTo>
                      <a:pt x="3676" y="1836"/>
                    </a:lnTo>
                    <a:lnTo>
                      <a:pt x="3662" y="1838"/>
                    </a:lnTo>
                    <a:lnTo>
                      <a:pt x="3648" y="1838"/>
                    </a:lnTo>
                    <a:lnTo>
                      <a:pt x="3638" y="1834"/>
                    </a:lnTo>
                    <a:lnTo>
                      <a:pt x="3638" y="1834"/>
                    </a:lnTo>
                    <a:lnTo>
                      <a:pt x="3628" y="1832"/>
                    </a:lnTo>
                    <a:lnTo>
                      <a:pt x="3616" y="1830"/>
                    </a:lnTo>
                    <a:lnTo>
                      <a:pt x="3604" y="1832"/>
                    </a:lnTo>
                    <a:lnTo>
                      <a:pt x="3594" y="1834"/>
                    </a:lnTo>
                    <a:lnTo>
                      <a:pt x="3594" y="1834"/>
                    </a:lnTo>
                    <a:lnTo>
                      <a:pt x="3588" y="1838"/>
                    </a:lnTo>
                    <a:lnTo>
                      <a:pt x="3582" y="1840"/>
                    </a:lnTo>
                    <a:lnTo>
                      <a:pt x="3574" y="1842"/>
                    </a:lnTo>
                    <a:lnTo>
                      <a:pt x="3574" y="1842"/>
                    </a:lnTo>
                    <a:lnTo>
                      <a:pt x="3568" y="1842"/>
                    </a:lnTo>
                    <a:lnTo>
                      <a:pt x="3562" y="1842"/>
                    </a:lnTo>
                    <a:lnTo>
                      <a:pt x="3560" y="1840"/>
                    </a:lnTo>
                    <a:lnTo>
                      <a:pt x="3558" y="1838"/>
                    </a:lnTo>
                    <a:lnTo>
                      <a:pt x="3558" y="1834"/>
                    </a:lnTo>
                    <a:lnTo>
                      <a:pt x="3560" y="1828"/>
                    </a:lnTo>
                    <a:lnTo>
                      <a:pt x="3560" y="1828"/>
                    </a:lnTo>
                    <a:lnTo>
                      <a:pt x="3564" y="1820"/>
                    </a:lnTo>
                    <a:lnTo>
                      <a:pt x="3570" y="1818"/>
                    </a:lnTo>
                    <a:lnTo>
                      <a:pt x="3574" y="1816"/>
                    </a:lnTo>
                    <a:lnTo>
                      <a:pt x="3578" y="1812"/>
                    </a:lnTo>
                    <a:lnTo>
                      <a:pt x="3578" y="1812"/>
                    </a:lnTo>
                    <a:close/>
                    <a:moveTo>
                      <a:pt x="3092" y="1606"/>
                    </a:moveTo>
                    <a:lnTo>
                      <a:pt x="3092" y="1606"/>
                    </a:lnTo>
                    <a:lnTo>
                      <a:pt x="3104" y="1594"/>
                    </a:lnTo>
                    <a:lnTo>
                      <a:pt x="3118" y="1586"/>
                    </a:lnTo>
                    <a:lnTo>
                      <a:pt x="3158" y="1566"/>
                    </a:lnTo>
                    <a:lnTo>
                      <a:pt x="3158" y="1566"/>
                    </a:lnTo>
                    <a:lnTo>
                      <a:pt x="3164" y="1564"/>
                    </a:lnTo>
                    <a:lnTo>
                      <a:pt x="3164" y="1564"/>
                    </a:lnTo>
                    <a:lnTo>
                      <a:pt x="3168" y="1560"/>
                    </a:lnTo>
                    <a:lnTo>
                      <a:pt x="3172" y="1556"/>
                    </a:lnTo>
                    <a:lnTo>
                      <a:pt x="3176" y="1544"/>
                    </a:lnTo>
                    <a:lnTo>
                      <a:pt x="3176" y="1544"/>
                    </a:lnTo>
                    <a:lnTo>
                      <a:pt x="3180" y="1538"/>
                    </a:lnTo>
                    <a:lnTo>
                      <a:pt x="3184" y="1534"/>
                    </a:lnTo>
                    <a:lnTo>
                      <a:pt x="3188" y="1534"/>
                    </a:lnTo>
                    <a:lnTo>
                      <a:pt x="3190" y="1536"/>
                    </a:lnTo>
                    <a:lnTo>
                      <a:pt x="3190" y="1538"/>
                    </a:lnTo>
                    <a:lnTo>
                      <a:pt x="3190" y="1542"/>
                    </a:lnTo>
                    <a:lnTo>
                      <a:pt x="3190" y="1542"/>
                    </a:lnTo>
                    <a:lnTo>
                      <a:pt x="3188" y="1548"/>
                    </a:lnTo>
                    <a:lnTo>
                      <a:pt x="3192" y="1544"/>
                    </a:lnTo>
                    <a:lnTo>
                      <a:pt x="3196" y="1536"/>
                    </a:lnTo>
                    <a:lnTo>
                      <a:pt x="3200" y="1524"/>
                    </a:lnTo>
                    <a:lnTo>
                      <a:pt x="3200" y="1524"/>
                    </a:lnTo>
                    <a:lnTo>
                      <a:pt x="3204" y="1516"/>
                    </a:lnTo>
                    <a:lnTo>
                      <a:pt x="3206" y="1516"/>
                    </a:lnTo>
                    <a:lnTo>
                      <a:pt x="3208" y="1516"/>
                    </a:lnTo>
                    <a:lnTo>
                      <a:pt x="3208" y="1522"/>
                    </a:lnTo>
                    <a:lnTo>
                      <a:pt x="3206" y="1532"/>
                    </a:lnTo>
                    <a:lnTo>
                      <a:pt x="3206" y="1532"/>
                    </a:lnTo>
                    <a:lnTo>
                      <a:pt x="3204" y="1538"/>
                    </a:lnTo>
                    <a:lnTo>
                      <a:pt x="3204" y="1540"/>
                    </a:lnTo>
                    <a:lnTo>
                      <a:pt x="3204" y="1540"/>
                    </a:lnTo>
                    <a:lnTo>
                      <a:pt x="3216" y="1532"/>
                    </a:lnTo>
                    <a:lnTo>
                      <a:pt x="3216" y="1532"/>
                    </a:lnTo>
                    <a:lnTo>
                      <a:pt x="3218" y="1530"/>
                    </a:lnTo>
                    <a:lnTo>
                      <a:pt x="3220" y="1526"/>
                    </a:lnTo>
                    <a:lnTo>
                      <a:pt x="3218" y="1520"/>
                    </a:lnTo>
                    <a:lnTo>
                      <a:pt x="3216" y="1514"/>
                    </a:lnTo>
                    <a:lnTo>
                      <a:pt x="3216" y="1512"/>
                    </a:lnTo>
                    <a:lnTo>
                      <a:pt x="3216" y="1510"/>
                    </a:lnTo>
                    <a:lnTo>
                      <a:pt x="3216" y="1510"/>
                    </a:lnTo>
                    <a:lnTo>
                      <a:pt x="3220" y="1508"/>
                    </a:lnTo>
                    <a:lnTo>
                      <a:pt x="3224" y="1510"/>
                    </a:lnTo>
                    <a:lnTo>
                      <a:pt x="3236" y="1514"/>
                    </a:lnTo>
                    <a:lnTo>
                      <a:pt x="3248" y="1520"/>
                    </a:lnTo>
                    <a:lnTo>
                      <a:pt x="3254" y="1522"/>
                    </a:lnTo>
                    <a:lnTo>
                      <a:pt x="3260" y="1522"/>
                    </a:lnTo>
                    <a:lnTo>
                      <a:pt x="3260" y="1522"/>
                    </a:lnTo>
                    <a:lnTo>
                      <a:pt x="3268" y="1522"/>
                    </a:lnTo>
                    <a:lnTo>
                      <a:pt x="3272" y="1522"/>
                    </a:lnTo>
                    <a:lnTo>
                      <a:pt x="3276" y="1522"/>
                    </a:lnTo>
                    <a:lnTo>
                      <a:pt x="3284" y="1522"/>
                    </a:lnTo>
                    <a:lnTo>
                      <a:pt x="3284" y="1522"/>
                    </a:lnTo>
                    <a:lnTo>
                      <a:pt x="3288" y="1524"/>
                    </a:lnTo>
                    <a:lnTo>
                      <a:pt x="3292" y="1528"/>
                    </a:lnTo>
                    <a:lnTo>
                      <a:pt x="3296" y="1542"/>
                    </a:lnTo>
                    <a:lnTo>
                      <a:pt x="3298" y="1550"/>
                    </a:lnTo>
                    <a:lnTo>
                      <a:pt x="3302" y="1558"/>
                    </a:lnTo>
                    <a:lnTo>
                      <a:pt x="3308" y="1566"/>
                    </a:lnTo>
                    <a:lnTo>
                      <a:pt x="3314" y="1570"/>
                    </a:lnTo>
                    <a:lnTo>
                      <a:pt x="3314" y="1570"/>
                    </a:lnTo>
                    <a:lnTo>
                      <a:pt x="3320" y="1572"/>
                    </a:lnTo>
                    <a:lnTo>
                      <a:pt x="3328" y="1572"/>
                    </a:lnTo>
                    <a:lnTo>
                      <a:pt x="3340" y="1570"/>
                    </a:lnTo>
                    <a:lnTo>
                      <a:pt x="3344" y="1570"/>
                    </a:lnTo>
                    <a:lnTo>
                      <a:pt x="3348" y="1570"/>
                    </a:lnTo>
                    <a:lnTo>
                      <a:pt x="3348" y="1574"/>
                    </a:lnTo>
                    <a:lnTo>
                      <a:pt x="3346" y="1580"/>
                    </a:lnTo>
                    <a:lnTo>
                      <a:pt x="3346" y="1580"/>
                    </a:lnTo>
                    <a:lnTo>
                      <a:pt x="3344" y="1588"/>
                    </a:lnTo>
                    <a:lnTo>
                      <a:pt x="3346" y="1594"/>
                    </a:lnTo>
                    <a:lnTo>
                      <a:pt x="3358" y="1604"/>
                    </a:lnTo>
                    <a:lnTo>
                      <a:pt x="3358" y="1604"/>
                    </a:lnTo>
                    <a:lnTo>
                      <a:pt x="3360" y="1606"/>
                    </a:lnTo>
                    <a:lnTo>
                      <a:pt x="3360" y="1610"/>
                    </a:lnTo>
                    <a:lnTo>
                      <a:pt x="3358" y="1618"/>
                    </a:lnTo>
                    <a:lnTo>
                      <a:pt x="3354" y="1624"/>
                    </a:lnTo>
                    <a:lnTo>
                      <a:pt x="3354" y="1626"/>
                    </a:lnTo>
                    <a:lnTo>
                      <a:pt x="3356" y="1630"/>
                    </a:lnTo>
                    <a:lnTo>
                      <a:pt x="3356" y="1630"/>
                    </a:lnTo>
                    <a:lnTo>
                      <a:pt x="3362" y="1630"/>
                    </a:lnTo>
                    <a:lnTo>
                      <a:pt x="3364" y="1630"/>
                    </a:lnTo>
                    <a:lnTo>
                      <a:pt x="3366" y="1630"/>
                    </a:lnTo>
                    <a:lnTo>
                      <a:pt x="3368" y="1632"/>
                    </a:lnTo>
                    <a:lnTo>
                      <a:pt x="3368" y="1632"/>
                    </a:lnTo>
                    <a:lnTo>
                      <a:pt x="3370" y="1634"/>
                    </a:lnTo>
                    <a:lnTo>
                      <a:pt x="3368" y="1636"/>
                    </a:lnTo>
                    <a:lnTo>
                      <a:pt x="3364" y="1640"/>
                    </a:lnTo>
                    <a:lnTo>
                      <a:pt x="3362" y="1642"/>
                    </a:lnTo>
                    <a:lnTo>
                      <a:pt x="3362" y="1648"/>
                    </a:lnTo>
                    <a:lnTo>
                      <a:pt x="3362" y="1648"/>
                    </a:lnTo>
                    <a:lnTo>
                      <a:pt x="3362" y="1652"/>
                    </a:lnTo>
                    <a:lnTo>
                      <a:pt x="3364" y="1654"/>
                    </a:lnTo>
                    <a:lnTo>
                      <a:pt x="3372" y="1652"/>
                    </a:lnTo>
                    <a:lnTo>
                      <a:pt x="3380" y="1652"/>
                    </a:lnTo>
                    <a:lnTo>
                      <a:pt x="3382" y="1652"/>
                    </a:lnTo>
                    <a:lnTo>
                      <a:pt x="3382" y="1656"/>
                    </a:lnTo>
                    <a:lnTo>
                      <a:pt x="3382" y="1656"/>
                    </a:lnTo>
                    <a:lnTo>
                      <a:pt x="3382" y="1662"/>
                    </a:lnTo>
                    <a:lnTo>
                      <a:pt x="3386" y="1664"/>
                    </a:lnTo>
                    <a:lnTo>
                      <a:pt x="3392" y="1666"/>
                    </a:lnTo>
                    <a:lnTo>
                      <a:pt x="3402" y="1668"/>
                    </a:lnTo>
                    <a:lnTo>
                      <a:pt x="3402" y="1668"/>
                    </a:lnTo>
                    <a:lnTo>
                      <a:pt x="3416" y="1672"/>
                    </a:lnTo>
                    <a:lnTo>
                      <a:pt x="3430" y="1674"/>
                    </a:lnTo>
                    <a:lnTo>
                      <a:pt x="3446" y="1674"/>
                    </a:lnTo>
                    <a:lnTo>
                      <a:pt x="3460" y="1676"/>
                    </a:lnTo>
                    <a:lnTo>
                      <a:pt x="3460" y="1676"/>
                    </a:lnTo>
                    <a:lnTo>
                      <a:pt x="3470" y="1676"/>
                    </a:lnTo>
                    <a:lnTo>
                      <a:pt x="3478" y="1676"/>
                    </a:lnTo>
                    <a:lnTo>
                      <a:pt x="3484" y="1678"/>
                    </a:lnTo>
                    <a:lnTo>
                      <a:pt x="3484" y="1678"/>
                    </a:lnTo>
                    <a:lnTo>
                      <a:pt x="3484" y="1680"/>
                    </a:lnTo>
                    <a:lnTo>
                      <a:pt x="3484" y="1680"/>
                    </a:lnTo>
                    <a:lnTo>
                      <a:pt x="3484" y="1682"/>
                    </a:lnTo>
                    <a:lnTo>
                      <a:pt x="3484" y="1684"/>
                    </a:lnTo>
                    <a:lnTo>
                      <a:pt x="3490" y="1686"/>
                    </a:lnTo>
                    <a:lnTo>
                      <a:pt x="3508" y="1686"/>
                    </a:lnTo>
                    <a:lnTo>
                      <a:pt x="3508" y="1686"/>
                    </a:lnTo>
                    <a:lnTo>
                      <a:pt x="3514" y="1688"/>
                    </a:lnTo>
                    <a:lnTo>
                      <a:pt x="3518" y="1692"/>
                    </a:lnTo>
                    <a:lnTo>
                      <a:pt x="3526" y="1704"/>
                    </a:lnTo>
                    <a:lnTo>
                      <a:pt x="3532" y="1716"/>
                    </a:lnTo>
                    <a:lnTo>
                      <a:pt x="3534" y="1718"/>
                    </a:lnTo>
                    <a:lnTo>
                      <a:pt x="3536" y="1718"/>
                    </a:lnTo>
                    <a:lnTo>
                      <a:pt x="3536" y="1718"/>
                    </a:lnTo>
                    <a:lnTo>
                      <a:pt x="3540" y="1716"/>
                    </a:lnTo>
                    <a:lnTo>
                      <a:pt x="3542" y="1716"/>
                    </a:lnTo>
                    <a:lnTo>
                      <a:pt x="3544" y="1720"/>
                    </a:lnTo>
                    <a:lnTo>
                      <a:pt x="3544" y="1726"/>
                    </a:lnTo>
                    <a:lnTo>
                      <a:pt x="3544" y="1726"/>
                    </a:lnTo>
                    <a:lnTo>
                      <a:pt x="3544" y="1730"/>
                    </a:lnTo>
                    <a:lnTo>
                      <a:pt x="3546" y="1734"/>
                    </a:lnTo>
                    <a:lnTo>
                      <a:pt x="3552" y="1742"/>
                    </a:lnTo>
                    <a:lnTo>
                      <a:pt x="3556" y="1748"/>
                    </a:lnTo>
                    <a:lnTo>
                      <a:pt x="3560" y="1756"/>
                    </a:lnTo>
                    <a:lnTo>
                      <a:pt x="3560" y="1756"/>
                    </a:lnTo>
                    <a:lnTo>
                      <a:pt x="3558" y="1758"/>
                    </a:lnTo>
                    <a:lnTo>
                      <a:pt x="3558" y="1758"/>
                    </a:lnTo>
                    <a:lnTo>
                      <a:pt x="3554" y="1754"/>
                    </a:lnTo>
                    <a:lnTo>
                      <a:pt x="3548" y="1750"/>
                    </a:lnTo>
                    <a:lnTo>
                      <a:pt x="3546" y="1750"/>
                    </a:lnTo>
                    <a:lnTo>
                      <a:pt x="3544" y="1750"/>
                    </a:lnTo>
                    <a:lnTo>
                      <a:pt x="3544" y="1750"/>
                    </a:lnTo>
                    <a:lnTo>
                      <a:pt x="3542" y="1752"/>
                    </a:lnTo>
                    <a:lnTo>
                      <a:pt x="3542" y="1754"/>
                    </a:lnTo>
                    <a:lnTo>
                      <a:pt x="3546" y="1760"/>
                    </a:lnTo>
                    <a:lnTo>
                      <a:pt x="3548" y="1766"/>
                    </a:lnTo>
                    <a:lnTo>
                      <a:pt x="3546" y="1768"/>
                    </a:lnTo>
                    <a:lnTo>
                      <a:pt x="3544" y="1770"/>
                    </a:lnTo>
                    <a:lnTo>
                      <a:pt x="3544" y="1770"/>
                    </a:lnTo>
                    <a:lnTo>
                      <a:pt x="3542" y="1772"/>
                    </a:lnTo>
                    <a:lnTo>
                      <a:pt x="3538" y="1770"/>
                    </a:lnTo>
                    <a:lnTo>
                      <a:pt x="3530" y="1764"/>
                    </a:lnTo>
                    <a:lnTo>
                      <a:pt x="3520" y="1760"/>
                    </a:lnTo>
                    <a:lnTo>
                      <a:pt x="3516" y="1758"/>
                    </a:lnTo>
                    <a:lnTo>
                      <a:pt x="3512" y="1760"/>
                    </a:lnTo>
                    <a:lnTo>
                      <a:pt x="3512" y="1760"/>
                    </a:lnTo>
                    <a:lnTo>
                      <a:pt x="3508" y="1762"/>
                    </a:lnTo>
                    <a:lnTo>
                      <a:pt x="3508" y="1758"/>
                    </a:lnTo>
                    <a:lnTo>
                      <a:pt x="3508" y="1754"/>
                    </a:lnTo>
                    <a:lnTo>
                      <a:pt x="3508" y="1754"/>
                    </a:lnTo>
                    <a:lnTo>
                      <a:pt x="3504" y="1754"/>
                    </a:lnTo>
                    <a:lnTo>
                      <a:pt x="3504" y="1754"/>
                    </a:lnTo>
                    <a:lnTo>
                      <a:pt x="3502" y="1754"/>
                    </a:lnTo>
                    <a:lnTo>
                      <a:pt x="3502" y="1754"/>
                    </a:lnTo>
                    <a:lnTo>
                      <a:pt x="3504" y="1750"/>
                    </a:lnTo>
                    <a:lnTo>
                      <a:pt x="3506" y="1746"/>
                    </a:lnTo>
                    <a:lnTo>
                      <a:pt x="3504" y="1744"/>
                    </a:lnTo>
                    <a:lnTo>
                      <a:pt x="3502" y="1742"/>
                    </a:lnTo>
                    <a:lnTo>
                      <a:pt x="3502" y="1742"/>
                    </a:lnTo>
                    <a:lnTo>
                      <a:pt x="3498" y="1742"/>
                    </a:lnTo>
                    <a:lnTo>
                      <a:pt x="3496" y="1740"/>
                    </a:lnTo>
                    <a:lnTo>
                      <a:pt x="3494" y="1734"/>
                    </a:lnTo>
                    <a:lnTo>
                      <a:pt x="3494" y="1728"/>
                    </a:lnTo>
                    <a:lnTo>
                      <a:pt x="3492" y="1728"/>
                    </a:lnTo>
                    <a:lnTo>
                      <a:pt x="3490" y="1726"/>
                    </a:lnTo>
                    <a:lnTo>
                      <a:pt x="3490" y="1726"/>
                    </a:lnTo>
                    <a:lnTo>
                      <a:pt x="3486" y="1726"/>
                    </a:lnTo>
                    <a:lnTo>
                      <a:pt x="3482" y="1726"/>
                    </a:lnTo>
                    <a:lnTo>
                      <a:pt x="3480" y="1724"/>
                    </a:lnTo>
                    <a:lnTo>
                      <a:pt x="3478" y="1726"/>
                    </a:lnTo>
                    <a:lnTo>
                      <a:pt x="3478" y="1726"/>
                    </a:lnTo>
                    <a:lnTo>
                      <a:pt x="3480" y="1730"/>
                    </a:lnTo>
                    <a:lnTo>
                      <a:pt x="3484" y="1736"/>
                    </a:lnTo>
                    <a:lnTo>
                      <a:pt x="3490" y="1744"/>
                    </a:lnTo>
                    <a:lnTo>
                      <a:pt x="3496" y="1756"/>
                    </a:lnTo>
                    <a:lnTo>
                      <a:pt x="3496" y="1756"/>
                    </a:lnTo>
                    <a:lnTo>
                      <a:pt x="3496" y="1762"/>
                    </a:lnTo>
                    <a:lnTo>
                      <a:pt x="3494" y="1766"/>
                    </a:lnTo>
                    <a:lnTo>
                      <a:pt x="3486" y="1776"/>
                    </a:lnTo>
                    <a:lnTo>
                      <a:pt x="3482" y="1782"/>
                    </a:lnTo>
                    <a:lnTo>
                      <a:pt x="3480" y="1788"/>
                    </a:lnTo>
                    <a:lnTo>
                      <a:pt x="3476" y="1796"/>
                    </a:lnTo>
                    <a:lnTo>
                      <a:pt x="3476" y="1806"/>
                    </a:lnTo>
                    <a:lnTo>
                      <a:pt x="3476" y="1806"/>
                    </a:lnTo>
                    <a:lnTo>
                      <a:pt x="3476" y="1826"/>
                    </a:lnTo>
                    <a:lnTo>
                      <a:pt x="3476" y="1832"/>
                    </a:lnTo>
                    <a:lnTo>
                      <a:pt x="3472" y="1838"/>
                    </a:lnTo>
                    <a:lnTo>
                      <a:pt x="3468" y="1842"/>
                    </a:lnTo>
                    <a:lnTo>
                      <a:pt x="3464" y="1844"/>
                    </a:lnTo>
                    <a:lnTo>
                      <a:pt x="3448" y="1852"/>
                    </a:lnTo>
                    <a:lnTo>
                      <a:pt x="3448" y="1852"/>
                    </a:lnTo>
                    <a:lnTo>
                      <a:pt x="3446" y="1846"/>
                    </a:lnTo>
                    <a:lnTo>
                      <a:pt x="3444" y="1838"/>
                    </a:lnTo>
                    <a:lnTo>
                      <a:pt x="3440" y="1818"/>
                    </a:lnTo>
                    <a:lnTo>
                      <a:pt x="3438" y="1808"/>
                    </a:lnTo>
                    <a:lnTo>
                      <a:pt x="3434" y="1802"/>
                    </a:lnTo>
                    <a:lnTo>
                      <a:pt x="3428" y="1796"/>
                    </a:lnTo>
                    <a:lnTo>
                      <a:pt x="3424" y="1796"/>
                    </a:lnTo>
                    <a:lnTo>
                      <a:pt x="3424" y="1796"/>
                    </a:lnTo>
                    <a:lnTo>
                      <a:pt x="3418" y="1798"/>
                    </a:lnTo>
                    <a:lnTo>
                      <a:pt x="3414" y="1800"/>
                    </a:lnTo>
                    <a:lnTo>
                      <a:pt x="3408" y="1808"/>
                    </a:lnTo>
                    <a:lnTo>
                      <a:pt x="3404" y="1816"/>
                    </a:lnTo>
                    <a:lnTo>
                      <a:pt x="3400" y="1818"/>
                    </a:lnTo>
                    <a:lnTo>
                      <a:pt x="3398" y="1820"/>
                    </a:lnTo>
                    <a:lnTo>
                      <a:pt x="3398" y="1820"/>
                    </a:lnTo>
                    <a:lnTo>
                      <a:pt x="3394" y="1818"/>
                    </a:lnTo>
                    <a:lnTo>
                      <a:pt x="3392" y="1816"/>
                    </a:lnTo>
                    <a:lnTo>
                      <a:pt x="3388" y="1810"/>
                    </a:lnTo>
                    <a:lnTo>
                      <a:pt x="3390" y="1802"/>
                    </a:lnTo>
                    <a:lnTo>
                      <a:pt x="3392" y="1798"/>
                    </a:lnTo>
                    <a:lnTo>
                      <a:pt x="3394" y="1796"/>
                    </a:lnTo>
                    <a:lnTo>
                      <a:pt x="3394" y="1796"/>
                    </a:lnTo>
                    <a:lnTo>
                      <a:pt x="3400" y="1790"/>
                    </a:lnTo>
                    <a:lnTo>
                      <a:pt x="3406" y="1784"/>
                    </a:lnTo>
                    <a:lnTo>
                      <a:pt x="3410" y="1776"/>
                    </a:lnTo>
                    <a:lnTo>
                      <a:pt x="3412" y="1764"/>
                    </a:lnTo>
                    <a:lnTo>
                      <a:pt x="3412" y="1764"/>
                    </a:lnTo>
                    <a:lnTo>
                      <a:pt x="3412" y="1758"/>
                    </a:lnTo>
                    <a:lnTo>
                      <a:pt x="3412" y="1754"/>
                    </a:lnTo>
                    <a:lnTo>
                      <a:pt x="3410" y="1746"/>
                    </a:lnTo>
                    <a:lnTo>
                      <a:pt x="3408" y="1740"/>
                    </a:lnTo>
                    <a:lnTo>
                      <a:pt x="3408" y="1738"/>
                    </a:lnTo>
                    <a:lnTo>
                      <a:pt x="3410" y="1738"/>
                    </a:lnTo>
                    <a:lnTo>
                      <a:pt x="3410" y="1738"/>
                    </a:lnTo>
                    <a:lnTo>
                      <a:pt x="3414" y="1736"/>
                    </a:lnTo>
                    <a:lnTo>
                      <a:pt x="3414" y="1734"/>
                    </a:lnTo>
                    <a:lnTo>
                      <a:pt x="3410" y="1728"/>
                    </a:lnTo>
                    <a:lnTo>
                      <a:pt x="3402" y="1722"/>
                    </a:lnTo>
                    <a:lnTo>
                      <a:pt x="3392" y="1716"/>
                    </a:lnTo>
                    <a:lnTo>
                      <a:pt x="3392" y="1716"/>
                    </a:lnTo>
                    <a:lnTo>
                      <a:pt x="3382" y="1712"/>
                    </a:lnTo>
                    <a:lnTo>
                      <a:pt x="3380" y="1708"/>
                    </a:lnTo>
                    <a:lnTo>
                      <a:pt x="3378" y="1706"/>
                    </a:lnTo>
                    <a:lnTo>
                      <a:pt x="3372" y="1704"/>
                    </a:lnTo>
                    <a:lnTo>
                      <a:pt x="3372" y="1704"/>
                    </a:lnTo>
                    <a:lnTo>
                      <a:pt x="3366" y="1702"/>
                    </a:lnTo>
                    <a:lnTo>
                      <a:pt x="3362" y="1698"/>
                    </a:lnTo>
                    <a:lnTo>
                      <a:pt x="3358" y="1696"/>
                    </a:lnTo>
                    <a:lnTo>
                      <a:pt x="3356" y="1696"/>
                    </a:lnTo>
                    <a:lnTo>
                      <a:pt x="3352" y="1698"/>
                    </a:lnTo>
                    <a:lnTo>
                      <a:pt x="3346" y="1702"/>
                    </a:lnTo>
                    <a:lnTo>
                      <a:pt x="3346" y="1702"/>
                    </a:lnTo>
                    <a:lnTo>
                      <a:pt x="3342" y="1706"/>
                    </a:lnTo>
                    <a:lnTo>
                      <a:pt x="3340" y="1710"/>
                    </a:lnTo>
                    <a:lnTo>
                      <a:pt x="3342" y="1712"/>
                    </a:lnTo>
                    <a:lnTo>
                      <a:pt x="3344" y="1714"/>
                    </a:lnTo>
                    <a:lnTo>
                      <a:pt x="3346" y="1718"/>
                    </a:lnTo>
                    <a:lnTo>
                      <a:pt x="3340" y="1720"/>
                    </a:lnTo>
                    <a:lnTo>
                      <a:pt x="3340" y="1720"/>
                    </a:lnTo>
                    <a:lnTo>
                      <a:pt x="3334" y="1722"/>
                    </a:lnTo>
                    <a:lnTo>
                      <a:pt x="3330" y="1726"/>
                    </a:lnTo>
                    <a:lnTo>
                      <a:pt x="3328" y="1732"/>
                    </a:lnTo>
                    <a:lnTo>
                      <a:pt x="3328" y="1738"/>
                    </a:lnTo>
                    <a:lnTo>
                      <a:pt x="3326" y="1748"/>
                    </a:lnTo>
                    <a:lnTo>
                      <a:pt x="3324" y="1752"/>
                    </a:lnTo>
                    <a:lnTo>
                      <a:pt x="3322" y="1752"/>
                    </a:lnTo>
                    <a:lnTo>
                      <a:pt x="3322" y="1752"/>
                    </a:lnTo>
                    <a:lnTo>
                      <a:pt x="3320" y="1752"/>
                    </a:lnTo>
                    <a:lnTo>
                      <a:pt x="3318" y="1748"/>
                    </a:lnTo>
                    <a:lnTo>
                      <a:pt x="3318" y="1738"/>
                    </a:lnTo>
                    <a:lnTo>
                      <a:pt x="3318" y="1734"/>
                    </a:lnTo>
                    <a:lnTo>
                      <a:pt x="3316" y="1734"/>
                    </a:lnTo>
                    <a:lnTo>
                      <a:pt x="3314" y="1736"/>
                    </a:lnTo>
                    <a:lnTo>
                      <a:pt x="3308" y="1744"/>
                    </a:lnTo>
                    <a:lnTo>
                      <a:pt x="3308" y="1744"/>
                    </a:lnTo>
                    <a:lnTo>
                      <a:pt x="3300" y="1752"/>
                    </a:lnTo>
                    <a:lnTo>
                      <a:pt x="3296" y="1754"/>
                    </a:lnTo>
                    <a:lnTo>
                      <a:pt x="3294" y="1756"/>
                    </a:lnTo>
                    <a:lnTo>
                      <a:pt x="3294" y="1766"/>
                    </a:lnTo>
                    <a:lnTo>
                      <a:pt x="3294" y="1766"/>
                    </a:lnTo>
                    <a:lnTo>
                      <a:pt x="3296" y="1772"/>
                    </a:lnTo>
                    <a:lnTo>
                      <a:pt x="3294" y="1778"/>
                    </a:lnTo>
                    <a:lnTo>
                      <a:pt x="3290" y="1786"/>
                    </a:lnTo>
                    <a:lnTo>
                      <a:pt x="3286" y="1792"/>
                    </a:lnTo>
                    <a:lnTo>
                      <a:pt x="3286" y="1796"/>
                    </a:lnTo>
                    <a:lnTo>
                      <a:pt x="3286" y="1800"/>
                    </a:lnTo>
                    <a:lnTo>
                      <a:pt x="3286" y="1800"/>
                    </a:lnTo>
                    <a:lnTo>
                      <a:pt x="3288" y="1808"/>
                    </a:lnTo>
                    <a:lnTo>
                      <a:pt x="3286" y="1812"/>
                    </a:lnTo>
                    <a:lnTo>
                      <a:pt x="3284" y="1818"/>
                    </a:lnTo>
                    <a:lnTo>
                      <a:pt x="3286" y="1828"/>
                    </a:lnTo>
                    <a:lnTo>
                      <a:pt x="3286" y="1828"/>
                    </a:lnTo>
                    <a:lnTo>
                      <a:pt x="3292" y="1840"/>
                    </a:lnTo>
                    <a:lnTo>
                      <a:pt x="3294" y="1852"/>
                    </a:lnTo>
                    <a:lnTo>
                      <a:pt x="3296" y="1862"/>
                    </a:lnTo>
                    <a:lnTo>
                      <a:pt x="3294" y="1872"/>
                    </a:lnTo>
                    <a:lnTo>
                      <a:pt x="3294" y="1880"/>
                    </a:lnTo>
                    <a:lnTo>
                      <a:pt x="3290" y="1890"/>
                    </a:lnTo>
                    <a:lnTo>
                      <a:pt x="3282" y="1908"/>
                    </a:lnTo>
                    <a:lnTo>
                      <a:pt x="3282" y="1908"/>
                    </a:lnTo>
                    <a:lnTo>
                      <a:pt x="3276" y="1916"/>
                    </a:lnTo>
                    <a:lnTo>
                      <a:pt x="3270" y="1922"/>
                    </a:lnTo>
                    <a:lnTo>
                      <a:pt x="3264" y="1928"/>
                    </a:lnTo>
                    <a:lnTo>
                      <a:pt x="3258" y="1930"/>
                    </a:lnTo>
                    <a:lnTo>
                      <a:pt x="3252" y="1930"/>
                    </a:lnTo>
                    <a:lnTo>
                      <a:pt x="3246" y="1926"/>
                    </a:lnTo>
                    <a:lnTo>
                      <a:pt x="3242" y="1922"/>
                    </a:lnTo>
                    <a:lnTo>
                      <a:pt x="3236" y="1914"/>
                    </a:lnTo>
                    <a:lnTo>
                      <a:pt x="3236" y="1914"/>
                    </a:lnTo>
                    <a:lnTo>
                      <a:pt x="3232" y="1904"/>
                    </a:lnTo>
                    <a:lnTo>
                      <a:pt x="3230" y="1898"/>
                    </a:lnTo>
                    <a:lnTo>
                      <a:pt x="3230" y="1884"/>
                    </a:lnTo>
                    <a:lnTo>
                      <a:pt x="3230" y="1872"/>
                    </a:lnTo>
                    <a:lnTo>
                      <a:pt x="3230" y="1864"/>
                    </a:lnTo>
                    <a:lnTo>
                      <a:pt x="3230" y="1856"/>
                    </a:lnTo>
                    <a:lnTo>
                      <a:pt x="3230" y="1856"/>
                    </a:lnTo>
                    <a:lnTo>
                      <a:pt x="3228" y="1842"/>
                    </a:lnTo>
                    <a:lnTo>
                      <a:pt x="3228" y="1834"/>
                    </a:lnTo>
                    <a:lnTo>
                      <a:pt x="3232" y="1824"/>
                    </a:lnTo>
                    <a:lnTo>
                      <a:pt x="3234" y="1810"/>
                    </a:lnTo>
                    <a:lnTo>
                      <a:pt x="3234" y="1810"/>
                    </a:lnTo>
                    <a:lnTo>
                      <a:pt x="3234" y="1802"/>
                    </a:lnTo>
                    <a:lnTo>
                      <a:pt x="3236" y="1796"/>
                    </a:lnTo>
                    <a:lnTo>
                      <a:pt x="3238" y="1792"/>
                    </a:lnTo>
                    <a:lnTo>
                      <a:pt x="3240" y="1792"/>
                    </a:lnTo>
                    <a:lnTo>
                      <a:pt x="3242" y="1790"/>
                    </a:lnTo>
                    <a:lnTo>
                      <a:pt x="3242" y="1784"/>
                    </a:lnTo>
                    <a:lnTo>
                      <a:pt x="3242" y="1784"/>
                    </a:lnTo>
                    <a:lnTo>
                      <a:pt x="3240" y="1780"/>
                    </a:lnTo>
                    <a:lnTo>
                      <a:pt x="3242" y="1776"/>
                    </a:lnTo>
                    <a:lnTo>
                      <a:pt x="3246" y="1764"/>
                    </a:lnTo>
                    <a:lnTo>
                      <a:pt x="3248" y="1754"/>
                    </a:lnTo>
                    <a:lnTo>
                      <a:pt x="3248" y="1752"/>
                    </a:lnTo>
                    <a:lnTo>
                      <a:pt x="3246" y="1748"/>
                    </a:lnTo>
                    <a:lnTo>
                      <a:pt x="3246" y="1748"/>
                    </a:lnTo>
                    <a:lnTo>
                      <a:pt x="3240" y="1748"/>
                    </a:lnTo>
                    <a:lnTo>
                      <a:pt x="3238" y="1752"/>
                    </a:lnTo>
                    <a:lnTo>
                      <a:pt x="3234" y="1758"/>
                    </a:lnTo>
                    <a:lnTo>
                      <a:pt x="3228" y="1764"/>
                    </a:lnTo>
                    <a:lnTo>
                      <a:pt x="3228" y="1764"/>
                    </a:lnTo>
                    <a:lnTo>
                      <a:pt x="3226" y="1766"/>
                    </a:lnTo>
                    <a:lnTo>
                      <a:pt x="3224" y="1766"/>
                    </a:lnTo>
                    <a:lnTo>
                      <a:pt x="3224" y="1758"/>
                    </a:lnTo>
                    <a:lnTo>
                      <a:pt x="3226" y="1750"/>
                    </a:lnTo>
                    <a:lnTo>
                      <a:pt x="3230" y="1746"/>
                    </a:lnTo>
                    <a:lnTo>
                      <a:pt x="3232" y="1742"/>
                    </a:lnTo>
                    <a:lnTo>
                      <a:pt x="3232" y="1742"/>
                    </a:lnTo>
                    <a:lnTo>
                      <a:pt x="3236" y="1740"/>
                    </a:lnTo>
                    <a:lnTo>
                      <a:pt x="3238" y="1736"/>
                    </a:lnTo>
                    <a:lnTo>
                      <a:pt x="3240" y="1732"/>
                    </a:lnTo>
                    <a:lnTo>
                      <a:pt x="3244" y="1726"/>
                    </a:lnTo>
                    <a:lnTo>
                      <a:pt x="3244" y="1726"/>
                    </a:lnTo>
                    <a:lnTo>
                      <a:pt x="3252" y="1714"/>
                    </a:lnTo>
                    <a:lnTo>
                      <a:pt x="3258" y="1700"/>
                    </a:lnTo>
                    <a:lnTo>
                      <a:pt x="3264" y="1692"/>
                    </a:lnTo>
                    <a:lnTo>
                      <a:pt x="3266" y="1690"/>
                    </a:lnTo>
                    <a:lnTo>
                      <a:pt x="3266" y="1692"/>
                    </a:lnTo>
                    <a:lnTo>
                      <a:pt x="3266" y="1692"/>
                    </a:lnTo>
                    <a:lnTo>
                      <a:pt x="3268" y="1696"/>
                    </a:lnTo>
                    <a:lnTo>
                      <a:pt x="3270" y="1696"/>
                    </a:lnTo>
                    <a:lnTo>
                      <a:pt x="3274" y="1694"/>
                    </a:lnTo>
                    <a:lnTo>
                      <a:pt x="3278" y="1692"/>
                    </a:lnTo>
                    <a:lnTo>
                      <a:pt x="3280" y="1692"/>
                    </a:lnTo>
                    <a:lnTo>
                      <a:pt x="3278" y="1698"/>
                    </a:lnTo>
                    <a:lnTo>
                      <a:pt x="3278" y="1698"/>
                    </a:lnTo>
                    <a:lnTo>
                      <a:pt x="3278" y="1702"/>
                    </a:lnTo>
                    <a:lnTo>
                      <a:pt x="3278" y="1702"/>
                    </a:lnTo>
                    <a:lnTo>
                      <a:pt x="3284" y="1696"/>
                    </a:lnTo>
                    <a:lnTo>
                      <a:pt x="3292" y="1688"/>
                    </a:lnTo>
                    <a:lnTo>
                      <a:pt x="3296" y="1686"/>
                    </a:lnTo>
                    <a:lnTo>
                      <a:pt x="3300" y="1684"/>
                    </a:lnTo>
                    <a:lnTo>
                      <a:pt x="3300" y="1684"/>
                    </a:lnTo>
                    <a:lnTo>
                      <a:pt x="3310" y="1684"/>
                    </a:lnTo>
                    <a:lnTo>
                      <a:pt x="3314" y="1684"/>
                    </a:lnTo>
                    <a:lnTo>
                      <a:pt x="3320" y="1678"/>
                    </a:lnTo>
                    <a:lnTo>
                      <a:pt x="3324" y="1676"/>
                    </a:lnTo>
                    <a:lnTo>
                      <a:pt x="3328" y="1678"/>
                    </a:lnTo>
                    <a:lnTo>
                      <a:pt x="3336" y="1680"/>
                    </a:lnTo>
                    <a:lnTo>
                      <a:pt x="3346" y="1686"/>
                    </a:lnTo>
                    <a:lnTo>
                      <a:pt x="3346" y="1686"/>
                    </a:lnTo>
                    <a:lnTo>
                      <a:pt x="3352" y="1690"/>
                    </a:lnTo>
                    <a:lnTo>
                      <a:pt x="3354" y="1690"/>
                    </a:lnTo>
                    <a:lnTo>
                      <a:pt x="3356" y="1688"/>
                    </a:lnTo>
                    <a:lnTo>
                      <a:pt x="3358" y="1686"/>
                    </a:lnTo>
                    <a:lnTo>
                      <a:pt x="3358" y="1682"/>
                    </a:lnTo>
                    <a:lnTo>
                      <a:pt x="3360" y="1680"/>
                    </a:lnTo>
                    <a:lnTo>
                      <a:pt x="3362" y="1680"/>
                    </a:lnTo>
                    <a:lnTo>
                      <a:pt x="3362" y="1680"/>
                    </a:lnTo>
                    <a:lnTo>
                      <a:pt x="3370" y="1684"/>
                    </a:lnTo>
                    <a:lnTo>
                      <a:pt x="3380" y="1686"/>
                    </a:lnTo>
                    <a:lnTo>
                      <a:pt x="3386" y="1684"/>
                    </a:lnTo>
                    <a:lnTo>
                      <a:pt x="3388" y="1682"/>
                    </a:lnTo>
                    <a:lnTo>
                      <a:pt x="3388" y="1678"/>
                    </a:lnTo>
                    <a:lnTo>
                      <a:pt x="3388" y="1678"/>
                    </a:lnTo>
                    <a:lnTo>
                      <a:pt x="3384" y="1674"/>
                    </a:lnTo>
                    <a:lnTo>
                      <a:pt x="3380" y="1672"/>
                    </a:lnTo>
                    <a:lnTo>
                      <a:pt x="3376" y="1670"/>
                    </a:lnTo>
                    <a:lnTo>
                      <a:pt x="3374" y="1662"/>
                    </a:lnTo>
                    <a:lnTo>
                      <a:pt x="3374" y="1662"/>
                    </a:lnTo>
                    <a:lnTo>
                      <a:pt x="3374" y="1658"/>
                    </a:lnTo>
                    <a:lnTo>
                      <a:pt x="3372" y="1658"/>
                    </a:lnTo>
                    <a:lnTo>
                      <a:pt x="3368" y="1658"/>
                    </a:lnTo>
                    <a:lnTo>
                      <a:pt x="3360" y="1658"/>
                    </a:lnTo>
                    <a:lnTo>
                      <a:pt x="3348" y="1654"/>
                    </a:lnTo>
                    <a:lnTo>
                      <a:pt x="3348" y="1654"/>
                    </a:lnTo>
                    <a:lnTo>
                      <a:pt x="3346" y="1652"/>
                    </a:lnTo>
                    <a:lnTo>
                      <a:pt x="3344" y="1650"/>
                    </a:lnTo>
                    <a:lnTo>
                      <a:pt x="3344" y="1644"/>
                    </a:lnTo>
                    <a:lnTo>
                      <a:pt x="3346" y="1638"/>
                    </a:lnTo>
                    <a:lnTo>
                      <a:pt x="3344" y="1638"/>
                    </a:lnTo>
                    <a:lnTo>
                      <a:pt x="3340" y="1640"/>
                    </a:lnTo>
                    <a:lnTo>
                      <a:pt x="3340" y="1640"/>
                    </a:lnTo>
                    <a:lnTo>
                      <a:pt x="3330" y="1642"/>
                    </a:lnTo>
                    <a:lnTo>
                      <a:pt x="3314" y="1644"/>
                    </a:lnTo>
                    <a:lnTo>
                      <a:pt x="3300" y="1646"/>
                    </a:lnTo>
                    <a:lnTo>
                      <a:pt x="3294" y="1648"/>
                    </a:lnTo>
                    <a:lnTo>
                      <a:pt x="3288" y="1652"/>
                    </a:lnTo>
                    <a:lnTo>
                      <a:pt x="3288" y="1652"/>
                    </a:lnTo>
                    <a:lnTo>
                      <a:pt x="3280" y="1656"/>
                    </a:lnTo>
                    <a:lnTo>
                      <a:pt x="3274" y="1656"/>
                    </a:lnTo>
                    <a:lnTo>
                      <a:pt x="3268" y="1656"/>
                    </a:lnTo>
                    <a:lnTo>
                      <a:pt x="3258" y="1654"/>
                    </a:lnTo>
                    <a:lnTo>
                      <a:pt x="3258" y="1654"/>
                    </a:lnTo>
                    <a:lnTo>
                      <a:pt x="3252" y="1654"/>
                    </a:lnTo>
                    <a:lnTo>
                      <a:pt x="3250" y="1652"/>
                    </a:lnTo>
                    <a:lnTo>
                      <a:pt x="3244" y="1646"/>
                    </a:lnTo>
                    <a:lnTo>
                      <a:pt x="3238" y="1636"/>
                    </a:lnTo>
                    <a:lnTo>
                      <a:pt x="3234" y="1632"/>
                    </a:lnTo>
                    <a:lnTo>
                      <a:pt x="3228" y="1630"/>
                    </a:lnTo>
                    <a:lnTo>
                      <a:pt x="3228" y="1630"/>
                    </a:lnTo>
                    <a:lnTo>
                      <a:pt x="3222" y="1628"/>
                    </a:lnTo>
                    <a:lnTo>
                      <a:pt x="3218" y="1628"/>
                    </a:lnTo>
                    <a:lnTo>
                      <a:pt x="3210" y="1632"/>
                    </a:lnTo>
                    <a:lnTo>
                      <a:pt x="3208" y="1634"/>
                    </a:lnTo>
                    <a:lnTo>
                      <a:pt x="3206" y="1634"/>
                    </a:lnTo>
                    <a:lnTo>
                      <a:pt x="3206" y="1632"/>
                    </a:lnTo>
                    <a:lnTo>
                      <a:pt x="3204" y="1628"/>
                    </a:lnTo>
                    <a:lnTo>
                      <a:pt x="3204" y="1628"/>
                    </a:lnTo>
                    <a:lnTo>
                      <a:pt x="3202" y="1618"/>
                    </a:lnTo>
                    <a:lnTo>
                      <a:pt x="3200" y="1616"/>
                    </a:lnTo>
                    <a:lnTo>
                      <a:pt x="3198" y="1614"/>
                    </a:lnTo>
                    <a:lnTo>
                      <a:pt x="3190" y="1618"/>
                    </a:lnTo>
                    <a:lnTo>
                      <a:pt x="3180" y="1628"/>
                    </a:lnTo>
                    <a:lnTo>
                      <a:pt x="3180" y="1628"/>
                    </a:lnTo>
                    <a:lnTo>
                      <a:pt x="3176" y="1632"/>
                    </a:lnTo>
                    <a:lnTo>
                      <a:pt x="3170" y="1634"/>
                    </a:lnTo>
                    <a:lnTo>
                      <a:pt x="3164" y="1636"/>
                    </a:lnTo>
                    <a:lnTo>
                      <a:pt x="3156" y="1636"/>
                    </a:lnTo>
                    <a:lnTo>
                      <a:pt x="3150" y="1638"/>
                    </a:lnTo>
                    <a:lnTo>
                      <a:pt x="3144" y="1642"/>
                    </a:lnTo>
                    <a:lnTo>
                      <a:pt x="3144" y="1642"/>
                    </a:lnTo>
                    <a:lnTo>
                      <a:pt x="3134" y="1648"/>
                    </a:lnTo>
                    <a:lnTo>
                      <a:pt x="3126" y="1650"/>
                    </a:lnTo>
                    <a:lnTo>
                      <a:pt x="3118" y="1648"/>
                    </a:lnTo>
                    <a:lnTo>
                      <a:pt x="3110" y="1648"/>
                    </a:lnTo>
                    <a:lnTo>
                      <a:pt x="3110" y="1648"/>
                    </a:lnTo>
                    <a:lnTo>
                      <a:pt x="3106" y="1650"/>
                    </a:lnTo>
                    <a:lnTo>
                      <a:pt x="3104" y="1648"/>
                    </a:lnTo>
                    <a:lnTo>
                      <a:pt x="3108" y="1640"/>
                    </a:lnTo>
                    <a:lnTo>
                      <a:pt x="3112" y="1632"/>
                    </a:lnTo>
                    <a:lnTo>
                      <a:pt x="3110" y="1630"/>
                    </a:lnTo>
                    <a:lnTo>
                      <a:pt x="3108" y="1628"/>
                    </a:lnTo>
                    <a:lnTo>
                      <a:pt x="3108" y="1628"/>
                    </a:lnTo>
                    <a:lnTo>
                      <a:pt x="3104" y="1628"/>
                    </a:lnTo>
                    <a:lnTo>
                      <a:pt x="3098" y="1630"/>
                    </a:lnTo>
                    <a:lnTo>
                      <a:pt x="3086" y="1636"/>
                    </a:lnTo>
                    <a:lnTo>
                      <a:pt x="3074" y="1642"/>
                    </a:lnTo>
                    <a:lnTo>
                      <a:pt x="3068" y="1642"/>
                    </a:lnTo>
                    <a:lnTo>
                      <a:pt x="3062" y="1642"/>
                    </a:lnTo>
                    <a:lnTo>
                      <a:pt x="3062" y="1642"/>
                    </a:lnTo>
                    <a:lnTo>
                      <a:pt x="3058" y="1640"/>
                    </a:lnTo>
                    <a:lnTo>
                      <a:pt x="3058" y="1638"/>
                    </a:lnTo>
                    <a:lnTo>
                      <a:pt x="3060" y="1636"/>
                    </a:lnTo>
                    <a:lnTo>
                      <a:pt x="3064" y="1632"/>
                    </a:lnTo>
                    <a:lnTo>
                      <a:pt x="3076" y="1620"/>
                    </a:lnTo>
                    <a:lnTo>
                      <a:pt x="3092" y="1606"/>
                    </a:lnTo>
                    <a:lnTo>
                      <a:pt x="3092" y="1606"/>
                    </a:lnTo>
                    <a:close/>
                  </a:path>
                </a:pathLst>
              </a:custGeom>
              <a:grpFill/>
              <a:ln w="6350">
                <a:noFill/>
                <a:round/>
                <a:headEnd/>
                <a:tailEnd/>
              </a:ln>
            </p:spPr>
            <p:txBody>
              <a:bodyPr/>
              <a:lstStyle/>
              <a:p>
                <a:endParaRPr lang="da-DK" b="1"/>
              </a:p>
            </p:txBody>
          </p:sp>
          <p:sp>
            <p:nvSpPr>
              <p:cNvPr id="37" name="Freeform 6087">
                <a:extLst>
                  <a:ext uri="{FF2B5EF4-FFF2-40B4-BE49-F238E27FC236}">
                    <a16:creationId xmlns:a16="http://schemas.microsoft.com/office/drawing/2014/main" id="{3DF0058C-4C8B-49C9-82DA-EFFA5F541E26}"/>
                  </a:ext>
                </a:extLst>
              </p:cNvPr>
              <p:cNvSpPr>
                <a:spLocks/>
              </p:cNvSpPr>
              <p:nvPr/>
            </p:nvSpPr>
            <p:spPr bwMode="auto">
              <a:xfrm>
                <a:off x="1927860" y="823913"/>
                <a:ext cx="304800" cy="171450"/>
              </a:xfrm>
              <a:custGeom>
                <a:avLst/>
                <a:gdLst/>
                <a:ahLst/>
                <a:cxnLst>
                  <a:cxn ang="0">
                    <a:pos x="78" y="174"/>
                  </a:cxn>
                  <a:cxn ang="0">
                    <a:pos x="110" y="166"/>
                  </a:cxn>
                  <a:cxn ang="0">
                    <a:pos x="110" y="174"/>
                  </a:cxn>
                  <a:cxn ang="0">
                    <a:pos x="176" y="164"/>
                  </a:cxn>
                  <a:cxn ang="0">
                    <a:pos x="174" y="172"/>
                  </a:cxn>
                  <a:cxn ang="0">
                    <a:pos x="118" y="192"/>
                  </a:cxn>
                  <a:cxn ang="0">
                    <a:pos x="108" y="204"/>
                  </a:cxn>
                  <a:cxn ang="0">
                    <a:pos x="148" y="238"/>
                  </a:cxn>
                  <a:cxn ang="0">
                    <a:pos x="224" y="268"/>
                  </a:cxn>
                  <a:cxn ang="0">
                    <a:pos x="260" y="262"/>
                  </a:cxn>
                  <a:cxn ang="0">
                    <a:pos x="268" y="252"/>
                  </a:cxn>
                  <a:cxn ang="0">
                    <a:pos x="288" y="260"/>
                  </a:cxn>
                  <a:cxn ang="0">
                    <a:pos x="282" y="242"/>
                  </a:cxn>
                  <a:cxn ang="0">
                    <a:pos x="296" y="246"/>
                  </a:cxn>
                  <a:cxn ang="0">
                    <a:pos x="322" y="266"/>
                  </a:cxn>
                  <a:cxn ang="0">
                    <a:pos x="328" y="246"/>
                  </a:cxn>
                  <a:cxn ang="0">
                    <a:pos x="340" y="234"/>
                  </a:cxn>
                  <a:cxn ang="0">
                    <a:pos x="364" y="230"/>
                  </a:cxn>
                  <a:cxn ang="0">
                    <a:pos x="426" y="192"/>
                  </a:cxn>
                  <a:cxn ang="0">
                    <a:pos x="480" y="174"/>
                  </a:cxn>
                  <a:cxn ang="0">
                    <a:pos x="472" y="166"/>
                  </a:cxn>
                  <a:cxn ang="0">
                    <a:pos x="438" y="146"/>
                  </a:cxn>
                  <a:cxn ang="0">
                    <a:pos x="400" y="146"/>
                  </a:cxn>
                  <a:cxn ang="0">
                    <a:pos x="390" y="142"/>
                  </a:cxn>
                  <a:cxn ang="0">
                    <a:pos x="400" y="122"/>
                  </a:cxn>
                  <a:cxn ang="0">
                    <a:pos x="382" y="108"/>
                  </a:cxn>
                  <a:cxn ang="0">
                    <a:pos x="376" y="86"/>
                  </a:cxn>
                  <a:cxn ang="0">
                    <a:pos x="352" y="78"/>
                  </a:cxn>
                  <a:cxn ang="0">
                    <a:pos x="328" y="90"/>
                  </a:cxn>
                  <a:cxn ang="0">
                    <a:pos x="326" y="102"/>
                  </a:cxn>
                  <a:cxn ang="0">
                    <a:pos x="306" y="92"/>
                  </a:cxn>
                  <a:cxn ang="0">
                    <a:pos x="306" y="74"/>
                  </a:cxn>
                  <a:cxn ang="0">
                    <a:pos x="274" y="68"/>
                  </a:cxn>
                  <a:cxn ang="0">
                    <a:pos x="192" y="20"/>
                  </a:cxn>
                  <a:cxn ang="0">
                    <a:pos x="134" y="0"/>
                  </a:cxn>
                  <a:cxn ang="0">
                    <a:pos x="100" y="4"/>
                  </a:cxn>
                  <a:cxn ang="0">
                    <a:pos x="112" y="20"/>
                  </a:cxn>
                  <a:cxn ang="0">
                    <a:pos x="98" y="28"/>
                  </a:cxn>
                  <a:cxn ang="0">
                    <a:pos x="66" y="32"/>
                  </a:cxn>
                  <a:cxn ang="0">
                    <a:pos x="54" y="54"/>
                  </a:cxn>
                  <a:cxn ang="0">
                    <a:pos x="26" y="76"/>
                  </a:cxn>
                  <a:cxn ang="0">
                    <a:pos x="18" y="92"/>
                  </a:cxn>
                  <a:cxn ang="0">
                    <a:pos x="50" y="100"/>
                  </a:cxn>
                  <a:cxn ang="0">
                    <a:pos x="90" y="104"/>
                  </a:cxn>
                  <a:cxn ang="0">
                    <a:pos x="72" y="112"/>
                  </a:cxn>
                  <a:cxn ang="0">
                    <a:pos x="4" y="106"/>
                  </a:cxn>
                  <a:cxn ang="0">
                    <a:pos x="2" y="116"/>
                  </a:cxn>
                  <a:cxn ang="0">
                    <a:pos x="32" y="148"/>
                  </a:cxn>
                </a:cxnLst>
                <a:rect l="0" t="0" r="r" b="b"/>
                <a:pathLst>
                  <a:path w="480" h="270">
                    <a:moveTo>
                      <a:pt x="54" y="164"/>
                    </a:moveTo>
                    <a:lnTo>
                      <a:pt x="54" y="164"/>
                    </a:lnTo>
                    <a:lnTo>
                      <a:pt x="66" y="172"/>
                    </a:lnTo>
                    <a:lnTo>
                      <a:pt x="78" y="174"/>
                    </a:lnTo>
                    <a:lnTo>
                      <a:pt x="88" y="172"/>
                    </a:lnTo>
                    <a:lnTo>
                      <a:pt x="98" y="170"/>
                    </a:lnTo>
                    <a:lnTo>
                      <a:pt x="108" y="164"/>
                    </a:lnTo>
                    <a:lnTo>
                      <a:pt x="110" y="166"/>
                    </a:lnTo>
                    <a:lnTo>
                      <a:pt x="108" y="170"/>
                    </a:lnTo>
                    <a:lnTo>
                      <a:pt x="108" y="170"/>
                    </a:lnTo>
                    <a:lnTo>
                      <a:pt x="108" y="172"/>
                    </a:lnTo>
                    <a:lnTo>
                      <a:pt x="110" y="174"/>
                    </a:lnTo>
                    <a:lnTo>
                      <a:pt x="116" y="176"/>
                    </a:lnTo>
                    <a:lnTo>
                      <a:pt x="142" y="168"/>
                    </a:lnTo>
                    <a:lnTo>
                      <a:pt x="168" y="162"/>
                    </a:lnTo>
                    <a:lnTo>
                      <a:pt x="176" y="164"/>
                    </a:lnTo>
                    <a:lnTo>
                      <a:pt x="176" y="164"/>
                    </a:lnTo>
                    <a:lnTo>
                      <a:pt x="176" y="168"/>
                    </a:lnTo>
                    <a:lnTo>
                      <a:pt x="176" y="168"/>
                    </a:lnTo>
                    <a:lnTo>
                      <a:pt x="174" y="172"/>
                    </a:lnTo>
                    <a:lnTo>
                      <a:pt x="170" y="174"/>
                    </a:lnTo>
                    <a:lnTo>
                      <a:pt x="158" y="180"/>
                    </a:lnTo>
                    <a:lnTo>
                      <a:pt x="130" y="188"/>
                    </a:lnTo>
                    <a:lnTo>
                      <a:pt x="118" y="192"/>
                    </a:lnTo>
                    <a:lnTo>
                      <a:pt x="108" y="196"/>
                    </a:lnTo>
                    <a:lnTo>
                      <a:pt x="104" y="200"/>
                    </a:lnTo>
                    <a:lnTo>
                      <a:pt x="106" y="202"/>
                    </a:lnTo>
                    <a:lnTo>
                      <a:pt x="108" y="204"/>
                    </a:lnTo>
                    <a:lnTo>
                      <a:pt x="108" y="204"/>
                    </a:lnTo>
                    <a:lnTo>
                      <a:pt x="122" y="214"/>
                    </a:lnTo>
                    <a:lnTo>
                      <a:pt x="134" y="226"/>
                    </a:lnTo>
                    <a:lnTo>
                      <a:pt x="148" y="238"/>
                    </a:lnTo>
                    <a:lnTo>
                      <a:pt x="166" y="250"/>
                    </a:lnTo>
                    <a:lnTo>
                      <a:pt x="166" y="250"/>
                    </a:lnTo>
                    <a:lnTo>
                      <a:pt x="194" y="260"/>
                    </a:lnTo>
                    <a:lnTo>
                      <a:pt x="224" y="268"/>
                    </a:lnTo>
                    <a:lnTo>
                      <a:pt x="238" y="270"/>
                    </a:lnTo>
                    <a:lnTo>
                      <a:pt x="250" y="270"/>
                    </a:lnTo>
                    <a:lnTo>
                      <a:pt x="258" y="266"/>
                    </a:lnTo>
                    <a:lnTo>
                      <a:pt x="260" y="262"/>
                    </a:lnTo>
                    <a:lnTo>
                      <a:pt x="262" y="260"/>
                    </a:lnTo>
                    <a:lnTo>
                      <a:pt x="262" y="260"/>
                    </a:lnTo>
                    <a:lnTo>
                      <a:pt x="262" y="254"/>
                    </a:lnTo>
                    <a:lnTo>
                      <a:pt x="268" y="252"/>
                    </a:lnTo>
                    <a:lnTo>
                      <a:pt x="274" y="254"/>
                    </a:lnTo>
                    <a:lnTo>
                      <a:pt x="280" y="256"/>
                    </a:lnTo>
                    <a:lnTo>
                      <a:pt x="284" y="258"/>
                    </a:lnTo>
                    <a:lnTo>
                      <a:pt x="288" y="260"/>
                    </a:lnTo>
                    <a:lnTo>
                      <a:pt x="290" y="258"/>
                    </a:lnTo>
                    <a:lnTo>
                      <a:pt x="286" y="250"/>
                    </a:lnTo>
                    <a:lnTo>
                      <a:pt x="286" y="250"/>
                    </a:lnTo>
                    <a:lnTo>
                      <a:pt x="282" y="242"/>
                    </a:lnTo>
                    <a:lnTo>
                      <a:pt x="280" y="236"/>
                    </a:lnTo>
                    <a:lnTo>
                      <a:pt x="282" y="236"/>
                    </a:lnTo>
                    <a:lnTo>
                      <a:pt x="284" y="236"/>
                    </a:lnTo>
                    <a:lnTo>
                      <a:pt x="296" y="246"/>
                    </a:lnTo>
                    <a:lnTo>
                      <a:pt x="314" y="260"/>
                    </a:lnTo>
                    <a:lnTo>
                      <a:pt x="314" y="260"/>
                    </a:lnTo>
                    <a:lnTo>
                      <a:pt x="320" y="266"/>
                    </a:lnTo>
                    <a:lnTo>
                      <a:pt x="322" y="266"/>
                    </a:lnTo>
                    <a:lnTo>
                      <a:pt x="324" y="266"/>
                    </a:lnTo>
                    <a:lnTo>
                      <a:pt x="326" y="262"/>
                    </a:lnTo>
                    <a:lnTo>
                      <a:pt x="328" y="254"/>
                    </a:lnTo>
                    <a:lnTo>
                      <a:pt x="328" y="246"/>
                    </a:lnTo>
                    <a:lnTo>
                      <a:pt x="330" y="240"/>
                    </a:lnTo>
                    <a:lnTo>
                      <a:pt x="334" y="236"/>
                    </a:lnTo>
                    <a:lnTo>
                      <a:pt x="336" y="234"/>
                    </a:lnTo>
                    <a:lnTo>
                      <a:pt x="340" y="234"/>
                    </a:lnTo>
                    <a:lnTo>
                      <a:pt x="340" y="234"/>
                    </a:lnTo>
                    <a:lnTo>
                      <a:pt x="348" y="236"/>
                    </a:lnTo>
                    <a:lnTo>
                      <a:pt x="356" y="234"/>
                    </a:lnTo>
                    <a:lnTo>
                      <a:pt x="364" y="230"/>
                    </a:lnTo>
                    <a:lnTo>
                      <a:pt x="374" y="226"/>
                    </a:lnTo>
                    <a:lnTo>
                      <a:pt x="414" y="198"/>
                    </a:lnTo>
                    <a:lnTo>
                      <a:pt x="414" y="198"/>
                    </a:lnTo>
                    <a:lnTo>
                      <a:pt x="426" y="192"/>
                    </a:lnTo>
                    <a:lnTo>
                      <a:pt x="440" y="186"/>
                    </a:lnTo>
                    <a:lnTo>
                      <a:pt x="466" y="180"/>
                    </a:lnTo>
                    <a:lnTo>
                      <a:pt x="474" y="176"/>
                    </a:lnTo>
                    <a:lnTo>
                      <a:pt x="480" y="174"/>
                    </a:lnTo>
                    <a:lnTo>
                      <a:pt x="480" y="172"/>
                    </a:lnTo>
                    <a:lnTo>
                      <a:pt x="480" y="170"/>
                    </a:lnTo>
                    <a:lnTo>
                      <a:pt x="472" y="166"/>
                    </a:lnTo>
                    <a:lnTo>
                      <a:pt x="472" y="166"/>
                    </a:lnTo>
                    <a:lnTo>
                      <a:pt x="464" y="162"/>
                    </a:lnTo>
                    <a:lnTo>
                      <a:pt x="456" y="156"/>
                    </a:lnTo>
                    <a:lnTo>
                      <a:pt x="444" y="148"/>
                    </a:lnTo>
                    <a:lnTo>
                      <a:pt x="438" y="146"/>
                    </a:lnTo>
                    <a:lnTo>
                      <a:pt x="430" y="144"/>
                    </a:lnTo>
                    <a:lnTo>
                      <a:pt x="418" y="144"/>
                    </a:lnTo>
                    <a:lnTo>
                      <a:pt x="400" y="146"/>
                    </a:lnTo>
                    <a:lnTo>
                      <a:pt x="400" y="146"/>
                    </a:lnTo>
                    <a:lnTo>
                      <a:pt x="388" y="148"/>
                    </a:lnTo>
                    <a:lnTo>
                      <a:pt x="384" y="148"/>
                    </a:lnTo>
                    <a:lnTo>
                      <a:pt x="386" y="146"/>
                    </a:lnTo>
                    <a:lnTo>
                      <a:pt x="390" y="142"/>
                    </a:lnTo>
                    <a:lnTo>
                      <a:pt x="396" y="136"/>
                    </a:lnTo>
                    <a:lnTo>
                      <a:pt x="400" y="130"/>
                    </a:lnTo>
                    <a:lnTo>
                      <a:pt x="400" y="126"/>
                    </a:lnTo>
                    <a:lnTo>
                      <a:pt x="400" y="122"/>
                    </a:lnTo>
                    <a:lnTo>
                      <a:pt x="396" y="118"/>
                    </a:lnTo>
                    <a:lnTo>
                      <a:pt x="392" y="114"/>
                    </a:lnTo>
                    <a:lnTo>
                      <a:pt x="392" y="114"/>
                    </a:lnTo>
                    <a:lnTo>
                      <a:pt x="382" y="108"/>
                    </a:lnTo>
                    <a:lnTo>
                      <a:pt x="376" y="100"/>
                    </a:lnTo>
                    <a:lnTo>
                      <a:pt x="376" y="96"/>
                    </a:lnTo>
                    <a:lnTo>
                      <a:pt x="376" y="90"/>
                    </a:lnTo>
                    <a:lnTo>
                      <a:pt x="376" y="86"/>
                    </a:lnTo>
                    <a:lnTo>
                      <a:pt x="372" y="82"/>
                    </a:lnTo>
                    <a:lnTo>
                      <a:pt x="366" y="80"/>
                    </a:lnTo>
                    <a:lnTo>
                      <a:pt x="352" y="78"/>
                    </a:lnTo>
                    <a:lnTo>
                      <a:pt x="352" y="78"/>
                    </a:lnTo>
                    <a:lnTo>
                      <a:pt x="338" y="76"/>
                    </a:lnTo>
                    <a:lnTo>
                      <a:pt x="330" y="80"/>
                    </a:lnTo>
                    <a:lnTo>
                      <a:pt x="328" y="84"/>
                    </a:lnTo>
                    <a:lnTo>
                      <a:pt x="328" y="90"/>
                    </a:lnTo>
                    <a:lnTo>
                      <a:pt x="330" y="96"/>
                    </a:lnTo>
                    <a:lnTo>
                      <a:pt x="328" y="100"/>
                    </a:lnTo>
                    <a:lnTo>
                      <a:pt x="328" y="102"/>
                    </a:lnTo>
                    <a:lnTo>
                      <a:pt x="326" y="102"/>
                    </a:lnTo>
                    <a:lnTo>
                      <a:pt x="318" y="100"/>
                    </a:lnTo>
                    <a:lnTo>
                      <a:pt x="318" y="100"/>
                    </a:lnTo>
                    <a:lnTo>
                      <a:pt x="310" y="96"/>
                    </a:lnTo>
                    <a:lnTo>
                      <a:pt x="306" y="92"/>
                    </a:lnTo>
                    <a:lnTo>
                      <a:pt x="306" y="86"/>
                    </a:lnTo>
                    <a:lnTo>
                      <a:pt x="308" y="82"/>
                    </a:lnTo>
                    <a:lnTo>
                      <a:pt x="308" y="78"/>
                    </a:lnTo>
                    <a:lnTo>
                      <a:pt x="306" y="74"/>
                    </a:lnTo>
                    <a:lnTo>
                      <a:pt x="298" y="70"/>
                    </a:lnTo>
                    <a:lnTo>
                      <a:pt x="284" y="70"/>
                    </a:lnTo>
                    <a:lnTo>
                      <a:pt x="284" y="70"/>
                    </a:lnTo>
                    <a:lnTo>
                      <a:pt x="274" y="68"/>
                    </a:lnTo>
                    <a:lnTo>
                      <a:pt x="266" y="66"/>
                    </a:lnTo>
                    <a:lnTo>
                      <a:pt x="248" y="56"/>
                    </a:lnTo>
                    <a:lnTo>
                      <a:pt x="212" y="32"/>
                    </a:lnTo>
                    <a:lnTo>
                      <a:pt x="192" y="20"/>
                    </a:lnTo>
                    <a:lnTo>
                      <a:pt x="170" y="10"/>
                    </a:lnTo>
                    <a:lnTo>
                      <a:pt x="158" y="6"/>
                    </a:lnTo>
                    <a:lnTo>
                      <a:pt x="146" y="2"/>
                    </a:lnTo>
                    <a:lnTo>
                      <a:pt x="134" y="0"/>
                    </a:lnTo>
                    <a:lnTo>
                      <a:pt x="118" y="0"/>
                    </a:lnTo>
                    <a:lnTo>
                      <a:pt x="118" y="0"/>
                    </a:lnTo>
                    <a:lnTo>
                      <a:pt x="104" y="2"/>
                    </a:lnTo>
                    <a:lnTo>
                      <a:pt x="100" y="4"/>
                    </a:lnTo>
                    <a:lnTo>
                      <a:pt x="100" y="6"/>
                    </a:lnTo>
                    <a:lnTo>
                      <a:pt x="102" y="10"/>
                    </a:lnTo>
                    <a:lnTo>
                      <a:pt x="108" y="14"/>
                    </a:lnTo>
                    <a:lnTo>
                      <a:pt x="112" y="20"/>
                    </a:lnTo>
                    <a:lnTo>
                      <a:pt x="114" y="24"/>
                    </a:lnTo>
                    <a:lnTo>
                      <a:pt x="114" y="24"/>
                    </a:lnTo>
                    <a:lnTo>
                      <a:pt x="110" y="26"/>
                    </a:lnTo>
                    <a:lnTo>
                      <a:pt x="98" y="28"/>
                    </a:lnTo>
                    <a:lnTo>
                      <a:pt x="98" y="28"/>
                    </a:lnTo>
                    <a:lnTo>
                      <a:pt x="82" y="28"/>
                    </a:lnTo>
                    <a:lnTo>
                      <a:pt x="70" y="30"/>
                    </a:lnTo>
                    <a:lnTo>
                      <a:pt x="66" y="32"/>
                    </a:lnTo>
                    <a:lnTo>
                      <a:pt x="64" y="36"/>
                    </a:lnTo>
                    <a:lnTo>
                      <a:pt x="58" y="48"/>
                    </a:lnTo>
                    <a:lnTo>
                      <a:pt x="58" y="48"/>
                    </a:lnTo>
                    <a:lnTo>
                      <a:pt x="54" y="54"/>
                    </a:lnTo>
                    <a:lnTo>
                      <a:pt x="52" y="58"/>
                    </a:lnTo>
                    <a:lnTo>
                      <a:pt x="42" y="64"/>
                    </a:lnTo>
                    <a:lnTo>
                      <a:pt x="32" y="72"/>
                    </a:lnTo>
                    <a:lnTo>
                      <a:pt x="26" y="76"/>
                    </a:lnTo>
                    <a:lnTo>
                      <a:pt x="20" y="84"/>
                    </a:lnTo>
                    <a:lnTo>
                      <a:pt x="20" y="84"/>
                    </a:lnTo>
                    <a:lnTo>
                      <a:pt x="18" y="88"/>
                    </a:lnTo>
                    <a:lnTo>
                      <a:pt x="18" y="92"/>
                    </a:lnTo>
                    <a:lnTo>
                      <a:pt x="20" y="94"/>
                    </a:lnTo>
                    <a:lnTo>
                      <a:pt x="24" y="96"/>
                    </a:lnTo>
                    <a:lnTo>
                      <a:pt x="34" y="98"/>
                    </a:lnTo>
                    <a:lnTo>
                      <a:pt x="50" y="100"/>
                    </a:lnTo>
                    <a:lnTo>
                      <a:pt x="78" y="102"/>
                    </a:lnTo>
                    <a:lnTo>
                      <a:pt x="86" y="102"/>
                    </a:lnTo>
                    <a:lnTo>
                      <a:pt x="88" y="102"/>
                    </a:lnTo>
                    <a:lnTo>
                      <a:pt x="90" y="104"/>
                    </a:lnTo>
                    <a:lnTo>
                      <a:pt x="90" y="104"/>
                    </a:lnTo>
                    <a:lnTo>
                      <a:pt x="86" y="108"/>
                    </a:lnTo>
                    <a:lnTo>
                      <a:pt x="82" y="110"/>
                    </a:lnTo>
                    <a:lnTo>
                      <a:pt x="72" y="112"/>
                    </a:lnTo>
                    <a:lnTo>
                      <a:pt x="58" y="112"/>
                    </a:lnTo>
                    <a:lnTo>
                      <a:pt x="42" y="110"/>
                    </a:lnTo>
                    <a:lnTo>
                      <a:pt x="14" y="106"/>
                    </a:lnTo>
                    <a:lnTo>
                      <a:pt x="4" y="106"/>
                    </a:lnTo>
                    <a:lnTo>
                      <a:pt x="2" y="108"/>
                    </a:lnTo>
                    <a:lnTo>
                      <a:pt x="0" y="110"/>
                    </a:lnTo>
                    <a:lnTo>
                      <a:pt x="0" y="110"/>
                    </a:lnTo>
                    <a:lnTo>
                      <a:pt x="2" y="116"/>
                    </a:lnTo>
                    <a:lnTo>
                      <a:pt x="4" y="122"/>
                    </a:lnTo>
                    <a:lnTo>
                      <a:pt x="8" y="128"/>
                    </a:lnTo>
                    <a:lnTo>
                      <a:pt x="14" y="134"/>
                    </a:lnTo>
                    <a:lnTo>
                      <a:pt x="32" y="148"/>
                    </a:lnTo>
                    <a:lnTo>
                      <a:pt x="54" y="164"/>
                    </a:lnTo>
                    <a:lnTo>
                      <a:pt x="54" y="164"/>
                    </a:lnTo>
                    <a:close/>
                  </a:path>
                </a:pathLst>
              </a:custGeom>
              <a:grpFill/>
              <a:ln w="6350">
                <a:noFill/>
                <a:round/>
                <a:headEnd/>
                <a:tailEnd/>
              </a:ln>
            </p:spPr>
            <p:txBody>
              <a:bodyPr/>
              <a:lstStyle/>
              <a:p>
                <a:endParaRPr lang="da-DK" b="1"/>
              </a:p>
            </p:txBody>
          </p:sp>
          <p:sp>
            <p:nvSpPr>
              <p:cNvPr id="38" name="Freeform 6088">
                <a:extLst>
                  <a:ext uri="{FF2B5EF4-FFF2-40B4-BE49-F238E27FC236}">
                    <a16:creationId xmlns:a16="http://schemas.microsoft.com/office/drawing/2014/main" id="{2D911094-1054-468C-90FD-6E603757CDF2}"/>
                  </a:ext>
                </a:extLst>
              </p:cNvPr>
              <p:cNvSpPr>
                <a:spLocks/>
              </p:cNvSpPr>
              <p:nvPr/>
            </p:nvSpPr>
            <p:spPr bwMode="auto">
              <a:xfrm>
                <a:off x="2100580" y="1206183"/>
                <a:ext cx="734060" cy="539750"/>
              </a:xfrm>
              <a:custGeom>
                <a:avLst/>
                <a:gdLst/>
                <a:ahLst/>
                <a:cxnLst>
                  <a:cxn ang="0">
                    <a:pos x="1088" y="504"/>
                  </a:cxn>
                  <a:cxn ang="0">
                    <a:pos x="1060" y="480"/>
                  </a:cxn>
                  <a:cxn ang="0">
                    <a:pos x="960" y="426"/>
                  </a:cxn>
                  <a:cxn ang="0">
                    <a:pos x="890" y="396"/>
                  </a:cxn>
                  <a:cxn ang="0">
                    <a:pos x="890" y="348"/>
                  </a:cxn>
                  <a:cxn ang="0">
                    <a:pos x="926" y="328"/>
                  </a:cxn>
                  <a:cxn ang="0">
                    <a:pos x="926" y="298"/>
                  </a:cxn>
                  <a:cxn ang="0">
                    <a:pos x="846" y="276"/>
                  </a:cxn>
                  <a:cxn ang="0">
                    <a:pos x="844" y="232"/>
                  </a:cxn>
                  <a:cxn ang="0">
                    <a:pos x="782" y="204"/>
                  </a:cxn>
                  <a:cxn ang="0">
                    <a:pos x="706" y="174"/>
                  </a:cxn>
                  <a:cxn ang="0">
                    <a:pos x="642" y="134"/>
                  </a:cxn>
                  <a:cxn ang="0">
                    <a:pos x="560" y="98"/>
                  </a:cxn>
                  <a:cxn ang="0">
                    <a:pos x="462" y="112"/>
                  </a:cxn>
                  <a:cxn ang="0">
                    <a:pos x="404" y="110"/>
                  </a:cxn>
                  <a:cxn ang="0">
                    <a:pos x="388" y="90"/>
                  </a:cxn>
                  <a:cxn ang="0">
                    <a:pos x="352" y="18"/>
                  </a:cxn>
                  <a:cxn ang="0">
                    <a:pos x="200" y="50"/>
                  </a:cxn>
                  <a:cxn ang="0">
                    <a:pos x="174" y="84"/>
                  </a:cxn>
                  <a:cxn ang="0">
                    <a:pos x="168" y="138"/>
                  </a:cxn>
                  <a:cxn ang="0">
                    <a:pos x="222" y="180"/>
                  </a:cxn>
                  <a:cxn ang="0">
                    <a:pos x="150" y="122"/>
                  </a:cxn>
                  <a:cxn ang="0">
                    <a:pos x="188" y="26"/>
                  </a:cxn>
                  <a:cxn ang="0">
                    <a:pos x="116" y="8"/>
                  </a:cxn>
                  <a:cxn ang="0">
                    <a:pos x="18" y="90"/>
                  </a:cxn>
                  <a:cxn ang="0">
                    <a:pos x="58" y="196"/>
                  </a:cxn>
                  <a:cxn ang="0">
                    <a:pos x="40" y="216"/>
                  </a:cxn>
                  <a:cxn ang="0">
                    <a:pos x="118" y="270"/>
                  </a:cxn>
                  <a:cxn ang="0">
                    <a:pos x="234" y="288"/>
                  </a:cxn>
                  <a:cxn ang="0">
                    <a:pos x="336" y="290"/>
                  </a:cxn>
                  <a:cxn ang="0">
                    <a:pos x="358" y="284"/>
                  </a:cxn>
                  <a:cxn ang="0">
                    <a:pos x="462" y="284"/>
                  </a:cxn>
                  <a:cxn ang="0">
                    <a:pos x="498" y="274"/>
                  </a:cxn>
                  <a:cxn ang="0">
                    <a:pos x="580" y="338"/>
                  </a:cxn>
                  <a:cxn ang="0">
                    <a:pos x="538" y="376"/>
                  </a:cxn>
                  <a:cxn ang="0">
                    <a:pos x="654" y="402"/>
                  </a:cxn>
                  <a:cxn ang="0">
                    <a:pos x="712" y="474"/>
                  </a:cxn>
                  <a:cxn ang="0">
                    <a:pos x="640" y="558"/>
                  </a:cxn>
                  <a:cxn ang="0">
                    <a:pos x="628" y="608"/>
                  </a:cxn>
                  <a:cxn ang="0">
                    <a:pos x="510" y="624"/>
                  </a:cxn>
                  <a:cxn ang="0">
                    <a:pos x="514" y="688"/>
                  </a:cxn>
                  <a:cxn ang="0">
                    <a:pos x="616" y="688"/>
                  </a:cxn>
                  <a:cxn ang="0">
                    <a:pos x="656" y="674"/>
                  </a:cxn>
                  <a:cxn ang="0">
                    <a:pos x="736" y="724"/>
                  </a:cxn>
                  <a:cxn ang="0">
                    <a:pos x="732" y="752"/>
                  </a:cxn>
                  <a:cxn ang="0">
                    <a:pos x="854" y="818"/>
                  </a:cxn>
                  <a:cxn ang="0">
                    <a:pos x="966" y="822"/>
                  </a:cxn>
                  <a:cxn ang="0">
                    <a:pos x="854" y="724"/>
                  </a:cxn>
                  <a:cxn ang="0">
                    <a:pos x="908" y="744"/>
                  </a:cxn>
                  <a:cxn ang="0">
                    <a:pos x="1012" y="814"/>
                  </a:cxn>
                  <a:cxn ang="0">
                    <a:pos x="1018" y="766"/>
                  </a:cxn>
                  <a:cxn ang="0">
                    <a:pos x="1022" y="724"/>
                  </a:cxn>
                  <a:cxn ang="0">
                    <a:pos x="1000" y="694"/>
                  </a:cxn>
                  <a:cxn ang="0">
                    <a:pos x="942" y="632"/>
                  </a:cxn>
                  <a:cxn ang="0">
                    <a:pos x="890" y="586"/>
                  </a:cxn>
                  <a:cxn ang="0">
                    <a:pos x="902" y="544"/>
                  </a:cxn>
                  <a:cxn ang="0">
                    <a:pos x="942" y="544"/>
                  </a:cxn>
                  <a:cxn ang="0">
                    <a:pos x="990" y="580"/>
                  </a:cxn>
                  <a:cxn ang="0">
                    <a:pos x="1070" y="648"/>
                  </a:cxn>
                  <a:cxn ang="0">
                    <a:pos x="1102" y="596"/>
                  </a:cxn>
                  <a:cxn ang="0">
                    <a:pos x="1128" y="568"/>
                  </a:cxn>
                  <a:cxn ang="0">
                    <a:pos x="1148" y="514"/>
                  </a:cxn>
                </a:cxnLst>
                <a:rect l="0" t="0" r="r" b="b"/>
                <a:pathLst>
                  <a:path w="1156" h="850">
                    <a:moveTo>
                      <a:pt x="1148" y="514"/>
                    </a:moveTo>
                    <a:lnTo>
                      <a:pt x="1148" y="514"/>
                    </a:lnTo>
                    <a:lnTo>
                      <a:pt x="1144" y="506"/>
                    </a:lnTo>
                    <a:lnTo>
                      <a:pt x="1138" y="502"/>
                    </a:lnTo>
                    <a:lnTo>
                      <a:pt x="1134" y="500"/>
                    </a:lnTo>
                    <a:lnTo>
                      <a:pt x="1128" y="498"/>
                    </a:lnTo>
                    <a:lnTo>
                      <a:pt x="1116" y="498"/>
                    </a:lnTo>
                    <a:lnTo>
                      <a:pt x="1106" y="502"/>
                    </a:lnTo>
                    <a:lnTo>
                      <a:pt x="1096" y="506"/>
                    </a:lnTo>
                    <a:lnTo>
                      <a:pt x="1090" y="508"/>
                    </a:lnTo>
                    <a:lnTo>
                      <a:pt x="1088" y="506"/>
                    </a:lnTo>
                    <a:lnTo>
                      <a:pt x="1088" y="504"/>
                    </a:lnTo>
                    <a:lnTo>
                      <a:pt x="1090" y="496"/>
                    </a:lnTo>
                    <a:lnTo>
                      <a:pt x="1090" y="496"/>
                    </a:lnTo>
                    <a:lnTo>
                      <a:pt x="1092" y="486"/>
                    </a:lnTo>
                    <a:lnTo>
                      <a:pt x="1090" y="482"/>
                    </a:lnTo>
                    <a:lnTo>
                      <a:pt x="1088" y="480"/>
                    </a:lnTo>
                    <a:lnTo>
                      <a:pt x="1084" y="480"/>
                    </a:lnTo>
                    <a:lnTo>
                      <a:pt x="1076" y="482"/>
                    </a:lnTo>
                    <a:lnTo>
                      <a:pt x="1062" y="486"/>
                    </a:lnTo>
                    <a:lnTo>
                      <a:pt x="1060" y="486"/>
                    </a:lnTo>
                    <a:lnTo>
                      <a:pt x="1058" y="486"/>
                    </a:lnTo>
                    <a:lnTo>
                      <a:pt x="1060" y="480"/>
                    </a:lnTo>
                    <a:lnTo>
                      <a:pt x="1060" y="480"/>
                    </a:lnTo>
                    <a:lnTo>
                      <a:pt x="1062" y="472"/>
                    </a:lnTo>
                    <a:lnTo>
                      <a:pt x="1062" y="466"/>
                    </a:lnTo>
                    <a:lnTo>
                      <a:pt x="1060" y="462"/>
                    </a:lnTo>
                    <a:lnTo>
                      <a:pt x="1056" y="458"/>
                    </a:lnTo>
                    <a:lnTo>
                      <a:pt x="1042" y="450"/>
                    </a:lnTo>
                    <a:lnTo>
                      <a:pt x="1022" y="436"/>
                    </a:lnTo>
                    <a:lnTo>
                      <a:pt x="1022" y="436"/>
                    </a:lnTo>
                    <a:lnTo>
                      <a:pt x="1010" y="430"/>
                    </a:lnTo>
                    <a:lnTo>
                      <a:pt x="996" y="428"/>
                    </a:lnTo>
                    <a:lnTo>
                      <a:pt x="984" y="426"/>
                    </a:lnTo>
                    <a:lnTo>
                      <a:pt x="970" y="426"/>
                    </a:lnTo>
                    <a:lnTo>
                      <a:pt x="960" y="426"/>
                    </a:lnTo>
                    <a:lnTo>
                      <a:pt x="950" y="424"/>
                    </a:lnTo>
                    <a:lnTo>
                      <a:pt x="944" y="420"/>
                    </a:lnTo>
                    <a:lnTo>
                      <a:pt x="942" y="416"/>
                    </a:lnTo>
                    <a:lnTo>
                      <a:pt x="940" y="410"/>
                    </a:lnTo>
                    <a:lnTo>
                      <a:pt x="940" y="410"/>
                    </a:lnTo>
                    <a:lnTo>
                      <a:pt x="938" y="406"/>
                    </a:lnTo>
                    <a:lnTo>
                      <a:pt x="936" y="402"/>
                    </a:lnTo>
                    <a:lnTo>
                      <a:pt x="930" y="400"/>
                    </a:lnTo>
                    <a:lnTo>
                      <a:pt x="926" y="398"/>
                    </a:lnTo>
                    <a:lnTo>
                      <a:pt x="914" y="396"/>
                    </a:lnTo>
                    <a:lnTo>
                      <a:pt x="900" y="396"/>
                    </a:lnTo>
                    <a:lnTo>
                      <a:pt x="890" y="396"/>
                    </a:lnTo>
                    <a:lnTo>
                      <a:pt x="882" y="394"/>
                    </a:lnTo>
                    <a:lnTo>
                      <a:pt x="882" y="394"/>
                    </a:lnTo>
                    <a:lnTo>
                      <a:pt x="882" y="392"/>
                    </a:lnTo>
                    <a:lnTo>
                      <a:pt x="890" y="384"/>
                    </a:lnTo>
                    <a:lnTo>
                      <a:pt x="890" y="384"/>
                    </a:lnTo>
                    <a:lnTo>
                      <a:pt x="896" y="380"/>
                    </a:lnTo>
                    <a:lnTo>
                      <a:pt x="900" y="376"/>
                    </a:lnTo>
                    <a:lnTo>
                      <a:pt x="902" y="372"/>
                    </a:lnTo>
                    <a:lnTo>
                      <a:pt x="902" y="366"/>
                    </a:lnTo>
                    <a:lnTo>
                      <a:pt x="900" y="360"/>
                    </a:lnTo>
                    <a:lnTo>
                      <a:pt x="894" y="352"/>
                    </a:lnTo>
                    <a:lnTo>
                      <a:pt x="890" y="348"/>
                    </a:lnTo>
                    <a:lnTo>
                      <a:pt x="888" y="344"/>
                    </a:lnTo>
                    <a:lnTo>
                      <a:pt x="890" y="344"/>
                    </a:lnTo>
                    <a:lnTo>
                      <a:pt x="902" y="346"/>
                    </a:lnTo>
                    <a:lnTo>
                      <a:pt x="902" y="346"/>
                    </a:lnTo>
                    <a:lnTo>
                      <a:pt x="916" y="348"/>
                    </a:lnTo>
                    <a:lnTo>
                      <a:pt x="928" y="348"/>
                    </a:lnTo>
                    <a:lnTo>
                      <a:pt x="938" y="346"/>
                    </a:lnTo>
                    <a:lnTo>
                      <a:pt x="942" y="342"/>
                    </a:lnTo>
                    <a:lnTo>
                      <a:pt x="944" y="340"/>
                    </a:lnTo>
                    <a:lnTo>
                      <a:pt x="944" y="338"/>
                    </a:lnTo>
                    <a:lnTo>
                      <a:pt x="938" y="334"/>
                    </a:lnTo>
                    <a:lnTo>
                      <a:pt x="926" y="328"/>
                    </a:lnTo>
                    <a:lnTo>
                      <a:pt x="906" y="324"/>
                    </a:lnTo>
                    <a:lnTo>
                      <a:pt x="906" y="324"/>
                    </a:lnTo>
                    <a:lnTo>
                      <a:pt x="876" y="318"/>
                    </a:lnTo>
                    <a:lnTo>
                      <a:pt x="876" y="318"/>
                    </a:lnTo>
                    <a:lnTo>
                      <a:pt x="876" y="318"/>
                    </a:lnTo>
                    <a:lnTo>
                      <a:pt x="880" y="316"/>
                    </a:lnTo>
                    <a:lnTo>
                      <a:pt x="900" y="312"/>
                    </a:lnTo>
                    <a:lnTo>
                      <a:pt x="910" y="308"/>
                    </a:lnTo>
                    <a:lnTo>
                      <a:pt x="920" y="304"/>
                    </a:lnTo>
                    <a:lnTo>
                      <a:pt x="920" y="304"/>
                    </a:lnTo>
                    <a:lnTo>
                      <a:pt x="924" y="300"/>
                    </a:lnTo>
                    <a:lnTo>
                      <a:pt x="926" y="298"/>
                    </a:lnTo>
                    <a:lnTo>
                      <a:pt x="926" y="294"/>
                    </a:lnTo>
                    <a:lnTo>
                      <a:pt x="926" y="290"/>
                    </a:lnTo>
                    <a:lnTo>
                      <a:pt x="922" y="284"/>
                    </a:lnTo>
                    <a:lnTo>
                      <a:pt x="914" y="278"/>
                    </a:lnTo>
                    <a:lnTo>
                      <a:pt x="904" y="272"/>
                    </a:lnTo>
                    <a:lnTo>
                      <a:pt x="894" y="268"/>
                    </a:lnTo>
                    <a:lnTo>
                      <a:pt x="886" y="268"/>
                    </a:lnTo>
                    <a:lnTo>
                      <a:pt x="880" y="270"/>
                    </a:lnTo>
                    <a:lnTo>
                      <a:pt x="880" y="270"/>
                    </a:lnTo>
                    <a:lnTo>
                      <a:pt x="872" y="274"/>
                    </a:lnTo>
                    <a:lnTo>
                      <a:pt x="864" y="276"/>
                    </a:lnTo>
                    <a:lnTo>
                      <a:pt x="846" y="276"/>
                    </a:lnTo>
                    <a:lnTo>
                      <a:pt x="842" y="276"/>
                    </a:lnTo>
                    <a:lnTo>
                      <a:pt x="840" y="274"/>
                    </a:lnTo>
                    <a:lnTo>
                      <a:pt x="842" y="270"/>
                    </a:lnTo>
                    <a:lnTo>
                      <a:pt x="852" y="266"/>
                    </a:lnTo>
                    <a:lnTo>
                      <a:pt x="852" y="266"/>
                    </a:lnTo>
                    <a:lnTo>
                      <a:pt x="874" y="258"/>
                    </a:lnTo>
                    <a:lnTo>
                      <a:pt x="880" y="254"/>
                    </a:lnTo>
                    <a:lnTo>
                      <a:pt x="882" y="252"/>
                    </a:lnTo>
                    <a:lnTo>
                      <a:pt x="878" y="248"/>
                    </a:lnTo>
                    <a:lnTo>
                      <a:pt x="872" y="244"/>
                    </a:lnTo>
                    <a:lnTo>
                      <a:pt x="844" y="232"/>
                    </a:lnTo>
                    <a:lnTo>
                      <a:pt x="844" y="232"/>
                    </a:lnTo>
                    <a:lnTo>
                      <a:pt x="826" y="226"/>
                    </a:lnTo>
                    <a:lnTo>
                      <a:pt x="812" y="226"/>
                    </a:lnTo>
                    <a:lnTo>
                      <a:pt x="802" y="228"/>
                    </a:lnTo>
                    <a:lnTo>
                      <a:pt x="794" y="230"/>
                    </a:lnTo>
                    <a:lnTo>
                      <a:pt x="790" y="232"/>
                    </a:lnTo>
                    <a:lnTo>
                      <a:pt x="786" y="232"/>
                    </a:lnTo>
                    <a:lnTo>
                      <a:pt x="786" y="230"/>
                    </a:lnTo>
                    <a:lnTo>
                      <a:pt x="786" y="220"/>
                    </a:lnTo>
                    <a:lnTo>
                      <a:pt x="786" y="220"/>
                    </a:lnTo>
                    <a:lnTo>
                      <a:pt x="788" y="210"/>
                    </a:lnTo>
                    <a:lnTo>
                      <a:pt x="784" y="206"/>
                    </a:lnTo>
                    <a:lnTo>
                      <a:pt x="782" y="204"/>
                    </a:lnTo>
                    <a:lnTo>
                      <a:pt x="776" y="204"/>
                    </a:lnTo>
                    <a:lnTo>
                      <a:pt x="768" y="206"/>
                    </a:lnTo>
                    <a:lnTo>
                      <a:pt x="764" y="204"/>
                    </a:lnTo>
                    <a:lnTo>
                      <a:pt x="762" y="198"/>
                    </a:lnTo>
                    <a:lnTo>
                      <a:pt x="762" y="198"/>
                    </a:lnTo>
                    <a:lnTo>
                      <a:pt x="762" y="190"/>
                    </a:lnTo>
                    <a:lnTo>
                      <a:pt x="756" y="184"/>
                    </a:lnTo>
                    <a:lnTo>
                      <a:pt x="748" y="178"/>
                    </a:lnTo>
                    <a:lnTo>
                      <a:pt x="738" y="174"/>
                    </a:lnTo>
                    <a:lnTo>
                      <a:pt x="728" y="170"/>
                    </a:lnTo>
                    <a:lnTo>
                      <a:pt x="716" y="170"/>
                    </a:lnTo>
                    <a:lnTo>
                      <a:pt x="706" y="174"/>
                    </a:lnTo>
                    <a:lnTo>
                      <a:pt x="696" y="182"/>
                    </a:lnTo>
                    <a:lnTo>
                      <a:pt x="696" y="182"/>
                    </a:lnTo>
                    <a:lnTo>
                      <a:pt x="686" y="190"/>
                    </a:lnTo>
                    <a:lnTo>
                      <a:pt x="680" y="192"/>
                    </a:lnTo>
                    <a:lnTo>
                      <a:pt x="674" y="190"/>
                    </a:lnTo>
                    <a:lnTo>
                      <a:pt x="670" y="186"/>
                    </a:lnTo>
                    <a:lnTo>
                      <a:pt x="666" y="178"/>
                    </a:lnTo>
                    <a:lnTo>
                      <a:pt x="662" y="168"/>
                    </a:lnTo>
                    <a:lnTo>
                      <a:pt x="652" y="148"/>
                    </a:lnTo>
                    <a:lnTo>
                      <a:pt x="652" y="148"/>
                    </a:lnTo>
                    <a:lnTo>
                      <a:pt x="648" y="138"/>
                    </a:lnTo>
                    <a:lnTo>
                      <a:pt x="642" y="134"/>
                    </a:lnTo>
                    <a:lnTo>
                      <a:pt x="638" y="134"/>
                    </a:lnTo>
                    <a:lnTo>
                      <a:pt x="632" y="134"/>
                    </a:lnTo>
                    <a:lnTo>
                      <a:pt x="628" y="134"/>
                    </a:lnTo>
                    <a:lnTo>
                      <a:pt x="622" y="134"/>
                    </a:lnTo>
                    <a:lnTo>
                      <a:pt x="616" y="128"/>
                    </a:lnTo>
                    <a:lnTo>
                      <a:pt x="610" y="120"/>
                    </a:lnTo>
                    <a:lnTo>
                      <a:pt x="610" y="120"/>
                    </a:lnTo>
                    <a:lnTo>
                      <a:pt x="602" y="110"/>
                    </a:lnTo>
                    <a:lnTo>
                      <a:pt x="594" y="104"/>
                    </a:lnTo>
                    <a:lnTo>
                      <a:pt x="586" y="100"/>
                    </a:lnTo>
                    <a:lnTo>
                      <a:pt x="578" y="100"/>
                    </a:lnTo>
                    <a:lnTo>
                      <a:pt x="560" y="98"/>
                    </a:lnTo>
                    <a:lnTo>
                      <a:pt x="552" y="98"/>
                    </a:lnTo>
                    <a:lnTo>
                      <a:pt x="546" y="94"/>
                    </a:lnTo>
                    <a:lnTo>
                      <a:pt x="546" y="94"/>
                    </a:lnTo>
                    <a:lnTo>
                      <a:pt x="528" y="88"/>
                    </a:lnTo>
                    <a:lnTo>
                      <a:pt x="518" y="84"/>
                    </a:lnTo>
                    <a:lnTo>
                      <a:pt x="506" y="82"/>
                    </a:lnTo>
                    <a:lnTo>
                      <a:pt x="494" y="84"/>
                    </a:lnTo>
                    <a:lnTo>
                      <a:pt x="484" y="88"/>
                    </a:lnTo>
                    <a:lnTo>
                      <a:pt x="474" y="94"/>
                    </a:lnTo>
                    <a:lnTo>
                      <a:pt x="466" y="106"/>
                    </a:lnTo>
                    <a:lnTo>
                      <a:pt x="466" y="106"/>
                    </a:lnTo>
                    <a:lnTo>
                      <a:pt x="462" y="112"/>
                    </a:lnTo>
                    <a:lnTo>
                      <a:pt x="460" y="116"/>
                    </a:lnTo>
                    <a:lnTo>
                      <a:pt x="456" y="118"/>
                    </a:lnTo>
                    <a:lnTo>
                      <a:pt x="452" y="118"/>
                    </a:lnTo>
                    <a:lnTo>
                      <a:pt x="444" y="116"/>
                    </a:lnTo>
                    <a:lnTo>
                      <a:pt x="436" y="112"/>
                    </a:lnTo>
                    <a:lnTo>
                      <a:pt x="428" y="106"/>
                    </a:lnTo>
                    <a:lnTo>
                      <a:pt x="420" y="104"/>
                    </a:lnTo>
                    <a:lnTo>
                      <a:pt x="416" y="102"/>
                    </a:lnTo>
                    <a:lnTo>
                      <a:pt x="412" y="104"/>
                    </a:lnTo>
                    <a:lnTo>
                      <a:pt x="408" y="106"/>
                    </a:lnTo>
                    <a:lnTo>
                      <a:pt x="404" y="110"/>
                    </a:lnTo>
                    <a:lnTo>
                      <a:pt x="404" y="110"/>
                    </a:lnTo>
                    <a:lnTo>
                      <a:pt x="396" y="118"/>
                    </a:lnTo>
                    <a:lnTo>
                      <a:pt x="388" y="124"/>
                    </a:lnTo>
                    <a:lnTo>
                      <a:pt x="380" y="130"/>
                    </a:lnTo>
                    <a:lnTo>
                      <a:pt x="376" y="132"/>
                    </a:lnTo>
                    <a:lnTo>
                      <a:pt x="372" y="132"/>
                    </a:lnTo>
                    <a:lnTo>
                      <a:pt x="370" y="130"/>
                    </a:lnTo>
                    <a:lnTo>
                      <a:pt x="372" y="126"/>
                    </a:lnTo>
                    <a:lnTo>
                      <a:pt x="376" y="118"/>
                    </a:lnTo>
                    <a:lnTo>
                      <a:pt x="376" y="118"/>
                    </a:lnTo>
                    <a:lnTo>
                      <a:pt x="382" y="110"/>
                    </a:lnTo>
                    <a:lnTo>
                      <a:pt x="386" y="100"/>
                    </a:lnTo>
                    <a:lnTo>
                      <a:pt x="388" y="90"/>
                    </a:lnTo>
                    <a:lnTo>
                      <a:pt x="388" y="82"/>
                    </a:lnTo>
                    <a:lnTo>
                      <a:pt x="386" y="72"/>
                    </a:lnTo>
                    <a:lnTo>
                      <a:pt x="382" y="64"/>
                    </a:lnTo>
                    <a:lnTo>
                      <a:pt x="376" y="58"/>
                    </a:lnTo>
                    <a:lnTo>
                      <a:pt x="368" y="54"/>
                    </a:lnTo>
                    <a:lnTo>
                      <a:pt x="368" y="54"/>
                    </a:lnTo>
                    <a:lnTo>
                      <a:pt x="360" y="50"/>
                    </a:lnTo>
                    <a:lnTo>
                      <a:pt x="356" y="44"/>
                    </a:lnTo>
                    <a:lnTo>
                      <a:pt x="356" y="38"/>
                    </a:lnTo>
                    <a:lnTo>
                      <a:pt x="354" y="32"/>
                    </a:lnTo>
                    <a:lnTo>
                      <a:pt x="354" y="24"/>
                    </a:lnTo>
                    <a:lnTo>
                      <a:pt x="352" y="18"/>
                    </a:lnTo>
                    <a:lnTo>
                      <a:pt x="346" y="14"/>
                    </a:lnTo>
                    <a:lnTo>
                      <a:pt x="338" y="12"/>
                    </a:lnTo>
                    <a:lnTo>
                      <a:pt x="338" y="12"/>
                    </a:lnTo>
                    <a:lnTo>
                      <a:pt x="326" y="10"/>
                    </a:lnTo>
                    <a:lnTo>
                      <a:pt x="306" y="12"/>
                    </a:lnTo>
                    <a:lnTo>
                      <a:pt x="282" y="14"/>
                    </a:lnTo>
                    <a:lnTo>
                      <a:pt x="260" y="18"/>
                    </a:lnTo>
                    <a:lnTo>
                      <a:pt x="236" y="24"/>
                    </a:lnTo>
                    <a:lnTo>
                      <a:pt x="218" y="32"/>
                    </a:lnTo>
                    <a:lnTo>
                      <a:pt x="210" y="38"/>
                    </a:lnTo>
                    <a:lnTo>
                      <a:pt x="204" y="44"/>
                    </a:lnTo>
                    <a:lnTo>
                      <a:pt x="200" y="50"/>
                    </a:lnTo>
                    <a:lnTo>
                      <a:pt x="198" y="56"/>
                    </a:lnTo>
                    <a:lnTo>
                      <a:pt x="198" y="56"/>
                    </a:lnTo>
                    <a:lnTo>
                      <a:pt x="198" y="62"/>
                    </a:lnTo>
                    <a:lnTo>
                      <a:pt x="196" y="66"/>
                    </a:lnTo>
                    <a:lnTo>
                      <a:pt x="194" y="68"/>
                    </a:lnTo>
                    <a:lnTo>
                      <a:pt x="192" y="70"/>
                    </a:lnTo>
                    <a:lnTo>
                      <a:pt x="186" y="72"/>
                    </a:lnTo>
                    <a:lnTo>
                      <a:pt x="178" y="70"/>
                    </a:lnTo>
                    <a:lnTo>
                      <a:pt x="174" y="72"/>
                    </a:lnTo>
                    <a:lnTo>
                      <a:pt x="172" y="72"/>
                    </a:lnTo>
                    <a:lnTo>
                      <a:pt x="172" y="74"/>
                    </a:lnTo>
                    <a:lnTo>
                      <a:pt x="174" y="84"/>
                    </a:lnTo>
                    <a:lnTo>
                      <a:pt x="182" y="100"/>
                    </a:lnTo>
                    <a:lnTo>
                      <a:pt x="182" y="100"/>
                    </a:lnTo>
                    <a:lnTo>
                      <a:pt x="188" y="116"/>
                    </a:lnTo>
                    <a:lnTo>
                      <a:pt x="188" y="122"/>
                    </a:lnTo>
                    <a:lnTo>
                      <a:pt x="188" y="126"/>
                    </a:lnTo>
                    <a:lnTo>
                      <a:pt x="188" y="130"/>
                    </a:lnTo>
                    <a:lnTo>
                      <a:pt x="184" y="130"/>
                    </a:lnTo>
                    <a:lnTo>
                      <a:pt x="180" y="132"/>
                    </a:lnTo>
                    <a:lnTo>
                      <a:pt x="174" y="132"/>
                    </a:lnTo>
                    <a:lnTo>
                      <a:pt x="168" y="134"/>
                    </a:lnTo>
                    <a:lnTo>
                      <a:pt x="168" y="136"/>
                    </a:lnTo>
                    <a:lnTo>
                      <a:pt x="168" y="138"/>
                    </a:lnTo>
                    <a:lnTo>
                      <a:pt x="174" y="148"/>
                    </a:lnTo>
                    <a:lnTo>
                      <a:pt x="174" y="148"/>
                    </a:lnTo>
                    <a:lnTo>
                      <a:pt x="184" y="158"/>
                    </a:lnTo>
                    <a:lnTo>
                      <a:pt x="192" y="164"/>
                    </a:lnTo>
                    <a:lnTo>
                      <a:pt x="200" y="166"/>
                    </a:lnTo>
                    <a:lnTo>
                      <a:pt x="208" y="166"/>
                    </a:lnTo>
                    <a:lnTo>
                      <a:pt x="212" y="164"/>
                    </a:lnTo>
                    <a:lnTo>
                      <a:pt x="218" y="166"/>
                    </a:lnTo>
                    <a:lnTo>
                      <a:pt x="220" y="168"/>
                    </a:lnTo>
                    <a:lnTo>
                      <a:pt x="222" y="176"/>
                    </a:lnTo>
                    <a:lnTo>
                      <a:pt x="222" y="176"/>
                    </a:lnTo>
                    <a:lnTo>
                      <a:pt x="222" y="180"/>
                    </a:lnTo>
                    <a:lnTo>
                      <a:pt x="220" y="182"/>
                    </a:lnTo>
                    <a:lnTo>
                      <a:pt x="216" y="184"/>
                    </a:lnTo>
                    <a:lnTo>
                      <a:pt x="210" y="184"/>
                    </a:lnTo>
                    <a:lnTo>
                      <a:pt x="196" y="180"/>
                    </a:lnTo>
                    <a:lnTo>
                      <a:pt x="180" y="174"/>
                    </a:lnTo>
                    <a:lnTo>
                      <a:pt x="164" y="164"/>
                    </a:lnTo>
                    <a:lnTo>
                      <a:pt x="152" y="150"/>
                    </a:lnTo>
                    <a:lnTo>
                      <a:pt x="148" y="144"/>
                    </a:lnTo>
                    <a:lnTo>
                      <a:pt x="146" y="136"/>
                    </a:lnTo>
                    <a:lnTo>
                      <a:pt x="146" y="130"/>
                    </a:lnTo>
                    <a:lnTo>
                      <a:pt x="150" y="122"/>
                    </a:lnTo>
                    <a:lnTo>
                      <a:pt x="150" y="122"/>
                    </a:lnTo>
                    <a:lnTo>
                      <a:pt x="154" y="110"/>
                    </a:lnTo>
                    <a:lnTo>
                      <a:pt x="152" y="102"/>
                    </a:lnTo>
                    <a:lnTo>
                      <a:pt x="150" y="98"/>
                    </a:lnTo>
                    <a:lnTo>
                      <a:pt x="144" y="94"/>
                    </a:lnTo>
                    <a:lnTo>
                      <a:pt x="142" y="90"/>
                    </a:lnTo>
                    <a:lnTo>
                      <a:pt x="140" y="84"/>
                    </a:lnTo>
                    <a:lnTo>
                      <a:pt x="144" y="74"/>
                    </a:lnTo>
                    <a:lnTo>
                      <a:pt x="154" y="60"/>
                    </a:lnTo>
                    <a:lnTo>
                      <a:pt x="154" y="60"/>
                    </a:lnTo>
                    <a:lnTo>
                      <a:pt x="168" y="44"/>
                    </a:lnTo>
                    <a:lnTo>
                      <a:pt x="180" y="34"/>
                    </a:lnTo>
                    <a:lnTo>
                      <a:pt x="188" y="26"/>
                    </a:lnTo>
                    <a:lnTo>
                      <a:pt x="198" y="22"/>
                    </a:lnTo>
                    <a:lnTo>
                      <a:pt x="208" y="16"/>
                    </a:lnTo>
                    <a:lnTo>
                      <a:pt x="212" y="14"/>
                    </a:lnTo>
                    <a:lnTo>
                      <a:pt x="212" y="10"/>
                    </a:lnTo>
                    <a:lnTo>
                      <a:pt x="212" y="10"/>
                    </a:lnTo>
                    <a:lnTo>
                      <a:pt x="212" y="8"/>
                    </a:lnTo>
                    <a:lnTo>
                      <a:pt x="210" y="6"/>
                    </a:lnTo>
                    <a:lnTo>
                      <a:pt x="200" y="2"/>
                    </a:lnTo>
                    <a:lnTo>
                      <a:pt x="184" y="0"/>
                    </a:lnTo>
                    <a:lnTo>
                      <a:pt x="164" y="0"/>
                    </a:lnTo>
                    <a:lnTo>
                      <a:pt x="140" y="2"/>
                    </a:lnTo>
                    <a:lnTo>
                      <a:pt x="116" y="8"/>
                    </a:lnTo>
                    <a:lnTo>
                      <a:pt x="92" y="16"/>
                    </a:lnTo>
                    <a:lnTo>
                      <a:pt x="70" y="26"/>
                    </a:lnTo>
                    <a:lnTo>
                      <a:pt x="70" y="26"/>
                    </a:lnTo>
                    <a:lnTo>
                      <a:pt x="52" y="38"/>
                    </a:lnTo>
                    <a:lnTo>
                      <a:pt x="40" y="48"/>
                    </a:lnTo>
                    <a:lnTo>
                      <a:pt x="34" y="56"/>
                    </a:lnTo>
                    <a:lnTo>
                      <a:pt x="32" y="62"/>
                    </a:lnTo>
                    <a:lnTo>
                      <a:pt x="30" y="72"/>
                    </a:lnTo>
                    <a:lnTo>
                      <a:pt x="28" y="76"/>
                    </a:lnTo>
                    <a:lnTo>
                      <a:pt x="24" y="82"/>
                    </a:lnTo>
                    <a:lnTo>
                      <a:pt x="24" y="82"/>
                    </a:lnTo>
                    <a:lnTo>
                      <a:pt x="18" y="90"/>
                    </a:lnTo>
                    <a:lnTo>
                      <a:pt x="14" y="96"/>
                    </a:lnTo>
                    <a:lnTo>
                      <a:pt x="8" y="112"/>
                    </a:lnTo>
                    <a:lnTo>
                      <a:pt x="4" y="132"/>
                    </a:lnTo>
                    <a:lnTo>
                      <a:pt x="2" y="156"/>
                    </a:lnTo>
                    <a:lnTo>
                      <a:pt x="2" y="156"/>
                    </a:lnTo>
                    <a:lnTo>
                      <a:pt x="0" y="168"/>
                    </a:lnTo>
                    <a:lnTo>
                      <a:pt x="0" y="178"/>
                    </a:lnTo>
                    <a:lnTo>
                      <a:pt x="2" y="184"/>
                    </a:lnTo>
                    <a:lnTo>
                      <a:pt x="8" y="188"/>
                    </a:lnTo>
                    <a:lnTo>
                      <a:pt x="14" y="192"/>
                    </a:lnTo>
                    <a:lnTo>
                      <a:pt x="26" y="194"/>
                    </a:lnTo>
                    <a:lnTo>
                      <a:pt x="58" y="196"/>
                    </a:lnTo>
                    <a:lnTo>
                      <a:pt x="58" y="196"/>
                    </a:lnTo>
                    <a:lnTo>
                      <a:pt x="76" y="200"/>
                    </a:lnTo>
                    <a:lnTo>
                      <a:pt x="90" y="202"/>
                    </a:lnTo>
                    <a:lnTo>
                      <a:pt x="100" y="208"/>
                    </a:lnTo>
                    <a:lnTo>
                      <a:pt x="106" y="212"/>
                    </a:lnTo>
                    <a:lnTo>
                      <a:pt x="106" y="216"/>
                    </a:lnTo>
                    <a:lnTo>
                      <a:pt x="102" y="218"/>
                    </a:lnTo>
                    <a:lnTo>
                      <a:pt x="94" y="220"/>
                    </a:lnTo>
                    <a:lnTo>
                      <a:pt x="78" y="218"/>
                    </a:lnTo>
                    <a:lnTo>
                      <a:pt x="78" y="218"/>
                    </a:lnTo>
                    <a:lnTo>
                      <a:pt x="50" y="216"/>
                    </a:lnTo>
                    <a:lnTo>
                      <a:pt x="40" y="216"/>
                    </a:lnTo>
                    <a:lnTo>
                      <a:pt x="32" y="218"/>
                    </a:lnTo>
                    <a:lnTo>
                      <a:pt x="32" y="220"/>
                    </a:lnTo>
                    <a:lnTo>
                      <a:pt x="30" y="222"/>
                    </a:lnTo>
                    <a:lnTo>
                      <a:pt x="32" y="228"/>
                    </a:lnTo>
                    <a:lnTo>
                      <a:pt x="40" y="238"/>
                    </a:lnTo>
                    <a:lnTo>
                      <a:pt x="52" y="250"/>
                    </a:lnTo>
                    <a:lnTo>
                      <a:pt x="52" y="250"/>
                    </a:lnTo>
                    <a:lnTo>
                      <a:pt x="68" y="262"/>
                    </a:lnTo>
                    <a:lnTo>
                      <a:pt x="82" y="268"/>
                    </a:lnTo>
                    <a:lnTo>
                      <a:pt x="94" y="270"/>
                    </a:lnTo>
                    <a:lnTo>
                      <a:pt x="106" y="270"/>
                    </a:lnTo>
                    <a:lnTo>
                      <a:pt x="118" y="270"/>
                    </a:lnTo>
                    <a:lnTo>
                      <a:pt x="130" y="270"/>
                    </a:lnTo>
                    <a:lnTo>
                      <a:pt x="142" y="272"/>
                    </a:lnTo>
                    <a:lnTo>
                      <a:pt x="152" y="278"/>
                    </a:lnTo>
                    <a:lnTo>
                      <a:pt x="152" y="278"/>
                    </a:lnTo>
                    <a:lnTo>
                      <a:pt x="162" y="284"/>
                    </a:lnTo>
                    <a:lnTo>
                      <a:pt x="174" y="288"/>
                    </a:lnTo>
                    <a:lnTo>
                      <a:pt x="184" y="290"/>
                    </a:lnTo>
                    <a:lnTo>
                      <a:pt x="194" y="288"/>
                    </a:lnTo>
                    <a:lnTo>
                      <a:pt x="208" y="286"/>
                    </a:lnTo>
                    <a:lnTo>
                      <a:pt x="218" y="286"/>
                    </a:lnTo>
                    <a:lnTo>
                      <a:pt x="218" y="286"/>
                    </a:lnTo>
                    <a:lnTo>
                      <a:pt x="234" y="288"/>
                    </a:lnTo>
                    <a:lnTo>
                      <a:pt x="244" y="290"/>
                    </a:lnTo>
                    <a:lnTo>
                      <a:pt x="260" y="290"/>
                    </a:lnTo>
                    <a:lnTo>
                      <a:pt x="268" y="290"/>
                    </a:lnTo>
                    <a:lnTo>
                      <a:pt x="276" y="290"/>
                    </a:lnTo>
                    <a:lnTo>
                      <a:pt x="288" y="292"/>
                    </a:lnTo>
                    <a:lnTo>
                      <a:pt x="304" y="296"/>
                    </a:lnTo>
                    <a:lnTo>
                      <a:pt x="304" y="296"/>
                    </a:lnTo>
                    <a:lnTo>
                      <a:pt x="316" y="300"/>
                    </a:lnTo>
                    <a:lnTo>
                      <a:pt x="324" y="298"/>
                    </a:lnTo>
                    <a:lnTo>
                      <a:pt x="328" y="296"/>
                    </a:lnTo>
                    <a:lnTo>
                      <a:pt x="332" y="292"/>
                    </a:lnTo>
                    <a:lnTo>
                      <a:pt x="336" y="290"/>
                    </a:lnTo>
                    <a:lnTo>
                      <a:pt x="340" y="290"/>
                    </a:lnTo>
                    <a:lnTo>
                      <a:pt x="346" y="292"/>
                    </a:lnTo>
                    <a:lnTo>
                      <a:pt x="356" y="298"/>
                    </a:lnTo>
                    <a:lnTo>
                      <a:pt x="356" y="298"/>
                    </a:lnTo>
                    <a:lnTo>
                      <a:pt x="374" y="312"/>
                    </a:lnTo>
                    <a:lnTo>
                      <a:pt x="378" y="314"/>
                    </a:lnTo>
                    <a:lnTo>
                      <a:pt x="380" y="312"/>
                    </a:lnTo>
                    <a:lnTo>
                      <a:pt x="378" y="310"/>
                    </a:lnTo>
                    <a:lnTo>
                      <a:pt x="376" y="306"/>
                    </a:lnTo>
                    <a:lnTo>
                      <a:pt x="362" y="292"/>
                    </a:lnTo>
                    <a:lnTo>
                      <a:pt x="362" y="292"/>
                    </a:lnTo>
                    <a:lnTo>
                      <a:pt x="358" y="284"/>
                    </a:lnTo>
                    <a:lnTo>
                      <a:pt x="358" y="282"/>
                    </a:lnTo>
                    <a:lnTo>
                      <a:pt x="360" y="282"/>
                    </a:lnTo>
                    <a:lnTo>
                      <a:pt x="368" y="282"/>
                    </a:lnTo>
                    <a:lnTo>
                      <a:pt x="380" y="284"/>
                    </a:lnTo>
                    <a:lnTo>
                      <a:pt x="410" y="290"/>
                    </a:lnTo>
                    <a:lnTo>
                      <a:pt x="444" y="296"/>
                    </a:lnTo>
                    <a:lnTo>
                      <a:pt x="444" y="296"/>
                    </a:lnTo>
                    <a:lnTo>
                      <a:pt x="450" y="296"/>
                    </a:lnTo>
                    <a:lnTo>
                      <a:pt x="454" y="296"/>
                    </a:lnTo>
                    <a:lnTo>
                      <a:pt x="458" y="294"/>
                    </a:lnTo>
                    <a:lnTo>
                      <a:pt x="460" y="290"/>
                    </a:lnTo>
                    <a:lnTo>
                      <a:pt x="462" y="284"/>
                    </a:lnTo>
                    <a:lnTo>
                      <a:pt x="460" y="274"/>
                    </a:lnTo>
                    <a:lnTo>
                      <a:pt x="456" y="260"/>
                    </a:lnTo>
                    <a:lnTo>
                      <a:pt x="456" y="260"/>
                    </a:lnTo>
                    <a:lnTo>
                      <a:pt x="458" y="260"/>
                    </a:lnTo>
                    <a:lnTo>
                      <a:pt x="464" y="264"/>
                    </a:lnTo>
                    <a:lnTo>
                      <a:pt x="464" y="264"/>
                    </a:lnTo>
                    <a:lnTo>
                      <a:pt x="472" y="270"/>
                    </a:lnTo>
                    <a:lnTo>
                      <a:pt x="478" y="272"/>
                    </a:lnTo>
                    <a:lnTo>
                      <a:pt x="484" y="272"/>
                    </a:lnTo>
                    <a:lnTo>
                      <a:pt x="490" y="272"/>
                    </a:lnTo>
                    <a:lnTo>
                      <a:pt x="494" y="272"/>
                    </a:lnTo>
                    <a:lnTo>
                      <a:pt x="498" y="274"/>
                    </a:lnTo>
                    <a:lnTo>
                      <a:pt x="500" y="278"/>
                    </a:lnTo>
                    <a:lnTo>
                      <a:pt x="502" y="286"/>
                    </a:lnTo>
                    <a:lnTo>
                      <a:pt x="502" y="286"/>
                    </a:lnTo>
                    <a:lnTo>
                      <a:pt x="502" y="294"/>
                    </a:lnTo>
                    <a:lnTo>
                      <a:pt x="504" y="302"/>
                    </a:lnTo>
                    <a:lnTo>
                      <a:pt x="508" y="306"/>
                    </a:lnTo>
                    <a:lnTo>
                      <a:pt x="512" y="310"/>
                    </a:lnTo>
                    <a:lnTo>
                      <a:pt x="528" y="318"/>
                    </a:lnTo>
                    <a:lnTo>
                      <a:pt x="556" y="326"/>
                    </a:lnTo>
                    <a:lnTo>
                      <a:pt x="556" y="326"/>
                    </a:lnTo>
                    <a:lnTo>
                      <a:pt x="570" y="332"/>
                    </a:lnTo>
                    <a:lnTo>
                      <a:pt x="580" y="338"/>
                    </a:lnTo>
                    <a:lnTo>
                      <a:pt x="584" y="344"/>
                    </a:lnTo>
                    <a:lnTo>
                      <a:pt x="584" y="348"/>
                    </a:lnTo>
                    <a:lnTo>
                      <a:pt x="580" y="352"/>
                    </a:lnTo>
                    <a:lnTo>
                      <a:pt x="574" y="356"/>
                    </a:lnTo>
                    <a:lnTo>
                      <a:pt x="568" y="356"/>
                    </a:lnTo>
                    <a:lnTo>
                      <a:pt x="558" y="356"/>
                    </a:lnTo>
                    <a:lnTo>
                      <a:pt x="558" y="356"/>
                    </a:lnTo>
                    <a:lnTo>
                      <a:pt x="550" y="358"/>
                    </a:lnTo>
                    <a:lnTo>
                      <a:pt x="542" y="360"/>
                    </a:lnTo>
                    <a:lnTo>
                      <a:pt x="538" y="366"/>
                    </a:lnTo>
                    <a:lnTo>
                      <a:pt x="538" y="370"/>
                    </a:lnTo>
                    <a:lnTo>
                      <a:pt x="538" y="376"/>
                    </a:lnTo>
                    <a:lnTo>
                      <a:pt x="544" y="378"/>
                    </a:lnTo>
                    <a:lnTo>
                      <a:pt x="550" y="380"/>
                    </a:lnTo>
                    <a:lnTo>
                      <a:pt x="562" y="378"/>
                    </a:lnTo>
                    <a:lnTo>
                      <a:pt x="562" y="378"/>
                    </a:lnTo>
                    <a:lnTo>
                      <a:pt x="576" y="374"/>
                    </a:lnTo>
                    <a:lnTo>
                      <a:pt x="590" y="374"/>
                    </a:lnTo>
                    <a:lnTo>
                      <a:pt x="606" y="376"/>
                    </a:lnTo>
                    <a:lnTo>
                      <a:pt x="618" y="380"/>
                    </a:lnTo>
                    <a:lnTo>
                      <a:pt x="630" y="384"/>
                    </a:lnTo>
                    <a:lnTo>
                      <a:pt x="640" y="390"/>
                    </a:lnTo>
                    <a:lnTo>
                      <a:pt x="648" y="396"/>
                    </a:lnTo>
                    <a:lnTo>
                      <a:pt x="654" y="402"/>
                    </a:lnTo>
                    <a:lnTo>
                      <a:pt x="654" y="402"/>
                    </a:lnTo>
                    <a:lnTo>
                      <a:pt x="656" y="406"/>
                    </a:lnTo>
                    <a:lnTo>
                      <a:pt x="662" y="408"/>
                    </a:lnTo>
                    <a:lnTo>
                      <a:pt x="674" y="414"/>
                    </a:lnTo>
                    <a:lnTo>
                      <a:pt x="682" y="416"/>
                    </a:lnTo>
                    <a:lnTo>
                      <a:pt x="688" y="420"/>
                    </a:lnTo>
                    <a:lnTo>
                      <a:pt x="692" y="428"/>
                    </a:lnTo>
                    <a:lnTo>
                      <a:pt x="696" y="438"/>
                    </a:lnTo>
                    <a:lnTo>
                      <a:pt x="696" y="438"/>
                    </a:lnTo>
                    <a:lnTo>
                      <a:pt x="698" y="450"/>
                    </a:lnTo>
                    <a:lnTo>
                      <a:pt x="704" y="460"/>
                    </a:lnTo>
                    <a:lnTo>
                      <a:pt x="712" y="474"/>
                    </a:lnTo>
                    <a:lnTo>
                      <a:pt x="716" y="480"/>
                    </a:lnTo>
                    <a:lnTo>
                      <a:pt x="718" y="486"/>
                    </a:lnTo>
                    <a:lnTo>
                      <a:pt x="716" y="490"/>
                    </a:lnTo>
                    <a:lnTo>
                      <a:pt x="710" y="494"/>
                    </a:lnTo>
                    <a:lnTo>
                      <a:pt x="710" y="494"/>
                    </a:lnTo>
                    <a:lnTo>
                      <a:pt x="696" y="504"/>
                    </a:lnTo>
                    <a:lnTo>
                      <a:pt x="682" y="518"/>
                    </a:lnTo>
                    <a:lnTo>
                      <a:pt x="668" y="532"/>
                    </a:lnTo>
                    <a:lnTo>
                      <a:pt x="648" y="548"/>
                    </a:lnTo>
                    <a:lnTo>
                      <a:pt x="648" y="548"/>
                    </a:lnTo>
                    <a:lnTo>
                      <a:pt x="644" y="554"/>
                    </a:lnTo>
                    <a:lnTo>
                      <a:pt x="640" y="558"/>
                    </a:lnTo>
                    <a:lnTo>
                      <a:pt x="640" y="564"/>
                    </a:lnTo>
                    <a:lnTo>
                      <a:pt x="642" y="570"/>
                    </a:lnTo>
                    <a:lnTo>
                      <a:pt x="646" y="580"/>
                    </a:lnTo>
                    <a:lnTo>
                      <a:pt x="654" y="590"/>
                    </a:lnTo>
                    <a:lnTo>
                      <a:pt x="666" y="604"/>
                    </a:lnTo>
                    <a:lnTo>
                      <a:pt x="666" y="606"/>
                    </a:lnTo>
                    <a:lnTo>
                      <a:pt x="666" y="608"/>
                    </a:lnTo>
                    <a:lnTo>
                      <a:pt x="656" y="606"/>
                    </a:lnTo>
                    <a:lnTo>
                      <a:pt x="656" y="606"/>
                    </a:lnTo>
                    <a:lnTo>
                      <a:pt x="646" y="602"/>
                    </a:lnTo>
                    <a:lnTo>
                      <a:pt x="636" y="604"/>
                    </a:lnTo>
                    <a:lnTo>
                      <a:pt x="628" y="608"/>
                    </a:lnTo>
                    <a:lnTo>
                      <a:pt x="620" y="612"/>
                    </a:lnTo>
                    <a:lnTo>
                      <a:pt x="608" y="616"/>
                    </a:lnTo>
                    <a:lnTo>
                      <a:pt x="594" y="620"/>
                    </a:lnTo>
                    <a:lnTo>
                      <a:pt x="576" y="620"/>
                    </a:lnTo>
                    <a:lnTo>
                      <a:pt x="552" y="614"/>
                    </a:lnTo>
                    <a:lnTo>
                      <a:pt x="552" y="614"/>
                    </a:lnTo>
                    <a:lnTo>
                      <a:pt x="528" y="610"/>
                    </a:lnTo>
                    <a:lnTo>
                      <a:pt x="516" y="608"/>
                    </a:lnTo>
                    <a:lnTo>
                      <a:pt x="510" y="608"/>
                    </a:lnTo>
                    <a:lnTo>
                      <a:pt x="510" y="612"/>
                    </a:lnTo>
                    <a:lnTo>
                      <a:pt x="510" y="616"/>
                    </a:lnTo>
                    <a:lnTo>
                      <a:pt x="510" y="624"/>
                    </a:lnTo>
                    <a:lnTo>
                      <a:pt x="504" y="630"/>
                    </a:lnTo>
                    <a:lnTo>
                      <a:pt x="494" y="638"/>
                    </a:lnTo>
                    <a:lnTo>
                      <a:pt x="494" y="638"/>
                    </a:lnTo>
                    <a:lnTo>
                      <a:pt x="488" y="642"/>
                    </a:lnTo>
                    <a:lnTo>
                      <a:pt x="484" y="648"/>
                    </a:lnTo>
                    <a:lnTo>
                      <a:pt x="482" y="652"/>
                    </a:lnTo>
                    <a:lnTo>
                      <a:pt x="480" y="658"/>
                    </a:lnTo>
                    <a:lnTo>
                      <a:pt x="482" y="664"/>
                    </a:lnTo>
                    <a:lnTo>
                      <a:pt x="484" y="668"/>
                    </a:lnTo>
                    <a:lnTo>
                      <a:pt x="494" y="678"/>
                    </a:lnTo>
                    <a:lnTo>
                      <a:pt x="506" y="686"/>
                    </a:lnTo>
                    <a:lnTo>
                      <a:pt x="514" y="688"/>
                    </a:lnTo>
                    <a:lnTo>
                      <a:pt x="522" y="690"/>
                    </a:lnTo>
                    <a:lnTo>
                      <a:pt x="532" y="690"/>
                    </a:lnTo>
                    <a:lnTo>
                      <a:pt x="542" y="690"/>
                    </a:lnTo>
                    <a:lnTo>
                      <a:pt x="552" y="686"/>
                    </a:lnTo>
                    <a:lnTo>
                      <a:pt x="562" y="682"/>
                    </a:lnTo>
                    <a:lnTo>
                      <a:pt x="562" y="682"/>
                    </a:lnTo>
                    <a:lnTo>
                      <a:pt x="580" y="676"/>
                    </a:lnTo>
                    <a:lnTo>
                      <a:pt x="592" y="674"/>
                    </a:lnTo>
                    <a:lnTo>
                      <a:pt x="602" y="676"/>
                    </a:lnTo>
                    <a:lnTo>
                      <a:pt x="608" y="680"/>
                    </a:lnTo>
                    <a:lnTo>
                      <a:pt x="612" y="684"/>
                    </a:lnTo>
                    <a:lnTo>
                      <a:pt x="616" y="688"/>
                    </a:lnTo>
                    <a:lnTo>
                      <a:pt x="622" y="686"/>
                    </a:lnTo>
                    <a:lnTo>
                      <a:pt x="628" y="680"/>
                    </a:lnTo>
                    <a:lnTo>
                      <a:pt x="628" y="680"/>
                    </a:lnTo>
                    <a:lnTo>
                      <a:pt x="634" y="674"/>
                    </a:lnTo>
                    <a:lnTo>
                      <a:pt x="640" y="674"/>
                    </a:lnTo>
                    <a:lnTo>
                      <a:pt x="642" y="676"/>
                    </a:lnTo>
                    <a:lnTo>
                      <a:pt x="644" y="680"/>
                    </a:lnTo>
                    <a:lnTo>
                      <a:pt x="646" y="688"/>
                    </a:lnTo>
                    <a:lnTo>
                      <a:pt x="648" y="690"/>
                    </a:lnTo>
                    <a:lnTo>
                      <a:pt x="650" y="686"/>
                    </a:lnTo>
                    <a:lnTo>
                      <a:pt x="650" y="686"/>
                    </a:lnTo>
                    <a:lnTo>
                      <a:pt x="656" y="674"/>
                    </a:lnTo>
                    <a:lnTo>
                      <a:pt x="658" y="672"/>
                    </a:lnTo>
                    <a:lnTo>
                      <a:pt x="662" y="672"/>
                    </a:lnTo>
                    <a:lnTo>
                      <a:pt x="666" y="674"/>
                    </a:lnTo>
                    <a:lnTo>
                      <a:pt x="672" y="680"/>
                    </a:lnTo>
                    <a:lnTo>
                      <a:pt x="696" y="706"/>
                    </a:lnTo>
                    <a:lnTo>
                      <a:pt x="696" y="706"/>
                    </a:lnTo>
                    <a:lnTo>
                      <a:pt x="708" y="720"/>
                    </a:lnTo>
                    <a:lnTo>
                      <a:pt x="718" y="726"/>
                    </a:lnTo>
                    <a:lnTo>
                      <a:pt x="724" y="728"/>
                    </a:lnTo>
                    <a:lnTo>
                      <a:pt x="728" y="728"/>
                    </a:lnTo>
                    <a:lnTo>
                      <a:pt x="732" y="726"/>
                    </a:lnTo>
                    <a:lnTo>
                      <a:pt x="736" y="724"/>
                    </a:lnTo>
                    <a:lnTo>
                      <a:pt x="742" y="726"/>
                    </a:lnTo>
                    <a:lnTo>
                      <a:pt x="750" y="732"/>
                    </a:lnTo>
                    <a:lnTo>
                      <a:pt x="750" y="732"/>
                    </a:lnTo>
                    <a:lnTo>
                      <a:pt x="756" y="738"/>
                    </a:lnTo>
                    <a:lnTo>
                      <a:pt x="756" y="740"/>
                    </a:lnTo>
                    <a:lnTo>
                      <a:pt x="754" y="742"/>
                    </a:lnTo>
                    <a:lnTo>
                      <a:pt x="750" y="744"/>
                    </a:lnTo>
                    <a:lnTo>
                      <a:pt x="742" y="744"/>
                    </a:lnTo>
                    <a:lnTo>
                      <a:pt x="734" y="746"/>
                    </a:lnTo>
                    <a:lnTo>
                      <a:pt x="732" y="748"/>
                    </a:lnTo>
                    <a:lnTo>
                      <a:pt x="732" y="750"/>
                    </a:lnTo>
                    <a:lnTo>
                      <a:pt x="732" y="752"/>
                    </a:lnTo>
                    <a:lnTo>
                      <a:pt x="734" y="756"/>
                    </a:lnTo>
                    <a:lnTo>
                      <a:pt x="744" y="768"/>
                    </a:lnTo>
                    <a:lnTo>
                      <a:pt x="744" y="768"/>
                    </a:lnTo>
                    <a:lnTo>
                      <a:pt x="754" y="776"/>
                    </a:lnTo>
                    <a:lnTo>
                      <a:pt x="766" y="780"/>
                    </a:lnTo>
                    <a:lnTo>
                      <a:pt x="792" y="788"/>
                    </a:lnTo>
                    <a:lnTo>
                      <a:pt x="816" y="794"/>
                    </a:lnTo>
                    <a:lnTo>
                      <a:pt x="826" y="798"/>
                    </a:lnTo>
                    <a:lnTo>
                      <a:pt x="834" y="804"/>
                    </a:lnTo>
                    <a:lnTo>
                      <a:pt x="834" y="804"/>
                    </a:lnTo>
                    <a:lnTo>
                      <a:pt x="842" y="812"/>
                    </a:lnTo>
                    <a:lnTo>
                      <a:pt x="854" y="818"/>
                    </a:lnTo>
                    <a:lnTo>
                      <a:pt x="868" y="824"/>
                    </a:lnTo>
                    <a:lnTo>
                      <a:pt x="882" y="828"/>
                    </a:lnTo>
                    <a:lnTo>
                      <a:pt x="916" y="836"/>
                    </a:lnTo>
                    <a:lnTo>
                      <a:pt x="948" y="846"/>
                    </a:lnTo>
                    <a:lnTo>
                      <a:pt x="948" y="846"/>
                    </a:lnTo>
                    <a:lnTo>
                      <a:pt x="962" y="850"/>
                    </a:lnTo>
                    <a:lnTo>
                      <a:pt x="970" y="850"/>
                    </a:lnTo>
                    <a:lnTo>
                      <a:pt x="972" y="848"/>
                    </a:lnTo>
                    <a:lnTo>
                      <a:pt x="974" y="846"/>
                    </a:lnTo>
                    <a:lnTo>
                      <a:pt x="974" y="840"/>
                    </a:lnTo>
                    <a:lnTo>
                      <a:pt x="972" y="832"/>
                    </a:lnTo>
                    <a:lnTo>
                      <a:pt x="966" y="822"/>
                    </a:lnTo>
                    <a:lnTo>
                      <a:pt x="958" y="812"/>
                    </a:lnTo>
                    <a:lnTo>
                      <a:pt x="948" y="802"/>
                    </a:lnTo>
                    <a:lnTo>
                      <a:pt x="948" y="802"/>
                    </a:lnTo>
                    <a:lnTo>
                      <a:pt x="936" y="792"/>
                    </a:lnTo>
                    <a:lnTo>
                      <a:pt x="920" y="780"/>
                    </a:lnTo>
                    <a:lnTo>
                      <a:pt x="888" y="758"/>
                    </a:lnTo>
                    <a:lnTo>
                      <a:pt x="872" y="748"/>
                    </a:lnTo>
                    <a:lnTo>
                      <a:pt x="862" y="738"/>
                    </a:lnTo>
                    <a:lnTo>
                      <a:pt x="854" y="732"/>
                    </a:lnTo>
                    <a:lnTo>
                      <a:pt x="854" y="728"/>
                    </a:lnTo>
                    <a:lnTo>
                      <a:pt x="854" y="724"/>
                    </a:lnTo>
                    <a:lnTo>
                      <a:pt x="854" y="724"/>
                    </a:lnTo>
                    <a:lnTo>
                      <a:pt x="854" y="724"/>
                    </a:lnTo>
                    <a:lnTo>
                      <a:pt x="858" y="722"/>
                    </a:lnTo>
                    <a:lnTo>
                      <a:pt x="864" y="724"/>
                    </a:lnTo>
                    <a:lnTo>
                      <a:pt x="880" y="736"/>
                    </a:lnTo>
                    <a:lnTo>
                      <a:pt x="894" y="748"/>
                    </a:lnTo>
                    <a:lnTo>
                      <a:pt x="900" y="748"/>
                    </a:lnTo>
                    <a:lnTo>
                      <a:pt x="902" y="748"/>
                    </a:lnTo>
                    <a:lnTo>
                      <a:pt x="902" y="746"/>
                    </a:lnTo>
                    <a:lnTo>
                      <a:pt x="902" y="746"/>
                    </a:lnTo>
                    <a:lnTo>
                      <a:pt x="902" y="742"/>
                    </a:lnTo>
                    <a:lnTo>
                      <a:pt x="904" y="742"/>
                    </a:lnTo>
                    <a:lnTo>
                      <a:pt x="908" y="744"/>
                    </a:lnTo>
                    <a:lnTo>
                      <a:pt x="924" y="754"/>
                    </a:lnTo>
                    <a:lnTo>
                      <a:pt x="932" y="762"/>
                    </a:lnTo>
                    <a:lnTo>
                      <a:pt x="944" y="770"/>
                    </a:lnTo>
                    <a:lnTo>
                      <a:pt x="956" y="776"/>
                    </a:lnTo>
                    <a:lnTo>
                      <a:pt x="968" y="778"/>
                    </a:lnTo>
                    <a:lnTo>
                      <a:pt x="968" y="778"/>
                    </a:lnTo>
                    <a:lnTo>
                      <a:pt x="980" y="782"/>
                    </a:lnTo>
                    <a:lnTo>
                      <a:pt x="990" y="788"/>
                    </a:lnTo>
                    <a:lnTo>
                      <a:pt x="998" y="798"/>
                    </a:lnTo>
                    <a:lnTo>
                      <a:pt x="1004" y="806"/>
                    </a:lnTo>
                    <a:lnTo>
                      <a:pt x="1010" y="812"/>
                    </a:lnTo>
                    <a:lnTo>
                      <a:pt x="1012" y="814"/>
                    </a:lnTo>
                    <a:lnTo>
                      <a:pt x="1014" y="812"/>
                    </a:lnTo>
                    <a:lnTo>
                      <a:pt x="1012" y="802"/>
                    </a:lnTo>
                    <a:lnTo>
                      <a:pt x="1012" y="802"/>
                    </a:lnTo>
                    <a:lnTo>
                      <a:pt x="1012" y="792"/>
                    </a:lnTo>
                    <a:lnTo>
                      <a:pt x="1012" y="788"/>
                    </a:lnTo>
                    <a:lnTo>
                      <a:pt x="1014" y="788"/>
                    </a:lnTo>
                    <a:lnTo>
                      <a:pt x="1016" y="788"/>
                    </a:lnTo>
                    <a:lnTo>
                      <a:pt x="1018" y="788"/>
                    </a:lnTo>
                    <a:lnTo>
                      <a:pt x="1020" y="786"/>
                    </a:lnTo>
                    <a:lnTo>
                      <a:pt x="1020" y="780"/>
                    </a:lnTo>
                    <a:lnTo>
                      <a:pt x="1018" y="766"/>
                    </a:lnTo>
                    <a:lnTo>
                      <a:pt x="1018" y="766"/>
                    </a:lnTo>
                    <a:lnTo>
                      <a:pt x="1016" y="750"/>
                    </a:lnTo>
                    <a:lnTo>
                      <a:pt x="1018" y="752"/>
                    </a:lnTo>
                    <a:lnTo>
                      <a:pt x="1020" y="754"/>
                    </a:lnTo>
                    <a:lnTo>
                      <a:pt x="1022" y="758"/>
                    </a:lnTo>
                    <a:lnTo>
                      <a:pt x="1026" y="760"/>
                    </a:lnTo>
                    <a:lnTo>
                      <a:pt x="1028" y="756"/>
                    </a:lnTo>
                    <a:lnTo>
                      <a:pt x="1032" y="746"/>
                    </a:lnTo>
                    <a:lnTo>
                      <a:pt x="1032" y="746"/>
                    </a:lnTo>
                    <a:lnTo>
                      <a:pt x="1032" y="734"/>
                    </a:lnTo>
                    <a:lnTo>
                      <a:pt x="1030" y="728"/>
                    </a:lnTo>
                    <a:lnTo>
                      <a:pt x="1026" y="724"/>
                    </a:lnTo>
                    <a:lnTo>
                      <a:pt x="1022" y="724"/>
                    </a:lnTo>
                    <a:lnTo>
                      <a:pt x="1018" y="722"/>
                    </a:lnTo>
                    <a:lnTo>
                      <a:pt x="1014" y="722"/>
                    </a:lnTo>
                    <a:lnTo>
                      <a:pt x="1014" y="720"/>
                    </a:lnTo>
                    <a:lnTo>
                      <a:pt x="1018" y="714"/>
                    </a:lnTo>
                    <a:lnTo>
                      <a:pt x="1018" y="714"/>
                    </a:lnTo>
                    <a:lnTo>
                      <a:pt x="1022" y="708"/>
                    </a:lnTo>
                    <a:lnTo>
                      <a:pt x="1020" y="704"/>
                    </a:lnTo>
                    <a:lnTo>
                      <a:pt x="1016" y="702"/>
                    </a:lnTo>
                    <a:lnTo>
                      <a:pt x="1012" y="700"/>
                    </a:lnTo>
                    <a:lnTo>
                      <a:pt x="1006" y="700"/>
                    </a:lnTo>
                    <a:lnTo>
                      <a:pt x="1000" y="698"/>
                    </a:lnTo>
                    <a:lnTo>
                      <a:pt x="1000" y="694"/>
                    </a:lnTo>
                    <a:lnTo>
                      <a:pt x="1002" y="688"/>
                    </a:lnTo>
                    <a:lnTo>
                      <a:pt x="1002" y="688"/>
                    </a:lnTo>
                    <a:lnTo>
                      <a:pt x="1006" y="682"/>
                    </a:lnTo>
                    <a:lnTo>
                      <a:pt x="1010" y="676"/>
                    </a:lnTo>
                    <a:lnTo>
                      <a:pt x="1008" y="672"/>
                    </a:lnTo>
                    <a:lnTo>
                      <a:pt x="1006" y="668"/>
                    </a:lnTo>
                    <a:lnTo>
                      <a:pt x="1000" y="664"/>
                    </a:lnTo>
                    <a:lnTo>
                      <a:pt x="992" y="660"/>
                    </a:lnTo>
                    <a:lnTo>
                      <a:pt x="966" y="648"/>
                    </a:lnTo>
                    <a:lnTo>
                      <a:pt x="966" y="648"/>
                    </a:lnTo>
                    <a:lnTo>
                      <a:pt x="952" y="642"/>
                    </a:lnTo>
                    <a:lnTo>
                      <a:pt x="942" y="632"/>
                    </a:lnTo>
                    <a:lnTo>
                      <a:pt x="936" y="622"/>
                    </a:lnTo>
                    <a:lnTo>
                      <a:pt x="930" y="612"/>
                    </a:lnTo>
                    <a:lnTo>
                      <a:pt x="928" y="602"/>
                    </a:lnTo>
                    <a:lnTo>
                      <a:pt x="924" y="596"/>
                    </a:lnTo>
                    <a:lnTo>
                      <a:pt x="918" y="592"/>
                    </a:lnTo>
                    <a:lnTo>
                      <a:pt x="912" y="592"/>
                    </a:lnTo>
                    <a:lnTo>
                      <a:pt x="912" y="592"/>
                    </a:lnTo>
                    <a:lnTo>
                      <a:pt x="904" y="594"/>
                    </a:lnTo>
                    <a:lnTo>
                      <a:pt x="896" y="594"/>
                    </a:lnTo>
                    <a:lnTo>
                      <a:pt x="892" y="592"/>
                    </a:lnTo>
                    <a:lnTo>
                      <a:pt x="890" y="590"/>
                    </a:lnTo>
                    <a:lnTo>
                      <a:pt x="890" y="586"/>
                    </a:lnTo>
                    <a:lnTo>
                      <a:pt x="894" y="584"/>
                    </a:lnTo>
                    <a:lnTo>
                      <a:pt x="900" y="580"/>
                    </a:lnTo>
                    <a:lnTo>
                      <a:pt x="908" y="578"/>
                    </a:lnTo>
                    <a:lnTo>
                      <a:pt x="908" y="578"/>
                    </a:lnTo>
                    <a:lnTo>
                      <a:pt x="912" y="576"/>
                    </a:lnTo>
                    <a:lnTo>
                      <a:pt x="916" y="576"/>
                    </a:lnTo>
                    <a:lnTo>
                      <a:pt x="916" y="572"/>
                    </a:lnTo>
                    <a:lnTo>
                      <a:pt x="916" y="570"/>
                    </a:lnTo>
                    <a:lnTo>
                      <a:pt x="914" y="564"/>
                    </a:lnTo>
                    <a:lnTo>
                      <a:pt x="910" y="556"/>
                    </a:lnTo>
                    <a:lnTo>
                      <a:pt x="902" y="546"/>
                    </a:lnTo>
                    <a:lnTo>
                      <a:pt x="902" y="544"/>
                    </a:lnTo>
                    <a:lnTo>
                      <a:pt x="904" y="544"/>
                    </a:lnTo>
                    <a:lnTo>
                      <a:pt x="910" y="546"/>
                    </a:lnTo>
                    <a:lnTo>
                      <a:pt x="910" y="546"/>
                    </a:lnTo>
                    <a:lnTo>
                      <a:pt x="918" y="548"/>
                    </a:lnTo>
                    <a:lnTo>
                      <a:pt x="924" y="546"/>
                    </a:lnTo>
                    <a:lnTo>
                      <a:pt x="928" y="542"/>
                    </a:lnTo>
                    <a:lnTo>
                      <a:pt x="930" y="538"/>
                    </a:lnTo>
                    <a:lnTo>
                      <a:pt x="932" y="536"/>
                    </a:lnTo>
                    <a:lnTo>
                      <a:pt x="934" y="534"/>
                    </a:lnTo>
                    <a:lnTo>
                      <a:pt x="938" y="536"/>
                    </a:lnTo>
                    <a:lnTo>
                      <a:pt x="942" y="544"/>
                    </a:lnTo>
                    <a:lnTo>
                      <a:pt x="942" y="544"/>
                    </a:lnTo>
                    <a:lnTo>
                      <a:pt x="950" y="552"/>
                    </a:lnTo>
                    <a:lnTo>
                      <a:pt x="954" y="556"/>
                    </a:lnTo>
                    <a:lnTo>
                      <a:pt x="958" y="558"/>
                    </a:lnTo>
                    <a:lnTo>
                      <a:pt x="962" y="558"/>
                    </a:lnTo>
                    <a:lnTo>
                      <a:pt x="968" y="560"/>
                    </a:lnTo>
                    <a:lnTo>
                      <a:pt x="972" y="562"/>
                    </a:lnTo>
                    <a:lnTo>
                      <a:pt x="974" y="568"/>
                    </a:lnTo>
                    <a:lnTo>
                      <a:pt x="974" y="568"/>
                    </a:lnTo>
                    <a:lnTo>
                      <a:pt x="976" y="574"/>
                    </a:lnTo>
                    <a:lnTo>
                      <a:pt x="980" y="576"/>
                    </a:lnTo>
                    <a:lnTo>
                      <a:pt x="986" y="580"/>
                    </a:lnTo>
                    <a:lnTo>
                      <a:pt x="990" y="580"/>
                    </a:lnTo>
                    <a:lnTo>
                      <a:pt x="992" y="582"/>
                    </a:lnTo>
                    <a:lnTo>
                      <a:pt x="994" y="586"/>
                    </a:lnTo>
                    <a:lnTo>
                      <a:pt x="994" y="592"/>
                    </a:lnTo>
                    <a:lnTo>
                      <a:pt x="994" y="592"/>
                    </a:lnTo>
                    <a:lnTo>
                      <a:pt x="994" y="596"/>
                    </a:lnTo>
                    <a:lnTo>
                      <a:pt x="996" y="600"/>
                    </a:lnTo>
                    <a:lnTo>
                      <a:pt x="1008" y="614"/>
                    </a:lnTo>
                    <a:lnTo>
                      <a:pt x="1022" y="626"/>
                    </a:lnTo>
                    <a:lnTo>
                      <a:pt x="1040" y="638"/>
                    </a:lnTo>
                    <a:lnTo>
                      <a:pt x="1056" y="646"/>
                    </a:lnTo>
                    <a:lnTo>
                      <a:pt x="1064" y="648"/>
                    </a:lnTo>
                    <a:lnTo>
                      <a:pt x="1070" y="648"/>
                    </a:lnTo>
                    <a:lnTo>
                      <a:pt x="1074" y="646"/>
                    </a:lnTo>
                    <a:lnTo>
                      <a:pt x="1078" y="642"/>
                    </a:lnTo>
                    <a:lnTo>
                      <a:pt x="1080" y="636"/>
                    </a:lnTo>
                    <a:lnTo>
                      <a:pt x="1078" y="628"/>
                    </a:lnTo>
                    <a:lnTo>
                      <a:pt x="1078" y="628"/>
                    </a:lnTo>
                    <a:lnTo>
                      <a:pt x="1078" y="618"/>
                    </a:lnTo>
                    <a:lnTo>
                      <a:pt x="1078" y="612"/>
                    </a:lnTo>
                    <a:lnTo>
                      <a:pt x="1080" y="606"/>
                    </a:lnTo>
                    <a:lnTo>
                      <a:pt x="1082" y="602"/>
                    </a:lnTo>
                    <a:lnTo>
                      <a:pt x="1086" y="600"/>
                    </a:lnTo>
                    <a:lnTo>
                      <a:pt x="1092" y="598"/>
                    </a:lnTo>
                    <a:lnTo>
                      <a:pt x="1102" y="596"/>
                    </a:lnTo>
                    <a:lnTo>
                      <a:pt x="1118" y="598"/>
                    </a:lnTo>
                    <a:lnTo>
                      <a:pt x="1122" y="596"/>
                    </a:lnTo>
                    <a:lnTo>
                      <a:pt x="1122" y="596"/>
                    </a:lnTo>
                    <a:lnTo>
                      <a:pt x="1122" y="592"/>
                    </a:lnTo>
                    <a:lnTo>
                      <a:pt x="1122" y="588"/>
                    </a:lnTo>
                    <a:lnTo>
                      <a:pt x="1122" y="588"/>
                    </a:lnTo>
                    <a:lnTo>
                      <a:pt x="1118" y="582"/>
                    </a:lnTo>
                    <a:lnTo>
                      <a:pt x="1118" y="576"/>
                    </a:lnTo>
                    <a:lnTo>
                      <a:pt x="1120" y="574"/>
                    </a:lnTo>
                    <a:lnTo>
                      <a:pt x="1122" y="574"/>
                    </a:lnTo>
                    <a:lnTo>
                      <a:pt x="1128" y="570"/>
                    </a:lnTo>
                    <a:lnTo>
                      <a:pt x="1128" y="568"/>
                    </a:lnTo>
                    <a:lnTo>
                      <a:pt x="1126" y="564"/>
                    </a:lnTo>
                    <a:lnTo>
                      <a:pt x="1126" y="564"/>
                    </a:lnTo>
                    <a:lnTo>
                      <a:pt x="1126" y="560"/>
                    </a:lnTo>
                    <a:lnTo>
                      <a:pt x="1126" y="558"/>
                    </a:lnTo>
                    <a:lnTo>
                      <a:pt x="1130" y="554"/>
                    </a:lnTo>
                    <a:lnTo>
                      <a:pt x="1144" y="548"/>
                    </a:lnTo>
                    <a:lnTo>
                      <a:pt x="1150" y="544"/>
                    </a:lnTo>
                    <a:lnTo>
                      <a:pt x="1154" y="536"/>
                    </a:lnTo>
                    <a:lnTo>
                      <a:pt x="1156" y="532"/>
                    </a:lnTo>
                    <a:lnTo>
                      <a:pt x="1154" y="528"/>
                    </a:lnTo>
                    <a:lnTo>
                      <a:pt x="1148" y="514"/>
                    </a:lnTo>
                    <a:lnTo>
                      <a:pt x="1148" y="514"/>
                    </a:lnTo>
                    <a:close/>
                  </a:path>
                </a:pathLst>
              </a:custGeom>
              <a:grpFill/>
              <a:ln w="6350">
                <a:noFill/>
                <a:round/>
                <a:headEnd/>
                <a:tailEnd/>
              </a:ln>
            </p:spPr>
            <p:txBody>
              <a:bodyPr/>
              <a:lstStyle/>
              <a:p>
                <a:endParaRPr lang="da-DK" b="1"/>
              </a:p>
            </p:txBody>
          </p:sp>
          <p:sp>
            <p:nvSpPr>
              <p:cNvPr id="39" name="Freeform 6089">
                <a:extLst>
                  <a:ext uri="{FF2B5EF4-FFF2-40B4-BE49-F238E27FC236}">
                    <a16:creationId xmlns:a16="http://schemas.microsoft.com/office/drawing/2014/main" id="{A818A3C7-C6EC-4985-A983-B98348284BE0}"/>
                  </a:ext>
                </a:extLst>
              </p:cNvPr>
              <p:cNvSpPr>
                <a:spLocks/>
              </p:cNvSpPr>
              <p:nvPr/>
            </p:nvSpPr>
            <p:spPr bwMode="auto">
              <a:xfrm>
                <a:off x="2731770" y="1751013"/>
                <a:ext cx="20320" cy="15240"/>
              </a:xfrm>
              <a:custGeom>
                <a:avLst/>
                <a:gdLst/>
                <a:ahLst/>
                <a:cxnLst>
                  <a:cxn ang="0">
                    <a:pos x="6" y="0"/>
                  </a:cxn>
                  <a:cxn ang="0">
                    <a:pos x="6" y="0"/>
                  </a:cxn>
                  <a:cxn ang="0">
                    <a:pos x="2" y="4"/>
                  </a:cxn>
                  <a:cxn ang="0">
                    <a:pos x="0" y="8"/>
                  </a:cxn>
                  <a:cxn ang="0">
                    <a:pos x="2" y="12"/>
                  </a:cxn>
                  <a:cxn ang="0">
                    <a:pos x="8" y="18"/>
                  </a:cxn>
                  <a:cxn ang="0">
                    <a:pos x="14" y="22"/>
                  </a:cxn>
                  <a:cxn ang="0">
                    <a:pos x="20" y="24"/>
                  </a:cxn>
                  <a:cxn ang="0">
                    <a:pos x="26" y="24"/>
                  </a:cxn>
                  <a:cxn ang="0">
                    <a:pos x="30" y="22"/>
                  </a:cxn>
                  <a:cxn ang="0">
                    <a:pos x="30" y="22"/>
                  </a:cxn>
                  <a:cxn ang="0">
                    <a:pos x="32" y="16"/>
                  </a:cxn>
                  <a:cxn ang="0">
                    <a:pos x="32" y="12"/>
                  </a:cxn>
                  <a:cxn ang="0">
                    <a:pos x="32" y="8"/>
                  </a:cxn>
                  <a:cxn ang="0">
                    <a:pos x="28" y="4"/>
                  </a:cxn>
                  <a:cxn ang="0">
                    <a:pos x="24" y="2"/>
                  </a:cxn>
                  <a:cxn ang="0">
                    <a:pos x="20" y="0"/>
                  </a:cxn>
                  <a:cxn ang="0">
                    <a:pos x="14" y="0"/>
                  </a:cxn>
                  <a:cxn ang="0">
                    <a:pos x="6" y="0"/>
                  </a:cxn>
                  <a:cxn ang="0">
                    <a:pos x="6" y="0"/>
                  </a:cxn>
                </a:cxnLst>
                <a:rect l="0" t="0" r="r" b="b"/>
                <a:pathLst>
                  <a:path w="32" h="24">
                    <a:moveTo>
                      <a:pt x="6" y="0"/>
                    </a:moveTo>
                    <a:lnTo>
                      <a:pt x="6" y="0"/>
                    </a:lnTo>
                    <a:lnTo>
                      <a:pt x="2" y="4"/>
                    </a:lnTo>
                    <a:lnTo>
                      <a:pt x="0" y="8"/>
                    </a:lnTo>
                    <a:lnTo>
                      <a:pt x="2" y="12"/>
                    </a:lnTo>
                    <a:lnTo>
                      <a:pt x="8" y="18"/>
                    </a:lnTo>
                    <a:lnTo>
                      <a:pt x="14" y="22"/>
                    </a:lnTo>
                    <a:lnTo>
                      <a:pt x="20" y="24"/>
                    </a:lnTo>
                    <a:lnTo>
                      <a:pt x="26" y="24"/>
                    </a:lnTo>
                    <a:lnTo>
                      <a:pt x="30" y="22"/>
                    </a:lnTo>
                    <a:lnTo>
                      <a:pt x="30" y="22"/>
                    </a:lnTo>
                    <a:lnTo>
                      <a:pt x="32" y="16"/>
                    </a:lnTo>
                    <a:lnTo>
                      <a:pt x="32" y="12"/>
                    </a:lnTo>
                    <a:lnTo>
                      <a:pt x="32" y="8"/>
                    </a:lnTo>
                    <a:lnTo>
                      <a:pt x="28" y="4"/>
                    </a:lnTo>
                    <a:lnTo>
                      <a:pt x="24" y="2"/>
                    </a:lnTo>
                    <a:lnTo>
                      <a:pt x="20" y="0"/>
                    </a:lnTo>
                    <a:lnTo>
                      <a:pt x="14" y="0"/>
                    </a:lnTo>
                    <a:lnTo>
                      <a:pt x="6" y="0"/>
                    </a:lnTo>
                    <a:lnTo>
                      <a:pt x="6" y="0"/>
                    </a:lnTo>
                    <a:close/>
                  </a:path>
                </a:pathLst>
              </a:custGeom>
              <a:grpFill/>
              <a:ln w="6350">
                <a:noFill/>
                <a:round/>
                <a:headEnd/>
                <a:tailEnd/>
              </a:ln>
            </p:spPr>
            <p:txBody>
              <a:bodyPr/>
              <a:lstStyle/>
              <a:p>
                <a:endParaRPr lang="da-DK" b="1"/>
              </a:p>
            </p:txBody>
          </p:sp>
          <p:sp>
            <p:nvSpPr>
              <p:cNvPr id="40" name="Freeform 6091">
                <a:extLst>
                  <a:ext uri="{FF2B5EF4-FFF2-40B4-BE49-F238E27FC236}">
                    <a16:creationId xmlns:a16="http://schemas.microsoft.com/office/drawing/2014/main" id="{788659C0-330B-4B88-BF4C-A31F02A44E56}"/>
                  </a:ext>
                </a:extLst>
              </p:cNvPr>
              <p:cNvSpPr>
                <a:spLocks/>
              </p:cNvSpPr>
              <p:nvPr/>
            </p:nvSpPr>
            <p:spPr bwMode="auto">
              <a:xfrm>
                <a:off x="2656840" y="1799273"/>
                <a:ext cx="13970" cy="15240"/>
              </a:xfrm>
              <a:custGeom>
                <a:avLst/>
                <a:gdLst/>
                <a:ahLst/>
                <a:cxnLst>
                  <a:cxn ang="0">
                    <a:pos x="4" y="24"/>
                  </a:cxn>
                  <a:cxn ang="0">
                    <a:pos x="4" y="24"/>
                  </a:cxn>
                  <a:cxn ang="0">
                    <a:pos x="12" y="22"/>
                  </a:cxn>
                  <a:cxn ang="0">
                    <a:pos x="20" y="16"/>
                  </a:cxn>
                  <a:cxn ang="0">
                    <a:pos x="22" y="12"/>
                  </a:cxn>
                  <a:cxn ang="0">
                    <a:pos x="22" y="10"/>
                  </a:cxn>
                  <a:cxn ang="0">
                    <a:pos x="22" y="6"/>
                  </a:cxn>
                  <a:cxn ang="0">
                    <a:pos x="18" y="2"/>
                  </a:cxn>
                  <a:cxn ang="0">
                    <a:pos x="18" y="2"/>
                  </a:cxn>
                  <a:cxn ang="0">
                    <a:pos x="14" y="0"/>
                  </a:cxn>
                  <a:cxn ang="0">
                    <a:pos x="10" y="2"/>
                  </a:cxn>
                  <a:cxn ang="0">
                    <a:pos x="6" y="4"/>
                  </a:cxn>
                  <a:cxn ang="0">
                    <a:pos x="2" y="10"/>
                  </a:cxn>
                  <a:cxn ang="0">
                    <a:pos x="0" y="14"/>
                  </a:cxn>
                  <a:cxn ang="0">
                    <a:pos x="0" y="18"/>
                  </a:cxn>
                  <a:cxn ang="0">
                    <a:pos x="2" y="22"/>
                  </a:cxn>
                  <a:cxn ang="0">
                    <a:pos x="4" y="24"/>
                  </a:cxn>
                  <a:cxn ang="0">
                    <a:pos x="4" y="24"/>
                  </a:cxn>
                </a:cxnLst>
                <a:rect l="0" t="0" r="r" b="b"/>
                <a:pathLst>
                  <a:path w="22" h="24">
                    <a:moveTo>
                      <a:pt x="4" y="24"/>
                    </a:moveTo>
                    <a:lnTo>
                      <a:pt x="4" y="24"/>
                    </a:lnTo>
                    <a:lnTo>
                      <a:pt x="12" y="22"/>
                    </a:lnTo>
                    <a:lnTo>
                      <a:pt x="20" y="16"/>
                    </a:lnTo>
                    <a:lnTo>
                      <a:pt x="22" y="12"/>
                    </a:lnTo>
                    <a:lnTo>
                      <a:pt x="22" y="10"/>
                    </a:lnTo>
                    <a:lnTo>
                      <a:pt x="22" y="6"/>
                    </a:lnTo>
                    <a:lnTo>
                      <a:pt x="18" y="2"/>
                    </a:lnTo>
                    <a:lnTo>
                      <a:pt x="18" y="2"/>
                    </a:lnTo>
                    <a:lnTo>
                      <a:pt x="14" y="0"/>
                    </a:lnTo>
                    <a:lnTo>
                      <a:pt x="10" y="2"/>
                    </a:lnTo>
                    <a:lnTo>
                      <a:pt x="6" y="4"/>
                    </a:lnTo>
                    <a:lnTo>
                      <a:pt x="2" y="10"/>
                    </a:lnTo>
                    <a:lnTo>
                      <a:pt x="0" y="14"/>
                    </a:lnTo>
                    <a:lnTo>
                      <a:pt x="0" y="18"/>
                    </a:lnTo>
                    <a:lnTo>
                      <a:pt x="2" y="22"/>
                    </a:lnTo>
                    <a:lnTo>
                      <a:pt x="4" y="24"/>
                    </a:lnTo>
                    <a:lnTo>
                      <a:pt x="4" y="24"/>
                    </a:lnTo>
                    <a:close/>
                  </a:path>
                </a:pathLst>
              </a:custGeom>
              <a:grpFill/>
              <a:ln w="6350">
                <a:noFill/>
                <a:round/>
                <a:headEnd/>
                <a:tailEnd/>
              </a:ln>
            </p:spPr>
            <p:txBody>
              <a:bodyPr/>
              <a:lstStyle/>
              <a:p>
                <a:endParaRPr lang="da-DK" b="1"/>
              </a:p>
            </p:txBody>
          </p:sp>
          <p:sp>
            <p:nvSpPr>
              <p:cNvPr id="41" name="Freeform 6092">
                <a:extLst>
                  <a:ext uri="{FF2B5EF4-FFF2-40B4-BE49-F238E27FC236}">
                    <a16:creationId xmlns:a16="http://schemas.microsoft.com/office/drawing/2014/main" id="{29B88454-5971-473F-85B9-B3C901349951}"/>
                  </a:ext>
                </a:extLst>
              </p:cNvPr>
              <p:cNvSpPr>
                <a:spLocks/>
              </p:cNvSpPr>
              <p:nvPr/>
            </p:nvSpPr>
            <p:spPr bwMode="auto">
              <a:xfrm>
                <a:off x="2352040" y="1724343"/>
                <a:ext cx="22860" cy="34290"/>
              </a:xfrm>
              <a:custGeom>
                <a:avLst/>
                <a:gdLst/>
                <a:ahLst/>
                <a:cxnLst>
                  <a:cxn ang="0">
                    <a:pos x="20" y="54"/>
                  </a:cxn>
                  <a:cxn ang="0">
                    <a:pos x="20" y="54"/>
                  </a:cxn>
                  <a:cxn ang="0">
                    <a:pos x="26" y="50"/>
                  </a:cxn>
                  <a:cxn ang="0">
                    <a:pos x="30" y="42"/>
                  </a:cxn>
                  <a:cxn ang="0">
                    <a:pos x="34" y="32"/>
                  </a:cxn>
                  <a:cxn ang="0">
                    <a:pos x="36" y="22"/>
                  </a:cxn>
                  <a:cxn ang="0">
                    <a:pos x="36" y="12"/>
                  </a:cxn>
                  <a:cxn ang="0">
                    <a:pos x="34" y="4"/>
                  </a:cxn>
                  <a:cxn ang="0">
                    <a:pos x="32" y="2"/>
                  </a:cxn>
                  <a:cxn ang="0">
                    <a:pos x="28" y="0"/>
                  </a:cxn>
                  <a:cxn ang="0">
                    <a:pos x="24" y="0"/>
                  </a:cxn>
                  <a:cxn ang="0">
                    <a:pos x="18" y="0"/>
                  </a:cxn>
                  <a:cxn ang="0">
                    <a:pos x="18" y="0"/>
                  </a:cxn>
                  <a:cxn ang="0">
                    <a:pos x="14" y="2"/>
                  </a:cxn>
                  <a:cxn ang="0">
                    <a:pos x="8" y="6"/>
                  </a:cxn>
                  <a:cxn ang="0">
                    <a:pos x="4" y="12"/>
                  </a:cxn>
                  <a:cxn ang="0">
                    <a:pos x="0" y="22"/>
                  </a:cxn>
                  <a:cxn ang="0">
                    <a:pos x="2" y="32"/>
                  </a:cxn>
                  <a:cxn ang="0">
                    <a:pos x="4" y="40"/>
                  </a:cxn>
                  <a:cxn ang="0">
                    <a:pos x="8" y="48"/>
                  </a:cxn>
                  <a:cxn ang="0">
                    <a:pos x="14" y="52"/>
                  </a:cxn>
                  <a:cxn ang="0">
                    <a:pos x="20" y="54"/>
                  </a:cxn>
                  <a:cxn ang="0">
                    <a:pos x="20" y="54"/>
                  </a:cxn>
                </a:cxnLst>
                <a:rect l="0" t="0" r="r" b="b"/>
                <a:pathLst>
                  <a:path w="36" h="54">
                    <a:moveTo>
                      <a:pt x="20" y="54"/>
                    </a:moveTo>
                    <a:lnTo>
                      <a:pt x="20" y="54"/>
                    </a:lnTo>
                    <a:lnTo>
                      <a:pt x="26" y="50"/>
                    </a:lnTo>
                    <a:lnTo>
                      <a:pt x="30" y="42"/>
                    </a:lnTo>
                    <a:lnTo>
                      <a:pt x="34" y="32"/>
                    </a:lnTo>
                    <a:lnTo>
                      <a:pt x="36" y="22"/>
                    </a:lnTo>
                    <a:lnTo>
                      <a:pt x="36" y="12"/>
                    </a:lnTo>
                    <a:lnTo>
                      <a:pt x="34" y="4"/>
                    </a:lnTo>
                    <a:lnTo>
                      <a:pt x="32" y="2"/>
                    </a:lnTo>
                    <a:lnTo>
                      <a:pt x="28" y="0"/>
                    </a:lnTo>
                    <a:lnTo>
                      <a:pt x="24" y="0"/>
                    </a:lnTo>
                    <a:lnTo>
                      <a:pt x="18" y="0"/>
                    </a:lnTo>
                    <a:lnTo>
                      <a:pt x="18" y="0"/>
                    </a:lnTo>
                    <a:lnTo>
                      <a:pt x="14" y="2"/>
                    </a:lnTo>
                    <a:lnTo>
                      <a:pt x="8" y="6"/>
                    </a:lnTo>
                    <a:lnTo>
                      <a:pt x="4" y="12"/>
                    </a:lnTo>
                    <a:lnTo>
                      <a:pt x="0" y="22"/>
                    </a:lnTo>
                    <a:lnTo>
                      <a:pt x="2" y="32"/>
                    </a:lnTo>
                    <a:lnTo>
                      <a:pt x="4" y="40"/>
                    </a:lnTo>
                    <a:lnTo>
                      <a:pt x="8" y="48"/>
                    </a:lnTo>
                    <a:lnTo>
                      <a:pt x="14" y="52"/>
                    </a:lnTo>
                    <a:lnTo>
                      <a:pt x="20" y="54"/>
                    </a:lnTo>
                    <a:lnTo>
                      <a:pt x="20" y="54"/>
                    </a:lnTo>
                    <a:close/>
                  </a:path>
                </a:pathLst>
              </a:custGeom>
              <a:grpFill/>
              <a:ln w="6350">
                <a:noFill/>
                <a:round/>
                <a:headEnd/>
                <a:tailEnd/>
              </a:ln>
            </p:spPr>
            <p:txBody>
              <a:bodyPr/>
              <a:lstStyle/>
              <a:p>
                <a:endParaRPr lang="da-DK" b="1"/>
              </a:p>
            </p:txBody>
          </p:sp>
          <p:sp>
            <p:nvSpPr>
              <p:cNvPr id="42" name="Freeform 6094">
                <a:extLst>
                  <a:ext uri="{FF2B5EF4-FFF2-40B4-BE49-F238E27FC236}">
                    <a16:creationId xmlns:a16="http://schemas.microsoft.com/office/drawing/2014/main" id="{B90433DD-171F-4259-9EBD-140D8944F7F0}"/>
                  </a:ext>
                </a:extLst>
              </p:cNvPr>
              <p:cNvSpPr>
                <a:spLocks/>
              </p:cNvSpPr>
              <p:nvPr/>
            </p:nvSpPr>
            <p:spPr bwMode="auto">
              <a:xfrm>
                <a:off x="2428240" y="1463993"/>
                <a:ext cx="59690" cy="48260"/>
              </a:xfrm>
              <a:custGeom>
                <a:avLst/>
                <a:gdLst/>
                <a:ahLst/>
                <a:cxnLst>
                  <a:cxn ang="0">
                    <a:pos x="8" y="26"/>
                  </a:cxn>
                  <a:cxn ang="0">
                    <a:pos x="8" y="26"/>
                  </a:cxn>
                  <a:cxn ang="0">
                    <a:pos x="4" y="36"/>
                  </a:cxn>
                  <a:cxn ang="0">
                    <a:pos x="0" y="46"/>
                  </a:cxn>
                  <a:cxn ang="0">
                    <a:pos x="0" y="56"/>
                  </a:cxn>
                  <a:cxn ang="0">
                    <a:pos x="2" y="64"/>
                  </a:cxn>
                  <a:cxn ang="0">
                    <a:pos x="8" y="70"/>
                  </a:cxn>
                  <a:cxn ang="0">
                    <a:pos x="18" y="74"/>
                  </a:cxn>
                  <a:cxn ang="0">
                    <a:pos x="34" y="76"/>
                  </a:cxn>
                  <a:cxn ang="0">
                    <a:pos x="54" y="76"/>
                  </a:cxn>
                  <a:cxn ang="0">
                    <a:pos x="54" y="76"/>
                  </a:cxn>
                  <a:cxn ang="0">
                    <a:pos x="72" y="74"/>
                  </a:cxn>
                  <a:cxn ang="0">
                    <a:pos x="84" y="70"/>
                  </a:cxn>
                  <a:cxn ang="0">
                    <a:pos x="90" y="64"/>
                  </a:cxn>
                  <a:cxn ang="0">
                    <a:pos x="94" y="58"/>
                  </a:cxn>
                  <a:cxn ang="0">
                    <a:pos x="92" y="50"/>
                  </a:cxn>
                  <a:cxn ang="0">
                    <a:pos x="92" y="40"/>
                  </a:cxn>
                  <a:cxn ang="0">
                    <a:pos x="90" y="32"/>
                  </a:cxn>
                  <a:cxn ang="0">
                    <a:pos x="92" y="22"/>
                  </a:cxn>
                  <a:cxn ang="0">
                    <a:pos x="92" y="22"/>
                  </a:cxn>
                  <a:cxn ang="0">
                    <a:pos x="92" y="18"/>
                  </a:cxn>
                  <a:cxn ang="0">
                    <a:pos x="90" y="14"/>
                  </a:cxn>
                  <a:cxn ang="0">
                    <a:pos x="88" y="10"/>
                  </a:cxn>
                  <a:cxn ang="0">
                    <a:pos x="84" y="6"/>
                  </a:cxn>
                  <a:cxn ang="0">
                    <a:pos x="74" y="2"/>
                  </a:cxn>
                  <a:cxn ang="0">
                    <a:pos x="60" y="0"/>
                  </a:cxn>
                  <a:cxn ang="0">
                    <a:pos x="46" y="2"/>
                  </a:cxn>
                  <a:cxn ang="0">
                    <a:pos x="32" y="6"/>
                  </a:cxn>
                  <a:cxn ang="0">
                    <a:pos x="18" y="14"/>
                  </a:cxn>
                  <a:cxn ang="0">
                    <a:pos x="14" y="20"/>
                  </a:cxn>
                  <a:cxn ang="0">
                    <a:pos x="8" y="26"/>
                  </a:cxn>
                  <a:cxn ang="0">
                    <a:pos x="8" y="26"/>
                  </a:cxn>
                </a:cxnLst>
                <a:rect l="0" t="0" r="r" b="b"/>
                <a:pathLst>
                  <a:path w="94" h="76">
                    <a:moveTo>
                      <a:pt x="8" y="26"/>
                    </a:moveTo>
                    <a:lnTo>
                      <a:pt x="8" y="26"/>
                    </a:lnTo>
                    <a:lnTo>
                      <a:pt x="4" y="36"/>
                    </a:lnTo>
                    <a:lnTo>
                      <a:pt x="0" y="46"/>
                    </a:lnTo>
                    <a:lnTo>
                      <a:pt x="0" y="56"/>
                    </a:lnTo>
                    <a:lnTo>
                      <a:pt x="2" y="64"/>
                    </a:lnTo>
                    <a:lnTo>
                      <a:pt x="8" y="70"/>
                    </a:lnTo>
                    <a:lnTo>
                      <a:pt x="18" y="74"/>
                    </a:lnTo>
                    <a:lnTo>
                      <a:pt x="34" y="76"/>
                    </a:lnTo>
                    <a:lnTo>
                      <a:pt x="54" y="76"/>
                    </a:lnTo>
                    <a:lnTo>
                      <a:pt x="54" y="76"/>
                    </a:lnTo>
                    <a:lnTo>
                      <a:pt x="72" y="74"/>
                    </a:lnTo>
                    <a:lnTo>
                      <a:pt x="84" y="70"/>
                    </a:lnTo>
                    <a:lnTo>
                      <a:pt x="90" y="64"/>
                    </a:lnTo>
                    <a:lnTo>
                      <a:pt x="94" y="58"/>
                    </a:lnTo>
                    <a:lnTo>
                      <a:pt x="92" y="50"/>
                    </a:lnTo>
                    <a:lnTo>
                      <a:pt x="92" y="40"/>
                    </a:lnTo>
                    <a:lnTo>
                      <a:pt x="90" y="32"/>
                    </a:lnTo>
                    <a:lnTo>
                      <a:pt x="92" y="22"/>
                    </a:lnTo>
                    <a:lnTo>
                      <a:pt x="92" y="22"/>
                    </a:lnTo>
                    <a:lnTo>
                      <a:pt x="92" y="18"/>
                    </a:lnTo>
                    <a:lnTo>
                      <a:pt x="90" y="14"/>
                    </a:lnTo>
                    <a:lnTo>
                      <a:pt x="88" y="10"/>
                    </a:lnTo>
                    <a:lnTo>
                      <a:pt x="84" y="6"/>
                    </a:lnTo>
                    <a:lnTo>
                      <a:pt x="74" y="2"/>
                    </a:lnTo>
                    <a:lnTo>
                      <a:pt x="60" y="0"/>
                    </a:lnTo>
                    <a:lnTo>
                      <a:pt x="46" y="2"/>
                    </a:lnTo>
                    <a:lnTo>
                      <a:pt x="32" y="6"/>
                    </a:lnTo>
                    <a:lnTo>
                      <a:pt x="18" y="14"/>
                    </a:lnTo>
                    <a:lnTo>
                      <a:pt x="14" y="20"/>
                    </a:lnTo>
                    <a:lnTo>
                      <a:pt x="8" y="26"/>
                    </a:lnTo>
                    <a:lnTo>
                      <a:pt x="8" y="26"/>
                    </a:lnTo>
                    <a:close/>
                  </a:path>
                </a:pathLst>
              </a:custGeom>
              <a:grpFill/>
              <a:ln w="6350">
                <a:noFill/>
                <a:round/>
                <a:headEnd/>
                <a:tailEnd/>
              </a:ln>
            </p:spPr>
            <p:txBody>
              <a:bodyPr/>
              <a:lstStyle/>
              <a:p>
                <a:endParaRPr lang="da-DK" b="1"/>
              </a:p>
            </p:txBody>
          </p:sp>
          <p:sp>
            <p:nvSpPr>
              <p:cNvPr id="43" name="Freeform 6098">
                <a:extLst>
                  <a:ext uri="{FF2B5EF4-FFF2-40B4-BE49-F238E27FC236}">
                    <a16:creationId xmlns:a16="http://schemas.microsoft.com/office/drawing/2014/main" id="{2C5F24B1-D8CC-41F0-B460-A6AD7DA5BD40}"/>
                  </a:ext>
                </a:extLst>
              </p:cNvPr>
              <p:cNvSpPr>
                <a:spLocks/>
              </p:cNvSpPr>
              <p:nvPr/>
            </p:nvSpPr>
            <p:spPr bwMode="auto">
              <a:xfrm>
                <a:off x="1668780" y="1211263"/>
                <a:ext cx="63500" cy="43180"/>
              </a:xfrm>
              <a:custGeom>
                <a:avLst/>
                <a:gdLst/>
                <a:ahLst/>
                <a:cxnLst>
                  <a:cxn ang="0">
                    <a:pos x="46" y="2"/>
                  </a:cxn>
                  <a:cxn ang="0">
                    <a:pos x="46" y="2"/>
                  </a:cxn>
                  <a:cxn ang="0">
                    <a:pos x="32" y="4"/>
                  </a:cxn>
                  <a:cxn ang="0">
                    <a:pos x="20" y="6"/>
                  </a:cxn>
                  <a:cxn ang="0">
                    <a:pos x="10" y="10"/>
                  </a:cxn>
                  <a:cxn ang="0">
                    <a:pos x="4" y="12"/>
                  </a:cxn>
                  <a:cxn ang="0">
                    <a:pos x="0" y="16"/>
                  </a:cxn>
                  <a:cxn ang="0">
                    <a:pos x="0" y="20"/>
                  </a:cxn>
                  <a:cxn ang="0">
                    <a:pos x="2" y="22"/>
                  </a:cxn>
                  <a:cxn ang="0">
                    <a:pos x="8" y="24"/>
                  </a:cxn>
                  <a:cxn ang="0">
                    <a:pos x="8" y="24"/>
                  </a:cxn>
                  <a:cxn ang="0">
                    <a:pos x="20" y="28"/>
                  </a:cxn>
                  <a:cxn ang="0">
                    <a:pos x="28" y="32"/>
                  </a:cxn>
                  <a:cxn ang="0">
                    <a:pos x="32" y="36"/>
                  </a:cxn>
                  <a:cxn ang="0">
                    <a:pos x="34" y="40"/>
                  </a:cxn>
                  <a:cxn ang="0">
                    <a:pos x="34" y="40"/>
                  </a:cxn>
                  <a:cxn ang="0">
                    <a:pos x="38" y="46"/>
                  </a:cxn>
                  <a:cxn ang="0">
                    <a:pos x="44" y="50"/>
                  </a:cxn>
                  <a:cxn ang="0">
                    <a:pos x="54" y="56"/>
                  </a:cxn>
                  <a:cxn ang="0">
                    <a:pos x="64" y="66"/>
                  </a:cxn>
                  <a:cxn ang="0">
                    <a:pos x="64" y="66"/>
                  </a:cxn>
                  <a:cxn ang="0">
                    <a:pos x="68" y="68"/>
                  </a:cxn>
                  <a:cxn ang="0">
                    <a:pos x="70" y="68"/>
                  </a:cxn>
                  <a:cxn ang="0">
                    <a:pos x="70" y="66"/>
                  </a:cxn>
                  <a:cxn ang="0">
                    <a:pos x="70" y="66"/>
                  </a:cxn>
                  <a:cxn ang="0">
                    <a:pos x="70" y="62"/>
                  </a:cxn>
                  <a:cxn ang="0">
                    <a:pos x="74" y="60"/>
                  </a:cxn>
                  <a:cxn ang="0">
                    <a:pos x="80" y="56"/>
                  </a:cxn>
                  <a:cxn ang="0">
                    <a:pos x="86" y="48"/>
                  </a:cxn>
                  <a:cxn ang="0">
                    <a:pos x="86" y="48"/>
                  </a:cxn>
                  <a:cxn ang="0">
                    <a:pos x="100" y="26"/>
                  </a:cxn>
                  <a:cxn ang="0">
                    <a:pos x="100" y="20"/>
                  </a:cxn>
                  <a:cxn ang="0">
                    <a:pos x="100" y="16"/>
                  </a:cxn>
                  <a:cxn ang="0">
                    <a:pos x="98" y="14"/>
                  </a:cxn>
                  <a:cxn ang="0">
                    <a:pos x="94" y="10"/>
                  </a:cxn>
                  <a:cxn ang="0">
                    <a:pos x="94" y="10"/>
                  </a:cxn>
                  <a:cxn ang="0">
                    <a:pos x="86" y="6"/>
                  </a:cxn>
                  <a:cxn ang="0">
                    <a:pos x="80" y="2"/>
                  </a:cxn>
                  <a:cxn ang="0">
                    <a:pos x="70" y="0"/>
                  </a:cxn>
                  <a:cxn ang="0">
                    <a:pos x="46" y="2"/>
                  </a:cxn>
                  <a:cxn ang="0">
                    <a:pos x="46" y="2"/>
                  </a:cxn>
                </a:cxnLst>
                <a:rect l="0" t="0" r="r" b="b"/>
                <a:pathLst>
                  <a:path w="100" h="68">
                    <a:moveTo>
                      <a:pt x="46" y="2"/>
                    </a:moveTo>
                    <a:lnTo>
                      <a:pt x="46" y="2"/>
                    </a:lnTo>
                    <a:lnTo>
                      <a:pt x="32" y="4"/>
                    </a:lnTo>
                    <a:lnTo>
                      <a:pt x="20" y="6"/>
                    </a:lnTo>
                    <a:lnTo>
                      <a:pt x="10" y="10"/>
                    </a:lnTo>
                    <a:lnTo>
                      <a:pt x="4" y="12"/>
                    </a:lnTo>
                    <a:lnTo>
                      <a:pt x="0" y="16"/>
                    </a:lnTo>
                    <a:lnTo>
                      <a:pt x="0" y="20"/>
                    </a:lnTo>
                    <a:lnTo>
                      <a:pt x="2" y="22"/>
                    </a:lnTo>
                    <a:lnTo>
                      <a:pt x="8" y="24"/>
                    </a:lnTo>
                    <a:lnTo>
                      <a:pt x="8" y="24"/>
                    </a:lnTo>
                    <a:lnTo>
                      <a:pt x="20" y="28"/>
                    </a:lnTo>
                    <a:lnTo>
                      <a:pt x="28" y="32"/>
                    </a:lnTo>
                    <a:lnTo>
                      <a:pt x="32" y="36"/>
                    </a:lnTo>
                    <a:lnTo>
                      <a:pt x="34" y="40"/>
                    </a:lnTo>
                    <a:lnTo>
                      <a:pt x="34" y="40"/>
                    </a:lnTo>
                    <a:lnTo>
                      <a:pt x="38" y="46"/>
                    </a:lnTo>
                    <a:lnTo>
                      <a:pt x="44" y="50"/>
                    </a:lnTo>
                    <a:lnTo>
                      <a:pt x="54" y="56"/>
                    </a:lnTo>
                    <a:lnTo>
                      <a:pt x="64" y="66"/>
                    </a:lnTo>
                    <a:lnTo>
                      <a:pt x="64" y="66"/>
                    </a:lnTo>
                    <a:lnTo>
                      <a:pt x="68" y="68"/>
                    </a:lnTo>
                    <a:lnTo>
                      <a:pt x="70" y="68"/>
                    </a:lnTo>
                    <a:lnTo>
                      <a:pt x="70" y="66"/>
                    </a:lnTo>
                    <a:lnTo>
                      <a:pt x="70" y="66"/>
                    </a:lnTo>
                    <a:lnTo>
                      <a:pt x="70" y="62"/>
                    </a:lnTo>
                    <a:lnTo>
                      <a:pt x="74" y="60"/>
                    </a:lnTo>
                    <a:lnTo>
                      <a:pt x="80" y="56"/>
                    </a:lnTo>
                    <a:lnTo>
                      <a:pt x="86" y="48"/>
                    </a:lnTo>
                    <a:lnTo>
                      <a:pt x="86" y="48"/>
                    </a:lnTo>
                    <a:lnTo>
                      <a:pt x="100" y="26"/>
                    </a:lnTo>
                    <a:lnTo>
                      <a:pt x="100" y="20"/>
                    </a:lnTo>
                    <a:lnTo>
                      <a:pt x="100" y="16"/>
                    </a:lnTo>
                    <a:lnTo>
                      <a:pt x="98" y="14"/>
                    </a:lnTo>
                    <a:lnTo>
                      <a:pt x="94" y="10"/>
                    </a:lnTo>
                    <a:lnTo>
                      <a:pt x="94" y="10"/>
                    </a:lnTo>
                    <a:lnTo>
                      <a:pt x="86" y="6"/>
                    </a:lnTo>
                    <a:lnTo>
                      <a:pt x="80" y="2"/>
                    </a:lnTo>
                    <a:lnTo>
                      <a:pt x="70" y="0"/>
                    </a:lnTo>
                    <a:lnTo>
                      <a:pt x="46" y="2"/>
                    </a:lnTo>
                    <a:lnTo>
                      <a:pt x="46" y="2"/>
                    </a:lnTo>
                    <a:close/>
                  </a:path>
                </a:pathLst>
              </a:custGeom>
              <a:grpFill/>
              <a:ln w="6350">
                <a:noFill/>
                <a:round/>
                <a:headEnd/>
                <a:tailEnd/>
              </a:ln>
            </p:spPr>
            <p:txBody>
              <a:bodyPr/>
              <a:lstStyle/>
              <a:p>
                <a:endParaRPr lang="da-DK" b="1"/>
              </a:p>
            </p:txBody>
          </p:sp>
          <p:sp>
            <p:nvSpPr>
              <p:cNvPr id="44" name="Freeform 6099">
                <a:extLst>
                  <a:ext uri="{FF2B5EF4-FFF2-40B4-BE49-F238E27FC236}">
                    <a16:creationId xmlns:a16="http://schemas.microsoft.com/office/drawing/2014/main" id="{25E2B5B1-C34B-473E-BC0A-8E4E739478A8}"/>
                  </a:ext>
                </a:extLst>
              </p:cNvPr>
              <p:cNvSpPr>
                <a:spLocks/>
              </p:cNvSpPr>
              <p:nvPr/>
            </p:nvSpPr>
            <p:spPr bwMode="auto">
              <a:xfrm>
                <a:off x="1733550" y="1088073"/>
                <a:ext cx="48260" cy="10160"/>
              </a:xfrm>
              <a:custGeom>
                <a:avLst/>
                <a:gdLst/>
                <a:ahLst/>
                <a:cxnLst>
                  <a:cxn ang="0">
                    <a:pos x="76" y="2"/>
                  </a:cxn>
                  <a:cxn ang="0">
                    <a:pos x="76" y="2"/>
                  </a:cxn>
                  <a:cxn ang="0">
                    <a:pos x="68" y="0"/>
                  </a:cxn>
                  <a:cxn ang="0">
                    <a:pos x="56" y="0"/>
                  </a:cxn>
                  <a:cxn ang="0">
                    <a:pos x="30" y="2"/>
                  </a:cxn>
                  <a:cxn ang="0">
                    <a:pos x="16" y="6"/>
                  </a:cxn>
                  <a:cxn ang="0">
                    <a:pos x="6" y="8"/>
                  </a:cxn>
                  <a:cxn ang="0">
                    <a:pos x="0" y="12"/>
                  </a:cxn>
                  <a:cxn ang="0">
                    <a:pos x="0" y="14"/>
                  </a:cxn>
                  <a:cxn ang="0">
                    <a:pos x="2" y="16"/>
                  </a:cxn>
                  <a:cxn ang="0">
                    <a:pos x="2" y="16"/>
                  </a:cxn>
                  <a:cxn ang="0">
                    <a:pos x="8" y="16"/>
                  </a:cxn>
                  <a:cxn ang="0">
                    <a:pos x="20" y="16"/>
                  </a:cxn>
                  <a:cxn ang="0">
                    <a:pos x="48" y="14"/>
                  </a:cxn>
                  <a:cxn ang="0">
                    <a:pos x="70" y="8"/>
                  </a:cxn>
                  <a:cxn ang="0">
                    <a:pos x="76" y="4"/>
                  </a:cxn>
                  <a:cxn ang="0">
                    <a:pos x="76" y="2"/>
                  </a:cxn>
                  <a:cxn ang="0">
                    <a:pos x="76" y="2"/>
                  </a:cxn>
                  <a:cxn ang="0">
                    <a:pos x="76" y="2"/>
                  </a:cxn>
                </a:cxnLst>
                <a:rect l="0" t="0" r="r" b="b"/>
                <a:pathLst>
                  <a:path w="76" h="16">
                    <a:moveTo>
                      <a:pt x="76" y="2"/>
                    </a:moveTo>
                    <a:lnTo>
                      <a:pt x="76" y="2"/>
                    </a:lnTo>
                    <a:lnTo>
                      <a:pt x="68" y="0"/>
                    </a:lnTo>
                    <a:lnTo>
                      <a:pt x="56" y="0"/>
                    </a:lnTo>
                    <a:lnTo>
                      <a:pt x="30" y="2"/>
                    </a:lnTo>
                    <a:lnTo>
                      <a:pt x="16" y="6"/>
                    </a:lnTo>
                    <a:lnTo>
                      <a:pt x="6" y="8"/>
                    </a:lnTo>
                    <a:lnTo>
                      <a:pt x="0" y="12"/>
                    </a:lnTo>
                    <a:lnTo>
                      <a:pt x="0" y="14"/>
                    </a:lnTo>
                    <a:lnTo>
                      <a:pt x="2" y="16"/>
                    </a:lnTo>
                    <a:lnTo>
                      <a:pt x="2" y="16"/>
                    </a:lnTo>
                    <a:lnTo>
                      <a:pt x="8" y="16"/>
                    </a:lnTo>
                    <a:lnTo>
                      <a:pt x="20" y="16"/>
                    </a:lnTo>
                    <a:lnTo>
                      <a:pt x="48" y="14"/>
                    </a:lnTo>
                    <a:lnTo>
                      <a:pt x="70" y="8"/>
                    </a:lnTo>
                    <a:lnTo>
                      <a:pt x="76" y="4"/>
                    </a:lnTo>
                    <a:lnTo>
                      <a:pt x="76" y="2"/>
                    </a:lnTo>
                    <a:lnTo>
                      <a:pt x="76" y="2"/>
                    </a:lnTo>
                    <a:lnTo>
                      <a:pt x="76" y="2"/>
                    </a:lnTo>
                    <a:close/>
                  </a:path>
                </a:pathLst>
              </a:custGeom>
              <a:grpFill/>
              <a:ln w="6350">
                <a:noFill/>
                <a:round/>
                <a:headEnd/>
                <a:tailEnd/>
              </a:ln>
            </p:spPr>
            <p:txBody>
              <a:bodyPr/>
              <a:lstStyle/>
              <a:p>
                <a:endParaRPr lang="da-DK" b="1"/>
              </a:p>
            </p:txBody>
          </p:sp>
          <p:sp>
            <p:nvSpPr>
              <p:cNvPr id="45" name="Freeform 6100">
                <a:extLst>
                  <a:ext uri="{FF2B5EF4-FFF2-40B4-BE49-F238E27FC236}">
                    <a16:creationId xmlns:a16="http://schemas.microsoft.com/office/drawing/2014/main" id="{FACFA2B1-5612-4E74-8F7D-873AB5731D87}"/>
                  </a:ext>
                </a:extLst>
              </p:cNvPr>
              <p:cNvSpPr>
                <a:spLocks/>
              </p:cNvSpPr>
              <p:nvPr/>
            </p:nvSpPr>
            <p:spPr bwMode="auto">
              <a:xfrm>
                <a:off x="1723390" y="1129983"/>
                <a:ext cx="30480" cy="20320"/>
              </a:xfrm>
              <a:custGeom>
                <a:avLst/>
                <a:gdLst/>
                <a:ahLst/>
                <a:cxnLst>
                  <a:cxn ang="0">
                    <a:pos x="0" y="20"/>
                  </a:cxn>
                  <a:cxn ang="0">
                    <a:pos x="0" y="20"/>
                  </a:cxn>
                  <a:cxn ang="0">
                    <a:pos x="0" y="22"/>
                  </a:cxn>
                  <a:cxn ang="0">
                    <a:pos x="2" y="26"/>
                  </a:cxn>
                  <a:cxn ang="0">
                    <a:pos x="8" y="30"/>
                  </a:cxn>
                  <a:cxn ang="0">
                    <a:pos x="16" y="32"/>
                  </a:cxn>
                  <a:cxn ang="0">
                    <a:pos x="26" y="32"/>
                  </a:cxn>
                  <a:cxn ang="0">
                    <a:pos x="34" y="30"/>
                  </a:cxn>
                  <a:cxn ang="0">
                    <a:pos x="42" y="28"/>
                  </a:cxn>
                  <a:cxn ang="0">
                    <a:pos x="46" y="22"/>
                  </a:cxn>
                  <a:cxn ang="0">
                    <a:pos x="48" y="20"/>
                  </a:cxn>
                  <a:cxn ang="0">
                    <a:pos x="48" y="18"/>
                  </a:cxn>
                  <a:cxn ang="0">
                    <a:pos x="48" y="18"/>
                  </a:cxn>
                  <a:cxn ang="0">
                    <a:pos x="44" y="12"/>
                  </a:cxn>
                  <a:cxn ang="0">
                    <a:pos x="38" y="6"/>
                  </a:cxn>
                  <a:cxn ang="0">
                    <a:pos x="30" y="2"/>
                  </a:cxn>
                  <a:cxn ang="0">
                    <a:pos x="22" y="0"/>
                  </a:cxn>
                  <a:cxn ang="0">
                    <a:pos x="14" y="0"/>
                  </a:cxn>
                  <a:cxn ang="0">
                    <a:pos x="6" y="2"/>
                  </a:cxn>
                  <a:cxn ang="0">
                    <a:pos x="2" y="8"/>
                  </a:cxn>
                  <a:cxn ang="0">
                    <a:pos x="0" y="20"/>
                  </a:cxn>
                  <a:cxn ang="0">
                    <a:pos x="0" y="20"/>
                  </a:cxn>
                </a:cxnLst>
                <a:rect l="0" t="0" r="r" b="b"/>
                <a:pathLst>
                  <a:path w="48" h="32">
                    <a:moveTo>
                      <a:pt x="0" y="20"/>
                    </a:moveTo>
                    <a:lnTo>
                      <a:pt x="0" y="20"/>
                    </a:lnTo>
                    <a:lnTo>
                      <a:pt x="0" y="22"/>
                    </a:lnTo>
                    <a:lnTo>
                      <a:pt x="2" y="26"/>
                    </a:lnTo>
                    <a:lnTo>
                      <a:pt x="8" y="30"/>
                    </a:lnTo>
                    <a:lnTo>
                      <a:pt x="16" y="32"/>
                    </a:lnTo>
                    <a:lnTo>
                      <a:pt x="26" y="32"/>
                    </a:lnTo>
                    <a:lnTo>
                      <a:pt x="34" y="30"/>
                    </a:lnTo>
                    <a:lnTo>
                      <a:pt x="42" y="28"/>
                    </a:lnTo>
                    <a:lnTo>
                      <a:pt x="46" y="22"/>
                    </a:lnTo>
                    <a:lnTo>
                      <a:pt x="48" y="20"/>
                    </a:lnTo>
                    <a:lnTo>
                      <a:pt x="48" y="18"/>
                    </a:lnTo>
                    <a:lnTo>
                      <a:pt x="48" y="18"/>
                    </a:lnTo>
                    <a:lnTo>
                      <a:pt x="44" y="12"/>
                    </a:lnTo>
                    <a:lnTo>
                      <a:pt x="38" y="6"/>
                    </a:lnTo>
                    <a:lnTo>
                      <a:pt x="30" y="2"/>
                    </a:lnTo>
                    <a:lnTo>
                      <a:pt x="22" y="0"/>
                    </a:lnTo>
                    <a:lnTo>
                      <a:pt x="14" y="0"/>
                    </a:lnTo>
                    <a:lnTo>
                      <a:pt x="6" y="2"/>
                    </a:lnTo>
                    <a:lnTo>
                      <a:pt x="2" y="8"/>
                    </a:lnTo>
                    <a:lnTo>
                      <a:pt x="0" y="20"/>
                    </a:lnTo>
                    <a:lnTo>
                      <a:pt x="0" y="20"/>
                    </a:lnTo>
                    <a:close/>
                  </a:path>
                </a:pathLst>
              </a:custGeom>
              <a:grpFill/>
              <a:ln w="6350">
                <a:noFill/>
                <a:round/>
                <a:headEnd/>
                <a:tailEnd/>
              </a:ln>
            </p:spPr>
            <p:txBody>
              <a:bodyPr/>
              <a:lstStyle/>
              <a:p>
                <a:endParaRPr lang="da-DK" b="1"/>
              </a:p>
            </p:txBody>
          </p:sp>
          <p:sp>
            <p:nvSpPr>
              <p:cNvPr id="46" name="Freeform 6101">
                <a:extLst>
                  <a:ext uri="{FF2B5EF4-FFF2-40B4-BE49-F238E27FC236}">
                    <a16:creationId xmlns:a16="http://schemas.microsoft.com/office/drawing/2014/main" id="{C7749EA7-CEE9-42C7-ABE2-1E210A03B28C}"/>
                  </a:ext>
                </a:extLst>
              </p:cNvPr>
              <p:cNvSpPr>
                <a:spLocks/>
              </p:cNvSpPr>
              <p:nvPr/>
            </p:nvSpPr>
            <p:spPr bwMode="auto">
              <a:xfrm>
                <a:off x="1728470" y="1065213"/>
                <a:ext cx="44450" cy="21590"/>
              </a:xfrm>
              <a:custGeom>
                <a:avLst/>
                <a:gdLst/>
                <a:ahLst/>
                <a:cxnLst>
                  <a:cxn ang="0">
                    <a:pos x="62" y="18"/>
                  </a:cxn>
                  <a:cxn ang="0">
                    <a:pos x="62" y="18"/>
                  </a:cxn>
                  <a:cxn ang="0">
                    <a:pos x="52" y="16"/>
                  </a:cxn>
                  <a:cxn ang="0">
                    <a:pos x="44" y="14"/>
                  </a:cxn>
                  <a:cxn ang="0">
                    <a:pos x="34" y="6"/>
                  </a:cxn>
                  <a:cxn ang="0">
                    <a:pos x="30" y="2"/>
                  </a:cxn>
                  <a:cxn ang="0">
                    <a:pos x="24" y="0"/>
                  </a:cxn>
                  <a:cxn ang="0">
                    <a:pos x="18" y="2"/>
                  </a:cxn>
                  <a:cxn ang="0">
                    <a:pos x="8" y="6"/>
                  </a:cxn>
                  <a:cxn ang="0">
                    <a:pos x="8" y="6"/>
                  </a:cxn>
                  <a:cxn ang="0">
                    <a:pos x="2" y="8"/>
                  </a:cxn>
                  <a:cxn ang="0">
                    <a:pos x="0" y="12"/>
                  </a:cxn>
                  <a:cxn ang="0">
                    <a:pos x="2" y="18"/>
                  </a:cxn>
                  <a:cxn ang="0">
                    <a:pos x="8" y="28"/>
                  </a:cxn>
                  <a:cxn ang="0">
                    <a:pos x="8" y="28"/>
                  </a:cxn>
                  <a:cxn ang="0">
                    <a:pos x="12" y="30"/>
                  </a:cxn>
                  <a:cxn ang="0">
                    <a:pos x="16" y="32"/>
                  </a:cxn>
                  <a:cxn ang="0">
                    <a:pos x="26" y="34"/>
                  </a:cxn>
                  <a:cxn ang="0">
                    <a:pos x="40" y="32"/>
                  </a:cxn>
                  <a:cxn ang="0">
                    <a:pos x="52" y="30"/>
                  </a:cxn>
                  <a:cxn ang="0">
                    <a:pos x="62" y="28"/>
                  </a:cxn>
                  <a:cxn ang="0">
                    <a:pos x="68" y="24"/>
                  </a:cxn>
                  <a:cxn ang="0">
                    <a:pos x="70" y="22"/>
                  </a:cxn>
                  <a:cxn ang="0">
                    <a:pos x="70" y="20"/>
                  </a:cxn>
                  <a:cxn ang="0">
                    <a:pos x="62" y="18"/>
                  </a:cxn>
                  <a:cxn ang="0">
                    <a:pos x="62" y="18"/>
                  </a:cxn>
                </a:cxnLst>
                <a:rect l="0" t="0" r="r" b="b"/>
                <a:pathLst>
                  <a:path w="70" h="34">
                    <a:moveTo>
                      <a:pt x="62" y="18"/>
                    </a:moveTo>
                    <a:lnTo>
                      <a:pt x="62" y="18"/>
                    </a:lnTo>
                    <a:lnTo>
                      <a:pt x="52" y="16"/>
                    </a:lnTo>
                    <a:lnTo>
                      <a:pt x="44" y="14"/>
                    </a:lnTo>
                    <a:lnTo>
                      <a:pt x="34" y="6"/>
                    </a:lnTo>
                    <a:lnTo>
                      <a:pt x="30" y="2"/>
                    </a:lnTo>
                    <a:lnTo>
                      <a:pt x="24" y="0"/>
                    </a:lnTo>
                    <a:lnTo>
                      <a:pt x="18" y="2"/>
                    </a:lnTo>
                    <a:lnTo>
                      <a:pt x="8" y="6"/>
                    </a:lnTo>
                    <a:lnTo>
                      <a:pt x="8" y="6"/>
                    </a:lnTo>
                    <a:lnTo>
                      <a:pt x="2" y="8"/>
                    </a:lnTo>
                    <a:lnTo>
                      <a:pt x="0" y="12"/>
                    </a:lnTo>
                    <a:lnTo>
                      <a:pt x="2" y="18"/>
                    </a:lnTo>
                    <a:lnTo>
                      <a:pt x="8" y="28"/>
                    </a:lnTo>
                    <a:lnTo>
                      <a:pt x="8" y="28"/>
                    </a:lnTo>
                    <a:lnTo>
                      <a:pt x="12" y="30"/>
                    </a:lnTo>
                    <a:lnTo>
                      <a:pt x="16" y="32"/>
                    </a:lnTo>
                    <a:lnTo>
                      <a:pt x="26" y="34"/>
                    </a:lnTo>
                    <a:lnTo>
                      <a:pt x="40" y="32"/>
                    </a:lnTo>
                    <a:lnTo>
                      <a:pt x="52" y="30"/>
                    </a:lnTo>
                    <a:lnTo>
                      <a:pt x="62" y="28"/>
                    </a:lnTo>
                    <a:lnTo>
                      <a:pt x="68" y="24"/>
                    </a:lnTo>
                    <a:lnTo>
                      <a:pt x="70" y="22"/>
                    </a:lnTo>
                    <a:lnTo>
                      <a:pt x="70" y="20"/>
                    </a:lnTo>
                    <a:lnTo>
                      <a:pt x="62" y="18"/>
                    </a:lnTo>
                    <a:lnTo>
                      <a:pt x="62" y="18"/>
                    </a:lnTo>
                    <a:close/>
                  </a:path>
                </a:pathLst>
              </a:custGeom>
              <a:grpFill/>
              <a:ln w="6350">
                <a:noFill/>
                <a:round/>
                <a:headEnd/>
                <a:tailEnd/>
              </a:ln>
            </p:spPr>
            <p:txBody>
              <a:bodyPr/>
              <a:lstStyle/>
              <a:p>
                <a:endParaRPr lang="da-DK" b="1"/>
              </a:p>
            </p:txBody>
          </p:sp>
          <p:sp>
            <p:nvSpPr>
              <p:cNvPr id="47" name="Freeform 6102">
                <a:extLst>
                  <a:ext uri="{FF2B5EF4-FFF2-40B4-BE49-F238E27FC236}">
                    <a16:creationId xmlns:a16="http://schemas.microsoft.com/office/drawing/2014/main" id="{42A64EEF-617C-4F3F-AE1B-16F9CF601C8B}"/>
                  </a:ext>
                </a:extLst>
              </p:cNvPr>
              <p:cNvSpPr>
                <a:spLocks/>
              </p:cNvSpPr>
              <p:nvPr/>
            </p:nvSpPr>
            <p:spPr bwMode="auto">
              <a:xfrm>
                <a:off x="1922780" y="1048703"/>
                <a:ext cx="449580" cy="129540"/>
              </a:xfrm>
              <a:custGeom>
                <a:avLst/>
                <a:gdLst/>
                <a:ahLst/>
                <a:cxnLst>
                  <a:cxn ang="0">
                    <a:pos x="342" y="198"/>
                  </a:cxn>
                  <a:cxn ang="0">
                    <a:pos x="406" y="202"/>
                  </a:cxn>
                  <a:cxn ang="0">
                    <a:pos x="530" y="198"/>
                  </a:cxn>
                  <a:cxn ang="0">
                    <a:pos x="560" y="176"/>
                  </a:cxn>
                  <a:cxn ang="0">
                    <a:pos x="566" y="188"/>
                  </a:cxn>
                  <a:cxn ang="0">
                    <a:pos x="624" y="200"/>
                  </a:cxn>
                  <a:cxn ang="0">
                    <a:pos x="680" y="190"/>
                  </a:cxn>
                  <a:cxn ang="0">
                    <a:pos x="688" y="174"/>
                  </a:cxn>
                  <a:cxn ang="0">
                    <a:pos x="708" y="168"/>
                  </a:cxn>
                  <a:cxn ang="0">
                    <a:pos x="694" y="158"/>
                  </a:cxn>
                  <a:cxn ang="0">
                    <a:pos x="700" y="144"/>
                  </a:cxn>
                  <a:cxn ang="0">
                    <a:pos x="700" y="126"/>
                  </a:cxn>
                  <a:cxn ang="0">
                    <a:pos x="672" y="110"/>
                  </a:cxn>
                  <a:cxn ang="0">
                    <a:pos x="642" y="104"/>
                  </a:cxn>
                  <a:cxn ang="0">
                    <a:pos x="600" y="96"/>
                  </a:cxn>
                  <a:cxn ang="0">
                    <a:pos x="480" y="110"/>
                  </a:cxn>
                  <a:cxn ang="0">
                    <a:pos x="442" y="126"/>
                  </a:cxn>
                  <a:cxn ang="0">
                    <a:pos x="416" y="122"/>
                  </a:cxn>
                  <a:cxn ang="0">
                    <a:pos x="374" y="120"/>
                  </a:cxn>
                  <a:cxn ang="0">
                    <a:pos x="346" y="114"/>
                  </a:cxn>
                  <a:cxn ang="0">
                    <a:pos x="330" y="110"/>
                  </a:cxn>
                  <a:cxn ang="0">
                    <a:pos x="324" y="124"/>
                  </a:cxn>
                  <a:cxn ang="0">
                    <a:pos x="310" y="116"/>
                  </a:cxn>
                  <a:cxn ang="0">
                    <a:pos x="310" y="102"/>
                  </a:cxn>
                  <a:cxn ang="0">
                    <a:pos x="294" y="84"/>
                  </a:cxn>
                  <a:cxn ang="0">
                    <a:pos x="268" y="84"/>
                  </a:cxn>
                  <a:cxn ang="0">
                    <a:pos x="262" y="76"/>
                  </a:cxn>
                  <a:cxn ang="0">
                    <a:pos x="308" y="74"/>
                  </a:cxn>
                  <a:cxn ang="0">
                    <a:pos x="316" y="66"/>
                  </a:cxn>
                  <a:cxn ang="0">
                    <a:pos x="278" y="52"/>
                  </a:cxn>
                  <a:cxn ang="0">
                    <a:pos x="240" y="34"/>
                  </a:cxn>
                  <a:cxn ang="0">
                    <a:pos x="182" y="36"/>
                  </a:cxn>
                  <a:cxn ang="0">
                    <a:pos x="154" y="30"/>
                  </a:cxn>
                  <a:cxn ang="0">
                    <a:pos x="124" y="10"/>
                  </a:cxn>
                  <a:cxn ang="0">
                    <a:pos x="78" y="6"/>
                  </a:cxn>
                  <a:cxn ang="0">
                    <a:pos x="10" y="0"/>
                  </a:cxn>
                  <a:cxn ang="0">
                    <a:pos x="2" y="12"/>
                  </a:cxn>
                  <a:cxn ang="0">
                    <a:pos x="18" y="32"/>
                  </a:cxn>
                  <a:cxn ang="0">
                    <a:pos x="58" y="52"/>
                  </a:cxn>
                  <a:cxn ang="0">
                    <a:pos x="66" y="66"/>
                  </a:cxn>
                  <a:cxn ang="0">
                    <a:pos x="112" y="66"/>
                  </a:cxn>
                  <a:cxn ang="0">
                    <a:pos x="160" y="60"/>
                  </a:cxn>
                  <a:cxn ang="0">
                    <a:pos x="186" y="84"/>
                  </a:cxn>
                  <a:cxn ang="0">
                    <a:pos x="202" y="98"/>
                  </a:cxn>
                  <a:cxn ang="0">
                    <a:pos x="194" y="120"/>
                  </a:cxn>
                  <a:cxn ang="0">
                    <a:pos x="186" y="142"/>
                  </a:cxn>
                  <a:cxn ang="0">
                    <a:pos x="198" y="154"/>
                  </a:cxn>
                  <a:cxn ang="0">
                    <a:pos x="206" y="182"/>
                  </a:cxn>
                  <a:cxn ang="0">
                    <a:pos x="232" y="190"/>
                  </a:cxn>
                  <a:cxn ang="0">
                    <a:pos x="250" y="186"/>
                  </a:cxn>
                  <a:cxn ang="0">
                    <a:pos x="282" y="198"/>
                  </a:cxn>
                  <a:cxn ang="0">
                    <a:pos x="326" y="188"/>
                  </a:cxn>
                  <a:cxn ang="0">
                    <a:pos x="342" y="188"/>
                  </a:cxn>
                </a:cxnLst>
                <a:rect l="0" t="0" r="r" b="b"/>
                <a:pathLst>
                  <a:path w="708" h="204">
                    <a:moveTo>
                      <a:pt x="342" y="188"/>
                    </a:moveTo>
                    <a:lnTo>
                      <a:pt x="342" y="188"/>
                    </a:lnTo>
                    <a:lnTo>
                      <a:pt x="342" y="196"/>
                    </a:lnTo>
                    <a:lnTo>
                      <a:pt x="342" y="198"/>
                    </a:lnTo>
                    <a:lnTo>
                      <a:pt x="344" y="200"/>
                    </a:lnTo>
                    <a:lnTo>
                      <a:pt x="352" y="202"/>
                    </a:lnTo>
                    <a:lnTo>
                      <a:pt x="364" y="204"/>
                    </a:lnTo>
                    <a:lnTo>
                      <a:pt x="406" y="202"/>
                    </a:lnTo>
                    <a:lnTo>
                      <a:pt x="472" y="202"/>
                    </a:lnTo>
                    <a:lnTo>
                      <a:pt x="472" y="202"/>
                    </a:lnTo>
                    <a:lnTo>
                      <a:pt x="506" y="202"/>
                    </a:lnTo>
                    <a:lnTo>
                      <a:pt x="530" y="198"/>
                    </a:lnTo>
                    <a:lnTo>
                      <a:pt x="546" y="192"/>
                    </a:lnTo>
                    <a:lnTo>
                      <a:pt x="554" y="186"/>
                    </a:lnTo>
                    <a:lnTo>
                      <a:pt x="558" y="180"/>
                    </a:lnTo>
                    <a:lnTo>
                      <a:pt x="560" y="176"/>
                    </a:lnTo>
                    <a:lnTo>
                      <a:pt x="562" y="178"/>
                    </a:lnTo>
                    <a:lnTo>
                      <a:pt x="562" y="184"/>
                    </a:lnTo>
                    <a:lnTo>
                      <a:pt x="562" y="184"/>
                    </a:lnTo>
                    <a:lnTo>
                      <a:pt x="566" y="188"/>
                    </a:lnTo>
                    <a:lnTo>
                      <a:pt x="570" y="190"/>
                    </a:lnTo>
                    <a:lnTo>
                      <a:pt x="584" y="196"/>
                    </a:lnTo>
                    <a:lnTo>
                      <a:pt x="604" y="200"/>
                    </a:lnTo>
                    <a:lnTo>
                      <a:pt x="624" y="200"/>
                    </a:lnTo>
                    <a:lnTo>
                      <a:pt x="646" y="200"/>
                    </a:lnTo>
                    <a:lnTo>
                      <a:pt x="664" y="198"/>
                    </a:lnTo>
                    <a:lnTo>
                      <a:pt x="676" y="192"/>
                    </a:lnTo>
                    <a:lnTo>
                      <a:pt x="680" y="190"/>
                    </a:lnTo>
                    <a:lnTo>
                      <a:pt x="682" y="186"/>
                    </a:lnTo>
                    <a:lnTo>
                      <a:pt x="682" y="186"/>
                    </a:lnTo>
                    <a:lnTo>
                      <a:pt x="684" y="178"/>
                    </a:lnTo>
                    <a:lnTo>
                      <a:pt x="688" y="174"/>
                    </a:lnTo>
                    <a:lnTo>
                      <a:pt x="694" y="172"/>
                    </a:lnTo>
                    <a:lnTo>
                      <a:pt x="700" y="170"/>
                    </a:lnTo>
                    <a:lnTo>
                      <a:pt x="706" y="168"/>
                    </a:lnTo>
                    <a:lnTo>
                      <a:pt x="708" y="168"/>
                    </a:lnTo>
                    <a:lnTo>
                      <a:pt x="708" y="166"/>
                    </a:lnTo>
                    <a:lnTo>
                      <a:pt x="700" y="162"/>
                    </a:lnTo>
                    <a:lnTo>
                      <a:pt x="700" y="162"/>
                    </a:lnTo>
                    <a:lnTo>
                      <a:pt x="694" y="158"/>
                    </a:lnTo>
                    <a:lnTo>
                      <a:pt x="690" y="154"/>
                    </a:lnTo>
                    <a:lnTo>
                      <a:pt x="692" y="152"/>
                    </a:lnTo>
                    <a:lnTo>
                      <a:pt x="696" y="148"/>
                    </a:lnTo>
                    <a:lnTo>
                      <a:pt x="700" y="144"/>
                    </a:lnTo>
                    <a:lnTo>
                      <a:pt x="702" y="140"/>
                    </a:lnTo>
                    <a:lnTo>
                      <a:pt x="704" y="134"/>
                    </a:lnTo>
                    <a:lnTo>
                      <a:pt x="700" y="126"/>
                    </a:lnTo>
                    <a:lnTo>
                      <a:pt x="700" y="126"/>
                    </a:lnTo>
                    <a:lnTo>
                      <a:pt x="694" y="118"/>
                    </a:lnTo>
                    <a:lnTo>
                      <a:pt x="688" y="114"/>
                    </a:lnTo>
                    <a:lnTo>
                      <a:pt x="680" y="112"/>
                    </a:lnTo>
                    <a:lnTo>
                      <a:pt x="672" y="110"/>
                    </a:lnTo>
                    <a:lnTo>
                      <a:pt x="654" y="110"/>
                    </a:lnTo>
                    <a:lnTo>
                      <a:pt x="648" y="108"/>
                    </a:lnTo>
                    <a:lnTo>
                      <a:pt x="642" y="104"/>
                    </a:lnTo>
                    <a:lnTo>
                      <a:pt x="642" y="104"/>
                    </a:lnTo>
                    <a:lnTo>
                      <a:pt x="636" y="98"/>
                    </a:lnTo>
                    <a:lnTo>
                      <a:pt x="626" y="96"/>
                    </a:lnTo>
                    <a:lnTo>
                      <a:pt x="614" y="94"/>
                    </a:lnTo>
                    <a:lnTo>
                      <a:pt x="600" y="96"/>
                    </a:lnTo>
                    <a:lnTo>
                      <a:pt x="560" y="98"/>
                    </a:lnTo>
                    <a:lnTo>
                      <a:pt x="506" y="106"/>
                    </a:lnTo>
                    <a:lnTo>
                      <a:pt x="506" y="106"/>
                    </a:lnTo>
                    <a:lnTo>
                      <a:pt x="480" y="110"/>
                    </a:lnTo>
                    <a:lnTo>
                      <a:pt x="464" y="114"/>
                    </a:lnTo>
                    <a:lnTo>
                      <a:pt x="454" y="120"/>
                    </a:lnTo>
                    <a:lnTo>
                      <a:pt x="446" y="124"/>
                    </a:lnTo>
                    <a:lnTo>
                      <a:pt x="442" y="126"/>
                    </a:lnTo>
                    <a:lnTo>
                      <a:pt x="438" y="128"/>
                    </a:lnTo>
                    <a:lnTo>
                      <a:pt x="430" y="126"/>
                    </a:lnTo>
                    <a:lnTo>
                      <a:pt x="416" y="122"/>
                    </a:lnTo>
                    <a:lnTo>
                      <a:pt x="416" y="122"/>
                    </a:lnTo>
                    <a:lnTo>
                      <a:pt x="402" y="118"/>
                    </a:lnTo>
                    <a:lnTo>
                      <a:pt x="390" y="118"/>
                    </a:lnTo>
                    <a:lnTo>
                      <a:pt x="382" y="118"/>
                    </a:lnTo>
                    <a:lnTo>
                      <a:pt x="374" y="120"/>
                    </a:lnTo>
                    <a:lnTo>
                      <a:pt x="368" y="122"/>
                    </a:lnTo>
                    <a:lnTo>
                      <a:pt x="362" y="122"/>
                    </a:lnTo>
                    <a:lnTo>
                      <a:pt x="354" y="120"/>
                    </a:lnTo>
                    <a:lnTo>
                      <a:pt x="346" y="114"/>
                    </a:lnTo>
                    <a:lnTo>
                      <a:pt x="346" y="114"/>
                    </a:lnTo>
                    <a:lnTo>
                      <a:pt x="338" y="110"/>
                    </a:lnTo>
                    <a:lnTo>
                      <a:pt x="332" y="108"/>
                    </a:lnTo>
                    <a:lnTo>
                      <a:pt x="330" y="110"/>
                    </a:lnTo>
                    <a:lnTo>
                      <a:pt x="328" y="114"/>
                    </a:lnTo>
                    <a:lnTo>
                      <a:pt x="328" y="118"/>
                    </a:lnTo>
                    <a:lnTo>
                      <a:pt x="326" y="122"/>
                    </a:lnTo>
                    <a:lnTo>
                      <a:pt x="324" y="124"/>
                    </a:lnTo>
                    <a:lnTo>
                      <a:pt x="318" y="122"/>
                    </a:lnTo>
                    <a:lnTo>
                      <a:pt x="318" y="122"/>
                    </a:lnTo>
                    <a:lnTo>
                      <a:pt x="312" y="118"/>
                    </a:lnTo>
                    <a:lnTo>
                      <a:pt x="310" y="116"/>
                    </a:lnTo>
                    <a:lnTo>
                      <a:pt x="310" y="112"/>
                    </a:lnTo>
                    <a:lnTo>
                      <a:pt x="310" y="110"/>
                    </a:lnTo>
                    <a:lnTo>
                      <a:pt x="312" y="106"/>
                    </a:lnTo>
                    <a:lnTo>
                      <a:pt x="310" y="102"/>
                    </a:lnTo>
                    <a:lnTo>
                      <a:pt x="308" y="96"/>
                    </a:lnTo>
                    <a:lnTo>
                      <a:pt x="300" y="90"/>
                    </a:lnTo>
                    <a:lnTo>
                      <a:pt x="300" y="90"/>
                    </a:lnTo>
                    <a:lnTo>
                      <a:pt x="294" y="84"/>
                    </a:lnTo>
                    <a:lnTo>
                      <a:pt x="286" y="82"/>
                    </a:lnTo>
                    <a:lnTo>
                      <a:pt x="280" y="82"/>
                    </a:lnTo>
                    <a:lnTo>
                      <a:pt x="276" y="82"/>
                    </a:lnTo>
                    <a:lnTo>
                      <a:pt x="268" y="84"/>
                    </a:lnTo>
                    <a:lnTo>
                      <a:pt x="266" y="82"/>
                    </a:lnTo>
                    <a:lnTo>
                      <a:pt x="264" y="78"/>
                    </a:lnTo>
                    <a:lnTo>
                      <a:pt x="264" y="78"/>
                    </a:lnTo>
                    <a:lnTo>
                      <a:pt x="262" y="76"/>
                    </a:lnTo>
                    <a:lnTo>
                      <a:pt x="264" y="74"/>
                    </a:lnTo>
                    <a:lnTo>
                      <a:pt x="270" y="72"/>
                    </a:lnTo>
                    <a:lnTo>
                      <a:pt x="290" y="72"/>
                    </a:lnTo>
                    <a:lnTo>
                      <a:pt x="308" y="74"/>
                    </a:lnTo>
                    <a:lnTo>
                      <a:pt x="314" y="72"/>
                    </a:lnTo>
                    <a:lnTo>
                      <a:pt x="316" y="70"/>
                    </a:lnTo>
                    <a:lnTo>
                      <a:pt x="316" y="66"/>
                    </a:lnTo>
                    <a:lnTo>
                      <a:pt x="316" y="66"/>
                    </a:lnTo>
                    <a:lnTo>
                      <a:pt x="314" y="62"/>
                    </a:lnTo>
                    <a:lnTo>
                      <a:pt x="308" y="58"/>
                    </a:lnTo>
                    <a:lnTo>
                      <a:pt x="296" y="56"/>
                    </a:lnTo>
                    <a:lnTo>
                      <a:pt x="278" y="52"/>
                    </a:lnTo>
                    <a:lnTo>
                      <a:pt x="268" y="48"/>
                    </a:lnTo>
                    <a:lnTo>
                      <a:pt x="258" y="44"/>
                    </a:lnTo>
                    <a:lnTo>
                      <a:pt x="258" y="44"/>
                    </a:lnTo>
                    <a:lnTo>
                      <a:pt x="240" y="34"/>
                    </a:lnTo>
                    <a:lnTo>
                      <a:pt x="232" y="32"/>
                    </a:lnTo>
                    <a:lnTo>
                      <a:pt x="224" y="30"/>
                    </a:lnTo>
                    <a:lnTo>
                      <a:pt x="204" y="32"/>
                    </a:lnTo>
                    <a:lnTo>
                      <a:pt x="182" y="36"/>
                    </a:lnTo>
                    <a:lnTo>
                      <a:pt x="182" y="36"/>
                    </a:lnTo>
                    <a:lnTo>
                      <a:pt x="170" y="36"/>
                    </a:lnTo>
                    <a:lnTo>
                      <a:pt x="162" y="34"/>
                    </a:lnTo>
                    <a:lnTo>
                      <a:pt x="154" y="30"/>
                    </a:lnTo>
                    <a:lnTo>
                      <a:pt x="148" y="24"/>
                    </a:lnTo>
                    <a:lnTo>
                      <a:pt x="136" y="14"/>
                    </a:lnTo>
                    <a:lnTo>
                      <a:pt x="130" y="10"/>
                    </a:lnTo>
                    <a:lnTo>
                      <a:pt x="124" y="10"/>
                    </a:lnTo>
                    <a:lnTo>
                      <a:pt x="124" y="10"/>
                    </a:lnTo>
                    <a:lnTo>
                      <a:pt x="114" y="10"/>
                    </a:lnTo>
                    <a:lnTo>
                      <a:pt x="104" y="10"/>
                    </a:lnTo>
                    <a:lnTo>
                      <a:pt x="78" y="6"/>
                    </a:lnTo>
                    <a:lnTo>
                      <a:pt x="48" y="2"/>
                    </a:lnTo>
                    <a:lnTo>
                      <a:pt x="14" y="0"/>
                    </a:lnTo>
                    <a:lnTo>
                      <a:pt x="14" y="0"/>
                    </a:lnTo>
                    <a:lnTo>
                      <a:pt x="10" y="0"/>
                    </a:lnTo>
                    <a:lnTo>
                      <a:pt x="4" y="2"/>
                    </a:lnTo>
                    <a:lnTo>
                      <a:pt x="2" y="4"/>
                    </a:lnTo>
                    <a:lnTo>
                      <a:pt x="0" y="8"/>
                    </a:lnTo>
                    <a:lnTo>
                      <a:pt x="2" y="12"/>
                    </a:lnTo>
                    <a:lnTo>
                      <a:pt x="4" y="18"/>
                    </a:lnTo>
                    <a:lnTo>
                      <a:pt x="10" y="24"/>
                    </a:lnTo>
                    <a:lnTo>
                      <a:pt x="18" y="32"/>
                    </a:lnTo>
                    <a:lnTo>
                      <a:pt x="18" y="32"/>
                    </a:lnTo>
                    <a:lnTo>
                      <a:pt x="26" y="38"/>
                    </a:lnTo>
                    <a:lnTo>
                      <a:pt x="36" y="42"/>
                    </a:lnTo>
                    <a:lnTo>
                      <a:pt x="50" y="48"/>
                    </a:lnTo>
                    <a:lnTo>
                      <a:pt x="58" y="52"/>
                    </a:lnTo>
                    <a:lnTo>
                      <a:pt x="62" y="56"/>
                    </a:lnTo>
                    <a:lnTo>
                      <a:pt x="62" y="60"/>
                    </a:lnTo>
                    <a:lnTo>
                      <a:pt x="62" y="60"/>
                    </a:lnTo>
                    <a:lnTo>
                      <a:pt x="66" y="66"/>
                    </a:lnTo>
                    <a:lnTo>
                      <a:pt x="70" y="68"/>
                    </a:lnTo>
                    <a:lnTo>
                      <a:pt x="78" y="70"/>
                    </a:lnTo>
                    <a:lnTo>
                      <a:pt x="88" y="70"/>
                    </a:lnTo>
                    <a:lnTo>
                      <a:pt x="112" y="66"/>
                    </a:lnTo>
                    <a:lnTo>
                      <a:pt x="138" y="60"/>
                    </a:lnTo>
                    <a:lnTo>
                      <a:pt x="138" y="60"/>
                    </a:lnTo>
                    <a:lnTo>
                      <a:pt x="150" y="60"/>
                    </a:lnTo>
                    <a:lnTo>
                      <a:pt x="160" y="60"/>
                    </a:lnTo>
                    <a:lnTo>
                      <a:pt x="166" y="62"/>
                    </a:lnTo>
                    <a:lnTo>
                      <a:pt x="170" y="66"/>
                    </a:lnTo>
                    <a:lnTo>
                      <a:pt x="180" y="78"/>
                    </a:lnTo>
                    <a:lnTo>
                      <a:pt x="186" y="84"/>
                    </a:lnTo>
                    <a:lnTo>
                      <a:pt x="194" y="90"/>
                    </a:lnTo>
                    <a:lnTo>
                      <a:pt x="194" y="90"/>
                    </a:lnTo>
                    <a:lnTo>
                      <a:pt x="198" y="94"/>
                    </a:lnTo>
                    <a:lnTo>
                      <a:pt x="202" y="98"/>
                    </a:lnTo>
                    <a:lnTo>
                      <a:pt x="202" y="102"/>
                    </a:lnTo>
                    <a:lnTo>
                      <a:pt x="202" y="106"/>
                    </a:lnTo>
                    <a:lnTo>
                      <a:pt x="200" y="114"/>
                    </a:lnTo>
                    <a:lnTo>
                      <a:pt x="194" y="120"/>
                    </a:lnTo>
                    <a:lnTo>
                      <a:pt x="190" y="128"/>
                    </a:lnTo>
                    <a:lnTo>
                      <a:pt x="186" y="134"/>
                    </a:lnTo>
                    <a:lnTo>
                      <a:pt x="184" y="140"/>
                    </a:lnTo>
                    <a:lnTo>
                      <a:pt x="186" y="142"/>
                    </a:lnTo>
                    <a:lnTo>
                      <a:pt x="190" y="144"/>
                    </a:lnTo>
                    <a:lnTo>
                      <a:pt x="190" y="144"/>
                    </a:lnTo>
                    <a:lnTo>
                      <a:pt x="196" y="150"/>
                    </a:lnTo>
                    <a:lnTo>
                      <a:pt x="198" y="154"/>
                    </a:lnTo>
                    <a:lnTo>
                      <a:pt x="200" y="164"/>
                    </a:lnTo>
                    <a:lnTo>
                      <a:pt x="200" y="170"/>
                    </a:lnTo>
                    <a:lnTo>
                      <a:pt x="202" y="176"/>
                    </a:lnTo>
                    <a:lnTo>
                      <a:pt x="206" y="182"/>
                    </a:lnTo>
                    <a:lnTo>
                      <a:pt x="216" y="186"/>
                    </a:lnTo>
                    <a:lnTo>
                      <a:pt x="216" y="186"/>
                    </a:lnTo>
                    <a:lnTo>
                      <a:pt x="224" y="190"/>
                    </a:lnTo>
                    <a:lnTo>
                      <a:pt x="232" y="190"/>
                    </a:lnTo>
                    <a:lnTo>
                      <a:pt x="236" y="190"/>
                    </a:lnTo>
                    <a:lnTo>
                      <a:pt x="240" y="188"/>
                    </a:lnTo>
                    <a:lnTo>
                      <a:pt x="244" y="186"/>
                    </a:lnTo>
                    <a:lnTo>
                      <a:pt x="250" y="186"/>
                    </a:lnTo>
                    <a:lnTo>
                      <a:pt x="260" y="188"/>
                    </a:lnTo>
                    <a:lnTo>
                      <a:pt x="274" y="194"/>
                    </a:lnTo>
                    <a:lnTo>
                      <a:pt x="274" y="194"/>
                    </a:lnTo>
                    <a:lnTo>
                      <a:pt x="282" y="198"/>
                    </a:lnTo>
                    <a:lnTo>
                      <a:pt x="290" y="198"/>
                    </a:lnTo>
                    <a:lnTo>
                      <a:pt x="304" y="198"/>
                    </a:lnTo>
                    <a:lnTo>
                      <a:pt x="316" y="194"/>
                    </a:lnTo>
                    <a:lnTo>
                      <a:pt x="326" y="188"/>
                    </a:lnTo>
                    <a:lnTo>
                      <a:pt x="340" y="180"/>
                    </a:lnTo>
                    <a:lnTo>
                      <a:pt x="342" y="180"/>
                    </a:lnTo>
                    <a:lnTo>
                      <a:pt x="342" y="180"/>
                    </a:lnTo>
                    <a:lnTo>
                      <a:pt x="342" y="188"/>
                    </a:lnTo>
                    <a:lnTo>
                      <a:pt x="342" y="188"/>
                    </a:lnTo>
                    <a:close/>
                  </a:path>
                </a:pathLst>
              </a:custGeom>
              <a:grpFill/>
              <a:ln w="6350">
                <a:noFill/>
                <a:round/>
                <a:headEnd/>
                <a:tailEnd/>
              </a:ln>
            </p:spPr>
            <p:txBody>
              <a:bodyPr/>
              <a:lstStyle/>
              <a:p>
                <a:endParaRPr lang="da-DK" b="1"/>
              </a:p>
            </p:txBody>
          </p:sp>
          <p:sp>
            <p:nvSpPr>
              <p:cNvPr id="48" name="Freeform 6103">
                <a:extLst>
                  <a:ext uri="{FF2B5EF4-FFF2-40B4-BE49-F238E27FC236}">
                    <a16:creationId xmlns:a16="http://schemas.microsoft.com/office/drawing/2014/main" id="{BE844484-EA33-40FF-94EC-7C2299F298E0}"/>
                  </a:ext>
                </a:extLst>
              </p:cNvPr>
              <p:cNvSpPr>
                <a:spLocks/>
              </p:cNvSpPr>
              <p:nvPr/>
            </p:nvSpPr>
            <p:spPr bwMode="auto">
              <a:xfrm>
                <a:off x="1936750" y="1119823"/>
                <a:ext cx="81280" cy="49530"/>
              </a:xfrm>
              <a:custGeom>
                <a:avLst/>
                <a:gdLst/>
                <a:ahLst/>
                <a:cxnLst>
                  <a:cxn ang="0">
                    <a:pos x="94" y="78"/>
                  </a:cxn>
                  <a:cxn ang="0">
                    <a:pos x="94" y="78"/>
                  </a:cxn>
                  <a:cxn ang="0">
                    <a:pos x="110" y="76"/>
                  </a:cxn>
                  <a:cxn ang="0">
                    <a:pos x="120" y="72"/>
                  </a:cxn>
                  <a:cxn ang="0">
                    <a:pos x="126" y="66"/>
                  </a:cxn>
                  <a:cxn ang="0">
                    <a:pos x="128" y="58"/>
                  </a:cxn>
                  <a:cxn ang="0">
                    <a:pos x="126" y="48"/>
                  </a:cxn>
                  <a:cxn ang="0">
                    <a:pos x="120" y="38"/>
                  </a:cxn>
                  <a:cxn ang="0">
                    <a:pos x="114" y="28"/>
                  </a:cxn>
                  <a:cxn ang="0">
                    <a:pos x="104" y="16"/>
                  </a:cxn>
                  <a:cxn ang="0">
                    <a:pos x="104" y="16"/>
                  </a:cxn>
                  <a:cxn ang="0">
                    <a:pos x="92" y="8"/>
                  </a:cxn>
                  <a:cxn ang="0">
                    <a:pos x="80" y="2"/>
                  </a:cxn>
                  <a:cxn ang="0">
                    <a:pos x="68" y="0"/>
                  </a:cxn>
                  <a:cxn ang="0">
                    <a:pos x="58" y="0"/>
                  </a:cxn>
                  <a:cxn ang="0">
                    <a:pos x="46" y="2"/>
                  </a:cxn>
                  <a:cxn ang="0">
                    <a:pos x="34" y="8"/>
                  </a:cxn>
                  <a:cxn ang="0">
                    <a:pos x="24" y="14"/>
                  </a:cxn>
                  <a:cxn ang="0">
                    <a:pos x="16" y="24"/>
                  </a:cxn>
                  <a:cxn ang="0">
                    <a:pos x="16" y="24"/>
                  </a:cxn>
                  <a:cxn ang="0">
                    <a:pos x="6" y="36"/>
                  </a:cxn>
                  <a:cxn ang="0">
                    <a:pos x="2" y="42"/>
                  </a:cxn>
                  <a:cxn ang="0">
                    <a:pos x="0" y="48"/>
                  </a:cxn>
                  <a:cxn ang="0">
                    <a:pos x="0" y="52"/>
                  </a:cxn>
                  <a:cxn ang="0">
                    <a:pos x="4" y="56"/>
                  </a:cxn>
                  <a:cxn ang="0">
                    <a:pos x="10" y="58"/>
                  </a:cxn>
                  <a:cxn ang="0">
                    <a:pos x="22" y="60"/>
                  </a:cxn>
                  <a:cxn ang="0">
                    <a:pos x="22" y="60"/>
                  </a:cxn>
                  <a:cxn ang="0">
                    <a:pos x="32" y="62"/>
                  </a:cxn>
                  <a:cxn ang="0">
                    <a:pos x="40" y="64"/>
                  </a:cxn>
                  <a:cxn ang="0">
                    <a:pos x="54" y="70"/>
                  </a:cxn>
                  <a:cxn ang="0">
                    <a:pos x="68" y="76"/>
                  </a:cxn>
                  <a:cxn ang="0">
                    <a:pos x="80" y="76"/>
                  </a:cxn>
                  <a:cxn ang="0">
                    <a:pos x="94" y="78"/>
                  </a:cxn>
                  <a:cxn ang="0">
                    <a:pos x="94" y="78"/>
                  </a:cxn>
                </a:cxnLst>
                <a:rect l="0" t="0" r="r" b="b"/>
                <a:pathLst>
                  <a:path w="128" h="78">
                    <a:moveTo>
                      <a:pt x="94" y="78"/>
                    </a:moveTo>
                    <a:lnTo>
                      <a:pt x="94" y="78"/>
                    </a:lnTo>
                    <a:lnTo>
                      <a:pt x="110" y="76"/>
                    </a:lnTo>
                    <a:lnTo>
                      <a:pt x="120" y="72"/>
                    </a:lnTo>
                    <a:lnTo>
                      <a:pt x="126" y="66"/>
                    </a:lnTo>
                    <a:lnTo>
                      <a:pt x="128" y="58"/>
                    </a:lnTo>
                    <a:lnTo>
                      <a:pt x="126" y="48"/>
                    </a:lnTo>
                    <a:lnTo>
                      <a:pt x="120" y="38"/>
                    </a:lnTo>
                    <a:lnTo>
                      <a:pt x="114" y="28"/>
                    </a:lnTo>
                    <a:lnTo>
                      <a:pt x="104" y="16"/>
                    </a:lnTo>
                    <a:lnTo>
                      <a:pt x="104" y="16"/>
                    </a:lnTo>
                    <a:lnTo>
                      <a:pt x="92" y="8"/>
                    </a:lnTo>
                    <a:lnTo>
                      <a:pt x="80" y="2"/>
                    </a:lnTo>
                    <a:lnTo>
                      <a:pt x="68" y="0"/>
                    </a:lnTo>
                    <a:lnTo>
                      <a:pt x="58" y="0"/>
                    </a:lnTo>
                    <a:lnTo>
                      <a:pt x="46" y="2"/>
                    </a:lnTo>
                    <a:lnTo>
                      <a:pt x="34" y="8"/>
                    </a:lnTo>
                    <a:lnTo>
                      <a:pt x="24" y="14"/>
                    </a:lnTo>
                    <a:lnTo>
                      <a:pt x="16" y="24"/>
                    </a:lnTo>
                    <a:lnTo>
                      <a:pt x="16" y="24"/>
                    </a:lnTo>
                    <a:lnTo>
                      <a:pt x="6" y="36"/>
                    </a:lnTo>
                    <a:lnTo>
                      <a:pt x="2" y="42"/>
                    </a:lnTo>
                    <a:lnTo>
                      <a:pt x="0" y="48"/>
                    </a:lnTo>
                    <a:lnTo>
                      <a:pt x="0" y="52"/>
                    </a:lnTo>
                    <a:lnTo>
                      <a:pt x="4" y="56"/>
                    </a:lnTo>
                    <a:lnTo>
                      <a:pt x="10" y="58"/>
                    </a:lnTo>
                    <a:lnTo>
                      <a:pt x="22" y="60"/>
                    </a:lnTo>
                    <a:lnTo>
                      <a:pt x="22" y="60"/>
                    </a:lnTo>
                    <a:lnTo>
                      <a:pt x="32" y="62"/>
                    </a:lnTo>
                    <a:lnTo>
                      <a:pt x="40" y="64"/>
                    </a:lnTo>
                    <a:lnTo>
                      <a:pt x="54" y="70"/>
                    </a:lnTo>
                    <a:lnTo>
                      <a:pt x="68" y="76"/>
                    </a:lnTo>
                    <a:lnTo>
                      <a:pt x="80" y="76"/>
                    </a:lnTo>
                    <a:lnTo>
                      <a:pt x="94" y="78"/>
                    </a:lnTo>
                    <a:lnTo>
                      <a:pt x="94" y="78"/>
                    </a:lnTo>
                    <a:close/>
                  </a:path>
                </a:pathLst>
              </a:custGeom>
              <a:grpFill/>
              <a:ln w="6350">
                <a:noFill/>
                <a:round/>
                <a:headEnd/>
                <a:tailEnd/>
              </a:ln>
            </p:spPr>
            <p:txBody>
              <a:bodyPr/>
              <a:lstStyle/>
              <a:p>
                <a:endParaRPr lang="da-DK" b="1"/>
              </a:p>
            </p:txBody>
          </p:sp>
          <p:sp>
            <p:nvSpPr>
              <p:cNvPr id="49" name="Freeform 6104">
                <a:extLst>
                  <a:ext uri="{FF2B5EF4-FFF2-40B4-BE49-F238E27FC236}">
                    <a16:creationId xmlns:a16="http://schemas.microsoft.com/office/drawing/2014/main" id="{C78B509A-781D-4081-B2D8-60F20A8E563F}"/>
                  </a:ext>
                </a:extLst>
              </p:cNvPr>
              <p:cNvSpPr>
                <a:spLocks/>
              </p:cNvSpPr>
              <p:nvPr/>
            </p:nvSpPr>
            <p:spPr bwMode="auto">
              <a:xfrm>
                <a:off x="1940560" y="1010603"/>
                <a:ext cx="80010" cy="19050"/>
              </a:xfrm>
              <a:custGeom>
                <a:avLst/>
                <a:gdLst/>
                <a:ahLst/>
                <a:cxnLst>
                  <a:cxn ang="0">
                    <a:pos x="92" y="28"/>
                  </a:cxn>
                  <a:cxn ang="0">
                    <a:pos x="92" y="28"/>
                  </a:cxn>
                  <a:cxn ang="0">
                    <a:pos x="108" y="28"/>
                  </a:cxn>
                  <a:cxn ang="0">
                    <a:pos x="120" y="26"/>
                  </a:cxn>
                  <a:cxn ang="0">
                    <a:pos x="124" y="22"/>
                  </a:cxn>
                  <a:cxn ang="0">
                    <a:pos x="126" y="20"/>
                  </a:cxn>
                  <a:cxn ang="0">
                    <a:pos x="126" y="16"/>
                  </a:cxn>
                  <a:cxn ang="0">
                    <a:pos x="122" y="12"/>
                  </a:cxn>
                  <a:cxn ang="0">
                    <a:pos x="112" y="8"/>
                  </a:cxn>
                  <a:cxn ang="0">
                    <a:pos x="100" y="4"/>
                  </a:cxn>
                  <a:cxn ang="0">
                    <a:pos x="82" y="2"/>
                  </a:cxn>
                  <a:cxn ang="0">
                    <a:pos x="82" y="2"/>
                  </a:cxn>
                  <a:cxn ang="0">
                    <a:pos x="48" y="0"/>
                  </a:cxn>
                  <a:cxn ang="0">
                    <a:pos x="22" y="4"/>
                  </a:cxn>
                  <a:cxn ang="0">
                    <a:pos x="14" y="6"/>
                  </a:cxn>
                  <a:cxn ang="0">
                    <a:pos x="6" y="8"/>
                  </a:cxn>
                  <a:cxn ang="0">
                    <a:pos x="2" y="12"/>
                  </a:cxn>
                  <a:cxn ang="0">
                    <a:pos x="0" y="18"/>
                  </a:cxn>
                  <a:cxn ang="0">
                    <a:pos x="0" y="18"/>
                  </a:cxn>
                  <a:cxn ang="0">
                    <a:pos x="2" y="24"/>
                  </a:cxn>
                  <a:cxn ang="0">
                    <a:pos x="6" y="26"/>
                  </a:cxn>
                  <a:cxn ang="0">
                    <a:pos x="16" y="28"/>
                  </a:cxn>
                  <a:cxn ang="0">
                    <a:pos x="26" y="30"/>
                  </a:cxn>
                  <a:cxn ang="0">
                    <a:pos x="56" y="28"/>
                  </a:cxn>
                  <a:cxn ang="0">
                    <a:pos x="92" y="28"/>
                  </a:cxn>
                  <a:cxn ang="0">
                    <a:pos x="92" y="28"/>
                  </a:cxn>
                </a:cxnLst>
                <a:rect l="0" t="0" r="r" b="b"/>
                <a:pathLst>
                  <a:path w="126" h="30">
                    <a:moveTo>
                      <a:pt x="92" y="28"/>
                    </a:moveTo>
                    <a:lnTo>
                      <a:pt x="92" y="28"/>
                    </a:lnTo>
                    <a:lnTo>
                      <a:pt x="108" y="28"/>
                    </a:lnTo>
                    <a:lnTo>
                      <a:pt x="120" y="26"/>
                    </a:lnTo>
                    <a:lnTo>
                      <a:pt x="124" y="22"/>
                    </a:lnTo>
                    <a:lnTo>
                      <a:pt x="126" y="20"/>
                    </a:lnTo>
                    <a:lnTo>
                      <a:pt x="126" y="16"/>
                    </a:lnTo>
                    <a:lnTo>
                      <a:pt x="122" y="12"/>
                    </a:lnTo>
                    <a:lnTo>
                      <a:pt x="112" y="8"/>
                    </a:lnTo>
                    <a:lnTo>
                      <a:pt x="100" y="4"/>
                    </a:lnTo>
                    <a:lnTo>
                      <a:pt x="82" y="2"/>
                    </a:lnTo>
                    <a:lnTo>
                      <a:pt x="82" y="2"/>
                    </a:lnTo>
                    <a:lnTo>
                      <a:pt x="48" y="0"/>
                    </a:lnTo>
                    <a:lnTo>
                      <a:pt x="22" y="4"/>
                    </a:lnTo>
                    <a:lnTo>
                      <a:pt x="14" y="6"/>
                    </a:lnTo>
                    <a:lnTo>
                      <a:pt x="6" y="8"/>
                    </a:lnTo>
                    <a:lnTo>
                      <a:pt x="2" y="12"/>
                    </a:lnTo>
                    <a:lnTo>
                      <a:pt x="0" y="18"/>
                    </a:lnTo>
                    <a:lnTo>
                      <a:pt x="0" y="18"/>
                    </a:lnTo>
                    <a:lnTo>
                      <a:pt x="2" y="24"/>
                    </a:lnTo>
                    <a:lnTo>
                      <a:pt x="6" y="26"/>
                    </a:lnTo>
                    <a:lnTo>
                      <a:pt x="16" y="28"/>
                    </a:lnTo>
                    <a:lnTo>
                      <a:pt x="26" y="30"/>
                    </a:lnTo>
                    <a:lnTo>
                      <a:pt x="56" y="28"/>
                    </a:lnTo>
                    <a:lnTo>
                      <a:pt x="92" y="28"/>
                    </a:lnTo>
                    <a:lnTo>
                      <a:pt x="92" y="28"/>
                    </a:lnTo>
                    <a:close/>
                  </a:path>
                </a:pathLst>
              </a:custGeom>
              <a:grpFill/>
              <a:ln w="6350">
                <a:noFill/>
                <a:round/>
                <a:headEnd/>
                <a:tailEnd/>
              </a:ln>
            </p:spPr>
            <p:txBody>
              <a:bodyPr/>
              <a:lstStyle/>
              <a:p>
                <a:endParaRPr lang="da-DK" b="1"/>
              </a:p>
            </p:txBody>
          </p:sp>
          <p:sp>
            <p:nvSpPr>
              <p:cNvPr id="50" name="Freeform 6105">
                <a:extLst>
                  <a:ext uri="{FF2B5EF4-FFF2-40B4-BE49-F238E27FC236}">
                    <a16:creationId xmlns:a16="http://schemas.microsoft.com/office/drawing/2014/main" id="{DA75811F-0584-441B-BC7F-C2B4A9C84BB4}"/>
                  </a:ext>
                </a:extLst>
              </p:cNvPr>
              <p:cNvSpPr>
                <a:spLocks/>
              </p:cNvSpPr>
              <p:nvPr/>
            </p:nvSpPr>
            <p:spPr bwMode="auto">
              <a:xfrm>
                <a:off x="2194560" y="944563"/>
                <a:ext cx="34290" cy="12700"/>
              </a:xfrm>
              <a:custGeom>
                <a:avLst/>
                <a:gdLst/>
                <a:ahLst/>
                <a:cxnLst>
                  <a:cxn ang="0">
                    <a:pos x="54" y="4"/>
                  </a:cxn>
                  <a:cxn ang="0">
                    <a:pos x="54" y="4"/>
                  </a:cxn>
                  <a:cxn ang="0">
                    <a:pos x="54" y="2"/>
                  </a:cxn>
                  <a:cxn ang="0">
                    <a:pos x="50" y="0"/>
                  </a:cxn>
                  <a:cxn ang="0">
                    <a:pos x="36" y="0"/>
                  </a:cxn>
                  <a:cxn ang="0">
                    <a:pos x="18" y="6"/>
                  </a:cxn>
                  <a:cxn ang="0">
                    <a:pos x="8" y="10"/>
                  </a:cxn>
                  <a:cxn ang="0">
                    <a:pos x="2" y="14"/>
                  </a:cxn>
                  <a:cxn ang="0">
                    <a:pos x="2" y="14"/>
                  </a:cxn>
                  <a:cxn ang="0">
                    <a:pos x="0" y="18"/>
                  </a:cxn>
                  <a:cxn ang="0">
                    <a:pos x="4" y="20"/>
                  </a:cxn>
                  <a:cxn ang="0">
                    <a:pos x="20" y="18"/>
                  </a:cxn>
                  <a:cxn ang="0">
                    <a:pos x="42" y="12"/>
                  </a:cxn>
                  <a:cxn ang="0">
                    <a:pos x="50" y="8"/>
                  </a:cxn>
                  <a:cxn ang="0">
                    <a:pos x="54" y="4"/>
                  </a:cxn>
                  <a:cxn ang="0">
                    <a:pos x="54" y="4"/>
                  </a:cxn>
                </a:cxnLst>
                <a:rect l="0" t="0" r="r" b="b"/>
                <a:pathLst>
                  <a:path w="54" h="20">
                    <a:moveTo>
                      <a:pt x="54" y="4"/>
                    </a:moveTo>
                    <a:lnTo>
                      <a:pt x="54" y="4"/>
                    </a:lnTo>
                    <a:lnTo>
                      <a:pt x="54" y="2"/>
                    </a:lnTo>
                    <a:lnTo>
                      <a:pt x="50" y="0"/>
                    </a:lnTo>
                    <a:lnTo>
                      <a:pt x="36" y="0"/>
                    </a:lnTo>
                    <a:lnTo>
                      <a:pt x="18" y="6"/>
                    </a:lnTo>
                    <a:lnTo>
                      <a:pt x="8" y="10"/>
                    </a:lnTo>
                    <a:lnTo>
                      <a:pt x="2" y="14"/>
                    </a:lnTo>
                    <a:lnTo>
                      <a:pt x="2" y="14"/>
                    </a:lnTo>
                    <a:lnTo>
                      <a:pt x="0" y="18"/>
                    </a:lnTo>
                    <a:lnTo>
                      <a:pt x="4" y="20"/>
                    </a:lnTo>
                    <a:lnTo>
                      <a:pt x="20" y="18"/>
                    </a:lnTo>
                    <a:lnTo>
                      <a:pt x="42" y="12"/>
                    </a:lnTo>
                    <a:lnTo>
                      <a:pt x="50" y="8"/>
                    </a:lnTo>
                    <a:lnTo>
                      <a:pt x="54" y="4"/>
                    </a:lnTo>
                    <a:lnTo>
                      <a:pt x="54" y="4"/>
                    </a:lnTo>
                    <a:close/>
                  </a:path>
                </a:pathLst>
              </a:custGeom>
              <a:grpFill/>
              <a:ln w="6350">
                <a:noFill/>
                <a:round/>
                <a:headEnd/>
                <a:tailEnd/>
              </a:ln>
            </p:spPr>
            <p:txBody>
              <a:bodyPr/>
              <a:lstStyle/>
              <a:p>
                <a:endParaRPr lang="da-DK" b="1"/>
              </a:p>
            </p:txBody>
          </p:sp>
          <p:sp>
            <p:nvSpPr>
              <p:cNvPr id="51" name="Freeform 6106">
                <a:extLst>
                  <a:ext uri="{FF2B5EF4-FFF2-40B4-BE49-F238E27FC236}">
                    <a16:creationId xmlns:a16="http://schemas.microsoft.com/office/drawing/2014/main" id="{84C1FFDC-0DF7-4986-B1EF-F797F82D1060}"/>
                  </a:ext>
                </a:extLst>
              </p:cNvPr>
              <p:cNvSpPr>
                <a:spLocks/>
              </p:cNvSpPr>
              <p:nvPr/>
            </p:nvSpPr>
            <p:spPr bwMode="auto">
              <a:xfrm>
                <a:off x="2057400" y="727393"/>
                <a:ext cx="784860" cy="367030"/>
              </a:xfrm>
              <a:custGeom>
                <a:avLst/>
                <a:gdLst/>
                <a:ahLst/>
                <a:cxnLst>
                  <a:cxn ang="0">
                    <a:pos x="68" y="162"/>
                  </a:cxn>
                  <a:cxn ang="0">
                    <a:pos x="122" y="204"/>
                  </a:cxn>
                  <a:cxn ang="0">
                    <a:pos x="246" y="182"/>
                  </a:cxn>
                  <a:cxn ang="0">
                    <a:pos x="202" y="210"/>
                  </a:cxn>
                  <a:cxn ang="0">
                    <a:pos x="334" y="210"/>
                  </a:cxn>
                  <a:cxn ang="0">
                    <a:pos x="494" y="186"/>
                  </a:cxn>
                  <a:cxn ang="0">
                    <a:pos x="540" y="190"/>
                  </a:cxn>
                  <a:cxn ang="0">
                    <a:pos x="450" y="222"/>
                  </a:cxn>
                  <a:cxn ang="0">
                    <a:pos x="402" y="274"/>
                  </a:cxn>
                  <a:cxn ang="0">
                    <a:pos x="402" y="298"/>
                  </a:cxn>
                  <a:cxn ang="0">
                    <a:pos x="246" y="240"/>
                  </a:cxn>
                  <a:cxn ang="0">
                    <a:pos x="226" y="284"/>
                  </a:cxn>
                  <a:cxn ang="0">
                    <a:pos x="296" y="336"/>
                  </a:cxn>
                  <a:cxn ang="0">
                    <a:pos x="336" y="356"/>
                  </a:cxn>
                  <a:cxn ang="0">
                    <a:pos x="298" y="364"/>
                  </a:cxn>
                  <a:cxn ang="0">
                    <a:pos x="168" y="410"/>
                  </a:cxn>
                  <a:cxn ang="0">
                    <a:pos x="226" y="422"/>
                  </a:cxn>
                  <a:cxn ang="0">
                    <a:pos x="256" y="440"/>
                  </a:cxn>
                  <a:cxn ang="0">
                    <a:pos x="330" y="460"/>
                  </a:cxn>
                  <a:cxn ang="0">
                    <a:pos x="342" y="464"/>
                  </a:cxn>
                  <a:cxn ang="0">
                    <a:pos x="238" y="460"/>
                  </a:cxn>
                  <a:cxn ang="0">
                    <a:pos x="140" y="450"/>
                  </a:cxn>
                  <a:cxn ang="0">
                    <a:pos x="160" y="502"/>
                  </a:cxn>
                  <a:cxn ang="0">
                    <a:pos x="92" y="546"/>
                  </a:cxn>
                  <a:cxn ang="0">
                    <a:pos x="146" y="562"/>
                  </a:cxn>
                  <a:cxn ang="0">
                    <a:pos x="244" y="562"/>
                  </a:cxn>
                  <a:cxn ang="0">
                    <a:pos x="322" y="552"/>
                  </a:cxn>
                  <a:cxn ang="0">
                    <a:pos x="438" y="548"/>
                  </a:cxn>
                  <a:cxn ang="0">
                    <a:pos x="462" y="578"/>
                  </a:cxn>
                  <a:cxn ang="0">
                    <a:pos x="560" y="538"/>
                  </a:cxn>
                  <a:cxn ang="0">
                    <a:pos x="518" y="514"/>
                  </a:cxn>
                  <a:cxn ang="0">
                    <a:pos x="550" y="472"/>
                  </a:cxn>
                  <a:cxn ang="0">
                    <a:pos x="550" y="432"/>
                  </a:cxn>
                  <a:cxn ang="0">
                    <a:pos x="668" y="402"/>
                  </a:cxn>
                  <a:cxn ang="0">
                    <a:pos x="684" y="372"/>
                  </a:cxn>
                  <a:cxn ang="0">
                    <a:pos x="686" y="348"/>
                  </a:cxn>
                  <a:cxn ang="0">
                    <a:pos x="658" y="326"/>
                  </a:cxn>
                  <a:cxn ang="0">
                    <a:pos x="588" y="318"/>
                  </a:cxn>
                  <a:cxn ang="0">
                    <a:pos x="752" y="284"/>
                  </a:cxn>
                  <a:cxn ang="0">
                    <a:pos x="832" y="278"/>
                  </a:cxn>
                  <a:cxn ang="0">
                    <a:pos x="1076" y="154"/>
                  </a:cxn>
                  <a:cxn ang="0">
                    <a:pos x="1000" y="142"/>
                  </a:cxn>
                  <a:cxn ang="0">
                    <a:pos x="1232" y="76"/>
                  </a:cxn>
                  <a:cxn ang="0">
                    <a:pos x="1168" y="54"/>
                  </a:cxn>
                  <a:cxn ang="0">
                    <a:pos x="1094" y="20"/>
                  </a:cxn>
                  <a:cxn ang="0">
                    <a:pos x="962" y="40"/>
                  </a:cxn>
                  <a:cxn ang="0">
                    <a:pos x="1006" y="20"/>
                  </a:cxn>
                  <a:cxn ang="0">
                    <a:pos x="858" y="2"/>
                  </a:cxn>
                  <a:cxn ang="0">
                    <a:pos x="690" y="10"/>
                  </a:cxn>
                  <a:cxn ang="0">
                    <a:pos x="500" y="14"/>
                  </a:cxn>
                  <a:cxn ang="0">
                    <a:pos x="412" y="24"/>
                  </a:cxn>
                  <a:cxn ang="0">
                    <a:pos x="392" y="42"/>
                  </a:cxn>
                  <a:cxn ang="0">
                    <a:pos x="340" y="70"/>
                  </a:cxn>
                  <a:cxn ang="0">
                    <a:pos x="264" y="52"/>
                  </a:cxn>
                  <a:cxn ang="0">
                    <a:pos x="224" y="76"/>
                  </a:cxn>
                  <a:cxn ang="0">
                    <a:pos x="248" y="98"/>
                  </a:cxn>
                  <a:cxn ang="0">
                    <a:pos x="130" y="92"/>
                  </a:cxn>
                  <a:cxn ang="0">
                    <a:pos x="50" y="104"/>
                  </a:cxn>
                  <a:cxn ang="0">
                    <a:pos x="12" y="144"/>
                  </a:cxn>
                </a:cxnLst>
                <a:rect l="0" t="0" r="r" b="b"/>
                <a:pathLst>
                  <a:path w="1236" h="578">
                    <a:moveTo>
                      <a:pt x="44" y="148"/>
                    </a:moveTo>
                    <a:lnTo>
                      <a:pt x="44" y="148"/>
                    </a:lnTo>
                    <a:lnTo>
                      <a:pt x="50" y="150"/>
                    </a:lnTo>
                    <a:lnTo>
                      <a:pt x="58" y="152"/>
                    </a:lnTo>
                    <a:lnTo>
                      <a:pt x="74" y="150"/>
                    </a:lnTo>
                    <a:lnTo>
                      <a:pt x="80" y="150"/>
                    </a:lnTo>
                    <a:lnTo>
                      <a:pt x="80" y="152"/>
                    </a:lnTo>
                    <a:lnTo>
                      <a:pt x="74" y="156"/>
                    </a:lnTo>
                    <a:lnTo>
                      <a:pt x="74" y="156"/>
                    </a:lnTo>
                    <a:lnTo>
                      <a:pt x="68" y="162"/>
                    </a:lnTo>
                    <a:lnTo>
                      <a:pt x="62" y="168"/>
                    </a:lnTo>
                    <a:lnTo>
                      <a:pt x="62" y="172"/>
                    </a:lnTo>
                    <a:lnTo>
                      <a:pt x="62" y="178"/>
                    </a:lnTo>
                    <a:lnTo>
                      <a:pt x="66" y="182"/>
                    </a:lnTo>
                    <a:lnTo>
                      <a:pt x="72" y="186"/>
                    </a:lnTo>
                    <a:lnTo>
                      <a:pt x="82" y="190"/>
                    </a:lnTo>
                    <a:lnTo>
                      <a:pt x="94" y="194"/>
                    </a:lnTo>
                    <a:lnTo>
                      <a:pt x="94" y="194"/>
                    </a:lnTo>
                    <a:lnTo>
                      <a:pt x="108" y="200"/>
                    </a:lnTo>
                    <a:lnTo>
                      <a:pt x="122" y="204"/>
                    </a:lnTo>
                    <a:lnTo>
                      <a:pt x="144" y="212"/>
                    </a:lnTo>
                    <a:lnTo>
                      <a:pt x="156" y="216"/>
                    </a:lnTo>
                    <a:lnTo>
                      <a:pt x="166" y="214"/>
                    </a:lnTo>
                    <a:lnTo>
                      <a:pt x="178" y="212"/>
                    </a:lnTo>
                    <a:lnTo>
                      <a:pt x="192" y="204"/>
                    </a:lnTo>
                    <a:lnTo>
                      <a:pt x="192" y="204"/>
                    </a:lnTo>
                    <a:lnTo>
                      <a:pt x="206" y="194"/>
                    </a:lnTo>
                    <a:lnTo>
                      <a:pt x="222" y="188"/>
                    </a:lnTo>
                    <a:lnTo>
                      <a:pt x="234" y="184"/>
                    </a:lnTo>
                    <a:lnTo>
                      <a:pt x="246" y="182"/>
                    </a:lnTo>
                    <a:lnTo>
                      <a:pt x="254" y="182"/>
                    </a:lnTo>
                    <a:lnTo>
                      <a:pt x="258" y="182"/>
                    </a:lnTo>
                    <a:lnTo>
                      <a:pt x="256" y="184"/>
                    </a:lnTo>
                    <a:lnTo>
                      <a:pt x="250" y="186"/>
                    </a:lnTo>
                    <a:lnTo>
                      <a:pt x="250" y="186"/>
                    </a:lnTo>
                    <a:lnTo>
                      <a:pt x="224" y="194"/>
                    </a:lnTo>
                    <a:lnTo>
                      <a:pt x="212" y="200"/>
                    </a:lnTo>
                    <a:lnTo>
                      <a:pt x="204" y="206"/>
                    </a:lnTo>
                    <a:lnTo>
                      <a:pt x="202" y="208"/>
                    </a:lnTo>
                    <a:lnTo>
                      <a:pt x="202" y="210"/>
                    </a:lnTo>
                    <a:lnTo>
                      <a:pt x="204" y="214"/>
                    </a:lnTo>
                    <a:lnTo>
                      <a:pt x="208" y="216"/>
                    </a:lnTo>
                    <a:lnTo>
                      <a:pt x="224" y="220"/>
                    </a:lnTo>
                    <a:lnTo>
                      <a:pt x="254" y="224"/>
                    </a:lnTo>
                    <a:lnTo>
                      <a:pt x="254" y="224"/>
                    </a:lnTo>
                    <a:lnTo>
                      <a:pt x="284" y="224"/>
                    </a:lnTo>
                    <a:lnTo>
                      <a:pt x="304" y="224"/>
                    </a:lnTo>
                    <a:lnTo>
                      <a:pt x="318" y="220"/>
                    </a:lnTo>
                    <a:lnTo>
                      <a:pt x="326" y="216"/>
                    </a:lnTo>
                    <a:lnTo>
                      <a:pt x="334" y="210"/>
                    </a:lnTo>
                    <a:lnTo>
                      <a:pt x="338" y="210"/>
                    </a:lnTo>
                    <a:lnTo>
                      <a:pt x="346" y="214"/>
                    </a:lnTo>
                    <a:lnTo>
                      <a:pt x="346" y="214"/>
                    </a:lnTo>
                    <a:lnTo>
                      <a:pt x="358" y="218"/>
                    </a:lnTo>
                    <a:lnTo>
                      <a:pt x="374" y="218"/>
                    </a:lnTo>
                    <a:lnTo>
                      <a:pt x="394" y="216"/>
                    </a:lnTo>
                    <a:lnTo>
                      <a:pt x="418" y="212"/>
                    </a:lnTo>
                    <a:lnTo>
                      <a:pt x="442" y="206"/>
                    </a:lnTo>
                    <a:lnTo>
                      <a:pt x="468" y="196"/>
                    </a:lnTo>
                    <a:lnTo>
                      <a:pt x="494" y="186"/>
                    </a:lnTo>
                    <a:lnTo>
                      <a:pt x="520" y="174"/>
                    </a:lnTo>
                    <a:lnTo>
                      <a:pt x="520" y="174"/>
                    </a:lnTo>
                    <a:lnTo>
                      <a:pt x="546" y="160"/>
                    </a:lnTo>
                    <a:lnTo>
                      <a:pt x="544" y="162"/>
                    </a:lnTo>
                    <a:lnTo>
                      <a:pt x="540" y="168"/>
                    </a:lnTo>
                    <a:lnTo>
                      <a:pt x="536" y="176"/>
                    </a:lnTo>
                    <a:lnTo>
                      <a:pt x="534" y="180"/>
                    </a:lnTo>
                    <a:lnTo>
                      <a:pt x="534" y="184"/>
                    </a:lnTo>
                    <a:lnTo>
                      <a:pt x="536" y="186"/>
                    </a:lnTo>
                    <a:lnTo>
                      <a:pt x="540" y="190"/>
                    </a:lnTo>
                    <a:lnTo>
                      <a:pt x="548" y="192"/>
                    </a:lnTo>
                    <a:lnTo>
                      <a:pt x="558" y="192"/>
                    </a:lnTo>
                    <a:lnTo>
                      <a:pt x="558" y="192"/>
                    </a:lnTo>
                    <a:lnTo>
                      <a:pt x="576" y="194"/>
                    </a:lnTo>
                    <a:lnTo>
                      <a:pt x="584" y="196"/>
                    </a:lnTo>
                    <a:lnTo>
                      <a:pt x="584" y="196"/>
                    </a:lnTo>
                    <a:lnTo>
                      <a:pt x="580" y="198"/>
                    </a:lnTo>
                    <a:lnTo>
                      <a:pt x="570" y="200"/>
                    </a:lnTo>
                    <a:lnTo>
                      <a:pt x="524" y="208"/>
                    </a:lnTo>
                    <a:lnTo>
                      <a:pt x="450" y="222"/>
                    </a:lnTo>
                    <a:lnTo>
                      <a:pt x="450" y="222"/>
                    </a:lnTo>
                    <a:lnTo>
                      <a:pt x="388" y="236"/>
                    </a:lnTo>
                    <a:lnTo>
                      <a:pt x="370" y="238"/>
                    </a:lnTo>
                    <a:lnTo>
                      <a:pt x="360" y="242"/>
                    </a:lnTo>
                    <a:lnTo>
                      <a:pt x="358" y="242"/>
                    </a:lnTo>
                    <a:lnTo>
                      <a:pt x="358" y="244"/>
                    </a:lnTo>
                    <a:lnTo>
                      <a:pt x="362" y="248"/>
                    </a:lnTo>
                    <a:lnTo>
                      <a:pt x="386" y="264"/>
                    </a:lnTo>
                    <a:lnTo>
                      <a:pt x="386" y="264"/>
                    </a:lnTo>
                    <a:lnTo>
                      <a:pt x="402" y="274"/>
                    </a:lnTo>
                    <a:lnTo>
                      <a:pt x="418" y="282"/>
                    </a:lnTo>
                    <a:lnTo>
                      <a:pt x="442" y="292"/>
                    </a:lnTo>
                    <a:lnTo>
                      <a:pt x="450" y="296"/>
                    </a:lnTo>
                    <a:lnTo>
                      <a:pt x="452" y="298"/>
                    </a:lnTo>
                    <a:lnTo>
                      <a:pt x="448" y="302"/>
                    </a:lnTo>
                    <a:lnTo>
                      <a:pt x="436" y="304"/>
                    </a:lnTo>
                    <a:lnTo>
                      <a:pt x="436" y="304"/>
                    </a:lnTo>
                    <a:lnTo>
                      <a:pt x="422" y="304"/>
                    </a:lnTo>
                    <a:lnTo>
                      <a:pt x="410" y="302"/>
                    </a:lnTo>
                    <a:lnTo>
                      <a:pt x="402" y="298"/>
                    </a:lnTo>
                    <a:lnTo>
                      <a:pt x="394" y="292"/>
                    </a:lnTo>
                    <a:lnTo>
                      <a:pt x="378" y="276"/>
                    </a:lnTo>
                    <a:lnTo>
                      <a:pt x="368" y="268"/>
                    </a:lnTo>
                    <a:lnTo>
                      <a:pt x="356" y="260"/>
                    </a:lnTo>
                    <a:lnTo>
                      <a:pt x="356" y="260"/>
                    </a:lnTo>
                    <a:lnTo>
                      <a:pt x="338" y="254"/>
                    </a:lnTo>
                    <a:lnTo>
                      <a:pt x="316" y="248"/>
                    </a:lnTo>
                    <a:lnTo>
                      <a:pt x="292" y="244"/>
                    </a:lnTo>
                    <a:lnTo>
                      <a:pt x="268" y="242"/>
                    </a:lnTo>
                    <a:lnTo>
                      <a:pt x="246" y="240"/>
                    </a:lnTo>
                    <a:lnTo>
                      <a:pt x="228" y="242"/>
                    </a:lnTo>
                    <a:lnTo>
                      <a:pt x="220" y="244"/>
                    </a:lnTo>
                    <a:lnTo>
                      <a:pt x="216" y="246"/>
                    </a:lnTo>
                    <a:lnTo>
                      <a:pt x="212" y="250"/>
                    </a:lnTo>
                    <a:lnTo>
                      <a:pt x="210" y="254"/>
                    </a:lnTo>
                    <a:lnTo>
                      <a:pt x="210" y="254"/>
                    </a:lnTo>
                    <a:lnTo>
                      <a:pt x="210" y="270"/>
                    </a:lnTo>
                    <a:lnTo>
                      <a:pt x="212" y="274"/>
                    </a:lnTo>
                    <a:lnTo>
                      <a:pt x="214" y="278"/>
                    </a:lnTo>
                    <a:lnTo>
                      <a:pt x="226" y="284"/>
                    </a:lnTo>
                    <a:lnTo>
                      <a:pt x="250" y="292"/>
                    </a:lnTo>
                    <a:lnTo>
                      <a:pt x="250" y="292"/>
                    </a:lnTo>
                    <a:lnTo>
                      <a:pt x="262" y="298"/>
                    </a:lnTo>
                    <a:lnTo>
                      <a:pt x="276" y="304"/>
                    </a:lnTo>
                    <a:lnTo>
                      <a:pt x="294" y="318"/>
                    </a:lnTo>
                    <a:lnTo>
                      <a:pt x="300" y="326"/>
                    </a:lnTo>
                    <a:lnTo>
                      <a:pt x="302" y="330"/>
                    </a:lnTo>
                    <a:lnTo>
                      <a:pt x="302" y="334"/>
                    </a:lnTo>
                    <a:lnTo>
                      <a:pt x="296" y="336"/>
                    </a:lnTo>
                    <a:lnTo>
                      <a:pt x="296" y="336"/>
                    </a:lnTo>
                    <a:lnTo>
                      <a:pt x="290" y="338"/>
                    </a:lnTo>
                    <a:lnTo>
                      <a:pt x="286" y="340"/>
                    </a:lnTo>
                    <a:lnTo>
                      <a:pt x="284" y="344"/>
                    </a:lnTo>
                    <a:lnTo>
                      <a:pt x="286" y="346"/>
                    </a:lnTo>
                    <a:lnTo>
                      <a:pt x="290" y="348"/>
                    </a:lnTo>
                    <a:lnTo>
                      <a:pt x="296" y="352"/>
                    </a:lnTo>
                    <a:lnTo>
                      <a:pt x="308" y="354"/>
                    </a:lnTo>
                    <a:lnTo>
                      <a:pt x="320" y="356"/>
                    </a:lnTo>
                    <a:lnTo>
                      <a:pt x="320" y="356"/>
                    </a:lnTo>
                    <a:lnTo>
                      <a:pt x="336" y="356"/>
                    </a:lnTo>
                    <a:lnTo>
                      <a:pt x="348" y="360"/>
                    </a:lnTo>
                    <a:lnTo>
                      <a:pt x="356" y="362"/>
                    </a:lnTo>
                    <a:lnTo>
                      <a:pt x="362" y="366"/>
                    </a:lnTo>
                    <a:lnTo>
                      <a:pt x="364" y="368"/>
                    </a:lnTo>
                    <a:lnTo>
                      <a:pt x="360" y="368"/>
                    </a:lnTo>
                    <a:lnTo>
                      <a:pt x="352" y="368"/>
                    </a:lnTo>
                    <a:lnTo>
                      <a:pt x="340" y="368"/>
                    </a:lnTo>
                    <a:lnTo>
                      <a:pt x="340" y="368"/>
                    </a:lnTo>
                    <a:lnTo>
                      <a:pt x="320" y="366"/>
                    </a:lnTo>
                    <a:lnTo>
                      <a:pt x="298" y="364"/>
                    </a:lnTo>
                    <a:lnTo>
                      <a:pt x="250" y="366"/>
                    </a:lnTo>
                    <a:lnTo>
                      <a:pt x="228" y="368"/>
                    </a:lnTo>
                    <a:lnTo>
                      <a:pt x="208" y="372"/>
                    </a:lnTo>
                    <a:lnTo>
                      <a:pt x="192" y="376"/>
                    </a:lnTo>
                    <a:lnTo>
                      <a:pt x="182" y="382"/>
                    </a:lnTo>
                    <a:lnTo>
                      <a:pt x="182" y="382"/>
                    </a:lnTo>
                    <a:lnTo>
                      <a:pt x="176" y="388"/>
                    </a:lnTo>
                    <a:lnTo>
                      <a:pt x="172" y="394"/>
                    </a:lnTo>
                    <a:lnTo>
                      <a:pt x="170" y="402"/>
                    </a:lnTo>
                    <a:lnTo>
                      <a:pt x="168" y="410"/>
                    </a:lnTo>
                    <a:lnTo>
                      <a:pt x="170" y="416"/>
                    </a:lnTo>
                    <a:lnTo>
                      <a:pt x="176" y="420"/>
                    </a:lnTo>
                    <a:lnTo>
                      <a:pt x="184" y="422"/>
                    </a:lnTo>
                    <a:lnTo>
                      <a:pt x="196" y="420"/>
                    </a:lnTo>
                    <a:lnTo>
                      <a:pt x="196" y="420"/>
                    </a:lnTo>
                    <a:lnTo>
                      <a:pt x="208" y="418"/>
                    </a:lnTo>
                    <a:lnTo>
                      <a:pt x="216" y="418"/>
                    </a:lnTo>
                    <a:lnTo>
                      <a:pt x="220" y="418"/>
                    </a:lnTo>
                    <a:lnTo>
                      <a:pt x="224" y="420"/>
                    </a:lnTo>
                    <a:lnTo>
                      <a:pt x="226" y="422"/>
                    </a:lnTo>
                    <a:lnTo>
                      <a:pt x="230" y="424"/>
                    </a:lnTo>
                    <a:lnTo>
                      <a:pt x="236" y="424"/>
                    </a:lnTo>
                    <a:lnTo>
                      <a:pt x="246" y="424"/>
                    </a:lnTo>
                    <a:lnTo>
                      <a:pt x="246" y="424"/>
                    </a:lnTo>
                    <a:lnTo>
                      <a:pt x="256" y="422"/>
                    </a:lnTo>
                    <a:lnTo>
                      <a:pt x="260" y="422"/>
                    </a:lnTo>
                    <a:lnTo>
                      <a:pt x="260" y="424"/>
                    </a:lnTo>
                    <a:lnTo>
                      <a:pt x="260" y="428"/>
                    </a:lnTo>
                    <a:lnTo>
                      <a:pt x="258" y="434"/>
                    </a:lnTo>
                    <a:lnTo>
                      <a:pt x="256" y="440"/>
                    </a:lnTo>
                    <a:lnTo>
                      <a:pt x="258" y="450"/>
                    </a:lnTo>
                    <a:lnTo>
                      <a:pt x="266" y="460"/>
                    </a:lnTo>
                    <a:lnTo>
                      <a:pt x="266" y="460"/>
                    </a:lnTo>
                    <a:lnTo>
                      <a:pt x="270" y="464"/>
                    </a:lnTo>
                    <a:lnTo>
                      <a:pt x="276" y="468"/>
                    </a:lnTo>
                    <a:lnTo>
                      <a:pt x="282" y="470"/>
                    </a:lnTo>
                    <a:lnTo>
                      <a:pt x="288" y="472"/>
                    </a:lnTo>
                    <a:lnTo>
                      <a:pt x="302" y="470"/>
                    </a:lnTo>
                    <a:lnTo>
                      <a:pt x="316" y="466"/>
                    </a:lnTo>
                    <a:lnTo>
                      <a:pt x="330" y="460"/>
                    </a:lnTo>
                    <a:lnTo>
                      <a:pt x="342" y="450"/>
                    </a:lnTo>
                    <a:lnTo>
                      <a:pt x="354" y="442"/>
                    </a:lnTo>
                    <a:lnTo>
                      <a:pt x="366" y="432"/>
                    </a:lnTo>
                    <a:lnTo>
                      <a:pt x="366" y="432"/>
                    </a:lnTo>
                    <a:lnTo>
                      <a:pt x="372" y="426"/>
                    </a:lnTo>
                    <a:lnTo>
                      <a:pt x="372" y="428"/>
                    </a:lnTo>
                    <a:lnTo>
                      <a:pt x="372" y="430"/>
                    </a:lnTo>
                    <a:lnTo>
                      <a:pt x="366" y="440"/>
                    </a:lnTo>
                    <a:lnTo>
                      <a:pt x="356" y="452"/>
                    </a:lnTo>
                    <a:lnTo>
                      <a:pt x="342" y="464"/>
                    </a:lnTo>
                    <a:lnTo>
                      <a:pt x="326" y="476"/>
                    </a:lnTo>
                    <a:lnTo>
                      <a:pt x="316" y="482"/>
                    </a:lnTo>
                    <a:lnTo>
                      <a:pt x="306" y="484"/>
                    </a:lnTo>
                    <a:lnTo>
                      <a:pt x="296" y="486"/>
                    </a:lnTo>
                    <a:lnTo>
                      <a:pt x="286" y="486"/>
                    </a:lnTo>
                    <a:lnTo>
                      <a:pt x="286" y="486"/>
                    </a:lnTo>
                    <a:lnTo>
                      <a:pt x="270" y="482"/>
                    </a:lnTo>
                    <a:lnTo>
                      <a:pt x="256" y="476"/>
                    </a:lnTo>
                    <a:lnTo>
                      <a:pt x="246" y="468"/>
                    </a:lnTo>
                    <a:lnTo>
                      <a:pt x="238" y="460"/>
                    </a:lnTo>
                    <a:lnTo>
                      <a:pt x="228" y="452"/>
                    </a:lnTo>
                    <a:lnTo>
                      <a:pt x="218" y="446"/>
                    </a:lnTo>
                    <a:lnTo>
                      <a:pt x="206" y="440"/>
                    </a:lnTo>
                    <a:lnTo>
                      <a:pt x="190" y="438"/>
                    </a:lnTo>
                    <a:lnTo>
                      <a:pt x="190" y="438"/>
                    </a:lnTo>
                    <a:lnTo>
                      <a:pt x="160" y="440"/>
                    </a:lnTo>
                    <a:lnTo>
                      <a:pt x="150" y="440"/>
                    </a:lnTo>
                    <a:lnTo>
                      <a:pt x="144" y="444"/>
                    </a:lnTo>
                    <a:lnTo>
                      <a:pt x="140" y="446"/>
                    </a:lnTo>
                    <a:lnTo>
                      <a:pt x="140" y="450"/>
                    </a:lnTo>
                    <a:lnTo>
                      <a:pt x="144" y="456"/>
                    </a:lnTo>
                    <a:lnTo>
                      <a:pt x="150" y="462"/>
                    </a:lnTo>
                    <a:lnTo>
                      <a:pt x="150" y="462"/>
                    </a:lnTo>
                    <a:lnTo>
                      <a:pt x="166" y="476"/>
                    </a:lnTo>
                    <a:lnTo>
                      <a:pt x="182" y="490"/>
                    </a:lnTo>
                    <a:lnTo>
                      <a:pt x="184" y="494"/>
                    </a:lnTo>
                    <a:lnTo>
                      <a:pt x="184" y="496"/>
                    </a:lnTo>
                    <a:lnTo>
                      <a:pt x="182" y="498"/>
                    </a:lnTo>
                    <a:lnTo>
                      <a:pt x="174" y="500"/>
                    </a:lnTo>
                    <a:lnTo>
                      <a:pt x="160" y="502"/>
                    </a:lnTo>
                    <a:lnTo>
                      <a:pt x="160" y="502"/>
                    </a:lnTo>
                    <a:lnTo>
                      <a:pt x="142" y="502"/>
                    </a:lnTo>
                    <a:lnTo>
                      <a:pt x="124" y="506"/>
                    </a:lnTo>
                    <a:lnTo>
                      <a:pt x="110" y="512"/>
                    </a:lnTo>
                    <a:lnTo>
                      <a:pt x="98" y="518"/>
                    </a:lnTo>
                    <a:lnTo>
                      <a:pt x="90" y="526"/>
                    </a:lnTo>
                    <a:lnTo>
                      <a:pt x="88" y="534"/>
                    </a:lnTo>
                    <a:lnTo>
                      <a:pt x="88" y="538"/>
                    </a:lnTo>
                    <a:lnTo>
                      <a:pt x="88" y="542"/>
                    </a:lnTo>
                    <a:lnTo>
                      <a:pt x="92" y="546"/>
                    </a:lnTo>
                    <a:lnTo>
                      <a:pt x="96" y="550"/>
                    </a:lnTo>
                    <a:lnTo>
                      <a:pt x="96" y="550"/>
                    </a:lnTo>
                    <a:lnTo>
                      <a:pt x="100" y="552"/>
                    </a:lnTo>
                    <a:lnTo>
                      <a:pt x="104" y="552"/>
                    </a:lnTo>
                    <a:lnTo>
                      <a:pt x="114" y="552"/>
                    </a:lnTo>
                    <a:lnTo>
                      <a:pt x="124" y="552"/>
                    </a:lnTo>
                    <a:lnTo>
                      <a:pt x="130" y="554"/>
                    </a:lnTo>
                    <a:lnTo>
                      <a:pt x="138" y="558"/>
                    </a:lnTo>
                    <a:lnTo>
                      <a:pt x="138" y="558"/>
                    </a:lnTo>
                    <a:lnTo>
                      <a:pt x="146" y="562"/>
                    </a:lnTo>
                    <a:lnTo>
                      <a:pt x="154" y="566"/>
                    </a:lnTo>
                    <a:lnTo>
                      <a:pt x="162" y="566"/>
                    </a:lnTo>
                    <a:lnTo>
                      <a:pt x="170" y="564"/>
                    </a:lnTo>
                    <a:lnTo>
                      <a:pt x="186" y="560"/>
                    </a:lnTo>
                    <a:lnTo>
                      <a:pt x="200" y="552"/>
                    </a:lnTo>
                    <a:lnTo>
                      <a:pt x="200" y="552"/>
                    </a:lnTo>
                    <a:lnTo>
                      <a:pt x="206" y="552"/>
                    </a:lnTo>
                    <a:lnTo>
                      <a:pt x="212" y="552"/>
                    </a:lnTo>
                    <a:lnTo>
                      <a:pt x="226" y="556"/>
                    </a:lnTo>
                    <a:lnTo>
                      <a:pt x="244" y="562"/>
                    </a:lnTo>
                    <a:lnTo>
                      <a:pt x="256" y="566"/>
                    </a:lnTo>
                    <a:lnTo>
                      <a:pt x="272" y="566"/>
                    </a:lnTo>
                    <a:lnTo>
                      <a:pt x="272" y="566"/>
                    </a:lnTo>
                    <a:lnTo>
                      <a:pt x="286" y="566"/>
                    </a:lnTo>
                    <a:lnTo>
                      <a:pt x="294" y="564"/>
                    </a:lnTo>
                    <a:lnTo>
                      <a:pt x="298" y="560"/>
                    </a:lnTo>
                    <a:lnTo>
                      <a:pt x="302" y="556"/>
                    </a:lnTo>
                    <a:lnTo>
                      <a:pt x="306" y="554"/>
                    </a:lnTo>
                    <a:lnTo>
                      <a:pt x="312" y="552"/>
                    </a:lnTo>
                    <a:lnTo>
                      <a:pt x="322" y="552"/>
                    </a:lnTo>
                    <a:lnTo>
                      <a:pt x="336" y="558"/>
                    </a:lnTo>
                    <a:lnTo>
                      <a:pt x="336" y="558"/>
                    </a:lnTo>
                    <a:lnTo>
                      <a:pt x="346" y="560"/>
                    </a:lnTo>
                    <a:lnTo>
                      <a:pt x="356" y="560"/>
                    </a:lnTo>
                    <a:lnTo>
                      <a:pt x="376" y="560"/>
                    </a:lnTo>
                    <a:lnTo>
                      <a:pt x="394" y="556"/>
                    </a:lnTo>
                    <a:lnTo>
                      <a:pt x="412" y="552"/>
                    </a:lnTo>
                    <a:lnTo>
                      <a:pt x="426" y="548"/>
                    </a:lnTo>
                    <a:lnTo>
                      <a:pt x="436" y="548"/>
                    </a:lnTo>
                    <a:lnTo>
                      <a:pt x="438" y="548"/>
                    </a:lnTo>
                    <a:lnTo>
                      <a:pt x="440" y="550"/>
                    </a:lnTo>
                    <a:lnTo>
                      <a:pt x="442" y="554"/>
                    </a:lnTo>
                    <a:lnTo>
                      <a:pt x="440" y="560"/>
                    </a:lnTo>
                    <a:lnTo>
                      <a:pt x="440" y="560"/>
                    </a:lnTo>
                    <a:lnTo>
                      <a:pt x="438" y="564"/>
                    </a:lnTo>
                    <a:lnTo>
                      <a:pt x="438" y="570"/>
                    </a:lnTo>
                    <a:lnTo>
                      <a:pt x="440" y="572"/>
                    </a:lnTo>
                    <a:lnTo>
                      <a:pt x="442" y="576"/>
                    </a:lnTo>
                    <a:lnTo>
                      <a:pt x="450" y="578"/>
                    </a:lnTo>
                    <a:lnTo>
                      <a:pt x="462" y="578"/>
                    </a:lnTo>
                    <a:lnTo>
                      <a:pt x="474" y="574"/>
                    </a:lnTo>
                    <a:lnTo>
                      <a:pt x="486" y="570"/>
                    </a:lnTo>
                    <a:lnTo>
                      <a:pt x="510" y="558"/>
                    </a:lnTo>
                    <a:lnTo>
                      <a:pt x="510" y="558"/>
                    </a:lnTo>
                    <a:lnTo>
                      <a:pt x="518" y="552"/>
                    </a:lnTo>
                    <a:lnTo>
                      <a:pt x="528" y="552"/>
                    </a:lnTo>
                    <a:lnTo>
                      <a:pt x="544" y="550"/>
                    </a:lnTo>
                    <a:lnTo>
                      <a:pt x="550" y="550"/>
                    </a:lnTo>
                    <a:lnTo>
                      <a:pt x="556" y="546"/>
                    </a:lnTo>
                    <a:lnTo>
                      <a:pt x="560" y="538"/>
                    </a:lnTo>
                    <a:lnTo>
                      <a:pt x="562" y="526"/>
                    </a:lnTo>
                    <a:lnTo>
                      <a:pt x="562" y="526"/>
                    </a:lnTo>
                    <a:lnTo>
                      <a:pt x="562" y="520"/>
                    </a:lnTo>
                    <a:lnTo>
                      <a:pt x="560" y="518"/>
                    </a:lnTo>
                    <a:lnTo>
                      <a:pt x="558" y="514"/>
                    </a:lnTo>
                    <a:lnTo>
                      <a:pt x="556" y="514"/>
                    </a:lnTo>
                    <a:lnTo>
                      <a:pt x="546" y="512"/>
                    </a:lnTo>
                    <a:lnTo>
                      <a:pt x="536" y="512"/>
                    </a:lnTo>
                    <a:lnTo>
                      <a:pt x="526" y="514"/>
                    </a:lnTo>
                    <a:lnTo>
                      <a:pt x="518" y="514"/>
                    </a:lnTo>
                    <a:lnTo>
                      <a:pt x="512" y="512"/>
                    </a:lnTo>
                    <a:lnTo>
                      <a:pt x="510" y="510"/>
                    </a:lnTo>
                    <a:lnTo>
                      <a:pt x="508" y="506"/>
                    </a:lnTo>
                    <a:lnTo>
                      <a:pt x="508" y="506"/>
                    </a:lnTo>
                    <a:lnTo>
                      <a:pt x="510" y="500"/>
                    </a:lnTo>
                    <a:lnTo>
                      <a:pt x="512" y="494"/>
                    </a:lnTo>
                    <a:lnTo>
                      <a:pt x="514" y="490"/>
                    </a:lnTo>
                    <a:lnTo>
                      <a:pt x="520" y="488"/>
                    </a:lnTo>
                    <a:lnTo>
                      <a:pt x="532" y="482"/>
                    </a:lnTo>
                    <a:lnTo>
                      <a:pt x="550" y="472"/>
                    </a:lnTo>
                    <a:lnTo>
                      <a:pt x="550" y="472"/>
                    </a:lnTo>
                    <a:lnTo>
                      <a:pt x="554" y="468"/>
                    </a:lnTo>
                    <a:lnTo>
                      <a:pt x="556" y="464"/>
                    </a:lnTo>
                    <a:lnTo>
                      <a:pt x="556" y="460"/>
                    </a:lnTo>
                    <a:lnTo>
                      <a:pt x="556" y="456"/>
                    </a:lnTo>
                    <a:lnTo>
                      <a:pt x="552" y="448"/>
                    </a:lnTo>
                    <a:lnTo>
                      <a:pt x="548" y="442"/>
                    </a:lnTo>
                    <a:lnTo>
                      <a:pt x="546" y="436"/>
                    </a:lnTo>
                    <a:lnTo>
                      <a:pt x="548" y="434"/>
                    </a:lnTo>
                    <a:lnTo>
                      <a:pt x="550" y="432"/>
                    </a:lnTo>
                    <a:lnTo>
                      <a:pt x="560" y="430"/>
                    </a:lnTo>
                    <a:lnTo>
                      <a:pt x="582" y="434"/>
                    </a:lnTo>
                    <a:lnTo>
                      <a:pt x="582" y="434"/>
                    </a:lnTo>
                    <a:lnTo>
                      <a:pt x="602" y="436"/>
                    </a:lnTo>
                    <a:lnTo>
                      <a:pt x="620" y="434"/>
                    </a:lnTo>
                    <a:lnTo>
                      <a:pt x="636" y="430"/>
                    </a:lnTo>
                    <a:lnTo>
                      <a:pt x="650" y="424"/>
                    </a:lnTo>
                    <a:lnTo>
                      <a:pt x="660" y="418"/>
                    </a:lnTo>
                    <a:lnTo>
                      <a:pt x="666" y="410"/>
                    </a:lnTo>
                    <a:lnTo>
                      <a:pt x="668" y="402"/>
                    </a:lnTo>
                    <a:lnTo>
                      <a:pt x="668" y="400"/>
                    </a:lnTo>
                    <a:lnTo>
                      <a:pt x="666" y="396"/>
                    </a:lnTo>
                    <a:lnTo>
                      <a:pt x="666" y="396"/>
                    </a:lnTo>
                    <a:lnTo>
                      <a:pt x="664" y="394"/>
                    </a:lnTo>
                    <a:lnTo>
                      <a:pt x="664" y="392"/>
                    </a:lnTo>
                    <a:lnTo>
                      <a:pt x="666" y="388"/>
                    </a:lnTo>
                    <a:lnTo>
                      <a:pt x="680" y="382"/>
                    </a:lnTo>
                    <a:lnTo>
                      <a:pt x="684" y="378"/>
                    </a:lnTo>
                    <a:lnTo>
                      <a:pt x="684" y="376"/>
                    </a:lnTo>
                    <a:lnTo>
                      <a:pt x="684" y="372"/>
                    </a:lnTo>
                    <a:lnTo>
                      <a:pt x="678" y="366"/>
                    </a:lnTo>
                    <a:lnTo>
                      <a:pt x="662" y="356"/>
                    </a:lnTo>
                    <a:lnTo>
                      <a:pt x="662" y="356"/>
                    </a:lnTo>
                    <a:lnTo>
                      <a:pt x="648" y="350"/>
                    </a:lnTo>
                    <a:lnTo>
                      <a:pt x="644" y="348"/>
                    </a:lnTo>
                    <a:lnTo>
                      <a:pt x="644" y="346"/>
                    </a:lnTo>
                    <a:lnTo>
                      <a:pt x="650" y="346"/>
                    </a:lnTo>
                    <a:lnTo>
                      <a:pt x="662" y="348"/>
                    </a:lnTo>
                    <a:lnTo>
                      <a:pt x="674" y="348"/>
                    </a:lnTo>
                    <a:lnTo>
                      <a:pt x="686" y="348"/>
                    </a:lnTo>
                    <a:lnTo>
                      <a:pt x="690" y="348"/>
                    </a:lnTo>
                    <a:lnTo>
                      <a:pt x="694" y="346"/>
                    </a:lnTo>
                    <a:lnTo>
                      <a:pt x="696" y="344"/>
                    </a:lnTo>
                    <a:lnTo>
                      <a:pt x="694" y="340"/>
                    </a:lnTo>
                    <a:lnTo>
                      <a:pt x="694" y="340"/>
                    </a:lnTo>
                    <a:lnTo>
                      <a:pt x="690" y="332"/>
                    </a:lnTo>
                    <a:lnTo>
                      <a:pt x="684" y="328"/>
                    </a:lnTo>
                    <a:lnTo>
                      <a:pt x="680" y="324"/>
                    </a:lnTo>
                    <a:lnTo>
                      <a:pt x="674" y="324"/>
                    </a:lnTo>
                    <a:lnTo>
                      <a:pt x="658" y="326"/>
                    </a:lnTo>
                    <a:lnTo>
                      <a:pt x="638" y="328"/>
                    </a:lnTo>
                    <a:lnTo>
                      <a:pt x="638" y="328"/>
                    </a:lnTo>
                    <a:lnTo>
                      <a:pt x="614" y="328"/>
                    </a:lnTo>
                    <a:lnTo>
                      <a:pt x="592" y="328"/>
                    </a:lnTo>
                    <a:lnTo>
                      <a:pt x="584" y="328"/>
                    </a:lnTo>
                    <a:lnTo>
                      <a:pt x="578" y="326"/>
                    </a:lnTo>
                    <a:lnTo>
                      <a:pt x="576" y="324"/>
                    </a:lnTo>
                    <a:lnTo>
                      <a:pt x="580" y="320"/>
                    </a:lnTo>
                    <a:lnTo>
                      <a:pt x="580" y="320"/>
                    </a:lnTo>
                    <a:lnTo>
                      <a:pt x="588" y="318"/>
                    </a:lnTo>
                    <a:lnTo>
                      <a:pt x="602" y="314"/>
                    </a:lnTo>
                    <a:lnTo>
                      <a:pt x="644" y="312"/>
                    </a:lnTo>
                    <a:lnTo>
                      <a:pt x="692" y="310"/>
                    </a:lnTo>
                    <a:lnTo>
                      <a:pt x="730" y="306"/>
                    </a:lnTo>
                    <a:lnTo>
                      <a:pt x="730" y="306"/>
                    </a:lnTo>
                    <a:lnTo>
                      <a:pt x="742" y="304"/>
                    </a:lnTo>
                    <a:lnTo>
                      <a:pt x="750" y="300"/>
                    </a:lnTo>
                    <a:lnTo>
                      <a:pt x="752" y="296"/>
                    </a:lnTo>
                    <a:lnTo>
                      <a:pt x="752" y="290"/>
                    </a:lnTo>
                    <a:lnTo>
                      <a:pt x="752" y="284"/>
                    </a:lnTo>
                    <a:lnTo>
                      <a:pt x="754" y="284"/>
                    </a:lnTo>
                    <a:lnTo>
                      <a:pt x="762" y="286"/>
                    </a:lnTo>
                    <a:lnTo>
                      <a:pt x="762" y="286"/>
                    </a:lnTo>
                    <a:lnTo>
                      <a:pt x="770" y="290"/>
                    </a:lnTo>
                    <a:lnTo>
                      <a:pt x="780" y="292"/>
                    </a:lnTo>
                    <a:lnTo>
                      <a:pt x="790" y="294"/>
                    </a:lnTo>
                    <a:lnTo>
                      <a:pt x="800" y="292"/>
                    </a:lnTo>
                    <a:lnTo>
                      <a:pt x="812" y="290"/>
                    </a:lnTo>
                    <a:lnTo>
                      <a:pt x="822" y="286"/>
                    </a:lnTo>
                    <a:lnTo>
                      <a:pt x="832" y="278"/>
                    </a:lnTo>
                    <a:lnTo>
                      <a:pt x="842" y="270"/>
                    </a:lnTo>
                    <a:lnTo>
                      <a:pt x="842" y="270"/>
                    </a:lnTo>
                    <a:lnTo>
                      <a:pt x="852" y="260"/>
                    </a:lnTo>
                    <a:lnTo>
                      <a:pt x="866" y="248"/>
                    </a:lnTo>
                    <a:lnTo>
                      <a:pt x="882" y="238"/>
                    </a:lnTo>
                    <a:lnTo>
                      <a:pt x="902" y="228"/>
                    </a:lnTo>
                    <a:lnTo>
                      <a:pt x="954" y="204"/>
                    </a:lnTo>
                    <a:lnTo>
                      <a:pt x="1020" y="178"/>
                    </a:lnTo>
                    <a:lnTo>
                      <a:pt x="1020" y="178"/>
                    </a:lnTo>
                    <a:lnTo>
                      <a:pt x="1076" y="154"/>
                    </a:lnTo>
                    <a:lnTo>
                      <a:pt x="1092" y="146"/>
                    </a:lnTo>
                    <a:lnTo>
                      <a:pt x="1098" y="142"/>
                    </a:lnTo>
                    <a:lnTo>
                      <a:pt x="1098" y="140"/>
                    </a:lnTo>
                    <a:lnTo>
                      <a:pt x="1094" y="140"/>
                    </a:lnTo>
                    <a:lnTo>
                      <a:pt x="1084" y="140"/>
                    </a:lnTo>
                    <a:lnTo>
                      <a:pt x="1038" y="142"/>
                    </a:lnTo>
                    <a:lnTo>
                      <a:pt x="1038" y="142"/>
                    </a:lnTo>
                    <a:lnTo>
                      <a:pt x="1014" y="144"/>
                    </a:lnTo>
                    <a:lnTo>
                      <a:pt x="1002" y="144"/>
                    </a:lnTo>
                    <a:lnTo>
                      <a:pt x="1000" y="142"/>
                    </a:lnTo>
                    <a:lnTo>
                      <a:pt x="1000" y="142"/>
                    </a:lnTo>
                    <a:lnTo>
                      <a:pt x="1006" y="138"/>
                    </a:lnTo>
                    <a:lnTo>
                      <a:pt x="1034" y="130"/>
                    </a:lnTo>
                    <a:lnTo>
                      <a:pt x="1072" y="122"/>
                    </a:lnTo>
                    <a:lnTo>
                      <a:pt x="1072" y="122"/>
                    </a:lnTo>
                    <a:lnTo>
                      <a:pt x="1118" y="112"/>
                    </a:lnTo>
                    <a:lnTo>
                      <a:pt x="1172" y="100"/>
                    </a:lnTo>
                    <a:lnTo>
                      <a:pt x="1198" y="92"/>
                    </a:lnTo>
                    <a:lnTo>
                      <a:pt x="1218" y="84"/>
                    </a:lnTo>
                    <a:lnTo>
                      <a:pt x="1232" y="76"/>
                    </a:lnTo>
                    <a:lnTo>
                      <a:pt x="1236" y="72"/>
                    </a:lnTo>
                    <a:lnTo>
                      <a:pt x="1236" y="68"/>
                    </a:lnTo>
                    <a:lnTo>
                      <a:pt x="1236" y="68"/>
                    </a:lnTo>
                    <a:lnTo>
                      <a:pt x="1236" y="64"/>
                    </a:lnTo>
                    <a:lnTo>
                      <a:pt x="1234" y="62"/>
                    </a:lnTo>
                    <a:lnTo>
                      <a:pt x="1224" y="58"/>
                    </a:lnTo>
                    <a:lnTo>
                      <a:pt x="1210" y="58"/>
                    </a:lnTo>
                    <a:lnTo>
                      <a:pt x="1196" y="56"/>
                    </a:lnTo>
                    <a:lnTo>
                      <a:pt x="1182" y="56"/>
                    </a:lnTo>
                    <a:lnTo>
                      <a:pt x="1168" y="54"/>
                    </a:lnTo>
                    <a:lnTo>
                      <a:pt x="1160" y="50"/>
                    </a:lnTo>
                    <a:lnTo>
                      <a:pt x="1158" y="48"/>
                    </a:lnTo>
                    <a:lnTo>
                      <a:pt x="1156" y="44"/>
                    </a:lnTo>
                    <a:lnTo>
                      <a:pt x="1156" y="44"/>
                    </a:lnTo>
                    <a:lnTo>
                      <a:pt x="1156" y="40"/>
                    </a:lnTo>
                    <a:lnTo>
                      <a:pt x="1154" y="36"/>
                    </a:lnTo>
                    <a:lnTo>
                      <a:pt x="1146" y="30"/>
                    </a:lnTo>
                    <a:lnTo>
                      <a:pt x="1136" y="26"/>
                    </a:lnTo>
                    <a:lnTo>
                      <a:pt x="1122" y="24"/>
                    </a:lnTo>
                    <a:lnTo>
                      <a:pt x="1094" y="20"/>
                    </a:lnTo>
                    <a:lnTo>
                      <a:pt x="1078" y="20"/>
                    </a:lnTo>
                    <a:lnTo>
                      <a:pt x="1078" y="20"/>
                    </a:lnTo>
                    <a:lnTo>
                      <a:pt x="1062" y="22"/>
                    </a:lnTo>
                    <a:lnTo>
                      <a:pt x="1050" y="22"/>
                    </a:lnTo>
                    <a:lnTo>
                      <a:pt x="1038" y="22"/>
                    </a:lnTo>
                    <a:lnTo>
                      <a:pt x="1018" y="30"/>
                    </a:lnTo>
                    <a:lnTo>
                      <a:pt x="1018" y="30"/>
                    </a:lnTo>
                    <a:lnTo>
                      <a:pt x="1004" y="34"/>
                    </a:lnTo>
                    <a:lnTo>
                      <a:pt x="990" y="38"/>
                    </a:lnTo>
                    <a:lnTo>
                      <a:pt x="962" y="40"/>
                    </a:lnTo>
                    <a:lnTo>
                      <a:pt x="948" y="40"/>
                    </a:lnTo>
                    <a:lnTo>
                      <a:pt x="948" y="40"/>
                    </a:lnTo>
                    <a:lnTo>
                      <a:pt x="948" y="38"/>
                    </a:lnTo>
                    <a:lnTo>
                      <a:pt x="958" y="36"/>
                    </a:lnTo>
                    <a:lnTo>
                      <a:pt x="958" y="36"/>
                    </a:lnTo>
                    <a:lnTo>
                      <a:pt x="986" y="30"/>
                    </a:lnTo>
                    <a:lnTo>
                      <a:pt x="1004" y="24"/>
                    </a:lnTo>
                    <a:lnTo>
                      <a:pt x="1008" y="22"/>
                    </a:lnTo>
                    <a:lnTo>
                      <a:pt x="1008" y="20"/>
                    </a:lnTo>
                    <a:lnTo>
                      <a:pt x="1006" y="20"/>
                    </a:lnTo>
                    <a:lnTo>
                      <a:pt x="998" y="18"/>
                    </a:lnTo>
                    <a:lnTo>
                      <a:pt x="980" y="16"/>
                    </a:lnTo>
                    <a:lnTo>
                      <a:pt x="980" y="16"/>
                    </a:lnTo>
                    <a:lnTo>
                      <a:pt x="958" y="16"/>
                    </a:lnTo>
                    <a:lnTo>
                      <a:pt x="942" y="14"/>
                    </a:lnTo>
                    <a:lnTo>
                      <a:pt x="912" y="6"/>
                    </a:lnTo>
                    <a:lnTo>
                      <a:pt x="900" y="2"/>
                    </a:lnTo>
                    <a:lnTo>
                      <a:pt x="888" y="0"/>
                    </a:lnTo>
                    <a:lnTo>
                      <a:pt x="874" y="0"/>
                    </a:lnTo>
                    <a:lnTo>
                      <a:pt x="858" y="2"/>
                    </a:lnTo>
                    <a:lnTo>
                      <a:pt x="858" y="2"/>
                    </a:lnTo>
                    <a:lnTo>
                      <a:pt x="830" y="4"/>
                    </a:lnTo>
                    <a:lnTo>
                      <a:pt x="808" y="4"/>
                    </a:lnTo>
                    <a:lnTo>
                      <a:pt x="788" y="4"/>
                    </a:lnTo>
                    <a:lnTo>
                      <a:pt x="776" y="6"/>
                    </a:lnTo>
                    <a:lnTo>
                      <a:pt x="762" y="10"/>
                    </a:lnTo>
                    <a:lnTo>
                      <a:pt x="762" y="10"/>
                    </a:lnTo>
                    <a:lnTo>
                      <a:pt x="746" y="14"/>
                    </a:lnTo>
                    <a:lnTo>
                      <a:pt x="728" y="14"/>
                    </a:lnTo>
                    <a:lnTo>
                      <a:pt x="690" y="10"/>
                    </a:lnTo>
                    <a:lnTo>
                      <a:pt x="666" y="10"/>
                    </a:lnTo>
                    <a:lnTo>
                      <a:pt x="640" y="10"/>
                    </a:lnTo>
                    <a:lnTo>
                      <a:pt x="608" y="12"/>
                    </a:lnTo>
                    <a:lnTo>
                      <a:pt x="574" y="20"/>
                    </a:lnTo>
                    <a:lnTo>
                      <a:pt x="574" y="20"/>
                    </a:lnTo>
                    <a:lnTo>
                      <a:pt x="556" y="22"/>
                    </a:lnTo>
                    <a:lnTo>
                      <a:pt x="540" y="22"/>
                    </a:lnTo>
                    <a:lnTo>
                      <a:pt x="526" y="20"/>
                    </a:lnTo>
                    <a:lnTo>
                      <a:pt x="514" y="16"/>
                    </a:lnTo>
                    <a:lnTo>
                      <a:pt x="500" y="14"/>
                    </a:lnTo>
                    <a:lnTo>
                      <a:pt x="490" y="12"/>
                    </a:lnTo>
                    <a:lnTo>
                      <a:pt x="478" y="14"/>
                    </a:lnTo>
                    <a:lnTo>
                      <a:pt x="466" y="18"/>
                    </a:lnTo>
                    <a:lnTo>
                      <a:pt x="466" y="18"/>
                    </a:lnTo>
                    <a:lnTo>
                      <a:pt x="454" y="22"/>
                    </a:lnTo>
                    <a:lnTo>
                      <a:pt x="442" y="24"/>
                    </a:lnTo>
                    <a:lnTo>
                      <a:pt x="432" y="24"/>
                    </a:lnTo>
                    <a:lnTo>
                      <a:pt x="422" y="24"/>
                    </a:lnTo>
                    <a:lnTo>
                      <a:pt x="416" y="22"/>
                    </a:lnTo>
                    <a:lnTo>
                      <a:pt x="412" y="24"/>
                    </a:lnTo>
                    <a:lnTo>
                      <a:pt x="416" y="28"/>
                    </a:lnTo>
                    <a:lnTo>
                      <a:pt x="424" y="36"/>
                    </a:lnTo>
                    <a:lnTo>
                      <a:pt x="424" y="36"/>
                    </a:lnTo>
                    <a:lnTo>
                      <a:pt x="430" y="44"/>
                    </a:lnTo>
                    <a:lnTo>
                      <a:pt x="430" y="46"/>
                    </a:lnTo>
                    <a:lnTo>
                      <a:pt x="430" y="48"/>
                    </a:lnTo>
                    <a:lnTo>
                      <a:pt x="424" y="48"/>
                    </a:lnTo>
                    <a:lnTo>
                      <a:pt x="414" y="46"/>
                    </a:lnTo>
                    <a:lnTo>
                      <a:pt x="404" y="44"/>
                    </a:lnTo>
                    <a:lnTo>
                      <a:pt x="392" y="42"/>
                    </a:lnTo>
                    <a:lnTo>
                      <a:pt x="384" y="44"/>
                    </a:lnTo>
                    <a:lnTo>
                      <a:pt x="380" y="46"/>
                    </a:lnTo>
                    <a:lnTo>
                      <a:pt x="378" y="50"/>
                    </a:lnTo>
                    <a:lnTo>
                      <a:pt x="378" y="50"/>
                    </a:lnTo>
                    <a:lnTo>
                      <a:pt x="376" y="58"/>
                    </a:lnTo>
                    <a:lnTo>
                      <a:pt x="372" y="62"/>
                    </a:lnTo>
                    <a:lnTo>
                      <a:pt x="366" y="66"/>
                    </a:lnTo>
                    <a:lnTo>
                      <a:pt x="360" y="68"/>
                    </a:lnTo>
                    <a:lnTo>
                      <a:pt x="352" y="70"/>
                    </a:lnTo>
                    <a:lnTo>
                      <a:pt x="340" y="70"/>
                    </a:lnTo>
                    <a:lnTo>
                      <a:pt x="312" y="68"/>
                    </a:lnTo>
                    <a:lnTo>
                      <a:pt x="312" y="68"/>
                    </a:lnTo>
                    <a:lnTo>
                      <a:pt x="300" y="66"/>
                    </a:lnTo>
                    <a:lnTo>
                      <a:pt x="292" y="64"/>
                    </a:lnTo>
                    <a:lnTo>
                      <a:pt x="290" y="60"/>
                    </a:lnTo>
                    <a:lnTo>
                      <a:pt x="290" y="58"/>
                    </a:lnTo>
                    <a:lnTo>
                      <a:pt x="290" y="56"/>
                    </a:lnTo>
                    <a:lnTo>
                      <a:pt x="288" y="54"/>
                    </a:lnTo>
                    <a:lnTo>
                      <a:pt x="280" y="52"/>
                    </a:lnTo>
                    <a:lnTo>
                      <a:pt x="264" y="52"/>
                    </a:lnTo>
                    <a:lnTo>
                      <a:pt x="264" y="52"/>
                    </a:lnTo>
                    <a:lnTo>
                      <a:pt x="250" y="52"/>
                    </a:lnTo>
                    <a:lnTo>
                      <a:pt x="244" y="52"/>
                    </a:lnTo>
                    <a:lnTo>
                      <a:pt x="244" y="56"/>
                    </a:lnTo>
                    <a:lnTo>
                      <a:pt x="246" y="60"/>
                    </a:lnTo>
                    <a:lnTo>
                      <a:pt x="248" y="64"/>
                    </a:lnTo>
                    <a:lnTo>
                      <a:pt x="248" y="66"/>
                    </a:lnTo>
                    <a:lnTo>
                      <a:pt x="248" y="68"/>
                    </a:lnTo>
                    <a:lnTo>
                      <a:pt x="240" y="72"/>
                    </a:lnTo>
                    <a:lnTo>
                      <a:pt x="224" y="76"/>
                    </a:lnTo>
                    <a:lnTo>
                      <a:pt x="224" y="76"/>
                    </a:lnTo>
                    <a:lnTo>
                      <a:pt x="208" y="78"/>
                    </a:lnTo>
                    <a:lnTo>
                      <a:pt x="206" y="78"/>
                    </a:lnTo>
                    <a:lnTo>
                      <a:pt x="206" y="80"/>
                    </a:lnTo>
                    <a:lnTo>
                      <a:pt x="212" y="82"/>
                    </a:lnTo>
                    <a:lnTo>
                      <a:pt x="224" y="86"/>
                    </a:lnTo>
                    <a:lnTo>
                      <a:pt x="248" y="92"/>
                    </a:lnTo>
                    <a:lnTo>
                      <a:pt x="254" y="94"/>
                    </a:lnTo>
                    <a:lnTo>
                      <a:pt x="252" y="96"/>
                    </a:lnTo>
                    <a:lnTo>
                      <a:pt x="248" y="98"/>
                    </a:lnTo>
                    <a:lnTo>
                      <a:pt x="248" y="98"/>
                    </a:lnTo>
                    <a:lnTo>
                      <a:pt x="238" y="98"/>
                    </a:lnTo>
                    <a:lnTo>
                      <a:pt x="228" y="98"/>
                    </a:lnTo>
                    <a:lnTo>
                      <a:pt x="206" y="92"/>
                    </a:lnTo>
                    <a:lnTo>
                      <a:pt x="194" y="90"/>
                    </a:lnTo>
                    <a:lnTo>
                      <a:pt x="180" y="88"/>
                    </a:lnTo>
                    <a:lnTo>
                      <a:pt x="166" y="86"/>
                    </a:lnTo>
                    <a:lnTo>
                      <a:pt x="146" y="88"/>
                    </a:lnTo>
                    <a:lnTo>
                      <a:pt x="146" y="88"/>
                    </a:lnTo>
                    <a:lnTo>
                      <a:pt x="130" y="92"/>
                    </a:lnTo>
                    <a:lnTo>
                      <a:pt x="120" y="94"/>
                    </a:lnTo>
                    <a:lnTo>
                      <a:pt x="112" y="98"/>
                    </a:lnTo>
                    <a:lnTo>
                      <a:pt x="108" y="102"/>
                    </a:lnTo>
                    <a:lnTo>
                      <a:pt x="104" y="106"/>
                    </a:lnTo>
                    <a:lnTo>
                      <a:pt x="100" y="106"/>
                    </a:lnTo>
                    <a:lnTo>
                      <a:pt x="92" y="108"/>
                    </a:lnTo>
                    <a:lnTo>
                      <a:pt x="80" y="106"/>
                    </a:lnTo>
                    <a:lnTo>
                      <a:pt x="80" y="106"/>
                    </a:lnTo>
                    <a:lnTo>
                      <a:pt x="66" y="104"/>
                    </a:lnTo>
                    <a:lnTo>
                      <a:pt x="50" y="104"/>
                    </a:lnTo>
                    <a:lnTo>
                      <a:pt x="36" y="108"/>
                    </a:lnTo>
                    <a:lnTo>
                      <a:pt x="22" y="112"/>
                    </a:lnTo>
                    <a:lnTo>
                      <a:pt x="12" y="118"/>
                    </a:lnTo>
                    <a:lnTo>
                      <a:pt x="4" y="124"/>
                    </a:lnTo>
                    <a:lnTo>
                      <a:pt x="0" y="130"/>
                    </a:lnTo>
                    <a:lnTo>
                      <a:pt x="2" y="134"/>
                    </a:lnTo>
                    <a:lnTo>
                      <a:pt x="4" y="138"/>
                    </a:lnTo>
                    <a:lnTo>
                      <a:pt x="4" y="138"/>
                    </a:lnTo>
                    <a:lnTo>
                      <a:pt x="8" y="142"/>
                    </a:lnTo>
                    <a:lnTo>
                      <a:pt x="12" y="144"/>
                    </a:lnTo>
                    <a:lnTo>
                      <a:pt x="16" y="144"/>
                    </a:lnTo>
                    <a:lnTo>
                      <a:pt x="22" y="144"/>
                    </a:lnTo>
                    <a:lnTo>
                      <a:pt x="32" y="144"/>
                    </a:lnTo>
                    <a:lnTo>
                      <a:pt x="36" y="144"/>
                    </a:lnTo>
                    <a:lnTo>
                      <a:pt x="44" y="148"/>
                    </a:lnTo>
                    <a:lnTo>
                      <a:pt x="44" y="148"/>
                    </a:lnTo>
                    <a:close/>
                  </a:path>
                </a:pathLst>
              </a:custGeom>
              <a:grpFill/>
              <a:ln w="6350">
                <a:noFill/>
                <a:round/>
                <a:headEnd/>
                <a:tailEnd/>
              </a:ln>
            </p:spPr>
            <p:txBody>
              <a:bodyPr/>
              <a:lstStyle/>
              <a:p>
                <a:endParaRPr lang="da-DK" b="1"/>
              </a:p>
            </p:txBody>
          </p:sp>
          <p:sp>
            <p:nvSpPr>
              <p:cNvPr id="52" name="Freeform 6107">
                <a:extLst>
                  <a:ext uri="{FF2B5EF4-FFF2-40B4-BE49-F238E27FC236}">
                    <a16:creationId xmlns:a16="http://schemas.microsoft.com/office/drawing/2014/main" id="{9C1D5E21-D5BA-44EA-AEFA-9B8B8D88799E}"/>
                  </a:ext>
                </a:extLst>
              </p:cNvPr>
              <p:cNvSpPr>
                <a:spLocks/>
              </p:cNvSpPr>
              <p:nvPr/>
            </p:nvSpPr>
            <p:spPr bwMode="auto">
              <a:xfrm>
                <a:off x="2335530" y="1211263"/>
                <a:ext cx="121920" cy="48260"/>
              </a:xfrm>
              <a:custGeom>
                <a:avLst/>
                <a:gdLst/>
                <a:ahLst/>
                <a:cxnLst>
                  <a:cxn ang="0">
                    <a:pos x="2" y="16"/>
                  </a:cxn>
                  <a:cxn ang="0">
                    <a:pos x="2" y="16"/>
                  </a:cxn>
                  <a:cxn ang="0">
                    <a:pos x="0" y="24"/>
                  </a:cxn>
                  <a:cxn ang="0">
                    <a:pos x="2" y="30"/>
                  </a:cxn>
                  <a:cxn ang="0">
                    <a:pos x="6" y="34"/>
                  </a:cxn>
                  <a:cxn ang="0">
                    <a:pos x="18" y="38"/>
                  </a:cxn>
                  <a:cxn ang="0">
                    <a:pos x="18" y="38"/>
                  </a:cxn>
                  <a:cxn ang="0">
                    <a:pos x="22" y="42"/>
                  </a:cxn>
                  <a:cxn ang="0">
                    <a:pos x="26" y="46"/>
                  </a:cxn>
                  <a:cxn ang="0">
                    <a:pos x="26" y="52"/>
                  </a:cxn>
                  <a:cxn ang="0">
                    <a:pos x="28" y="56"/>
                  </a:cxn>
                  <a:cxn ang="0">
                    <a:pos x="30" y="62"/>
                  </a:cxn>
                  <a:cxn ang="0">
                    <a:pos x="36" y="66"/>
                  </a:cxn>
                  <a:cxn ang="0">
                    <a:pos x="46" y="72"/>
                  </a:cxn>
                  <a:cxn ang="0">
                    <a:pos x="46" y="72"/>
                  </a:cxn>
                  <a:cxn ang="0">
                    <a:pos x="56" y="76"/>
                  </a:cxn>
                  <a:cxn ang="0">
                    <a:pos x="66" y="76"/>
                  </a:cxn>
                  <a:cxn ang="0">
                    <a:pos x="72" y="76"/>
                  </a:cxn>
                  <a:cxn ang="0">
                    <a:pos x="80" y="74"/>
                  </a:cxn>
                  <a:cxn ang="0">
                    <a:pos x="94" y="68"/>
                  </a:cxn>
                  <a:cxn ang="0">
                    <a:pos x="104" y="66"/>
                  </a:cxn>
                  <a:cxn ang="0">
                    <a:pos x="118" y="68"/>
                  </a:cxn>
                  <a:cxn ang="0">
                    <a:pos x="118" y="68"/>
                  </a:cxn>
                  <a:cxn ang="0">
                    <a:pos x="148" y="70"/>
                  </a:cxn>
                  <a:cxn ang="0">
                    <a:pos x="176" y="72"/>
                  </a:cxn>
                  <a:cxn ang="0">
                    <a:pos x="184" y="70"/>
                  </a:cxn>
                  <a:cxn ang="0">
                    <a:pos x="192" y="68"/>
                  </a:cxn>
                  <a:cxn ang="0">
                    <a:pos x="192" y="66"/>
                  </a:cxn>
                  <a:cxn ang="0">
                    <a:pos x="192" y="62"/>
                  </a:cxn>
                  <a:cxn ang="0">
                    <a:pos x="188" y="58"/>
                  </a:cxn>
                  <a:cxn ang="0">
                    <a:pos x="188" y="58"/>
                  </a:cxn>
                  <a:cxn ang="0">
                    <a:pos x="174" y="42"/>
                  </a:cxn>
                  <a:cxn ang="0">
                    <a:pos x="166" y="34"/>
                  </a:cxn>
                  <a:cxn ang="0">
                    <a:pos x="156" y="26"/>
                  </a:cxn>
                  <a:cxn ang="0">
                    <a:pos x="144" y="18"/>
                  </a:cxn>
                  <a:cxn ang="0">
                    <a:pos x="130" y="12"/>
                  </a:cxn>
                  <a:cxn ang="0">
                    <a:pos x="114" y="10"/>
                  </a:cxn>
                  <a:cxn ang="0">
                    <a:pos x="96" y="10"/>
                  </a:cxn>
                  <a:cxn ang="0">
                    <a:pos x="96" y="10"/>
                  </a:cxn>
                  <a:cxn ang="0">
                    <a:pos x="76" y="8"/>
                  </a:cxn>
                  <a:cxn ang="0">
                    <a:pos x="58" y="6"/>
                  </a:cxn>
                  <a:cxn ang="0">
                    <a:pos x="30" y="2"/>
                  </a:cxn>
                  <a:cxn ang="0">
                    <a:pos x="18" y="0"/>
                  </a:cxn>
                  <a:cxn ang="0">
                    <a:pos x="10" y="2"/>
                  </a:cxn>
                  <a:cxn ang="0">
                    <a:pos x="8" y="4"/>
                  </a:cxn>
                  <a:cxn ang="0">
                    <a:pos x="4" y="6"/>
                  </a:cxn>
                  <a:cxn ang="0">
                    <a:pos x="2" y="16"/>
                  </a:cxn>
                  <a:cxn ang="0">
                    <a:pos x="2" y="16"/>
                  </a:cxn>
                </a:cxnLst>
                <a:rect l="0" t="0" r="r" b="b"/>
                <a:pathLst>
                  <a:path w="192" h="76">
                    <a:moveTo>
                      <a:pt x="2" y="16"/>
                    </a:moveTo>
                    <a:lnTo>
                      <a:pt x="2" y="16"/>
                    </a:lnTo>
                    <a:lnTo>
                      <a:pt x="0" y="24"/>
                    </a:lnTo>
                    <a:lnTo>
                      <a:pt x="2" y="30"/>
                    </a:lnTo>
                    <a:lnTo>
                      <a:pt x="6" y="34"/>
                    </a:lnTo>
                    <a:lnTo>
                      <a:pt x="18" y="38"/>
                    </a:lnTo>
                    <a:lnTo>
                      <a:pt x="18" y="38"/>
                    </a:lnTo>
                    <a:lnTo>
                      <a:pt x="22" y="42"/>
                    </a:lnTo>
                    <a:lnTo>
                      <a:pt x="26" y="46"/>
                    </a:lnTo>
                    <a:lnTo>
                      <a:pt x="26" y="52"/>
                    </a:lnTo>
                    <a:lnTo>
                      <a:pt x="28" y="56"/>
                    </a:lnTo>
                    <a:lnTo>
                      <a:pt x="30" y="62"/>
                    </a:lnTo>
                    <a:lnTo>
                      <a:pt x="36" y="66"/>
                    </a:lnTo>
                    <a:lnTo>
                      <a:pt x="46" y="72"/>
                    </a:lnTo>
                    <a:lnTo>
                      <a:pt x="46" y="72"/>
                    </a:lnTo>
                    <a:lnTo>
                      <a:pt x="56" y="76"/>
                    </a:lnTo>
                    <a:lnTo>
                      <a:pt x="66" y="76"/>
                    </a:lnTo>
                    <a:lnTo>
                      <a:pt x="72" y="76"/>
                    </a:lnTo>
                    <a:lnTo>
                      <a:pt x="80" y="74"/>
                    </a:lnTo>
                    <a:lnTo>
                      <a:pt x="94" y="68"/>
                    </a:lnTo>
                    <a:lnTo>
                      <a:pt x="104" y="66"/>
                    </a:lnTo>
                    <a:lnTo>
                      <a:pt x="118" y="68"/>
                    </a:lnTo>
                    <a:lnTo>
                      <a:pt x="118" y="68"/>
                    </a:lnTo>
                    <a:lnTo>
                      <a:pt x="148" y="70"/>
                    </a:lnTo>
                    <a:lnTo>
                      <a:pt x="176" y="72"/>
                    </a:lnTo>
                    <a:lnTo>
                      <a:pt x="184" y="70"/>
                    </a:lnTo>
                    <a:lnTo>
                      <a:pt x="192" y="68"/>
                    </a:lnTo>
                    <a:lnTo>
                      <a:pt x="192" y="66"/>
                    </a:lnTo>
                    <a:lnTo>
                      <a:pt x="192" y="62"/>
                    </a:lnTo>
                    <a:lnTo>
                      <a:pt x="188" y="58"/>
                    </a:lnTo>
                    <a:lnTo>
                      <a:pt x="188" y="58"/>
                    </a:lnTo>
                    <a:lnTo>
                      <a:pt x="174" y="42"/>
                    </a:lnTo>
                    <a:lnTo>
                      <a:pt x="166" y="34"/>
                    </a:lnTo>
                    <a:lnTo>
                      <a:pt x="156" y="26"/>
                    </a:lnTo>
                    <a:lnTo>
                      <a:pt x="144" y="18"/>
                    </a:lnTo>
                    <a:lnTo>
                      <a:pt x="130" y="12"/>
                    </a:lnTo>
                    <a:lnTo>
                      <a:pt x="114" y="10"/>
                    </a:lnTo>
                    <a:lnTo>
                      <a:pt x="96" y="10"/>
                    </a:lnTo>
                    <a:lnTo>
                      <a:pt x="96" y="10"/>
                    </a:lnTo>
                    <a:lnTo>
                      <a:pt x="76" y="8"/>
                    </a:lnTo>
                    <a:lnTo>
                      <a:pt x="58" y="6"/>
                    </a:lnTo>
                    <a:lnTo>
                      <a:pt x="30" y="2"/>
                    </a:lnTo>
                    <a:lnTo>
                      <a:pt x="18" y="0"/>
                    </a:lnTo>
                    <a:lnTo>
                      <a:pt x="10" y="2"/>
                    </a:lnTo>
                    <a:lnTo>
                      <a:pt x="8" y="4"/>
                    </a:lnTo>
                    <a:lnTo>
                      <a:pt x="4" y="6"/>
                    </a:lnTo>
                    <a:lnTo>
                      <a:pt x="2" y="16"/>
                    </a:lnTo>
                    <a:lnTo>
                      <a:pt x="2" y="16"/>
                    </a:lnTo>
                    <a:close/>
                  </a:path>
                </a:pathLst>
              </a:custGeom>
              <a:grpFill/>
              <a:ln w="6350">
                <a:noFill/>
                <a:round/>
                <a:headEnd/>
                <a:tailEnd/>
              </a:ln>
            </p:spPr>
            <p:txBody>
              <a:bodyPr/>
              <a:lstStyle/>
              <a:p>
                <a:endParaRPr lang="da-DK" b="1"/>
              </a:p>
            </p:txBody>
          </p:sp>
          <p:sp>
            <p:nvSpPr>
              <p:cNvPr id="53" name="Freeform 6108">
                <a:extLst>
                  <a:ext uri="{FF2B5EF4-FFF2-40B4-BE49-F238E27FC236}">
                    <a16:creationId xmlns:a16="http://schemas.microsoft.com/office/drawing/2014/main" id="{7D5876BB-1416-4CE5-8E4A-00FF40740154}"/>
                  </a:ext>
                </a:extLst>
              </p:cNvPr>
              <p:cNvSpPr>
                <a:spLocks/>
              </p:cNvSpPr>
              <p:nvPr/>
            </p:nvSpPr>
            <p:spPr bwMode="auto">
              <a:xfrm>
                <a:off x="1762760" y="1103313"/>
                <a:ext cx="29210" cy="11430"/>
              </a:xfrm>
              <a:custGeom>
                <a:avLst/>
                <a:gdLst/>
                <a:ahLst/>
                <a:cxnLst>
                  <a:cxn ang="0">
                    <a:pos x="2" y="18"/>
                  </a:cxn>
                  <a:cxn ang="0">
                    <a:pos x="2" y="18"/>
                  </a:cxn>
                  <a:cxn ang="0">
                    <a:pos x="8" y="18"/>
                  </a:cxn>
                  <a:cxn ang="0">
                    <a:pos x="14" y="18"/>
                  </a:cxn>
                  <a:cxn ang="0">
                    <a:pos x="30" y="12"/>
                  </a:cxn>
                  <a:cxn ang="0">
                    <a:pos x="42" y="4"/>
                  </a:cxn>
                  <a:cxn ang="0">
                    <a:pos x="46" y="2"/>
                  </a:cxn>
                  <a:cxn ang="0">
                    <a:pos x="44" y="0"/>
                  </a:cxn>
                  <a:cxn ang="0">
                    <a:pos x="44" y="0"/>
                  </a:cxn>
                  <a:cxn ang="0">
                    <a:pos x="32" y="2"/>
                  </a:cxn>
                  <a:cxn ang="0">
                    <a:pos x="16" y="6"/>
                  </a:cxn>
                  <a:cxn ang="0">
                    <a:pos x="2" y="14"/>
                  </a:cxn>
                  <a:cxn ang="0">
                    <a:pos x="0" y="16"/>
                  </a:cxn>
                  <a:cxn ang="0">
                    <a:pos x="2" y="18"/>
                  </a:cxn>
                  <a:cxn ang="0">
                    <a:pos x="2" y="18"/>
                  </a:cxn>
                </a:cxnLst>
                <a:rect l="0" t="0" r="r" b="b"/>
                <a:pathLst>
                  <a:path w="46" h="18">
                    <a:moveTo>
                      <a:pt x="2" y="18"/>
                    </a:moveTo>
                    <a:lnTo>
                      <a:pt x="2" y="18"/>
                    </a:lnTo>
                    <a:lnTo>
                      <a:pt x="8" y="18"/>
                    </a:lnTo>
                    <a:lnTo>
                      <a:pt x="14" y="18"/>
                    </a:lnTo>
                    <a:lnTo>
                      <a:pt x="30" y="12"/>
                    </a:lnTo>
                    <a:lnTo>
                      <a:pt x="42" y="4"/>
                    </a:lnTo>
                    <a:lnTo>
                      <a:pt x="46" y="2"/>
                    </a:lnTo>
                    <a:lnTo>
                      <a:pt x="44" y="0"/>
                    </a:lnTo>
                    <a:lnTo>
                      <a:pt x="44" y="0"/>
                    </a:lnTo>
                    <a:lnTo>
                      <a:pt x="32" y="2"/>
                    </a:lnTo>
                    <a:lnTo>
                      <a:pt x="16" y="6"/>
                    </a:lnTo>
                    <a:lnTo>
                      <a:pt x="2" y="14"/>
                    </a:lnTo>
                    <a:lnTo>
                      <a:pt x="0" y="16"/>
                    </a:lnTo>
                    <a:lnTo>
                      <a:pt x="2" y="18"/>
                    </a:lnTo>
                    <a:lnTo>
                      <a:pt x="2" y="18"/>
                    </a:lnTo>
                    <a:close/>
                  </a:path>
                </a:pathLst>
              </a:custGeom>
              <a:grpFill/>
              <a:ln w="6350">
                <a:noFill/>
                <a:round/>
                <a:headEnd/>
                <a:tailEnd/>
              </a:ln>
            </p:spPr>
            <p:txBody>
              <a:bodyPr/>
              <a:lstStyle/>
              <a:p>
                <a:endParaRPr lang="da-DK" b="1"/>
              </a:p>
            </p:txBody>
          </p:sp>
          <p:sp>
            <p:nvSpPr>
              <p:cNvPr id="54" name="Freeform 6109">
                <a:extLst>
                  <a:ext uri="{FF2B5EF4-FFF2-40B4-BE49-F238E27FC236}">
                    <a16:creationId xmlns:a16="http://schemas.microsoft.com/office/drawing/2014/main" id="{365FEC51-7D41-4D35-A8FA-280714FA883A}"/>
                  </a:ext>
                </a:extLst>
              </p:cNvPr>
              <p:cNvSpPr>
                <a:spLocks/>
              </p:cNvSpPr>
              <p:nvPr/>
            </p:nvSpPr>
            <p:spPr bwMode="auto">
              <a:xfrm>
                <a:off x="1954530" y="1190943"/>
                <a:ext cx="138430" cy="102870"/>
              </a:xfrm>
              <a:custGeom>
                <a:avLst/>
                <a:gdLst/>
                <a:ahLst/>
                <a:cxnLst>
                  <a:cxn ang="0">
                    <a:pos x="166" y="92"/>
                  </a:cxn>
                  <a:cxn ang="0">
                    <a:pos x="186" y="66"/>
                  </a:cxn>
                  <a:cxn ang="0">
                    <a:pos x="216" y="36"/>
                  </a:cxn>
                  <a:cxn ang="0">
                    <a:pos x="218" y="28"/>
                  </a:cxn>
                  <a:cxn ang="0">
                    <a:pos x="216" y="22"/>
                  </a:cxn>
                  <a:cxn ang="0">
                    <a:pos x="204" y="16"/>
                  </a:cxn>
                  <a:cxn ang="0">
                    <a:pos x="190" y="12"/>
                  </a:cxn>
                  <a:cxn ang="0">
                    <a:pos x="172" y="12"/>
                  </a:cxn>
                  <a:cxn ang="0">
                    <a:pos x="156" y="16"/>
                  </a:cxn>
                  <a:cxn ang="0">
                    <a:pos x="140" y="12"/>
                  </a:cxn>
                  <a:cxn ang="0">
                    <a:pos x="122" y="4"/>
                  </a:cxn>
                  <a:cxn ang="0">
                    <a:pos x="106" y="0"/>
                  </a:cxn>
                  <a:cxn ang="0">
                    <a:pos x="84" y="0"/>
                  </a:cxn>
                  <a:cxn ang="0">
                    <a:pos x="48" y="6"/>
                  </a:cxn>
                  <a:cxn ang="0">
                    <a:pos x="20" y="16"/>
                  </a:cxn>
                  <a:cxn ang="0">
                    <a:pos x="16" y="24"/>
                  </a:cxn>
                  <a:cxn ang="0">
                    <a:pos x="22" y="30"/>
                  </a:cxn>
                  <a:cxn ang="0">
                    <a:pos x="18" y="32"/>
                  </a:cxn>
                  <a:cxn ang="0">
                    <a:pos x="6" y="32"/>
                  </a:cxn>
                  <a:cxn ang="0">
                    <a:pos x="0" y="48"/>
                  </a:cxn>
                  <a:cxn ang="0">
                    <a:pos x="0" y="74"/>
                  </a:cxn>
                  <a:cxn ang="0">
                    <a:pos x="2" y="98"/>
                  </a:cxn>
                  <a:cxn ang="0">
                    <a:pos x="10" y="114"/>
                  </a:cxn>
                  <a:cxn ang="0">
                    <a:pos x="20" y="134"/>
                  </a:cxn>
                  <a:cxn ang="0">
                    <a:pos x="20" y="142"/>
                  </a:cxn>
                  <a:cxn ang="0">
                    <a:pos x="22" y="154"/>
                  </a:cxn>
                  <a:cxn ang="0">
                    <a:pos x="30" y="156"/>
                  </a:cxn>
                  <a:cxn ang="0">
                    <a:pos x="54" y="156"/>
                  </a:cxn>
                  <a:cxn ang="0">
                    <a:pos x="62" y="160"/>
                  </a:cxn>
                  <a:cxn ang="0">
                    <a:pos x="70" y="160"/>
                  </a:cxn>
                  <a:cxn ang="0">
                    <a:pos x="76" y="146"/>
                  </a:cxn>
                  <a:cxn ang="0">
                    <a:pos x="82" y="138"/>
                  </a:cxn>
                  <a:cxn ang="0">
                    <a:pos x="90" y="132"/>
                  </a:cxn>
                  <a:cxn ang="0">
                    <a:pos x="90" y="122"/>
                  </a:cxn>
                  <a:cxn ang="0">
                    <a:pos x="86" y="114"/>
                  </a:cxn>
                  <a:cxn ang="0">
                    <a:pos x="84" y="106"/>
                  </a:cxn>
                  <a:cxn ang="0">
                    <a:pos x="88" y="104"/>
                  </a:cxn>
                  <a:cxn ang="0">
                    <a:pos x="112" y="106"/>
                  </a:cxn>
                  <a:cxn ang="0">
                    <a:pos x="142" y="106"/>
                  </a:cxn>
                  <a:cxn ang="0">
                    <a:pos x="156" y="102"/>
                  </a:cxn>
                  <a:cxn ang="0">
                    <a:pos x="166" y="92"/>
                  </a:cxn>
                </a:cxnLst>
                <a:rect l="0" t="0" r="r" b="b"/>
                <a:pathLst>
                  <a:path w="218" h="162">
                    <a:moveTo>
                      <a:pt x="166" y="92"/>
                    </a:moveTo>
                    <a:lnTo>
                      <a:pt x="166" y="92"/>
                    </a:lnTo>
                    <a:lnTo>
                      <a:pt x="176" y="80"/>
                    </a:lnTo>
                    <a:lnTo>
                      <a:pt x="186" y="66"/>
                    </a:lnTo>
                    <a:lnTo>
                      <a:pt x="208" y="46"/>
                    </a:lnTo>
                    <a:lnTo>
                      <a:pt x="216" y="36"/>
                    </a:lnTo>
                    <a:lnTo>
                      <a:pt x="218" y="32"/>
                    </a:lnTo>
                    <a:lnTo>
                      <a:pt x="218" y="28"/>
                    </a:lnTo>
                    <a:lnTo>
                      <a:pt x="218" y="24"/>
                    </a:lnTo>
                    <a:lnTo>
                      <a:pt x="216" y="22"/>
                    </a:lnTo>
                    <a:lnTo>
                      <a:pt x="210" y="18"/>
                    </a:lnTo>
                    <a:lnTo>
                      <a:pt x="204" y="16"/>
                    </a:lnTo>
                    <a:lnTo>
                      <a:pt x="204" y="16"/>
                    </a:lnTo>
                    <a:lnTo>
                      <a:pt x="190" y="12"/>
                    </a:lnTo>
                    <a:lnTo>
                      <a:pt x="180" y="12"/>
                    </a:lnTo>
                    <a:lnTo>
                      <a:pt x="172" y="12"/>
                    </a:lnTo>
                    <a:lnTo>
                      <a:pt x="166" y="14"/>
                    </a:lnTo>
                    <a:lnTo>
                      <a:pt x="156" y="16"/>
                    </a:lnTo>
                    <a:lnTo>
                      <a:pt x="148" y="16"/>
                    </a:lnTo>
                    <a:lnTo>
                      <a:pt x="140" y="12"/>
                    </a:lnTo>
                    <a:lnTo>
                      <a:pt x="140" y="12"/>
                    </a:lnTo>
                    <a:lnTo>
                      <a:pt x="122" y="4"/>
                    </a:lnTo>
                    <a:lnTo>
                      <a:pt x="114" y="2"/>
                    </a:lnTo>
                    <a:lnTo>
                      <a:pt x="106" y="0"/>
                    </a:lnTo>
                    <a:lnTo>
                      <a:pt x="96" y="0"/>
                    </a:lnTo>
                    <a:lnTo>
                      <a:pt x="84" y="0"/>
                    </a:lnTo>
                    <a:lnTo>
                      <a:pt x="48" y="6"/>
                    </a:lnTo>
                    <a:lnTo>
                      <a:pt x="48" y="6"/>
                    </a:lnTo>
                    <a:lnTo>
                      <a:pt x="30" y="10"/>
                    </a:lnTo>
                    <a:lnTo>
                      <a:pt x="20" y="16"/>
                    </a:lnTo>
                    <a:lnTo>
                      <a:pt x="16" y="20"/>
                    </a:lnTo>
                    <a:lnTo>
                      <a:pt x="16" y="24"/>
                    </a:lnTo>
                    <a:lnTo>
                      <a:pt x="22" y="30"/>
                    </a:lnTo>
                    <a:lnTo>
                      <a:pt x="22" y="30"/>
                    </a:lnTo>
                    <a:lnTo>
                      <a:pt x="18" y="32"/>
                    </a:lnTo>
                    <a:lnTo>
                      <a:pt x="18" y="32"/>
                    </a:lnTo>
                    <a:lnTo>
                      <a:pt x="8" y="30"/>
                    </a:lnTo>
                    <a:lnTo>
                      <a:pt x="6" y="32"/>
                    </a:lnTo>
                    <a:lnTo>
                      <a:pt x="4" y="36"/>
                    </a:lnTo>
                    <a:lnTo>
                      <a:pt x="0" y="48"/>
                    </a:lnTo>
                    <a:lnTo>
                      <a:pt x="0" y="74"/>
                    </a:lnTo>
                    <a:lnTo>
                      <a:pt x="0" y="74"/>
                    </a:lnTo>
                    <a:lnTo>
                      <a:pt x="0" y="88"/>
                    </a:lnTo>
                    <a:lnTo>
                      <a:pt x="2" y="98"/>
                    </a:lnTo>
                    <a:lnTo>
                      <a:pt x="6" y="108"/>
                    </a:lnTo>
                    <a:lnTo>
                      <a:pt x="10" y="114"/>
                    </a:lnTo>
                    <a:lnTo>
                      <a:pt x="18" y="126"/>
                    </a:lnTo>
                    <a:lnTo>
                      <a:pt x="20" y="134"/>
                    </a:lnTo>
                    <a:lnTo>
                      <a:pt x="20" y="142"/>
                    </a:lnTo>
                    <a:lnTo>
                      <a:pt x="20" y="142"/>
                    </a:lnTo>
                    <a:lnTo>
                      <a:pt x="20" y="150"/>
                    </a:lnTo>
                    <a:lnTo>
                      <a:pt x="22" y="154"/>
                    </a:lnTo>
                    <a:lnTo>
                      <a:pt x="26" y="156"/>
                    </a:lnTo>
                    <a:lnTo>
                      <a:pt x="30" y="156"/>
                    </a:lnTo>
                    <a:lnTo>
                      <a:pt x="46" y="156"/>
                    </a:lnTo>
                    <a:lnTo>
                      <a:pt x="54" y="156"/>
                    </a:lnTo>
                    <a:lnTo>
                      <a:pt x="62" y="160"/>
                    </a:lnTo>
                    <a:lnTo>
                      <a:pt x="62" y="160"/>
                    </a:lnTo>
                    <a:lnTo>
                      <a:pt x="68" y="162"/>
                    </a:lnTo>
                    <a:lnTo>
                      <a:pt x="70" y="160"/>
                    </a:lnTo>
                    <a:lnTo>
                      <a:pt x="76" y="146"/>
                    </a:lnTo>
                    <a:lnTo>
                      <a:pt x="76" y="146"/>
                    </a:lnTo>
                    <a:lnTo>
                      <a:pt x="78" y="140"/>
                    </a:lnTo>
                    <a:lnTo>
                      <a:pt x="82" y="138"/>
                    </a:lnTo>
                    <a:lnTo>
                      <a:pt x="88" y="134"/>
                    </a:lnTo>
                    <a:lnTo>
                      <a:pt x="90" y="132"/>
                    </a:lnTo>
                    <a:lnTo>
                      <a:pt x="90" y="128"/>
                    </a:lnTo>
                    <a:lnTo>
                      <a:pt x="90" y="122"/>
                    </a:lnTo>
                    <a:lnTo>
                      <a:pt x="86" y="114"/>
                    </a:lnTo>
                    <a:lnTo>
                      <a:pt x="86" y="114"/>
                    </a:lnTo>
                    <a:lnTo>
                      <a:pt x="84" y="110"/>
                    </a:lnTo>
                    <a:lnTo>
                      <a:pt x="84" y="106"/>
                    </a:lnTo>
                    <a:lnTo>
                      <a:pt x="86" y="104"/>
                    </a:lnTo>
                    <a:lnTo>
                      <a:pt x="88" y="104"/>
                    </a:lnTo>
                    <a:lnTo>
                      <a:pt x="98" y="104"/>
                    </a:lnTo>
                    <a:lnTo>
                      <a:pt x="112" y="106"/>
                    </a:lnTo>
                    <a:lnTo>
                      <a:pt x="128" y="108"/>
                    </a:lnTo>
                    <a:lnTo>
                      <a:pt x="142" y="106"/>
                    </a:lnTo>
                    <a:lnTo>
                      <a:pt x="150" y="106"/>
                    </a:lnTo>
                    <a:lnTo>
                      <a:pt x="156" y="102"/>
                    </a:lnTo>
                    <a:lnTo>
                      <a:pt x="162" y="98"/>
                    </a:lnTo>
                    <a:lnTo>
                      <a:pt x="166" y="92"/>
                    </a:lnTo>
                    <a:lnTo>
                      <a:pt x="166" y="92"/>
                    </a:lnTo>
                    <a:close/>
                  </a:path>
                </a:pathLst>
              </a:custGeom>
              <a:grpFill/>
              <a:ln w="6350">
                <a:noFill/>
                <a:round/>
                <a:headEnd/>
                <a:tailEnd/>
              </a:ln>
            </p:spPr>
            <p:txBody>
              <a:bodyPr/>
              <a:lstStyle/>
              <a:p>
                <a:endParaRPr lang="da-DK" b="1"/>
              </a:p>
            </p:txBody>
          </p:sp>
          <p:sp>
            <p:nvSpPr>
              <p:cNvPr id="55" name="Freeform 6110">
                <a:extLst>
                  <a:ext uri="{FF2B5EF4-FFF2-40B4-BE49-F238E27FC236}">
                    <a16:creationId xmlns:a16="http://schemas.microsoft.com/office/drawing/2014/main" id="{F54CE57D-A155-413E-B415-073D74E70580}"/>
                  </a:ext>
                </a:extLst>
              </p:cNvPr>
              <p:cNvSpPr>
                <a:spLocks/>
              </p:cNvSpPr>
              <p:nvPr/>
            </p:nvSpPr>
            <p:spPr bwMode="auto">
              <a:xfrm>
                <a:off x="2172970" y="1573213"/>
                <a:ext cx="176530" cy="121920"/>
              </a:xfrm>
              <a:custGeom>
                <a:avLst/>
                <a:gdLst/>
                <a:ahLst/>
                <a:cxnLst>
                  <a:cxn ang="0">
                    <a:pos x="272" y="132"/>
                  </a:cxn>
                  <a:cxn ang="0">
                    <a:pos x="258" y="122"/>
                  </a:cxn>
                  <a:cxn ang="0">
                    <a:pos x="250" y="126"/>
                  </a:cxn>
                  <a:cxn ang="0">
                    <a:pos x="236" y="124"/>
                  </a:cxn>
                  <a:cxn ang="0">
                    <a:pos x="228" y="120"/>
                  </a:cxn>
                  <a:cxn ang="0">
                    <a:pos x="220" y="102"/>
                  </a:cxn>
                  <a:cxn ang="0">
                    <a:pos x="212" y="88"/>
                  </a:cxn>
                  <a:cxn ang="0">
                    <a:pos x="192" y="78"/>
                  </a:cxn>
                  <a:cxn ang="0">
                    <a:pos x="178" y="72"/>
                  </a:cxn>
                  <a:cxn ang="0">
                    <a:pos x="140" y="46"/>
                  </a:cxn>
                  <a:cxn ang="0">
                    <a:pos x="122" y="34"/>
                  </a:cxn>
                  <a:cxn ang="0">
                    <a:pos x="110" y="34"/>
                  </a:cxn>
                  <a:cxn ang="0">
                    <a:pos x="106" y="36"/>
                  </a:cxn>
                  <a:cxn ang="0">
                    <a:pos x="100" y="40"/>
                  </a:cxn>
                  <a:cxn ang="0">
                    <a:pos x="96" y="38"/>
                  </a:cxn>
                  <a:cxn ang="0">
                    <a:pos x="86" y="24"/>
                  </a:cxn>
                  <a:cxn ang="0">
                    <a:pos x="76" y="8"/>
                  </a:cxn>
                  <a:cxn ang="0">
                    <a:pos x="66" y="0"/>
                  </a:cxn>
                  <a:cxn ang="0">
                    <a:pos x="62" y="2"/>
                  </a:cxn>
                  <a:cxn ang="0">
                    <a:pos x="54" y="6"/>
                  </a:cxn>
                  <a:cxn ang="0">
                    <a:pos x="42" y="26"/>
                  </a:cxn>
                  <a:cxn ang="0">
                    <a:pos x="36" y="58"/>
                  </a:cxn>
                  <a:cxn ang="0">
                    <a:pos x="34" y="90"/>
                  </a:cxn>
                  <a:cxn ang="0">
                    <a:pos x="38" y="106"/>
                  </a:cxn>
                  <a:cxn ang="0">
                    <a:pos x="38" y="116"/>
                  </a:cxn>
                  <a:cxn ang="0">
                    <a:pos x="34" y="124"/>
                  </a:cxn>
                  <a:cxn ang="0">
                    <a:pos x="18" y="134"/>
                  </a:cxn>
                  <a:cxn ang="0">
                    <a:pos x="4" y="142"/>
                  </a:cxn>
                  <a:cxn ang="0">
                    <a:pos x="0" y="150"/>
                  </a:cxn>
                  <a:cxn ang="0">
                    <a:pos x="4" y="158"/>
                  </a:cxn>
                  <a:cxn ang="0">
                    <a:pos x="4" y="160"/>
                  </a:cxn>
                  <a:cxn ang="0">
                    <a:pos x="16" y="162"/>
                  </a:cxn>
                  <a:cxn ang="0">
                    <a:pos x="50" y="156"/>
                  </a:cxn>
                  <a:cxn ang="0">
                    <a:pos x="64" y="156"/>
                  </a:cxn>
                  <a:cxn ang="0">
                    <a:pos x="66" y="162"/>
                  </a:cxn>
                  <a:cxn ang="0">
                    <a:pos x="66" y="166"/>
                  </a:cxn>
                  <a:cxn ang="0">
                    <a:pos x="70" y="182"/>
                  </a:cxn>
                  <a:cxn ang="0">
                    <a:pos x="82" y="190"/>
                  </a:cxn>
                  <a:cxn ang="0">
                    <a:pos x="96" y="190"/>
                  </a:cxn>
                  <a:cxn ang="0">
                    <a:pos x="110" y="176"/>
                  </a:cxn>
                  <a:cxn ang="0">
                    <a:pos x="114" y="166"/>
                  </a:cxn>
                  <a:cxn ang="0">
                    <a:pos x="124" y="160"/>
                  </a:cxn>
                  <a:cxn ang="0">
                    <a:pos x="134" y="158"/>
                  </a:cxn>
                  <a:cxn ang="0">
                    <a:pos x="142" y="150"/>
                  </a:cxn>
                  <a:cxn ang="0">
                    <a:pos x="144" y="142"/>
                  </a:cxn>
                  <a:cxn ang="0">
                    <a:pos x="154" y="128"/>
                  </a:cxn>
                  <a:cxn ang="0">
                    <a:pos x="170" y="124"/>
                  </a:cxn>
                  <a:cxn ang="0">
                    <a:pos x="184" y="130"/>
                  </a:cxn>
                  <a:cxn ang="0">
                    <a:pos x="192" y="142"/>
                  </a:cxn>
                  <a:cxn ang="0">
                    <a:pos x="194" y="148"/>
                  </a:cxn>
                  <a:cxn ang="0">
                    <a:pos x="198" y="154"/>
                  </a:cxn>
                  <a:cxn ang="0">
                    <a:pos x="214" y="156"/>
                  </a:cxn>
                  <a:cxn ang="0">
                    <a:pos x="232" y="160"/>
                  </a:cxn>
                  <a:cxn ang="0">
                    <a:pos x="254" y="162"/>
                  </a:cxn>
                  <a:cxn ang="0">
                    <a:pos x="272" y="158"/>
                  </a:cxn>
                  <a:cxn ang="0">
                    <a:pos x="278" y="148"/>
                  </a:cxn>
                  <a:cxn ang="0">
                    <a:pos x="272" y="132"/>
                  </a:cxn>
                </a:cxnLst>
                <a:rect l="0" t="0" r="r" b="b"/>
                <a:pathLst>
                  <a:path w="278" h="192">
                    <a:moveTo>
                      <a:pt x="272" y="132"/>
                    </a:moveTo>
                    <a:lnTo>
                      <a:pt x="272" y="132"/>
                    </a:lnTo>
                    <a:lnTo>
                      <a:pt x="262" y="122"/>
                    </a:lnTo>
                    <a:lnTo>
                      <a:pt x="258" y="122"/>
                    </a:lnTo>
                    <a:lnTo>
                      <a:pt x="256" y="122"/>
                    </a:lnTo>
                    <a:lnTo>
                      <a:pt x="250" y="126"/>
                    </a:lnTo>
                    <a:lnTo>
                      <a:pt x="244" y="126"/>
                    </a:lnTo>
                    <a:lnTo>
                      <a:pt x="236" y="124"/>
                    </a:lnTo>
                    <a:lnTo>
                      <a:pt x="236" y="124"/>
                    </a:lnTo>
                    <a:lnTo>
                      <a:pt x="228" y="120"/>
                    </a:lnTo>
                    <a:lnTo>
                      <a:pt x="224" y="114"/>
                    </a:lnTo>
                    <a:lnTo>
                      <a:pt x="220" y="102"/>
                    </a:lnTo>
                    <a:lnTo>
                      <a:pt x="218" y="96"/>
                    </a:lnTo>
                    <a:lnTo>
                      <a:pt x="212" y="88"/>
                    </a:lnTo>
                    <a:lnTo>
                      <a:pt x="204" y="82"/>
                    </a:lnTo>
                    <a:lnTo>
                      <a:pt x="192" y="78"/>
                    </a:lnTo>
                    <a:lnTo>
                      <a:pt x="192" y="78"/>
                    </a:lnTo>
                    <a:lnTo>
                      <a:pt x="178" y="72"/>
                    </a:lnTo>
                    <a:lnTo>
                      <a:pt x="164" y="64"/>
                    </a:lnTo>
                    <a:lnTo>
                      <a:pt x="140" y="46"/>
                    </a:lnTo>
                    <a:lnTo>
                      <a:pt x="130" y="38"/>
                    </a:lnTo>
                    <a:lnTo>
                      <a:pt x="122" y="34"/>
                    </a:lnTo>
                    <a:lnTo>
                      <a:pt x="114" y="32"/>
                    </a:lnTo>
                    <a:lnTo>
                      <a:pt x="110" y="34"/>
                    </a:lnTo>
                    <a:lnTo>
                      <a:pt x="106" y="36"/>
                    </a:lnTo>
                    <a:lnTo>
                      <a:pt x="106" y="36"/>
                    </a:lnTo>
                    <a:lnTo>
                      <a:pt x="104" y="38"/>
                    </a:lnTo>
                    <a:lnTo>
                      <a:pt x="100" y="40"/>
                    </a:lnTo>
                    <a:lnTo>
                      <a:pt x="98" y="40"/>
                    </a:lnTo>
                    <a:lnTo>
                      <a:pt x="96" y="38"/>
                    </a:lnTo>
                    <a:lnTo>
                      <a:pt x="90" y="32"/>
                    </a:lnTo>
                    <a:lnTo>
                      <a:pt x="86" y="24"/>
                    </a:lnTo>
                    <a:lnTo>
                      <a:pt x="82" y="14"/>
                    </a:lnTo>
                    <a:lnTo>
                      <a:pt x="76" y="8"/>
                    </a:lnTo>
                    <a:lnTo>
                      <a:pt x="70" y="2"/>
                    </a:lnTo>
                    <a:lnTo>
                      <a:pt x="66" y="0"/>
                    </a:lnTo>
                    <a:lnTo>
                      <a:pt x="62" y="2"/>
                    </a:lnTo>
                    <a:lnTo>
                      <a:pt x="62" y="2"/>
                    </a:lnTo>
                    <a:lnTo>
                      <a:pt x="58" y="2"/>
                    </a:lnTo>
                    <a:lnTo>
                      <a:pt x="54" y="6"/>
                    </a:lnTo>
                    <a:lnTo>
                      <a:pt x="48" y="14"/>
                    </a:lnTo>
                    <a:lnTo>
                      <a:pt x="42" y="26"/>
                    </a:lnTo>
                    <a:lnTo>
                      <a:pt x="38" y="42"/>
                    </a:lnTo>
                    <a:lnTo>
                      <a:pt x="36" y="58"/>
                    </a:lnTo>
                    <a:lnTo>
                      <a:pt x="34" y="74"/>
                    </a:lnTo>
                    <a:lnTo>
                      <a:pt x="34" y="90"/>
                    </a:lnTo>
                    <a:lnTo>
                      <a:pt x="38" y="106"/>
                    </a:lnTo>
                    <a:lnTo>
                      <a:pt x="38" y="106"/>
                    </a:lnTo>
                    <a:lnTo>
                      <a:pt x="38" y="112"/>
                    </a:lnTo>
                    <a:lnTo>
                      <a:pt x="38" y="116"/>
                    </a:lnTo>
                    <a:lnTo>
                      <a:pt x="36" y="122"/>
                    </a:lnTo>
                    <a:lnTo>
                      <a:pt x="34" y="124"/>
                    </a:lnTo>
                    <a:lnTo>
                      <a:pt x="26" y="130"/>
                    </a:lnTo>
                    <a:lnTo>
                      <a:pt x="18" y="134"/>
                    </a:lnTo>
                    <a:lnTo>
                      <a:pt x="10" y="138"/>
                    </a:lnTo>
                    <a:lnTo>
                      <a:pt x="4" y="142"/>
                    </a:lnTo>
                    <a:lnTo>
                      <a:pt x="2" y="146"/>
                    </a:lnTo>
                    <a:lnTo>
                      <a:pt x="0" y="150"/>
                    </a:lnTo>
                    <a:lnTo>
                      <a:pt x="2" y="154"/>
                    </a:lnTo>
                    <a:lnTo>
                      <a:pt x="4" y="158"/>
                    </a:lnTo>
                    <a:lnTo>
                      <a:pt x="4" y="158"/>
                    </a:lnTo>
                    <a:lnTo>
                      <a:pt x="4" y="160"/>
                    </a:lnTo>
                    <a:lnTo>
                      <a:pt x="8" y="162"/>
                    </a:lnTo>
                    <a:lnTo>
                      <a:pt x="16" y="162"/>
                    </a:lnTo>
                    <a:lnTo>
                      <a:pt x="38" y="158"/>
                    </a:lnTo>
                    <a:lnTo>
                      <a:pt x="50" y="156"/>
                    </a:lnTo>
                    <a:lnTo>
                      <a:pt x="60" y="156"/>
                    </a:lnTo>
                    <a:lnTo>
                      <a:pt x="64" y="156"/>
                    </a:lnTo>
                    <a:lnTo>
                      <a:pt x="66" y="158"/>
                    </a:lnTo>
                    <a:lnTo>
                      <a:pt x="66" y="162"/>
                    </a:lnTo>
                    <a:lnTo>
                      <a:pt x="66" y="166"/>
                    </a:lnTo>
                    <a:lnTo>
                      <a:pt x="66" y="166"/>
                    </a:lnTo>
                    <a:lnTo>
                      <a:pt x="66" y="174"/>
                    </a:lnTo>
                    <a:lnTo>
                      <a:pt x="70" y="182"/>
                    </a:lnTo>
                    <a:lnTo>
                      <a:pt x="74" y="188"/>
                    </a:lnTo>
                    <a:lnTo>
                      <a:pt x="82" y="190"/>
                    </a:lnTo>
                    <a:lnTo>
                      <a:pt x="88" y="192"/>
                    </a:lnTo>
                    <a:lnTo>
                      <a:pt x="96" y="190"/>
                    </a:lnTo>
                    <a:lnTo>
                      <a:pt x="104" y="184"/>
                    </a:lnTo>
                    <a:lnTo>
                      <a:pt x="110" y="176"/>
                    </a:lnTo>
                    <a:lnTo>
                      <a:pt x="110" y="176"/>
                    </a:lnTo>
                    <a:lnTo>
                      <a:pt x="114" y="166"/>
                    </a:lnTo>
                    <a:lnTo>
                      <a:pt x="120" y="162"/>
                    </a:lnTo>
                    <a:lnTo>
                      <a:pt x="124" y="160"/>
                    </a:lnTo>
                    <a:lnTo>
                      <a:pt x="130" y="158"/>
                    </a:lnTo>
                    <a:lnTo>
                      <a:pt x="134" y="158"/>
                    </a:lnTo>
                    <a:lnTo>
                      <a:pt x="138" y="156"/>
                    </a:lnTo>
                    <a:lnTo>
                      <a:pt x="142" y="150"/>
                    </a:lnTo>
                    <a:lnTo>
                      <a:pt x="144" y="142"/>
                    </a:lnTo>
                    <a:lnTo>
                      <a:pt x="144" y="142"/>
                    </a:lnTo>
                    <a:lnTo>
                      <a:pt x="148" y="134"/>
                    </a:lnTo>
                    <a:lnTo>
                      <a:pt x="154" y="128"/>
                    </a:lnTo>
                    <a:lnTo>
                      <a:pt x="162" y="124"/>
                    </a:lnTo>
                    <a:lnTo>
                      <a:pt x="170" y="124"/>
                    </a:lnTo>
                    <a:lnTo>
                      <a:pt x="178" y="126"/>
                    </a:lnTo>
                    <a:lnTo>
                      <a:pt x="184" y="130"/>
                    </a:lnTo>
                    <a:lnTo>
                      <a:pt x="190" y="136"/>
                    </a:lnTo>
                    <a:lnTo>
                      <a:pt x="192" y="142"/>
                    </a:lnTo>
                    <a:lnTo>
                      <a:pt x="192" y="142"/>
                    </a:lnTo>
                    <a:lnTo>
                      <a:pt x="194" y="148"/>
                    </a:lnTo>
                    <a:lnTo>
                      <a:pt x="196" y="152"/>
                    </a:lnTo>
                    <a:lnTo>
                      <a:pt x="198" y="154"/>
                    </a:lnTo>
                    <a:lnTo>
                      <a:pt x="202" y="156"/>
                    </a:lnTo>
                    <a:lnTo>
                      <a:pt x="214" y="156"/>
                    </a:lnTo>
                    <a:lnTo>
                      <a:pt x="232" y="160"/>
                    </a:lnTo>
                    <a:lnTo>
                      <a:pt x="232" y="160"/>
                    </a:lnTo>
                    <a:lnTo>
                      <a:pt x="244" y="162"/>
                    </a:lnTo>
                    <a:lnTo>
                      <a:pt x="254" y="162"/>
                    </a:lnTo>
                    <a:lnTo>
                      <a:pt x="264" y="160"/>
                    </a:lnTo>
                    <a:lnTo>
                      <a:pt x="272" y="158"/>
                    </a:lnTo>
                    <a:lnTo>
                      <a:pt x="276" y="154"/>
                    </a:lnTo>
                    <a:lnTo>
                      <a:pt x="278" y="148"/>
                    </a:lnTo>
                    <a:lnTo>
                      <a:pt x="278" y="140"/>
                    </a:lnTo>
                    <a:lnTo>
                      <a:pt x="272" y="132"/>
                    </a:lnTo>
                    <a:lnTo>
                      <a:pt x="272" y="132"/>
                    </a:lnTo>
                    <a:close/>
                  </a:path>
                </a:pathLst>
              </a:custGeom>
              <a:grpFill/>
              <a:ln w="6350">
                <a:noFill/>
                <a:round/>
                <a:headEnd/>
                <a:tailEnd/>
              </a:ln>
            </p:spPr>
            <p:txBody>
              <a:bodyPr/>
              <a:lstStyle/>
              <a:p>
                <a:endParaRPr lang="da-DK" b="1"/>
              </a:p>
            </p:txBody>
          </p:sp>
          <p:sp>
            <p:nvSpPr>
              <p:cNvPr id="56" name="Freeform 6111">
                <a:extLst>
                  <a:ext uri="{FF2B5EF4-FFF2-40B4-BE49-F238E27FC236}">
                    <a16:creationId xmlns:a16="http://schemas.microsoft.com/office/drawing/2014/main" id="{4E486653-D84B-497C-A26E-1F4C201CE2BC}"/>
                  </a:ext>
                </a:extLst>
              </p:cNvPr>
              <p:cNvSpPr>
                <a:spLocks/>
              </p:cNvSpPr>
              <p:nvPr/>
            </p:nvSpPr>
            <p:spPr bwMode="auto">
              <a:xfrm>
                <a:off x="2178050" y="1465263"/>
                <a:ext cx="15240" cy="24130"/>
              </a:xfrm>
              <a:custGeom>
                <a:avLst/>
                <a:gdLst/>
                <a:ahLst/>
                <a:cxnLst>
                  <a:cxn ang="0">
                    <a:pos x="4" y="28"/>
                  </a:cxn>
                  <a:cxn ang="0">
                    <a:pos x="4" y="28"/>
                  </a:cxn>
                  <a:cxn ang="0">
                    <a:pos x="12" y="36"/>
                  </a:cxn>
                  <a:cxn ang="0">
                    <a:pos x="16" y="38"/>
                  </a:cxn>
                  <a:cxn ang="0">
                    <a:pos x="18" y="38"/>
                  </a:cxn>
                  <a:cxn ang="0">
                    <a:pos x="22" y="36"/>
                  </a:cxn>
                  <a:cxn ang="0">
                    <a:pos x="24" y="30"/>
                  </a:cxn>
                  <a:cxn ang="0">
                    <a:pos x="24" y="12"/>
                  </a:cxn>
                  <a:cxn ang="0">
                    <a:pos x="20" y="0"/>
                  </a:cxn>
                  <a:cxn ang="0">
                    <a:pos x="20" y="0"/>
                  </a:cxn>
                  <a:cxn ang="0">
                    <a:pos x="18" y="0"/>
                  </a:cxn>
                  <a:cxn ang="0">
                    <a:pos x="14" y="0"/>
                  </a:cxn>
                  <a:cxn ang="0">
                    <a:pos x="10" y="2"/>
                  </a:cxn>
                  <a:cxn ang="0">
                    <a:pos x="6" y="6"/>
                  </a:cxn>
                  <a:cxn ang="0">
                    <a:pos x="2" y="10"/>
                  </a:cxn>
                  <a:cxn ang="0">
                    <a:pos x="0" y="16"/>
                  </a:cxn>
                  <a:cxn ang="0">
                    <a:pos x="0" y="22"/>
                  </a:cxn>
                  <a:cxn ang="0">
                    <a:pos x="4" y="28"/>
                  </a:cxn>
                  <a:cxn ang="0">
                    <a:pos x="4" y="28"/>
                  </a:cxn>
                </a:cxnLst>
                <a:rect l="0" t="0" r="r" b="b"/>
                <a:pathLst>
                  <a:path w="24" h="38">
                    <a:moveTo>
                      <a:pt x="4" y="28"/>
                    </a:moveTo>
                    <a:lnTo>
                      <a:pt x="4" y="28"/>
                    </a:lnTo>
                    <a:lnTo>
                      <a:pt x="12" y="36"/>
                    </a:lnTo>
                    <a:lnTo>
                      <a:pt x="16" y="38"/>
                    </a:lnTo>
                    <a:lnTo>
                      <a:pt x="18" y="38"/>
                    </a:lnTo>
                    <a:lnTo>
                      <a:pt x="22" y="36"/>
                    </a:lnTo>
                    <a:lnTo>
                      <a:pt x="24" y="30"/>
                    </a:lnTo>
                    <a:lnTo>
                      <a:pt x="24" y="12"/>
                    </a:lnTo>
                    <a:lnTo>
                      <a:pt x="20" y="0"/>
                    </a:lnTo>
                    <a:lnTo>
                      <a:pt x="20" y="0"/>
                    </a:lnTo>
                    <a:lnTo>
                      <a:pt x="18" y="0"/>
                    </a:lnTo>
                    <a:lnTo>
                      <a:pt x="14" y="0"/>
                    </a:lnTo>
                    <a:lnTo>
                      <a:pt x="10" y="2"/>
                    </a:lnTo>
                    <a:lnTo>
                      <a:pt x="6" y="6"/>
                    </a:lnTo>
                    <a:lnTo>
                      <a:pt x="2" y="10"/>
                    </a:lnTo>
                    <a:lnTo>
                      <a:pt x="0" y="16"/>
                    </a:lnTo>
                    <a:lnTo>
                      <a:pt x="0" y="22"/>
                    </a:lnTo>
                    <a:lnTo>
                      <a:pt x="4" y="28"/>
                    </a:lnTo>
                    <a:lnTo>
                      <a:pt x="4" y="28"/>
                    </a:lnTo>
                    <a:close/>
                  </a:path>
                </a:pathLst>
              </a:custGeom>
              <a:grpFill/>
              <a:ln w="6350">
                <a:noFill/>
                <a:round/>
                <a:headEnd/>
                <a:tailEnd/>
              </a:ln>
            </p:spPr>
            <p:txBody>
              <a:bodyPr/>
              <a:lstStyle/>
              <a:p>
                <a:endParaRPr lang="da-DK" b="1"/>
              </a:p>
            </p:txBody>
          </p:sp>
          <p:sp>
            <p:nvSpPr>
              <p:cNvPr id="57" name="Freeform 6112">
                <a:extLst>
                  <a:ext uri="{FF2B5EF4-FFF2-40B4-BE49-F238E27FC236}">
                    <a16:creationId xmlns:a16="http://schemas.microsoft.com/office/drawing/2014/main" id="{56F7CACE-3AE9-447E-A567-7846EED589A8}"/>
                  </a:ext>
                </a:extLst>
              </p:cNvPr>
              <p:cNvSpPr>
                <a:spLocks/>
              </p:cNvSpPr>
              <p:nvPr/>
            </p:nvSpPr>
            <p:spPr bwMode="auto">
              <a:xfrm>
                <a:off x="2258060" y="1697673"/>
                <a:ext cx="52070" cy="36830"/>
              </a:xfrm>
              <a:custGeom>
                <a:avLst/>
                <a:gdLst/>
                <a:ahLst/>
                <a:cxnLst>
                  <a:cxn ang="0">
                    <a:pos x="78" y="4"/>
                  </a:cxn>
                  <a:cxn ang="0">
                    <a:pos x="78" y="4"/>
                  </a:cxn>
                  <a:cxn ang="0">
                    <a:pos x="72" y="2"/>
                  </a:cxn>
                  <a:cxn ang="0">
                    <a:pos x="68" y="0"/>
                  </a:cxn>
                  <a:cxn ang="0">
                    <a:pos x="54" y="2"/>
                  </a:cxn>
                  <a:cxn ang="0">
                    <a:pos x="38" y="6"/>
                  </a:cxn>
                  <a:cxn ang="0">
                    <a:pos x="24" y="14"/>
                  </a:cxn>
                  <a:cxn ang="0">
                    <a:pos x="12" y="22"/>
                  </a:cxn>
                  <a:cxn ang="0">
                    <a:pos x="4" y="32"/>
                  </a:cxn>
                  <a:cxn ang="0">
                    <a:pos x="0" y="38"/>
                  </a:cxn>
                  <a:cxn ang="0">
                    <a:pos x="0" y="42"/>
                  </a:cxn>
                  <a:cxn ang="0">
                    <a:pos x="2" y="48"/>
                  </a:cxn>
                  <a:cxn ang="0">
                    <a:pos x="6" y="52"/>
                  </a:cxn>
                  <a:cxn ang="0">
                    <a:pos x="6" y="52"/>
                  </a:cxn>
                  <a:cxn ang="0">
                    <a:pos x="10" y="56"/>
                  </a:cxn>
                  <a:cxn ang="0">
                    <a:pos x="16" y="58"/>
                  </a:cxn>
                  <a:cxn ang="0">
                    <a:pos x="22" y="58"/>
                  </a:cxn>
                  <a:cxn ang="0">
                    <a:pos x="28" y="56"/>
                  </a:cxn>
                  <a:cxn ang="0">
                    <a:pos x="42" y="50"/>
                  </a:cxn>
                  <a:cxn ang="0">
                    <a:pos x="58" y="42"/>
                  </a:cxn>
                  <a:cxn ang="0">
                    <a:pos x="70" y="32"/>
                  </a:cxn>
                  <a:cxn ang="0">
                    <a:pos x="78" y="20"/>
                  </a:cxn>
                  <a:cxn ang="0">
                    <a:pos x="80" y="16"/>
                  </a:cxn>
                  <a:cxn ang="0">
                    <a:pos x="82" y="10"/>
                  </a:cxn>
                  <a:cxn ang="0">
                    <a:pos x="80" y="6"/>
                  </a:cxn>
                  <a:cxn ang="0">
                    <a:pos x="78" y="4"/>
                  </a:cxn>
                  <a:cxn ang="0">
                    <a:pos x="78" y="4"/>
                  </a:cxn>
                </a:cxnLst>
                <a:rect l="0" t="0" r="r" b="b"/>
                <a:pathLst>
                  <a:path w="82" h="58">
                    <a:moveTo>
                      <a:pt x="78" y="4"/>
                    </a:moveTo>
                    <a:lnTo>
                      <a:pt x="78" y="4"/>
                    </a:lnTo>
                    <a:lnTo>
                      <a:pt x="72" y="2"/>
                    </a:lnTo>
                    <a:lnTo>
                      <a:pt x="68" y="0"/>
                    </a:lnTo>
                    <a:lnTo>
                      <a:pt x="54" y="2"/>
                    </a:lnTo>
                    <a:lnTo>
                      <a:pt x="38" y="6"/>
                    </a:lnTo>
                    <a:lnTo>
                      <a:pt x="24" y="14"/>
                    </a:lnTo>
                    <a:lnTo>
                      <a:pt x="12" y="22"/>
                    </a:lnTo>
                    <a:lnTo>
                      <a:pt x="4" y="32"/>
                    </a:lnTo>
                    <a:lnTo>
                      <a:pt x="0" y="38"/>
                    </a:lnTo>
                    <a:lnTo>
                      <a:pt x="0" y="42"/>
                    </a:lnTo>
                    <a:lnTo>
                      <a:pt x="2" y="48"/>
                    </a:lnTo>
                    <a:lnTo>
                      <a:pt x="6" y="52"/>
                    </a:lnTo>
                    <a:lnTo>
                      <a:pt x="6" y="52"/>
                    </a:lnTo>
                    <a:lnTo>
                      <a:pt x="10" y="56"/>
                    </a:lnTo>
                    <a:lnTo>
                      <a:pt x="16" y="58"/>
                    </a:lnTo>
                    <a:lnTo>
                      <a:pt x="22" y="58"/>
                    </a:lnTo>
                    <a:lnTo>
                      <a:pt x="28" y="56"/>
                    </a:lnTo>
                    <a:lnTo>
                      <a:pt x="42" y="50"/>
                    </a:lnTo>
                    <a:lnTo>
                      <a:pt x="58" y="42"/>
                    </a:lnTo>
                    <a:lnTo>
                      <a:pt x="70" y="32"/>
                    </a:lnTo>
                    <a:lnTo>
                      <a:pt x="78" y="20"/>
                    </a:lnTo>
                    <a:lnTo>
                      <a:pt x="80" y="16"/>
                    </a:lnTo>
                    <a:lnTo>
                      <a:pt x="82" y="10"/>
                    </a:lnTo>
                    <a:lnTo>
                      <a:pt x="80" y="6"/>
                    </a:lnTo>
                    <a:lnTo>
                      <a:pt x="78" y="4"/>
                    </a:lnTo>
                    <a:lnTo>
                      <a:pt x="78" y="4"/>
                    </a:lnTo>
                    <a:close/>
                  </a:path>
                </a:pathLst>
              </a:custGeom>
              <a:grpFill/>
              <a:ln w="6350">
                <a:noFill/>
                <a:round/>
                <a:headEnd/>
                <a:tailEnd/>
              </a:ln>
            </p:spPr>
            <p:txBody>
              <a:bodyPr/>
              <a:lstStyle/>
              <a:p>
                <a:endParaRPr lang="da-DK" b="1"/>
              </a:p>
            </p:txBody>
          </p:sp>
          <p:sp>
            <p:nvSpPr>
              <p:cNvPr id="58" name="Freeform 6113">
                <a:extLst>
                  <a:ext uri="{FF2B5EF4-FFF2-40B4-BE49-F238E27FC236}">
                    <a16:creationId xmlns:a16="http://schemas.microsoft.com/office/drawing/2014/main" id="{FEB6DB0F-C706-47A8-9A5E-1ADE8691384C}"/>
                  </a:ext>
                </a:extLst>
              </p:cNvPr>
              <p:cNvSpPr>
                <a:spLocks/>
              </p:cNvSpPr>
              <p:nvPr/>
            </p:nvSpPr>
            <p:spPr bwMode="auto">
              <a:xfrm>
                <a:off x="1357630" y="1230313"/>
                <a:ext cx="467360" cy="227330"/>
              </a:xfrm>
              <a:custGeom>
                <a:avLst/>
                <a:gdLst/>
                <a:ahLst/>
                <a:cxnLst>
                  <a:cxn ang="0">
                    <a:pos x="700" y="272"/>
                  </a:cxn>
                  <a:cxn ang="0">
                    <a:pos x="720" y="274"/>
                  </a:cxn>
                  <a:cxn ang="0">
                    <a:pos x="736" y="254"/>
                  </a:cxn>
                  <a:cxn ang="0">
                    <a:pos x="708" y="238"/>
                  </a:cxn>
                  <a:cxn ang="0">
                    <a:pos x="684" y="224"/>
                  </a:cxn>
                  <a:cxn ang="0">
                    <a:pos x="646" y="206"/>
                  </a:cxn>
                  <a:cxn ang="0">
                    <a:pos x="608" y="190"/>
                  </a:cxn>
                  <a:cxn ang="0">
                    <a:pos x="586" y="166"/>
                  </a:cxn>
                  <a:cxn ang="0">
                    <a:pos x="592" y="128"/>
                  </a:cxn>
                  <a:cxn ang="0">
                    <a:pos x="560" y="58"/>
                  </a:cxn>
                  <a:cxn ang="0">
                    <a:pos x="506" y="10"/>
                  </a:cxn>
                  <a:cxn ang="0">
                    <a:pos x="482" y="10"/>
                  </a:cxn>
                  <a:cxn ang="0">
                    <a:pos x="438" y="8"/>
                  </a:cxn>
                  <a:cxn ang="0">
                    <a:pos x="450" y="68"/>
                  </a:cxn>
                  <a:cxn ang="0">
                    <a:pos x="478" y="114"/>
                  </a:cxn>
                  <a:cxn ang="0">
                    <a:pos x="456" y="132"/>
                  </a:cxn>
                  <a:cxn ang="0">
                    <a:pos x="420" y="68"/>
                  </a:cxn>
                  <a:cxn ang="0">
                    <a:pos x="382" y="40"/>
                  </a:cxn>
                  <a:cxn ang="0">
                    <a:pos x="354" y="26"/>
                  </a:cxn>
                  <a:cxn ang="0">
                    <a:pos x="352" y="40"/>
                  </a:cxn>
                  <a:cxn ang="0">
                    <a:pos x="372" y="58"/>
                  </a:cxn>
                  <a:cxn ang="0">
                    <a:pos x="336" y="62"/>
                  </a:cxn>
                  <a:cxn ang="0">
                    <a:pos x="318" y="74"/>
                  </a:cxn>
                  <a:cxn ang="0">
                    <a:pos x="296" y="40"/>
                  </a:cxn>
                  <a:cxn ang="0">
                    <a:pos x="224" y="38"/>
                  </a:cxn>
                  <a:cxn ang="0">
                    <a:pos x="190" y="60"/>
                  </a:cxn>
                  <a:cxn ang="0">
                    <a:pos x="206" y="32"/>
                  </a:cxn>
                  <a:cxn ang="0">
                    <a:pos x="196" y="2"/>
                  </a:cxn>
                  <a:cxn ang="0">
                    <a:pos x="100" y="26"/>
                  </a:cxn>
                  <a:cxn ang="0">
                    <a:pos x="22" y="72"/>
                  </a:cxn>
                  <a:cxn ang="0">
                    <a:pos x="40" y="86"/>
                  </a:cxn>
                  <a:cxn ang="0">
                    <a:pos x="2" y="116"/>
                  </a:cxn>
                  <a:cxn ang="0">
                    <a:pos x="14" y="130"/>
                  </a:cxn>
                  <a:cxn ang="0">
                    <a:pos x="34" y="146"/>
                  </a:cxn>
                  <a:cxn ang="0">
                    <a:pos x="116" y="140"/>
                  </a:cxn>
                  <a:cxn ang="0">
                    <a:pos x="76" y="160"/>
                  </a:cxn>
                  <a:cxn ang="0">
                    <a:pos x="44" y="192"/>
                  </a:cxn>
                  <a:cxn ang="0">
                    <a:pos x="110" y="204"/>
                  </a:cxn>
                  <a:cxn ang="0">
                    <a:pos x="210" y="202"/>
                  </a:cxn>
                  <a:cxn ang="0">
                    <a:pos x="276" y="214"/>
                  </a:cxn>
                  <a:cxn ang="0">
                    <a:pos x="294" y="230"/>
                  </a:cxn>
                  <a:cxn ang="0">
                    <a:pos x="168" y="230"/>
                  </a:cxn>
                  <a:cxn ang="0">
                    <a:pos x="70" y="254"/>
                  </a:cxn>
                  <a:cxn ang="0">
                    <a:pos x="122" y="300"/>
                  </a:cxn>
                  <a:cxn ang="0">
                    <a:pos x="222" y="308"/>
                  </a:cxn>
                  <a:cxn ang="0">
                    <a:pos x="232" y="350"/>
                  </a:cxn>
                  <a:cxn ang="0">
                    <a:pos x="314" y="358"/>
                  </a:cxn>
                  <a:cxn ang="0">
                    <a:pos x="420" y="332"/>
                  </a:cxn>
                  <a:cxn ang="0">
                    <a:pos x="478" y="318"/>
                  </a:cxn>
                  <a:cxn ang="0">
                    <a:pos x="490" y="296"/>
                  </a:cxn>
                  <a:cxn ang="0">
                    <a:pos x="516" y="294"/>
                  </a:cxn>
                  <a:cxn ang="0">
                    <a:pos x="540" y="312"/>
                  </a:cxn>
                  <a:cxn ang="0">
                    <a:pos x="560" y="324"/>
                  </a:cxn>
                  <a:cxn ang="0">
                    <a:pos x="592" y="328"/>
                  </a:cxn>
                  <a:cxn ang="0">
                    <a:pos x="640" y="334"/>
                  </a:cxn>
                  <a:cxn ang="0">
                    <a:pos x="680" y="324"/>
                  </a:cxn>
                  <a:cxn ang="0">
                    <a:pos x="700" y="306"/>
                  </a:cxn>
                  <a:cxn ang="0">
                    <a:pos x="692" y="288"/>
                  </a:cxn>
                  <a:cxn ang="0">
                    <a:pos x="648" y="300"/>
                  </a:cxn>
                  <a:cxn ang="0">
                    <a:pos x="632" y="278"/>
                  </a:cxn>
                  <a:cxn ang="0">
                    <a:pos x="660" y="282"/>
                  </a:cxn>
                  <a:cxn ang="0">
                    <a:pos x="668" y="272"/>
                  </a:cxn>
                </a:cxnLst>
                <a:rect l="0" t="0" r="r" b="b"/>
                <a:pathLst>
                  <a:path w="736" h="358">
                    <a:moveTo>
                      <a:pt x="674" y="264"/>
                    </a:moveTo>
                    <a:lnTo>
                      <a:pt x="674" y="264"/>
                    </a:lnTo>
                    <a:lnTo>
                      <a:pt x="682" y="262"/>
                    </a:lnTo>
                    <a:lnTo>
                      <a:pt x="686" y="262"/>
                    </a:lnTo>
                    <a:lnTo>
                      <a:pt x="690" y="264"/>
                    </a:lnTo>
                    <a:lnTo>
                      <a:pt x="694" y="268"/>
                    </a:lnTo>
                    <a:lnTo>
                      <a:pt x="700" y="272"/>
                    </a:lnTo>
                    <a:lnTo>
                      <a:pt x="702" y="274"/>
                    </a:lnTo>
                    <a:lnTo>
                      <a:pt x="704" y="272"/>
                    </a:lnTo>
                    <a:lnTo>
                      <a:pt x="704" y="272"/>
                    </a:lnTo>
                    <a:lnTo>
                      <a:pt x="710" y="268"/>
                    </a:lnTo>
                    <a:lnTo>
                      <a:pt x="714" y="268"/>
                    </a:lnTo>
                    <a:lnTo>
                      <a:pt x="718" y="272"/>
                    </a:lnTo>
                    <a:lnTo>
                      <a:pt x="720" y="274"/>
                    </a:lnTo>
                    <a:lnTo>
                      <a:pt x="726" y="274"/>
                    </a:lnTo>
                    <a:lnTo>
                      <a:pt x="726" y="274"/>
                    </a:lnTo>
                    <a:lnTo>
                      <a:pt x="730" y="274"/>
                    </a:lnTo>
                    <a:lnTo>
                      <a:pt x="734" y="272"/>
                    </a:lnTo>
                    <a:lnTo>
                      <a:pt x="736" y="268"/>
                    </a:lnTo>
                    <a:lnTo>
                      <a:pt x="736" y="264"/>
                    </a:lnTo>
                    <a:lnTo>
                      <a:pt x="736" y="254"/>
                    </a:lnTo>
                    <a:lnTo>
                      <a:pt x="734" y="244"/>
                    </a:lnTo>
                    <a:lnTo>
                      <a:pt x="734" y="244"/>
                    </a:lnTo>
                    <a:lnTo>
                      <a:pt x="732" y="240"/>
                    </a:lnTo>
                    <a:lnTo>
                      <a:pt x="728" y="238"/>
                    </a:lnTo>
                    <a:lnTo>
                      <a:pt x="720" y="238"/>
                    </a:lnTo>
                    <a:lnTo>
                      <a:pt x="712" y="238"/>
                    </a:lnTo>
                    <a:lnTo>
                      <a:pt x="708" y="238"/>
                    </a:lnTo>
                    <a:lnTo>
                      <a:pt x="708" y="234"/>
                    </a:lnTo>
                    <a:lnTo>
                      <a:pt x="708" y="234"/>
                    </a:lnTo>
                    <a:lnTo>
                      <a:pt x="706" y="230"/>
                    </a:lnTo>
                    <a:lnTo>
                      <a:pt x="704" y="230"/>
                    </a:lnTo>
                    <a:lnTo>
                      <a:pt x="698" y="228"/>
                    </a:lnTo>
                    <a:lnTo>
                      <a:pt x="692" y="228"/>
                    </a:lnTo>
                    <a:lnTo>
                      <a:pt x="684" y="224"/>
                    </a:lnTo>
                    <a:lnTo>
                      <a:pt x="674" y="218"/>
                    </a:lnTo>
                    <a:lnTo>
                      <a:pt x="660" y="210"/>
                    </a:lnTo>
                    <a:lnTo>
                      <a:pt x="660" y="210"/>
                    </a:lnTo>
                    <a:lnTo>
                      <a:pt x="652" y="204"/>
                    </a:lnTo>
                    <a:lnTo>
                      <a:pt x="648" y="200"/>
                    </a:lnTo>
                    <a:lnTo>
                      <a:pt x="644" y="202"/>
                    </a:lnTo>
                    <a:lnTo>
                      <a:pt x="646" y="206"/>
                    </a:lnTo>
                    <a:lnTo>
                      <a:pt x="646" y="206"/>
                    </a:lnTo>
                    <a:lnTo>
                      <a:pt x="646" y="208"/>
                    </a:lnTo>
                    <a:lnTo>
                      <a:pt x="642" y="210"/>
                    </a:lnTo>
                    <a:lnTo>
                      <a:pt x="632" y="208"/>
                    </a:lnTo>
                    <a:lnTo>
                      <a:pt x="618" y="200"/>
                    </a:lnTo>
                    <a:lnTo>
                      <a:pt x="612" y="196"/>
                    </a:lnTo>
                    <a:lnTo>
                      <a:pt x="608" y="190"/>
                    </a:lnTo>
                    <a:lnTo>
                      <a:pt x="608" y="190"/>
                    </a:lnTo>
                    <a:lnTo>
                      <a:pt x="602" y="184"/>
                    </a:lnTo>
                    <a:lnTo>
                      <a:pt x="598" y="180"/>
                    </a:lnTo>
                    <a:lnTo>
                      <a:pt x="590" y="174"/>
                    </a:lnTo>
                    <a:lnTo>
                      <a:pt x="586" y="172"/>
                    </a:lnTo>
                    <a:lnTo>
                      <a:pt x="584" y="168"/>
                    </a:lnTo>
                    <a:lnTo>
                      <a:pt x="586" y="166"/>
                    </a:lnTo>
                    <a:lnTo>
                      <a:pt x="588" y="162"/>
                    </a:lnTo>
                    <a:lnTo>
                      <a:pt x="588" y="162"/>
                    </a:lnTo>
                    <a:lnTo>
                      <a:pt x="594" y="152"/>
                    </a:lnTo>
                    <a:lnTo>
                      <a:pt x="596" y="146"/>
                    </a:lnTo>
                    <a:lnTo>
                      <a:pt x="596" y="140"/>
                    </a:lnTo>
                    <a:lnTo>
                      <a:pt x="594" y="134"/>
                    </a:lnTo>
                    <a:lnTo>
                      <a:pt x="592" y="128"/>
                    </a:lnTo>
                    <a:lnTo>
                      <a:pt x="588" y="124"/>
                    </a:lnTo>
                    <a:lnTo>
                      <a:pt x="582" y="118"/>
                    </a:lnTo>
                    <a:lnTo>
                      <a:pt x="582" y="118"/>
                    </a:lnTo>
                    <a:lnTo>
                      <a:pt x="576" y="112"/>
                    </a:lnTo>
                    <a:lnTo>
                      <a:pt x="572" y="102"/>
                    </a:lnTo>
                    <a:lnTo>
                      <a:pt x="566" y="82"/>
                    </a:lnTo>
                    <a:lnTo>
                      <a:pt x="560" y="58"/>
                    </a:lnTo>
                    <a:lnTo>
                      <a:pt x="554" y="48"/>
                    </a:lnTo>
                    <a:lnTo>
                      <a:pt x="548" y="38"/>
                    </a:lnTo>
                    <a:lnTo>
                      <a:pt x="548" y="38"/>
                    </a:lnTo>
                    <a:lnTo>
                      <a:pt x="540" y="28"/>
                    </a:lnTo>
                    <a:lnTo>
                      <a:pt x="532" y="24"/>
                    </a:lnTo>
                    <a:lnTo>
                      <a:pt x="522" y="20"/>
                    </a:lnTo>
                    <a:lnTo>
                      <a:pt x="506" y="10"/>
                    </a:lnTo>
                    <a:lnTo>
                      <a:pt x="506" y="10"/>
                    </a:lnTo>
                    <a:lnTo>
                      <a:pt x="498" y="6"/>
                    </a:lnTo>
                    <a:lnTo>
                      <a:pt x="492" y="4"/>
                    </a:lnTo>
                    <a:lnTo>
                      <a:pt x="490" y="4"/>
                    </a:lnTo>
                    <a:lnTo>
                      <a:pt x="488" y="6"/>
                    </a:lnTo>
                    <a:lnTo>
                      <a:pt x="486" y="8"/>
                    </a:lnTo>
                    <a:lnTo>
                      <a:pt x="482" y="10"/>
                    </a:lnTo>
                    <a:lnTo>
                      <a:pt x="476" y="10"/>
                    </a:lnTo>
                    <a:lnTo>
                      <a:pt x="464" y="6"/>
                    </a:lnTo>
                    <a:lnTo>
                      <a:pt x="464" y="6"/>
                    </a:lnTo>
                    <a:lnTo>
                      <a:pt x="450" y="2"/>
                    </a:lnTo>
                    <a:lnTo>
                      <a:pt x="446" y="2"/>
                    </a:lnTo>
                    <a:lnTo>
                      <a:pt x="440" y="4"/>
                    </a:lnTo>
                    <a:lnTo>
                      <a:pt x="438" y="8"/>
                    </a:lnTo>
                    <a:lnTo>
                      <a:pt x="436" y="12"/>
                    </a:lnTo>
                    <a:lnTo>
                      <a:pt x="436" y="20"/>
                    </a:lnTo>
                    <a:lnTo>
                      <a:pt x="440" y="28"/>
                    </a:lnTo>
                    <a:lnTo>
                      <a:pt x="440" y="28"/>
                    </a:lnTo>
                    <a:lnTo>
                      <a:pt x="444" y="38"/>
                    </a:lnTo>
                    <a:lnTo>
                      <a:pt x="446" y="48"/>
                    </a:lnTo>
                    <a:lnTo>
                      <a:pt x="450" y="68"/>
                    </a:lnTo>
                    <a:lnTo>
                      <a:pt x="454" y="78"/>
                    </a:lnTo>
                    <a:lnTo>
                      <a:pt x="458" y="88"/>
                    </a:lnTo>
                    <a:lnTo>
                      <a:pt x="464" y="98"/>
                    </a:lnTo>
                    <a:lnTo>
                      <a:pt x="472" y="106"/>
                    </a:lnTo>
                    <a:lnTo>
                      <a:pt x="472" y="106"/>
                    </a:lnTo>
                    <a:lnTo>
                      <a:pt x="476" y="110"/>
                    </a:lnTo>
                    <a:lnTo>
                      <a:pt x="478" y="114"/>
                    </a:lnTo>
                    <a:lnTo>
                      <a:pt x="478" y="116"/>
                    </a:lnTo>
                    <a:lnTo>
                      <a:pt x="474" y="118"/>
                    </a:lnTo>
                    <a:lnTo>
                      <a:pt x="468" y="122"/>
                    </a:lnTo>
                    <a:lnTo>
                      <a:pt x="462" y="128"/>
                    </a:lnTo>
                    <a:lnTo>
                      <a:pt x="462" y="128"/>
                    </a:lnTo>
                    <a:lnTo>
                      <a:pt x="458" y="130"/>
                    </a:lnTo>
                    <a:lnTo>
                      <a:pt x="456" y="132"/>
                    </a:lnTo>
                    <a:lnTo>
                      <a:pt x="452" y="130"/>
                    </a:lnTo>
                    <a:lnTo>
                      <a:pt x="446" y="122"/>
                    </a:lnTo>
                    <a:lnTo>
                      <a:pt x="434" y="104"/>
                    </a:lnTo>
                    <a:lnTo>
                      <a:pt x="434" y="104"/>
                    </a:lnTo>
                    <a:lnTo>
                      <a:pt x="430" y="94"/>
                    </a:lnTo>
                    <a:lnTo>
                      <a:pt x="426" y="84"/>
                    </a:lnTo>
                    <a:lnTo>
                      <a:pt x="420" y="68"/>
                    </a:lnTo>
                    <a:lnTo>
                      <a:pt x="418" y="62"/>
                    </a:lnTo>
                    <a:lnTo>
                      <a:pt x="412" y="56"/>
                    </a:lnTo>
                    <a:lnTo>
                      <a:pt x="406" y="50"/>
                    </a:lnTo>
                    <a:lnTo>
                      <a:pt x="396" y="46"/>
                    </a:lnTo>
                    <a:lnTo>
                      <a:pt x="396" y="46"/>
                    </a:lnTo>
                    <a:lnTo>
                      <a:pt x="384" y="42"/>
                    </a:lnTo>
                    <a:lnTo>
                      <a:pt x="382" y="40"/>
                    </a:lnTo>
                    <a:lnTo>
                      <a:pt x="384" y="38"/>
                    </a:lnTo>
                    <a:lnTo>
                      <a:pt x="384" y="36"/>
                    </a:lnTo>
                    <a:lnTo>
                      <a:pt x="384" y="34"/>
                    </a:lnTo>
                    <a:lnTo>
                      <a:pt x="380" y="32"/>
                    </a:lnTo>
                    <a:lnTo>
                      <a:pt x="372" y="30"/>
                    </a:lnTo>
                    <a:lnTo>
                      <a:pt x="372" y="30"/>
                    </a:lnTo>
                    <a:lnTo>
                      <a:pt x="354" y="26"/>
                    </a:lnTo>
                    <a:lnTo>
                      <a:pt x="340" y="26"/>
                    </a:lnTo>
                    <a:lnTo>
                      <a:pt x="338" y="28"/>
                    </a:lnTo>
                    <a:lnTo>
                      <a:pt x="338" y="30"/>
                    </a:lnTo>
                    <a:lnTo>
                      <a:pt x="340" y="32"/>
                    </a:lnTo>
                    <a:lnTo>
                      <a:pt x="346" y="36"/>
                    </a:lnTo>
                    <a:lnTo>
                      <a:pt x="346" y="36"/>
                    </a:lnTo>
                    <a:lnTo>
                      <a:pt x="352" y="40"/>
                    </a:lnTo>
                    <a:lnTo>
                      <a:pt x="356" y="44"/>
                    </a:lnTo>
                    <a:lnTo>
                      <a:pt x="358" y="46"/>
                    </a:lnTo>
                    <a:lnTo>
                      <a:pt x="356" y="48"/>
                    </a:lnTo>
                    <a:lnTo>
                      <a:pt x="356" y="52"/>
                    </a:lnTo>
                    <a:lnTo>
                      <a:pt x="362" y="54"/>
                    </a:lnTo>
                    <a:lnTo>
                      <a:pt x="362" y="54"/>
                    </a:lnTo>
                    <a:lnTo>
                      <a:pt x="372" y="58"/>
                    </a:lnTo>
                    <a:lnTo>
                      <a:pt x="376" y="62"/>
                    </a:lnTo>
                    <a:lnTo>
                      <a:pt x="376" y="64"/>
                    </a:lnTo>
                    <a:lnTo>
                      <a:pt x="372" y="64"/>
                    </a:lnTo>
                    <a:lnTo>
                      <a:pt x="354" y="60"/>
                    </a:lnTo>
                    <a:lnTo>
                      <a:pt x="354" y="60"/>
                    </a:lnTo>
                    <a:lnTo>
                      <a:pt x="344" y="60"/>
                    </a:lnTo>
                    <a:lnTo>
                      <a:pt x="336" y="62"/>
                    </a:lnTo>
                    <a:lnTo>
                      <a:pt x="332" y="66"/>
                    </a:lnTo>
                    <a:lnTo>
                      <a:pt x="330" y="70"/>
                    </a:lnTo>
                    <a:lnTo>
                      <a:pt x="328" y="76"/>
                    </a:lnTo>
                    <a:lnTo>
                      <a:pt x="326" y="78"/>
                    </a:lnTo>
                    <a:lnTo>
                      <a:pt x="322" y="78"/>
                    </a:lnTo>
                    <a:lnTo>
                      <a:pt x="318" y="74"/>
                    </a:lnTo>
                    <a:lnTo>
                      <a:pt x="318" y="74"/>
                    </a:lnTo>
                    <a:lnTo>
                      <a:pt x="314" y="68"/>
                    </a:lnTo>
                    <a:lnTo>
                      <a:pt x="314" y="64"/>
                    </a:lnTo>
                    <a:lnTo>
                      <a:pt x="318" y="56"/>
                    </a:lnTo>
                    <a:lnTo>
                      <a:pt x="318" y="52"/>
                    </a:lnTo>
                    <a:lnTo>
                      <a:pt x="316" y="48"/>
                    </a:lnTo>
                    <a:lnTo>
                      <a:pt x="310" y="44"/>
                    </a:lnTo>
                    <a:lnTo>
                      <a:pt x="296" y="40"/>
                    </a:lnTo>
                    <a:lnTo>
                      <a:pt x="296" y="40"/>
                    </a:lnTo>
                    <a:lnTo>
                      <a:pt x="268" y="34"/>
                    </a:lnTo>
                    <a:lnTo>
                      <a:pt x="250" y="30"/>
                    </a:lnTo>
                    <a:lnTo>
                      <a:pt x="238" y="32"/>
                    </a:lnTo>
                    <a:lnTo>
                      <a:pt x="230" y="36"/>
                    </a:lnTo>
                    <a:lnTo>
                      <a:pt x="230" y="36"/>
                    </a:lnTo>
                    <a:lnTo>
                      <a:pt x="224" y="38"/>
                    </a:lnTo>
                    <a:lnTo>
                      <a:pt x="224" y="42"/>
                    </a:lnTo>
                    <a:lnTo>
                      <a:pt x="226" y="46"/>
                    </a:lnTo>
                    <a:lnTo>
                      <a:pt x="224" y="48"/>
                    </a:lnTo>
                    <a:lnTo>
                      <a:pt x="220" y="50"/>
                    </a:lnTo>
                    <a:lnTo>
                      <a:pt x="198" y="58"/>
                    </a:lnTo>
                    <a:lnTo>
                      <a:pt x="198" y="58"/>
                    </a:lnTo>
                    <a:lnTo>
                      <a:pt x="190" y="60"/>
                    </a:lnTo>
                    <a:lnTo>
                      <a:pt x="186" y="60"/>
                    </a:lnTo>
                    <a:lnTo>
                      <a:pt x="192" y="54"/>
                    </a:lnTo>
                    <a:lnTo>
                      <a:pt x="204" y="44"/>
                    </a:lnTo>
                    <a:lnTo>
                      <a:pt x="206" y="40"/>
                    </a:lnTo>
                    <a:lnTo>
                      <a:pt x="206" y="36"/>
                    </a:lnTo>
                    <a:lnTo>
                      <a:pt x="206" y="36"/>
                    </a:lnTo>
                    <a:lnTo>
                      <a:pt x="206" y="32"/>
                    </a:lnTo>
                    <a:lnTo>
                      <a:pt x="206" y="28"/>
                    </a:lnTo>
                    <a:lnTo>
                      <a:pt x="208" y="20"/>
                    </a:lnTo>
                    <a:lnTo>
                      <a:pt x="208" y="16"/>
                    </a:lnTo>
                    <a:lnTo>
                      <a:pt x="208" y="12"/>
                    </a:lnTo>
                    <a:lnTo>
                      <a:pt x="204" y="8"/>
                    </a:lnTo>
                    <a:lnTo>
                      <a:pt x="196" y="2"/>
                    </a:lnTo>
                    <a:lnTo>
                      <a:pt x="196" y="2"/>
                    </a:lnTo>
                    <a:lnTo>
                      <a:pt x="186" y="0"/>
                    </a:lnTo>
                    <a:lnTo>
                      <a:pt x="176" y="0"/>
                    </a:lnTo>
                    <a:lnTo>
                      <a:pt x="162" y="4"/>
                    </a:lnTo>
                    <a:lnTo>
                      <a:pt x="150" y="8"/>
                    </a:lnTo>
                    <a:lnTo>
                      <a:pt x="122" y="18"/>
                    </a:lnTo>
                    <a:lnTo>
                      <a:pt x="100" y="26"/>
                    </a:lnTo>
                    <a:lnTo>
                      <a:pt x="100" y="26"/>
                    </a:lnTo>
                    <a:lnTo>
                      <a:pt x="82" y="32"/>
                    </a:lnTo>
                    <a:lnTo>
                      <a:pt x="66" y="40"/>
                    </a:lnTo>
                    <a:lnTo>
                      <a:pt x="32" y="60"/>
                    </a:lnTo>
                    <a:lnTo>
                      <a:pt x="32" y="60"/>
                    </a:lnTo>
                    <a:lnTo>
                      <a:pt x="24" y="66"/>
                    </a:lnTo>
                    <a:lnTo>
                      <a:pt x="22" y="70"/>
                    </a:lnTo>
                    <a:lnTo>
                      <a:pt x="22" y="72"/>
                    </a:lnTo>
                    <a:lnTo>
                      <a:pt x="26" y="74"/>
                    </a:lnTo>
                    <a:lnTo>
                      <a:pt x="36" y="78"/>
                    </a:lnTo>
                    <a:lnTo>
                      <a:pt x="40" y="80"/>
                    </a:lnTo>
                    <a:lnTo>
                      <a:pt x="42" y="82"/>
                    </a:lnTo>
                    <a:lnTo>
                      <a:pt x="42" y="82"/>
                    </a:lnTo>
                    <a:lnTo>
                      <a:pt x="42" y="86"/>
                    </a:lnTo>
                    <a:lnTo>
                      <a:pt x="40" y="86"/>
                    </a:lnTo>
                    <a:lnTo>
                      <a:pt x="32" y="90"/>
                    </a:lnTo>
                    <a:lnTo>
                      <a:pt x="20" y="94"/>
                    </a:lnTo>
                    <a:lnTo>
                      <a:pt x="16" y="98"/>
                    </a:lnTo>
                    <a:lnTo>
                      <a:pt x="10" y="104"/>
                    </a:lnTo>
                    <a:lnTo>
                      <a:pt x="10" y="104"/>
                    </a:lnTo>
                    <a:lnTo>
                      <a:pt x="4" y="110"/>
                    </a:lnTo>
                    <a:lnTo>
                      <a:pt x="2" y="116"/>
                    </a:lnTo>
                    <a:lnTo>
                      <a:pt x="0" y="122"/>
                    </a:lnTo>
                    <a:lnTo>
                      <a:pt x="0" y="126"/>
                    </a:lnTo>
                    <a:lnTo>
                      <a:pt x="2" y="130"/>
                    </a:lnTo>
                    <a:lnTo>
                      <a:pt x="6" y="132"/>
                    </a:lnTo>
                    <a:lnTo>
                      <a:pt x="10" y="132"/>
                    </a:lnTo>
                    <a:lnTo>
                      <a:pt x="14" y="130"/>
                    </a:lnTo>
                    <a:lnTo>
                      <a:pt x="14" y="130"/>
                    </a:lnTo>
                    <a:lnTo>
                      <a:pt x="20" y="128"/>
                    </a:lnTo>
                    <a:lnTo>
                      <a:pt x="24" y="126"/>
                    </a:lnTo>
                    <a:lnTo>
                      <a:pt x="26" y="128"/>
                    </a:lnTo>
                    <a:lnTo>
                      <a:pt x="28" y="130"/>
                    </a:lnTo>
                    <a:lnTo>
                      <a:pt x="30" y="138"/>
                    </a:lnTo>
                    <a:lnTo>
                      <a:pt x="34" y="146"/>
                    </a:lnTo>
                    <a:lnTo>
                      <a:pt x="34" y="146"/>
                    </a:lnTo>
                    <a:lnTo>
                      <a:pt x="38" y="150"/>
                    </a:lnTo>
                    <a:lnTo>
                      <a:pt x="44" y="150"/>
                    </a:lnTo>
                    <a:lnTo>
                      <a:pt x="64" y="150"/>
                    </a:lnTo>
                    <a:lnTo>
                      <a:pt x="88" y="144"/>
                    </a:lnTo>
                    <a:lnTo>
                      <a:pt x="104" y="140"/>
                    </a:lnTo>
                    <a:lnTo>
                      <a:pt x="104" y="140"/>
                    </a:lnTo>
                    <a:lnTo>
                      <a:pt x="116" y="140"/>
                    </a:lnTo>
                    <a:lnTo>
                      <a:pt x="120" y="142"/>
                    </a:lnTo>
                    <a:lnTo>
                      <a:pt x="122" y="144"/>
                    </a:lnTo>
                    <a:lnTo>
                      <a:pt x="120" y="146"/>
                    </a:lnTo>
                    <a:lnTo>
                      <a:pt x="114" y="150"/>
                    </a:lnTo>
                    <a:lnTo>
                      <a:pt x="98" y="156"/>
                    </a:lnTo>
                    <a:lnTo>
                      <a:pt x="76" y="160"/>
                    </a:lnTo>
                    <a:lnTo>
                      <a:pt x="76" y="160"/>
                    </a:lnTo>
                    <a:lnTo>
                      <a:pt x="46" y="168"/>
                    </a:lnTo>
                    <a:lnTo>
                      <a:pt x="38" y="170"/>
                    </a:lnTo>
                    <a:lnTo>
                      <a:pt x="34" y="174"/>
                    </a:lnTo>
                    <a:lnTo>
                      <a:pt x="32" y="178"/>
                    </a:lnTo>
                    <a:lnTo>
                      <a:pt x="34" y="182"/>
                    </a:lnTo>
                    <a:lnTo>
                      <a:pt x="38" y="188"/>
                    </a:lnTo>
                    <a:lnTo>
                      <a:pt x="44" y="192"/>
                    </a:lnTo>
                    <a:lnTo>
                      <a:pt x="44" y="192"/>
                    </a:lnTo>
                    <a:lnTo>
                      <a:pt x="56" y="202"/>
                    </a:lnTo>
                    <a:lnTo>
                      <a:pt x="66" y="206"/>
                    </a:lnTo>
                    <a:lnTo>
                      <a:pt x="76" y="206"/>
                    </a:lnTo>
                    <a:lnTo>
                      <a:pt x="94" y="204"/>
                    </a:lnTo>
                    <a:lnTo>
                      <a:pt x="94" y="204"/>
                    </a:lnTo>
                    <a:lnTo>
                      <a:pt x="110" y="204"/>
                    </a:lnTo>
                    <a:lnTo>
                      <a:pt x="120" y="206"/>
                    </a:lnTo>
                    <a:lnTo>
                      <a:pt x="132" y="208"/>
                    </a:lnTo>
                    <a:lnTo>
                      <a:pt x="152" y="208"/>
                    </a:lnTo>
                    <a:lnTo>
                      <a:pt x="152" y="208"/>
                    </a:lnTo>
                    <a:lnTo>
                      <a:pt x="176" y="206"/>
                    </a:lnTo>
                    <a:lnTo>
                      <a:pt x="194" y="202"/>
                    </a:lnTo>
                    <a:lnTo>
                      <a:pt x="210" y="202"/>
                    </a:lnTo>
                    <a:lnTo>
                      <a:pt x="220" y="202"/>
                    </a:lnTo>
                    <a:lnTo>
                      <a:pt x="232" y="204"/>
                    </a:lnTo>
                    <a:lnTo>
                      <a:pt x="232" y="204"/>
                    </a:lnTo>
                    <a:lnTo>
                      <a:pt x="250" y="208"/>
                    </a:lnTo>
                    <a:lnTo>
                      <a:pt x="262" y="210"/>
                    </a:lnTo>
                    <a:lnTo>
                      <a:pt x="268" y="210"/>
                    </a:lnTo>
                    <a:lnTo>
                      <a:pt x="276" y="214"/>
                    </a:lnTo>
                    <a:lnTo>
                      <a:pt x="276" y="214"/>
                    </a:lnTo>
                    <a:lnTo>
                      <a:pt x="290" y="220"/>
                    </a:lnTo>
                    <a:lnTo>
                      <a:pt x="302" y="226"/>
                    </a:lnTo>
                    <a:lnTo>
                      <a:pt x="306" y="228"/>
                    </a:lnTo>
                    <a:lnTo>
                      <a:pt x="306" y="230"/>
                    </a:lnTo>
                    <a:lnTo>
                      <a:pt x="294" y="230"/>
                    </a:lnTo>
                    <a:lnTo>
                      <a:pt x="294" y="230"/>
                    </a:lnTo>
                    <a:lnTo>
                      <a:pt x="280" y="230"/>
                    </a:lnTo>
                    <a:lnTo>
                      <a:pt x="276" y="232"/>
                    </a:lnTo>
                    <a:lnTo>
                      <a:pt x="268" y="232"/>
                    </a:lnTo>
                    <a:lnTo>
                      <a:pt x="246" y="230"/>
                    </a:lnTo>
                    <a:lnTo>
                      <a:pt x="246" y="230"/>
                    </a:lnTo>
                    <a:lnTo>
                      <a:pt x="210" y="228"/>
                    </a:lnTo>
                    <a:lnTo>
                      <a:pt x="168" y="230"/>
                    </a:lnTo>
                    <a:lnTo>
                      <a:pt x="126" y="234"/>
                    </a:lnTo>
                    <a:lnTo>
                      <a:pt x="90" y="240"/>
                    </a:lnTo>
                    <a:lnTo>
                      <a:pt x="90" y="240"/>
                    </a:lnTo>
                    <a:lnTo>
                      <a:pt x="76" y="244"/>
                    </a:lnTo>
                    <a:lnTo>
                      <a:pt x="70" y="250"/>
                    </a:lnTo>
                    <a:lnTo>
                      <a:pt x="70" y="252"/>
                    </a:lnTo>
                    <a:lnTo>
                      <a:pt x="70" y="254"/>
                    </a:lnTo>
                    <a:lnTo>
                      <a:pt x="72" y="262"/>
                    </a:lnTo>
                    <a:lnTo>
                      <a:pt x="78" y="268"/>
                    </a:lnTo>
                    <a:lnTo>
                      <a:pt x="86" y="274"/>
                    </a:lnTo>
                    <a:lnTo>
                      <a:pt x="100" y="290"/>
                    </a:lnTo>
                    <a:lnTo>
                      <a:pt x="100" y="290"/>
                    </a:lnTo>
                    <a:lnTo>
                      <a:pt x="110" y="296"/>
                    </a:lnTo>
                    <a:lnTo>
                      <a:pt x="122" y="300"/>
                    </a:lnTo>
                    <a:lnTo>
                      <a:pt x="138" y="302"/>
                    </a:lnTo>
                    <a:lnTo>
                      <a:pt x="156" y="304"/>
                    </a:lnTo>
                    <a:lnTo>
                      <a:pt x="190" y="304"/>
                    </a:lnTo>
                    <a:lnTo>
                      <a:pt x="214" y="304"/>
                    </a:lnTo>
                    <a:lnTo>
                      <a:pt x="214" y="304"/>
                    </a:lnTo>
                    <a:lnTo>
                      <a:pt x="220" y="306"/>
                    </a:lnTo>
                    <a:lnTo>
                      <a:pt x="222" y="308"/>
                    </a:lnTo>
                    <a:lnTo>
                      <a:pt x="224" y="314"/>
                    </a:lnTo>
                    <a:lnTo>
                      <a:pt x="224" y="320"/>
                    </a:lnTo>
                    <a:lnTo>
                      <a:pt x="222" y="332"/>
                    </a:lnTo>
                    <a:lnTo>
                      <a:pt x="222" y="338"/>
                    </a:lnTo>
                    <a:lnTo>
                      <a:pt x="224" y="342"/>
                    </a:lnTo>
                    <a:lnTo>
                      <a:pt x="224" y="342"/>
                    </a:lnTo>
                    <a:lnTo>
                      <a:pt x="232" y="350"/>
                    </a:lnTo>
                    <a:lnTo>
                      <a:pt x="238" y="356"/>
                    </a:lnTo>
                    <a:lnTo>
                      <a:pt x="246" y="358"/>
                    </a:lnTo>
                    <a:lnTo>
                      <a:pt x="260" y="358"/>
                    </a:lnTo>
                    <a:lnTo>
                      <a:pt x="260" y="358"/>
                    </a:lnTo>
                    <a:lnTo>
                      <a:pt x="282" y="358"/>
                    </a:lnTo>
                    <a:lnTo>
                      <a:pt x="300" y="358"/>
                    </a:lnTo>
                    <a:lnTo>
                      <a:pt x="314" y="358"/>
                    </a:lnTo>
                    <a:lnTo>
                      <a:pt x="324" y="356"/>
                    </a:lnTo>
                    <a:lnTo>
                      <a:pt x="324" y="356"/>
                    </a:lnTo>
                    <a:lnTo>
                      <a:pt x="342" y="352"/>
                    </a:lnTo>
                    <a:lnTo>
                      <a:pt x="370" y="348"/>
                    </a:lnTo>
                    <a:lnTo>
                      <a:pt x="398" y="342"/>
                    </a:lnTo>
                    <a:lnTo>
                      <a:pt x="412" y="338"/>
                    </a:lnTo>
                    <a:lnTo>
                      <a:pt x="420" y="332"/>
                    </a:lnTo>
                    <a:lnTo>
                      <a:pt x="420" y="332"/>
                    </a:lnTo>
                    <a:lnTo>
                      <a:pt x="428" y="328"/>
                    </a:lnTo>
                    <a:lnTo>
                      <a:pt x="436" y="326"/>
                    </a:lnTo>
                    <a:lnTo>
                      <a:pt x="450" y="326"/>
                    </a:lnTo>
                    <a:lnTo>
                      <a:pt x="462" y="324"/>
                    </a:lnTo>
                    <a:lnTo>
                      <a:pt x="470" y="322"/>
                    </a:lnTo>
                    <a:lnTo>
                      <a:pt x="478" y="318"/>
                    </a:lnTo>
                    <a:lnTo>
                      <a:pt x="478" y="318"/>
                    </a:lnTo>
                    <a:lnTo>
                      <a:pt x="486" y="312"/>
                    </a:lnTo>
                    <a:lnTo>
                      <a:pt x="488" y="308"/>
                    </a:lnTo>
                    <a:lnTo>
                      <a:pt x="490" y="304"/>
                    </a:lnTo>
                    <a:lnTo>
                      <a:pt x="490" y="302"/>
                    </a:lnTo>
                    <a:lnTo>
                      <a:pt x="490" y="300"/>
                    </a:lnTo>
                    <a:lnTo>
                      <a:pt x="490" y="296"/>
                    </a:lnTo>
                    <a:lnTo>
                      <a:pt x="494" y="294"/>
                    </a:lnTo>
                    <a:lnTo>
                      <a:pt x="500" y="290"/>
                    </a:lnTo>
                    <a:lnTo>
                      <a:pt x="500" y="290"/>
                    </a:lnTo>
                    <a:lnTo>
                      <a:pt x="506" y="288"/>
                    </a:lnTo>
                    <a:lnTo>
                      <a:pt x="512" y="290"/>
                    </a:lnTo>
                    <a:lnTo>
                      <a:pt x="514" y="292"/>
                    </a:lnTo>
                    <a:lnTo>
                      <a:pt x="516" y="294"/>
                    </a:lnTo>
                    <a:lnTo>
                      <a:pt x="514" y="304"/>
                    </a:lnTo>
                    <a:lnTo>
                      <a:pt x="514" y="304"/>
                    </a:lnTo>
                    <a:lnTo>
                      <a:pt x="514" y="312"/>
                    </a:lnTo>
                    <a:lnTo>
                      <a:pt x="514" y="312"/>
                    </a:lnTo>
                    <a:lnTo>
                      <a:pt x="518" y="312"/>
                    </a:lnTo>
                    <a:lnTo>
                      <a:pt x="530" y="310"/>
                    </a:lnTo>
                    <a:lnTo>
                      <a:pt x="540" y="312"/>
                    </a:lnTo>
                    <a:lnTo>
                      <a:pt x="554" y="314"/>
                    </a:lnTo>
                    <a:lnTo>
                      <a:pt x="554" y="314"/>
                    </a:lnTo>
                    <a:lnTo>
                      <a:pt x="564" y="318"/>
                    </a:lnTo>
                    <a:lnTo>
                      <a:pt x="568" y="320"/>
                    </a:lnTo>
                    <a:lnTo>
                      <a:pt x="568" y="322"/>
                    </a:lnTo>
                    <a:lnTo>
                      <a:pt x="566" y="322"/>
                    </a:lnTo>
                    <a:lnTo>
                      <a:pt x="560" y="324"/>
                    </a:lnTo>
                    <a:lnTo>
                      <a:pt x="562" y="326"/>
                    </a:lnTo>
                    <a:lnTo>
                      <a:pt x="568" y="330"/>
                    </a:lnTo>
                    <a:lnTo>
                      <a:pt x="568" y="330"/>
                    </a:lnTo>
                    <a:lnTo>
                      <a:pt x="576" y="332"/>
                    </a:lnTo>
                    <a:lnTo>
                      <a:pt x="582" y="332"/>
                    </a:lnTo>
                    <a:lnTo>
                      <a:pt x="588" y="330"/>
                    </a:lnTo>
                    <a:lnTo>
                      <a:pt x="592" y="328"/>
                    </a:lnTo>
                    <a:lnTo>
                      <a:pt x="596" y="328"/>
                    </a:lnTo>
                    <a:lnTo>
                      <a:pt x="602" y="328"/>
                    </a:lnTo>
                    <a:lnTo>
                      <a:pt x="612" y="332"/>
                    </a:lnTo>
                    <a:lnTo>
                      <a:pt x="612" y="332"/>
                    </a:lnTo>
                    <a:lnTo>
                      <a:pt x="628" y="336"/>
                    </a:lnTo>
                    <a:lnTo>
                      <a:pt x="636" y="336"/>
                    </a:lnTo>
                    <a:lnTo>
                      <a:pt x="640" y="334"/>
                    </a:lnTo>
                    <a:lnTo>
                      <a:pt x="648" y="336"/>
                    </a:lnTo>
                    <a:lnTo>
                      <a:pt x="648" y="336"/>
                    </a:lnTo>
                    <a:lnTo>
                      <a:pt x="654" y="336"/>
                    </a:lnTo>
                    <a:lnTo>
                      <a:pt x="658" y="336"/>
                    </a:lnTo>
                    <a:lnTo>
                      <a:pt x="668" y="332"/>
                    </a:lnTo>
                    <a:lnTo>
                      <a:pt x="676" y="326"/>
                    </a:lnTo>
                    <a:lnTo>
                      <a:pt x="680" y="324"/>
                    </a:lnTo>
                    <a:lnTo>
                      <a:pt x="686" y="324"/>
                    </a:lnTo>
                    <a:lnTo>
                      <a:pt x="686" y="324"/>
                    </a:lnTo>
                    <a:lnTo>
                      <a:pt x="694" y="322"/>
                    </a:lnTo>
                    <a:lnTo>
                      <a:pt x="700" y="316"/>
                    </a:lnTo>
                    <a:lnTo>
                      <a:pt x="702" y="314"/>
                    </a:lnTo>
                    <a:lnTo>
                      <a:pt x="702" y="310"/>
                    </a:lnTo>
                    <a:lnTo>
                      <a:pt x="700" y="306"/>
                    </a:lnTo>
                    <a:lnTo>
                      <a:pt x="696" y="304"/>
                    </a:lnTo>
                    <a:lnTo>
                      <a:pt x="696" y="304"/>
                    </a:lnTo>
                    <a:lnTo>
                      <a:pt x="692" y="300"/>
                    </a:lnTo>
                    <a:lnTo>
                      <a:pt x="690" y="298"/>
                    </a:lnTo>
                    <a:lnTo>
                      <a:pt x="692" y="294"/>
                    </a:lnTo>
                    <a:lnTo>
                      <a:pt x="694" y="290"/>
                    </a:lnTo>
                    <a:lnTo>
                      <a:pt x="692" y="288"/>
                    </a:lnTo>
                    <a:lnTo>
                      <a:pt x="688" y="286"/>
                    </a:lnTo>
                    <a:lnTo>
                      <a:pt x="688" y="286"/>
                    </a:lnTo>
                    <a:lnTo>
                      <a:pt x="682" y="286"/>
                    </a:lnTo>
                    <a:lnTo>
                      <a:pt x="674" y="288"/>
                    </a:lnTo>
                    <a:lnTo>
                      <a:pt x="660" y="296"/>
                    </a:lnTo>
                    <a:lnTo>
                      <a:pt x="648" y="300"/>
                    </a:lnTo>
                    <a:lnTo>
                      <a:pt x="648" y="300"/>
                    </a:lnTo>
                    <a:lnTo>
                      <a:pt x="650" y="296"/>
                    </a:lnTo>
                    <a:lnTo>
                      <a:pt x="650" y="296"/>
                    </a:lnTo>
                    <a:lnTo>
                      <a:pt x="652" y="290"/>
                    </a:lnTo>
                    <a:lnTo>
                      <a:pt x="650" y="286"/>
                    </a:lnTo>
                    <a:lnTo>
                      <a:pt x="646" y="284"/>
                    </a:lnTo>
                    <a:lnTo>
                      <a:pt x="642" y="280"/>
                    </a:lnTo>
                    <a:lnTo>
                      <a:pt x="632" y="278"/>
                    </a:lnTo>
                    <a:lnTo>
                      <a:pt x="630" y="276"/>
                    </a:lnTo>
                    <a:lnTo>
                      <a:pt x="632" y="274"/>
                    </a:lnTo>
                    <a:lnTo>
                      <a:pt x="632" y="274"/>
                    </a:lnTo>
                    <a:lnTo>
                      <a:pt x="634" y="272"/>
                    </a:lnTo>
                    <a:lnTo>
                      <a:pt x="638" y="272"/>
                    </a:lnTo>
                    <a:lnTo>
                      <a:pt x="650" y="278"/>
                    </a:lnTo>
                    <a:lnTo>
                      <a:pt x="660" y="282"/>
                    </a:lnTo>
                    <a:lnTo>
                      <a:pt x="666" y="282"/>
                    </a:lnTo>
                    <a:lnTo>
                      <a:pt x="670" y="280"/>
                    </a:lnTo>
                    <a:lnTo>
                      <a:pt x="670" y="280"/>
                    </a:lnTo>
                    <a:lnTo>
                      <a:pt x="672" y="278"/>
                    </a:lnTo>
                    <a:lnTo>
                      <a:pt x="672" y="276"/>
                    </a:lnTo>
                    <a:lnTo>
                      <a:pt x="670" y="272"/>
                    </a:lnTo>
                    <a:lnTo>
                      <a:pt x="668" y="272"/>
                    </a:lnTo>
                    <a:lnTo>
                      <a:pt x="668" y="270"/>
                    </a:lnTo>
                    <a:lnTo>
                      <a:pt x="670" y="266"/>
                    </a:lnTo>
                    <a:lnTo>
                      <a:pt x="674" y="264"/>
                    </a:lnTo>
                    <a:lnTo>
                      <a:pt x="674" y="264"/>
                    </a:lnTo>
                    <a:close/>
                  </a:path>
                </a:pathLst>
              </a:custGeom>
              <a:grpFill/>
              <a:ln w="6350">
                <a:noFill/>
                <a:round/>
                <a:headEnd/>
                <a:tailEnd/>
              </a:ln>
            </p:spPr>
            <p:txBody>
              <a:bodyPr/>
              <a:lstStyle/>
              <a:p>
                <a:endParaRPr lang="da-DK" b="1"/>
              </a:p>
            </p:txBody>
          </p:sp>
          <p:sp>
            <p:nvSpPr>
              <p:cNvPr id="59" name="Freeform 6115">
                <a:extLst>
                  <a:ext uri="{FF2B5EF4-FFF2-40B4-BE49-F238E27FC236}">
                    <a16:creationId xmlns:a16="http://schemas.microsoft.com/office/drawing/2014/main" id="{C0E12EC4-8EE9-4AA6-8559-D460ECC05219}"/>
                  </a:ext>
                </a:extLst>
              </p:cNvPr>
              <p:cNvSpPr>
                <a:spLocks/>
              </p:cNvSpPr>
              <p:nvPr/>
            </p:nvSpPr>
            <p:spPr bwMode="auto">
              <a:xfrm>
                <a:off x="1776730" y="1203643"/>
                <a:ext cx="165100" cy="125730"/>
              </a:xfrm>
              <a:custGeom>
                <a:avLst/>
                <a:gdLst/>
                <a:ahLst/>
                <a:cxnLst>
                  <a:cxn ang="0">
                    <a:pos x="256" y="98"/>
                  </a:cxn>
                  <a:cxn ang="0">
                    <a:pos x="250" y="90"/>
                  </a:cxn>
                  <a:cxn ang="0">
                    <a:pos x="242" y="92"/>
                  </a:cxn>
                  <a:cxn ang="0">
                    <a:pos x="234" y="94"/>
                  </a:cxn>
                  <a:cxn ang="0">
                    <a:pos x="222" y="84"/>
                  </a:cxn>
                  <a:cxn ang="0">
                    <a:pos x="216" y="74"/>
                  </a:cxn>
                  <a:cxn ang="0">
                    <a:pos x="192" y="60"/>
                  </a:cxn>
                  <a:cxn ang="0">
                    <a:pos x="188" y="56"/>
                  </a:cxn>
                  <a:cxn ang="0">
                    <a:pos x="196" y="52"/>
                  </a:cxn>
                  <a:cxn ang="0">
                    <a:pos x="208" y="48"/>
                  </a:cxn>
                  <a:cxn ang="0">
                    <a:pos x="226" y="42"/>
                  </a:cxn>
                  <a:cxn ang="0">
                    <a:pos x="222" y="38"/>
                  </a:cxn>
                  <a:cxn ang="0">
                    <a:pos x="216" y="32"/>
                  </a:cxn>
                  <a:cxn ang="0">
                    <a:pos x="222" y="24"/>
                  </a:cxn>
                  <a:cxn ang="0">
                    <a:pos x="230" y="20"/>
                  </a:cxn>
                  <a:cxn ang="0">
                    <a:pos x="230" y="10"/>
                  </a:cxn>
                  <a:cxn ang="0">
                    <a:pos x="218" y="4"/>
                  </a:cxn>
                  <a:cxn ang="0">
                    <a:pos x="194" y="4"/>
                  </a:cxn>
                  <a:cxn ang="0">
                    <a:pos x="180" y="8"/>
                  </a:cxn>
                  <a:cxn ang="0">
                    <a:pos x="152" y="12"/>
                  </a:cxn>
                  <a:cxn ang="0">
                    <a:pos x="130" y="6"/>
                  </a:cxn>
                  <a:cxn ang="0">
                    <a:pos x="110" y="0"/>
                  </a:cxn>
                  <a:cxn ang="0">
                    <a:pos x="86" y="4"/>
                  </a:cxn>
                  <a:cxn ang="0">
                    <a:pos x="64" y="14"/>
                  </a:cxn>
                  <a:cxn ang="0">
                    <a:pos x="50" y="24"/>
                  </a:cxn>
                  <a:cxn ang="0">
                    <a:pos x="48" y="34"/>
                  </a:cxn>
                  <a:cxn ang="0">
                    <a:pos x="62" y="44"/>
                  </a:cxn>
                  <a:cxn ang="0">
                    <a:pos x="70" y="48"/>
                  </a:cxn>
                  <a:cxn ang="0">
                    <a:pos x="88" y="58"/>
                  </a:cxn>
                  <a:cxn ang="0">
                    <a:pos x="96" y="68"/>
                  </a:cxn>
                  <a:cxn ang="0">
                    <a:pos x="92" y="78"/>
                  </a:cxn>
                  <a:cxn ang="0">
                    <a:pos x="78" y="88"/>
                  </a:cxn>
                  <a:cxn ang="0">
                    <a:pos x="74" y="88"/>
                  </a:cxn>
                  <a:cxn ang="0">
                    <a:pos x="58" y="86"/>
                  </a:cxn>
                  <a:cxn ang="0">
                    <a:pos x="38" y="74"/>
                  </a:cxn>
                  <a:cxn ang="0">
                    <a:pos x="20" y="64"/>
                  </a:cxn>
                  <a:cxn ang="0">
                    <a:pos x="10" y="64"/>
                  </a:cxn>
                  <a:cxn ang="0">
                    <a:pos x="2" y="72"/>
                  </a:cxn>
                  <a:cxn ang="0">
                    <a:pos x="0" y="78"/>
                  </a:cxn>
                  <a:cxn ang="0">
                    <a:pos x="6" y="94"/>
                  </a:cxn>
                  <a:cxn ang="0">
                    <a:pos x="26" y="110"/>
                  </a:cxn>
                  <a:cxn ang="0">
                    <a:pos x="56" y="124"/>
                  </a:cxn>
                  <a:cxn ang="0">
                    <a:pos x="74" y="132"/>
                  </a:cxn>
                  <a:cxn ang="0">
                    <a:pos x="104" y="148"/>
                  </a:cxn>
                  <a:cxn ang="0">
                    <a:pos x="124" y="168"/>
                  </a:cxn>
                  <a:cxn ang="0">
                    <a:pos x="150" y="194"/>
                  </a:cxn>
                  <a:cxn ang="0">
                    <a:pos x="162" y="198"/>
                  </a:cxn>
                  <a:cxn ang="0">
                    <a:pos x="176" y="194"/>
                  </a:cxn>
                  <a:cxn ang="0">
                    <a:pos x="180" y="184"/>
                  </a:cxn>
                  <a:cxn ang="0">
                    <a:pos x="182" y="174"/>
                  </a:cxn>
                  <a:cxn ang="0">
                    <a:pos x="192" y="170"/>
                  </a:cxn>
                  <a:cxn ang="0">
                    <a:pos x="200" y="172"/>
                  </a:cxn>
                  <a:cxn ang="0">
                    <a:pos x="220" y="170"/>
                  </a:cxn>
                  <a:cxn ang="0">
                    <a:pos x="238" y="162"/>
                  </a:cxn>
                  <a:cxn ang="0">
                    <a:pos x="250" y="148"/>
                  </a:cxn>
                  <a:cxn ang="0">
                    <a:pos x="252" y="138"/>
                  </a:cxn>
                  <a:cxn ang="0">
                    <a:pos x="252" y="124"/>
                  </a:cxn>
                  <a:cxn ang="0">
                    <a:pos x="258" y="114"/>
                  </a:cxn>
                  <a:cxn ang="0">
                    <a:pos x="258" y="106"/>
                  </a:cxn>
                  <a:cxn ang="0">
                    <a:pos x="256" y="98"/>
                  </a:cxn>
                </a:cxnLst>
                <a:rect l="0" t="0" r="r" b="b"/>
                <a:pathLst>
                  <a:path w="260" h="198">
                    <a:moveTo>
                      <a:pt x="256" y="98"/>
                    </a:moveTo>
                    <a:lnTo>
                      <a:pt x="256" y="98"/>
                    </a:lnTo>
                    <a:lnTo>
                      <a:pt x="254" y="92"/>
                    </a:lnTo>
                    <a:lnTo>
                      <a:pt x="250" y="90"/>
                    </a:lnTo>
                    <a:lnTo>
                      <a:pt x="246" y="90"/>
                    </a:lnTo>
                    <a:lnTo>
                      <a:pt x="242" y="92"/>
                    </a:lnTo>
                    <a:lnTo>
                      <a:pt x="238" y="94"/>
                    </a:lnTo>
                    <a:lnTo>
                      <a:pt x="234" y="94"/>
                    </a:lnTo>
                    <a:lnTo>
                      <a:pt x="228" y="90"/>
                    </a:lnTo>
                    <a:lnTo>
                      <a:pt x="222" y="84"/>
                    </a:lnTo>
                    <a:lnTo>
                      <a:pt x="222" y="84"/>
                    </a:lnTo>
                    <a:lnTo>
                      <a:pt x="216" y="74"/>
                    </a:lnTo>
                    <a:lnTo>
                      <a:pt x="208" y="68"/>
                    </a:lnTo>
                    <a:lnTo>
                      <a:pt x="192" y="60"/>
                    </a:lnTo>
                    <a:lnTo>
                      <a:pt x="190" y="58"/>
                    </a:lnTo>
                    <a:lnTo>
                      <a:pt x="188" y="56"/>
                    </a:lnTo>
                    <a:lnTo>
                      <a:pt x="190" y="54"/>
                    </a:lnTo>
                    <a:lnTo>
                      <a:pt x="196" y="52"/>
                    </a:lnTo>
                    <a:lnTo>
                      <a:pt x="208" y="48"/>
                    </a:lnTo>
                    <a:lnTo>
                      <a:pt x="208" y="48"/>
                    </a:lnTo>
                    <a:lnTo>
                      <a:pt x="220" y="46"/>
                    </a:lnTo>
                    <a:lnTo>
                      <a:pt x="226" y="42"/>
                    </a:lnTo>
                    <a:lnTo>
                      <a:pt x="226" y="40"/>
                    </a:lnTo>
                    <a:lnTo>
                      <a:pt x="222" y="38"/>
                    </a:lnTo>
                    <a:lnTo>
                      <a:pt x="218" y="34"/>
                    </a:lnTo>
                    <a:lnTo>
                      <a:pt x="216" y="32"/>
                    </a:lnTo>
                    <a:lnTo>
                      <a:pt x="216" y="28"/>
                    </a:lnTo>
                    <a:lnTo>
                      <a:pt x="222" y="24"/>
                    </a:lnTo>
                    <a:lnTo>
                      <a:pt x="222" y="24"/>
                    </a:lnTo>
                    <a:lnTo>
                      <a:pt x="230" y="20"/>
                    </a:lnTo>
                    <a:lnTo>
                      <a:pt x="232" y="16"/>
                    </a:lnTo>
                    <a:lnTo>
                      <a:pt x="230" y="10"/>
                    </a:lnTo>
                    <a:lnTo>
                      <a:pt x="226" y="6"/>
                    </a:lnTo>
                    <a:lnTo>
                      <a:pt x="218" y="4"/>
                    </a:lnTo>
                    <a:lnTo>
                      <a:pt x="208" y="4"/>
                    </a:lnTo>
                    <a:lnTo>
                      <a:pt x="194" y="4"/>
                    </a:lnTo>
                    <a:lnTo>
                      <a:pt x="180" y="8"/>
                    </a:lnTo>
                    <a:lnTo>
                      <a:pt x="180" y="8"/>
                    </a:lnTo>
                    <a:lnTo>
                      <a:pt x="164" y="12"/>
                    </a:lnTo>
                    <a:lnTo>
                      <a:pt x="152" y="12"/>
                    </a:lnTo>
                    <a:lnTo>
                      <a:pt x="140" y="10"/>
                    </a:lnTo>
                    <a:lnTo>
                      <a:pt x="130" y="6"/>
                    </a:lnTo>
                    <a:lnTo>
                      <a:pt x="120" y="4"/>
                    </a:lnTo>
                    <a:lnTo>
                      <a:pt x="110" y="0"/>
                    </a:lnTo>
                    <a:lnTo>
                      <a:pt x="98" y="0"/>
                    </a:lnTo>
                    <a:lnTo>
                      <a:pt x="86" y="4"/>
                    </a:lnTo>
                    <a:lnTo>
                      <a:pt x="86" y="4"/>
                    </a:lnTo>
                    <a:lnTo>
                      <a:pt x="64" y="14"/>
                    </a:lnTo>
                    <a:lnTo>
                      <a:pt x="56" y="20"/>
                    </a:lnTo>
                    <a:lnTo>
                      <a:pt x="50" y="24"/>
                    </a:lnTo>
                    <a:lnTo>
                      <a:pt x="46" y="28"/>
                    </a:lnTo>
                    <a:lnTo>
                      <a:pt x="48" y="34"/>
                    </a:lnTo>
                    <a:lnTo>
                      <a:pt x="52" y="38"/>
                    </a:lnTo>
                    <a:lnTo>
                      <a:pt x="62" y="44"/>
                    </a:lnTo>
                    <a:lnTo>
                      <a:pt x="70" y="48"/>
                    </a:lnTo>
                    <a:lnTo>
                      <a:pt x="70" y="48"/>
                    </a:lnTo>
                    <a:lnTo>
                      <a:pt x="82" y="52"/>
                    </a:lnTo>
                    <a:lnTo>
                      <a:pt x="88" y="58"/>
                    </a:lnTo>
                    <a:lnTo>
                      <a:pt x="94" y="62"/>
                    </a:lnTo>
                    <a:lnTo>
                      <a:pt x="96" y="68"/>
                    </a:lnTo>
                    <a:lnTo>
                      <a:pt x="94" y="74"/>
                    </a:lnTo>
                    <a:lnTo>
                      <a:pt x="92" y="78"/>
                    </a:lnTo>
                    <a:lnTo>
                      <a:pt x="86" y="84"/>
                    </a:lnTo>
                    <a:lnTo>
                      <a:pt x="78" y="88"/>
                    </a:lnTo>
                    <a:lnTo>
                      <a:pt x="78" y="88"/>
                    </a:lnTo>
                    <a:lnTo>
                      <a:pt x="74" y="88"/>
                    </a:lnTo>
                    <a:lnTo>
                      <a:pt x="68" y="90"/>
                    </a:lnTo>
                    <a:lnTo>
                      <a:pt x="58" y="86"/>
                    </a:lnTo>
                    <a:lnTo>
                      <a:pt x="48" y="80"/>
                    </a:lnTo>
                    <a:lnTo>
                      <a:pt x="38" y="74"/>
                    </a:lnTo>
                    <a:lnTo>
                      <a:pt x="28" y="68"/>
                    </a:lnTo>
                    <a:lnTo>
                      <a:pt x="20" y="64"/>
                    </a:lnTo>
                    <a:lnTo>
                      <a:pt x="16" y="64"/>
                    </a:lnTo>
                    <a:lnTo>
                      <a:pt x="10" y="64"/>
                    </a:lnTo>
                    <a:lnTo>
                      <a:pt x="6" y="66"/>
                    </a:lnTo>
                    <a:lnTo>
                      <a:pt x="2" y="72"/>
                    </a:lnTo>
                    <a:lnTo>
                      <a:pt x="2" y="72"/>
                    </a:lnTo>
                    <a:lnTo>
                      <a:pt x="0" y="78"/>
                    </a:lnTo>
                    <a:lnTo>
                      <a:pt x="0" y="86"/>
                    </a:lnTo>
                    <a:lnTo>
                      <a:pt x="6" y="94"/>
                    </a:lnTo>
                    <a:lnTo>
                      <a:pt x="14" y="102"/>
                    </a:lnTo>
                    <a:lnTo>
                      <a:pt x="26" y="110"/>
                    </a:lnTo>
                    <a:lnTo>
                      <a:pt x="40" y="118"/>
                    </a:lnTo>
                    <a:lnTo>
                      <a:pt x="56" y="124"/>
                    </a:lnTo>
                    <a:lnTo>
                      <a:pt x="74" y="132"/>
                    </a:lnTo>
                    <a:lnTo>
                      <a:pt x="74" y="132"/>
                    </a:lnTo>
                    <a:lnTo>
                      <a:pt x="90" y="138"/>
                    </a:lnTo>
                    <a:lnTo>
                      <a:pt x="104" y="148"/>
                    </a:lnTo>
                    <a:lnTo>
                      <a:pt x="116" y="158"/>
                    </a:lnTo>
                    <a:lnTo>
                      <a:pt x="124" y="168"/>
                    </a:lnTo>
                    <a:lnTo>
                      <a:pt x="142" y="188"/>
                    </a:lnTo>
                    <a:lnTo>
                      <a:pt x="150" y="194"/>
                    </a:lnTo>
                    <a:lnTo>
                      <a:pt x="162" y="198"/>
                    </a:lnTo>
                    <a:lnTo>
                      <a:pt x="162" y="198"/>
                    </a:lnTo>
                    <a:lnTo>
                      <a:pt x="170" y="198"/>
                    </a:lnTo>
                    <a:lnTo>
                      <a:pt x="176" y="194"/>
                    </a:lnTo>
                    <a:lnTo>
                      <a:pt x="178" y="190"/>
                    </a:lnTo>
                    <a:lnTo>
                      <a:pt x="180" y="184"/>
                    </a:lnTo>
                    <a:lnTo>
                      <a:pt x="182" y="178"/>
                    </a:lnTo>
                    <a:lnTo>
                      <a:pt x="182" y="174"/>
                    </a:lnTo>
                    <a:lnTo>
                      <a:pt x="186" y="170"/>
                    </a:lnTo>
                    <a:lnTo>
                      <a:pt x="192" y="170"/>
                    </a:lnTo>
                    <a:lnTo>
                      <a:pt x="192" y="170"/>
                    </a:lnTo>
                    <a:lnTo>
                      <a:pt x="200" y="172"/>
                    </a:lnTo>
                    <a:lnTo>
                      <a:pt x="210" y="172"/>
                    </a:lnTo>
                    <a:lnTo>
                      <a:pt x="220" y="170"/>
                    </a:lnTo>
                    <a:lnTo>
                      <a:pt x="230" y="166"/>
                    </a:lnTo>
                    <a:lnTo>
                      <a:pt x="238" y="162"/>
                    </a:lnTo>
                    <a:lnTo>
                      <a:pt x="246" y="156"/>
                    </a:lnTo>
                    <a:lnTo>
                      <a:pt x="250" y="148"/>
                    </a:lnTo>
                    <a:lnTo>
                      <a:pt x="252" y="138"/>
                    </a:lnTo>
                    <a:lnTo>
                      <a:pt x="252" y="138"/>
                    </a:lnTo>
                    <a:lnTo>
                      <a:pt x="252" y="130"/>
                    </a:lnTo>
                    <a:lnTo>
                      <a:pt x="252" y="124"/>
                    </a:lnTo>
                    <a:lnTo>
                      <a:pt x="256" y="118"/>
                    </a:lnTo>
                    <a:lnTo>
                      <a:pt x="258" y="114"/>
                    </a:lnTo>
                    <a:lnTo>
                      <a:pt x="260" y="112"/>
                    </a:lnTo>
                    <a:lnTo>
                      <a:pt x="258" y="106"/>
                    </a:lnTo>
                    <a:lnTo>
                      <a:pt x="256" y="98"/>
                    </a:lnTo>
                    <a:lnTo>
                      <a:pt x="256" y="98"/>
                    </a:lnTo>
                    <a:close/>
                  </a:path>
                </a:pathLst>
              </a:custGeom>
              <a:grpFill/>
              <a:ln w="6350">
                <a:noFill/>
                <a:round/>
                <a:headEnd/>
                <a:tailEnd/>
              </a:ln>
            </p:spPr>
            <p:txBody>
              <a:bodyPr/>
              <a:lstStyle/>
              <a:p>
                <a:endParaRPr lang="da-DK" b="1"/>
              </a:p>
            </p:txBody>
          </p:sp>
          <p:sp>
            <p:nvSpPr>
              <p:cNvPr id="60" name="Freeform 6116">
                <a:extLst>
                  <a:ext uri="{FF2B5EF4-FFF2-40B4-BE49-F238E27FC236}">
                    <a16:creationId xmlns:a16="http://schemas.microsoft.com/office/drawing/2014/main" id="{5CE19E1D-08CF-4993-8891-8BA868E68E19}"/>
                  </a:ext>
                </a:extLst>
              </p:cNvPr>
              <p:cNvSpPr>
                <a:spLocks/>
              </p:cNvSpPr>
              <p:nvPr/>
            </p:nvSpPr>
            <p:spPr bwMode="auto">
              <a:xfrm>
                <a:off x="1750060" y="1098233"/>
                <a:ext cx="34290" cy="8890"/>
              </a:xfrm>
              <a:custGeom>
                <a:avLst/>
                <a:gdLst/>
                <a:ahLst/>
                <a:cxnLst>
                  <a:cxn ang="0">
                    <a:pos x="2" y="14"/>
                  </a:cxn>
                  <a:cxn ang="0">
                    <a:pos x="2" y="14"/>
                  </a:cxn>
                  <a:cxn ang="0">
                    <a:pos x="8" y="14"/>
                  </a:cxn>
                  <a:cxn ang="0">
                    <a:pos x="16" y="14"/>
                  </a:cxn>
                  <a:cxn ang="0">
                    <a:pos x="36" y="10"/>
                  </a:cxn>
                  <a:cxn ang="0">
                    <a:pos x="50" y="4"/>
                  </a:cxn>
                  <a:cxn ang="0">
                    <a:pos x="54" y="2"/>
                  </a:cxn>
                  <a:cxn ang="0">
                    <a:pos x="54" y="2"/>
                  </a:cxn>
                  <a:cxn ang="0">
                    <a:pos x="54" y="0"/>
                  </a:cxn>
                  <a:cxn ang="0">
                    <a:pos x="54" y="0"/>
                  </a:cxn>
                  <a:cxn ang="0">
                    <a:pos x="48" y="0"/>
                  </a:cxn>
                  <a:cxn ang="0">
                    <a:pos x="38" y="0"/>
                  </a:cxn>
                  <a:cxn ang="0">
                    <a:pos x="18" y="4"/>
                  </a:cxn>
                  <a:cxn ang="0">
                    <a:pos x="2" y="10"/>
                  </a:cxn>
                  <a:cxn ang="0">
                    <a:pos x="0" y="12"/>
                  </a:cxn>
                  <a:cxn ang="0">
                    <a:pos x="2" y="14"/>
                  </a:cxn>
                  <a:cxn ang="0">
                    <a:pos x="2" y="14"/>
                  </a:cxn>
                </a:cxnLst>
                <a:rect l="0" t="0" r="r" b="b"/>
                <a:pathLst>
                  <a:path w="54" h="14">
                    <a:moveTo>
                      <a:pt x="2" y="14"/>
                    </a:moveTo>
                    <a:lnTo>
                      <a:pt x="2" y="14"/>
                    </a:lnTo>
                    <a:lnTo>
                      <a:pt x="8" y="14"/>
                    </a:lnTo>
                    <a:lnTo>
                      <a:pt x="16" y="14"/>
                    </a:lnTo>
                    <a:lnTo>
                      <a:pt x="36" y="10"/>
                    </a:lnTo>
                    <a:lnTo>
                      <a:pt x="50" y="4"/>
                    </a:lnTo>
                    <a:lnTo>
                      <a:pt x="54" y="2"/>
                    </a:lnTo>
                    <a:lnTo>
                      <a:pt x="54" y="2"/>
                    </a:lnTo>
                    <a:lnTo>
                      <a:pt x="54" y="0"/>
                    </a:lnTo>
                    <a:lnTo>
                      <a:pt x="54" y="0"/>
                    </a:lnTo>
                    <a:lnTo>
                      <a:pt x="48" y="0"/>
                    </a:lnTo>
                    <a:lnTo>
                      <a:pt x="38" y="0"/>
                    </a:lnTo>
                    <a:lnTo>
                      <a:pt x="18" y="4"/>
                    </a:lnTo>
                    <a:lnTo>
                      <a:pt x="2" y="10"/>
                    </a:lnTo>
                    <a:lnTo>
                      <a:pt x="0" y="12"/>
                    </a:lnTo>
                    <a:lnTo>
                      <a:pt x="2" y="14"/>
                    </a:lnTo>
                    <a:lnTo>
                      <a:pt x="2" y="14"/>
                    </a:lnTo>
                    <a:close/>
                  </a:path>
                </a:pathLst>
              </a:custGeom>
              <a:grpFill/>
              <a:ln w="6350">
                <a:noFill/>
                <a:round/>
                <a:headEnd/>
                <a:tailEnd/>
              </a:ln>
            </p:spPr>
            <p:txBody>
              <a:bodyPr/>
              <a:lstStyle/>
              <a:p>
                <a:endParaRPr lang="da-DK" b="1"/>
              </a:p>
            </p:txBody>
          </p:sp>
          <p:sp>
            <p:nvSpPr>
              <p:cNvPr id="61" name="Freeform 6117">
                <a:extLst>
                  <a:ext uri="{FF2B5EF4-FFF2-40B4-BE49-F238E27FC236}">
                    <a16:creationId xmlns:a16="http://schemas.microsoft.com/office/drawing/2014/main" id="{FE861EAC-4CC9-4B47-BA30-1291C925570A}"/>
                  </a:ext>
                </a:extLst>
              </p:cNvPr>
              <p:cNvSpPr>
                <a:spLocks/>
              </p:cNvSpPr>
              <p:nvPr/>
            </p:nvSpPr>
            <p:spPr bwMode="auto">
              <a:xfrm>
                <a:off x="1854200" y="1394143"/>
                <a:ext cx="114300" cy="66040"/>
              </a:xfrm>
              <a:custGeom>
                <a:avLst/>
                <a:gdLst/>
                <a:ahLst/>
                <a:cxnLst>
                  <a:cxn ang="0">
                    <a:pos x="42" y="32"/>
                  </a:cxn>
                  <a:cxn ang="0">
                    <a:pos x="42" y="32"/>
                  </a:cxn>
                  <a:cxn ang="0">
                    <a:pos x="32" y="42"/>
                  </a:cxn>
                  <a:cxn ang="0">
                    <a:pos x="24" y="50"/>
                  </a:cxn>
                  <a:cxn ang="0">
                    <a:pos x="14" y="52"/>
                  </a:cxn>
                  <a:cxn ang="0">
                    <a:pos x="8" y="54"/>
                  </a:cxn>
                  <a:cxn ang="0">
                    <a:pos x="2" y="56"/>
                  </a:cxn>
                  <a:cxn ang="0">
                    <a:pos x="0" y="58"/>
                  </a:cxn>
                  <a:cxn ang="0">
                    <a:pos x="2" y="62"/>
                  </a:cxn>
                  <a:cxn ang="0">
                    <a:pos x="10" y="68"/>
                  </a:cxn>
                  <a:cxn ang="0">
                    <a:pos x="10" y="68"/>
                  </a:cxn>
                  <a:cxn ang="0">
                    <a:pos x="20" y="74"/>
                  </a:cxn>
                  <a:cxn ang="0">
                    <a:pos x="34" y="78"/>
                  </a:cxn>
                  <a:cxn ang="0">
                    <a:pos x="72" y="86"/>
                  </a:cxn>
                  <a:cxn ang="0">
                    <a:pos x="72" y="86"/>
                  </a:cxn>
                  <a:cxn ang="0">
                    <a:pos x="84" y="88"/>
                  </a:cxn>
                  <a:cxn ang="0">
                    <a:pos x="94" y="92"/>
                  </a:cxn>
                  <a:cxn ang="0">
                    <a:pos x="112" y="100"/>
                  </a:cxn>
                  <a:cxn ang="0">
                    <a:pos x="120" y="102"/>
                  </a:cxn>
                  <a:cxn ang="0">
                    <a:pos x="128" y="104"/>
                  </a:cxn>
                  <a:cxn ang="0">
                    <a:pos x="136" y="102"/>
                  </a:cxn>
                  <a:cxn ang="0">
                    <a:pos x="142" y="96"/>
                  </a:cxn>
                  <a:cxn ang="0">
                    <a:pos x="142" y="96"/>
                  </a:cxn>
                  <a:cxn ang="0">
                    <a:pos x="150" y="90"/>
                  </a:cxn>
                  <a:cxn ang="0">
                    <a:pos x="156" y="88"/>
                  </a:cxn>
                  <a:cxn ang="0">
                    <a:pos x="164" y="86"/>
                  </a:cxn>
                  <a:cxn ang="0">
                    <a:pos x="170" y="86"/>
                  </a:cxn>
                  <a:cxn ang="0">
                    <a:pos x="174" y="84"/>
                  </a:cxn>
                  <a:cxn ang="0">
                    <a:pos x="178" y="78"/>
                  </a:cxn>
                  <a:cxn ang="0">
                    <a:pos x="178" y="78"/>
                  </a:cxn>
                  <a:cxn ang="0">
                    <a:pos x="180" y="74"/>
                  </a:cxn>
                  <a:cxn ang="0">
                    <a:pos x="180" y="72"/>
                  </a:cxn>
                  <a:cxn ang="0">
                    <a:pos x="174" y="72"/>
                  </a:cxn>
                  <a:cxn ang="0">
                    <a:pos x="170" y="72"/>
                  </a:cxn>
                  <a:cxn ang="0">
                    <a:pos x="164" y="70"/>
                  </a:cxn>
                  <a:cxn ang="0">
                    <a:pos x="158" y="66"/>
                  </a:cxn>
                  <a:cxn ang="0">
                    <a:pos x="152" y="58"/>
                  </a:cxn>
                  <a:cxn ang="0">
                    <a:pos x="152" y="58"/>
                  </a:cxn>
                  <a:cxn ang="0">
                    <a:pos x="148" y="50"/>
                  </a:cxn>
                  <a:cxn ang="0">
                    <a:pos x="144" y="44"/>
                  </a:cxn>
                  <a:cxn ang="0">
                    <a:pos x="140" y="42"/>
                  </a:cxn>
                  <a:cxn ang="0">
                    <a:pos x="136" y="42"/>
                  </a:cxn>
                  <a:cxn ang="0">
                    <a:pos x="124" y="36"/>
                  </a:cxn>
                  <a:cxn ang="0">
                    <a:pos x="116" y="30"/>
                  </a:cxn>
                  <a:cxn ang="0">
                    <a:pos x="106" y="20"/>
                  </a:cxn>
                  <a:cxn ang="0">
                    <a:pos x="106" y="20"/>
                  </a:cxn>
                  <a:cxn ang="0">
                    <a:pos x="94" y="10"/>
                  </a:cxn>
                  <a:cxn ang="0">
                    <a:pos x="86" y="2"/>
                  </a:cxn>
                  <a:cxn ang="0">
                    <a:pos x="78" y="0"/>
                  </a:cxn>
                  <a:cxn ang="0">
                    <a:pos x="70" y="0"/>
                  </a:cxn>
                  <a:cxn ang="0">
                    <a:pos x="64" y="4"/>
                  </a:cxn>
                  <a:cxn ang="0">
                    <a:pos x="56" y="10"/>
                  </a:cxn>
                  <a:cxn ang="0">
                    <a:pos x="42" y="32"/>
                  </a:cxn>
                  <a:cxn ang="0">
                    <a:pos x="42" y="32"/>
                  </a:cxn>
                </a:cxnLst>
                <a:rect l="0" t="0" r="r" b="b"/>
                <a:pathLst>
                  <a:path w="180" h="104">
                    <a:moveTo>
                      <a:pt x="42" y="32"/>
                    </a:moveTo>
                    <a:lnTo>
                      <a:pt x="42" y="32"/>
                    </a:lnTo>
                    <a:lnTo>
                      <a:pt x="32" y="42"/>
                    </a:lnTo>
                    <a:lnTo>
                      <a:pt x="24" y="50"/>
                    </a:lnTo>
                    <a:lnTo>
                      <a:pt x="14" y="52"/>
                    </a:lnTo>
                    <a:lnTo>
                      <a:pt x="8" y="54"/>
                    </a:lnTo>
                    <a:lnTo>
                      <a:pt x="2" y="56"/>
                    </a:lnTo>
                    <a:lnTo>
                      <a:pt x="0" y="58"/>
                    </a:lnTo>
                    <a:lnTo>
                      <a:pt x="2" y="62"/>
                    </a:lnTo>
                    <a:lnTo>
                      <a:pt x="10" y="68"/>
                    </a:lnTo>
                    <a:lnTo>
                      <a:pt x="10" y="68"/>
                    </a:lnTo>
                    <a:lnTo>
                      <a:pt x="20" y="74"/>
                    </a:lnTo>
                    <a:lnTo>
                      <a:pt x="34" y="78"/>
                    </a:lnTo>
                    <a:lnTo>
                      <a:pt x="72" y="86"/>
                    </a:lnTo>
                    <a:lnTo>
                      <a:pt x="72" y="86"/>
                    </a:lnTo>
                    <a:lnTo>
                      <a:pt x="84" y="88"/>
                    </a:lnTo>
                    <a:lnTo>
                      <a:pt x="94" y="92"/>
                    </a:lnTo>
                    <a:lnTo>
                      <a:pt x="112" y="100"/>
                    </a:lnTo>
                    <a:lnTo>
                      <a:pt x="120" y="102"/>
                    </a:lnTo>
                    <a:lnTo>
                      <a:pt x="128" y="104"/>
                    </a:lnTo>
                    <a:lnTo>
                      <a:pt x="136" y="102"/>
                    </a:lnTo>
                    <a:lnTo>
                      <a:pt x="142" y="96"/>
                    </a:lnTo>
                    <a:lnTo>
                      <a:pt x="142" y="96"/>
                    </a:lnTo>
                    <a:lnTo>
                      <a:pt x="150" y="90"/>
                    </a:lnTo>
                    <a:lnTo>
                      <a:pt x="156" y="88"/>
                    </a:lnTo>
                    <a:lnTo>
                      <a:pt x="164" y="86"/>
                    </a:lnTo>
                    <a:lnTo>
                      <a:pt x="170" y="86"/>
                    </a:lnTo>
                    <a:lnTo>
                      <a:pt x="174" y="84"/>
                    </a:lnTo>
                    <a:lnTo>
                      <a:pt x="178" y="78"/>
                    </a:lnTo>
                    <a:lnTo>
                      <a:pt x="178" y="78"/>
                    </a:lnTo>
                    <a:lnTo>
                      <a:pt x="180" y="74"/>
                    </a:lnTo>
                    <a:lnTo>
                      <a:pt x="180" y="72"/>
                    </a:lnTo>
                    <a:lnTo>
                      <a:pt x="174" y="72"/>
                    </a:lnTo>
                    <a:lnTo>
                      <a:pt x="170" y="72"/>
                    </a:lnTo>
                    <a:lnTo>
                      <a:pt x="164" y="70"/>
                    </a:lnTo>
                    <a:lnTo>
                      <a:pt x="158" y="66"/>
                    </a:lnTo>
                    <a:lnTo>
                      <a:pt x="152" y="58"/>
                    </a:lnTo>
                    <a:lnTo>
                      <a:pt x="152" y="58"/>
                    </a:lnTo>
                    <a:lnTo>
                      <a:pt x="148" y="50"/>
                    </a:lnTo>
                    <a:lnTo>
                      <a:pt x="144" y="44"/>
                    </a:lnTo>
                    <a:lnTo>
                      <a:pt x="140" y="42"/>
                    </a:lnTo>
                    <a:lnTo>
                      <a:pt x="136" y="42"/>
                    </a:lnTo>
                    <a:lnTo>
                      <a:pt x="124" y="36"/>
                    </a:lnTo>
                    <a:lnTo>
                      <a:pt x="116" y="30"/>
                    </a:lnTo>
                    <a:lnTo>
                      <a:pt x="106" y="20"/>
                    </a:lnTo>
                    <a:lnTo>
                      <a:pt x="106" y="20"/>
                    </a:lnTo>
                    <a:lnTo>
                      <a:pt x="94" y="10"/>
                    </a:lnTo>
                    <a:lnTo>
                      <a:pt x="86" y="2"/>
                    </a:lnTo>
                    <a:lnTo>
                      <a:pt x="78" y="0"/>
                    </a:lnTo>
                    <a:lnTo>
                      <a:pt x="70" y="0"/>
                    </a:lnTo>
                    <a:lnTo>
                      <a:pt x="64" y="4"/>
                    </a:lnTo>
                    <a:lnTo>
                      <a:pt x="56" y="10"/>
                    </a:lnTo>
                    <a:lnTo>
                      <a:pt x="42" y="32"/>
                    </a:lnTo>
                    <a:lnTo>
                      <a:pt x="42" y="32"/>
                    </a:lnTo>
                    <a:close/>
                  </a:path>
                </a:pathLst>
              </a:custGeom>
              <a:grpFill/>
              <a:ln w="6350">
                <a:noFill/>
                <a:round/>
                <a:headEnd/>
                <a:tailEnd/>
              </a:ln>
            </p:spPr>
            <p:txBody>
              <a:bodyPr/>
              <a:lstStyle/>
              <a:p>
                <a:endParaRPr lang="da-DK" b="1"/>
              </a:p>
            </p:txBody>
          </p:sp>
          <p:sp>
            <p:nvSpPr>
              <p:cNvPr id="62" name="Freeform 6118">
                <a:extLst>
                  <a:ext uri="{FF2B5EF4-FFF2-40B4-BE49-F238E27FC236}">
                    <a16:creationId xmlns:a16="http://schemas.microsoft.com/office/drawing/2014/main" id="{09494660-8EC4-4C1F-8294-A7CF8A27DF7D}"/>
                  </a:ext>
                </a:extLst>
              </p:cNvPr>
              <p:cNvSpPr>
                <a:spLocks/>
              </p:cNvSpPr>
              <p:nvPr/>
            </p:nvSpPr>
            <p:spPr bwMode="auto">
              <a:xfrm>
                <a:off x="2529839" y="699453"/>
                <a:ext cx="1550670" cy="1127760"/>
              </a:xfrm>
              <a:custGeom>
                <a:avLst/>
                <a:gdLst/>
                <a:ahLst/>
                <a:cxnLst>
                  <a:cxn ang="0">
                    <a:pos x="220" y="296"/>
                  </a:cxn>
                  <a:cxn ang="0">
                    <a:pos x="150" y="400"/>
                  </a:cxn>
                  <a:cxn ang="0">
                    <a:pos x="96" y="502"/>
                  </a:cxn>
                  <a:cxn ang="0">
                    <a:pos x="62" y="558"/>
                  </a:cxn>
                  <a:cxn ang="0">
                    <a:pos x="228" y="618"/>
                  </a:cxn>
                  <a:cxn ang="0">
                    <a:pos x="350" y="620"/>
                  </a:cxn>
                  <a:cxn ang="0">
                    <a:pos x="584" y="666"/>
                  </a:cxn>
                  <a:cxn ang="0">
                    <a:pos x="674" y="786"/>
                  </a:cxn>
                  <a:cxn ang="0">
                    <a:pos x="706" y="902"/>
                  </a:cxn>
                  <a:cxn ang="0">
                    <a:pos x="744" y="990"/>
                  </a:cxn>
                  <a:cxn ang="0">
                    <a:pos x="836" y="1010"/>
                  </a:cxn>
                  <a:cxn ang="0">
                    <a:pos x="750" y="1050"/>
                  </a:cxn>
                  <a:cxn ang="0">
                    <a:pos x="890" y="1110"/>
                  </a:cxn>
                  <a:cxn ang="0">
                    <a:pos x="788" y="1212"/>
                  </a:cxn>
                  <a:cxn ang="0">
                    <a:pos x="782" y="1328"/>
                  </a:cxn>
                  <a:cxn ang="0">
                    <a:pos x="834" y="1452"/>
                  </a:cxn>
                  <a:cxn ang="0">
                    <a:pos x="922" y="1474"/>
                  </a:cxn>
                  <a:cxn ang="0">
                    <a:pos x="860" y="1502"/>
                  </a:cxn>
                  <a:cxn ang="0">
                    <a:pos x="908" y="1598"/>
                  </a:cxn>
                  <a:cxn ang="0">
                    <a:pos x="966" y="1678"/>
                  </a:cxn>
                  <a:cxn ang="0">
                    <a:pos x="1032" y="1712"/>
                  </a:cxn>
                  <a:cxn ang="0">
                    <a:pos x="1090" y="1738"/>
                  </a:cxn>
                  <a:cxn ang="0">
                    <a:pos x="1196" y="1768"/>
                  </a:cxn>
                  <a:cxn ang="0">
                    <a:pos x="1232" y="1622"/>
                  </a:cxn>
                  <a:cxn ang="0">
                    <a:pos x="1262" y="1566"/>
                  </a:cxn>
                  <a:cxn ang="0">
                    <a:pos x="1262" y="1486"/>
                  </a:cxn>
                  <a:cxn ang="0">
                    <a:pos x="1332" y="1420"/>
                  </a:cxn>
                  <a:cxn ang="0">
                    <a:pos x="1402" y="1376"/>
                  </a:cxn>
                  <a:cxn ang="0">
                    <a:pos x="1412" y="1372"/>
                  </a:cxn>
                  <a:cxn ang="0">
                    <a:pos x="1468" y="1372"/>
                  </a:cxn>
                  <a:cxn ang="0">
                    <a:pos x="1628" y="1238"/>
                  </a:cxn>
                  <a:cxn ang="0">
                    <a:pos x="1748" y="1208"/>
                  </a:cxn>
                  <a:cxn ang="0">
                    <a:pos x="2012" y="1102"/>
                  </a:cxn>
                  <a:cxn ang="0">
                    <a:pos x="1846" y="1076"/>
                  </a:cxn>
                  <a:cxn ang="0">
                    <a:pos x="1800" y="1058"/>
                  </a:cxn>
                  <a:cxn ang="0">
                    <a:pos x="1842" y="970"/>
                  </a:cxn>
                  <a:cxn ang="0">
                    <a:pos x="2060" y="1056"/>
                  </a:cxn>
                  <a:cxn ang="0">
                    <a:pos x="2054" y="956"/>
                  </a:cxn>
                  <a:cxn ang="0">
                    <a:pos x="1916" y="858"/>
                  </a:cxn>
                  <a:cxn ang="0">
                    <a:pos x="2100" y="830"/>
                  </a:cxn>
                  <a:cxn ang="0">
                    <a:pos x="2142" y="768"/>
                  </a:cxn>
                  <a:cxn ang="0">
                    <a:pos x="2154" y="698"/>
                  </a:cxn>
                  <a:cxn ang="0">
                    <a:pos x="2066" y="608"/>
                  </a:cxn>
                  <a:cxn ang="0">
                    <a:pos x="2144" y="562"/>
                  </a:cxn>
                  <a:cxn ang="0">
                    <a:pos x="2144" y="504"/>
                  </a:cxn>
                  <a:cxn ang="0">
                    <a:pos x="2096" y="408"/>
                  </a:cxn>
                  <a:cxn ang="0">
                    <a:pos x="2228" y="310"/>
                  </a:cxn>
                  <a:cxn ang="0">
                    <a:pos x="2278" y="276"/>
                  </a:cxn>
                  <a:cxn ang="0">
                    <a:pos x="2298" y="244"/>
                  </a:cxn>
                  <a:cxn ang="0">
                    <a:pos x="2322" y="150"/>
                  </a:cxn>
                  <a:cxn ang="0">
                    <a:pos x="2050" y="210"/>
                  </a:cxn>
                  <a:cxn ang="0">
                    <a:pos x="1962" y="152"/>
                  </a:cxn>
                  <a:cxn ang="0">
                    <a:pos x="1616" y="174"/>
                  </a:cxn>
                  <a:cxn ang="0">
                    <a:pos x="2034" y="78"/>
                  </a:cxn>
                  <a:cxn ang="0">
                    <a:pos x="1724" y="52"/>
                  </a:cxn>
                  <a:cxn ang="0">
                    <a:pos x="1618" y="2"/>
                  </a:cxn>
                  <a:cxn ang="0">
                    <a:pos x="1402" y="44"/>
                  </a:cxn>
                  <a:cxn ang="0">
                    <a:pos x="1048" y="56"/>
                  </a:cxn>
                  <a:cxn ang="0">
                    <a:pos x="1110" y="74"/>
                  </a:cxn>
                  <a:cxn ang="0">
                    <a:pos x="1108" y="158"/>
                  </a:cxn>
                  <a:cxn ang="0">
                    <a:pos x="900" y="148"/>
                  </a:cxn>
                  <a:cxn ang="0">
                    <a:pos x="756" y="114"/>
                  </a:cxn>
                </a:cxnLst>
                <a:rect l="0" t="0" r="r" b="b"/>
                <a:pathLst>
                  <a:path w="2442" h="1776">
                    <a:moveTo>
                      <a:pt x="470" y="176"/>
                    </a:moveTo>
                    <a:lnTo>
                      <a:pt x="470" y="176"/>
                    </a:lnTo>
                    <a:lnTo>
                      <a:pt x="476" y="186"/>
                    </a:lnTo>
                    <a:lnTo>
                      <a:pt x="478" y="194"/>
                    </a:lnTo>
                    <a:lnTo>
                      <a:pt x="480" y="202"/>
                    </a:lnTo>
                    <a:lnTo>
                      <a:pt x="478" y="210"/>
                    </a:lnTo>
                    <a:lnTo>
                      <a:pt x="474" y="216"/>
                    </a:lnTo>
                    <a:lnTo>
                      <a:pt x="466" y="218"/>
                    </a:lnTo>
                    <a:lnTo>
                      <a:pt x="458" y="220"/>
                    </a:lnTo>
                    <a:lnTo>
                      <a:pt x="446" y="218"/>
                    </a:lnTo>
                    <a:lnTo>
                      <a:pt x="446" y="218"/>
                    </a:lnTo>
                    <a:lnTo>
                      <a:pt x="426" y="212"/>
                    </a:lnTo>
                    <a:lnTo>
                      <a:pt x="406" y="210"/>
                    </a:lnTo>
                    <a:lnTo>
                      <a:pt x="386" y="210"/>
                    </a:lnTo>
                    <a:lnTo>
                      <a:pt x="368" y="212"/>
                    </a:lnTo>
                    <a:lnTo>
                      <a:pt x="350" y="216"/>
                    </a:lnTo>
                    <a:lnTo>
                      <a:pt x="334" y="222"/>
                    </a:lnTo>
                    <a:lnTo>
                      <a:pt x="318" y="230"/>
                    </a:lnTo>
                    <a:lnTo>
                      <a:pt x="304" y="238"/>
                    </a:lnTo>
                    <a:lnTo>
                      <a:pt x="304" y="238"/>
                    </a:lnTo>
                    <a:lnTo>
                      <a:pt x="272" y="256"/>
                    </a:lnTo>
                    <a:lnTo>
                      <a:pt x="244" y="270"/>
                    </a:lnTo>
                    <a:lnTo>
                      <a:pt x="232" y="276"/>
                    </a:lnTo>
                    <a:lnTo>
                      <a:pt x="222" y="284"/>
                    </a:lnTo>
                    <a:lnTo>
                      <a:pt x="218" y="290"/>
                    </a:lnTo>
                    <a:lnTo>
                      <a:pt x="218" y="292"/>
                    </a:lnTo>
                    <a:lnTo>
                      <a:pt x="220" y="296"/>
                    </a:lnTo>
                    <a:lnTo>
                      <a:pt x="220" y="296"/>
                    </a:lnTo>
                    <a:lnTo>
                      <a:pt x="226" y="300"/>
                    </a:lnTo>
                    <a:lnTo>
                      <a:pt x="234" y="304"/>
                    </a:lnTo>
                    <a:lnTo>
                      <a:pt x="244" y="308"/>
                    </a:lnTo>
                    <a:lnTo>
                      <a:pt x="256" y="308"/>
                    </a:lnTo>
                    <a:lnTo>
                      <a:pt x="280" y="308"/>
                    </a:lnTo>
                    <a:lnTo>
                      <a:pt x="302" y="306"/>
                    </a:lnTo>
                    <a:lnTo>
                      <a:pt x="302" y="306"/>
                    </a:lnTo>
                    <a:lnTo>
                      <a:pt x="310" y="306"/>
                    </a:lnTo>
                    <a:lnTo>
                      <a:pt x="316" y="310"/>
                    </a:lnTo>
                    <a:lnTo>
                      <a:pt x="318" y="318"/>
                    </a:lnTo>
                    <a:lnTo>
                      <a:pt x="320" y="326"/>
                    </a:lnTo>
                    <a:lnTo>
                      <a:pt x="318" y="338"/>
                    </a:lnTo>
                    <a:lnTo>
                      <a:pt x="314" y="348"/>
                    </a:lnTo>
                    <a:lnTo>
                      <a:pt x="308" y="360"/>
                    </a:lnTo>
                    <a:lnTo>
                      <a:pt x="300" y="370"/>
                    </a:lnTo>
                    <a:lnTo>
                      <a:pt x="300" y="370"/>
                    </a:lnTo>
                    <a:lnTo>
                      <a:pt x="290" y="380"/>
                    </a:lnTo>
                    <a:lnTo>
                      <a:pt x="280" y="384"/>
                    </a:lnTo>
                    <a:lnTo>
                      <a:pt x="268" y="386"/>
                    </a:lnTo>
                    <a:lnTo>
                      <a:pt x="254" y="386"/>
                    </a:lnTo>
                    <a:lnTo>
                      <a:pt x="224" y="382"/>
                    </a:lnTo>
                    <a:lnTo>
                      <a:pt x="206" y="382"/>
                    </a:lnTo>
                    <a:lnTo>
                      <a:pt x="188" y="384"/>
                    </a:lnTo>
                    <a:lnTo>
                      <a:pt x="188" y="384"/>
                    </a:lnTo>
                    <a:lnTo>
                      <a:pt x="172" y="388"/>
                    </a:lnTo>
                    <a:lnTo>
                      <a:pt x="162" y="392"/>
                    </a:lnTo>
                    <a:lnTo>
                      <a:pt x="154" y="396"/>
                    </a:lnTo>
                    <a:lnTo>
                      <a:pt x="150" y="400"/>
                    </a:lnTo>
                    <a:lnTo>
                      <a:pt x="142" y="404"/>
                    </a:lnTo>
                    <a:lnTo>
                      <a:pt x="130" y="408"/>
                    </a:lnTo>
                    <a:lnTo>
                      <a:pt x="112" y="412"/>
                    </a:lnTo>
                    <a:lnTo>
                      <a:pt x="84" y="418"/>
                    </a:lnTo>
                    <a:lnTo>
                      <a:pt x="84" y="418"/>
                    </a:lnTo>
                    <a:lnTo>
                      <a:pt x="54" y="422"/>
                    </a:lnTo>
                    <a:lnTo>
                      <a:pt x="32" y="428"/>
                    </a:lnTo>
                    <a:lnTo>
                      <a:pt x="16" y="434"/>
                    </a:lnTo>
                    <a:lnTo>
                      <a:pt x="4" y="440"/>
                    </a:lnTo>
                    <a:lnTo>
                      <a:pt x="0" y="448"/>
                    </a:lnTo>
                    <a:lnTo>
                      <a:pt x="0" y="456"/>
                    </a:lnTo>
                    <a:lnTo>
                      <a:pt x="4" y="464"/>
                    </a:lnTo>
                    <a:lnTo>
                      <a:pt x="12" y="472"/>
                    </a:lnTo>
                    <a:lnTo>
                      <a:pt x="12" y="472"/>
                    </a:lnTo>
                    <a:lnTo>
                      <a:pt x="20" y="478"/>
                    </a:lnTo>
                    <a:lnTo>
                      <a:pt x="28" y="482"/>
                    </a:lnTo>
                    <a:lnTo>
                      <a:pt x="38" y="484"/>
                    </a:lnTo>
                    <a:lnTo>
                      <a:pt x="48" y="484"/>
                    </a:lnTo>
                    <a:lnTo>
                      <a:pt x="52" y="486"/>
                    </a:lnTo>
                    <a:lnTo>
                      <a:pt x="56" y="490"/>
                    </a:lnTo>
                    <a:lnTo>
                      <a:pt x="56" y="490"/>
                    </a:lnTo>
                    <a:lnTo>
                      <a:pt x="62" y="494"/>
                    </a:lnTo>
                    <a:lnTo>
                      <a:pt x="68" y="496"/>
                    </a:lnTo>
                    <a:lnTo>
                      <a:pt x="78" y="496"/>
                    </a:lnTo>
                    <a:lnTo>
                      <a:pt x="88" y="496"/>
                    </a:lnTo>
                    <a:lnTo>
                      <a:pt x="92" y="498"/>
                    </a:lnTo>
                    <a:lnTo>
                      <a:pt x="96" y="502"/>
                    </a:lnTo>
                    <a:lnTo>
                      <a:pt x="96" y="502"/>
                    </a:lnTo>
                    <a:lnTo>
                      <a:pt x="102" y="506"/>
                    </a:lnTo>
                    <a:lnTo>
                      <a:pt x="108" y="510"/>
                    </a:lnTo>
                    <a:lnTo>
                      <a:pt x="116" y="514"/>
                    </a:lnTo>
                    <a:lnTo>
                      <a:pt x="124" y="514"/>
                    </a:lnTo>
                    <a:lnTo>
                      <a:pt x="144" y="516"/>
                    </a:lnTo>
                    <a:lnTo>
                      <a:pt x="174" y="516"/>
                    </a:lnTo>
                    <a:lnTo>
                      <a:pt x="174" y="516"/>
                    </a:lnTo>
                    <a:lnTo>
                      <a:pt x="192" y="516"/>
                    </a:lnTo>
                    <a:lnTo>
                      <a:pt x="208" y="514"/>
                    </a:lnTo>
                    <a:lnTo>
                      <a:pt x="238" y="508"/>
                    </a:lnTo>
                    <a:lnTo>
                      <a:pt x="250" y="506"/>
                    </a:lnTo>
                    <a:lnTo>
                      <a:pt x="260" y="506"/>
                    </a:lnTo>
                    <a:lnTo>
                      <a:pt x="268" y="506"/>
                    </a:lnTo>
                    <a:lnTo>
                      <a:pt x="272" y="512"/>
                    </a:lnTo>
                    <a:lnTo>
                      <a:pt x="272" y="512"/>
                    </a:lnTo>
                    <a:lnTo>
                      <a:pt x="272" y="516"/>
                    </a:lnTo>
                    <a:lnTo>
                      <a:pt x="268" y="520"/>
                    </a:lnTo>
                    <a:lnTo>
                      <a:pt x="260" y="524"/>
                    </a:lnTo>
                    <a:lnTo>
                      <a:pt x="248" y="524"/>
                    </a:lnTo>
                    <a:lnTo>
                      <a:pt x="174" y="528"/>
                    </a:lnTo>
                    <a:lnTo>
                      <a:pt x="174" y="528"/>
                    </a:lnTo>
                    <a:lnTo>
                      <a:pt x="128" y="534"/>
                    </a:lnTo>
                    <a:lnTo>
                      <a:pt x="106" y="538"/>
                    </a:lnTo>
                    <a:lnTo>
                      <a:pt x="86" y="542"/>
                    </a:lnTo>
                    <a:lnTo>
                      <a:pt x="72" y="546"/>
                    </a:lnTo>
                    <a:lnTo>
                      <a:pt x="62" y="552"/>
                    </a:lnTo>
                    <a:lnTo>
                      <a:pt x="60" y="554"/>
                    </a:lnTo>
                    <a:lnTo>
                      <a:pt x="62" y="558"/>
                    </a:lnTo>
                    <a:lnTo>
                      <a:pt x="64" y="562"/>
                    </a:lnTo>
                    <a:lnTo>
                      <a:pt x="68" y="564"/>
                    </a:lnTo>
                    <a:lnTo>
                      <a:pt x="68" y="564"/>
                    </a:lnTo>
                    <a:lnTo>
                      <a:pt x="84" y="570"/>
                    </a:lnTo>
                    <a:lnTo>
                      <a:pt x="102" y="574"/>
                    </a:lnTo>
                    <a:lnTo>
                      <a:pt x="140" y="580"/>
                    </a:lnTo>
                    <a:lnTo>
                      <a:pt x="154" y="584"/>
                    </a:lnTo>
                    <a:lnTo>
                      <a:pt x="162" y="586"/>
                    </a:lnTo>
                    <a:lnTo>
                      <a:pt x="162" y="588"/>
                    </a:lnTo>
                    <a:lnTo>
                      <a:pt x="160" y="590"/>
                    </a:lnTo>
                    <a:lnTo>
                      <a:pt x="148" y="594"/>
                    </a:lnTo>
                    <a:lnTo>
                      <a:pt x="148" y="594"/>
                    </a:lnTo>
                    <a:lnTo>
                      <a:pt x="136" y="598"/>
                    </a:lnTo>
                    <a:lnTo>
                      <a:pt x="132" y="602"/>
                    </a:lnTo>
                    <a:lnTo>
                      <a:pt x="132" y="604"/>
                    </a:lnTo>
                    <a:lnTo>
                      <a:pt x="132" y="606"/>
                    </a:lnTo>
                    <a:lnTo>
                      <a:pt x="136" y="608"/>
                    </a:lnTo>
                    <a:lnTo>
                      <a:pt x="146" y="614"/>
                    </a:lnTo>
                    <a:lnTo>
                      <a:pt x="182" y="624"/>
                    </a:lnTo>
                    <a:lnTo>
                      <a:pt x="224" y="636"/>
                    </a:lnTo>
                    <a:lnTo>
                      <a:pt x="224" y="636"/>
                    </a:lnTo>
                    <a:lnTo>
                      <a:pt x="242" y="642"/>
                    </a:lnTo>
                    <a:lnTo>
                      <a:pt x="248" y="642"/>
                    </a:lnTo>
                    <a:lnTo>
                      <a:pt x="248" y="642"/>
                    </a:lnTo>
                    <a:lnTo>
                      <a:pt x="248" y="640"/>
                    </a:lnTo>
                    <a:lnTo>
                      <a:pt x="242" y="634"/>
                    </a:lnTo>
                    <a:lnTo>
                      <a:pt x="230" y="622"/>
                    </a:lnTo>
                    <a:lnTo>
                      <a:pt x="228" y="618"/>
                    </a:lnTo>
                    <a:lnTo>
                      <a:pt x="228" y="616"/>
                    </a:lnTo>
                    <a:lnTo>
                      <a:pt x="232" y="614"/>
                    </a:lnTo>
                    <a:lnTo>
                      <a:pt x="232" y="614"/>
                    </a:lnTo>
                    <a:lnTo>
                      <a:pt x="238" y="612"/>
                    </a:lnTo>
                    <a:lnTo>
                      <a:pt x="242" y="614"/>
                    </a:lnTo>
                    <a:lnTo>
                      <a:pt x="246" y="620"/>
                    </a:lnTo>
                    <a:lnTo>
                      <a:pt x="250" y="622"/>
                    </a:lnTo>
                    <a:lnTo>
                      <a:pt x="254" y="622"/>
                    </a:lnTo>
                    <a:lnTo>
                      <a:pt x="262" y="622"/>
                    </a:lnTo>
                    <a:lnTo>
                      <a:pt x="272" y="618"/>
                    </a:lnTo>
                    <a:lnTo>
                      <a:pt x="272" y="618"/>
                    </a:lnTo>
                    <a:lnTo>
                      <a:pt x="282" y="614"/>
                    </a:lnTo>
                    <a:lnTo>
                      <a:pt x="286" y="614"/>
                    </a:lnTo>
                    <a:lnTo>
                      <a:pt x="286" y="616"/>
                    </a:lnTo>
                    <a:lnTo>
                      <a:pt x="286" y="618"/>
                    </a:lnTo>
                    <a:lnTo>
                      <a:pt x="284" y="622"/>
                    </a:lnTo>
                    <a:lnTo>
                      <a:pt x="286" y="626"/>
                    </a:lnTo>
                    <a:lnTo>
                      <a:pt x="290" y="630"/>
                    </a:lnTo>
                    <a:lnTo>
                      <a:pt x="300" y="630"/>
                    </a:lnTo>
                    <a:lnTo>
                      <a:pt x="300" y="630"/>
                    </a:lnTo>
                    <a:lnTo>
                      <a:pt x="312" y="630"/>
                    </a:lnTo>
                    <a:lnTo>
                      <a:pt x="320" y="626"/>
                    </a:lnTo>
                    <a:lnTo>
                      <a:pt x="326" y="622"/>
                    </a:lnTo>
                    <a:lnTo>
                      <a:pt x="330" y="618"/>
                    </a:lnTo>
                    <a:lnTo>
                      <a:pt x="334" y="616"/>
                    </a:lnTo>
                    <a:lnTo>
                      <a:pt x="338" y="614"/>
                    </a:lnTo>
                    <a:lnTo>
                      <a:pt x="344" y="614"/>
                    </a:lnTo>
                    <a:lnTo>
                      <a:pt x="350" y="620"/>
                    </a:lnTo>
                    <a:lnTo>
                      <a:pt x="350" y="620"/>
                    </a:lnTo>
                    <a:lnTo>
                      <a:pt x="358" y="624"/>
                    </a:lnTo>
                    <a:lnTo>
                      <a:pt x="364" y="624"/>
                    </a:lnTo>
                    <a:lnTo>
                      <a:pt x="368" y="622"/>
                    </a:lnTo>
                    <a:lnTo>
                      <a:pt x="370" y="618"/>
                    </a:lnTo>
                    <a:lnTo>
                      <a:pt x="374" y="614"/>
                    </a:lnTo>
                    <a:lnTo>
                      <a:pt x="380" y="610"/>
                    </a:lnTo>
                    <a:lnTo>
                      <a:pt x="386" y="610"/>
                    </a:lnTo>
                    <a:lnTo>
                      <a:pt x="396" y="612"/>
                    </a:lnTo>
                    <a:lnTo>
                      <a:pt x="396" y="612"/>
                    </a:lnTo>
                    <a:lnTo>
                      <a:pt x="408" y="616"/>
                    </a:lnTo>
                    <a:lnTo>
                      <a:pt x="420" y="618"/>
                    </a:lnTo>
                    <a:lnTo>
                      <a:pt x="446" y="618"/>
                    </a:lnTo>
                    <a:lnTo>
                      <a:pt x="468" y="620"/>
                    </a:lnTo>
                    <a:lnTo>
                      <a:pt x="476" y="622"/>
                    </a:lnTo>
                    <a:lnTo>
                      <a:pt x="484" y="628"/>
                    </a:lnTo>
                    <a:lnTo>
                      <a:pt x="484" y="628"/>
                    </a:lnTo>
                    <a:lnTo>
                      <a:pt x="488" y="632"/>
                    </a:lnTo>
                    <a:lnTo>
                      <a:pt x="492" y="634"/>
                    </a:lnTo>
                    <a:lnTo>
                      <a:pt x="500" y="634"/>
                    </a:lnTo>
                    <a:lnTo>
                      <a:pt x="506" y="634"/>
                    </a:lnTo>
                    <a:lnTo>
                      <a:pt x="512" y="634"/>
                    </a:lnTo>
                    <a:lnTo>
                      <a:pt x="522" y="638"/>
                    </a:lnTo>
                    <a:lnTo>
                      <a:pt x="534" y="642"/>
                    </a:lnTo>
                    <a:lnTo>
                      <a:pt x="534" y="642"/>
                    </a:lnTo>
                    <a:lnTo>
                      <a:pt x="560" y="654"/>
                    </a:lnTo>
                    <a:lnTo>
                      <a:pt x="578" y="664"/>
                    </a:lnTo>
                    <a:lnTo>
                      <a:pt x="584" y="666"/>
                    </a:lnTo>
                    <a:lnTo>
                      <a:pt x="584" y="670"/>
                    </a:lnTo>
                    <a:lnTo>
                      <a:pt x="584" y="674"/>
                    </a:lnTo>
                    <a:lnTo>
                      <a:pt x="578" y="680"/>
                    </a:lnTo>
                    <a:lnTo>
                      <a:pt x="578" y="680"/>
                    </a:lnTo>
                    <a:lnTo>
                      <a:pt x="576" y="684"/>
                    </a:lnTo>
                    <a:lnTo>
                      <a:pt x="576" y="688"/>
                    </a:lnTo>
                    <a:lnTo>
                      <a:pt x="578" y="692"/>
                    </a:lnTo>
                    <a:lnTo>
                      <a:pt x="582" y="696"/>
                    </a:lnTo>
                    <a:lnTo>
                      <a:pt x="596" y="704"/>
                    </a:lnTo>
                    <a:lnTo>
                      <a:pt x="612" y="714"/>
                    </a:lnTo>
                    <a:lnTo>
                      <a:pt x="642" y="734"/>
                    </a:lnTo>
                    <a:lnTo>
                      <a:pt x="652" y="742"/>
                    </a:lnTo>
                    <a:lnTo>
                      <a:pt x="654" y="746"/>
                    </a:lnTo>
                    <a:lnTo>
                      <a:pt x="654" y="750"/>
                    </a:lnTo>
                    <a:lnTo>
                      <a:pt x="654" y="750"/>
                    </a:lnTo>
                    <a:lnTo>
                      <a:pt x="650" y="756"/>
                    </a:lnTo>
                    <a:lnTo>
                      <a:pt x="644" y="764"/>
                    </a:lnTo>
                    <a:lnTo>
                      <a:pt x="632" y="776"/>
                    </a:lnTo>
                    <a:lnTo>
                      <a:pt x="628" y="780"/>
                    </a:lnTo>
                    <a:lnTo>
                      <a:pt x="628" y="782"/>
                    </a:lnTo>
                    <a:lnTo>
                      <a:pt x="632" y="784"/>
                    </a:lnTo>
                    <a:lnTo>
                      <a:pt x="642" y="780"/>
                    </a:lnTo>
                    <a:lnTo>
                      <a:pt x="642" y="780"/>
                    </a:lnTo>
                    <a:lnTo>
                      <a:pt x="660" y="776"/>
                    </a:lnTo>
                    <a:lnTo>
                      <a:pt x="666" y="776"/>
                    </a:lnTo>
                    <a:lnTo>
                      <a:pt x="668" y="776"/>
                    </a:lnTo>
                    <a:lnTo>
                      <a:pt x="670" y="782"/>
                    </a:lnTo>
                    <a:lnTo>
                      <a:pt x="674" y="786"/>
                    </a:lnTo>
                    <a:lnTo>
                      <a:pt x="678" y="790"/>
                    </a:lnTo>
                    <a:lnTo>
                      <a:pt x="678" y="790"/>
                    </a:lnTo>
                    <a:lnTo>
                      <a:pt x="684" y="794"/>
                    </a:lnTo>
                    <a:lnTo>
                      <a:pt x="686" y="798"/>
                    </a:lnTo>
                    <a:lnTo>
                      <a:pt x="684" y="802"/>
                    </a:lnTo>
                    <a:lnTo>
                      <a:pt x="682" y="806"/>
                    </a:lnTo>
                    <a:lnTo>
                      <a:pt x="680" y="810"/>
                    </a:lnTo>
                    <a:lnTo>
                      <a:pt x="680" y="814"/>
                    </a:lnTo>
                    <a:lnTo>
                      <a:pt x="686" y="818"/>
                    </a:lnTo>
                    <a:lnTo>
                      <a:pt x="696" y="824"/>
                    </a:lnTo>
                    <a:lnTo>
                      <a:pt x="696" y="824"/>
                    </a:lnTo>
                    <a:lnTo>
                      <a:pt x="704" y="828"/>
                    </a:lnTo>
                    <a:lnTo>
                      <a:pt x="708" y="834"/>
                    </a:lnTo>
                    <a:lnTo>
                      <a:pt x="706" y="838"/>
                    </a:lnTo>
                    <a:lnTo>
                      <a:pt x="702" y="844"/>
                    </a:lnTo>
                    <a:lnTo>
                      <a:pt x="700" y="850"/>
                    </a:lnTo>
                    <a:lnTo>
                      <a:pt x="698" y="854"/>
                    </a:lnTo>
                    <a:lnTo>
                      <a:pt x="702" y="858"/>
                    </a:lnTo>
                    <a:lnTo>
                      <a:pt x="710" y="862"/>
                    </a:lnTo>
                    <a:lnTo>
                      <a:pt x="710" y="862"/>
                    </a:lnTo>
                    <a:lnTo>
                      <a:pt x="720" y="864"/>
                    </a:lnTo>
                    <a:lnTo>
                      <a:pt x="726" y="870"/>
                    </a:lnTo>
                    <a:lnTo>
                      <a:pt x="730" y="876"/>
                    </a:lnTo>
                    <a:lnTo>
                      <a:pt x="730" y="882"/>
                    </a:lnTo>
                    <a:lnTo>
                      <a:pt x="728" y="888"/>
                    </a:lnTo>
                    <a:lnTo>
                      <a:pt x="722" y="894"/>
                    </a:lnTo>
                    <a:lnTo>
                      <a:pt x="716" y="898"/>
                    </a:lnTo>
                    <a:lnTo>
                      <a:pt x="706" y="902"/>
                    </a:lnTo>
                    <a:lnTo>
                      <a:pt x="706" y="902"/>
                    </a:lnTo>
                    <a:lnTo>
                      <a:pt x="698" y="904"/>
                    </a:lnTo>
                    <a:lnTo>
                      <a:pt x="694" y="906"/>
                    </a:lnTo>
                    <a:lnTo>
                      <a:pt x="690" y="910"/>
                    </a:lnTo>
                    <a:lnTo>
                      <a:pt x="690" y="916"/>
                    </a:lnTo>
                    <a:lnTo>
                      <a:pt x="690" y="922"/>
                    </a:lnTo>
                    <a:lnTo>
                      <a:pt x="694" y="928"/>
                    </a:lnTo>
                    <a:lnTo>
                      <a:pt x="704" y="942"/>
                    </a:lnTo>
                    <a:lnTo>
                      <a:pt x="704" y="942"/>
                    </a:lnTo>
                    <a:lnTo>
                      <a:pt x="708" y="948"/>
                    </a:lnTo>
                    <a:lnTo>
                      <a:pt x="708" y="952"/>
                    </a:lnTo>
                    <a:lnTo>
                      <a:pt x="704" y="956"/>
                    </a:lnTo>
                    <a:lnTo>
                      <a:pt x="698" y="956"/>
                    </a:lnTo>
                    <a:lnTo>
                      <a:pt x="686" y="960"/>
                    </a:lnTo>
                    <a:lnTo>
                      <a:pt x="682" y="960"/>
                    </a:lnTo>
                    <a:lnTo>
                      <a:pt x="684" y="964"/>
                    </a:lnTo>
                    <a:lnTo>
                      <a:pt x="684" y="964"/>
                    </a:lnTo>
                    <a:lnTo>
                      <a:pt x="690" y="972"/>
                    </a:lnTo>
                    <a:lnTo>
                      <a:pt x="696" y="980"/>
                    </a:lnTo>
                    <a:lnTo>
                      <a:pt x="698" y="984"/>
                    </a:lnTo>
                    <a:lnTo>
                      <a:pt x="702" y="986"/>
                    </a:lnTo>
                    <a:lnTo>
                      <a:pt x="706" y="986"/>
                    </a:lnTo>
                    <a:lnTo>
                      <a:pt x="710" y="984"/>
                    </a:lnTo>
                    <a:lnTo>
                      <a:pt x="710" y="984"/>
                    </a:lnTo>
                    <a:lnTo>
                      <a:pt x="716" y="984"/>
                    </a:lnTo>
                    <a:lnTo>
                      <a:pt x="722" y="984"/>
                    </a:lnTo>
                    <a:lnTo>
                      <a:pt x="738" y="988"/>
                    </a:lnTo>
                    <a:lnTo>
                      <a:pt x="744" y="990"/>
                    </a:lnTo>
                    <a:lnTo>
                      <a:pt x="752" y="988"/>
                    </a:lnTo>
                    <a:lnTo>
                      <a:pt x="758" y="984"/>
                    </a:lnTo>
                    <a:lnTo>
                      <a:pt x="764" y="974"/>
                    </a:lnTo>
                    <a:lnTo>
                      <a:pt x="764" y="974"/>
                    </a:lnTo>
                    <a:lnTo>
                      <a:pt x="768" y="970"/>
                    </a:lnTo>
                    <a:lnTo>
                      <a:pt x="770" y="966"/>
                    </a:lnTo>
                    <a:lnTo>
                      <a:pt x="780" y="960"/>
                    </a:lnTo>
                    <a:lnTo>
                      <a:pt x="790" y="960"/>
                    </a:lnTo>
                    <a:lnTo>
                      <a:pt x="800" y="960"/>
                    </a:lnTo>
                    <a:lnTo>
                      <a:pt x="808" y="962"/>
                    </a:lnTo>
                    <a:lnTo>
                      <a:pt x="816" y="966"/>
                    </a:lnTo>
                    <a:lnTo>
                      <a:pt x="818" y="970"/>
                    </a:lnTo>
                    <a:lnTo>
                      <a:pt x="818" y="972"/>
                    </a:lnTo>
                    <a:lnTo>
                      <a:pt x="818" y="972"/>
                    </a:lnTo>
                    <a:lnTo>
                      <a:pt x="818" y="972"/>
                    </a:lnTo>
                    <a:lnTo>
                      <a:pt x="812" y="978"/>
                    </a:lnTo>
                    <a:lnTo>
                      <a:pt x="810" y="980"/>
                    </a:lnTo>
                    <a:lnTo>
                      <a:pt x="812" y="982"/>
                    </a:lnTo>
                    <a:lnTo>
                      <a:pt x="818" y="982"/>
                    </a:lnTo>
                    <a:lnTo>
                      <a:pt x="822" y="984"/>
                    </a:lnTo>
                    <a:lnTo>
                      <a:pt x="828" y="986"/>
                    </a:lnTo>
                    <a:lnTo>
                      <a:pt x="828" y="990"/>
                    </a:lnTo>
                    <a:lnTo>
                      <a:pt x="826" y="994"/>
                    </a:lnTo>
                    <a:lnTo>
                      <a:pt x="826" y="994"/>
                    </a:lnTo>
                    <a:lnTo>
                      <a:pt x="824" y="998"/>
                    </a:lnTo>
                    <a:lnTo>
                      <a:pt x="824" y="1000"/>
                    </a:lnTo>
                    <a:lnTo>
                      <a:pt x="828" y="1006"/>
                    </a:lnTo>
                    <a:lnTo>
                      <a:pt x="836" y="1010"/>
                    </a:lnTo>
                    <a:lnTo>
                      <a:pt x="846" y="1014"/>
                    </a:lnTo>
                    <a:lnTo>
                      <a:pt x="866" y="1020"/>
                    </a:lnTo>
                    <a:lnTo>
                      <a:pt x="872" y="1022"/>
                    </a:lnTo>
                    <a:lnTo>
                      <a:pt x="874" y="1024"/>
                    </a:lnTo>
                    <a:lnTo>
                      <a:pt x="874" y="1024"/>
                    </a:lnTo>
                    <a:lnTo>
                      <a:pt x="874" y="1024"/>
                    </a:lnTo>
                    <a:lnTo>
                      <a:pt x="868" y="1034"/>
                    </a:lnTo>
                    <a:lnTo>
                      <a:pt x="866" y="1040"/>
                    </a:lnTo>
                    <a:lnTo>
                      <a:pt x="868" y="1044"/>
                    </a:lnTo>
                    <a:lnTo>
                      <a:pt x="874" y="1050"/>
                    </a:lnTo>
                    <a:lnTo>
                      <a:pt x="874" y="1050"/>
                    </a:lnTo>
                    <a:lnTo>
                      <a:pt x="874" y="1052"/>
                    </a:lnTo>
                    <a:lnTo>
                      <a:pt x="872" y="1054"/>
                    </a:lnTo>
                    <a:lnTo>
                      <a:pt x="862" y="1052"/>
                    </a:lnTo>
                    <a:lnTo>
                      <a:pt x="848" y="1048"/>
                    </a:lnTo>
                    <a:lnTo>
                      <a:pt x="832" y="1040"/>
                    </a:lnTo>
                    <a:lnTo>
                      <a:pt x="832" y="1040"/>
                    </a:lnTo>
                    <a:lnTo>
                      <a:pt x="822" y="1036"/>
                    </a:lnTo>
                    <a:lnTo>
                      <a:pt x="810" y="1032"/>
                    </a:lnTo>
                    <a:lnTo>
                      <a:pt x="784" y="1028"/>
                    </a:lnTo>
                    <a:lnTo>
                      <a:pt x="758" y="1028"/>
                    </a:lnTo>
                    <a:lnTo>
                      <a:pt x="748" y="1030"/>
                    </a:lnTo>
                    <a:lnTo>
                      <a:pt x="742" y="1032"/>
                    </a:lnTo>
                    <a:lnTo>
                      <a:pt x="742" y="1032"/>
                    </a:lnTo>
                    <a:lnTo>
                      <a:pt x="738" y="1036"/>
                    </a:lnTo>
                    <a:lnTo>
                      <a:pt x="740" y="1042"/>
                    </a:lnTo>
                    <a:lnTo>
                      <a:pt x="744" y="1046"/>
                    </a:lnTo>
                    <a:lnTo>
                      <a:pt x="750" y="1050"/>
                    </a:lnTo>
                    <a:lnTo>
                      <a:pt x="764" y="1056"/>
                    </a:lnTo>
                    <a:lnTo>
                      <a:pt x="782" y="1060"/>
                    </a:lnTo>
                    <a:lnTo>
                      <a:pt x="782" y="1060"/>
                    </a:lnTo>
                    <a:lnTo>
                      <a:pt x="796" y="1060"/>
                    </a:lnTo>
                    <a:lnTo>
                      <a:pt x="804" y="1064"/>
                    </a:lnTo>
                    <a:lnTo>
                      <a:pt x="810" y="1068"/>
                    </a:lnTo>
                    <a:lnTo>
                      <a:pt x="816" y="1072"/>
                    </a:lnTo>
                    <a:lnTo>
                      <a:pt x="820" y="1078"/>
                    </a:lnTo>
                    <a:lnTo>
                      <a:pt x="824" y="1082"/>
                    </a:lnTo>
                    <a:lnTo>
                      <a:pt x="832" y="1086"/>
                    </a:lnTo>
                    <a:lnTo>
                      <a:pt x="844" y="1088"/>
                    </a:lnTo>
                    <a:lnTo>
                      <a:pt x="844" y="1088"/>
                    </a:lnTo>
                    <a:lnTo>
                      <a:pt x="856" y="1090"/>
                    </a:lnTo>
                    <a:lnTo>
                      <a:pt x="864" y="1092"/>
                    </a:lnTo>
                    <a:lnTo>
                      <a:pt x="868" y="1096"/>
                    </a:lnTo>
                    <a:lnTo>
                      <a:pt x="870" y="1098"/>
                    </a:lnTo>
                    <a:lnTo>
                      <a:pt x="866" y="1108"/>
                    </a:lnTo>
                    <a:lnTo>
                      <a:pt x="866" y="1112"/>
                    </a:lnTo>
                    <a:lnTo>
                      <a:pt x="868" y="1118"/>
                    </a:lnTo>
                    <a:lnTo>
                      <a:pt x="868" y="1118"/>
                    </a:lnTo>
                    <a:lnTo>
                      <a:pt x="872" y="1122"/>
                    </a:lnTo>
                    <a:lnTo>
                      <a:pt x="876" y="1120"/>
                    </a:lnTo>
                    <a:lnTo>
                      <a:pt x="880" y="1118"/>
                    </a:lnTo>
                    <a:lnTo>
                      <a:pt x="882" y="1114"/>
                    </a:lnTo>
                    <a:lnTo>
                      <a:pt x="888" y="1106"/>
                    </a:lnTo>
                    <a:lnTo>
                      <a:pt x="888" y="1106"/>
                    </a:lnTo>
                    <a:lnTo>
                      <a:pt x="890" y="1110"/>
                    </a:lnTo>
                    <a:lnTo>
                      <a:pt x="890" y="1110"/>
                    </a:lnTo>
                    <a:lnTo>
                      <a:pt x="888" y="1116"/>
                    </a:lnTo>
                    <a:lnTo>
                      <a:pt x="888" y="1122"/>
                    </a:lnTo>
                    <a:lnTo>
                      <a:pt x="882" y="1134"/>
                    </a:lnTo>
                    <a:lnTo>
                      <a:pt x="876" y="1148"/>
                    </a:lnTo>
                    <a:lnTo>
                      <a:pt x="872" y="1164"/>
                    </a:lnTo>
                    <a:lnTo>
                      <a:pt x="872" y="1164"/>
                    </a:lnTo>
                    <a:lnTo>
                      <a:pt x="870" y="1170"/>
                    </a:lnTo>
                    <a:lnTo>
                      <a:pt x="872" y="1176"/>
                    </a:lnTo>
                    <a:lnTo>
                      <a:pt x="876" y="1182"/>
                    </a:lnTo>
                    <a:lnTo>
                      <a:pt x="876" y="1184"/>
                    </a:lnTo>
                    <a:lnTo>
                      <a:pt x="876" y="1186"/>
                    </a:lnTo>
                    <a:lnTo>
                      <a:pt x="866" y="1192"/>
                    </a:lnTo>
                    <a:lnTo>
                      <a:pt x="866" y="1192"/>
                    </a:lnTo>
                    <a:lnTo>
                      <a:pt x="858" y="1194"/>
                    </a:lnTo>
                    <a:lnTo>
                      <a:pt x="850" y="1196"/>
                    </a:lnTo>
                    <a:lnTo>
                      <a:pt x="838" y="1192"/>
                    </a:lnTo>
                    <a:lnTo>
                      <a:pt x="828" y="1190"/>
                    </a:lnTo>
                    <a:lnTo>
                      <a:pt x="822" y="1190"/>
                    </a:lnTo>
                    <a:lnTo>
                      <a:pt x="818" y="1194"/>
                    </a:lnTo>
                    <a:lnTo>
                      <a:pt x="818" y="1194"/>
                    </a:lnTo>
                    <a:lnTo>
                      <a:pt x="812" y="1196"/>
                    </a:lnTo>
                    <a:lnTo>
                      <a:pt x="806" y="1198"/>
                    </a:lnTo>
                    <a:lnTo>
                      <a:pt x="796" y="1202"/>
                    </a:lnTo>
                    <a:lnTo>
                      <a:pt x="788" y="1204"/>
                    </a:lnTo>
                    <a:lnTo>
                      <a:pt x="786" y="1206"/>
                    </a:lnTo>
                    <a:lnTo>
                      <a:pt x="788" y="1210"/>
                    </a:lnTo>
                    <a:lnTo>
                      <a:pt x="788" y="1210"/>
                    </a:lnTo>
                    <a:lnTo>
                      <a:pt x="788" y="1212"/>
                    </a:lnTo>
                    <a:lnTo>
                      <a:pt x="788" y="1214"/>
                    </a:lnTo>
                    <a:lnTo>
                      <a:pt x="784" y="1214"/>
                    </a:lnTo>
                    <a:lnTo>
                      <a:pt x="784" y="1216"/>
                    </a:lnTo>
                    <a:lnTo>
                      <a:pt x="784" y="1216"/>
                    </a:lnTo>
                    <a:lnTo>
                      <a:pt x="790" y="1222"/>
                    </a:lnTo>
                    <a:lnTo>
                      <a:pt x="790" y="1222"/>
                    </a:lnTo>
                    <a:lnTo>
                      <a:pt x="794" y="1226"/>
                    </a:lnTo>
                    <a:lnTo>
                      <a:pt x="794" y="1228"/>
                    </a:lnTo>
                    <a:lnTo>
                      <a:pt x="792" y="1232"/>
                    </a:lnTo>
                    <a:lnTo>
                      <a:pt x="788" y="1234"/>
                    </a:lnTo>
                    <a:lnTo>
                      <a:pt x="778" y="1240"/>
                    </a:lnTo>
                    <a:lnTo>
                      <a:pt x="774" y="1242"/>
                    </a:lnTo>
                    <a:lnTo>
                      <a:pt x="774" y="1246"/>
                    </a:lnTo>
                    <a:lnTo>
                      <a:pt x="774" y="1246"/>
                    </a:lnTo>
                    <a:lnTo>
                      <a:pt x="774" y="1252"/>
                    </a:lnTo>
                    <a:lnTo>
                      <a:pt x="772" y="1260"/>
                    </a:lnTo>
                    <a:lnTo>
                      <a:pt x="762" y="1284"/>
                    </a:lnTo>
                    <a:lnTo>
                      <a:pt x="762" y="1284"/>
                    </a:lnTo>
                    <a:lnTo>
                      <a:pt x="762" y="1292"/>
                    </a:lnTo>
                    <a:lnTo>
                      <a:pt x="762" y="1296"/>
                    </a:lnTo>
                    <a:lnTo>
                      <a:pt x="766" y="1300"/>
                    </a:lnTo>
                    <a:lnTo>
                      <a:pt x="772" y="1302"/>
                    </a:lnTo>
                    <a:lnTo>
                      <a:pt x="788" y="1306"/>
                    </a:lnTo>
                    <a:lnTo>
                      <a:pt x="810" y="1306"/>
                    </a:lnTo>
                    <a:lnTo>
                      <a:pt x="810" y="1306"/>
                    </a:lnTo>
                    <a:lnTo>
                      <a:pt x="800" y="1312"/>
                    </a:lnTo>
                    <a:lnTo>
                      <a:pt x="790" y="1320"/>
                    </a:lnTo>
                    <a:lnTo>
                      <a:pt x="782" y="1328"/>
                    </a:lnTo>
                    <a:lnTo>
                      <a:pt x="776" y="1338"/>
                    </a:lnTo>
                    <a:lnTo>
                      <a:pt x="772" y="1346"/>
                    </a:lnTo>
                    <a:lnTo>
                      <a:pt x="772" y="1354"/>
                    </a:lnTo>
                    <a:lnTo>
                      <a:pt x="774" y="1362"/>
                    </a:lnTo>
                    <a:lnTo>
                      <a:pt x="780" y="1368"/>
                    </a:lnTo>
                    <a:lnTo>
                      <a:pt x="780" y="1368"/>
                    </a:lnTo>
                    <a:lnTo>
                      <a:pt x="786" y="1374"/>
                    </a:lnTo>
                    <a:lnTo>
                      <a:pt x="790" y="1378"/>
                    </a:lnTo>
                    <a:lnTo>
                      <a:pt x="792" y="1384"/>
                    </a:lnTo>
                    <a:lnTo>
                      <a:pt x="792" y="1390"/>
                    </a:lnTo>
                    <a:lnTo>
                      <a:pt x="792" y="1392"/>
                    </a:lnTo>
                    <a:lnTo>
                      <a:pt x="796" y="1392"/>
                    </a:lnTo>
                    <a:lnTo>
                      <a:pt x="796" y="1392"/>
                    </a:lnTo>
                    <a:lnTo>
                      <a:pt x="806" y="1394"/>
                    </a:lnTo>
                    <a:lnTo>
                      <a:pt x="812" y="1400"/>
                    </a:lnTo>
                    <a:lnTo>
                      <a:pt x="818" y="1406"/>
                    </a:lnTo>
                    <a:lnTo>
                      <a:pt x="818" y="1410"/>
                    </a:lnTo>
                    <a:lnTo>
                      <a:pt x="818" y="1414"/>
                    </a:lnTo>
                    <a:lnTo>
                      <a:pt x="818" y="1414"/>
                    </a:lnTo>
                    <a:lnTo>
                      <a:pt x="818" y="1420"/>
                    </a:lnTo>
                    <a:lnTo>
                      <a:pt x="818" y="1422"/>
                    </a:lnTo>
                    <a:lnTo>
                      <a:pt x="824" y="1426"/>
                    </a:lnTo>
                    <a:lnTo>
                      <a:pt x="828" y="1430"/>
                    </a:lnTo>
                    <a:lnTo>
                      <a:pt x="830" y="1434"/>
                    </a:lnTo>
                    <a:lnTo>
                      <a:pt x="830" y="1440"/>
                    </a:lnTo>
                    <a:lnTo>
                      <a:pt x="830" y="1440"/>
                    </a:lnTo>
                    <a:lnTo>
                      <a:pt x="830" y="1450"/>
                    </a:lnTo>
                    <a:lnTo>
                      <a:pt x="834" y="1452"/>
                    </a:lnTo>
                    <a:lnTo>
                      <a:pt x="836" y="1454"/>
                    </a:lnTo>
                    <a:lnTo>
                      <a:pt x="836" y="1462"/>
                    </a:lnTo>
                    <a:lnTo>
                      <a:pt x="836" y="1462"/>
                    </a:lnTo>
                    <a:lnTo>
                      <a:pt x="836" y="1476"/>
                    </a:lnTo>
                    <a:lnTo>
                      <a:pt x="836" y="1482"/>
                    </a:lnTo>
                    <a:lnTo>
                      <a:pt x="840" y="1488"/>
                    </a:lnTo>
                    <a:lnTo>
                      <a:pt x="842" y="1490"/>
                    </a:lnTo>
                    <a:lnTo>
                      <a:pt x="848" y="1488"/>
                    </a:lnTo>
                    <a:lnTo>
                      <a:pt x="852" y="1482"/>
                    </a:lnTo>
                    <a:lnTo>
                      <a:pt x="860" y="1470"/>
                    </a:lnTo>
                    <a:lnTo>
                      <a:pt x="860" y="1470"/>
                    </a:lnTo>
                    <a:lnTo>
                      <a:pt x="870" y="1454"/>
                    </a:lnTo>
                    <a:lnTo>
                      <a:pt x="872" y="1454"/>
                    </a:lnTo>
                    <a:lnTo>
                      <a:pt x="874" y="1456"/>
                    </a:lnTo>
                    <a:lnTo>
                      <a:pt x="876" y="1462"/>
                    </a:lnTo>
                    <a:lnTo>
                      <a:pt x="878" y="1462"/>
                    </a:lnTo>
                    <a:lnTo>
                      <a:pt x="882" y="1460"/>
                    </a:lnTo>
                    <a:lnTo>
                      <a:pt x="882" y="1460"/>
                    </a:lnTo>
                    <a:lnTo>
                      <a:pt x="888" y="1456"/>
                    </a:lnTo>
                    <a:lnTo>
                      <a:pt x="894" y="1454"/>
                    </a:lnTo>
                    <a:lnTo>
                      <a:pt x="900" y="1452"/>
                    </a:lnTo>
                    <a:lnTo>
                      <a:pt x="906" y="1454"/>
                    </a:lnTo>
                    <a:lnTo>
                      <a:pt x="912" y="1456"/>
                    </a:lnTo>
                    <a:lnTo>
                      <a:pt x="916" y="1458"/>
                    </a:lnTo>
                    <a:lnTo>
                      <a:pt x="918" y="1464"/>
                    </a:lnTo>
                    <a:lnTo>
                      <a:pt x="920" y="1470"/>
                    </a:lnTo>
                    <a:lnTo>
                      <a:pt x="920" y="1470"/>
                    </a:lnTo>
                    <a:lnTo>
                      <a:pt x="922" y="1474"/>
                    </a:lnTo>
                    <a:lnTo>
                      <a:pt x="920" y="1474"/>
                    </a:lnTo>
                    <a:lnTo>
                      <a:pt x="912" y="1470"/>
                    </a:lnTo>
                    <a:lnTo>
                      <a:pt x="902" y="1464"/>
                    </a:lnTo>
                    <a:lnTo>
                      <a:pt x="896" y="1462"/>
                    </a:lnTo>
                    <a:lnTo>
                      <a:pt x="890" y="1464"/>
                    </a:lnTo>
                    <a:lnTo>
                      <a:pt x="890" y="1464"/>
                    </a:lnTo>
                    <a:lnTo>
                      <a:pt x="888" y="1466"/>
                    </a:lnTo>
                    <a:lnTo>
                      <a:pt x="888" y="1468"/>
                    </a:lnTo>
                    <a:lnTo>
                      <a:pt x="894" y="1474"/>
                    </a:lnTo>
                    <a:lnTo>
                      <a:pt x="898" y="1474"/>
                    </a:lnTo>
                    <a:lnTo>
                      <a:pt x="898" y="1476"/>
                    </a:lnTo>
                    <a:lnTo>
                      <a:pt x="896" y="1478"/>
                    </a:lnTo>
                    <a:lnTo>
                      <a:pt x="890" y="1478"/>
                    </a:lnTo>
                    <a:lnTo>
                      <a:pt x="890" y="1478"/>
                    </a:lnTo>
                    <a:lnTo>
                      <a:pt x="884" y="1480"/>
                    </a:lnTo>
                    <a:lnTo>
                      <a:pt x="880" y="1480"/>
                    </a:lnTo>
                    <a:lnTo>
                      <a:pt x="880" y="1484"/>
                    </a:lnTo>
                    <a:lnTo>
                      <a:pt x="880" y="1486"/>
                    </a:lnTo>
                    <a:lnTo>
                      <a:pt x="880" y="1488"/>
                    </a:lnTo>
                    <a:lnTo>
                      <a:pt x="880" y="1490"/>
                    </a:lnTo>
                    <a:lnTo>
                      <a:pt x="876" y="1492"/>
                    </a:lnTo>
                    <a:lnTo>
                      <a:pt x="868" y="1492"/>
                    </a:lnTo>
                    <a:lnTo>
                      <a:pt x="868" y="1492"/>
                    </a:lnTo>
                    <a:lnTo>
                      <a:pt x="856" y="1494"/>
                    </a:lnTo>
                    <a:lnTo>
                      <a:pt x="856" y="1496"/>
                    </a:lnTo>
                    <a:lnTo>
                      <a:pt x="856" y="1496"/>
                    </a:lnTo>
                    <a:lnTo>
                      <a:pt x="860" y="1500"/>
                    </a:lnTo>
                    <a:lnTo>
                      <a:pt x="860" y="1502"/>
                    </a:lnTo>
                    <a:lnTo>
                      <a:pt x="858" y="1504"/>
                    </a:lnTo>
                    <a:lnTo>
                      <a:pt x="858" y="1504"/>
                    </a:lnTo>
                    <a:lnTo>
                      <a:pt x="854" y="1506"/>
                    </a:lnTo>
                    <a:lnTo>
                      <a:pt x="854" y="1506"/>
                    </a:lnTo>
                    <a:lnTo>
                      <a:pt x="856" y="1510"/>
                    </a:lnTo>
                    <a:lnTo>
                      <a:pt x="860" y="1514"/>
                    </a:lnTo>
                    <a:lnTo>
                      <a:pt x="862" y="1516"/>
                    </a:lnTo>
                    <a:lnTo>
                      <a:pt x="860" y="1518"/>
                    </a:lnTo>
                    <a:lnTo>
                      <a:pt x="860" y="1518"/>
                    </a:lnTo>
                    <a:lnTo>
                      <a:pt x="860" y="1522"/>
                    </a:lnTo>
                    <a:lnTo>
                      <a:pt x="860" y="1526"/>
                    </a:lnTo>
                    <a:lnTo>
                      <a:pt x="862" y="1534"/>
                    </a:lnTo>
                    <a:lnTo>
                      <a:pt x="874" y="1554"/>
                    </a:lnTo>
                    <a:lnTo>
                      <a:pt x="874" y="1554"/>
                    </a:lnTo>
                    <a:lnTo>
                      <a:pt x="878" y="1558"/>
                    </a:lnTo>
                    <a:lnTo>
                      <a:pt x="882" y="1560"/>
                    </a:lnTo>
                    <a:lnTo>
                      <a:pt x="890" y="1562"/>
                    </a:lnTo>
                    <a:lnTo>
                      <a:pt x="898" y="1562"/>
                    </a:lnTo>
                    <a:lnTo>
                      <a:pt x="898" y="1564"/>
                    </a:lnTo>
                    <a:lnTo>
                      <a:pt x="898" y="1568"/>
                    </a:lnTo>
                    <a:lnTo>
                      <a:pt x="898" y="1568"/>
                    </a:lnTo>
                    <a:lnTo>
                      <a:pt x="896" y="1572"/>
                    </a:lnTo>
                    <a:lnTo>
                      <a:pt x="898" y="1576"/>
                    </a:lnTo>
                    <a:lnTo>
                      <a:pt x="902" y="1582"/>
                    </a:lnTo>
                    <a:lnTo>
                      <a:pt x="906" y="1590"/>
                    </a:lnTo>
                    <a:lnTo>
                      <a:pt x="908" y="1594"/>
                    </a:lnTo>
                    <a:lnTo>
                      <a:pt x="908" y="1598"/>
                    </a:lnTo>
                    <a:lnTo>
                      <a:pt x="908" y="1598"/>
                    </a:lnTo>
                    <a:lnTo>
                      <a:pt x="908" y="1606"/>
                    </a:lnTo>
                    <a:lnTo>
                      <a:pt x="910" y="1610"/>
                    </a:lnTo>
                    <a:lnTo>
                      <a:pt x="914" y="1614"/>
                    </a:lnTo>
                    <a:lnTo>
                      <a:pt x="926" y="1618"/>
                    </a:lnTo>
                    <a:lnTo>
                      <a:pt x="926" y="1618"/>
                    </a:lnTo>
                    <a:lnTo>
                      <a:pt x="932" y="1622"/>
                    </a:lnTo>
                    <a:lnTo>
                      <a:pt x="934" y="1626"/>
                    </a:lnTo>
                    <a:lnTo>
                      <a:pt x="936" y="1630"/>
                    </a:lnTo>
                    <a:lnTo>
                      <a:pt x="934" y="1634"/>
                    </a:lnTo>
                    <a:lnTo>
                      <a:pt x="934" y="1640"/>
                    </a:lnTo>
                    <a:lnTo>
                      <a:pt x="934" y="1640"/>
                    </a:lnTo>
                    <a:lnTo>
                      <a:pt x="938" y="1640"/>
                    </a:lnTo>
                    <a:lnTo>
                      <a:pt x="938" y="1640"/>
                    </a:lnTo>
                    <a:lnTo>
                      <a:pt x="942" y="1640"/>
                    </a:lnTo>
                    <a:lnTo>
                      <a:pt x="944" y="1640"/>
                    </a:lnTo>
                    <a:lnTo>
                      <a:pt x="946" y="1648"/>
                    </a:lnTo>
                    <a:lnTo>
                      <a:pt x="946" y="1654"/>
                    </a:lnTo>
                    <a:lnTo>
                      <a:pt x="948" y="1656"/>
                    </a:lnTo>
                    <a:lnTo>
                      <a:pt x="950" y="1656"/>
                    </a:lnTo>
                    <a:lnTo>
                      <a:pt x="950" y="1656"/>
                    </a:lnTo>
                    <a:lnTo>
                      <a:pt x="956" y="1656"/>
                    </a:lnTo>
                    <a:lnTo>
                      <a:pt x="958" y="1656"/>
                    </a:lnTo>
                    <a:lnTo>
                      <a:pt x="958" y="1662"/>
                    </a:lnTo>
                    <a:lnTo>
                      <a:pt x="954" y="1672"/>
                    </a:lnTo>
                    <a:lnTo>
                      <a:pt x="954" y="1672"/>
                    </a:lnTo>
                    <a:lnTo>
                      <a:pt x="952" y="1676"/>
                    </a:lnTo>
                    <a:lnTo>
                      <a:pt x="956" y="1678"/>
                    </a:lnTo>
                    <a:lnTo>
                      <a:pt x="966" y="1678"/>
                    </a:lnTo>
                    <a:lnTo>
                      <a:pt x="978" y="1678"/>
                    </a:lnTo>
                    <a:lnTo>
                      <a:pt x="980" y="1680"/>
                    </a:lnTo>
                    <a:lnTo>
                      <a:pt x="980" y="1684"/>
                    </a:lnTo>
                    <a:lnTo>
                      <a:pt x="980" y="1684"/>
                    </a:lnTo>
                    <a:lnTo>
                      <a:pt x="978" y="1690"/>
                    </a:lnTo>
                    <a:lnTo>
                      <a:pt x="978" y="1692"/>
                    </a:lnTo>
                    <a:lnTo>
                      <a:pt x="980" y="1694"/>
                    </a:lnTo>
                    <a:lnTo>
                      <a:pt x="982" y="1694"/>
                    </a:lnTo>
                    <a:lnTo>
                      <a:pt x="990" y="1694"/>
                    </a:lnTo>
                    <a:lnTo>
                      <a:pt x="994" y="1696"/>
                    </a:lnTo>
                    <a:lnTo>
                      <a:pt x="996" y="1698"/>
                    </a:lnTo>
                    <a:lnTo>
                      <a:pt x="996" y="1698"/>
                    </a:lnTo>
                    <a:lnTo>
                      <a:pt x="998" y="1700"/>
                    </a:lnTo>
                    <a:lnTo>
                      <a:pt x="996" y="1702"/>
                    </a:lnTo>
                    <a:lnTo>
                      <a:pt x="994" y="1704"/>
                    </a:lnTo>
                    <a:lnTo>
                      <a:pt x="990" y="1706"/>
                    </a:lnTo>
                    <a:lnTo>
                      <a:pt x="990" y="1708"/>
                    </a:lnTo>
                    <a:lnTo>
                      <a:pt x="990" y="1712"/>
                    </a:lnTo>
                    <a:lnTo>
                      <a:pt x="990" y="1712"/>
                    </a:lnTo>
                    <a:lnTo>
                      <a:pt x="992" y="1722"/>
                    </a:lnTo>
                    <a:lnTo>
                      <a:pt x="996" y="1724"/>
                    </a:lnTo>
                    <a:lnTo>
                      <a:pt x="1000" y="1726"/>
                    </a:lnTo>
                    <a:lnTo>
                      <a:pt x="1004" y="1726"/>
                    </a:lnTo>
                    <a:lnTo>
                      <a:pt x="1010" y="1726"/>
                    </a:lnTo>
                    <a:lnTo>
                      <a:pt x="1016" y="1722"/>
                    </a:lnTo>
                    <a:lnTo>
                      <a:pt x="1024" y="1718"/>
                    </a:lnTo>
                    <a:lnTo>
                      <a:pt x="1024" y="1718"/>
                    </a:lnTo>
                    <a:lnTo>
                      <a:pt x="1032" y="1712"/>
                    </a:lnTo>
                    <a:lnTo>
                      <a:pt x="1038" y="1712"/>
                    </a:lnTo>
                    <a:lnTo>
                      <a:pt x="1040" y="1712"/>
                    </a:lnTo>
                    <a:lnTo>
                      <a:pt x="1044" y="1714"/>
                    </a:lnTo>
                    <a:lnTo>
                      <a:pt x="1048" y="1716"/>
                    </a:lnTo>
                    <a:lnTo>
                      <a:pt x="1050" y="1716"/>
                    </a:lnTo>
                    <a:lnTo>
                      <a:pt x="1054" y="1714"/>
                    </a:lnTo>
                    <a:lnTo>
                      <a:pt x="1054" y="1714"/>
                    </a:lnTo>
                    <a:lnTo>
                      <a:pt x="1064" y="1708"/>
                    </a:lnTo>
                    <a:lnTo>
                      <a:pt x="1072" y="1704"/>
                    </a:lnTo>
                    <a:lnTo>
                      <a:pt x="1080" y="1700"/>
                    </a:lnTo>
                    <a:lnTo>
                      <a:pt x="1080" y="1696"/>
                    </a:lnTo>
                    <a:lnTo>
                      <a:pt x="1080" y="1692"/>
                    </a:lnTo>
                    <a:lnTo>
                      <a:pt x="1080" y="1692"/>
                    </a:lnTo>
                    <a:lnTo>
                      <a:pt x="1080" y="1688"/>
                    </a:lnTo>
                    <a:lnTo>
                      <a:pt x="1082" y="1686"/>
                    </a:lnTo>
                    <a:lnTo>
                      <a:pt x="1084" y="1688"/>
                    </a:lnTo>
                    <a:lnTo>
                      <a:pt x="1086" y="1690"/>
                    </a:lnTo>
                    <a:lnTo>
                      <a:pt x="1088" y="1694"/>
                    </a:lnTo>
                    <a:lnTo>
                      <a:pt x="1090" y="1698"/>
                    </a:lnTo>
                    <a:lnTo>
                      <a:pt x="1090" y="1704"/>
                    </a:lnTo>
                    <a:lnTo>
                      <a:pt x="1086" y="1710"/>
                    </a:lnTo>
                    <a:lnTo>
                      <a:pt x="1086" y="1710"/>
                    </a:lnTo>
                    <a:lnTo>
                      <a:pt x="1078" y="1718"/>
                    </a:lnTo>
                    <a:lnTo>
                      <a:pt x="1076" y="1726"/>
                    </a:lnTo>
                    <a:lnTo>
                      <a:pt x="1076" y="1728"/>
                    </a:lnTo>
                    <a:lnTo>
                      <a:pt x="1078" y="1732"/>
                    </a:lnTo>
                    <a:lnTo>
                      <a:pt x="1090" y="1738"/>
                    </a:lnTo>
                    <a:lnTo>
                      <a:pt x="1090" y="1738"/>
                    </a:lnTo>
                    <a:lnTo>
                      <a:pt x="1098" y="1740"/>
                    </a:lnTo>
                    <a:lnTo>
                      <a:pt x="1106" y="1740"/>
                    </a:lnTo>
                    <a:lnTo>
                      <a:pt x="1120" y="1738"/>
                    </a:lnTo>
                    <a:lnTo>
                      <a:pt x="1124" y="1738"/>
                    </a:lnTo>
                    <a:lnTo>
                      <a:pt x="1126" y="1740"/>
                    </a:lnTo>
                    <a:lnTo>
                      <a:pt x="1126" y="1744"/>
                    </a:lnTo>
                    <a:lnTo>
                      <a:pt x="1120" y="1752"/>
                    </a:lnTo>
                    <a:lnTo>
                      <a:pt x="1120" y="1752"/>
                    </a:lnTo>
                    <a:lnTo>
                      <a:pt x="1116" y="1758"/>
                    </a:lnTo>
                    <a:lnTo>
                      <a:pt x="1116" y="1762"/>
                    </a:lnTo>
                    <a:lnTo>
                      <a:pt x="1118" y="1766"/>
                    </a:lnTo>
                    <a:lnTo>
                      <a:pt x="1122" y="1768"/>
                    </a:lnTo>
                    <a:lnTo>
                      <a:pt x="1126" y="1770"/>
                    </a:lnTo>
                    <a:lnTo>
                      <a:pt x="1132" y="1770"/>
                    </a:lnTo>
                    <a:lnTo>
                      <a:pt x="1136" y="1768"/>
                    </a:lnTo>
                    <a:lnTo>
                      <a:pt x="1140" y="1766"/>
                    </a:lnTo>
                    <a:lnTo>
                      <a:pt x="1140" y="1766"/>
                    </a:lnTo>
                    <a:lnTo>
                      <a:pt x="1150" y="1760"/>
                    </a:lnTo>
                    <a:lnTo>
                      <a:pt x="1154" y="1758"/>
                    </a:lnTo>
                    <a:lnTo>
                      <a:pt x="1156" y="1758"/>
                    </a:lnTo>
                    <a:lnTo>
                      <a:pt x="1162" y="1762"/>
                    </a:lnTo>
                    <a:lnTo>
                      <a:pt x="1170" y="1770"/>
                    </a:lnTo>
                    <a:lnTo>
                      <a:pt x="1170" y="1770"/>
                    </a:lnTo>
                    <a:lnTo>
                      <a:pt x="1182" y="1776"/>
                    </a:lnTo>
                    <a:lnTo>
                      <a:pt x="1186" y="1776"/>
                    </a:lnTo>
                    <a:lnTo>
                      <a:pt x="1190" y="1776"/>
                    </a:lnTo>
                    <a:lnTo>
                      <a:pt x="1194" y="1774"/>
                    </a:lnTo>
                    <a:lnTo>
                      <a:pt x="1196" y="1768"/>
                    </a:lnTo>
                    <a:lnTo>
                      <a:pt x="1198" y="1764"/>
                    </a:lnTo>
                    <a:lnTo>
                      <a:pt x="1200" y="1756"/>
                    </a:lnTo>
                    <a:lnTo>
                      <a:pt x="1200" y="1756"/>
                    </a:lnTo>
                    <a:lnTo>
                      <a:pt x="1200" y="1750"/>
                    </a:lnTo>
                    <a:lnTo>
                      <a:pt x="1198" y="1746"/>
                    </a:lnTo>
                    <a:lnTo>
                      <a:pt x="1194" y="1746"/>
                    </a:lnTo>
                    <a:lnTo>
                      <a:pt x="1192" y="1746"/>
                    </a:lnTo>
                    <a:lnTo>
                      <a:pt x="1186" y="1746"/>
                    </a:lnTo>
                    <a:lnTo>
                      <a:pt x="1186" y="1746"/>
                    </a:lnTo>
                    <a:lnTo>
                      <a:pt x="1186" y="1744"/>
                    </a:lnTo>
                    <a:lnTo>
                      <a:pt x="1186" y="1744"/>
                    </a:lnTo>
                    <a:lnTo>
                      <a:pt x="1190" y="1740"/>
                    </a:lnTo>
                    <a:lnTo>
                      <a:pt x="1194" y="1738"/>
                    </a:lnTo>
                    <a:lnTo>
                      <a:pt x="1204" y="1734"/>
                    </a:lnTo>
                    <a:lnTo>
                      <a:pt x="1208" y="1732"/>
                    </a:lnTo>
                    <a:lnTo>
                      <a:pt x="1210" y="1728"/>
                    </a:lnTo>
                    <a:lnTo>
                      <a:pt x="1212" y="1724"/>
                    </a:lnTo>
                    <a:lnTo>
                      <a:pt x="1212" y="1718"/>
                    </a:lnTo>
                    <a:lnTo>
                      <a:pt x="1212" y="1718"/>
                    </a:lnTo>
                    <a:lnTo>
                      <a:pt x="1210" y="1712"/>
                    </a:lnTo>
                    <a:lnTo>
                      <a:pt x="1214" y="1702"/>
                    </a:lnTo>
                    <a:lnTo>
                      <a:pt x="1224" y="1676"/>
                    </a:lnTo>
                    <a:lnTo>
                      <a:pt x="1234" y="1652"/>
                    </a:lnTo>
                    <a:lnTo>
                      <a:pt x="1236" y="1640"/>
                    </a:lnTo>
                    <a:lnTo>
                      <a:pt x="1236" y="1630"/>
                    </a:lnTo>
                    <a:lnTo>
                      <a:pt x="1236" y="1630"/>
                    </a:lnTo>
                    <a:lnTo>
                      <a:pt x="1234" y="1624"/>
                    </a:lnTo>
                    <a:lnTo>
                      <a:pt x="1232" y="1622"/>
                    </a:lnTo>
                    <a:lnTo>
                      <a:pt x="1230" y="1622"/>
                    </a:lnTo>
                    <a:lnTo>
                      <a:pt x="1228" y="1622"/>
                    </a:lnTo>
                    <a:lnTo>
                      <a:pt x="1226" y="1622"/>
                    </a:lnTo>
                    <a:lnTo>
                      <a:pt x="1222" y="1622"/>
                    </a:lnTo>
                    <a:lnTo>
                      <a:pt x="1220" y="1620"/>
                    </a:lnTo>
                    <a:lnTo>
                      <a:pt x="1214" y="1616"/>
                    </a:lnTo>
                    <a:lnTo>
                      <a:pt x="1214" y="1616"/>
                    </a:lnTo>
                    <a:lnTo>
                      <a:pt x="1212" y="1610"/>
                    </a:lnTo>
                    <a:lnTo>
                      <a:pt x="1212" y="1610"/>
                    </a:lnTo>
                    <a:lnTo>
                      <a:pt x="1222" y="1612"/>
                    </a:lnTo>
                    <a:lnTo>
                      <a:pt x="1232" y="1614"/>
                    </a:lnTo>
                    <a:lnTo>
                      <a:pt x="1236" y="1614"/>
                    </a:lnTo>
                    <a:lnTo>
                      <a:pt x="1236" y="1610"/>
                    </a:lnTo>
                    <a:lnTo>
                      <a:pt x="1236" y="1610"/>
                    </a:lnTo>
                    <a:lnTo>
                      <a:pt x="1234" y="1604"/>
                    </a:lnTo>
                    <a:lnTo>
                      <a:pt x="1232" y="1602"/>
                    </a:lnTo>
                    <a:lnTo>
                      <a:pt x="1226" y="1600"/>
                    </a:lnTo>
                    <a:lnTo>
                      <a:pt x="1220" y="1598"/>
                    </a:lnTo>
                    <a:lnTo>
                      <a:pt x="1220" y="1596"/>
                    </a:lnTo>
                    <a:lnTo>
                      <a:pt x="1222" y="1592"/>
                    </a:lnTo>
                    <a:lnTo>
                      <a:pt x="1222" y="1592"/>
                    </a:lnTo>
                    <a:lnTo>
                      <a:pt x="1226" y="1590"/>
                    </a:lnTo>
                    <a:lnTo>
                      <a:pt x="1230" y="1588"/>
                    </a:lnTo>
                    <a:lnTo>
                      <a:pt x="1244" y="1584"/>
                    </a:lnTo>
                    <a:lnTo>
                      <a:pt x="1250" y="1582"/>
                    </a:lnTo>
                    <a:lnTo>
                      <a:pt x="1256" y="1580"/>
                    </a:lnTo>
                    <a:lnTo>
                      <a:pt x="1260" y="1574"/>
                    </a:lnTo>
                    <a:lnTo>
                      <a:pt x="1262" y="1566"/>
                    </a:lnTo>
                    <a:lnTo>
                      <a:pt x="1262" y="1566"/>
                    </a:lnTo>
                    <a:lnTo>
                      <a:pt x="1264" y="1560"/>
                    </a:lnTo>
                    <a:lnTo>
                      <a:pt x="1266" y="1558"/>
                    </a:lnTo>
                    <a:lnTo>
                      <a:pt x="1268" y="1558"/>
                    </a:lnTo>
                    <a:lnTo>
                      <a:pt x="1272" y="1560"/>
                    </a:lnTo>
                    <a:lnTo>
                      <a:pt x="1278" y="1562"/>
                    </a:lnTo>
                    <a:lnTo>
                      <a:pt x="1280" y="1560"/>
                    </a:lnTo>
                    <a:lnTo>
                      <a:pt x="1280" y="1556"/>
                    </a:lnTo>
                    <a:lnTo>
                      <a:pt x="1280" y="1556"/>
                    </a:lnTo>
                    <a:lnTo>
                      <a:pt x="1282" y="1550"/>
                    </a:lnTo>
                    <a:lnTo>
                      <a:pt x="1284" y="1546"/>
                    </a:lnTo>
                    <a:lnTo>
                      <a:pt x="1294" y="1538"/>
                    </a:lnTo>
                    <a:lnTo>
                      <a:pt x="1300" y="1530"/>
                    </a:lnTo>
                    <a:lnTo>
                      <a:pt x="1302" y="1526"/>
                    </a:lnTo>
                    <a:lnTo>
                      <a:pt x="1302" y="1520"/>
                    </a:lnTo>
                    <a:lnTo>
                      <a:pt x="1302" y="1520"/>
                    </a:lnTo>
                    <a:lnTo>
                      <a:pt x="1300" y="1510"/>
                    </a:lnTo>
                    <a:lnTo>
                      <a:pt x="1300" y="1502"/>
                    </a:lnTo>
                    <a:lnTo>
                      <a:pt x="1300" y="1500"/>
                    </a:lnTo>
                    <a:lnTo>
                      <a:pt x="1298" y="1500"/>
                    </a:lnTo>
                    <a:lnTo>
                      <a:pt x="1286" y="1498"/>
                    </a:lnTo>
                    <a:lnTo>
                      <a:pt x="1286" y="1498"/>
                    </a:lnTo>
                    <a:lnTo>
                      <a:pt x="1278" y="1498"/>
                    </a:lnTo>
                    <a:lnTo>
                      <a:pt x="1270" y="1496"/>
                    </a:lnTo>
                    <a:lnTo>
                      <a:pt x="1266" y="1492"/>
                    </a:lnTo>
                    <a:lnTo>
                      <a:pt x="1262" y="1490"/>
                    </a:lnTo>
                    <a:lnTo>
                      <a:pt x="1260" y="1486"/>
                    </a:lnTo>
                    <a:lnTo>
                      <a:pt x="1262" y="1486"/>
                    </a:lnTo>
                    <a:lnTo>
                      <a:pt x="1264" y="1484"/>
                    </a:lnTo>
                    <a:lnTo>
                      <a:pt x="1270" y="1486"/>
                    </a:lnTo>
                    <a:lnTo>
                      <a:pt x="1270" y="1486"/>
                    </a:lnTo>
                    <a:lnTo>
                      <a:pt x="1276" y="1486"/>
                    </a:lnTo>
                    <a:lnTo>
                      <a:pt x="1280" y="1486"/>
                    </a:lnTo>
                    <a:lnTo>
                      <a:pt x="1288" y="1484"/>
                    </a:lnTo>
                    <a:lnTo>
                      <a:pt x="1294" y="1482"/>
                    </a:lnTo>
                    <a:lnTo>
                      <a:pt x="1300" y="1482"/>
                    </a:lnTo>
                    <a:lnTo>
                      <a:pt x="1300" y="1482"/>
                    </a:lnTo>
                    <a:lnTo>
                      <a:pt x="1308" y="1482"/>
                    </a:lnTo>
                    <a:lnTo>
                      <a:pt x="1308" y="1482"/>
                    </a:lnTo>
                    <a:lnTo>
                      <a:pt x="1308" y="1478"/>
                    </a:lnTo>
                    <a:lnTo>
                      <a:pt x="1302" y="1470"/>
                    </a:lnTo>
                    <a:lnTo>
                      <a:pt x="1290" y="1454"/>
                    </a:lnTo>
                    <a:lnTo>
                      <a:pt x="1290" y="1454"/>
                    </a:lnTo>
                    <a:lnTo>
                      <a:pt x="1282" y="1448"/>
                    </a:lnTo>
                    <a:lnTo>
                      <a:pt x="1280" y="1442"/>
                    </a:lnTo>
                    <a:lnTo>
                      <a:pt x="1280" y="1438"/>
                    </a:lnTo>
                    <a:lnTo>
                      <a:pt x="1284" y="1434"/>
                    </a:lnTo>
                    <a:lnTo>
                      <a:pt x="1288" y="1434"/>
                    </a:lnTo>
                    <a:lnTo>
                      <a:pt x="1296" y="1434"/>
                    </a:lnTo>
                    <a:lnTo>
                      <a:pt x="1310" y="1438"/>
                    </a:lnTo>
                    <a:lnTo>
                      <a:pt x="1310" y="1438"/>
                    </a:lnTo>
                    <a:lnTo>
                      <a:pt x="1316" y="1438"/>
                    </a:lnTo>
                    <a:lnTo>
                      <a:pt x="1320" y="1436"/>
                    </a:lnTo>
                    <a:lnTo>
                      <a:pt x="1324" y="1434"/>
                    </a:lnTo>
                    <a:lnTo>
                      <a:pt x="1326" y="1430"/>
                    </a:lnTo>
                    <a:lnTo>
                      <a:pt x="1332" y="1420"/>
                    </a:lnTo>
                    <a:lnTo>
                      <a:pt x="1334" y="1418"/>
                    </a:lnTo>
                    <a:lnTo>
                      <a:pt x="1338" y="1418"/>
                    </a:lnTo>
                    <a:lnTo>
                      <a:pt x="1338" y="1418"/>
                    </a:lnTo>
                    <a:lnTo>
                      <a:pt x="1344" y="1420"/>
                    </a:lnTo>
                    <a:lnTo>
                      <a:pt x="1346" y="1418"/>
                    </a:lnTo>
                    <a:lnTo>
                      <a:pt x="1344" y="1414"/>
                    </a:lnTo>
                    <a:lnTo>
                      <a:pt x="1334" y="1408"/>
                    </a:lnTo>
                    <a:lnTo>
                      <a:pt x="1334" y="1408"/>
                    </a:lnTo>
                    <a:lnTo>
                      <a:pt x="1326" y="1404"/>
                    </a:lnTo>
                    <a:lnTo>
                      <a:pt x="1324" y="1404"/>
                    </a:lnTo>
                    <a:lnTo>
                      <a:pt x="1326" y="1402"/>
                    </a:lnTo>
                    <a:lnTo>
                      <a:pt x="1330" y="1402"/>
                    </a:lnTo>
                    <a:lnTo>
                      <a:pt x="1338" y="1400"/>
                    </a:lnTo>
                    <a:lnTo>
                      <a:pt x="1338" y="1400"/>
                    </a:lnTo>
                    <a:lnTo>
                      <a:pt x="1344" y="1398"/>
                    </a:lnTo>
                    <a:lnTo>
                      <a:pt x="1352" y="1398"/>
                    </a:lnTo>
                    <a:lnTo>
                      <a:pt x="1360" y="1400"/>
                    </a:lnTo>
                    <a:lnTo>
                      <a:pt x="1370" y="1398"/>
                    </a:lnTo>
                    <a:lnTo>
                      <a:pt x="1370" y="1398"/>
                    </a:lnTo>
                    <a:lnTo>
                      <a:pt x="1380" y="1396"/>
                    </a:lnTo>
                    <a:lnTo>
                      <a:pt x="1388" y="1396"/>
                    </a:lnTo>
                    <a:lnTo>
                      <a:pt x="1394" y="1396"/>
                    </a:lnTo>
                    <a:lnTo>
                      <a:pt x="1398" y="1390"/>
                    </a:lnTo>
                    <a:lnTo>
                      <a:pt x="1398" y="1390"/>
                    </a:lnTo>
                    <a:lnTo>
                      <a:pt x="1400" y="1386"/>
                    </a:lnTo>
                    <a:lnTo>
                      <a:pt x="1398" y="1384"/>
                    </a:lnTo>
                    <a:lnTo>
                      <a:pt x="1396" y="1380"/>
                    </a:lnTo>
                    <a:lnTo>
                      <a:pt x="1402" y="1376"/>
                    </a:lnTo>
                    <a:lnTo>
                      <a:pt x="1402" y="1376"/>
                    </a:lnTo>
                    <a:lnTo>
                      <a:pt x="1404" y="1372"/>
                    </a:lnTo>
                    <a:lnTo>
                      <a:pt x="1404" y="1368"/>
                    </a:lnTo>
                    <a:lnTo>
                      <a:pt x="1404" y="1364"/>
                    </a:lnTo>
                    <a:lnTo>
                      <a:pt x="1410" y="1360"/>
                    </a:lnTo>
                    <a:lnTo>
                      <a:pt x="1410" y="1360"/>
                    </a:lnTo>
                    <a:lnTo>
                      <a:pt x="1414" y="1356"/>
                    </a:lnTo>
                    <a:lnTo>
                      <a:pt x="1416" y="1354"/>
                    </a:lnTo>
                    <a:lnTo>
                      <a:pt x="1414" y="1352"/>
                    </a:lnTo>
                    <a:lnTo>
                      <a:pt x="1412" y="1350"/>
                    </a:lnTo>
                    <a:lnTo>
                      <a:pt x="1406" y="1346"/>
                    </a:lnTo>
                    <a:lnTo>
                      <a:pt x="1406" y="1344"/>
                    </a:lnTo>
                    <a:lnTo>
                      <a:pt x="1406" y="1344"/>
                    </a:lnTo>
                    <a:lnTo>
                      <a:pt x="1406" y="1344"/>
                    </a:lnTo>
                    <a:lnTo>
                      <a:pt x="1410" y="1342"/>
                    </a:lnTo>
                    <a:lnTo>
                      <a:pt x="1414" y="1344"/>
                    </a:lnTo>
                    <a:lnTo>
                      <a:pt x="1420" y="1344"/>
                    </a:lnTo>
                    <a:lnTo>
                      <a:pt x="1430" y="1344"/>
                    </a:lnTo>
                    <a:lnTo>
                      <a:pt x="1430" y="1344"/>
                    </a:lnTo>
                    <a:lnTo>
                      <a:pt x="1436" y="1344"/>
                    </a:lnTo>
                    <a:lnTo>
                      <a:pt x="1434" y="1348"/>
                    </a:lnTo>
                    <a:lnTo>
                      <a:pt x="1428" y="1352"/>
                    </a:lnTo>
                    <a:lnTo>
                      <a:pt x="1424" y="1358"/>
                    </a:lnTo>
                    <a:lnTo>
                      <a:pt x="1424" y="1358"/>
                    </a:lnTo>
                    <a:lnTo>
                      <a:pt x="1422" y="1362"/>
                    </a:lnTo>
                    <a:lnTo>
                      <a:pt x="1418" y="1364"/>
                    </a:lnTo>
                    <a:lnTo>
                      <a:pt x="1414" y="1368"/>
                    </a:lnTo>
                    <a:lnTo>
                      <a:pt x="1412" y="1372"/>
                    </a:lnTo>
                    <a:lnTo>
                      <a:pt x="1412" y="1372"/>
                    </a:lnTo>
                    <a:lnTo>
                      <a:pt x="1410" y="1378"/>
                    </a:lnTo>
                    <a:lnTo>
                      <a:pt x="1408" y="1386"/>
                    </a:lnTo>
                    <a:lnTo>
                      <a:pt x="1406" y="1392"/>
                    </a:lnTo>
                    <a:lnTo>
                      <a:pt x="1406" y="1394"/>
                    </a:lnTo>
                    <a:lnTo>
                      <a:pt x="1408" y="1396"/>
                    </a:lnTo>
                    <a:lnTo>
                      <a:pt x="1408" y="1396"/>
                    </a:lnTo>
                    <a:lnTo>
                      <a:pt x="1414" y="1398"/>
                    </a:lnTo>
                    <a:lnTo>
                      <a:pt x="1420" y="1398"/>
                    </a:lnTo>
                    <a:lnTo>
                      <a:pt x="1426" y="1396"/>
                    </a:lnTo>
                    <a:lnTo>
                      <a:pt x="1432" y="1390"/>
                    </a:lnTo>
                    <a:lnTo>
                      <a:pt x="1432" y="1390"/>
                    </a:lnTo>
                    <a:lnTo>
                      <a:pt x="1440" y="1380"/>
                    </a:lnTo>
                    <a:lnTo>
                      <a:pt x="1444" y="1380"/>
                    </a:lnTo>
                    <a:lnTo>
                      <a:pt x="1448" y="1384"/>
                    </a:lnTo>
                    <a:lnTo>
                      <a:pt x="1448" y="1384"/>
                    </a:lnTo>
                    <a:lnTo>
                      <a:pt x="1452" y="1386"/>
                    </a:lnTo>
                    <a:lnTo>
                      <a:pt x="1454" y="1384"/>
                    </a:lnTo>
                    <a:lnTo>
                      <a:pt x="1454" y="1382"/>
                    </a:lnTo>
                    <a:lnTo>
                      <a:pt x="1452" y="1378"/>
                    </a:lnTo>
                    <a:lnTo>
                      <a:pt x="1452" y="1378"/>
                    </a:lnTo>
                    <a:lnTo>
                      <a:pt x="1452" y="1376"/>
                    </a:lnTo>
                    <a:lnTo>
                      <a:pt x="1452" y="1374"/>
                    </a:lnTo>
                    <a:lnTo>
                      <a:pt x="1456" y="1372"/>
                    </a:lnTo>
                    <a:lnTo>
                      <a:pt x="1462" y="1370"/>
                    </a:lnTo>
                    <a:lnTo>
                      <a:pt x="1466" y="1370"/>
                    </a:lnTo>
                    <a:lnTo>
                      <a:pt x="1468" y="1372"/>
                    </a:lnTo>
                    <a:lnTo>
                      <a:pt x="1468" y="1372"/>
                    </a:lnTo>
                    <a:lnTo>
                      <a:pt x="1472" y="1372"/>
                    </a:lnTo>
                    <a:lnTo>
                      <a:pt x="1476" y="1372"/>
                    </a:lnTo>
                    <a:lnTo>
                      <a:pt x="1484" y="1370"/>
                    </a:lnTo>
                    <a:lnTo>
                      <a:pt x="1498" y="1362"/>
                    </a:lnTo>
                    <a:lnTo>
                      <a:pt x="1498" y="1362"/>
                    </a:lnTo>
                    <a:lnTo>
                      <a:pt x="1502" y="1360"/>
                    </a:lnTo>
                    <a:lnTo>
                      <a:pt x="1502" y="1354"/>
                    </a:lnTo>
                    <a:lnTo>
                      <a:pt x="1502" y="1350"/>
                    </a:lnTo>
                    <a:lnTo>
                      <a:pt x="1502" y="1350"/>
                    </a:lnTo>
                    <a:lnTo>
                      <a:pt x="1504" y="1350"/>
                    </a:lnTo>
                    <a:lnTo>
                      <a:pt x="1504" y="1350"/>
                    </a:lnTo>
                    <a:lnTo>
                      <a:pt x="1508" y="1350"/>
                    </a:lnTo>
                    <a:lnTo>
                      <a:pt x="1510" y="1352"/>
                    </a:lnTo>
                    <a:lnTo>
                      <a:pt x="1510" y="1354"/>
                    </a:lnTo>
                    <a:lnTo>
                      <a:pt x="1512" y="1354"/>
                    </a:lnTo>
                    <a:lnTo>
                      <a:pt x="1512" y="1354"/>
                    </a:lnTo>
                    <a:lnTo>
                      <a:pt x="1520" y="1350"/>
                    </a:lnTo>
                    <a:lnTo>
                      <a:pt x="1532" y="1344"/>
                    </a:lnTo>
                    <a:lnTo>
                      <a:pt x="1558" y="1324"/>
                    </a:lnTo>
                    <a:lnTo>
                      <a:pt x="1570" y="1314"/>
                    </a:lnTo>
                    <a:lnTo>
                      <a:pt x="1580" y="1302"/>
                    </a:lnTo>
                    <a:lnTo>
                      <a:pt x="1588" y="1290"/>
                    </a:lnTo>
                    <a:lnTo>
                      <a:pt x="1592" y="1280"/>
                    </a:lnTo>
                    <a:lnTo>
                      <a:pt x="1592" y="1280"/>
                    </a:lnTo>
                    <a:lnTo>
                      <a:pt x="1600" y="1264"/>
                    </a:lnTo>
                    <a:lnTo>
                      <a:pt x="1610" y="1250"/>
                    </a:lnTo>
                    <a:lnTo>
                      <a:pt x="1622" y="1242"/>
                    </a:lnTo>
                    <a:lnTo>
                      <a:pt x="1628" y="1238"/>
                    </a:lnTo>
                    <a:lnTo>
                      <a:pt x="1634" y="1238"/>
                    </a:lnTo>
                    <a:lnTo>
                      <a:pt x="1634" y="1238"/>
                    </a:lnTo>
                    <a:lnTo>
                      <a:pt x="1642" y="1236"/>
                    </a:lnTo>
                    <a:lnTo>
                      <a:pt x="1646" y="1234"/>
                    </a:lnTo>
                    <a:lnTo>
                      <a:pt x="1648" y="1232"/>
                    </a:lnTo>
                    <a:lnTo>
                      <a:pt x="1648" y="1228"/>
                    </a:lnTo>
                    <a:lnTo>
                      <a:pt x="1646" y="1222"/>
                    </a:lnTo>
                    <a:lnTo>
                      <a:pt x="1640" y="1214"/>
                    </a:lnTo>
                    <a:lnTo>
                      <a:pt x="1632" y="1204"/>
                    </a:lnTo>
                    <a:lnTo>
                      <a:pt x="1632" y="1204"/>
                    </a:lnTo>
                    <a:lnTo>
                      <a:pt x="1626" y="1198"/>
                    </a:lnTo>
                    <a:lnTo>
                      <a:pt x="1624" y="1194"/>
                    </a:lnTo>
                    <a:lnTo>
                      <a:pt x="1636" y="1200"/>
                    </a:lnTo>
                    <a:lnTo>
                      <a:pt x="1670" y="1222"/>
                    </a:lnTo>
                    <a:lnTo>
                      <a:pt x="1670" y="1222"/>
                    </a:lnTo>
                    <a:lnTo>
                      <a:pt x="1684" y="1226"/>
                    </a:lnTo>
                    <a:lnTo>
                      <a:pt x="1694" y="1228"/>
                    </a:lnTo>
                    <a:lnTo>
                      <a:pt x="1702" y="1228"/>
                    </a:lnTo>
                    <a:lnTo>
                      <a:pt x="1710" y="1226"/>
                    </a:lnTo>
                    <a:lnTo>
                      <a:pt x="1718" y="1224"/>
                    </a:lnTo>
                    <a:lnTo>
                      <a:pt x="1724" y="1218"/>
                    </a:lnTo>
                    <a:lnTo>
                      <a:pt x="1730" y="1212"/>
                    </a:lnTo>
                    <a:lnTo>
                      <a:pt x="1730" y="1212"/>
                    </a:lnTo>
                    <a:lnTo>
                      <a:pt x="1732" y="1206"/>
                    </a:lnTo>
                    <a:lnTo>
                      <a:pt x="1734" y="1204"/>
                    </a:lnTo>
                    <a:lnTo>
                      <a:pt x="1738" y="1204"/>
                    </a:lnTo>
                    <a:lnTo>
                      <a:pt x="1742" y="1206"/>
                    </a:lnTo>
                    <a:lnTo>
                      <a:pt x="1748" y="1208"/>
                    </a:lnTo>
                    <a:lnTo>
                      <a:pt x="1756" y="1208"/>
                    </a:lnTo>
                    <a:lnTo>
                      <a:pt x="1766" y="1208"/>
                    </a:lnTo>
                    <a:lnTo>
                      <a:pt x="1782" y="1202"/>
                    </a:lnTo>
                    <a:lnTo>
                      <a:pt x="1782" y="1202"/>
                    </a:lnTo>
                    <a:lnTo>
                      <a:pt x="1800" y="1196"/>
                    </a:lnTo>
                    <a:lnTo>
                      <a:pt x="1818" y="1190"/>
                    </a:lnTo>
                    <a:lnTo>
                      <a:pt x="1856" y="1184"/>
                    </a:lnTo>
                    <a:lnTo>
                      <a:pt x="1886" y="1178"/>
                    </a:lnTo>
                    <a:lnTo>
                      <a:pt x="1898" y="1172"/>
                    </a:lnTo>
                    <a:lnTo>
                      <a:pt x="1906" y="1166"/>
                    </a:lnTo>
                    <a:lnTo>
                      <a:pt x="1906" y="1166"/>
                    </a:lnTo>
                    <a:lnTo>
                      <a:pt x="1920" y="1154"/>
                    </a:lnTo>
                    <a:lnTo>
                      <a:pt x="1934" y="1142"/>
                    </a:lnTo>
                    <a:lnTo>
                      <a:pt x="1950" y="1132"/>
                    </a:lnTo>
                    <a:lnTo>
                      <a:pt x="1960" y="1128"/>
                    </a:lnTo>
                    <a:lnTo>
                      <a:pt x="1970" y="1128"/>
                    </a:lnTo>
                    <a:lnTo>
                      <a:pt x="1970" y="1128"/>
                    </a:lnTo>
                    <a:lnTo>
                      <a:pt x="1978" y="1126"/>
                    </a:lnTo>
                    <a:lnTo>
                      <a:pt x="1982" y="1122"/>
                    </a:lnTo>
                    <a:lnTo>
                      <a:pt x="1982" y="1120"/>
                    </a:lnTo>
                    <a:lnTo>
                      <a:pt x="1982" y="1116"/>
                    </a:lnTo>
                    <a:lnTo>
                      <a:pt x="1982" y="1112"/>
                    </a:lnTo>
                    <a:lnTo>
                      <a:pt x="1982" y="1108"/>
                    </a:lnTo>
                    <a:lnTo>
                      <a:pt x="1986" y="1106"/>
                    </a:lnTo>
                    <a:lnTo>
                      <a:pt x="1994" y="1106"/>
                    </a:lnTo>
                    <a:lnTo>
                      <a:pt x="1994" y="1106"/>
                    </a:lnTo>
                    <a:lnTo>
                      <a:pt x="2008" y="1104"/>
                    </a:lnTo>
                    <a:lnTo>
                      <a:pt x="2012" y="1102"/>
                    </a:lnTo>
                    <a:lnTo>
                      <a:pt x="2012" y="1102"/>
                    </a:lnTo>
                    <a:lnTo>
                      <a:pt x="2016" y="1096"/>
                    </a:lnTo>
                    <a:lnTo>
                      <a:pt x="2022" y="1092"/>
                    </a:lnTo>
                    <a:lnTo>
                      <a:pt x="2030" y="1088"/>
                    </a:lnTo>
                    <a:lnTo>
                      <a:pt x="2030" y="1088"/>
                    </a:lnTo>
                    <a:lnTo>
                      <a:pt x="2046" y="1080"/>
                    </a:lnTo>
                    <a:lnTo>
                      <a:pt x="2046" y="1078"/>
                    </a:lnTo>
                    <a:lnTo>
                      <a:pt x="2044" y="1076"/>
                    </a:lnTo>
                    <a:lnTo>
                      <a:pt x="2028" y="1076"/>
                    </a:lnTo>
                    <a:lnTo>
                      <a:pt x="2000" y="1080"/>
                    </a:lnTo>
                    <a:lnTo>
                      <a:pt x="2000" y="1080"/>
                    </a:lnTo>
                    <a:lnTo>
                      <a:pt x="1984" y="1080"/>
                    </a:lnTo>
                    <a:lnTo>
                      <a:pt x="1970" y="1076"/>
                    </a:lnTo>
                    <a:lnTo>
                      <a:pt x="1956" y="1070"/>
                    </a:lnTo>
                    <a:lnTo>
                      <a:pt x="1944" y="1064"/>
                    </a:lnTo>
                    <a:lnTo>
                      <a:pt x="1932" y="1058"/>
                    </a:lnTo>
                    <a:lnTo>
                      <a:pt x="1920" y="1056"/>
                    </a:lnTo>
                    <a:lnTo>
                      <a:pt x="1914" y="1056"/>
                    </a:lnTo>
                    <a:lnTo>
                      <a:pt x="1906" y="1058"/>
                    </a:lnTo>
                    <a:lnTo>
                      <a:pt x="1900" y="1060"/>
                    </a:lnTo>
                    <a:lnTo>
                      <a:pt x="1892" y="1064"/>
                    </a:lnTo>
                    <a:lnTo>
                      <a:pt x="1892" y="1064"/>
                    </a:lnTo>
                    <a:lnTo>
                      <a:pt x="1884" y="1068"/>
                    </a:lnTo>
                    <a:lnTo>
                      <a:pt x="1878" y="1070"/>
                    </a:lnTo>
                    <a:lnTo>
                      <a:pt x="1866" y="1070"/>
                    </a:lnTo>
                    <a:lnTo>
                      <a:pt x="1860" y="1070"/>
                    </a:lnTo>
                    <a:lnTo>
                      <a:pt x="1854" y="1072"/>
                    </a:lnTo>
                    <a:lnTo>
                      <a:pt x="1846" y="1076"/>
                    </a:lnTo>
                    <a:lnTo>
                      <a:pt x="1838" y="1082"/>
                    </a:lnTo>
                    <a:lnTo>
                      <a:pt x="1838" y="1082"/>
                    </a:lnTo>
                    <a:lnTo>
                      <a:pt x="1834" y="1086"/>
                    </a:lnTo>
                    <a:lnTo>
                      <a:pt x="1828" y="1090"/>
                    </a:lnTo>
                    <a:lnTo>
                      <a:pt x="1824" y="1090"/>
                    </a:lnTo>
                    <a:lnTo>
                      <a:pt x="1820" y="1090"/>
                    </a:lnTo>
                    <a:lnTo>
                      <a:pt x="1818" y="1088"/>
                    </a:lnTo>
                    <a:lnTo>
                      <a:pt x="1820" y="1084"/>
                    </a:lnTo>
                    <a:lnTo>
                      <a:pt x="1824" y="1078"/>
                    </a:lnTo>
                    <a:lnTo>
                      <a:pt x="1832" y="1070"/>
                    </a:lnTo>
                    <a:lnTo>
                      <a:pt x="1832" y="1070"/>
                    </a:lnTo>
                    <a:lnTo>
                      <a:pt x="1840" y="1064"/>
                    </a:lnTo>
                    <a:lnTo>
                      <a:pt x="1848" y="1062"/>
                    </a:lnTo>
                    <a:lnTo>
                      <a:pt x="1852" y="1062"/>
                    </a:lnTo>
                    <a:lnTo>
                      <a:pt x="1856" y="1062"/>
                    </a:lnTo>
                    <a:lnTo>
                      <a:pt x="1864" y="1064"/>
                    </a:lnTo>
                    <a:lnTo>
                      <a:pt x="1866" y="1064"/>
                    </a:lnTo>
                    <a:lnTo>
                      <a:pt x="1870" y="1062"/>
                    </a:lnTo>
                    <a:lnTo>
                      <a:pt x="1870" y="1062"/>
                    </a:lnTo>
                    <a:lnTo>
                      <a:pt x="1876" y="1058"/>
                    </a:lnTo>
                    <a:lnTo>
                      <a:pt x="1878" y="1056"/>
                    </a:lnTo>
                    <a:lnTo>
                      <a:pt x="1878" y="1054"/>
                    </a:lnTo>
                    <a:lnTo>
                      <a:pt x="1874" y="1052"/>
                    </a:lnTo>
                    <a:lnTo>
                      <a:pt x="1868" y="1052"/>
                    </a:lnTo>
                    <a:lnTo>
                      <a:pt x="1844" y="1054"/>
                    </a:lnTo>
                    <a:lnTo>
                      <a:pt x="1844" y="1054"/>
                    </a:lnTo>
                    <a:lnTo>
                      <a:pt x="1816" y="1058"/>
                    </a:lnTo>
                    <a:lnTo>
                      <a:pt x="1800" y="1058"/>
                    </a:lnTo>
                    <a:lnTo>
                      <a:pt x="1798" y="1056"/>
                    </a:lnTo>
                    <a:lnTo>
                      <a:pt x="1796" y="1052"/>
                    </a:lnTo>
                    <a:lnTo>
                      <a:pt x="1798" y="1046"/>
                    </a:lnTo>
                    <a:lnTo>
                      <a:pt x="1804" y="1038"/>
                    </a:lnTo>
                    <a:lnTo>
                      <a:pt x="1804" y="1038"/>
                    </a:lnTo>
                    <a:lnTo>
                      <a:pt x="1814" y="1022"/>
                    </a:lnTo>
                    <a:lnTo>
                      <a:pt x="1818" y="1014"/>
                    </a:lnTo>
                    <a:lnTo>
                      <a:pt x="1820" y="1012"/>
                    </a:lnTo>
                    <a:lnTo>
                      <a:pt x="1822" y="1010"/>
                    </a:lnTo>
                    <a:lnTo>
                      <a:pt x="1828" y="1016"/>
                    </a:lnTo>
                    <a:lnTo>
                      <a:pt x="1828" y="1016"/>
                    </a:lnTo>
                    <a:lnTo>
                      <a:pt x="1836" y="1022"/>
                    </a:lnTo>
                    <a:lnTo>
                      <a:pt x="1840" y="1022"/>
                    </a:lnTo>
                    <a:lnTo>
                      <a:pt x="1844" y="1022"/>
                    </a:lnTo>
                    <a:lnTo>
                      <a:pt x="1882" y="1010"/>
                    </a:lnTo>
                    <a:lnTo>
                      <a:pt x="1882" y="1010"/>
                    </a:lnTo>
                    <a:lnTo>
                      <a:pt x="1896" y="1006"/>
                    </a:lnTo>
                    <a:lnTo>
                      <a:pt x="1904" y="1000"/>
                    </a:lnTo>
                    <a:lnTo>
                      <a:pt x="1908" y="996"/>
                    </a:lnTo>
                    <a:lnTo>
                      <a:pt x="1910" y="992"/>
                    </a:lnTo>
                    <a:lnTo>
                      <a:pt x="1906" y="986"/>
                    </a:lnTo>
                    <a:lnTo>
                      <a:pt x="1898" y="984"/>
                    </a:lnTo>
                    <a:lnTo>
                      <a:pt x="1888" y="980"/>
                    </a:lnTo>
                    <a:lnTo>
                      <a:pt x="1874" y="978"/>
                    </a:lnTo>
                    <a:lnTo>
                      <a:pt x="1874" y="978"/>
                    </a:lnTo>
                    <a:lnTo>
                      <a:pt x="1850" y="974"/>
                    </a:lnTo>
                    <a:lnTo>
                      <a:pt x="1844" y="972"/>
                    </a:lnTo>
                    <a:lnTo>
                      <a:pt x="1842" y="970"/>
                    </a:lnTo>
                    <a:lnTo>
                      <a:pt x="1844" y="968"/>
                    </a:lnTo>
                    <a:lnTo>
                      <a:pt x="1850" y="966"/>
                    </a:lnTo>
                    <a:lnTo>
                      <a:pt x="1870" y="966"/>
                    </a:lnTo>
                    <a:lnTo>
                      <a:pt x="1870" y="966"/>
                    </a:lnTo>
                    <a:lnTo>
                      <a:pt x="1892" y="970"/>
                    </a:lnTo>
                    <a:lnTo>
                      <a:pt x="1906" y="976"/>
                    </a:lnTo>
                    <a:lnTo>
                      <a:pt x="1918" y="980"/>
                    </a:lnTo>
                    <a:lnTo>
                      <a:pt x="1932" y="986"/>
                    </a:lnTo>
                    <a:lnTo>
                      <a:pt x="1932" y="986"/>
                    </a:lnTo>
                    <a:lnTo>
                      <a:pt x="1946" y="992"/>
                    </a:lnTo>
                    <a:lnTo>
                      <a:pt x="1954" y="998"/>
                    </a:lnTo>
                    <a:lnTo>
                      <a:pt x="1958" y="1008"/>
                    </a:lnTo>
                    <a:lnTo>
                      <a:pt x="1960" y="1022"/>
                    </a:lnTo>
                    <a:lnTo>
                      <a:pt x="1960" y="1022"/>
                    </a:lnTo>
                    <a:lnTo>
                      <a:pt x="1964" y="1030"/>
                    </a:lnTo>
                    <a:lnTo>
                      <a:pt x="1970" y="1038"/>
                    </a:lnTo>
                    <a:lnTo>
                      <a:pt x="1978" y="1044"/>
                    </a:lnTo>
                    <a:lnTo>
                      <a:pt x="1988" y="1050"/>
                    </a:lnTo>
                    <a:lnTo>
                      <a:pt x="1998" y="1052"/>
                    </a:lnTo>
                    <a:lnTo>
                      <a:pt x="2008" y="1054"/>
                    </a:lnTo>
                    <a:lnTo>
                      <a:pt x="2016" y="1054"/>
                    </a:lnTo>
                    <a:lnTo>
                      <a:pt x="2022" y="1052"/>
                    </a:lnTo>
                    <a:lnTo>
                      <a:pt x="2022" y="1052"/>
                    </a:lnTo>
                    <a:lnTo>
                      <a:pt x="2030" y="1048"/>
                    </a:lnTo>
                    <a:lnTo>
                      <a:pt x="2036" y="1050"/>
                    </a:lnTo>
                    <a:lnTo>
                      <a:pt x="2046" y="1052"/>
                    </a:lnTo>
                    <a:lnTo>
                      <a:pt x="2060" y="1056"/>
                    </a:lnTo>
                    <a:lnTo>
                      <a:pt x="2060" y="1056"/>
                    </a:lnTo>
                    <a:lnTo>
                      <a:pt x="2068" y="1054"/>
                    </a:lnTo>
                    <a:lnTo>
                      <a:pt x="2070" y="1050"/>
                    </a:lnTo>
                    <a:lnTo>
                      <a:pt x="2072" y="1042"/>
                    </a:lnTo>
                    <a:lnTo>
                      <a:pt x="2070" y="1032"/>
                    </a:lnTo>
                    <a:lnTo>
                      <a:pt x="2066" y="1008"/>
                    </a:lnTo>
                    <a:lnTo>
                      <a:pt x="2064" y="996"/>
                    </a:lnTo>
                    <a:lnTo>
                      <a:pt x="2064" y="984"/>
                    </a:lnTo>
                    <a:lnTo>
                      <a:pt x="2064" y="984"/>
                    </a:lnTo>
                    <a:lnTo>
                      <a:pt x="2062" y="976"/>
                    </a:lnTo>
                    <a:lnTo>
                      <a:pt x="2062" y="974"/>
                    </a:lnTo>
                    <a:lnTo>
                      <a:pt x="2060" y="974"/>
                    </a:lnTo>
                    <a:lnTo>
                      <a:pt x="2056" y="976"/>
                    </a:lnTo>
                    <a:lnTo>
                      <a:pt x="2050" y="980"/>
                    </a:lnTo>
                    <a:lnTo>
                      <a:pt x="2044" y="986"/>
                    </a:lnTo>
                    <a:lnTo>
                      <a:pt x="2038" y="990"/>
                    </a:lnTo>
                    <a:lnTo>
                      <a:pt x="2032" y="990"/>
                    </a:lnTo>
                    <a:lnTo>
                      <a:pt x="2030" y="988"/>
                    </a:lnTo>
                    <a:lnTo>
                      <a:pt x="2030" y="986"/>
                    </a:lnTo>
                    <a:lnTo>
                      <a:pt x="2030" y="986"/>
                    </a:lnTo>
                    <a:lnTo>
                      <a:pt x="2028" y="976"/>
                    </a:lnTo>
                    <a:lnTo>
                      <a:pt x="2028" y="974"/>
                    </a:lnTo>
                    <a:lnTo>
                      <a:pt x="2032" y="974"/>
                    </a:lnTo>
                    <a:lnTo>
                      <a:pt x="2038" y="972"/>
                    </a:lnTo>
                    <a:lnTo>
                      <a:pt x="2044" y="968"/>
                    </a:lnTo>
                    <a:lnTo>
                      <a:pt x="2050" y="962"/>
                    </a:lnTo>
                    <a:lnTo>
                      <a:pt x="2050" y="962"/>
                    </a:lnTo>
                    <a:lnTo>
                      <a:pt x="2054" y="956"/>
                    </a:lnTo>
                    <a:lnTo>
                      <a:pt x="2054" y="956"/>
                    </a:lnTo>
                    <a:lnTo>
                      <a:pt x="2054" y="954"/>
                    </a:lnTo>
                    <a:lnTo>
                      <a:pt x="2044" y="958"/>
                    </a:lnTo>
                    <a:lnTo>
                      <a:pt x="2032" y="962"/>
                    </a:lnTo>
                    <a:lnTo>
                      <a:pt x="2030" y="960"/>
                    </a:lnTo>
                    <a:lnTo>
                      <a:pt x="2030" y="956"/>
                    </a:lnTo>
                    <a:lnTo>
                      <a:pt x="2030" y="956"/>
                    </a:lnTo>
                    <a:lnTo>
                      <a:pt x="2032" y="950"/>
                    </a:lnTo>
                    <a:lnTo>
                      <a:pt x="2030" y="944"/>
                    </a:lnTo>
                    <a:lnTo>
                      <a:pt x="2026" y="940"/>
                    </a:lnTo>
                    <a:lnTo>
                      <a:pt x="2020" y="938"/>
                    </a:lnTo>
                    <a:lnTo>
                      <a:pt x="2002" y="932"/>
                    </a:lnTo>
                    <a:lnTo>
                      <a:pt x="1980" y="926"/>
                    </a:lnTo>
                    <a:lnTo>
                      <a:pt x="1980" y="926"/>
                    </a:lnTo>
                    <a:lnTo>
                      <a:pt x="1960" y="918"/>
                    </a:lnTo>
                    <a:lnTo>
                      <a:pt x="1948" y="912"/>
                    </a:lnTo>
                    <a:lnTo>
                      <a:pt x="1944" y="908"/>
                    </a:lnTo>
                    <a:lnTo>
                      <a:pt x="1944" y="904"/>
                    </a:lnTo>
                    <a:lnTo>
                      <a:pt x="1944" y="900"/>
                    </a:lnTo>
                    <a:lnTo>
                      <a:pt x="1944" y="896"/>
                    </a:lnTo>
                    <a:lnTo>
                      <a:pt x="1942" y="892"/>
                    </a:lnTo>
                    <a:lnTo>
                      <a:pt x="1934" y="886"/>
                    </a:lnTo>
                    <a:lnTo>
                      <a:pt x="1934" y="886"/>
                    </a:lnTo>
                    <a:lnTo>
                      <a:pt x="1924" y="880"/>
                    </a:lnTo>
                    <a:lnTo>
                      <a:pt x="1922" y="874"/>
                    </a:lnTo>
                    <a:lnTo>
                      <a:pt x="1922" y="870"/>
                    </a:lnTo>
                    <a:lnTo>
                      <a:pt x="1924" y="866"/>
                    </a:lnTo>
                    <a:lnTo>
                      <a:pt x="1922" y="862"/>
                    </a:lnTo>
                    <a:lnTo>
                      <a:pt x="1916" y="858"/>
                    </a:lnTo>
                    <a:lnTo>
                      <a:pt x="1902" y="852"/>
                    </a:lnTo>
                    <a:lnTo>
                      <a:pt x="1878" y="846"/>
                    </a:lnTo>
                    <a:lnTo>
                      <a:pt x="1878" y="846"/>
                    </a:lnTo>
                    <a:lnTo>
                      <a:pt x="1888" y="846"/>
                    </a:lnTo>
                    <a:lnTo>
                      <a:pt x="1896" y="844"/>
                    </a:lnTo>
                    <a:lnTo>
                      <a:pt x="1904" y="842"/>
                    </a:lnTo>
                    <a:lnTo>
                      <a:pt x="1910" y="838"/>
                    </a:lnTo>
                    <a:lnTo>
                      <a:pt x="1926" y="828"/>
                    </a:lnTo>
                    <a:lnTo>
                      <a:pt x="1948" y="818"/>
                    </a:lnTo>
                    <a:lnTo>
                      <a:pt x="1948" y="818"/>
                    </a:lnTo>
                    <a:lnTo>
                      <a:pt x="1954" y="816"/>
                    </a:lnTo>
                    <a:lnTo>
                      <a:pt x="1960" y="816"/>
                    </a:lnTo>
                    <a:lnTo>
                      <a:pt x="1974" y="818"/>
                    </a:lnTo>
                    <a:lnTo>
                      <a:pt x="1988" y="824"/>
                    </a:lnTo>
                    <a:lnTo>
                      <a:pt x="2002" y="832"/>
                    </a:lnTo>
                    <a:lnTo>
                      <a:pt x="2016" y="838"/>
                    </a:lnTo>
                    <a:lnTo>
                      <a:pt x="2030" y="842"/>
                    </a:lnTo>
                    <a:lnTo>
                      <a:pt x="2038" y="844"/>
                    </a:lnTo>
                    <a:lnTo>
                      <a:pt x="2044" y="842"/>
                    </a:lnTo>
                    <a:lnTo>
                      <a:pt x="2052" y="840"/>
                    </a:lnTo>
                    <a:lnTo>
                      <a:pt x="2058" y="836"/>
                    </a:lnTo>
                    <a:lnTo>
                      <a:pt x="2058" y="836"/>
                    </a:lnTo>
                    <a:lnTo>
                      <a:pt x="2070" y="830"/>
                    </a:lnTo>
                    <a:lnTo>
                      <a:pt x="2078" y="826"/>
                    </a:lnTo>
                    <a:lnTo>
                      <a:pt x="2086" y="826"/>
                    </a:lnTo>
                    <a:lnTo>
                      <a:pt x="2092" y="828"/>
                    </a:lnTo>
                    <a:lnTo>
                      <a:pt x="2096" y="830"/>
                    </a:lnTo>
                    <a:lnTo>
                      <a:pt x="2100" y="830"/>
                    </a:lnTo>
                    <a:lnTo>
                      <a:pt x="2106" y="826"/>
                    </a:lnTo>
                    <a:lnTo>
                      <a:pt x="2112" y="818"/>
                    </a:lnTo>
                    <a:lnTo>
                      <a:pt x="2112" y="818"/>
                    </a:lnTo>
                    <a:lnTo>
                      <a:pt x="2118" y="810"/>
                    </a:lnTo>
                    <a:lnTo>
                      <a:pt x="2118" y="806"/>
                    </a:lnTo>
                    <a:lnTo>
                      <a:pt x="2116" y="802"/>
                    </a:lnTo>
                    <a:lnTo>
                      <a:pt x="2112" y="796"/>
                    </a:lnTo>
                    <a:lnTo>
                      <a:pt x="2104" y="792"/>
                    </a:lnTo>
                    <a:lnTo>
                      <a:pt x="2092" y="790"/>
                    </a:lnTo>
                    <a:lnTo>
                      <a:pt x="2080" y="788"/>
                    </a:lnTo>
                    <a:lnTo>
                      <a:pt x="2054" y="786"/>
                    </a:lnTo>
                    <a:lnTo>
                      <a:pt x="2054" y="786"/>
                    </a:lnTo>
                    <a:lnTo>
                      <a:pt x="2044" y="786"/>
                    </a:lnTo>
                    <a:lnTo>
                      <a:pt x="2040" y="784"/>
                    </a:lnTo>
                    <a:lnTo>
                      <a:pt x="2040" y="780"/>
                    </a:lnTo>
                    <a:lnTo>
                      <a:pt x="2040" y="776"/>
                    </a:lnTo>
                    <a:lnTo>
                      <a:pt x="2046" y="768"/>
                    </a:lnTo>
                    <a:lnTo>
                      <a:pt x="2054" y="762"/>
                    </a:lnTo>
                    <a:lnTo>
                      <a:pt x="2066" y="758"/>
                    </a:lnTo>
                    <a:lnTo>
                      <a:pt x="2078" y="754"/>
                    </a:lnTo>
                    <a:lnTo>
                      <a:pt x="2092" y="752"/>
                    </a:lnTo>
                    <a:lnTo>
                      <a:pt x="2092" y="752"/>
                    </a:lnTo>
                    <a:lnTo>
                      <a:pt x="2104" y="754"/>
                    </a:lnTo>
                    <a:lnTo>
                      <a:pt x="2112" y="758"/>
                    </a:lnTo>
                    <a:lnTo>
                      <a:pt x="2122" y="766"/>
                    </a:lnTo>
                    <a:lnTo>
                      <a:pt x="2128" y="768"/>
                    </a:lnTo>
                    <a:lnTo>
                      <a:pt x="2132" y="770"/>
                    </a:lnTo>
                    <a:lnTo>
                      <a:pt x="2142" y="768"/>
                    </a:lnTo>
                    <a:lnTo>
                      <a:pt x="2152" y="766"/>
                    </a:lnTo>
                    <a:lnTo>
                      <a:pt x="2152" y="766"/>
                    </a:lnTo>
                    <a:lnTo>
                      <a:pt x="2162" y="762"/>
                    </a:lnTo>
                    <a:lnTo>
                      <a:pt x="2164" y="758"/>
                    </a:lnTo>
                    <a:lnTo>
                      <a:pt x="2166" y="754"/>
                    </a:lnTo>
                    <a:lnTo>
                      <a:pt x="2162" y="750"/>
                    </a:lnTo>
                    <a:lnTo>
                      <a:pt x="2154" y="746"/>
                    </a:lnTo>
                    <a:lnTo>
                      <a:pt x="2146" y="742"/>
                    </a:lnTo>
                    <a:lnTo>
                      <a:pt x="2134" y="740"/>
                    </a:lnTo>
                    <a:lnTo>
                      <a:pt x="2120" y="738"/>
                    </a:lnTo>
                    <a:lnTo>
                      <a:pt x="2120" y="738"/>
                    </a:lnTo>
                    <a:lnTo>
                      <a:pt x="2112" y="738"/>
                    </a:lnTo>
                    <a:lnTo>
                      <a:pt x="2108" y="736"/>
                    </a:lnTo>
                    <a:lnTo>
                      <a:pt x="2104" y="732"/>
                    </a:lnTo>
                    <a:lnTo>
                      <a:pt x="2102" y="728"/>
                    </a:lnTo>
                    <a:lnTo>
                      <a:pt x="2100" y="718"/>
                    </a:lnTo>
                    <a:lnTo>
                      <a:pt x="2102" y="708"/>
                    </a:lnTo>
                    <a:lnTo>
                      <a:pt x="2108" y="700"/>
                    </a:lnTo>
                    <a:lnTo>
                      <a:pt x="2114" y="694"/>
                    </a:lnTo>
                    <a:lnTo>
                      <a:pt x="2118" y="692"/>
                    </a:lnTo>
                    <a:lnTo>
                      <a:pt x="2122" y="692"/>
                    </a:lnTo>
                    <a:lnTo>
                      <a:pt x="2124" y="692"/>
                    </a:lnTo>
                    <a:lnTo>
                      <a:pt x="2126" y="696"/>
                    </a:lnTo>
                    <a:lnTo>
                      <a:pt x="2126" y="696"/>
                    </a:lnTo>
                    <a:lnTo>
                      <a:pt x="2132" y="700"/>
                    </a:lnTo>
                    <a:lnTo>
                      <a:pt x="2140" y="702"/>
                    </a:lnTo>
                    <a:lnTo>
                      <a:pt x="2148" y="702"/>
                    </a:lnTo>
                    <a:lnTo>
                      <a:pt x="2154" y="698"/>
                    </a:lnTo>
                    <a:lnTo>
                      <a:pt x="2158" y="692"/>
                    </a:lnTo>
                    <a:lnTo>
                      <a:pt x="2162" y="686"/>
                    </a:lnTo>
                    <a:lnTo>
                      <a:pt x="2160" y="678"/>
                    </a:lnTo>
                    <a:lnTo>
                      <a:pt x="2156" y="670"/>
                    </a:lnTo>
                    <a:lnTo>
                      <a:pt x="2156" y="670"/>
                    </a:lnTo>
                    <a:lnTo>
                      <a:pt x="2150" y="662"/>
                    </a:lnTo>
                    <a:lnTo>
                      <a:pt x="2150" y="658"/>
                    </a:lnTo>
                    <a:lnTo>
                      <a:pt x="2154" y="656"/>
                    </a:lnTo>
                    <a:lnTo>
                      <a:pt x="2156" y="656"/>
                    </a:lnTo>
                    <a:lnTo>
                      <a:pt x="2160" y="656"/>
                    </a:lnTo>
                    <a:lnTo>
                      <a:pt x="2160" y="654"/>
                    </a:lnTo>
                    <a:lnTo>
                      <a:pt x="2144" y="646"/>
                    </a:lnTo>
                    <a:lnTo>
                      <a:pt x="2144" y="646"/>
                    </a:lnTo>
                    <a:lnTo>
                      <a:pt x="2132" y="640"/>
                    </a:lnTo>
                    <a:lnTo>
                      <a:pt x="2128" y="636"/>
                    </a:lnTo>
                    <a:lnTo>
                      <a:pt x="2128" y="634"/>
                    </a:lnTo>
                    <a:lnTo>
                      <a:pt x="2130" y="632"/>
                    </a:lnTo>
                    <a:lnTo>
                      <a:pt x="2140" y="628"/>
                    </a:lnTo>
                    <a:lnTo>
                      <a:pt x="2142" y="624"/>
                    </a:lnTo>
                    <a:lnTo>
                      <a:pt x="2142" y="620"/>
                    </a:lnTo>
                    <a:lnTo>
                      <a:pt x="2142" y="620"/>
                    </a:lnTo>
                    <a:lnTo>
                      <a:pt x="2140" y="616"/>
                    </a:lnTo>
                    <a:lnTo>
                      <a:pt x="2136" y="614"/>
                    </a:lnTo>
                    <a:lnTo>
                      <a:pt x="2126" y="612"/>
                    </a:lnTo>
                    <a:lnTo>
                      <a:pt x="2098" y="612"/>
                    </a:lnTo>
                    <a:lnTo>
                      <a:pt x="2084" y="612"/>
                    </a:lnTo>
                    <a:lnTo>
                      <a:pt x="2074" y="612"/>
                    </a:lnTo>
                    <a:lnTo>
                      <a:pt x="2066" y="608"/>
                    </a:lnTo>
                    <a:lnTo>
                      <a:pt x="2064" y="606"/>
                    </a:lnTo>
                    <a:lnTo>
                      <a:pt x="2062" y="602"/>
                    </a:lnTo>
                    <a:lnTo>
                      <a:pt x="2062" y="602"/>
                    </a:lnTo>
                    <a:lnTo>
                      <a:pt x="2062" y="598"/>
                    </a:lnTo>
                    <a:lnTo>
                      <a:pt x="2060" y="594"/>
                    </a:lnTo>
                    <a:lnTo>
                      <a:pt x="2056" y="590"/>
                    </a:lnTo>
                    <a:lnTo>
                      <a:pt x="2048" y="586"/>
                    </a:lnTo>
                    <a:lnTo>
                      <a:pt x="2040" y="582"/>
                    </a:lnTo>
                    <a:lnTo>
                      <a:pt x="2032" y="580"/>
                    </a:lnTo>
                    <a:lnTo>
                      <a:pt x="2028" y="578"/>
                    </a:lnTo>
                    <a:lnTo>
                      <a:pt x="2026" y="576"/>
                    </a:lnTo>
                    <a:lnTo>
                      <a:pt x="2028" y="574"/>
                    </a:lnTo>
                    <a:lnTo>
                      <a:pt x="2032" y="568"/>
                    </a:lnTo>
                    <a:lnTo>
                      <a:pt x="2032" y="568"/>
                    </a:lnTo>
                    <a:lnTo>
                      <a:pt x="2040" y="566"/>
                    </a:lnTo>
                    <a:lnTo>
                      <a:pt x="2046" y="566"/>
                    </a:lnTo>
                    <a:lnTo>
                      <a:pt x="2050" y="570"/>
                    </a:lnTo>
                    <a:lnTo>
                      <a:pt x="2054" y="574"/>
                    </a:lnTo>
                    <a:lnTo>
                      <a:pt x="2058" y="578"/>
                    </a:lnTo>
                    <a:lnTo>
                      <a:pt x="2064" y="580"/>
                    </a:lnTo>
                    <a:lnTo>
                      <a:pt x="2072" y="580"/>
                    </a:lnTo>
                    <a:lnTo>
                      <a:pt x="2082" y="574"/>
                    </a:lnTo>
                    <a:lnTo>
                      <a:pt x="2082" y="574"/>
                    </a:lnTo>
                    <a:lnTo>
                      <a:pt x="2094" y="566"/>
                    </a:lnTo>
                    <a:lnTo>
                      <a:pt x="2106" y="562"/>
                    </a:lnTo>
                    <a:lnTo>
                      <a:pt x="2120" y="560"/>
                    </a:lnTo>
                    <a:lnTo>
                      <a:pt x="2132" y="560"/>
                    </a:lnTo>
                    <a:lnTo>
                      <a:pt x="2144" y="562"/>
                    </a:lnTo>
                    <a:lnTo>
                      <a:pt x="2156" y="564"/>
                    </a:lnTo>
                    <a:lnTo>
                      <a:pt x="2178" y="574"/>
                    </a:lnTo>
                    <a:lnTo>
                      <a:pt x="2178" y="574"/>
                    </a:lnTo>
                    <a:lnTo>
                      <a:pt x="2188" y="576"/>
                    </a:lnTo>
                    <a:lnTo>
                      <a:pt x="2196" y="574"/>
                    </a:lnTo>
                    <a:lnTo>
                      <a:pt x="2202" y="570"/>
                    </a:lnTo>
                    <a:lnTo>
                      <a:pt x="2206" y="564"/>
                    </a:lnTo>
                    <a:lnTo>
                      <a:pt x="2208" y="556"/>
                    </a:lnTo>
                    <a:lnTo>
                      <a:pt x="2206" y="546"/>
                    </a:lnTo>
                    <a:lnTo>
                      <a:pt x="2202" y="536"/>
                    </a:lnTo>
                    <a:lnTo>
                      <a:pt x="2194" y="528"/>
                    </a:lnTo>
                    <a:lnTo>
                      <a:pt x="2194" y="528"/>
                    </a:lnTo>
                    <a:lnTo>
                      <a:pt x="2186" y="522"/>
                    </a:lnTo>
                    <a:lnTo>
                      <a:pt x="2180" y="522"/>
                    </a:lnTo>
                    <a:lnTo>
                      <a:pt x="2176" y="524"/>
                    </a:lnTo>
                    <a:lnTo>
                      <a:pt x="2172" y="528"/>
                    </a:lnTo>
                    <a:lnTo>
                      <a:pt x="2166" y="532"/>
                    </a:lnTo>
                    <a:lnTo>
                      <a:pt x="2158" y="534"/>
                    </a:lnTo>
                    <a:lnTo>
                      <a:pt x="2148" y="532"/>
                    </a:lnTo>
                    <a:lnTo>
                      <a:pt x="2132" y="524"/>
                    </a:lnTo>
                    <a:lnTo>
                      <a:pt x="2132" y="524"/>
                    </a:lnTo>
                    <a:lnTo>
                      <a:pt x="2106" y="506"/>
                    </a:lnTo>
                    <a:lnTo>
                      <a:pt x="2102" y="502"/>
                    </a:lnTo>
                    <a:lnTo>
                      <a:pt x="2102" y="500"/>
                    </a:lnTo>
                    <a:lnTo>
                      <a:pt x="2102" y="498"/>
                    </a:lnTo>
                    <a:lnTo>
                      <a:pt x="2106" y="498"/>
                    </a:lnTo>
                    <a:lnTo>
                      <a:pt x="2116" y="498"/>
                    </a:lnTo>
                    <a:lnTo>
                      <a:pt x="2144" y="504"/>
                    </a:lnTo>
                    <a:lnTo>
                      <a:pt x="2144" y="504"/>
                    </a:lnTo>
                    <a:lnTo>
                      <a:pt x="2170" y="508"/>
                    </a:lnTo>
                    <a:lnTo>
                      <a:pt x="2174" y="508"/>
                    </a:lnTo>
                    <a:lnTo>
                      <a:pt x="2174" y="506"/>
                    </a:lnTo>
                    <a:lnTo>
                      <a:pt x="2168" y="502"/>
                    </a:lnTo>
                    <a:lnTo>
                      <a:pt x="2156" y="496"/>
                    </a:lnTo>
                    <a:lnTo>
                      <a:pt x="2120" y="480"/>
                    </a:lnTo>
                    <a:lnTo>
                      <a:pt x="2120" y="480"/>
                    </a:lnTo>
                    <a:lnTo>
                      <a:pt x="2100" y="474"/>
                    </a:lnTo>
                    <a:lnTo>
                      <a:pt x="2086" y="474"/>
                    </a:lnTo>
                    <a:lnTo>
                      <a:pt x="2078" y="476"/>
                    </a:lnTo>
                    <a:lnTo>
                      <a:pt x="2074" y="482"/>
                    </a:lnTo>
                    <a:lnTo>
                      <a:pt x="2070" y="494"/>
                    </a:lnTo>
                    <a:lnTo>
                      <a:pt x="2066" y="500"/>
                    </a:lnTo>
                    <a:lnTo>
                      <a:pt x="2060" y="504"/>
                    </a:lnTo>
                    <a:lnTo>
                      <a:pt x="2060" y="504"/>
                    </a:lnTo>
                    <a:lnTo>
                      <a:pt x="2056" y="504"/>
                    </a:lnTo>
                    <a:lnTo>
                      <a:pt x="2054" y="502"/>
                    </a:lnTo>
                    <a:lnTo>
                      <a:pt x="2052" y="500"/>
                    </a:lnTo>
                    <a:lnTo>
                      <a:pt x="2052" y="498"/>
                    </a:lnTo>
                    <a:lnTo>
                      <a:pt x="2054" y="490"/>
                    </a:lnTo>
                    <a:lnTo>
                      <a:pt x="2060" y="478"/>
                    </a:lnTo>
                    <a:lnTo>
                      <a:pt x="2072" y="454"/>
                    </a:lnTo>
                    <a:lnTo>
                      <a:pt x="2080" y="440"/>
                    </a:lnTo>
                    <a:lnTo>
                      <a:pt x="2086" y="426"/>
                    </a:lnTo>
                    <a:lnTo>
                      <a:pt x="2086" y="426"/>
                    </a:lnTo>
                    <a:lnTo>
                      <a:pt x="2090" y="414"/>
                    </a:lnTo>
                    <a:lnTo>
                      <a:pt x="2096" y="408"/>
                    </a:lnTo>
                    <a:lnTo>
                      <a:pt x="2104" y="404"/>
                    </a:lnTo>
                    <a:lnTo>
                      <a:pt x="2110" y="404"/>
                    </a:lnTo>
                    <a:lnTo>
                      <a:pt x="2124" y="404"/>
                    </a:lnTo>
                    <a:lnTo>
                      <a:pt x="2130" y="404"/>
                    </a:lnTo>
                    <a:lnTo>
                      <a:pt x="2134" y="402"/>
                    </a:lnTo>
                    <a:lnTo>
                      <a:pt x="2134" y="402"/>
                    </a:lnTo>
                    <a:lnTo>
                      <a:pt x="2146" y="392"/>
                    </a:lnTo>
                    <a:lnTo>
                      <a:pt x="2160" y="382"/>
                    </a:lnTo>
                    <a:lnTo>
                      <a:pt x="2166" y="376"/>
                    </a:lnTo>
                    <a:lnTo>
                      <a:pt x="2168" y="372"/>
                    </a:lnTo>
                    <a:lnTo>
                      <a:pt x="2168" y="370"/>
                    </a:lnTo>
                    <a:lnTo>
                      <a:pt x="2166" y="368"/>
                    </a:lnTo>
                    <a:lnTo>
                      <a:pt x="2160" y="366"/>
                    </a:lnTo>
                    <a:lnTo>
                      <a:pt x="2160" y="366"/>
                    </a:lnTo>
                    <a:lnTo>
                      <a:pt x="2152" y="362"/>
                    </a:lnTo>
                    <a:lnTo>
                      <a:pt x="2146" y="358"/>
                    </a:lnTo>
                    <a:lnTo>
                      <a:pt x="2144" y="354"/>
                    </a:lnTo>
                    <a:lnTo>
                      <a:pt x="2144" y="348"/>
                    </a:lnTo>
                    <a:lnTo>
                      <a:pt x="2146" y="344"/>
                    </a:lnTo>
                    <a:lnTo>
                      <a:pt x="2150" y="338"/>
                    </a:lnTo>
                    <a:lnTo>
                      <a:pt x="2158" y="336"/>
                    </a:lnTo>
                    <a:lnTo>
                      <a:pt x="2168" y="334"/>
                    </a:lnTo>
                    <a:lnTo>
                      <a:pt x="2168" y="334"/>
                    </a:lnTo>
                    <a:lnTo>
                      <a:pt x="2190" y="334"/>
                    </a:lnTo>
                    <a:lnTo>
                      <a:pt x="2204" y="330"/>
                    </a:lnTo>
                    <a:lnTo>
                      <a:pt x="2216" y="322"/>
                    </a:lnTo>
                    <a:lnTo>
                      <a:pt x="2228" y="310"/>
                    </a:lnTo>
                    <a:lnTo>
                      <a:pt x="2228" y="310"/>
                    </a:lnTo>
                    <a:lnTo>
                      <a:pt x="2230" y="306"/>
                    </a:lnTo>
                    <a:lnTo>
                      <a:pt x="2230" y="304"/>
                    </a:lnTo>
                    <a:lnTo>
                      <a:pt x="2228" y="302"/>
                    </a:lnTo>
                    <a:lnTo>
                      <a:pt x="2226" y="300"/>
                    </a:lnTo>
                    <a:lnTo>
                      <a:pt x="2214" y="300"/>
                    </a:lnTo>
                    <a:lnTo>
                      <a:pt x="2200" y="300"/>
                    </a:lnTo>
                    <a:lnTo>
                      <a:pt x="2162" y="308"/>
                    </a:lnTo>
                    <a:lnTo>
                      <a:pt x="2142" y="312"/>
                    </a:lnTo>
                    <a:lnTo>
                      <a:pt x="2124" y="318"/>
                    </a:lnTo>
                    <a:lnTo>
                      <a:pt x="2124" y="318"/>
                    </a:lnTo>
                    <a:lnTo>
                      <a:pt x="2112" y="322"/>
                    </a:lnTo>
                    <a:lnTo>
                      <a:pt x="2108" y="320"/>
                    </a:lnTo>
                    <a:lnTo>
                      <a:pt x="2106" y="320"/>
                    </a:lnTo>
                    <a:lnTo>
                      <a:pt x="2106" y="316"/>
                    </a:lnTo>
                    <a:lnTo>
                      <a:pt x="2108" y="314"/>
                    </a:lnTo>
                    <a:lnTo>
                      <a:pt x="2114" y="306"/>
                    </a:lnTo>
                    <a:lnTo>
                      <a:pt x="2124" y="298"/>
                    </a:lnTo>
                    <a:lnTo>
                      <a:pt x="2138" y="292"/>
                    </a:lnTo>
                    <a:lnTo>
                      <a:pt x="2152" y="288"/>
                    </a:lnTo>
                    <a:lnTo>
                      <a:pt x="2160" y="288"/>
                    </a:lnTo>
                    <a:lnTo>
                      <a:pt x="2168" y="288"/>
                    </a:lnTo>
                    <a:lnTo>
                      <a:pt x="2168" y="288"/>
                    </a:lnTo>
                    <a:lnTo>
                      <a:pt x="2182" y="292"/>
                    </a:lnTo>
                    <a:lnTo>
                      <a:pt x="2198" y="292"/>
                    </a:lnTo>
                    <a:lnTo>
                      <a:pt x="2214" y="292"/>
                    </a:lnTo>
                    <a:lnTo>
                      <a:pt x="2228" y="290"/>
                    </a:lnTo>
                    <a:lnTo>
                      <a:pt x="2256" y="284"/>
                    </a:lnTo>
                    <a:lnTo>
                      <a:pt x="2278" y="276"/>
                    </a:lnTo>
                    <a:lnTo>
                      <a:pt x="2278" y="276"/>
                    </a:lnTo>
                    <a:lnTo>
                      <a:pt x="2284" y="270"/>
                    </a:lnTo>
                    <a:lnTo>
                      <a:pt x="2286" y="268"/>
                    </a:lnTo>
                    <a:lnTo>
                      <a:pt x="2284" y="268"/>
                    </a:lnTo>
                    <a:lnTo>
                      <a:pt x="2280" y="264"/>
                    </a:lnTo>
                    <a:lnTo>
                      <a:pt x="2270" y="262"/>
                    </a:lnTo>
                    <a:lnTo>
                      <a:pt x="2244" y="260"/>
                    </a:lnTo>
                    <a:lnTo>
                      <a:pt x="2232" y="260"/>
                    </a:lnTo>
                    <a:lnTo>
                      <a:pt x="2220" y="262"/>
                    </a:lnTo>
                    <a:lnTo>
                      <a:pt x="2220" y="262"/>
                    </a:lnTo>
                    <a:lnTo>
                      <a:pt x="2206" y="264"/>
                    </a:lnTo>
                    <a:lnTo>
                      <a:pt x="2188" y="264"/>
                    </a:lnTo>
                    <a:lnTo>
                      <a:pt x="2154" y="262"/>
                    </a:lnTo>
                    <a:lnTo>
                      <a:pt x="2134" y="258"/>
                    </a:lnTo>
                    <a:lnTo>
                      <a:pt x="2150" y="258"/>
                    </a:lnTo>
                    <a:lnTo>
                      <a:pt x="2150" y="258"/>
                    </a:lnTo>
                    <a:lnTo>
                      <a:pt x="2168" y="260"/>
                    </a:lnTo>
                    <a:lnTo>
                      <a:pt x="2182" y="258"/>
                    </a:lnTo>
                    <a:lnTo>
                      <a:pt x="2192" y="256"/>
                    </a:lnTo>
                    <a:lnTo>
                      <a:pt x="2200" y="252"/>
                    </a:lnTo>
                    <a:lnTo>
                      <a:pt x="2214" y="248"/>
                    </a:lnTo>
                    <a:lnTo>
                      <a:pt x="2222" y="246"/>
                    </a:lnTo>
                    <a:lnTo>
                      <a:pt x="2232" y="248"/>
                    </a:lnTo>
                    <a:lnTo>
                      <a:pt x="2232" y="248"/>
                    </a:lnTo>
                    <a:lnTo>
                      <a:pt x="2244" y="250"/>
                    </a:lnTo>
                    <a:lnTo>
                      <a:pt x="2254" y="250"/>
                    </a:lnTo>
                    <a:lnTo>
                      <a:pt x="2274" y="248"/>
                    </a:lnTo>
                    <a:lnTo>
                      <a:pt x="2298" y="244"/>
                    </a:lnTo>
                    <a:lnTo>
                      <a:pt x="2330" y="242"/>
                    </a:lnTo>
                    <a:lnTo>
                      <a:pt x="2330" y="242"/>
                    </a:lnTo>
                    <a:lnTo>
                      <a:pt x="2342" y="240"/>
                    </a:lnTo>
                    <a:lnTo>
                      <a:pt x="2344" y="238"/>
                    </a:lnTo>
                    <a:lnTo>
                      <a:pt x="2344" y="238"/>
                    </a:lnTo>
                    <a:lnTo>
                      <a:pt x="2342" y="232"/>
                    </a:lnTo>
                    <a:lnTo>
                      <a:pt x="2336" y="228"/>
                    </a:lnTo>
                    <a:lnTo>
                      <a:pt x="2330" y="224"/>
                    </a:lnTo>
                    <a:lnTo>
                      <a:pt x="2328" y="220"/>
                    </a:lnTo>
                    <a:lnTo>
                      <a:pt x="2330" y="220"/>
                    </a:lnTo>
                    <a:lnTo>
                      <a:pt x="2334" y="218"/>
                    </a:lnTo>
                    <a:lnTo>
                      <a:pt x="2348" y="218"/>
                    </a:lnTo>
                    <a:lnTo>
                      <a:pt x="2348" y="218"/>
                    </a:lnTo>
                    <a:lnTo>
                      <a:pt x="2360" y="216"/>
                    </a:lnTo>
                    <a:lnTo>
                      <a:pt x="2372" y="214"/>
                    </a:lnTo>
                    <a:lnTo>
                      <a:pt x="2382" y="212"/>
                    </a:lnTo>
                    <a:lnTo>
                      <a:pt x="2392" y="206"/>
                    </a:lnTo>
                    <a:lnTo>
                      <a:pt x="2412" y="196"/>
                    </a:lnTo>
                    <a:lnTo>
                      <a:pt x="2436" y="182"/>
                    </a:lnTo>
                    <a:lnTo>
                      <a:pt x="2436" y="182"/>
                    </a:lnTo>
                    <a:lnTo>
                      <a:pt x="2440" y="180"/>
                    </a:lnTo>
                    <a:lnTo>
                      <a:pt x="2442" y="176"/>
                    </a:lnTo>
                    <a:lnTo>
                      <a:pt x="2438" y="174"/>
                    </a:lnTo>
                    <a:lnTo>
                      <a:pt x="2434" y="170"/>
                    </a:lnTo>
                    <a:lnTo>
                      <a:pt x="2414" y="164"/>
                    </a:lnTo>
                    <a:lnTo>
                      <a:pt x="2388" y="158"/>
                    </a:lnTo>
                    <a:lnTo>
                      <a:pt x="2356" y="154"/>
                    </a:lnTo>
                    <a:lnTo>
                      <a:pt x="2322" y="150"/>
                    </a:lnTo>
                    <a:lnTo>
                      <a:pt x="2292" y="148"/>
                    </a:lnTo>
                    <a:lnTo>
                      <a:pt x="2264" y="150"/>
                    </a:lnTo>
                    <a:lnTo>
                      <a:pt x="2264" y="150"/>
                    </a:lnTo>
                    <a:lnTo>
                      <a:pt x="2244" y="152"/>
                    </a:lnTo>
                    <a:lnTo>
                      <a:pt x="2230" y="158"/>
                    </a:lnTo>
                    <a:lnTo>
                      <a:pt x="2220" y="164"/>
                    </a:lnTo>
                    <a:lnTo>
                      <a:pt x="2214" y="172"/>
                    </a:lnTo>
                    <a:lnTo>
                      <a:pt x="2210" y="180"/>
                    </a:lnTo>
                    <a:lnTo>
                      <a:pt x="2204" y="184"/>
                    </a:lnTo>
                    <a:lnTo>
                      <a:pt x="2198" y="186"/>
                    </a:lnTo>
                    <a:lnTo>
                      <a:pt x="2188" y="186"/>
                    </a:lnTo>
                    <a:lnTo>
                      <a:pt x="2188" y="186"/>
                    </a:lnTo>
                    <a:lnTo>
                      <a:pt x="2176" y="184"/>
                    </a:lnTo>
                    <a:lnTo>
                      <a:pt x="2162" y="182"/>
                    </a:lnTo>
                    <a:lnTo>
                      <a:pt x="2140" y="184"/>
                    </a:lnTo>
                    <a:lnTo>
                      <a:pt x="2126" y="184"/>
                    </a:lnTo>
                    <a:lnTo>
                      <a:pt x="2126" y="182"/>
                    </a:lnTo>
                    <a:lnTo>
                      <a:pt x="2126" y="182"/>
                    </a:lnTo>
                    <a:lnTo>
                      <a:pt x="2130" y="178"/>
                    </a:lnTo>
                    <a:lnTo>
                      <a:pt x="2130" y="178"/>
                    </a:lnTo>
                    <a:lnTo>
                      <a:pt x="2134" y="172"/>
                    </a:lnTo>
                    <a:lnTo>
                      <a:pt x="2134" y="170"/>
                    </a:lnTo>
                    <a:lnTo>
                      <a:pt x="2128" y="170"/>
                    </a:lnTo>
                    <a:lnTo>
                      <a:pt x="2120" y="172"/>
                    </a:lnTo>
                    <a:lnTo>
                      <a:pt x="2108" y="176"/>
                    </a:lnTo>
                    <a:lnTo>
                      <a:pt x="2092" y="184"/>
                    </a:lnTo>
                    <a:lnTo>
                      <a:pt x="2074" y="196"/>
                    </a:lnTo>
                    <a:lnTo>
                      <a:pt x="2050" y="210"/>
                    </a:lnTo>
                    <a:lnTo>
                      <a:pt x="2050" y="210"/>
                    </a:lnTo>
                    <a:lnTo>
                      <a:pt x="2028" y="224"/>
                    </a:lnTo>
                    <a:lnTo>
                      <a:pt x="2010" y="234"/>
                    </a:lnTo>
                    <a:lnTo>
                      <a:pt x="1996" y="242"/>
                    </a:lnTo>
                    <a:lnTo>
                      <a:pt x="1986" y="244"/>
                    </a:lnTo>
                    <a:lnTo>
                      <a:pt x="1984" y="244"/>
                    </a:lnTo>
                    <a:lnTo>
                      <a:pt x="1982" y="244"/>
                    </a:lnTo>
                    <a:lnTo>
                      <a:pt x="1984" y="238"/>
                    </a:lnTo>
                    <a:lnTo>
                      <a:pt x="1992" y="228"/>
                    </a:lnTo>
                    <a:lnTo>
                      <a:pt x="2008" y="216"/>
                    </a:lnTo>
                    <a:lnTo>
                      <a:pt x="2008" y="216"/>
                    </a:lnTo>
                    <a:lnTo>
                      <a:pt x="2026" y="200"/>
                    </a:lnTo>
                    <a:lnTo>
                      <a:pt x="2040" y="186"/>
                    </a:lnTo>
                    <a:lnTo>
                      <a:pt x="2050" y="172"/>
                    </a:lnTo>
                    <a:lnTo>
                      <a:pt x="2052" y="166"/>
                    </a:lnTo>
                    <a:lnTo>
                      <a:pt x="2052" y="160"/>
                    </a:lnTo>
                    <a:lnTo>
                      <a:pt x="2052" y="156"/>
                    </a:lnTo>
                    <a:lnTo>
                      <a:pt x="2050" y="150"/>
                    </a:lnTo>
                    <a:lnTo>
                      <a:pt x="2048" y="146"/>
                    </a:lnTo>
                    <a:lnTo>
                      <a:pt x="2042" y="144"/>
                    </a:lnTo>
                    <a:lnTo>
                      <a:pt x="2036" y="140"/>
                    </a:lnTo>
                    <a:lnTo>
                      <a:pt x="2028" y="138"/>
                    </a:lnTo>
                    <a:lnTo>
                      <a:pt x="2004" y="138"/>
                    </a:lnTo>
                    <a:lnTo>
                      <a:pt x="2004" y="138"/>
                    </a:lnTo>
                    <a:lnTo>
                      <a:pt x="1984" y="138"/>
                    </a:lnTo>
                    <a:lnTo>
                      <a:pt x="1972" y="142"/>
                    </a:lnTo>
                    <a:lnTo>
                      <a:pt x="1964" y="146"/>
                    </a:lnTo>
                    <a:lnTo>
                      <a:pt x="1962" y="152"/>
                    </a:lnTo>
                    <a:lnTo>
                      <a:pt x="1960" y="156"/>
                    </a:lnTo>
                    <a:lnTo>
                      <a:pt x="1958" y="162"/>
                    </a:lnTo>
                    <a:lnTo>
                      <a:pt x="1952" y="168"/>
                    </a:lnTo>
                    <a:lnTo>
                      <a:pt x="1940" y="172"/>
                    </a:lnTo>
                    <a:lnTo>
                      <a:pt x="1940" y="172"/>
                    </a:lnTo>
                    <a:lnTo>
                      <a:pt x="1910" y="178"/>
                    </a:lnTo>
                    <a:lnTo>
                      <a:pt x="1886" y="182"/>
                    </a:lnTo>
                    <a:lnTo>
                      <a:pt x="1878" y="182"/>
                    </a:lnTo>
                    <a:lnTo>
                      <a:pt x="1876" y="180"/>
                    </a:lnTo>
                    <a:lnTo>
                      <a:pt x="1880" y="176"/>
                    </a:lnTo>
                    <a:lnTo>
                      <a:pt x="1890" y="172"/>
                    </a:lnTo>
                    <a:lnTo>
                      <a:pt x="1890" y="172"/>
                    </a:lnTo>
                    <a:lnTo>
                      <a:pt x="1916" y="160"/>
                    </a:lnTo>
                    <a:lnTo>
                      <a:pt x="1922" y="154"/>
                    </a:lnTo>
                    <a:lnTo>
                      <a:pt x="1924" y="152"/>
                    </a:lnTo>
                    <a:lnTo>
                      <a:pt x="1924" y="150"/>
                    </a:lnTo>
                    <a:lnTo>
                      <a:pt x="1924" y="148"/>
                    </a:lnTo>
                    <a:lnTo>
                      <a:pt x="1920" y="148"/>
                    </a:lnTo>
                    <a:lnTo>
                      <a:pt x="1906" y="144"/>
                    </a:lnTo>
                    <a:lnTo>
                      <a:pt x="1884" y="142"/>
                    </a:lnTo>
                    <a:lnTo>
                      <a:pt x="1852" y="140"/>
                    </a:lnTo>
                    <a:lnTo>
                      <a:pt x="1852" y="140"/>
                    </a:lnTo>
                    <a:lnTo>
                      <a:pt x="1812" y="142"/>
                    </a:lnTo>
                    <a:lnTo>
                      <a:pt x="1770" y="146"/>
                    </a:lnTo>
                    <a:lnTo>
                      <a:pt x="1730" y="152"/>
                    </a:lnTo>
                    <a:lnTo>
                      <a:pt x="1694" y="160"/>
                    </a:lnTo>
                    <a:lnTo>
                      <a:pt x="1636" y="172"/>
                    </a:lnTo>
                    <a:lnTo>
                      <a:pt x="1616" y="174"/>
                    </a:lnTo>
                    <a:lnTo>
                      <a:pt x="1610" y="174"/>
                    </a:lnTo>
                    <a:lnTo>
                      <a:pt x="1608" y="174"/>
                    </a:lnTo>
                    <a:lnTo>
                      <a:pt x="1608" y="174"/>
                    </a:lnTo>
                    <a:lnTo>
                      <a:pt x="1604" y="170"/>
                    </a:lnTo>
                    <a:lnTo>
                      <a:pt x="1602" y="168"/>
                    </a:lnTo>
                    <a:lnTo>
                      <a:pt x="1604" y="164"/>
                    </a:lnTo>
                    <a:lnTo>
                      <a:pt x="1606" y="162"/>
                    </a:lnTo>
                    <a:lnTo>
                      <a:pt x="1618" y="156"/>
                    </a:lnTo>
                    <a:lnTo>
                      <a:pt x="1636" y="152"/>
                    </a:lnTo>
                    <a:lnTo>
                      <a:pt x="1686" y="142"/>
                    </a:lnTo>
                    <a:lnTo>
                      <a:pt x="1744" y="134"/>
                    </a:lnTo>
                    <a:lnTo>
                      <a:pt x="1744" y="134"/>
                    </a:lnTo>
                    <a:lnTo>
                      <a:pt x="1772" y="130"/>
                    </a:lnTo>
                    <a:lnTo>
                      <a:pt x="1802" y="130"/>
                    </a:lnTo>
                    <a:lnTo>
                      <a:pt x="1864" y="130"/>
                    </a:lnTo>
                    <a:lnTo>
                      <a:pt x="1926" y="130"/>
                    </a:lnTo>
                    <a:lnTo>
                      <a:pt x="1956" y="128"/>
                    </a:lnTo>
                    <a:lnTo>
                      <a:pt x="1984" y="124"/>
                    </a:lnTo>
                    <a:lnTo>
                      <a:pt x="1984" y="124"/>
                    </a:lnTo>
                    <a:lnTo>
                      <a:pt x="2020" y="114"/>
                    </a:lnTo>
                    <a:lnTo>
                      <a:pt x="2054" y="104"/>
                    </a:lnTo>
                    <a:lnTo>
                      <a:pt x="2066" y="98"/>
                    </a:lnTo>
                    <a:lnTo>
                      <a:pt x="2072" y="92"/>
                    </a:lnTo>
                    <a:lnTo>
                      <a:pt x="2072" y="90"/>
                    </a:lnTo>
                    <a:lnTo>
                      <a:pt x="2070" y="88"/>
                    </a:lnTo>
                    <a:lnTo>
                      <a:pt x="2062" y="84"/>
                    </a:lnTo>
                    <a:lnTo>
                      <a:pt x="2062" y="84"/>
                    </a:lnTo>
                    <a:lnTo>
                      <a:pt x="2034" y="78"/>
                    </a:lnTo>
                    <a:lnTo>
                      <a:pt x="2004" y="72"/>
                    </a:lnTo>
                    <a:lnTo>
                      <a:pt x="1988" y="70"/>
                    </a:lnTo>
                    <a:lnTo>
                      <a:pt x="1970" y="68"/>
                    </a:lnTo>
                    <a:lnTo>
                      <a:pt x="1952" y="70"/>
                    </a:lnTo>
                    <a:lnTo>
                      <a:pt x="1932" y="72"/>
                    </a:lnTo>
                    <a:lnTo>
                      <a:pt x="1932" y="72"/>
                    </a:lnTo>
                    <a:lnTo>
                      <a:pt x="1914" y="76"/>
                    </a:lnTo>
                    <a:lnTo>
                      <a:pt x="1916" y="74"/>
                    </a:lnTo>
                    <a:lnTo>
                      <a:pt x="1922" y="70"/>
                    </a:lnTo>
                    <a:lnTo>
                      <a:pt x="1930" y="64"/>
                    </a:lnTo>
                    <a:lnTo>
                      <a:pt x="1936" y="58"/>
                    </a:lnTo>
                    <a:lnTo>
                      <a:pt x="1938" y="56"/>
                    </a:lnTo>
                    <a:lnTo>
                      <a:pt x="1938" y="52"/>
                    </a:lnTo>
                    <a:lnTo>
                      <a:pt x="1936" y="50"/>
                    </a:lnTo>
                    <a:lnTo>
                      <a:pt x="1932" y="46"/>
                    </a:lnTo>
                    <a:lnTo>
                      <a:pt x="1932" y="46"/>
                    </a:lnTo>
                    <a:lnTo>
                      <a:pt x="1922" y="42"/>
                    </a:lnTo>
                    <a:lnTo>
                      <a:pt x="1912" y="42"/>
                    </a:lnTo>
                    <a:lnTo>
                      <a:pt x="1898" y="42"/>
                    </a:lnTo>
                    <a:lnTo>
                      <a:pt x="1884" y="46"/>
                    </a:lnTo>
                    <a:lnTo>
                      <a:pt x="1866" y="48"/>
                    </a:lnTo>
                    <a:lnTo>
                      <a:pt x="1846" y="50"/>
                    </a:lnTo>
                    <a:lnTo>
                      <a:pt x="1822" y="52"/>
                    </a:lnTo>
                    <a:lnTo>
                      <a:pt x="1794" y="50"/>
                    </a:lnTo>
                    <a:lnTo>
                      <a:pt x="1794" y="50"/>
                    </a:lnTo>
                    <a:lnTo>
                      <a:pt x="1766" y="48"/>
                    </a:lnTo>
                    <a:lnTo>
                      <a:pt x="1744" y="48"/>
                    </a:lnTo>
                    <a:lnTo>
                      <a:pt x="1724" y="52"/>
                    </a:lnTo>
                    <a:lnTo>
                      <a:pt x="1708" y="54"/>
                    </a:lnTo>
                    <a:lnTo>
                      <a:pt x="1678" y="60"/>
                    </a:lnTo>
                    <a:lnTo>
                      <a:pt x="1660" y="60"/>
                    </a:lnTo>
                    <a:lnTo>
                      <a:pt x="1638" y="60"/>
                    </a:lnTo>
                    <a:lnTo>
                      <a:pt x="1638" y="60"/>
                    </a:lnTo>
                    <a:lnTo>
                      <a:pt x="1622" y="58"/>
                    </a:lnTo>
                    <a:lnTo>
                      <a:pt x="1616" y="56"/>
                    </a:lnTo>
                    <a:lnTo>
                      <a:pt x="1618" y="54"/>
                    </a:lnTo>
                    <a:lnTo>
                      <a:pt x="1628" y="52"/>
                    </a:lnTo>
                    <a:lnTo>
                      <a:pt x="1692" y="46"/>
                    </a:lnTo>
                    <a:lnTo>
                      <a:pt x="1692" y="46"/>
                    </a:lnTo>
                    <a:lnTo>
                      <a:pt x="1734" y="44"/>
                    </a:lnTo>
                    <a:lnTo>
                      <a:pt x="1794" y="42"/>
                    </a:lnTo>
                    <a:lnTo>
                      <a:pt x="1852" y="38"/>
                    </a:lnTo>
                    <a:lnTo>
                      <a:pt x="1894" y="34"/>
                    </a:lnTo>
                    <a:lnTo>
                      <a:pt x="1894" y="34"/>
                    </a:lnTo>
                    <a:lnTo>
                      <a:pt x="1900" y="32"/>
                    </a:lnTo>
                    <a:lnTo>
                      <a:pt x="1902" y="32"/>
                    </a:lnTo>
                    <a:lnTo>
                      <a:pt x="1902" y="30"/>
                    </a:lnTo>
                    <a:lnTo>
                      <a:pt x="1898" y="28"/>
                    </a:lnTo>
                    <a:lnTo>
                      <a:pt x="1882" y="24"/>
                    </a:lnTo>
                    <a:lnTo>
                      <a:pt x="1858" y="20"/>
                    </a:lnTo>
                    <a:lnTo>
                      <a:pt x="1798" y="12"/>
                    </a:lnTo>
                    <a:lnTo>
                      <a:pt x="1732" y="6"/>
                    </a:lnTo>
                    <a:lnTo>
                      <a:pt x="1732" y="6"/>
                    </a:lnTo>
                    <a:lnTo>
                      <a:pt x="1686" y="2"/>
                    </a:lnTo>
                    <a:lnTo>
                      <a:pt x="1648" y="0"/>
                    </a:lnTo>
                    <a:lnTo>
                      <a:pt x="1618" y="2"/>
                    </a:lnTo>
                    <a:lnTo>
                      <a:pt x="1594" y="2"/>
                    </a:lnTo>
                    <a:lnTo>
                      <a:pt x="1552" y="6"/>
                    </a:lnTo>
                    <a:lnTo>
                      <a:pt x="1528" y="8"/>
                    </a:lnTo>
                    <a:lnTo>
                      <a:pt x="1504" y="6"/>
                    </a:lnTo>
                    <a:lnTo>
                      <a:pt x="1504" y="6"/>
                    </a:lnTo>
                    <a:lnTo>
                      <a:pt x="1480" y="6"/>
                    </a:lnTo>
                    <a:lnTo>
                      <a:pt x="1466" y="8"/>
                    </a:lnTo>
                    <a:lnTo>
                      <a:pt x="1460" y="10"/>
                    </a:lnTo>
                    <a:lnTo>
                      <a:pt x="1458" y="14"/>
                    </a:lnTo>
                    <a:lnTo>
                      <a:pt x="1458" y="16"/>
                    </a:lnTo>
                    <a:lnTo>
                      <a:pt x="1458" y="18"/>
                    </a:lnTo>
                    <a:lnTo>
                      <a:pt x="1452" y="18"/>
                    </a:lnTo>
                    <a:lnTo>
                      <a:pt x="1442" y="16"/>
                    </a:lnTo>
                    <a:lnTo>
                      <a:pt x="1442" y="16"/>
                    </a:lnTo>
                    <a:lnTo>
                      <a:pt x="1420" y="12"/>
                    </a:lnTo>
                    <a:lnTo>
                      <a:pt x="1410" y="14"/>
                    </a:lnTo>
                    <a:lnTo>
                      <a:pt x="1400" y="16"/>
                    </a:lnTo>
                    <a:lnTo>
                      <a:pt x="1384" y="18"/>
                    </a:lnTo>
                    <a:lnTo>
                      <a:pt x="1384" y="18"/>
                    </a:lnTo>
                    <a:lnTo>
                      <a:pt x="1374" y="18"/>
                    </a:lnTo>
                    <a:lnTo>
                      <a:pt x="1368" y="20"/>
                    </a:lnTo>
                    <a:lnTo>
                      <a:pt x="1366" y="24"/>
                    </a:lnTo>
                    <a:lnTo>
                      <a:pt x="1366" y="28"/>
                    </a:lnTo>
                    <a:lnTo>
                      <a:pt x="1370" y="32"/>
                    </a:lnTo>
                    <a:lnTo>
                      <a:pt x="1378" y="36"/>
                    </a:lnTo>
                    <a:lnTo>
                      <a:pt x="1388" y="40"/>
                    </a:lnTo>
                    <a:lnTo>
                      <a:pt x="1402" y="44"/>
                    </a:lnTo>
                    <a:lnTo>
                      <a:pt x="1402" y="44"/>
                    </a:lnTo>
                    <a:lnTo>
                      <a:pt x="1412" y="46"/>
                    </a:lnTo>
                    <a:lnTo>
                      <a:pt x="1416" y="46"/>
                    </a:lnTo>
                    <a:lnTo>
                      <a:pt x="1412" y="48"/>
                    </a:lnTo>
                    <a:lnTo>
                      <a:pt x="1406" y="50"/>
                    </a:lnTo>
                    <a:lnTo>
                      <a:pt x="1386" y="52"/>
                    </a:lnTo>
                    <a:lnTo>
                      <a:pt x="1378" y="54"/>
                    </a:lnTo>
                    <a:lnTo>
                      <a:pt x="1372" y="56"/>
                    </a:lnTo>
                    <a:lnTo>
                      <a:pt x="1372" y="56"/>
                    </a:lnTo>
                    <a:lnTo>
                      <a:pt x="1356" y="62"/>
                    </a:lnTo>
                    <a:lnTo>
                      <a:pt x="1332" y="64"/>
                    </a:lnTo>
                    <a:lnTo>
                      <a:pt x="1318" y="66"/>
                    </a:lnTo>
                    <a:lnTo>
                      <a:pt x="1304" y="64"/>
                    </a:lnTo>
                    <a:lnTo>
                      <a:pt x="1290" y="62"/>
                    </a:lnTo>
                    <a:lnTo>
                      <a:pt x="1278" y="56"/>
                    </a:lnTo>
                    <a:lnTo>
                      <a:pt x="1278" y="56"/>
                    </a:lnTo>
                    <a:lnTo>
                      <a:pt x="1254" y="46"/>
                    </a:lnTo>
                    <a:lnTo>
                      <a:pt x="1242" y="42"/>
                    </a:lnTo>
                    <a:lnTo>
                      <a:pt x="1228" y="38"/>
                    </a:lnTo>
                    <a:lnTo>
                      <a:pt x="1212" y="36"/>
                    </a:lnTo>
                    <a:lnTo>
                      <a:pt x="1194" y="34"/>
                    </a:lnTo>
                    <a:lnTo>
                      <a:pt x="1176" y="36"/>
                    </a:lnTo>
                    <a:lnTo>
                      <a:pt x="1154" y="38"/>
                    </a:lnTo>
                    <a:lnTo>
                      <a:pt x="1154" y="38"/>
                    </a:lnTo>
                    <a:lnTo>
                      <a:pt x="1114" y="44"/>
                    </a:lnTo>
                    <a:lnTo>
                      <a:pt x="1078" y="48"/>
                    </a:lnTo>
                    <a:lnTo>
                      <a:pt x="1064" y="50"/>
                    </a:lnTo>
                    <a:lnTo>
                      <a:pt x="1054" y="54"/>
                    </a:lnTo>
                    <a:lnTo>
                      <a:pt x="1048" y="56"/>
                    </a:lnTo>
                    <a:lnTo>
                      <a:pt x="1048" y="58"/>
                    </a:lnTo>
                    <a:lnTo>
                      <a:pt x="1048" y="60"/>
                    </a:lnTo>
                    <a:lnTo>
                      <a:pt x="1048" y="60"/>
                    </a:lnTo>
                    <a:lnTo>
                      <a:pt x="1054" y="64"/>
                    </a:lnTo>
                    <a:lnTo>
                      <a:pt x="1062" y="66"/>
                    </a:lnTo>
                    <a:lnTo>
                      <a:pt x="1092" y="68"/>
                    </a:lnTo>
                    <a:lnTo>
                      <a:pt x="1128" y="66"/>
                    </a:lnTo>
                    <a:lnTo>
                      <a:pt x="1170" y="66"/>
                    </a:lnTo>
                    <a:lnTo>
                      <a:pt x="1170" y="66"/>
                    </a:lnTo>
                    <a:lnTo>
                      <a:pt x="1208" y="68"/>
                    </a:lnTo>
                    <a:lnTo>
                      <a:pt x="1246" y="72"/>
                    </a:lnTo>
                    <a:lnTo>
                      <a:pt x="1280" y="76"/>
                    </a:lnTo>
                    <a:lnTo>
                      <a:pt x="1314" y="82"/>
                    </a:lnTo>
                    <a:lnTo>
                      <a:pt x="1314" y="82"/>
                    </a:lnTo>
                    <a:lnTo>
                      <a:pt x="1326" y="86"/>
                    </a:lnTo>
                    <a:lnTo>
                      <a:pt x="1332" y="88"/>
                    </a:lnTo>
                    <a:lnTo>
                      <a:pt x="1332" y="90"/>
                    </a:lnTo>
                    <a:lnTo>
                      <a:pt x="1332" y="90"/>
                    </a:lnTo>
                    <a:lnTo>
                      <a:pt x="1326" y="92"/>
                    </a:lnTo>
                    <a:lnTo>
                      <a:pt x="1308" y="92"/>
                    </a:lnTo>
                    <a:lnTo>
                      <a:pt x="1294" y="90"/>
                    </a:lnTo>
                    <a:lnTo>
                      <a:pt x="1282" y="88"/>
                    </a:lnTo>
                    <a:lnTo>
                      <a:pt x="1282" y="88"/>
                    </a:lnTo>
                    <a:lnTo>
                      <a:pt x="1268" y="84"/>
                    </a:lnTo>
                    <a:lnTo>
                      <a:pt x="1252" y="82"/>
                    </a:lnTo>
                    <a:lnTo>
                      <a:pt x="1214" y="78"/>
                    </a:lnTo>
                    <a:lnTo>
                      <a:pt x="1110" y="74"/>
                    </a:lnTo>
                    <a:lnTo>
                      <a:pt x="1110" y="74"/>
                    </a:lnTo>
                    <a:lnTo>
                      <a:pt x="1092" y="76"/>
                    </a:lnTo>
                    <a:lnTo>
                      <a:pt x="1090" y="76"/>
                    </a:lnTo>
                    <a:lnTo>
                      <a:pt x="1092" y="78"/>
                    </a:lnTo>
                    <a:lnTo>
                      <a:pt x="1106" y="84"/>
                    </a:lnTo>
                    <a:lnTo>
                      <a:pt x="1126" y="92"/>
                    </a:lnTo>
                    <a:lnTo>
                      <a:pt x="1148" y="100"/>
                    </a:lnTo>
                    <a:lnTo>
                      <a:pt x="1164" y="108"/>
                    </a:lnTo>
                    <a:lnTo>
                      <a:pt x="1168" y="110"/>
                    </a:lnTo>
                    <a:lnTo>
                      <a:pt x="1168" y="114"/>
                    </a:lnTo>
                    <a:lnTo>
                      <a:pt x="1164" y="116"/>
                    </a:lnTo>
                    <a:lnTo>
                      <a:pt x="1154" y="116"/>
                    </a:lnTo>
                    <a:lnTo>
                      <a:pt x="1154" y="116"/>
                    </a:lnTo>
                    <a:lnTo>
                      <a:pt x="1146" y="118"/>
                    </a:lnTo>
                    <a:lnTo>
                      <a:pt x="1142" y="120"/>
                    </a:lnTo>
                    <a:lnTo>
                      <a:pt x="1138" y="122"/>
                    </a:lnTo>
                    <a:lnTo>
                      <a:pt x="1138" y="126"/>
                    </a:lnTo>
                    <a:lnTo>
                      <a:pt x="1136" y="132"/>
                    </a:lnTo>
                    <a:lnTo>
                      <a:pt x="1138" y="140"/>
                    </a:lnTo>
                    <a:lnTo>
                      <a:pt x="1142" y="148"/>
                    </a:lnTo>
                    <a:lnTo>
                      <a:pt x="1142" y="156"/>
                    </a:lnTo>
                    <a:lnTo>
                      <a:pt x="1142" y="158"/>
                    </a:lnTo>
                    <a:lnTo>
                      <a:pt x="1140" y="160"/>
                    </a:lnTo>
                    <a:lnTo>
                      <a:pt x="1136" y="162"/>
                    </a:lnTo>
                    <a:lnTo>
                      <a:pt x="1132" y="164"/>
                    </a:lnTo>
                    <a:lnTo>
                      <a:pt x="1132" y="164"/>
                    </a:lnTo>
                    <a:lnTo>
                      <a:pt x="1122" y="164"/>
                    </a:lnTo>
                    <a:lnTo>
                      <a:pt x="1114" y="162"/>
                    </a:lnTo>
                    <a:lnTo>
                      <a:pt x="1108" y="158"/>
                    </a:lnTo>
                    <a:lnTo>
                      <a:pt x="1102" y="152"/>
                    </a:lnTo>
                    <a:lnTo>
                      <a:pt x="1094" y="146"/>
                    </a:lnTo>
                    <a:lnTo>
                      <a:pt x="1084" y="142"/>
                    </a:lnTo>
                    <a:lnTo>
                      <a:pt x="1070" y="136"/>
                    </a:lnTo>
                    <a:lnTo>
                      <a:pt x="1052" y="132"/>
                    </a:lnTo>
                    <a:lnTo>
                      <a:pt x="1052" y="132"/>
                    </a:lnTo>
                    <a:lnTo>
                      <a:pt x="1034" y="128"/>
                    </a:lnTo>
                    <a:lnTo>
                      <a:pt x="1016" y="124"/>
                    </a:lnTo>
                    <a:lnTo>
                      <a:pt x="986" y="114"/>
                    </a:lnTo>
                    <a:lnTo>
                      <a:pt x="954" y="104"/>
                    </a:lnTo>
                    <a:lnTo>
                      <a:pt x="936" y="100"/>
                    </a:lnTo>
                    <a:lnTo>
                      <a:pt x="916" y="98"/>
                    </a:lnTo>
                    <a:lnTo>
                      <a:pt x="916" y="98"/>
                    </a:lnTo>
                    <a:lnTo>
                      <a:pt x="896" y="98"/>
                    </a:lnTo>
                    <a:lnTo>
                      <a:pt x="884" y="100"/>
                    </a:lnTo>
                    <a:lnTo>
                      <a:pt x="876" y="102"/>
                    </a:lnTo>
                    <a:lnTo>
                      <a:pt x="874" y="104"/>
                    </a:lnTo>
                    <a:lnTo>
                      <a:pt x="874" y="106"/>
                    </a:lnTo>
                    <a:lnTo>
                      <a:pt x="876" y="112"/>
                    </a:lnTo>
                    <a:lnTo>
                      <a:pt x="884" y="118"/>
                    </a:lnTo>
                    <a:lnTo>
                      <a:pt x="914" y="138"/>
                    </a:lnTo>
                    <a:lnTo>
                      <a:pt x="914" y="138"/>
                    </a:lnTo>
                    <a:lnTo>
                      <a:pt x="926" y="146"/>
                    </a:lnTo>
                    <a:lnTo>
                      <a:pt x="928" y="148"/>
                    </a:lnTo>
                    <a:lnTo>
                      <a:pt x="928" y="150"/>
                    </a:lnTo>
                    <a:lnTo>
                      <a:pt x="922" y="150"/>
                    </a:lnTo>
                    <a:lnTo>
                      <a:pt x="912" y="148"/>
                    </a:lnTo>
                    <a:lnTo>
                      <a:pt x="900" y="148"/>
                    </a:lnTo>
                    <a:lnTo>
                      <a:pt x="888" y="148"/>
                    </a:lnTo>
                    <a:lnTo>
                      <a:pt x="884" y="148"/>
                    </a:lnTo>
                    <a:lnTo>
                      <a:pt x="882" y="150"/>
                    </a:lnTo>
                    <a:lnTo>
                      <a:pt x="882" y="154"/>
                    </a:lnTo>
                    <a:lnTo>
                      <a:pt x="884" y="158"/>
                    </a:lnTo>
                    <a:lnTo>
                      <a:pt x="884" y="158"/>
                    </a:lnTo>
                    <a:lnTo>
                      <a:pt x="886" y="160"/>
                    </a:lnTo>
                    <a:lnTo>
                      <a:pt x="886" y="162"/>
                    </a:lnTo>
                    <a:lnTo>
                      <a:pt x="878" y="160"/>
                    </a:lnTo>
                    <a:lnTo>
                      <a:pt x="866" y="156"/>
                    </a:lnTo>
                    <a:lnTo>
                      <a:pt x="850" y="150"/>
                    </a:lnTo>
                    <a:lnTo>
                      <a:pt x="834" y="148"/>
                    </a:lnTo>
                    <a:lnTo>
                      <a:pt x="824" y="148"/>
                    </a:lnTo>
                    <a:lnTo>
                      <a:pt x="814" y="148"/>
                    </a:lnTo>
                    <a:lnTo>
                      <a:pt x="806" y="152"/>
                    </a:lnTo>
                    <a:lnTo>
                      <a:pt x="796" y="156"/>
                    </a:lnTo>
                    <a:lnTo>
                      <a:pt x="788" y="164"/>
                    </a:lnTo>
                    <a:lnTo>
                      <a:pt x="782" y="172"/>
                    </a:lnTo>
                    <a:lnTo>
                      <a:pt x="782" y="172"/>
                    </a:lnTo>
                    <a:lnTo>
                      <a:pt x="770" y="190"/>
                    </a:lnTo>
                    <a:lnTo>
                      <a:pt x="772" y="180"/>
                    </a:lnTo>
                    <a:lnTo>
                      <a:pt x="776" y="168"/>
                    </a:lnTo>
                    <a:lnTo>
                      <a:pt x="776" y="154"/>
                    </a:lnTo>
                    <a:lnTo>
                      <a:pt x="774" y="138"/>
                    </a:lnTo>
                    <a:lnTo>
                      <a:pt x="772" y="132"/>
                    </a:lnTo>
                    <a:lnTo>
                      <a:pt x="766" y="124"/>
                    </a:lnTo>
                    <a:lnTo>
                      <a:pt x="766" y="124"/>
                    </a:lnTo>
                    <a:lnTo>
                      <a:pt x="756" y="114"/>
                    </a:lnTo>
                    <a:lnTo>
                      <a:pt x="746" y="108"/>
                    </a:lnTo>
                    <a:lnTo>
                      <a:pt x="732" y="108"/>
                    </a:lnTo>
                    <a:lnTo>
                      <a:pt x="716" y="110"/>
                    </a:lnTo>
                    <a:lnTo>
                      <a:pt x="672" y="120"/>
                    </a:lnTo>
                    <a:lnTo>
                      <a:pt x="640" y="126"/>
                    </a:lnTo>
                    <a:lnTo>
                      <a:pt x="598" y="130"/>
                    </a:lnTo>
                    <a:lnTo>
                      <a:pt x="598" y="130"/>
                    </a:lnTo>
                    <a:lnTo>
                      <a:pt x="558" y="136"/>
                    </a:lnTo>
                    <a:lnTo>
                      <a:pt x="526" y="140"/>
                    </a:lnTo>
                    <a:lnTo>
                      <a:pt x="502" y="146"/>
                    </a:lnTo>
                    <a:lnTo>
                      <a:pt x="484" y="152"/>
                    </a:lnTo>
                    <a:lnTo>
                      <a:pt x="472" y="156"/>
                    </a:lnTo>
                    <a:lnTo>
                      <a:pt x="466" y="164"/>
                    </a:lnTo>
                    <a:lnTo>
                      <a:pt x="466" y="166"/>
                    </a:lnTo>
                    <a:lnTo>
                      <a:pt x="466" y="170"/>
                    </a:lnTo>
                    <a:lnTo>
                      <a:pt x="470" y="176"/>
                    </a:lnTo>
                    <a:lnTo>
                      <a:pt x="470" y="176"/>
                    </a:lnTo>
                    <a:close/>
                  </a:path>
                </a:pathLst>
              </a:custGeom>
              <a:grpFill/>
              <a:ln w="6350">
                <a:noFill/>
                <a:round/>
                <a:headEnd/>
                <a:tailEnd/>
              </a:ln>
            </p:spPr>
            <p:txBody>
              <a:bodyPr/>
              <a:lstStyle/>
              <a:p>
                <a:endParaRPr lang="da-DK" b="1"/>
              </a:p>
            </p:txBody>
          </p:sp>
        </p:grpSp>
        <p:sp>
          <p:nvSpPr>
            <p:cNvPr id="12" name="Freeform 6134">
              <a:extLst>
                <a:ext uri="{FF2B5EF4-FFF2-40B4-BE49-F238E27FC236}">
                  <a16:creationId xmlns:a16="http://schemas.microsoft.com/office/drawing/2014/main" id="{9654C937-CB38-4983-9066-EB296E1C4B1A}"/>
                </a:ext>
              </a:extLst>
            </p:cNvPr>
            <p:cNvSpPr>
              <a:spLocks/>
            </p:cNvSpPr>
            <p:nvPr/>
          </p:nvSpPr>
          <p:spPr bwMode="auto">
            <a:xfrm>
              <a:off x="3956532" y="4207503"/>
              <a:ext cx="2678" cy="3224"/>
            </a:xfrm>
            <a:custGeom>
              <a:avLst/>
              <a:gdLst/>
              <a:ahLst/>
              <a:cxnLst>
                <a:cxn ang="0">
                  <a:pos x="2" y="8"/>
                </a:cxn>
                <a:cxn ang="0">
                  <a:pos x="2" y="8"/>
                </a:cxn>
                <a:cxn ang="0">
                  <a:pos x="4" y="8"/>
                </a:cxn>
                <a:cxn ang="0">
                  <a:pos x="6" y="4"/>
                </a:cxn>
                <a:cxn ang="0">
                  <a:pos x="6" y="2"/>
                </a:cxn>
                <a:cxn ang="0">
                  <a:pos x="6" y="0"/>
                </a:cxn>
                <a:cxn ang="0">
                  <a:pos x="6" y="0"/>
                </a:cxn>
                <a:cxn ang="0">
                  <a:pos x="4" y="2"/>
                </a:cxn>
                <a:cxn ang="0">
                  <a:pos x="2" y="4"/>
                </a:cxn>
                <a:cxn ang="0">
                  <a:pos x="0" y="6"/>
                </a:cxn>
                <a:cxn ang="0">
                  <a:pos x="2" y="8"/>
                </a:cxn>
                <a:cxn ang="0">
                  <a:pos x="2" y="8"/>
                </a:cxn>
              </a:cxnLst>
              <a:rect l="0" t="0" r="r" b="b"/>
              <a:pathLst>
                <a:path w="6" h="8">
                  <a:moveTo>
                    <a:pt x="2" y="8"/>
                  </a:moveTo>
                  <a:lnTo>
                    <a:pt x="2" y="8"/>
                  </a:lnTo>
                  <a:lnTo>
                    <a:pt x="4" y="8"/>
                  </a:lnTo>
                  <a:lnTo>
                    <a:pt x="6" y="4"/>
                  </a:lnTo>
                  <a:lnTo>
                    <a:pt x="6" y="2"/>
                  </a:lnTo>
                  <a:lnTo>
                    <a:pt x="6" y="0"/>
                  </a:lnTo>
                  <a:lnTo>
                    <a:pt x="6" y="0"/>
                  </a:lnTo>
                  <a:lnTo>
                    <a:pt x="4" y="2"/>
                  </a:lnTo>
                  <a:lnTo>
                    <a:pt x="2" y="4"/>
                  </a:lnTo>
                  <a:lnTo>
                    <a:pt x="0" y="6"/>
                  </a:lnTo>
                  <a:lnTo>
                    <a:pt x="2" y="8"/>
                  </a:lnTo>
                  <a:lnTo>
                    <a:pt x="2" y="8"/>
                  </a:lnTo>
                  <a:close/>
                </a:path>
              </a:pathLst>
            </a:custGeom>
            <a:grpFill/>
            <a:ln w="6350">
              <a:noFill/>
              <a:round/>
              <a:headEnd/>
              <a:tailEnd/>
            </a:ln>
          </p:spPr>
          <p:txBody>
            <a:bodyPr/>
            <a:lstStyle/>
            <a:p>
              <a:endParaRPr lang="da-DK" b="1"/>
            </a:p>
          </p:txBody>
        </p:sp>
        <p:sp>
          <p:nvSpPr>
            <p:cNvPr id="13" name="Freeform 6135">
              <a:extLst>
                <a:ext uri="{FF2B5EF4-FFF2-40B4-BE49-F238E27FC236}">
                  <a16:creationId xmlns:a16="http://schemas.microsoft.com/office/drawing/2014/main" id="{7C6AC275-D46E-4459-925C-FD74D6B899D0}"/>
                </a:ext>
              </a:extLst>
            </p:cNvPr>
            <p:cNvSpPr>
              <a:spLocks/>
            </p:cNvSpPr>
            <p:nvPr/>
          </p:nvSpPr>
          <p:spPr bwMode="auto">
            <a:xfrm>
              <a:off x="3960208" y="4202250"/>
              <a:ext cx="1116" cy="1007"/>
            </a:xfrm>
            <a:custGeom>
              <a:avLst/>
              <a:gdLst/>
              <a:ahLst/>
              <a:cxnLst>
                <a:cxn ang="0">
                  <a:pos x="0" y="4"/>
                </a:cxn>
                <a:cxn ang="0">
                  <a:pos x="0" y="4"/>
                </a:cxn>
                <a:cxn ang="0">
                  <a:pos x="2" y="4"/>
                </a:cxn>
                <a:cxn ang="0">
                  <a:pos x="4" y="2"/>
                </a:cxn>
                <a:cxn ang="0">
                  <a:pos x="4" y="0"/>
                </a:cxn>
                <a:cxn ang="0">
                  <a:pos x="4" y="0"/>
                </a:cxn>
                <a:cxn ang="0">
                  <a:pos x="2" y="0"/>
                </a:cxn>
                <a:cxn ang="0">
                  <a:pos x="0" y="0"/>
                </a:cxn>
                <a:cxn ang="0">
                  <a:pos x="0" y="2"/>
                </a:cxn>
                <a:cxn ang="0">
                  <a:pos x="0" y="4"/>
                </a:cxn>
                <a:cxn ang="0">
                  <a:pos x="0" y="4"/>
                </a:cxn>
              </a:cxnLst>
              <a:rect l="0" t="0" r="r" b="b"/>
              <a:pathLst>
                <a:path w="4" h="4">
                  <a:moveTo>
                    <a:pt x="0" y="4"/>
                  </a:moveTo>
                  <a:lnTo>
                    <a:pt x="0" y="4"/>
                  </a:lnTo>
                  <a:lnTo>
                    <a:pt x="2" y="4"/>
                  </a:lnTo>
                  <a:lnTo>
                    <a:pt x="4" y="2"/>
                  </a:lnTo>
                  <a:lnTo>
                    <a:pt x="4" y="0"/>
                  </a:lnTo>
                  <a:lnTo>
                    <a:pt x="4" y="0"/>
                  </a:lnTo>
                  <a:lnTo>
                    <a:pt x="2" y="0"/>
                  </a:lnTo>
                  <a:lnTo>
                    <a:pt x="0" y="0"/>
                  </a:lnTo>
                  <a:lnTo>
                    <a:pt x="0" y="2"/>
                  </a:lnTo>
                  <a:lnTo>
                    <a:pt x="0" y="4"/>
                  </a:lnTo>
                  <a:lnTo>
                    <a:pt x="0" y="4"/>
                  </a:lnTo>
                  <a:close/>
                </a:path>
              </a:pathLst>
            </a:custGeom>
            <a:grpFill/>
            <a:ln w="6350">
              <a:noFill/>
              <a:round/>
              <a:headEnd/>
              <a:tailEnd/>
            </a:ln>
          </p:spPr>
          <p:txBody>
            <a:bodyPr/>
            <a:lstStyle/>
            <a:p>
              <a:endParaRPr lang="da-DK" b="1"/>
            </a:p>
          </p:txBody>
        </p:sp>
        <p:sp>
          <p:nvSpPr>
            <p:cNvPr id="14" name="Freeform 6136">
              <a:extLst>
                <a:ext uri="{FF2B5EF4-FFF2-40B4-BE49-F238E27FC236}">
                  <a16:creationId xmlns:a16="http://schemas.microsoft.com/office/drawing/2014/main" id="{919B1C72-6B7C-4A2F-AF89-06620450FF5A}"/>
                </a:ext>
              </a:extLst>
            </p:cNvPr>
            <p:cNvSpPr>
              <a:spLocks/>
            </p:cNvSpPr>
            <p:nvPr/>
          </p:nvSpPr>
          <p:spPr bwMode="auto">
            <a:xfrm>
              <a:off x="3951969" y="4201861"/>
              <a:ext cx="2678" cy="3224"/>
            </a:xfrm>
            <a:custGeom>
              <a:avLst/>
              <a:gdLst/>
              <a:ahLst/>
              <a:cxnLst>
                <a:cxn ang="0">
                  <a:pos x="6" y="2"/>
                </a:cxn>
                <a:cxn ang="0">
                  <a:pos x="6" y="2"/>
                </a:cxn>
                <a:cxn ang="0">
                  <a:pos x="4" y="0"/>
                </a:cxn>
                <a:cxn ang="0">
                  <a:pos x="0" y="2"/>
                </a:cxn>
                <a:cxn ang="0">
                  <a:pos x="0" y="6"/>
                </a:cxn>
                <a:cxn ang="0">
                  <a:pos x="0" y="8"/>
                </a:cxn>
                <a:cxn ang="0">
                  <a:pos x="0" y="8"/>
                </a:cxn>
                <a:cxn ang="0">
                  <a:pos x="4" y="6"/>
                </a:cxn>
                <a:cxn ang="0">
                  <a:pos x="6" y="4"/>
                </a:cxn>
                <a:cxn ang="0">
                  <a:pos x="6" y="2"/>
                </a:cxn>
                <a:cxn ang="0">
                  <a:pos x="6" y="2"/>
                </a:cxn>
              </a:cxnLst>
              <a:rect l="0" t="0" r="r" b="b"/>
              <a:pathLst>
                <a:path w="6" h="8">
                  <a:moveTo>
                    <a:pt x="6" y="2"/>
                  </a:moveTo>
                  <a:lnTo>
                    <a:pt x="6" y="2"/>
                  </a:lnTo>
                  <a:lnTo>
                    <a:pt x="4" y="0"/>
                  </a:lnTo>
                  <a:lnTo>
                    <a:pt x="0" y="2"/>
                  </a:lnTo>
                  <a:lnTo>
                    <a:pt x="0" y="6"/>
                  </a:lnTo>
                  <a:lnTo>
                    <a:pt x="0" y="8"/>
                  </a:lnTo>
                  <a:lnTo>
                    <a:pt x="0" y="8"/>
                  </a:lnTo>
                  <a:lnTo>
                    <a:pt x="4" y="6"/>
                  </a:lnTo>
                  <a:lnTo>
                    <a:pt x="6" y="4"/>
                  </a:lnTo>
                  <a:lnTo>
                    <a:pt x="6" y="2"/>
                  </a:lnTo>
                  <a:lnTo>
                    <a:pt x="6" y="2"/>
                  </a:lnTo>
                  <a:close/>
                </a:path>
              </a:pathLst>
            </a:custGeom>
            <a:grpFill/>
            <a:ln w="6350">
              <a:noFill/>
              <a:round/>
              <a:headEnd/>
              <a:tailEnd/>
            </a:ln>
          </p:spPr>
          <p:txBody>
            <a:bodyPr/>
            <a:lstStyle/>
            <a:p>
              <a:endParaRPr lang="da-DK" b="1"/>
            </a:p>
          </p:txBody>
        </p:sp>
        <p:sp>
          <p:nvSpPr>
            <p:cNvPr id="15" name="Freeform 6138">
              <a:extLst>
                <a:ext uri="{FF2B5EF4-FFF2-40B4-BE49-F238E27FC236}">
                  <a16:creationId xmlns:a16="http://schemas.microsoft.com/office/drawing/2014/main" id="{EDD54EC6-1853-45A3-90E5-DE4DBE409FA0}"/>
                </a:ext>
              </a:extLst>
            </p:cNvPr>
            <p:cNvSpPr>
              <a:spLocks/>
            </p:cNvSpPr>
            <p:nvPr/>
          </p:nvSpPr>
          <p:spPr bwMode="auto">
            <a:xfrm>
              <a:off x="3952965" y="4209874"/>
              <a:ext cx="1785" cy="2418"/>
            </a:xfrm>
            <a:custGeom>
              <a:avLst/>
              <a:gdLst/>
              <a:ahLst/>
              <a:cxnLst>
                <a:cxn ang="0">
                  <a:pos x="2" y="0"/>
                </a:cxn>
                <a:cxn ang="0">
                  <a:pos x="2" y="0"/>
                </a:cxn>
                <a:cxn ang="0">
                  <a:pos x="0" y="0"/>
                </a:cxn>
                <a:cxn ang="0">
                  <a:pos x="0" y="2"/>
                </a:cxn>
                <a:cxn ang="0">
                  <a:pos x="0" y="4"/>
                </a:cxn>
                <a:cxn ang="0">
                  <a:pos x="2" y="6"/>
                </a:cxn>
                <a:cxn ang="0">
                  <a:pos x="2" y="6"/>
                </a:cxn>
                <a:cxn ang="0">
                  <a:pos x="4" y="6"/>
                </a:cxn>
                <a:cxn ang="0">
                  <a:pos x="4" y="4"/>
                </a:cxn>
                <a:cxn ang="0">
                  <a:pos x="4" y="2"/>
                </a:cxn>
                <a:cxn ang="0">
                  <a:pos x="2" y="0"/>
                </a:cxn>
                <a:cxn ang="0">
                  <a:pos x="2" y="0"/>
                </a:cxn>
              </a:cxnLst>
              <a:rect l="0" t="0" r="r" b="b"/>
              <a:pathLst>
                <a:path w="4" h="6">
                  <a:moveTo>
                    <a:pt x="2" y="0"/>
                  </a:moveTo>
                  <a:lnTo>
                    <a:pt x="2" y="0"/>
                  </a:lnTo>
                  <a:lnTo>
                    <a:pt x="0" y="0"/>
                  </a:lnTo>
                  <a:lnTo>
                    <a:pt x="0" y="2"/>
                  </a:lnTo>
                  <a:lnTo>
                    <a:pt x="0" y="4"/>
                  </a:lnTo>
                  <a:lnTo>
                    <a:pt x="2" y="6"/>
                  </a:lnTo>
                  <a:lnTo>
                    <a:pt x="2" y="6"/>
                  </a:lnTo>
                  <a:lnTo>
                    <a:pt x="4" y="6"/>
                  </a:lnTo>
                  <a:lnTo>
                    <a:pt x="4" y="4"/>
                  </a:lnTo>
                  <a:lnTo>
                    <a:pt x="4" y="2"/>
                  </a:lnTo>
                  <a:lnTo>
                    <a:pt x="2" y="0"/>
                  </a:lnTo>
                  <a:lnTo>
                    <a:pt x="2" y="0"/>
                  </a:lnTo>
                  <a:close/>
                </a:path>
              </a:pathLst>
            </a:custGeom>
            <a:grpFill/>
            <a:ln w="6350">
              <a:noFill/>
              <a:round/>
              <a:headEnd/>
              <a:tailEnd/>
            </a:ln>
          </p:spPr>
          <p:txBody>
            <a:bodyPr/>
            <a:lstStyle/>
            <a:p>
              <a:endParaRPr lang="da-DK" b="1"/>
            </a:p>
          </p:txBody>
        </p:sp>
        <p:sp>
          <p:nvSpPr>
            <p:cNvPr id="16" name="Freeform 6144">
              <a:extLst>
                <a:ext uri="{FF2B5EF4-FFF2-40B4-BE49-F238E27FC236}">
                  <a16:creationId xmlns:a16="http://schemas.microsoft.com/office/drawing/2014/main" id="{2D267426-02F1-4CB7-B04B-C9D00C206979}"/>
                </a:ext>
              </a:extLst>
            </p:cNvPr>
            <p:cNvSpPr>
              <a:spLocks/>
            </p:cNvSpPr>
            <p:nvPr/>
          </p:nvSpPr>
          <p:spPr bwMode="auto">
            <a:xfrm>
              <a:off x="3950141" y="4196164"/>
              <a:ext cx="3572" cy="2418"/>
            </a:xfrm>
            <a:custGeom>
              <a:avLst/>
              <a:gdLst/>
              <a:ahLst/>
              <a:cxnLst>
                <a:cxn ang="0">
                  <a:pos x="8" y="2"/>
                </a:cxn>
                <a:cxn ang="0">
                  <a:pos x="8" y="2"/>
                </a:cxn>
                <a:cxn ang="0">
                  <a:pos x="8" y="0"/>
                </a:cxn>
                <a:cxn ang="0">
                  <a:pos x="6" y="0"/>
                </a:cxn>
                <a:cxn ang="0">
                  <a:pos x="4" y="0"/>
                </a:cxn>
                <a:cxn ang="0">
                  <a:pos x="0" y="2"/>
                </a:cxn>
                <a:cxn ang="0">
                  <a:pos x="0" y="4"/>
                </a:cxn>
                <a:cxn ang="0">
                  <a:pos x="0" y="6"/>
                </a:cxn>
                <a:cxn ang="0">
                  <a:pos x="0" y="6"/>
                </a:cxn>
                <a:cxn ang="0">
                  <a:pos x="4" y="6"/>
                </a:cxn>
                <a:cxn ang="0">
                  <a:pos x="8" y="2"/>
                </a:cxn>
                <a:cxn ang="0">
                  <a:pos x="8" y="2"/>
                </a:cxn>
              </a:cxnLst>
              <a:rect l="0" t="0" r="r" b="b"/>
              <a:pathLst>
                <a:path w="8" h="6">
                  <a:moveTo>
                    <a:pt x="8" y="2"/>
                  </a:moveTo>
                  <a:lnTo>
                    <a:pt x="8" y="2"/>
                  </a:lnTo>
                  <a:lnTo>
                    <a:pt x="8" y="0"/>
                  </a:lnTo>
                  <a:lnTo>
                    <a:pt x="6" y="0"/>
                  </a:lnTo>
                  <a:lnTo>
                    <a:pt x="4" y="0"/>
                  </a:lnTo>
                  <a:lnTo>
                    <a:pt x="0" y="2"/>
                  </a:lnTo>
                  <a:lnTo>
                    <a:pt x="0" y="4"/>
                  </a:lnTo>
                  <a:lnTo>
                    <a:pt x="0" y="6"/>
                  </a:lnTo>
                  <a:lnTo>
                    <a:pt x="0" y="6"/>
                  </a:lnTo>
                  <a:lnTo>
                    <a:pt x="4" y="6"/>
                  </a:lnTo>
                  <a:lnTo>
                    <a:pt x="8" y="2"/>
                  </a:lnTo>
                  <a:lnTo>
                    <a:pt x="8" y="2"/>
                  </a:lnTo>
                  <a:close/>
                </a:path>
              </a:pathLst>
            </a:custGeom>
            <a:grpFill/>
            <a:ln w="6350">
              <a:noFill/>
              <a:round/>
              <a:headEnd/>
              <a:tailEnd/>
            </a:ln>
          </p:spPr>
          <p:txBody>
            <a:bodyPr/>
            <a:lstStyle/>
            <a:p>
              <a:endParaRPr lang="da-DK" b="1"/>
            </a:p>
          </p:txBody>
        </p:sp>
        <p:sp>
          <p:nvSpPr>
            <p:cNvPr id="17" name="Freeform 6149">
              <a:extLst>
                <a:ext uri="{FF2B5EF4-FFF2-40B4-BE49-F238E27FC236}">
                  <a16:creationId xmlns:a16="http://schemas.microsoft.com/office/drawing/2014/main" id="{6F479DBB-6F10-4157-8541-19770BFD715E}"/>
                </a:ext>
              </a:extLst>
            </p:cNvPr>
            <p:cNvSpPr>
              <a:spLocks/>
            </p:cNvSpPr>
            <p:nvPr/>
          </p:nvSpPr>
          <p:spPr bwMode="auto">
            <a:xfrm>
              <a:off x="3945656" y="4202169"/>
              <a:ext cx="2232" cy="1007"/>
            </a:xfrm>
            <a:custGeom>
              <a:avLst/>
              <a:gdLst/>
              <a:ahLst/>
              <a:cxnLst>
                <a:cxn ang="0">
                  <a:pos x="0" y="4"/>
                </a:cxn>
                <a:cxn ang="0">
                  <a:pos x="0" y="4"/>
                </a:cxn>
                <a:cxn ang="0">
                  <a:pos x="2" y="4"/>
                </a:cxn>
                <a:cxn ang="0">
                  <a:pos x="6" y="2"/>
                </a:cxn>
                <a:cxn ang="0">
                  <a:pos x="6" y="2"/>
                </a:cxn>
                <a:cxn ang="0">
                  <a:pos x="6" y="0"/>
                </a:cxn>
                <a:cxn ang="0">
                  <a:pos x="2" y="2"/>
                </a:cxn>
                <a:cxn ang="0">
                  <a:pos x="0" y="2"/>
                </a:cxn>
                <a:cxn ang="0">
                  <a:pos x="0" y="4"/>
                </a:cxn>
                <a:cxn ang="0">
                  <a:pos x="0" y="4"/>
                </a:cxn>
              </a:cxnLst>
              <a:rect l="0" t="0" r="r" b="b"/>
              <a:pathLst>
                <a:path w="6" h="4">
                  <a:moveTo>
                    <a:pt x="0" y="4"/>
                  </a:moveTo>
                  <a:lnTo>
                    <a:pt x="0" y="4"/>
                  </a:lnTo>
                  <a:lnTo>
                    <a:pt x="2" y="4"/>
                  </a:lnTo>
                  <a:lnTo>
                    <a:pt x="6" y="2"/>
                  </a:lnTo>
                  <a:lnTo>
                    <a:pt x="6" y="2"/>
                  </a:lnTo>
                  <a:lnTo>
                    <a:pt x="6" y="0"/>
                  </a:lnTo>
                  <a:lnTo>
                    <a:pt x="2" y="2"/>
                  </a:lnTo>
                  <a:lnTo>
                    <a:pt x="0" y="2"/>
                  </a:lnTo>
                  <a:lnTo>
                    <a:pt x="0" y="4"/>
                  </a:lnTo>
                  <a:lnTo>
                    <a:pt x="0" y="4"/>
                  </a:lnTo>
                  <a:close/>
                </a:path>
              </a:pathLst>
            </a:custGeom>
            <a:grpFill/>
            <a:ln w="6350">
              <a:noFill/>
              <a:round/>
              <a:headEnd/>
              <a:tailEnd/>
            </a:ln>
          </p:spPr>
          <p:txBody>
            <a:bodyPr/>
            <a:lstStyle/>
            <a:p>
              <a:endParaRPr lang="da-DK" b="1"/>
            </a:p>
          </p:txBody>
        </p:sp>
        <p:sp>
          <p:nvSpPr>
            <p:cNvPr id="18" name="Freeform 6150">
              <a:extLst>
                <a:ext uri="{FF2B5EF4-FFF2-40B4-BE49-F238E27FC236}">
                  <a16:creationId xmlns:a16="http://schemas.microsoft.com/office/drawing/2014/main" id="{A4C0EB54-44AA-424E-B8F9-C902C866C026}"/>
                </a:ext>
              </a:extLst>
            </p:cNvPr>
            <p:cNvSpPr>
              <a:spLocks/>
            </p:cNvSpPr>
            <p:nvPr/>
          </p:nvSpPr>
          <p:spPr bwMode="auto">
            <a:xfrm>
              <a:off x="3947487" y="4207726"/>
              <a:ext cx="2678" cy="1612"/>
            </a:xfrm>
            <a:custGeom>
              <a:avLst/>
              <a:gdLst/>
              <a:ahLst/>
              <a:cxnLst>
                <a:cxn ang="0">
                  <a:pos x="4" y="0"/>
                </a:cxn>
                <a:cxn ang="0">
                  <a:pos x="4" y="0"/>
                </a:cxn>
                <a:cxn ang="0">
                  <a:pos x="2" y="2"/>
                </a:cxn>
                <a:cxn ang="0">
                  <a:pos x="0" y="2"/>
                </a:cxn>
                <a:cxn ang="0">
                  <a:pos x="2" y="4"/>
                </a:cxn>
                <a:cxn ang="0">
                  <a:pos x="4" y="4"/>
                </a:cxn>
                <a:cxn ang="0">
                  <a:pos x="4" y="4"/>
                </a:cxn>
                <a:cxn ang="0">
                  <a:pos x="6" y="2"/>
                </a:cxn>
                <a:cxn ang="0">
                  <a:pos x="6" y="2"/>
                </a:cxn>
                <a:cxn ang="0">
                  <a:pos x="4" y="0"/>
                </a:cxn>
                <a:cxn ang="0">
                  <a:pos x="4" y="0"/>
                </a:cxn>
              </a:cxnLst>
              <a:rect l="0" t="0" r="r" b="b"/>
              <a:pathLst>
                <a:path w="6" h="4">
                  <a:moveTo>
                    <a:pt x="4" y="0"/>
                  </a:moveTo>
                  <a:lnTo>
                    <a:pt x="4" y="0"/>
                  </a:lnTo>
                  <a:lnTo>
                    <a:pt x="2" y="2"/>
                  </a:lnTo>
                  <a:lnTo>
                    <a:pt x="0" y="2"/>
                  </a:lnTo>
                  <a:lnTo>
                    <a:pt x="2" y="4"/>
                  </a:lnTo>
                  <a:lnTo>
                    <a:pt x="4" y="4"/>
                  </a:lnTo>
                  <a:lnTo>
                    <a:pt x="4" y="4"/>
                  </a:lnTo>
                  <a:lnTo>
                    <a:pt x="6" y="2"/>
                  </a:lnTo>
                  <a:lnTo>
                    <a:pt x="6" y="2"/>
                  </a:lnTo>
                  <a:lnTo>
                    <a:pt x="4" y="0"/>
                  </a:lnTo>
                  <a:lnTo>
                    <a:pt x="4" y="0"/>
                  </a:lnTo>
                  <a:close/>
                </a:path>
              </a:pathLst>
            </a:custGeom>
            <a:grpFill/>
            <a:ln w="6350">
              <a:noFill/>
              <a:round/>
              <a:headEnd/>
              <a:tailEnd/>
            </a:ln>
          </p:spPr>
          <p:txBody>
            <a:bodyPr/>
            <a:lstStyle/>
            <a:p>
              <a:endParaRPr lang="da-DK" b="1"/>
            </a:p>
          </p:txBody>
        </p:sp>
      </p:grpSp>
      <p:sp>
        <p:nvSpPr>
          <p:cNvPr id="2" name="矩形 1">
            <a:extLst>
              <a:ext uri="{FF2B5EF4-FFF2-40B4-BE49-F238E27FC236}">
                <a16:creationId xmlns:a16="http://schemas.microsoft.com/office/drawing/2014/main" id="{835422EF-132F-534A-9E38-BE3EABFFCD14}"/>
              </a:ext>
            </a:extLst>
          </p:cNvPr>
          <p:cNvSpPr/>
          <p:nvPr/>
        </p:nvSpPr>
        <p:spPr>
          <a:xfrm>
            <a:off x="373481" y="337153"/>
            <a:ext cx="7765844" cy="1877437"/>
          </a:xfrm>
          <a:prstGeom prst="rect">
            <a:avLst/>
          </a:prstGeom>
        </p:spPr>
        <p:txBody>
          <a:bodyPr wrap="none">
            <a:spAutoFit/>
          </a:bodyPr>
          <a:lstStyle/>
          <a:p>
            <a:r>
              <a:rPr kumimoji="1" lang="en-US" altLang="zh-TW" sz="72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01 </a:t>
            </a:r>
            <a:r>
              <a:rPr kumimoji="1" lang="zh-TW" altLang="en-US" sz="4400" b="1" dirty="0">
                <a:latin typeface="Microsoft YaHei" panose="020B0503020204020204" pitchFamily="34" charset="-122"/>
                <a:ea typeface="Microsoft YaHei" panose="020B0503020204020204" pitchFamily="34" charset="-122"/>
              </a:rPr>
              <a:t>為什麼要使用課程地圖？</a:t>
            </a:r>
            <a:endParaRPr kumimoji="1" lang="en-US" altLang="zh-TW" sz="4400" b="1" dirty="0">
              <a:latin typeface="Microsoft YaHei" panose="020B0503020204020204" pitchFamily="34" charset="-122"/>
              <a:ea typeface="Microsoft YaHei" panose="020B0503020204020204" pitchFamily="34" charset="-122"/>
            </a:endParaRPr>
          </a:p>
          <a:p>
            <a:endParaRPr kumimoji="1" lang="en-US" altLang="zh-TW" sz="4400" b="1" dirty="0">
              <a:solidFill>
                <a:schemeClr val="accent2">
                  <a:lumMod val="75000"/>
                </a:schemeClr>
              </a:solidFill>
              <a:latin typeface="Microsoft YaHei" panose="020B0503020204020204" pitchFamily="34" charset="-122"/>
              <a:ea typeface="Microsoft YaHei" panose="020B0503020204020204" pitchFamily="34" charset="-122"/>
            </a:endParaRPr>
          </a:p>
        </p:txBody>
      </p:sp>
      <p:pic>
        <p:nvPicPr>
          <p:cNvPr id="188" name="圖片 187">
            <a:extLst>
              <a:ext uri="{FF2B5EF4-FFF2-40B4-BE49-F238E27FC236}">
                <a16:creationId xmlns:a16="http://schemas.microsoft.com/office/drawing/2014/main" id="{45C38231-7A69-C148-9627-CD08E241AD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95313" l="9961" r="89844">
                        <a14:foregroundMark x1="46680" y1="54297" x2="45703" y2="91406"/>
                        <a14:foregroundMark x1="69336" y1="20508" x2="69336" y2="20508"/>
                        <a14:foregroundMark x1="61719" y1="15430" x2="74414" y2="23438"/>
                        <a14:foregroundMark x1="64844" y1="12305" x2="73438" y2="16992"/>
                        <a14:foregroundMark x1="61719" y1="21875" x2="68359" y2="25977"/>
                        <a14:foregroundMark x1="59766" y1="17383" x2="61719" y2="25000"/>
                        <a14:foregroundMark x1="49219" y1="45313" x2="50586" y2="64453"/>
                      </a14:backgroundRemoval>
                    </a14:imgEffect>
                  </a14:imgLayer>
                </a14:imgProps>
              </a:ext>
            </a:extLst>
          </a:blip>
          <a:stretch>
            <a:fillRect/>
          </a:stretch>
        </p:blipFill>
        <p:spPr>
          <a:xfrm>
            <a:off x="3388433" y="2020956"/>
            <a:ext cx="4763668" cy="4763668"/>
          </a:xfrm>
          <a:prstGeom prst="rect">
            <a:avLst/>
          </a:prstGeom>
        </p:spPr>
      </p:pic>
      <p:sp>
        <p:nvSpPr>
          <p:cNvPr id="189" name="橢圓圖說文字 188">
            <a:extLst>
              <a:ext uri="{FF2B5EF4-FFF2-40B4-BE49-F238E27FC236}">
                <a16:creationId xmlns:a16="http://schemas.microsoft.com/office/drawing/2014/main" id="{69944A09-3228-AF4B-9B60-CD64CB2891C8}"/>
              </a:ext>
            </a:extLst>
          </p:cNvPr>
          <p:cNvSpPr/>
          <p:nvPr/>
        </p:nvSpPr>
        <p:spPr>
          <a:xfrm>
            <a:off x="7421112" y="2053988"/>
            <a:ext cx="3752690" cy="3407132"/>
          </a:xfrm>
          <a:prstGeom prst="wedgeEllipseCallout">
            <a:avLst>
              <a:gd name="adj1" fmla="val -76024"/>
              <a:gd name="adj2" fmla="val 23775"/>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zh-TW" altLang="en-US" sz="3200" b="1" dirty="0">
                <a:solidFill>
                  <a:schemeClr val="tx1">
                    <a:lumMod val="95000"/>
                    <a:lumOff val="5000"/>
                  </a:schemeClr>
                </a:solidFill>
                <a:latin typeface="Microsoft YaHei" panose="020B0503020204020204" pitchFamily="34" charset="-122"/>
                <a:ea typeface="Microsoft YaHei" panose="020B0503020204020204" pitchFamily="34" charset="-122"/>
              </a:rPr>
              <a:t>課程改革</a:t>
            </a:r>
            <a:r>
              <a:rPr lang="zh-TW" altLang="en-US" sz="3200" b="1" dirty="0">
                <a:solidFill>
                  <a:srgbClr val="C00000"/>
                </a:solidFill>
                <a:latin typeface="Microsoft YaHei" panose="020B0503020204020204" pitchFamily="34" charset="-122"/>
                <a:ea typeface="Microsoft YaHei" panose="020B0503020204020204" pitchFamily="34" charset="-122"/>
              </a:rPr>
              <a:t>若有如地圖般的資訊，制訂決策或落實政策</a:t>
            </a:r>
            <a:r>
              <a:rPr lang="zh-TW" altLang="en-US" sz="3200" b="1" dirty="0">
                <a:solidFill>
                  <a:schemeClr val="tx1">
                    <a:lumMod val="95000"/>
                    <a:lumOff val="5000"/>
                  </a:schemeClr>
                </a:solidFill>
                <a:latin typeface="Microsoft YaHei" panose="020B0503020204020204" pitchFamily="34" charset="-122"/>
                <a:ea typeface="Microsoft YaHei" panose="020B0503020204020204" pitchFamily="34" charset="-122"/>
              </a:rPr>
              <a:t>，才能有所依循。</a:t>
            </a:r>
          </a:p>
        </p:txBody>
      </p:sp>
      <p:sp>
        <p:nvSpPr>
          <p:cNvPr id="190" name="橢圓圖說文字 189">
            <a:extLst>
              <a:ext uri="{FF2B5EF4-FFF2-40B4-BE49-F238E27FC236}">
                <a16:creationId xmlns:a16="http://schemas.microsoft.com/office/drawing/2014/main" id="{C881B9B8-C63D-614C-B42D-92A443834695}"/>
              </a:ext>
            </a:extLst>
          </p:cNvPr>
          <p:cNvSpPr/>
          <p:nvPr/>
        </p:nvSpPr>
        <p:spPr>
          <a:xfrm>
            <a:off x="1177882" y="2362374"/>
            <a:ext cx="2720592" cy="2706066"/>
          </a:xfrm>
          <a:prstGeom prst="wedgeEllipseCallout">
            <a:avLst>
              <a:gd name="adj1" fmla="val 80119"/>
              <a:gd name="adj2" fmla="val 4979"/>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zh-TW" altLang="en-US" sz="3200" b="1" dirty="0">
                <a:solidFill>
                  <a:schemeClr val="tx1">
                    <a:lumMod val="95000"/>
                    <a:lumOff val="5000"/>
                  </a:schemeClr>
                </a:solidFill>
                <a:latin typeface="Microsoft YaHei" panose="020B0503020204020204" pitchFamily="34" charset="-122"/>
                <a:ea typeface="Microsoft YaHei" panose="020B0503020204020204" pitchFamily="34" charset="-122"/>
              </a:rPr>
              <a:t>素養導向的課程會帶我去哪呢？</a:t>
            </a:r>
          </a:p>
        </p:txBody>
      </p:sp>
    </p:spTree>
    <p:extLst>
      <p:ext uri="{BB962C8B-B14F-4D97-AF65-F5344CB8AC3E}">
        <p14:creationId xmlns:p14="http://schemas.microsoft.com/office/powerpoint/2010/main" val="1682085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7EC534-F1C0-9740-A720-344D0807B809}"/>
              </a:ext>
            </a:extLst>
          </p:cNvPr>
          <p:cNvSpPr>
            <a:spLocks noGrp="1"/>
          </p:cNvSpPr>
          <p:nvPr>
            <p:ph type="title"/>
          </p:nvPr>
        </p:nvSpPr>
        <p:spPr>
          <a:xfrm>
            <a:off x="505000" y="97209"/>
            <a:ext cx="9936667" cy="1325563"/>
          </a:xfrm>
        </p:spPr>
        <p:txBody>
          <a:body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5" name="文字方塊 4">
            <a:extLst>
              <a:ext uri="{FF2B5EF4-FFF2-40B4-BE49-F238E27FC236}">
                <a16:creationId xmlns:a16="http://schemas.microsoft.com/office/drawing/2014/main" id="{62286891-1E71-774F-AD4E-91404F4A5553}"/>
              </a:ext>
            </a:extLst>
          </p:cNvPr>
          <p:cNvSpPr txBox="1"/>
          <p:nvPr/>
        </p:nvSpPr>
        <p:spPr>
          <a:xfrm>
            <a:off x="513609" y="1086833"/>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8" name="文字方塊 7">
            <a:extLst>
              <a:ext uri="{FF2B5EF4-FFF2-40B4-BE49-F238E27FC236}">
                <a16:creationId xmlns:a16="http://schemas.microsoft.com/office/drawing/2014/main" id="{65AA1384-9356-754C-94DD-67B4FE4AB40A}"/>
              </a:ext>
            </a:extLst>
          </p:cNvPr>
          <p:cNvSpPr txBox="1"/>
          <p:nvPr/>
        </p:nvSpPr>
        <p:spPr>
          <a:xfrm>
            <a:off x="404456" y="1517749"/>
            <a:ext cx="6070472" cy="662489"/>
          </a:xfrm>
          <a:prstGeom prst="rect">
            <a:avLst/>
          </a:prstGeom>
          <a:noFill/>
        </p:spPr>
        <p:txBody>
          <a:bodyPr wrap="square" rtlCol="0">
            <a:spAutoFit/>
          </a:bodyPr>
          <a:lstStyle/>
          <a:p>
            <a:pPr>
              <a:lnSpc>
                <a:spcPct val="150000"/>
              </a:lnSpc>
            </a:pPr>
            <a:r>
              <a:rPr kumimoji="1" lang="zh-TW" altLang="en-US" sz="2800" dirty="0">
                <a:latin typeface="Microsoft YaHei" panose="020B0503020204020204" pitchFamily="34" charset="-122"/>
                <a:ea typeface="Microsoft YaHei" panose="020B0503020204020204" pitchFamily="34" charset="-122"/>
              </a:rPr>
              <a:t>三、研擬單元的重要／核心問題</a:t>
            </a:r>
            <a:endParaRPr kumimoji="1" lang="zh-TW" altLang="en-US" sz="2800" dirty="0">
              <a:solidFill>
                <a:srgbClr val="0070C0"/>
              </a:solidFill>
              <a:latin typeface="Microsoft YaHei" panose="020B0503020204020204" pitchFamily="34" charset="-122"/>
              <a:ea typeface="Microsoft YaHei" panose="020B0503020204020204" pitchFamily="34" charset="-122"/>
            </a:endParaRPr>
          </a:p>
        </p:txBody>
      </p:sp>
      <p:sp>
        <p:nvSpPr>
          <p:cNvPr id="9" name="文字方塊 8">
            <a:extLst>
              <a:ext uri="{FF2B5EF4-FFF2-40B4-BE49-F238E27FC236}">
                <a16:creationId xmlns:a16="http://schemas.microsoft.com/office/drawing/2014/main" id="{35B11CC3-2E9B-594B-ACA0-ABCF8A299FE5}"/>
              </a:ext>
            </a:extLst>
          </p:cNvPr>
          <p:cNvSpPr txBox="1"/>
          <p:nvPr/>
        </p:nvSpPr>
        <p:spPr>
          <a:xfrm>
            <a:off x="8090452" y="97209"/>
            <a:ext cx="4559150" cy="461665"/>
          </a:xfrm>
          <a:prstGeom prst="rect">
            <a:avLst/>
          </a:prstGeom>
          <a:noFill/>
        </p:spPr>
        <p:txBody>
          <a:bodyPr wrap="square" rtlCol="0">
            <a:spAutoFit/>
          </a:bodyPr>
          <a:lstStyle/>
          <a:p>
            <a:r>
              <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rPr>
              <a:t>整理自甄曉蘭教授工作坊</a:t>
            </a:r>
            <a:r>
              <a:rPr kumimoji="1" lang="en-US" altLang="zh-TW" sz="2400" dirty="0">
                <a:solidFill>
                  <a:schemeClr val="bg1">
                    <a:lumMod val="50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endParaRPr>
          </a:p>
        </p:txBody>
      </p:sp>
      <p:sp>
        <p:nvSpPr>
          <p:cNvPr id="10" name="內容版面配置區 2">
            <a:extLst>
              <a:ext uri="{FF2B5EF4-FFF2-40B4-BE49-F238E27FC236}">
                <a16:creationId xmlns:a16="http://schemas.microsoft.com/office/drawing/2014/main" id="{699C060C-4C95-AE41-99F6-53B4518D9BC7}"/>
              </a:ext>
            </a:extLst>
          </p:cNvPr>
          <p:cNvSpPr>
            <a:spLocks noGrp="1"/>
          </p:cNvSpPr>
          <p:nvPr>
            <p:ph idx="1"/>
          </p:nvPr>
        </p:nvSpPr>
        <p:spPr>
          <a:xfrm>
            <a:off x="723660" y="2326512"/>
            <a:ext cx="5969929" cy="4507822"/>
          </a:xfrm>
        </p:spPr>
        <p:txBody>
          <a:bodyPr>
            <a:normAutofit/>
          </a:bodyPr>
          <a:lstStyle/>
          <a:p>
            <a:pPr marL="0" indent="0">
              <a:lnSpc>
                <a:spcPct val="100000"/>
              </a:lnSpc>
              <a:buNone/>
            </a:pPr>
            <a:r>
              <a:rPr lang="zh-TW" altLang="en-US" sz="3200" b="1" dirty="0">
                <a:latin typeface="Microsoft YaHei" panose="020B0503020204020204" pitchFamily="34" charset="-122"/>
                <a:ea typeface="Microsoft YaHei" panose="020B0503020204020204" pitchFamily="34" charset="-122"/>
              </a:rPr>
              <a:t>連結低階思考與高階思考</a:t>
            </a:r>
            <a:endParaRPr lang="zh-TW" altLang="en-US" sz="3200" dirty="0">
              <a:latin typeface="Microsoft YaHei" panose="020B0503020204020204" pitchFamily="34" charset="-122"/>
              <a:ea typeface="Microsoft YaHei" panose="020B0503020204020204" pitchFamily="34" charset="-122"/>
            </a:endParaRPr>
          </a:p>
          <a:p>
            <a:pPr>
              <a:lnSpc>
                <a:spcPct val="100000"/>
              </a:lnSpc>
            </a:pPr>
            <a:r>
              <a:rPr lang="zh-TW" altLang="en-US" sz="3200" dirty="0">
                <a:latin typeface="Microsoft YaHei" panose="020B0503020204020204" pitchFamily="34" charset="-122"/>
                <a:ea typeface="Microsoft YaHei" panose="020B0503020204020204" pitchFamily="34" charset="-122"/>
              </a:rPr>
              <a:t>運用事實性與概念性問題</a:t>
            </a:r>
          </a:p>
          <a:p>
            <a:pPr lvl="1">
              <a:lnSpc>
                <a:spcPct val="100000"/>
              </a:lnSpc>
            </a:pPr>
            <a:r>
              <a:rPr lang="zh-TW" altLang="en-US" sz="3200" dirty="0">
                <a:latin typeface="Microsoft YaHei" panose="020B0503020204020204" pitchFamily="34" charset="-122"/>
                <a:ea typeface="Microsoft YaHei" panose="020B0503020204020204" pitchFamily="34" charset="-122"/>
              </a:rPr>
              <a:t>將學生的思考導向</a:t>
            </a:r>
            <a:r>
              <a:rPr lang="zh-TW" altLang="en-US" sz="3200" b="1" dirty="0">
                <a:solidFill>
                  <a:srgbClr val="C00000"/>
                </a:solidFill>
                <a:latin typeface="Microsoft YaHei" panose="020B0503020204020204" pitchFamily="34" charset="-122"/>
                <a:ea typeface="Microsoft YaHei" panose="020B0503020204020204" pitchFamily="34" charset="-122"/>
              </a:rPr>
              <a:t>需要習得的通則，讓學習聚焦</a:t>
            </a:r>
          </a:p>
          <a:p>
            <a:pPr>
              <a:lnSpc>
                <a:spcPct val="100000"/>
              </a:lnSpc>
            </a:pPr>
            <a:r>
              <a:rPr lang="zh-TW" altLang="en-US" sz="3200" dirty="0">
                <a:latin typeface="Microsoft YaHei" panose="020B0503020204020204" pitchFamily="34" charset="-122"/>
                <a:ea typeface="Microsoft YaHei" panose="020B0503020204020204" pitchFamily="34" charset="-122"/>
              </a:rPr>
              <a:t>運用辯論性問題來使學生練習採取立場並提出佐證</a:t>
            </a:r>
          </a:p>
          <a:p>
            <a:pPr>
              <a:lnSpc>
                <a:spcPct val="100000"/>
              </a:lnSpc>
            </a:pPr>
            <a:endParaRPr lang="zh-TW" altLang="en-US" sz="3200" dirty="0">
              <a:latin typeface="Microsoft YaHei" panose="020B0503020204020204" pitchFamily="34" charset="-122"/>
              <a:ea typeface="Microsoft YaHei" panose="020B0503020204020204" pitchFamily="34" charset="-122"/>
            </a:endParaRPr>
          </a:p>
        </p:txBody>
      </p:sp>
      <p:pic>
        <p:nvPicPr>
          <p:cNvPr id="6" name="圖片 5">
            <a:extLst>
              <a:ext uri="{FF2B5EF4-FFF2-40B4-BE49-F238E27FC236}">
                <a16:creationId xmlns:a16="http://schemas.microsoft.com/office/drawing/2014/main" id="{3391B38C-2605-5D43-9D21-1E7C1B99D00F}"/>
              </a:ext>
            </a:extLst>
          </p:cNvPr>
          <p:cNvPicPr>
            <a:picLocks noChangeAspect="1"/>
          </p:cNvPicPr>
          <p:nvPr/>
        </p:nvPicPr>
        <p:blipFill>
          <a:blip r:embed="rId3"/>
          <a:stretch>
            <a:fillRect/>
          </a:stretch>
        </p:blipFill>
        <p:spPr>
          <a:xfrm>
            <a:off x="6943906" y="1086833"/>
            <a:ext cx="5057795" cy="5529927"/>
          </a:xfrm>
          <a:prstGeom prst="rect">
            <a:avLst/>
          </a:prstGeom>
          <a:solidFill>
            <a:srgbClr val="FFDCC9"/>
          </a:solidFill>
        </p:spPr>
      </p:pic>
    </p:spTree>
    <p:extLst>
      <p:ext uri="{BB962C8B-B14F-4D97-AF65-F5344CB8AC3E}">
        <p14:creationId xmlns:p14="http://schemas.microsoft.com/office/powerpoint/2010/main" val="50770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7EC534-F1C0-9740-A720-344D0807B809}"/>
              </a:ext>
            </a:extLst>
          </p:cNvPr>
          <p:cNvSpPr>
            <a:spLocks noGrp="1"/>
          </p:cNvSpPr>
          <p:nvPr>
            <p:ph type="title"/>
          </p:nvPr>
        </p:nvSpPr>
        <p:spPr>
          <a:xfrm>
            <a:off x="594461" y="63844"/>
            <a:ext cx="9936667" cy="1325563"/>
          </a:xfrm>
        </p:spPr>
        <p:txBody>
          <a:body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5" name="文字方塊 4">
            <a:extLst>
              <a:ext uri="{FF2B5EF4-FFF2-40B4-BE49-F238E27FC236}">
                <a16:creationId xmlns:a16="http://schemas.microsoft.com/office/drawing/2014/main" id="{62286891-1E71-774F-AD4E-91404F4A5553}"/>
              </a:ext>
            </a:extLst>
          </p:cNvPr>
          <p:cNvSpPr txBox="1"/>
          <p:nvPr/>
        </p:nvSpPr>
        <p:spPr>
          <a:xfrm>
            <a:off x="505000" y="1030007"/>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8" name="文字方塊 7">
            <a:extLst>
              <a:ext uri="{FF2B5EF4-FFF2-40B4-BE49-F238E27FC236}">
                <a16:creationId xmlns:a16="http://schemas.microsoft.com/office/drawing/2014/main" id="{65AA1384-9356-754C-94DD-67B4FE4AB40A}"/>
              </a:ext>
            </a:extLst>
          </p:cNvPr>
          <p:cNvSpPr txBox="1"/>
          <p:nvPr/>
        </p:nvSpPr>
        <p:spPr>
          <a:xfrm>
            <a:off x="344821" y="1389407"/>
            <a:ext cx="6070472" cy="662489"/>
          </a:xfrm>
          <a:prstGeom prst="rect">
            <a:avLst/>
          </a:prstGeom>
          <a:noFill/>
        </p:spPr>
        <p:txBody>
          <a:bodyPr wrap="square" rtlCol="0">
            <a:spAutoFit/>
          </a:bodyPr>
          <a:lstStyle/>
          <a:p>
            <a:pPr>
              <a:lnSpc>
                <a:spcPct val="150000"/>
              </a:lnSpc>
            </a:pPr>
            <a:r>
              <a:rPr kumimoji="1" lang="zh-TW" altLang="en-US" sz="2800" dirty="0">
                <a:latin typeface="Microsoft YaHei" panose="020B0503020204020204" pitchFamily="34" charset="-122"/>
                <a:ea typeface="Microsoft YaHei" panose="020B0503020204020204" pitchFamily="34" charset="-122"/>
              </a:rPr>
              <a:t>三、研擬單元的重要／核心問題</a:t>
            </a:r>
            <a:endParaRPr kumimoji="1" lang="zh-TW" altLang="en-US" sz="2800" dirty="0">
              <a:solidFill>
                <a:srgbClr val="0070C0"/>
              </a:solidFill>
              <a:latin typeface="Microsoft YaHei" panose="020B0503020204020204" pitchFamily="34" charset="-122"/>
              <a:ea typeface="Microsoft YaHei" panose="020B0503020204020204" pitchFamily="34" charset="-122"/>
            </a:endParaRPr>
          </a:p>
        </p:txBody>
      </p:sp>
      <p:sp>
        <p:nvSpPr>
          <p:cNvPr id="9" name="文字方塊 8">
            <a:extLst>
              <a:ext uri="{FF2B5EF4-FFF2-40B4-BE49-F238E27FC236}">
                <a16:creationId xmlns:a16="http://schemas.microsoft.com/office/drawing/2014/main" id="{35B11CC3-2E9B-594B-ACA0-ABCF8A299FE5}"/>
              </a:ext>
            </a:extLst>
          </p:cNvPr>
          <p:cNvSpPr txBox="1"/>
          <p:nvPr/>
        </p:nvSpPr>
        <p:spPr>
          <a:xfrm>
            <a:off x="9073120" y="97209"/>
            <a:ext cx="3576482" cy="461665"/>
          </a:xfrm>
          <a:prstGeom prst="rect">
            <a:avLst/>
          </a:prstGeom>
          <a:noFill/>
        </p:spPr>
        <p:txBody>
          <a:bodyPr wrap="square" rtlCol="0">
            <a:spAutoFit/>
          </a:bodyPr>
          <a:lstStyle/>
          <a:p>
            <a:r>
              <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rPr>
              <a:t>甄曉蘭教授工作坊</a:t>
            </a:r>
            <a:r>
              <a:rPr kumimoji="1" lang="en-US" altLang="zh-TW" sz="2400" dirty="0">
                <a:solidFill>
                  <a:schemeClr val="bg1">
                    <a:lumMod val="50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endParaRPr>
          </a:p>
        </p:txBody>
      </p:sp>
      <p:sp>
        <p:nvSpPr>
          <p:cNvPr id="10" name="內容版面配置區 2">
            <a:extLst>
              <a:ext uri="{FF2B5EF4-FFF2-40B4-BE49-F238E27FC236}">
                <a16:creationId xmlns:a16="http://schemas.microsoft.com/office/drawing/2014/main" id="{699C060C-4C95-AE41-99F6-53B4518D9BC7}"/>
              </a:ext>
            </a:extLst>
          </p:cNvPr>
          <p:cNvSpPr>
            <a:spLocks noGrp="1"/>
          </p:cNvSpPr>
          <p:nvPr>
            <p:ph idx="1"/>
          </p:nvPr>
        </p:nvSpPr>
        <p:spPr>
          <a:xfrm>
            <a:off x="482934" y="2101588"/>
            <a:ext cx="11226132" cy="4507822"/>
          </a:xfrm>
        </p:spPr>
        <p:txBody>
          <a:bodyPr>
            <a:normAutofit fontScale="92500" lnSpcReduction="10000"/>
          </a:bodyPr>
          <a:lstStyle/>
          <a:p>
            <a:pPr marL="0" indent="0">
              <a:buNone/>
            </a:pPr>
            <a:r>
              <a:rPr kumimoji="1" lang="zh-CN" altLang="en-US" sz="3200" dirty="0">
                <a:solidFill>
                  <a:srgbClr val="FF0000"/>
                </a:solidFill>
                <a:latin typeface="Microsoft YaHei" panose="020B0503020204020204" pitchFamily="34" charset="-122"/>
                <a:ea typeface="Microsoft YaHei" panose="020B0503020204020204" pitchFamily="34" charset="-122"/>
              </a:rPr>
              <a:t>如何分辨問題類型</a:t>
            </a:r>
            <a:r>
              <a:rPr kumimoji="1" lang="zh-CN" altLang="en-US" sz="3200" dirty="0">
                <a:solidFill>
                  <a:srgbClr val="FF0000"/>
                </a:solidFill>
                <a:latin typeface="Microsoft YaHei" panose="020B0503020204020204" pitchFamily="34" charset="-122"/>
                <a:ea typeface="Microsoft YaHei" panose="020B0503020204020204" pitchFamily="34" charset="-122"/>
                <a:sym typeface="Wingdings" pitchFamily="2" charset="2"/>
              </a:rPr>
              <a:t>（事實</a:t>
            </a:r>
            <a:r>
              <a:rPr kumimoji="1" lang="en-US" altLang="zh-CN" sz="3200" dirty="0">
                <a:solidFill>
                  <a:srgbClr val="FF0000"/>
                </a:solidFill>
                <a:latin typeface="Microsoft YaHei" panose="020B0503020204020204" pitchFamily="34" charset="-122"/>
                <a:ea typeface="Microsoft YaHei" panose="020B0503020204020204" pitchFamily="34" charset="-122"/>
                <a:sym typeface="Wingdings" pitchFamily="2" charset="2"/>
              </a:rPr>
              <a:t>/</a:t>
            </a:r>
            <a:r>
              <a:rPr kumimoji="1" lang="zh-CN" altLang="en-US" sz="3200" dirty="0">
                <a:solidFill>
                  <a:srgbClr val="FF0000"/>
                </a:solidFill>
                <a:latin typeface="Microsoft YaHei" panose="020B0503020204020204" pitchFamily="34" charset="-122"/>
                <a:ea typeface="Microsoft YaHei" panose="020B0503020204020204" pitchFamily="34" charset="-122"/>
                <a:sym typeface="Wingdings" pitchFamily="2" charset="2"/>
              </a:rPr>
              <a:t>概念</a:t>
            </a:r>
            <a:r>
              <a:rPr kumimoji="1" lang="en-US" altLang="zh-CN" sz="3200" dirty="0">
                <a:solidFill>
                  <a:srgbClr val="FF0000"/>
                </a:solidFill>
                <a:latin typeface="Microsoft YaHei" panose="020B0503020204020204" pitchFamily="34" charset="-122"/>
                <a:ea typeface="Microsoft YaHei" panose="020B0503020204020204" pitchFamily="34" charset="-122"/>
                <a:sym typeface="Wingdings" pitchFamily="2" charset="2"/>
              </a:rPr>
              <a:t>/</a:t>
            </a:r>
            <a:r>
              <a:rPr kumimoji="1" lang="zh-CN" altLang="en-US" sz="3200" dirty="0">
                <a:solidFill>
                  <a:srgbClr val="FF0000"/>
                </a:solidFill>
                <a:latin typeface="Microsoft YaHei" panose="020B0503020204020204" pitchFamily="34" charset="-122"/>
                <a:ea typeface="Microsoft YaHei" panose="020B0503020204020204" pitchFamily="34" charset="-122"/>
                <a:sym typeface="Wingdings" pitchFamily="2" charset="2"/>
              </a:rPr>
              <a:t>辯論）</a:t>
            </a:r>
            <a:endParaRPr kumimoji="1" lang="en-US" altLang="zh-TW" sz="3200" dirty="0">
              <a:solidFill>
                <a:srgbClr val="FF0000"/>
              </a:solidFill>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怎樣是正確的排球動作？排球規則為何？</a:t>
            </a:r>
            <a:endParaRPr kumimoji="1" lang="en-US" altLang="zh-TW" dirty="0">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沙灘排球與室內排球規則有何不同？</a:t>
            </a:r>
            <a:endParaRPr kumimoji="1" lang="en-US" altLang="zh-TW" dirty="0">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球員不遵守規則對運動比賽的影響為何？</a:t>
            </a:r>
            <a:endParaRPr kumimoji="1" lang="en-US" altLang="zh-TW" dirty="0">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沙灘排球是否比室內排球難度高？說明理由？</a:t>
            </a:r>
            <a:endParaRPr kumimoji="1" lang="en-US" altLang="zh-TW" dirty="0">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女子運動在何時獲得如男子運動一樣的受尊重？</a:t>
            </a:r>
            <a:endParaRPr kumimoji="1" lang="en-US" altLang="zh-TW" dirty="0">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為何某種運動在某些國家盛行，但其他國家則不然？</a:t>
            </a:r>
            <a:endParaRPr kumimoji="1" lang="en-US" altLang="zh-TW" dirty="0">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增進體適能有哪些方法？</a:t>
            </a:r>
            <a:endParaRPr kumimoji="1" lang="en-US" altLang="zh-TW" dirty="0">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我如何知道哪種運動最適合我？</a:t>
            </a:r>
            <a:endParaRPr kumimoji="1" lang="en-US" altLang="zh-TW" dirty="0">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健康的人生是使人生更好的解決方案嗎？</a:t>
            </a:r>
            <a:endParaRPr kumimoji="1" lang="en-US" altLang="zh-TW" dirty="0">
              <a:latin typeface="Microsoft YaHei" panose="020B0503020204020204" pitchFamily="34" charset="-122"/>
              <a:ea typeface="Microsoft YaHei" panose="020B0503020204020204" pitchFamily="34" charset="-122"/>
            </a:endParaRPr>
          </a:p>
        </p:txBody>
      </p:sp>
      <p:pic>
        <p:nvPicPr>
          <p:cNvPr id="11" name="Picture 1">
            <a:extLst>
              <a:ext uri="{FF2B5EF4-FFF2-40B4-BE49-F238E27FC236}">
                <a16:creationId xmlns:a16="http://schemas.microsoft.com/office/drawing/2014/main" id="{30E2EC13-504F-F84F-9958-E94DB097B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6455" y="2454851"/>
            <a:ext cx="4079115" cy="4305940"/>
          </a:xfrm>
          <a:prstGeom prst="rect">
            <a:avLst/>
          </a:prstGeom>
        </p:spPr>
      </p:pic>
    </p:spTree>
    <p:extLst>
      <p:ext uri="{BB962C8B-B14F-4D97-AF65-F5344CB8AC3E}">
        <p14:creationId xmlns:p14="http://schemas.microsoft.com/office/powerpoint/2010/main" val="20928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27EC534-F1C0-9740-A720-344D0807B809}"/>
              </a:ext>
            </a:extLst>
          </p:cNvPr>
          <p:cNvSpPr>
            <a:spLocks noGrp="1"/>
          </p:cNvSpPr>
          <p:nvPr>
            <p:ph type="title"/>
          </p:nvPr>
        </p:nvSpPr>
        <p:spPr>
          <a:xfrm>
            <a:off x="404456" y="-19885"/>
            <a:ext cx="9936667" cy="1325563"/>
          </a:xfrm>
        </p:spPr>
        <p:txBody>
          <a:body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5" name="文字方塊 4">
            <a:extLst>
              <a:ext uri="{FF2B5EF4-FFF2-40B4-BE49-F238E27FC236}">
                <a16:creationId xmlns:a16="http://schemas.microsoft.com/office/drawing/2014/main" id="{62286891-1E71-774F-AD4E-91404F4A5553}"/>
              </a:ext>
            </a:extLst>
          </p:cNvPr>
          <p:cNvSpPr txBox="1"/>
          <p:nvPr/>
        </p:nvSpPr>
        <p:spPr>
          <a:xfrm>
            <a:off x="404456" y="1011604"/>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8" name="文字方塊 7">
            <a:extLst>
              <a:ext uri="{FF2B5EF4-FFF2-40B4-BE49-F238E27FC236}">
                <a16:creationId xmlns:a16="http://schemas.microsoft.com/office/drawing/2014/main" id="{65AA1384-9356-754C-94DD-67B4FE4AB40A}"/>
              </a:ext>
            </a:extLst>
          </p:cNvPr>
          <p:cNvSpPr txBox="1"/>
          <p:nvPr/>
        </p:nvSpPr>
        <p:spPr>
          <a:xfrm>
            <a:off x="404456" y="1517749"/>
            <a:ext cx="6070472" cy="662489"/>
          </a:xfrm>
          <a:prstGeom prst="rect">
            <a:avLst/>
          </a:prstGeom>
          <a:noFill/>
        </p:spPr>
        <p:txBody>
          <a:bodyPr wrap="square" rtlCol="0">
            <a:spAutoFit/>
          </a:bodyPr>
          <a:lstStyle/>
          <a:p>
            <a:pPr>
              <a:lnSpc>
                <a:spcPct val="150000"/>
              </a:lnSpc>
            </a:pPr>
            <a:r>
              <a:rPr kumimoji="1" lang="zh-TW" altLang="en-US" sz="2800" dirty="0">
                <a:latin typeface="Microsoft YaHei" panose="020B0503020204020204" pitchFamily="34" charset="-122"/>
                <a:ea typeface="Microsoft YaHei" panose="020B0503020204020204" pitchFamily="34" charset="-122"/>
              </a:rPr>
              <a:t>三、研擬單元的重要／核心問題</a:t>
            </a:r>
            <a:endParaRPr kumimoji="1" lang="zh-TW" altLang="en-US" sz="2800" dirty="0">
              <a:solidFill>
                <a:srgbClr val="0070C0"/>
              </a:solidFill>
              <a:latin typeface="Microsoft YaHei" panose="020B0503020204020204" pitchFamily="34" charset="-122"/>
              <a:ea typeface="Microsoft YaHei" panose="020B0503020204020204" pitchFamily="34" charset="-122"/>
            </a:endParaRPr>
          </a:p>
        </p:txBody>
      </p:sp>
      <p:sp>
        <p:nvSpPr>
          <p:cNvPr id="9" name="文字方塊 8">
            <a:extLst>
              <a:ext uri="{FF2B5EF4-FFF2-40B4-BE49-F238E27FC236}">
                <a16:creationId xmlns:a16="http://schemas.microsoft.com/office/drawing/2014/main" id="{35B11CC3-2E9B-594B-ACA0-ABCF8A299FE5}"/>
              </a:ext>
            </a:extLst>
          </p:cNvPr>
          <p:cNvSpPr txBox="1"/>
          <p:nvPr/>
        </p:nvSpPr>
        <p:spPr>
          <a:xfrm>
            <a:off x="9073120" y="97209"/>
            <a:ext cx="3576482" cy="461665"/>
          </a:xfrm>
          <a:prstGeom prst="rect">
            <a:avLst/>
          </a:prstGeom>
          <a:noFill/>
        </p:spPr>
        <p:txBody>
          <a:bodyPr wrap="square" rtlCol="0">
            <a:spAutoFit/>
          </a:bodyPr>
          <a:lstStyle/>
          <a:p>
            <a:r>
              <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rPr>
              <a:t>甄曉蘭教授工作坊</a:t>
            </a:r>
            <a:r>
              <a:rPr kumimoji="1" lang="en-US" altLang="zh-TW" sz="2400" dirty="0">
                <a:solidFill>
                  <a:schemeClr val="bg1">
                    <a:lumMod val="50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endParaRPr>
          </a:p>
        </p:txBody>
      </p:sp>
      <p:sp>
        <p:nvSpPr>
          <p:cNvPr id="10" name="內容版面配置區 2">
            <a:extLst>
              <a:ext uri="{FF2B5EF4-FFF2-40B4-BE49-F238E27FC236}">
                <a16:creationId xmlns:a16="http://schemas.microsoft.com/office/drawing/2014/main" id="{699C060C-4C95-AE41-99F6-53B4518D9BC7}"/>
              </a:ext>
            </a:extLst>
          </p:cNvPr>
          <p:cNvSpPr>
            <a:spLocks noGrp="1"/>
          </p:cNvSpPr>
          <p:nvPr>
            <p:ph idx="1"/>
          </p:nvPr>
        </p:nvSpPr>
        <p:spPr>
          <a:xfrm>
            <a:off x="505000" y="2308580"/>
            <a:ext cx="11226132" cy="4297948"/>
          </a:xfrm>
        </p:spPr>
        <p:txBody>
          <a:bodyPr>
            <a:normAutofit fontScale="85000" lnSpcReduction="20000"/>
          </a:bodyPr>
          <a:lstStyle/>
          <a:p>
            <a:pPr marL="0" indent="0">
              <a:buNone/>
            </a:pPr>
            <a:r>
              <a:rPr kumimoji="1" lang="zh-CN" altLang="en-US" sz="3600" dirty="0">
                <a:solidFill>
                  <a:srgbClr val="FF0000"/>
                </a:solidFill>
                <a:latin typeface="Microsoft YaHei" panose="020B0503020204020204" pitchFamily="34" charset="-122"/>
                <a:ea typeface="Microsoft YaHei" panose="020B0503020204020204" pitchFamily="34" charset="-122"/>
              </a:rPr>
              <a:t>如何分辨問題類型</a:t>
            </a:r>
            <a:r>
              <a:rPr kumimoji="1" lang="zh-CN" altLang="en-US" sz="3600" dirty="0">
                <a:solidFill>
                  <a:srgbClr val="FF0000"/>
                </a:solidFill>
                <a:latin typeface="Microsoft YaHei" panose="020B0503020204020204" pitchFamily="34" charset="-122"/>
                <a:ea typeface="Microsoft YaHei" panose="020B0503020204020204" pitchFamily="34" charset="-122"/>
                <a:sym typeface="Wingdings" pitchFamily="2" charset="2"/>
              </a:rPr>
              <a:t>（</a:t>
            </a:r>
            <a:r>
              <a:rPr kumimoji="1" lang="zh-CN" altLang="en-US" sz="3600" dirty="0">
                <a:solidFill>
                  <a:schemeClr val="accent5">
                    <a:lumMod val="75000"/>
                  </a:schemeClr>
                </a:solidFill>
                <a:latin typeface="Microsoft YaHei" panose="020B0503020204020204" pitchFamily="34" charset="-122"/>
                <a:ea typeface="Microsoft YaHei" panose="020B0503020204020204" pitchFamily="34" charset="-122"/>
                <a:sym typeface="Wingdings" pitchFamily="2" charset="2"/>
              </a:rPr>
              <a:t>事實</a:t>
            </a:r>
            <a:r>
              <a:rPr kumimoji="1" lang="en-US" altLang="zh-CN" sz="3600" dirty="0">
                <a:solidFill>
                  <a:srgbClr val="FF0000"/>
                </a:solidFill>
                <a:latin typeface="Microsoft YaHei" panose="020B0503020204020204" pitchFamily="34" charset="-122"/>
                <a:ea typeface="Microsoft YaHei" panose="020B0503020204020204" pitchFamily="34" charset="-122"/>
                <a:sym typeface="Wingdings" pitchFamily="2" charset="2"/>
              </a:rPr>
              <a:t>/</a:t>
            </a:r>
            <a:r>
              <a:rPr kumimoji="1" lang="zh-CN" altLang="en-US" sz="3600" dirty="0">
                <a:solidFill>
                  <a:schemeClr val="accent3">
                    <a:lumMod val="75000"/>
                  </a:schemeClr>
                </a:solidFill>
                <a:latin typeface="Microsoft YaHei" panose="020B0503020204020204" pitchFamily="34" charset="-122"/>
                <a:ea typeface="Microsoft YaHei" panose="020B0503020204020204" pitchFamily="34" charset="-122"/>
                <a:sym typeface="Wingdings" pitchFamily="2" charset="2"/>
              </a:rPr>
              <a:t>概念</a:t>
            </a:r>
            <a:r>
              <a:rPr kumimoji="1" lang="en-US" altLang="zh-CN" sz="3600" dirty="0">
                <a:solidFill>
                  <a:srgbClr val="FF0000"/>
                </a:solidFill>
                <a:latin typeface="Microsoft YaHei" panose="020B0503020204020204" pitchFamily="34" charset="-122"/>
                <a:ea typeface="Microsoft YaHei" panose="020B0503020204020204" pitchFamily="34" charset="-122"/>
                <a:sym typeface="Wingdings" pitchFamily="2" charset="2"/>
              </a:rPr>
              <a:t>/</a:t>
            </a:r>
            <a:r>
              <a:rPr kumimoji="1" lang="zh-CN" altLang="en-US" sz="3600" dirty="0">
                <a:solidFill>
                  <a:srgbClr val="FF0000"/>
                </a:solidFill>
                <a:latin typeface="Microsoft YaHei" panose="020B0503020204020204" pitchFamily="34" charset="-122"/>
                <a:ea typeface="Microsoft YaHei" panose="020B0503020204020204" pitchFamily="34" charset="-122"/>
                <a:sym typeface="Wingdings" pitchFamily="2" charset="2"/>
              </a:rPr>
              <a:t>辯論）</a:t>
            </a:r>
            <a:endParaRPr kumimoji="1" lang="en-US" altLang="zh-TW" sz="3600" dirty="0">
              <a:solidFill>
                <a:srgbClr val="FF0000"/>
              </a:solidFill>
              <a:latin typeface="Microsoft YaHei" panose="020B0503020204020204" pitchFamily="34" charset="-122"/>
              <a:ea typeface="Microsoft YaHei" panose="020B0503020204020204" pitchFamily="34" charset="-122"/>
            </a:endParaRPr>
          </a:p>
          <a:p>
            <a:r>
              <a:rPr kumimoji="1" lang="zh-TW" altLang="en-US" sz="3200" dirty="0">
                <a:latin typeface="Microsoft YaHei" panose="020B0503020204020204" pitchFamily="34" charset="-122"/>
                <a:ea typeface="Microsoft YaHei" panose="020B0503020204020204" pitchFamily="34" charset="-122"/>
              </a:rPr>
              <a:t>怎樣是正確的排球動作？排球規則為何？</a:t>
            </a:r>
            <a:r>
              <a:rPr kumimoji="1" lang="en-US" altLang="zh-TW" sz="3200" dirty="0">
                <a:solidFill>
                  <a:schemeClr val="accent5">
                    <a:lumMod val="75000"/>
                  </a:schemeClr>
                </a:solidFill>
                <a:latin typeface="Microsoft YaHei" panose="020B0503020204020204" pitchFamily="34" charset="-122"/>
                <a:ea typeface="Microsoft YaHei" panose="020B0503020204020204" pitchFamily="34" charset="-122"/>
              </a:rPr>
              <a:t>(</a:t>
            </a:r>
            <a:r>
              <a:rPr kumimoji="1" lang="zh-CN" altLang="en-US" sz="3200" dirty="0">
                <a:solidFill>
                  <a:schemeClr val="accent5">
                    <a:lumMod val="75000"/>
                  </a:schemeClr>
                </a:solidFill>
                <a:latin typeface="Microsoft YaHei" panose="020B0503020204020204" pitchFamily="34" charset="-122"/>
                <a:ea typeface="Microsoft YaHei" panose="020B0503020204020204" pitchFamily="34" charset="-122"/>
              </a:rPr>
              <a:t>事</a:t>
            </a:r>
            <a:r>
              <a:rPr kumimoji="1" lang="en-US" altLang="zh-TW" sz="3200" dirty="0">
                <a:solidFill>
                  <a:schemeClr val="accent5">
                    <a:lumMod val="75000"/>
                  </a:schemeClr>
                </a:solidFill>
                <a:latin typeface="Microsoft YaHei" panose="020B0503020204020204" pitchFamily="34" charset="-122"/>
                <a:ea typeface="Microsoft YaHei" panose="020B0503020204020204" pitchFamily="34" charset="-122"/>
              </a:rPr>
              <a:t>)</a:t>
            </a:r>
          </a:p>
          <a:p>
            <a:r>
              <a:rPr kumimoji="1" lang="zh-TW" altLang="en-US" sz="3200" dirty="0">
                <a:latin typeface="Microsoft YaHei" panose="020B0503020204020204" pitchFamily="34" charset="-122"/>
                <a:ea typeface="Microsoft YaHei" panose="020B0503020204020204" pitchFamily="34" charset="-122"/>
              </a:rPr>
              <a:t>沙灘排球與室內排球規則有何不同？</a:t>
            </a:r>
            <a:r>
              <a:rPr kumimoji="1" lang="en-US" altLang="zh-TW" sz="3200" dirty="0">
                <a:latin typeface="Microsoft YaHei" panose="020B0503020204020204" pitchFamily="34" charset="-122"/>
                <a:ea typeface="Microsoft YaHei" panose="020B0503020204020204" pitchFamily="34" charset="-122"/>
              </a:rPr>
              <a:t> </a:t>
            </a:r>
            <a:r>
              <a:rPr kumimoji="1" lang="en-US" altLang="zh-TW" sz="3200" dirty="0">
                <a:solidFill>
                  <a:schemeClr val="accent5">
                    <a:lumMod val="75000"/>
                  </a:schemeClr>
                </a:solidFill>
                <a:latin typeface="Microsoft YaHei" panose="020B0503020204020204" pitchFamily="34" charset="-122"/>
                <a:ea typeface="Microsoft YaHei" panose="020B0503020204020204" pitchFamily="34" charset="-122"/>
              </a:rPr>
              <a:t>(</a:t>
            </a:r>
            <a:r>
              <a:rPr kumimoji="1" lang="zh-CN" altLang="en-US" sz="3200" dirty="0">
                <a:solidFill>
                  <a:schemeClr val="accent5">
                    <a:lumMod val="75000"/>
                  </a:schemeClr>
                </a:solidFill>
                <a:latin typeface="Microsoft YaHei" panose="020B0503020204020204" pitchFamily="34" charset="-122"/>
                <a:ea typeface="Microsoft YaHei" panose="020B0503020204020204" pitchFamily="34" charset="-122"/>
              </a:rPr>
              <a:t>事</a:t>
            </a:r>
            <a:r>
              <a:rPr kumimoji="1" lang="en-US" altLang="zh-TW" sz="3200" dirty="0">
                <a:solidFill>
                  <a:schemeClr val="accent5">
                    <a:lumMod val="75000"/>
                  </a:schemeClr>
                </a:solidFill>
                <a:latin typeface="Microsoft YaHei" panose="020B0503020204020204" pitchFamily="34" charset="-122"/>
                <a:ea typeface="Microsoft YaHei" panose="020B0503020204020204" pitchFamily="34" charset="-122"/>
              </a:rPr>
              <a:t>)</a:t>
            </a:r>
          </a:p>
          <a:p>
            <a:r>
              <a:rPr kumimoji="1" lang="zh-TW" altLang="en-US" sz="3200" dirty="0">
                <a:latin typeface="Microsoft YaHei" panose="020B0503020204020204" pitchFamily="34" charset="-122"/>
                <a:ea typeface="Microsoft YaHei" panose="020B0503020204020204" pitchFamily="34" charset="-122"/>
              </a:rPr>
              <a:t>球員不遵守規則對運動比賽的影響為何？</a:t>
            </a:r>
            <a:r>
              <a:rPr kumimoji="1" lang="en-US" altLang="zh-TW" sz="3200" dirty="0">
                <a:solidFill>
                  <a:schemeClr val="accent3">
                    <a:lumMod val="75000"/>
                  </a:schemeClr>
                </a:solidFill>
                <a:latin typeface="Microsoft YaHei" panose="020B0503020204020204" pitchFamily="34" charset="-122"/>
                <a:ea typeface="Microsoft YaHei" panose="020B0503020204020204" pitchFamily="34" charset="-122"/>
              </a:rPr>
              <a:t> (</a:t>
            </a:r>
            <a:r>
              <a:rPr kumimoji="1" lang="zh-CN" altLang="en-US" sz="3200" dirty="0">
                <a:solidFill>
                  <a:schemeClr val="accent3">
                    <a:lumMod val="75000"/>
                  </a:schemeClr>
                </a:solidFill>
                <a:latin typeface="Microsoft YaHei" panose="020B0503020204020204" pitchFamily="34" charset="-122"/>
                <a:ea typeface="Microsoft YaHei" panose="020B0503020204020204" pitchFamily="34" charset="-122"/>
              </a:rPr>
              <a:t>概</a:t>
            </a:r>
            <a:r>
              <a:rPr kumimoji="1" lang="en-US" altLang="zh-TW" sz="3200" dirty="0">
                <a:solidFill>
                  <a:schemeClr val="accent3">
                    <a:lumMod val="75000"/>
                  </a:schemeClr>
                </a:solidFill>
                <a:latin typeface="Microsoft YaHei" panose="020B0503020204020204" pitchFamily="34" charset="-122"/>
                <a:ea typeface="Microsoft YaHei" panose="020B0503020204020204" pitchFamily="34" charset="-122"/>
              </a:rPr>
              <a:t>)</a:t>
            </a:r>
          </a:p>
          <a:p>
            <a:r>
              <a:rPr kumimoji="1" lang="zh-TW" altLang="en-US" sz="3200" dirty="0">
                <a:latin typeface="Microsoft YaHei" panose="020B0503020204020204" pitchFamily="34" charset="-122"/>
                <a:ea typeface="Microsoft YaHei" panose="020B0503020204020204" pitchFamily="34" charset="-122"/>
              </a:rPr>
              <a:t>沙灘排球是否比室內排球難度高？說明理由？</a:t>
            </a:r>
            <a:r>
              <a:rPr kumimoji="1" lang="en-US" altLang="zh-TW" sz="3200" dirty="0">
                <a:solidFill>
                  <a:srgbClr val="FF0000"/>
                </a:solidFill>
                <a:latin typeface="Microsoft YaHei" panose="020B0503020204020204" pitchFamily="34" charset="-122"/>
                <a:ea typeface="Microsoft YaHei" panose="020B0503020204020204" pitchFamily="34" charset="-122"/>
              </a:rPr>
              <a:t> (</a:t>
            </a:r>
            <a:r>
              <a:rPr kumimoji="1" lang="zh-CN" altLang="en-US" sz="3200" dirty="0">
                <a:solidFill>
                  <a:srgbClr val="FF0000"/>
                </a:solidFill>
                <a:latin typeface="Microsoft YaHei" panose="020B0503020204020204" pitchFamily="34" charset="-122"/>
                <a:ea typeface="Microsoft YaHei" panose="020B0503020204020204" pitchFamily="34" charset="-122"/>
              </a:rPr>
              <a:t>辯</a:t>
            </a:r>
            <a:r>
              <a:rPr kumimoji="1" lang="en-US" altLang="zh-TW" sz="3200" dirty="0">
                <a:solidFill>
                  <a:srgbClr val="FF0000"/>
                </a:solidFill>
                <a:latin typeface="Microsoft YaHei" panose="020B0503020204020204" pitchFamily="34" charset="-122"/>
                <a:ea typeface="Microsoft YaHei" panose="020B0503020204020204" pitchFamily="34" charset="-122"/>
              </a:rPr>
              <a:t>)</a:t>
            </a:r>
          </a:p>
          <a:p>
            <a:r>
              <a:rPr kumimoji="1" lang="zh-TW" altLang="en-US" sz="3200" dirty="0">
                <a:latin typeface="Microsoft YaHei" panose="020B0503020204020204" pitchFamily="34" charset="-122"/>
                <a:ea typeface="Microsoft YaHei" panose="020B0503020204020204" pitchFamily="34" charset="-122"/>
              </a:rPr>
              <a:t>女子運動在</a:t>
            </a:r>
            <a:r>
              <a:rPr kumimoji="1" lang="zh-TW" altLang="en-US" sz="3200" dirty="0">
                <a:solidFill>
                  <a:srgbClr val="FF0000"/>
                </a:solidFill>
                <a:latin typeface="Microsoft YaHei" panose="020B0503020204020204" pitchFamily="34" charset="-122"/>
                <a:ea typeface="Microsoft YaHei" panose="020B0503020204020204" pitchFamily="34" charset="-122"/>
              </a:rPr>
              <a:t>何時</a:t>
            </a:r>
            <a:r>
              <a:rPr kumimoji="1" lang="zh-CN" altLang="en-US" sz="3200" dirty="0">
                <a:latin typeface="Microsoft YaHei" panose="020B0503020204020204" pitchFamily="34" charset="-122"/>
                <a:ea typeface="Microsoft YaHei" panose="020B0503020204020204" pitchFamily="34" charset="-122"/>
              </a:rPr>
              <a:t>獲得</a:t>
            </a:r>
            <a:r>
              <a:rPr kumimoji="1" lang="zh-TW" altLang="en-US" sz="3200" dirty="0">
                <a:latin typeface="Microsoft YaHei" panose="020B0503020204020204" pitchFamily="34" charset="-122"/>
                <a:ea typeface="Microsoft YaHei" panose="020B0503020204020204" pitchFamily="34" charset="-122"/>
              </a:rPr>
              <a:t>如男子運動一樣的受尊重？</a:t>
            </a:r>
            <a:r>
              <a:rPr kumimoji="1" lang="en-US" altLang="zh-TW" sz="3200" dirty="0">
                <a:latin typeface="Microsoft YaHei" panose="020B0503020204020204" pitchFamily="34" charset="-122"/>
                <a:ea typeface="Microsoft YaHei" panose="020B0503020204020204" pitchFamily="34" charset="-122"/>
              </a:rPr>
              <a:t> </a:t>
            </a:r>
            <a:r>
              <a:rPr kumimoji="1" lang="en-US" altLang="zh-TW" sz="3200" dirty="0">
                <a:solidFill>
                  <a:schemeClr val="accent5">
                    <a:lumMod val="75000"/>
                  </a:schemeClr>
                </a:solidFill>
                <a:latin typeface="Microsoft YaHei" panose="020B0503020204020204" pitchFamily="34" charset="-122"/>
                <a:ea typeface="Microsoft YaHei" panose="020B0503020204020204" pitchFamily="34" charset="-122"/>
              </a:rPr>
              <a:t>(</a:t>
            </a:r>
            <a:r>
              <a:rPr kumimoji="1" lang="zh-CN" altLang="en-US" sz="3200" dirty="0">
                <a:solidFill>
                  <a:schemeClr val="accent5">
                    <a:lumMod val="75000"/>
                  </a:schemeClr>
                </a:solidFill>
                <a:latin typeface="Microsoft YaHei" panose="020B0503020204020204" pitchFamily="34" charset="-122"/>
                <a:ea typeface="Microsoft YaHei" panose="020B0503020204020204" pitchFamily="34" charset="-122"/>
              </a:rPr>
              <a:t>事</a:t>
            </a:r>
            <a:r>
              <a:rPr kumimoji="1" lang="en-US" altLang="zh-TW" sz="3200" dirty="0">
                <a:solidFill>
                  <a:schemeClr val="accent5">
                    <a:lumMod val="75000"/>
                  </a:schemeClr>
                </a:solidFill>
                <a:latin typeface="Microsoft YaHei" panose="020B0503020204020204" pitchFamily="34" charset="-122"/>
                <a:ea typeface="Microsoft YaHei" panose="020B0503020204020204" pitchFamily="34" charset="-122"/>
              </a:rPr>
              <a:t>)</a:t>
            </a:r>
          </a:p>
          <a:p>
            <a:r>
              <a:rPr kumimoji="1" lang="zh-TW" altLang="en-US" sz="3200" dirty="0">
                <a:latin typeface="Microsoft YaHei" panose="020B0503020204020204" pitchFamily="34" charset="-122"/>
                <a:ea typeface="Microsoft YaHei" panose="020B0503020204020204" pitchFamily="34" charset="-122"/>
              </a:rPr>
              <a:t>為何某種運動在某些國家盛行，但其他國家則不然？</a:t>
            </a:r>
            <a:r>
              <a:rPr kumimoji="1" lang="en-US" altLang="zh-TW" sz="3200" dirty="0">
                <a:solidFill>
                  <a:srgbClr val="FF0000"/>
                </a:solidFill>
                <a:latin typeface="Microsoft YaHei" panose="020B0503020204020204" pitchFamily="34" charset="-122"/>
                <a:ea typeface="Microsoft YaHei" panose="020B0503020204020204" pitchFamily="34" charset="-122"/>
              </a:rPr>
              <a:t> (</a:t>
            </a:r>
            <a:r>
              <a:rPr kumimoji="1" lang="zh-CN" altLang="en-US" sz="3200" dirty="0">
                <a:solidFill>
                  <a:srgbClr val="FF0000"/>
                </a:solidFill>
                <a:latin typeface="Microsoft YaHei" panose="020B0503020204020204" pitchFamily="34" charset="-122"/>
                <a:ea typeface="Microsoft YaHei" panose="020B0503020204020204" pitchFamily="34" charset="-122"/>
              </a:rPr>
              <a:t>辯</a:t>
            </a:r>
            <a:r>
              <a:rPr kumimoji="1" lang="en-US" altLang="zh-TW" sz="3200" dirty="0">
                <a:solidFill>
                  <a:srgbClr val="FF0000"/>
                </a:solidFill>
                <a:latin typeface="Microsoft YaHei" panose="020B0503020204020204" pitchFamily="34" charset="-122"/>
                <a:ea typeface="Microsoft YaHei" panose="020B0503020204020204" pitchFamily="34" charset="-122"/>
              </a:rPr>
              <a:t>)</a:t>
            </a:r>
          </a:p>
          <a:p>
            <a:r>
              <a:rPr kumimoji="1" lang="zh-TW" altLang="en-US" sz="3200" dirty="0">
                <a:latin typeface="Microsoft YaHei" panose="020B0503020204020204" pitchFamily="34" charset="-122"/>
                <a:ea typeface="Microsoft YaHei" panose="020B0503020204020204" pitchFamily="34" charset="-122"/>
              </a:rPr>
              <a:t>增進體適能有哪些方法？</a:t>
            </a:r>
            <a:r>
              <a:rPr kumimoji="1" lang="en-US" altLang="zh-TW" sz="3200" dirty="0">
                <a:latin typeface="Microsoft YaHei" panose="020B0503020204020204" pitchFamily="34" charset="-122"/>
                <a:ea typeface="Microsoft YaHei" panose="020B0503020204020204" pitchFamily="34" charset="-122"/>
              </a:rPr>
              <a:t> </a:t>
            </a:r>
            <a:r>
              <a:rPr kumimoji="1" lang="en-US" altLang="zh-TW" sz="3200" dirty="0">
                <a:solidFill>
                  <a:schemeClr val="accent5">
                    <a:lumMod val="75000"/>
                  </a:schemeClr>
                </a:solidFill>
                <a:latin typeface="Microsoft YaHei" panose="020B0503020204020204" pitchFamily="34" charset="-122"/>
                <a:ea typeface="Microsoft YaHei" panose="020B0503020204020204" pitchFamily="34" charset="-122"/>
              </a:rPr>
              <a:t>(</a:t>
            </a:r>
            <a:r>
              <a:rPr kumimoji="1" lang="zh-CN" altLang="en-US" sz="3200" dirty="0">
                <a:solidFill>
                  <a:schemeClr val="accent5">
                    <a:lumMod val="75000"/>
                  </a:schemeClr>
                </a:solidFill>
                <a:latin typeface="Microsoft YaHei" panose="020B0503020204020204" pitchFamily="34" charset="-122"/>
                <a:ea typeface="Microsoft YaHei" panose="020B0503020204020204" pitchFamily="34" charset="-122"/>
              </a:rPr>
              <a:t>事</a:t>
            </a:r>
            <a:r>
              <a:rPr kumimoji="1" lang="en-US" altLang="zh-TW" sz="3200" dirty="0">
                <a:solidFill>
                  <a:schemeClr val="accent5">
                    <a:lumMod val="75000"/>
                  </a:schemeClr>
                </a:solidFill>
                <a:latin typeface="Microsoft YaHei" panose="020B0503020204020204" pitchFamily="34" charset="-122"/>
                <a:ea typeface="Microsoft YaHei" panose="020B0503020204020204" pitchFamily="34" charset="-122"/>
              </a:rPr>
              <a:t>)</a:t>
            </a:r>
          </a:p>
          <a:p>
            <a:r>
              <a:rPr kumimoji="1" lang="zh-TW" altLang="en-US" sz="3200" dirty="0">
                <a:latin typeface="Microsoft YaHei" panose="020B0503020204020204" pitchFamily="34" charset="-122"/>
                <a:ea typeface="Microsoft YaHei" panose="020B0503020204020204" pitchFamily="34" charset="-122"/>
              </a:rPr>
              <a:t>我如何知道哪種運動最適合我？</a:t>
            </a:r>
            <a:r>
              <a:rPr kumimoji="1" lang="en-US" altLang="zh-TW" sz="3200" dirty="0">
                <a:latin typeface="Microsoft YaHei" panose="020B0503020204020204" pitchFamily="34" charset="-122"/>
                <a:ea typeface="Microsoft YaHei" panose="020B0503020204020204" pitchFamily="34" charset="-122"/>
              </a:rPr>
              <a:t> </a:t>
            </a:r>
            <a:r>
              <a:rPr kumimoji="1" lang="en-US" altLang="zh-TW" sz="3200" dirty="0">
                <a:solidFill>
                  <a:schemeClr val="accent3">
                    <a:lumMod val="75000"/>
                  </a:schemeClr>
                </a:solidFill>
                <a:latin typeface="Microsoft YaHei" panose="020B0503020204020204" pitchFamily="34" charset="-122"/>
                <a:ea typeface="Microsoft YaHei" panose="020B0503020204020204" pitchFamily="34" charset="-122"/>
              </a:rPr>
              <a:t>(</a:t>
            </a:r>
            <a:r>
              <a:rPr kumimoji="1" lang="zh-CN" altLang="en-US" sz="3200" dirty="0">
                <a:solidFill>
                  <a:schemeClr val="accent3">
                    <a:lumMod val="75000"/>
                  </a:schemeClr>
                </a:solidFill>
                <a:latin typeface="Microsoft YaHei" panose="020B0503020204020204" pitchFamily="34" charset="-122"/>
                <a:ea typeface="Microsoft YaHei" panose="020B0503020204020204" pitchFamily="34" charset="-122"/>
              </a:rPr>
              <a:t>概</a:t>
            </a:r>
            <a:r>
              <a:rPr kumimoji="1" lang="en-US" altLang="zh-TW" sz="3200" dirty="0">
                <a:solidFill>
                  <a:schemeClr val="accent3">
                    <a:lumMod val="75000"/>
                  </a:schemeClr>
                </a:solidFill>
                <a:latin typeface="Microsoft YaHei" panose="020B0503020204020204" pitchFamily="34" charset="-122"/>
                <a:ea typeface="Microsoft YaHei" panose="020B0503020204020204" pitchFamily="34" charset="-122"/>
              </a:rPr>
              <a:t>)</a:t>
            </a:r>
          </a:p>
          <a:p>
            <a:r>
              <a:rPr kumimoji="1" lang="zh-TW" altLang="en-US" sz="3200" dirty="0">
                <a:latin typeface="Microsoft YaHei" panose="020B0503020204020204" pitchFamily="34" charset="-122"/>
                <a:ea typeface="Microsoft YaHei" panose="020B0503020204020204" pitchFamily="34" charset="-122"/>
              </a:rPr>
              <a:t>健康的人生是使人生更好的解決方案嗎？</a:t>
            </a:r>
            <a:r>
              <a:rPr kumimoji="1" lang="en-US" altLang="zh-TW" sz="3200" dirty="0">
                <a:latin typeface="Microsoft YaHei" panose="020B0503020204020204" pitchFamily="34" charset="-122"/>
                <a:ea typeface="Microsoft YaHei" panose="020B0503020204020204" pitchFamily="34" charset="-122"/>
              </a:rPr>
              <a:t> </a:t>
            </a:r>
            <a:r>
              <a:rPr kumimoji="1" lang="en-US" altLang="zh-TW" sz="3200" dirty="0">
                <a:solidFill>
                  <a:srgbClr val="FF0000"/>
                </a:solidFill>
                <a:latin typeface="Microsoft YaHei" panose="020B0503020204020204" pitchFamily="34" charset="-122"/>
                <a:ea typeface="Microsoft YaHei" panose="020B0503020204020204" pitchFamily="34" charset="-122"/>
              </a:rPr>
              <a:t>(</a:t>
            </a:r>
            <a:r>
              <a:rPr kumimoji="1" lang="zh-CN" altLang="en-US" sz="3200" dirty="0">
                <a:solidFill>
                  <a:srgbClr val="FF0000"/>
                </a:solidFill>
                <a:latin typeface="Microsoft YaHei" panose="020B0503020204020204" pitchFamily="34" charset="-122"/>
                <a:ea typeface="Microsoft YaHei" panose="020B0503020204020204" pitchFamily="34" charset="-122"/>
              </a:rPr>
              <a:t>辯</a:t>
            </a:r>
            <a:r>
              <a:rPr kumimoji="1" lang="en-US" altLang="zh-TW" sz="3200" dirty="0">
                <a:solidFill>
                  <a:srgbClr val="FF0000"/>
                </a:solidFill>
                <a:latin typeface="Microsoft YaHei" panose="020B0503020204020204" pitchFamily="34" charset="-122"/>
                <a:ea typeface="Microsoft YaHei" panose="020B0503020204020204" pitchFamily="34" charset="-122"/>
              </a:rPr>
              <a:t>)</a:t>
            </a:r>
          </a:p>
          <a:p>
            <a:endParaRPr kumimoji="1" lang="zh-TW" altLang="en-US" sz="3200" dirty="0">
              <a:latin typeface="Microsoft YaHei" panose="020B0503020204020204" pitchFamily="34" charset="-122"/>
              <a:ea typeface="Microsoft YaHei" panose="020B0503020204020204" pitchFamily="34" charset="-122"/>
            </a:endParaRPr>
          </a:p>
        </p:txBody>
      </p:sp>
      <p:pic>
        <p:nvPicPr>
          <p:cNvPr id="11" name="Graphic 2">
            <a:extLst>
              <a:ext uri="{FF2B5EF4-FFF2-40B4-BE49-F238E27FC236}">
                <a16:creationId xmlns:a16="http://schemas.microsoft.com/office/drawing/2014/main" id="{72B4AF37-0FCB-794F-A97E-D04408C85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6125" y="3900570"/>
            <a:ext cx="2710472" cy="2834300"/>
          </a:xfrm>
          <a:prstGeom prst="rect">
            <a:avLst/>
          </a:prstGeom>
        </p:spPr>
      </p:pic>
    </p:spTree>
    <p:extLst>
      <p:ext uri="{BB962C8B-B14F-4D97-AF65-F5344CB8AC3E}">
        <p14:creationId xmlns:p14="http://schemas.microsoft.com/office/powerpoint/2010/main" val="66654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BFE6DCB-CBD5-BD4E-989F-E94D4D5209D5}"/>
              </a:ext>
            </a:extLst>
          </p:cNvPr>
          <p:cNvSpPr>
            <a:spLocks noGrp="1"/>
          </p:cNvSpPr>
          <p:nvPr>
            <p:ph idx="1"/>
          </p:nvPr>
        </p:nvSpPr>
        <p:spPr>
          <a:xfrm>
            <a:off x="838200" y="1825625"/>
            <a:ext cx="10515600" cy="4634810"/>
          </a:xfrm>
        </p:spPr>
        <p:txBody>
          <a:bodyPr>
            <a:normAutofit/>
          </a:bodyPr>
          <a:lstStyle/>
          <a:p>
            <a:pPr marL="0" indent="0">
              <a:buNone/>
            </a:pPr>
            <a:r>
              <a:rPr kumimoji="1" lang="zh-TW" altLang="en-US" sz="3500" b="1" dirty="0">
                <a:solidFill>
                  <a:srgbClr val="C00000"/>
                </a:solidFill>
                <a:latin typeface="Microsoft YaHei" panose="020B0503020204020204" pitchFamily="34" charset="-122"/>
                <a:ea typeface="Microsoft YaHei" panose="020B0503020204020204" pitchFamily="34" charset="-122"/>
              </a:rPr>
              <a:t>如何寫出好的概念性問題？</a:t>
            </a:r>
            <a:endParaRPr kumimoji="1" lang="en-US" altLang="zh-TW" sz="3500" b="1" dirty="0">
              <a:solidFill>
                <a:srgbClr val="C00000"/>
              </a:solidFill>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概念性問題應該要問</a:t>
            </a:r>
            <a:r>
              <a:rPr kumimoji="1" lang="zh-TW" altLang="en-US" b="1" dirty="0">
                <a:solidFill>
                  <a:srgbClr val="7030A0"/>
                </a:solidFill>
                <a:latin typeface="Microsoft YaHei" panose="020B0503020204020204" pitchFamily="34" charset="-122"/>
                <a:ea typeface="Microsoft YaHei" panose="020B0503020204020204" pitchFamily="34" charset="-122"/>
              </a:rPr>
              <a:t>概念之間的關係</a:t>
            </a:r>
            <a:endParaRPr kumimoji="1" lang="en-US" altLang="zh-TW" b="1" dirty="0">
              <a:solidFill>
                <a:srgbClr val="7030A0"/>
              </a:solidFill>
              <a:latin typeface="Microsoft YaHei" panose="020B0503020204020204" pitchFamily="34" charset="-122"/>
              <a:ea typeface="Microsoft YaHei" panose="020B0503020204020204" pitchFamily="34" charset="-122"/>
            </a:endParaRPr>
          </a:p>
          <a:p>
            <a:r>
              <a:rPr kumimoji="1" lang="zh-TW" altLang="en-US" dirty="0">
                <a:latin typeface="Microsoft YaHei" panose="020B0503020204020204" pitchFamily="34" charset="-122"/>
                <a:ea typeface="Microsoft YaHei" panose="020B0503020204020204" pitchFamily="34" charset="-122"/>
              </a:rPr>
              <a:t>好問題會藉清楚的例證讓學生</a:t>
            </a:r>
            <a:r>
              <a:rPr kumimoji="1" lang="zh-TW" altLang="en-US" b="1" dirty="0">
                <a:solidFill>
                  <a:srgbClr val="7030A0"/>
                </a:solidFill>
                <a:latin typeface="Microsoft YaHei" panose="020B0503020204020204" pitchFamily="34" charset="-122"/>
                <a:ea typeface="Microsoft YaHei" panose="020B0503020204020204" pitchFamily="34" charset="-122"/>
              </a:rPr>
              <a:t>自己思考獲得答案</a:t>
            </a:r>
            <a:endParaRPr kumimoji="1" lang="en-US" altLang="zh-TW" b="1" dirty="0">
              <a:solidFill>
                <a:srgbClr val="7030A0"/>
              </a:solidFill>
              <a:latin typeface="Microsoft YaHei" panose="020B0503020204020204" pitchFamily="34" charset="-122"/>
              <a:ea typeface="Microsoft YaHei" panose="020B0503020204020204" pitchFamily="34" charset="-122"/>
            </a:endParaRPr>
          </a:p>
          <a:p>
            <a:pPr marL="0" indent="0">
              <a:buNone/>
            </a:pPr>
            <a:endParaRPr kumimoji="1" lang="en-US" altLang="zh-TW" dirty="0">
              <a:latin typeface="Microsoft YaHei" panose="020B0503020204020204" pitchFamily="34" charset="-122"/>
              <a:ea typeface="Microsoft YaHei" panose="020B0503020204020204" pitchFamily="34" charset="-122"/>
            </a:endParaRPr>
          </a:p>
          <a:p>
            <a:pPr marL="0" indent="0">
              <a:buNone/>
            </a:pPr>
            <a:r>
              <a:rPr kumimoji="1" lang="zh-TW" altLang="en-US" sz="3000" dirty="0">
                <a:latin typeface="Microsoft YaHei" panose="020B0503020204020204" pitchFamily="34" charset="-122"/>
                <a:ea typeface="Microsoft YaHei" panose="020B0503020204020204" pitchFamily="34" charset="-122"/>
              </a:rPr>
              <a:t>例如（空白處應填入概念而非事實或主題）：</a:t>
            </a:r>
            <a:endParaRPr kumimoji="1" lang="en-US" altLang="zh-TW" sz="3000" dirty="0">
              <a:latin typeface="Microsoft YaHei" panose="020B0503020204020204" pitchFamily="34" charset="-122"/>
              <a:ea typeface="Microsoft YaHei" panose="020B0503020204020204" pitchFamily="34" charset="-122"/>
            </a:endParaRPr>
          </a:p>
          <a:p>
            <a:pPr lvl="1"/>
            <a:r>
              <a:rPr kumimoji="1" lang="zh-TW" altLang="en-US" sz="2600" dirty="0">
                <a:latin typeface="Microsoft YaHei" panose="020B0503020204020204" pitchFamily="34" charset="-122"/>
                <a:ea typeface="Microsoft YaHei" panose="020B0503020204020204" pitchFamily="34" charset="-122"/>
              </a:rPr>
              <a:t>＿＿＿＿＿和＿＿＿＿之間的關係為何？</a:t>
            </a:r>
            <a:endParaRPr kumimoji="1" lang="en-US" altLang="zh-TW" sz="2600" dirty="0">
              <a:latin typeface="Microsoft YaHei" panose="020B0503020204020204" pitchFamily="34" charset="-122"/>
              <a:ea typeface="Microsoft YaHei" panose="020B0503020204020204" pitchFamily="34" charset="-122"/>
            </a:endParaRPr>
          </a:p>
          <a:p>
            <a:pPr lvl="1"/>
            <a:r>
              <a:rPr kumimoji="1" lang="zh-TW" altLang="en-US" sz="2600" dirty="0">
                <a:latin typeface="Microsoft YaHei" panose="020B0503020204020204" pitchFamily="34" charset="-122"/>
                <a:ea typeface="Microsoft YaHei" panose="020B0503020204020204" pitchFamily="34" charset="-122"/>
              </a:rPr>
              <a:t>＿＿＿＿如何影響＿＿＿＿＿＿＿？</a:t>
            </a:r>
            <a:endParaRPr kumimoji="1" lang="en-US" altLang="zh-TW" sz="2600" dirty="0">
              <a:latin typeface="Microsoft YaHei" panose="020B0503020204020204" pitchFamily="34" charset="-122"/>
              <a:ea typeface="Microsoft YaHei" panose="020B0503020204020204" pitchFamily="34" charset="-122"/>
            </a:endParaRPr>
          </a:p>
          <a:p>
            <a:pPr lvl="1"/>
            <a:r>
              <a:rPr kumimoji="1" lang="zh-TW" altLang="en-US" sz="2600" dirty="0">
                <a:latin typeface="Microsoft YaHei" panose="020B0503020204020204" pitchFamily="34" charset="-122"/>
                <a:ea typeface="Microsoft YaHei" panose="020B0503020204020204" pitchFamily="34" charset="-122"/>
              </a:rPr>
              <a:t>＿＿＿＿和＿＿＿對＿＿＿有何影響？</a:t>
            </a:r>
            <a:endParaRPr kumimoji="1" lang="en-US" altLang="zh-TW" sz="2600" dirty="0">
              <a:latin typeface="Microsoft YaHei" panose="020B0503020204020204" pitchFamily="34" charset="-122"/>
              <a:ea typeface="Microsoft YaHei" panose="020B0503020204020204" pitchFamily="34" charset="-122"/>
            </a:endParaRPr>
          </a:p>
          <a:p>
            <a:pPr lvl="1"/>
            <a:r>
              <a:rPr kumimoji="1" lang="zh-TW" altLang="en-US" sz="2600" dirty="0">
                <a:latin typeface="Microsoft YaHei" panose="020B0503020204020204" pitchFamily="34" charset="-122"/>
                <a:ea typeface="Microsoft YaHei" panose="020B0503020204020204" pitchFamily="34" charset="-122"/>
              </a:rPr>
              <a:t>＿＿＿＿和＿＿＿＿如何交互影響？</a:t>
            </a:r>
          </a:p>
        </p:txBody>
      </p:sp>
      <p:sp>
        <p:nvSpPr>
          <p:cNvPr id="4" name="標題 1">
            <a:extLst>
              <a:ext uri="{FF2B5EF4-FFF2-40B4-BE49-F238E27FC236}">
                <a16:creationId xmlns:a16="http://schemas.microsoft.com/office/drawing/2014/main" id="{70C11F54-463E-3A4F-934A-1E296A173803}"/>
              </a:ext>
            </a:extLst>
          </p:cNvPr>
          <p:cNvSpPr>
            <a:spLocks noGrp="1"/>
          </p:cNvSpPr>
          <p:nvPr>
            <p:ph type="title"/>
          </p:nvPr>
        </p:nvSpPr>
        <p:spPr>
          <a:xfrm>
            <a:off x="542489" y="62093"/>
            <a:ext cx="9936667" cy="1325563"/>
          </a:xfrm>
        </p:spPr>
        <p:txBody>
          <a:body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6" name="文字方塊 5">
            <a:extLst>
              <a:ext uri="{FF2B5EF4-FFF2-40B4-BE49-F238E27FC236}">
                <a16:creationId xmlns:a16="http://schemas.microsoft.com/office/drawing/2014/main" id="{248F9AE5-5AC7-6C4F-A08F-D0D1A9A62950}"/>
              </a:ext>
            </a:extLst>
          </p:cNvPr>
          <p:cNvSpPr txBox="1"/>
          <p:nvPr/>
        </p:nvSpPr>
        <p:spPr>
          <a:xfrm>
            <a:off x="542489" y="1006475"/>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7" name="文字方塊 6">
            <a:extLst>
              <a:ext uri="{FF2B5EF4-FFF2-40B4-BE49-F238E27FC236}">
                <a16:creationId xmlns:a16="http://schemas.microsoft.com/office/drawing/2014/main" id="{EA94A89A-7C2E-414A-9D89-CBF6ECE696F3}"/>
              </a:ext>
            </a:extLst>
          </p:cNvPr>
          <p:cNvSpPr txBox="1"/>
          <p:nvPr/>
        </p:nvSpPr>
        <p:spPr>
          <a:xfrm>
            <a:off x="9073120" y="97209"/>
            <a:ext cx="3576482" cy="461665"/>
          </a:xfrm>
          <a:prstGeom prst="rect">
            <a:avLst/>
          </a:prstGeom>
          <a:noFill/>
        </p:spPr>
        <p:txBody>
          <a:bodyPr wrap="square" rtlCol="0">
            <a:spAutoFit/>
          </a:bodyPr>
          <a:lstStyle/>
          <a:p>
            <a:r>
              <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rPr>
              <a:t>甄曉蘭教授工作坊</a:t>
            </a:r>
            <a:r>
              <a:rPr kumimoji="1" lang="en-US" altLang="zh-TW" sz="2400" dirty="0">
                <a:solidFill>
                  <a:schemeClr val="bg1">
                    <a:lumMod val="50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endParaRPr>
          </a:p>
        </p:txBody>
      </p:sp>
      <p:pic>
        <p:nvPicPr>
          <p:cNvPr id="10" name="圖片 9">
            <a:extLst>
              <a:ext uri="{FF2B5EF4-FFF2-40B4-BE49-F238E27FC236}">
                <a16:creationId xmlns:a16="http://schemas.microsoft.com/office/drawing/2014/main" id="{78B9FF0B-07B4-B84B-A462-B155A40FFE89}"/>
              </a:ext>
            </a:extLst>
          </p:cNvPr>
          <p:cNvPicPr>
            <a:picLocks noChangeAspect="1"/>
          </p:cNvPicPr>
          <p:nvPr/>
        </p:nvPicPr>
        <p:blipFill>
          <a:blip r:embed="rId3">
            <a:duotone>
              <a:schemeClr val="accent2">
                <a:shade val="45000"/>
                <a:satMod val="135000"/>
              </a:schemeClr>
              <a:prstClr val="white"/>
            </a:duotone>
          </a:blip>
          <a:stretch>
            <a:fillRect/>
          </a:stretch>
        </p:blipFill>
        <p:spPr>
          <a:xfrm>
            <a:off x="8209045" y="3876261"/>
            <a:ext cx="3698309" cy="2584174"/>
          </a:xfrm>
          <a:prstGeom prst="rect">
            <a:avLst/>
          </a:prstGeom>
          <a:solidFill>
            <a:srgbClr val="FFDCC9"/>
          </a:solidFill>
        </p:spPr>
      </p:pic>
    </p:spTree>
    <p:extLst>
      <p:ext uri="{BB962C8B-B14F-4D97-AF65-F5344CB8AC3E}">
        <p14:creationId xmlns:p14="http://schemas.microsoft.com/office/powerpoint/2010/main" val="53207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EBFE6DCB-CBD5-BD4E-989F-E94D4D5209D5}"/>
              </a:ext>
            </a:extLst>
          </p:cNvPr>
          <p:cNvSpPr>
            <a:spLocks noGrp="1"/>
          </p:cNvSpPr>
          <p:nvPr>
            <p:ph idx="1"/>
          </p:nvPr>
        </p:nvSpPr>
        <p:spPr>
          <a:xfrm>
            <a:off x="769232" y="1765990"/>
            <a:ext cx="10515600" cy="4634810"/>
          </a:xfrm>
        </p:spPr>
        <p:txBody>
          <a:bodyPr>
            <a:normAutofit/>
          </a:bodyPr>
          <a:lstStyle/>
          <a:p>
            <a:pPr marL="0" indent="0" algn="ctr">
              <a:buNone/>
            </a:pPr>
            <a:r>
              <a:rPr kumimoji="1" lang="zh-TW" altLang="en-US" sz="3600" b="1" dirty="0">
                <a:latin typeface="Microsoft YaHei" panose="020B0503020204020204" pitchFamily="34" charset="-122"/>
                <a:ea typeface="Microsoft YaHei" panose="020B0503020204020204" pitchFamily="34" charset="-122"/>
              </a:rPr>
              <a:t>學科課程行事曆地圖架構</a:t>
            </a:r>
            <a:endParaRPr kumimoji="1" lang="zh-TW" altLang="en-US" sz="3200" b="1" dirty="0">
              <a:latin typeface="Microsoft YaHei" panose="020B0503020204020204" pitchFamily="34" charset="-122"/>
              <a:ea typeface="Microsoft YaHei" panose="020B0503020204020204" pitchFamily="34" charset="-122"/>
            </a:endParaRPr>
          </a:p>
        </p:txBody>
      </p:sp>
      <p:sp>
        <p:nvSpPr>
          <p:cNvPr id="4" name="標題 1">
            <a:extLst>
              <a:ext uri="{FF2B5EF4-FFF2-40B4-BE49-F238E27FC236}">
                <a16:creationId xmlns:a16="http://schemas.microsoft.com/office/drawing/2014/main" id="{70C11F54-463E-3A4F-934A-1E296A173803}"/>
              </a:ext>
            </a:extLst>
          </p:cNvPr>
          <p:cNvSpPr>
            <a:spLocks noGrp="1"/>
          </p:cNvSpPr>
          <p:nvPr>
            <p:ph type="title"/>
          </p:nvPr>
        </p:nvSpPr>
        <p:spPr>
          <a:xfrm>
            <a:off x="403342" y="62093"/>
            <a:ext cx="9936667" cy="1325563"/>
          </a:xfrm>
        </p:spPr>
        <p:txBody>
          <a:body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6" name="文字方塊 5">
            <a:extLst>
              <a:ext uri="{FF2B5EF4-FFF2-40B4-BE49-F238E27FC236}">
                <a16:creationId xmlns:a16="http://schemas.microsoft.com/office/drawing/2014/main" id="{248F9AE5-5AC7-6C4F-A08F-D0D1A9A62950}"/>
              </a:ext>
            </a:extLst>
          </p:cNvPr>
          <p:cNvSpPr txBox="1"/>
          <p:nvPr/>
        </p:nvSpPr>
        <p:spPr>
          <a:xfrm>
            <a:off x="403342" y="1051555"/>
            <a:ext cx="5057795" cy="400110"/>
          </a:xfrm>
          <a:prstGeom prst="rect">
            <a:avLst/>
          </a:prstGeom>
          <a:noFill/>
        </p:spPr>
        <p:txBody>
          <a:bodyPr wrap="none" rtlCol="0">
            <a:spAutoFit/>
          </a:bodyPr>
          <a:lstStyle/>
          <a:p>
            <a:r>
              <a:rPr kumimoji="1" lang="zh-TW" altLang="en-US" sz="2000" dirty="0">
                <a:latin typeface="Microsoft YaHei" panose="020B0503020204020204" pitchFamily="34" charset="-122"/>
                <a:ea typeface="Microsoft YaHei" panose="020B0503020204020204" pitchFamily="34" charset="-122"/>
              </a:rPr>
              <a:t>由體育課程地圖到</a:t>
            </a:r>
            <a:r>
              <a:rPr lang="zh-TW" altLang="en-US" sz="2000" dirty="0">
                <a:latin typeface="Microsoft YaHei" panose="020B0503020204020204" pitchFamily="34" charset="-122"/>
                <a:ea typeface="Microsoft YaHei" panose="020B0503020204020204" pitchFamily="34" charset="-122"/>
              </a:rPr>
              <a:t>素養導向校本行事曆研發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7" name="文字方塊 6">
            <a:extLst>
              <a:ext uri="{FF2B5EF4-FFF2-40B4-BE49-F238E27FC236}">
                <a16:creationId xmlns:a16="http://schemas.microsoft.com/office/drawing/2014/main" id="{EA94A89A-7C2E-414A-9D89-CBF6ECE696F3}"/>
              </a:ext>
            </a:extLst>
          </p:cNvPr>
          <p:cNvSpPr txBox="1"/>
          <p:nvPr/>
        </p:nvSpPr>
        <p:spPr>
          <a:xfrm>
            <a:off x="9073120" y="97209"/>
            <a:ext cx="3576482" cy="461665"/>
          </a:xfrm>
          <a:prstGeom prst="rect">
            <a:avLst/>
          </a:prstGeom>
          <a:noFill/>
        </p:spPr>
        <p:txBody>
          <a:bodyPr wrap="square" rtlCol="0">
            <a:spAutoFit/>
          </a:bodyPr>
          <a:lstStyle/>
          <a:p>
            <a:r>
              <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rPr>
              <a:t>甄曉蘭教授工作坊</a:t>
            </a:r>
            <a:r>
              <a:rPr kumimoji="1" lang="en-US" altLang="zh-TW" sz="2400" dirty="0">
                <a:solidFill>
                  <a:schemeClr val="bg1">
                    <a:lumMod val="50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50000"/>
                </a:schemeClr>
              </a:solidFill>
              <a:latin typeface="Microsoft YaHei" panose="020B0503020204020204" pitchFamily="34" charset="-122"/>
              <a:ea typeface="Microsoft YaHei" panose="020B0503020204020204" pitchFamily="34" charset="-122"/>
            </a:endParaRPr>
          </a:p>
        </p:txBody>
      </p:sp>
      <p:graphicFrame>
        <p:nvGraphicFramePr>
          <p:cNvPr id="8" name="表格 7">
            <a:extLst>
              <a:ext uri="{FF2B5EF4-FFF2-40B4-BE49-F238E27FC236}">
                <a16:creationId xmlns:a16="http://schemas.microsoft.com/office/drawing/2014/main" id="{8ABACC90-F1DC-6548-A5BF-2E4E04A32370}"/>
              </a:ext>
            </a:extLst>
          </p:cNvPr>
          <p:cNvGraphicFramePr>
            <a:graphicFrameLocks noGrp="1"/>
          </p:cNvGraphicFramePr>
          <p:nvPr/>
        </p:nvGraphicFramePr>
        <p:xfrm>
          <a:off x="769232" y="2394641"/>
          <a:ext cx="10986869" cy="3841235"/>
        </p:xfrm>
        <a:graphic>
          <a:graphicData uri="http://schemas.openxmlformats.org/drawingml/2006/table">
            <a:tbl>
              <a:tblPr>
                <a:tableStyleId>{5940675A-B579-460E-94D1-54222C63F5DA}</a:tableStyleId>
              </a:tblPr>
              <a:tblGrid>
                <a:gridCol w="673051">
                  <a:extLst>
                    <a:ext uri="{9D8B030D-6E8A-4147-A177-3AD203B41FA5}">
                      <a16:colId xmlns:a16="http://schemas.microsoft.com/office/drawing/2014/main" val="3698001218"/>
                    </a:ext>
                  </a:extLst>
                </a:gridCol>
                <a:gridCol w="885593">
                  <a:extLst>
                    <a:ext uri="{9D8B030D-6E8A-4147-A177-3AD203B41FA5}">
                      <a16:colId xmlns:a16="http://schemas.microsoft.com/office/drawing/2014/main" val="2001200357"/>
                    </a:ext>
                  </a:extLst>
                </a:gridCol>
                <a:gridCol w="885593">
                  <a:extLst>
                    <a:ext uri="{9D8B030D-6E8A-4147-A177-3AD203B41FA5}">
                      <a16:colId xmlns:a16="http://schemas.microsoft.com/office/drawing/2014/main" val="4140129861"/>
                    </a:ext>
                  </a:extLst>
                </a:gridCol>
                <a:gridCol w="1560387">
                  <a:extLst>
                    <a:ext uri="{9D8B030D-6E8A-4147-A177-3AD203B41FA5}">
                      <a16:colId xmlns:a16="http://schemas.microsoft.com/office/drawing/2014/main" val="107434264"/>
                    </a:ext>
                  </a:extLst>
                </a:gridCol>
                <a:gridCol w="1944996">
                  <a:extLst>
                    <a:ext uri="{9D8B030D-6E8A-4147-A177-3AD203B41FA5}">
                      <a16:colId xmlns:a16="http://schemas.microsoft.com/office/drawing/2014/main" val="1726669520"/>
                    </a:ext>
                  </a:extLst>
                </a:gridCol>
                <a:gridCol w="2844718">
                  <a:extLst>
                    <a:ext uri="{9D8B030D-6E8A-4147-A177-3AD203B41FA5}">
                      <a16:colId xmlns:a16="http://schemas.microsoft.com/office/drawing/2014/main" val="2806195613"/>
                    </a:ext>
                  </a:extLst>
                </a:gridCol>
                <a:gridCol w="1132114">
                  <a:extLst>
                    <a:ext uri="{9D8B030D-6E8A-4147-A177-3AD203B41FA5}">
                      <a16:colId xmlns:a16="http://schemas.microsoft.com/office/drawing/2014/main" val="320513830"/>
                    </a:ext>
                  </a:extLst>
                </a:gridCol>
                <a:gridCol w="1060417">
                  <a:extLst>
                    <a:ext uri="{9D8B030D-6E8A-4147-A177-3AD203B41FA5}">
                      <a16:colId xmlns:a16="http://schemas.microsoft.com/office/drawing/2014/main" val="2991970378"/>
                    </a:ext>
                  </a:extLst>
                </a:gridCol>
              </a:tblGrid>
              <a:tr h="487513">
                <a:tc>
                  <a:txBody>
                    <a:bodyPr/>
                    <a:lstStyle/>
                    <a:p>
                      <a:pP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週次</a:t>
                      </a:r>
                    </a:p>
                  </a:txBody>
                  <a:tcPr marL="63500" marR="63500" marT="63500" marB="63500"/>
                </a:tc>
                <a:tc>
                  <a:txBody>
                    <a:bodyPr/>
                    <a:lstStyle/>
                    <a:p>
                      <a:pP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模組</a:t>
                      </a:r>
                    </a:p>
                  </a:txBody>
                  <a:tcPr marL="63500" marR="63500" marT="63500" marB="63500">
                    <a:solidFill>
                      <a:schemeClr val="accent4"/>
                    </a:solidFill>
                  </a:tcPr>
                </a:tc>
                <a:tc>
                  <a:txBody>
                    <a:bodyPr/>
                    <a:lstStyle/>
                    <a:p>
                      <a:pP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單元</a:t>
                      </a:r>
                    </a:p>
                  </a:txBody>
                  <a:tcPr marL="63500" marR="63500" marT="63500" marB="63500">
                    <a:solidFill>
                      <a:schemeClr val="accent4"/>
                    </a:solidFill>
                  </a:tcPr>
                </a:tc>
                <a:tc>
                  <a:txBody>
                    <a:bodyPr/>
                    <a:lstStyle/>
                    <a:p>
                      <a:pPr algn="ct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重要內容\概念（名詞）</a:t>
                      </a:r>
                      <a:endParaRPr lang="en-US" altLang="zh-TW" sz="1600" dirty="0">
                        <a:effectLst/>
                        <a:latin typeface="Microsoft YaHei" panose="020B0503020204020204" pitchFamily="34" charset="-122"/>
                        <a:ea typeface="Microsoft YaHei" panose="020B0503020204020204" pitchFamily="34" charset="-122"/>
                      </a:endParaRPr>
                    </a:p>
                    <a:p>
                      <a:pPr algn="ctr">
                        <a:lnSpc>
                          <a:spcPct val="100000"/>
                        </a:lnSpc>
                        <a:spcAft>
                          <a:spcPts val="0"/>
                        </a:spcAft>
                      </a:pPr>
                      <a:r>
                        <a:rPr lang="zh-TW" sz="1600" u="sng" dirty="0">
                          <a:effectLst/>
                          <a:latin typeface="Microsoft YaHei" panose="020B0503020204020204" pitchFamily="34" charset="-122"/>
                          <a:ea typeface="Microsoft YaHei" panose="020B0503020204020204" pitchFamily="34" charset="-122"/>
                        </a:rPr>
                        <a:t>學習內容萃取</a:t>
                      </a: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gn="ct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重要技能（動詞）</a:t>
                      </a:r>
                    </a:p>
                    <a:p>
                      <a:pPr algn="ctr">
                        <a:lnSpc>
                          <a:spcPct val="100000"/>
                        </a:lnSpc>
                        <a:spcAft>
                          <a:spcPts val="0"/>
                        </a:spcAft>
                      </a:pPr>
                      <a:r>
                        <a:rPr lang="zh-TW" sz="1600" u="sng" dirty="0">
                          <a:effectLst/>
                          <a:latin typeface="Microsoft YaHei" panose="020B0503020204020204" pitchFamily="34" charset="-122"/>
                          <a:ea typeface="Microsoft YaHei" panose="020B0503020204020204" pitchFamily="34" charset="-122"/>
                        </a:rPr>
                        <a:t>學習表現萃取</a:t>
                      </a:r>
                      <a:endParaRPr lang="zh-TW" sz="1600" dirty="0">
                        <a:effectLst/>
                        <a:latin typeface="Microsoft YaHei" panose="020B0503020204020204" pitchFamily="34" charset="-122"/>
                        <a:ea typeface="Microsoft YaHei" panose="020B0503020204020204" pitchFamily="34" charset="-122"/>
                      </a:endParaRPr>
                    </a:p>
                    <a:p>
                      <a:pPr algn="ctr">
                        <a:lnSpc>
                          <a:spcPct val="100000"/>
                        </a:lnSpc>
                        <a:spcAft>
                          <a:spcPts val="0"/>
                        </a:spcAft>
                      </a:pPr>
                      <a:r>
                        <a:rPr lang="zh-TW" sz="1600" u="none" strike="noStrike" dirty="0">
                          <a:effectLst/>
                          <a:latin typeface="Microsoft YaHei" panose="020B0503020204020204" pitchFamily="34" charset="-122"/>
                          <a:ea typeface="Microsoft YaHei" panose="020B0503020204020204" pitchFamily="34" charset="-122"/>
                        </a:rPr>
                        <a:t> </a:t>
                      </a: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gn="ct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核心問題</a:t>
                      </a:r>
                      <a:endParaRPr lang="en-US" altLang="zh-TW" sz="1600" dirty="0">
                        <a:effectLst/>
                        <a:latin typeface="Microsoft YaHei" panose="020B0503020204020204" pitchFamily="34" charset="-122"/>
                        <a:ea typeface="Microsoft YaHei" panose="020B0503020204020204" pitchFamily="34" charset="-122"/>
                      </a:endParaRPr>
                    </a:p>
                    <a:p>
                      <a:pPr algn="ct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（事實性、概念性、辯論性）</a:t>
                      </a:r>
                    </a:p>
                  </a:txBody>
                  <a:tcPr marL="63500" marR="63500" marT="63500" marB="63500"/>
                </a:tc>
                <a:tc>
                  <a:txBody>
                    <a:bodyPr/>
                    <a:lstStyle/>
                    <a:p>
                      <a:pPr algn="ct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評量</a:t>
                      </a:r>
                    </a:p>
                  </a:txBody>
                  <a:tcPr marL="63500" marR="63500" marT="63500" marB="63500">
                    <a:solidFill>
                      <a:schemeClr val="bg1">
                        <a:lumMod val="85000"/>
                      </a:schemeClr>
                    </a:solidFill>
                  </a:tcPr>
                </a:tc>
                <a:tc>
                  <a:txBody>
                    <a:bodyPr/>
                    <a:lstStyle/>
                    <a:p>
                      <a:pPr algn="ct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學習活動</a:t>
                      </a:r>
                    </a:p>
                  </a:txBody>
                  <a:tcPr marL="63500" marR="63500" marT="63500" marB="63500">
                    <a:solidFill>
                      <a:schemeClr val="bg1">
                        <a:lumMod val="85000"/>
                      </a:schemeClr>
                    </a:solidFill>
                  </a:tcPr>
                </a:tc>
                <a:extLst>
                  <a:ext uri="{0D108BD9-81ED-4DB2-BD59-A6C34878D82A}">
                    <a16:rowId xmlns:a16="http://schemas.microsoft.com/office/drawing/2014/main" val="2436543281"/>
                  </a:ext>
                </a:extLst>
              </a:tr>
              <a:tr h="596543">
                <a:tc>
                  <a:txBody>
                    <a:bodyPr/>
                    <a:lstStyle/>
                    <a:p>
                      <a:pP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 </a:t>
                      </a: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accent4"/>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accent4"/>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 </a:t>
                      </a:r>
                    </a:p>
                  </a:txBody>
                  <a:tcPr marL="63500" marR="63500" marT="63500" marB="63500">
                    <a:solidFill>
                      <a:schemeClr val="bg1">
                        <a:lumMod val="85000"/>
                      </a:schemeClr>
                    </a:solidFill>
                  </a:tcPr>
                </a:tc>
                <a:tc>
                  <a:txBody>
                    <a:bodyPr/>
                    <a:lstStyle/>
                    <a:p>
                      <a:pPr>
                        <a:lnSpc>
                          <a:spcPct val="100000"/>
                        </a:lnSpc>
                        <a:spcAft>
                          <a:spcPts val="0"/>
                        </a:spcAft>
                      </a:pPr>
                      <a:r>
                        <a:rPr lang="zh-TW" sz="1600" dirty="0">
                          <a:effectLst/>
                          <a:latin typeface="Microsoft YaHei" panose="020B0503020204020204" pitchFamily="34" charset="-122"/>
                          <a:ea typeface="Microsoft YaHei" panose="020B0503020204020204" pitchFamily="34" charset="-122"/>
                        </a:rPr>
                        <a:t> </a:t>
                      </a:r>
                    </a:p>
                  </a:txBody>
                  <a:tcPr marL="63500" marR="63500" marT="63500" marB="63500">
                    <a:solidFill>
                      <a:schemeClr val="bg1">
                        <a:lumMod val="85000"/>
                      </a:schemeClr>
                    </a:solidFill>
                  </a:tcPr>
                </a:tc>
                <a:extLst>
                  <a:ext uri="{0D108BD9-81ED-4DB2-BD59-A6C34878D82A}">
                    <a16:rowId xmlns:a16="http://schemas.microsoft.com/office/drawing/2014/main" val="704003412"/>
                  </a:ext>
                </a:extLst>
              </a:tr>
              <a:tr h="596543">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accent4"/>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accent4"/>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bg1">
                        <a:lumMod val="85000"/>
                      </a:schemeClr>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bg1">
                        <a:lumMod val="85000"/>
                      </a:schemeClr>
                    </a:solidFill>
                  </a:tcPr>
                </a:tc>
                <a:extLst>
                  <a:ext uri="{0D108BD9-81ED-4DB2-BD59-A6C34878D82A}">
                    <a16:rowId xmlns:a16="http://schemas.microsoft.com/office/drawing/2014/main" val="1884118278"/>
                  </a:ext>
                </a:extLst>
              </a:tr>
              <a:tr h="596543">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accent4"/>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accent4"/>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bg1">
                        <a:lumMod val="85000"/>
                      </a:schemeClr>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bg1">
                        <a:lumMod val="85000"/>
                      </a:schemeClr>
                    </a:solidFill>
                  </a:tcPr>
                </a:tc>
                <a:extLst>
                  <a:ext uri="{0D108BD9-81ED-4DB2-BD59-A6C34878D82A}">
                    <a16:rowId xmlns:a16="http://schemas.microsoft.com/office/drawing/2014/main" val="604854845"/>
                  </a:ext>
                </a:extLst>
              </a:tr>
              <a:tr h="596543">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accent4"/>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accent4"/>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bg1">
                        <a:lumMod val="85000"/>
                      </a:schemeClr>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bg1">
                        <a:lumMod val="85000"/>
                      </a:schemeClr>
                    </a:solidFill>
                  </a:tcPr>
                </a:tc>
                <a:extLst>
                  <a:ext uri="{0D108BD9-81ED-4DB2-BD59-A6C34878D82A}">
                    <a16:rowId xmlns:a16="http://schemas.microsoft.com/office/drawing/2014/main" val="3399955205"/>
                  </a:ext>
                </a:extLst>
              </a:tr>
              <a:tr h="596543">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accent4"/>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accent4"/>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bg1">
                        <a:lumMod val="85000"/>
                      </a:schemeClr>
                    </a:solidFill>
                  </a:tcPr>
                </a:tc>
                <a:tc>
                  <a:txBody>
                    <a:bodyPr/>
                    <a:lstStyle/>
                    <a:p>
                      <a:pPr>
                        <a:lnSpc>
                          <a:spcPct val="100000"/>
                        </a:lnSpc>
                        <a:spcAft>
                          <a:spcPts val="0"/>
                        </a:spcAft>
                      </a:pPr>
                      <a:endParaRPr lang="zh-TW" sz="1600" dirty="0">
                        <a:effectLst/>
                        <a:latin typeface="Microsoft YaHei" panose="020B0503020204020204" pitchFamily="34" charset="-122"/>
                        <a:ea typeface="Microsoft YaHei" panose="020B0503020204020204" pitchFamily="34" charset="-122"/>
                      </a:endParaRPr>
                    </a:p>
                  </a:txBody>
                  <a:tcPr marL="63500" marR="63500" marT="63500" marB="63500">
                    <a:solidFill>
                      <a:schemeClr val="bg1">
                        <a:lumMod val="85000"/>
                      </a:schemeClr>
                    </a:solidFill>
                  </a:tcPr>
                </a:tc>
                <a:extLst>
                  <a:ext uri="{0D108BD9-81ED-4DB2-BD59-A6C34878D82A}">
                    <a16:rowId xmlns:a16="http://schemas.microsoft.com/office/drawing/2014/main" val="856650461"/>
                  </a:ext>
                </a:extLst>
              </a:tr>
            </a:tbl>
          </a:graphicData>
        </a:graphic>
      </p:graphicFrame>
    </p:spTree>
    <p:extLst>
      <p:ext uri="{BB962C8B-B14F-4D97-AF65-F5344CB8AC3E}">
        <p14:creationId xmlns:p14="http://schemas.microsoft.com/office/powerpoint/2010/main" val="1463644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DBB1DF6-B72D-E644-A87C-E03567AEC479}"/>
              </a:ext>
            </a:extLst>
          </p:cNvPr>
          <p:cNvSpPr/>
          <p:nvPr/>
        </p:nvSpPr>
        <p:spPr>
          <a:xfrm>
            <a:off x="3680288" y="1772459"/>
            <a:ext cx="2298676" cy="409799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altLang="zh-TW" dirty="0">
              <a:solidFill>
                <a:schemeClr val="tx1"/>
              </a:solidFill>
              <a:latin typeface="Microsoft YaHei" panose="020B0503020204020204" pitchFamily="34" charset="-122"/>
              <a:ea typeface="Microsoft YaHei" panose="020B0503020204020204" pitchFamily="34" charset="-122"/>
            </a:endParaRPr>
          </a:p>
          <a:p>
            <a:pPr marL="342900" indent="-342900">
              <a:buFont typeface="Wingdings" pitchFamily="2" charset="2"/>
              <a:buChar char="l"/>
            </a:pPr>
            <a:r>
              <a:rPr lang="zh-TW" altLang="zh-TW" sz="2000" dirty="0">
                <a:solidFill>
                  <a:schemeClr val="tx1"/>
                </a:solidFill>
                <a:latin typeface="Microsoft YaHei" panose="020B0503020204020204" pitchFamily="34" charset="-122"/>
                <a:ea typeface="Microsoft YaHei" panose="020B0503020204020204" pitchFamily="34" charset="-122"/>
              </a:rPr>
              <a:t>培養專業實務技能</a:t>
            </a:r>
            <a:endParaRPr lang="en-US" altLang="zh-TW" sz="2000" dirty="0">
              <a:solidFill>
                <a:schemeClr val="tx1"/>
              </a:solidFill>
              <a:latin typeface="Microsoft YaHei" panose="020B0503020204020204" pitchFamily="34" charset="-122"/>
              <a:ea typeface="Microsoft YaHei" panose="020B0503020204020204" pitchFamily="34" charset="-122"/>
            </a:endParaRPr>
          </a:p>
          <a:p>
            <a:pPr marL="342900" indent="-342900">
              <a:buFont typeface="Wingdings" pitchFamily="2" charset="2"/>
              <a:buChar char="l"/>
            </a:pPr>
            <a:r>
              <a:rPr lang="zh-TW" altLang="zh-TW" sz="2000" dirty="0">
                <a:solidFill>
                  <a:schemeClr val="tx1"/>
                </a:solidFill>
                <a:latin typeface="Microsoft YaHei" panose="020B0503020204020204" pitchFamily="34" charset="-122"/>
                <a:ea typeface="Microsoft YaHei" panose="020B0503020204020204" pitchFamily="34" charset="-122"/>
              </a:rPr>
              <a:t>陶冶職業道德</a:t>
            </a:r>
            <a:endParaRPr lang="en-US" altLang="zh-TW" sz="2000" dirty="0">
              <a:solidFill>
                <a:schemeClr val="tx1"/>
              </a:solidFill>
              <a:latin typeface="Microsoft YaHei" panose="020B0503020204020204" pitchFamily="34" charset="-122"/>
              <a:ea typeface="Microsoft YaHei" panose="020B0503020204020204" pitchFamily="34" charset="-122"/>
            </a:endParaRPr>
          </a:p>
          <a:p>
            <a:pPr marL="342900" indent="-342900">
              <a:buFont typeface="Wingdings" pitchFamily="2" charset="2"/>
              <a:buChar char="l"/>
            </a:pPr>
            <a:r>
              <a:rPr lang="zh-TW" altLang="zh-TW" sz="2000" dirty="0">
                <a:solidFill>
                  <a:schemeClr val="tx1"/>
                </a:solidFill>
                <a:latin typeface="Microsoft YaHei" panose="020B0503020204020204" pitchFamily="34" charset="-122"/>
                <a:ea typeface="Microsoft YaHei" panose="020B0503020204020204" pitchFamily="34" charset="-122"/>
              </a:rPr>
              <a:t>增進人文與科技素養</a:t>
            </a:r>
            <a:endParaRPr lang="en-US" altLang="zh-TW" sz="2000" dirty="0">
              <a:solidFill>
                <a:schemeClr val="tx1"/>
              </a:solidFill>
              <a:latin typeface="Microsoft YaHei" panose="020B0503020204020204" pitchFamily="34" charset="-122"/>
              <a:ea typeface="Microsoft YaHei" panose="020B0503020204020204" pitchFamily="34" charset="-122"/>
            </a:endParaRPr>
          </a:p>
          <a:p>
            <a:pPr marL="342900" indent="-342900">
              <a:buFont typeface="Wingdings" pitchFamily="2" charset="2"/>
              <a:buChar char="l"/>
            </a:pPr>
            <a:r>
              <a:rPr lang="zh-TW" altLang="zh-TW" sz="2000" dirty="0">
                <a:solidFill>
                  <a:schemeClr val="tx1"/>
                </a:solidFill>
                <a:latin typeface="Microsoft YaHei" panose="020B0503020204020204" pitchFamily="34" charset="-122"/>
                <a:ea typeface="Microsoft YaHei" panose="020B0503020204020204" pitchFamily="34" charset="-122"/>
              </a:rPr>
              <a:t>創造思考及適應社會變遷能力</a:t>
            </a:r>
            <a:endParaRPr lang="en-US" altLang="zh-TW" sz="2000" dirty="0">
              <a:solidFill>
                <a:schemeClr val="tx1"/>
              </a:solidFill>
              <a:latin typeface="Microsoft YaHei" panose="020B0503020204020204" pitchFamily="34" charset="-122"/>
              <a:ea typeface="Microsoft YaHei" panose="020B0503020204020204" pitchFamily="34" charset="-122"/>
            </a:endParaRPr>
          </a:p>
          <a:p>
            <a:pPr marL="342900" indent="-342900">
              <a:buFont typeface="Wingdings" pitchFamily="2" charset="2"/>
              <a:buChar char="l"/>
            </a:pPr>
            <a:r>
              <a:rPr lang="zh-TW" altLang="zh-TW" sz="2000" dirty="0">
                <a:solidFill>
                  <a:schemeClr val="tx1"/>
                </a:solidFill>
                <a:latin typeface="Microsoft YaHei" panose="020B0503020204020204" pitchFamily="34" charset="-122"/>
                <a:ea typeface="Microsoft YaHei" panose="020B0503020204020204" pitchFamily="34" charset="-122"/>
              </a:rPr>
              <a:t>提升務實致用之就業力。 </a:t>
            </a:r>
            <a:endParaRPr lang="ko-KR" altLang="en-US" sz="2000" dirty="0">
              <a:solidFill>
                <a:schemeClr val="tx1"/>
              </a:solidFill>
              <a:latin typeface="Microsoft YaHei" panose="020B0503020204020204" pitchFamily="34" charset="-122"/>
            </a:endParaRPr>
          </a:p>
        </p:txBody>
      </p:sp>
      <p:grpSp>
        <p:nvGrpSpPr>
          <p:cNvPr id="3" name="그룹 3">
            <a:extLst>
              <a:ext uri="{FF2B5EF4-FFF2-40B4-BE49-F238E27FC236}">
                <a16:creationId xmlns:a16="http://schemas.microsoft.com/office/drawing/2014/main" id="{D2024788-B671-FE43-835A-83A3C99B8C3F}"/>
              </a:ext>
            </a:extLst>
          </p:cNvPr>
          <p:cNvGrpSpPr/>
          <p:nvPr/>
        </p:nvGrpSpPr>
        <p:grpSpPr>
          <a:xfrm>
            <a:off x="3635609" y="5733783"/>
            <a:ext cx="2480014" cy="756000"/>
            <a:chOff x="460651" y="4988278"/>
            <a:chExt cx="2645023" cy="756000"/>
          </a:xfrm>
        </p:grpSpPr>
        <p:sp>
          <p:nvSpPr>
            <p:cNvPr id="4" name="Rectangle 9">
              <a:extLst>
                <a:ext uri="{FF2B5EF4-FFF2-40B4-BE49-F238E27FC236}">
                  <a16:creationId xmlns:a16="http://schemas.microsoft.com/office/drawing/2014/main" id="{826A6B8E-DA0F-0D4D-9254-4F35F263CD0A}"/>
                </a:ext>
              </a:extLst>
            </p:cNvPr>
            <p:cNvSpPr/>
            <p:nvPr/>
          </p:nvSpPr>
          <p:spPr>
            <a:xfrm>
              <a:off x="460651" y="5132278"/>
              <a:ext cx="2645023" cy="6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400" dirty="0" err="1">
                  <a:solidFill>
                    <a:schemeClr val="tx1"/>
                  </a:solidFill>
                  <a:latin typeface="Microsoft YaHei" panose="020B0503020204020204" pitchFamily="34" charset="-122"/>
                </a:rPr>
                <a:t>體育</a:t>
              </a:r>
              <a:r>
                <a:rPr lang="en-US" altLang="ko-KR" sz="2400" dirty="0">
                  <a:solidFill>
                    <a:schemeClr val="tx1"/>
                  </a:solidFill>
                  <a:latin typeface="Microsoft YaHei" panose="020B0503020204020204" pitchFamily="34" charset="-122"/>
                  <a:ea typeface="Microsoft YaHei" panose="020B0503020204020204" pitchFamily="34" charset="-122"/>
                </a:rPr>
                <a:t>12</a:t>
              </a:r>
              <a:r>
                <a:rPr lang="ko-KR" altLang="en-US" sz="2400" dirty="0" err="1">
                  <a:solidFill>
                    <a:schemeClr val="tx1"/>
                  </a:solidFill>
                  <a:latin typeface="Microsoft YaHei" panose="020B0503020204020204" pitchFamily="34" charset="-122"/>
                </a:rPr>
                <a:t>學分</a:t>
              </a:r>
              <a:endParaRPr lang="ko-KR" altLang="en-US" sz="2400" dirty="0">
                <a:solidFill>
                  <a:schemeClr val="tx1"/>
                </a:solidFill>
                <a:latin typeface="Microsoft YaHei" panose="020B0503020204020204" pitchFamily="34" charset="-122"/>
              </a:endParaRPr>
            </a:p>
          </p:txBody>
        </p:sp>
        <p:sp>
          <p:nvSpPr>
            <p:cNvPr id="5" name="Right Triangle 10">
              <a:extLst>
                <a:ext uri="{FF2B5EF4-FFF2-40B4-BE49-F238E27FC236}">
                  <a16:creationId xmlns:a16="http://schemas.microsoft.com/office/drawing/2014/main" id="{D4E8C498-F24C-F547-9B42-D4CC8E1D3686}"/>
                </a:ext>
              </a:extLst>
            </p:cNvPr>
            <p:cNvSpPr/>
            <p:nvPr/>
          </p:nvSpPr>
          <p:spPr>
            <a:xfrm>
              <a:off x="2961674" y="4988278"/>
              <a:ext cx="144000" cy="1440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grpSp>
      <p:sp>
        <p:nvSpPr>
          <p:cNvPr id="6" name="Rectangle 21">
            <a:extLst>
              <a:ext uri="{FF2B5EF4-FFF2-40B4-BE49-F238E27FC236}">
                <a16:creationId xmlns:a16="http://schemas.microsoft.com/office/drawing/2014/main" id="{69733E8C-E000-4742-9EBF-F3B963FC0C91}"/>
              </a:ext>
            </a:extLst>
          </p:cNvPr>
          <p:cNvSpPr/>
          <p:nvPr/>
        </p:nvSpPr>
        <p:spPr>
          <a:xfrm>
            <a:off x="6285869" y="1822343"/>
            <a:ext cx="2227774" cy="417397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grpSp>
        <p:nvGrpSpPr>
          <p:cNvPr id="7" name="그룹 16">
            <a:extLst>
              <a:ext uri="{FF2B5EF4-FFF2-40B4-BE49-F238E27FC236}">
                <a16:creationId xmlns:a16="http://schemas.microsoft.com/office/drawing/2014/main" id="{C47CB544-39A7-594E-A695-88CB177F4D22}"/>
              </a:ext>
            </a:extLst>
          </p:cNvPr>
          <p:cNvGrpSpPr/>
          <p:nvPr/>
        </p:nvGrpSpPr>
        <p:grpSpPr>
          <a:xfrm>
            <a:off x="6256617" y="5754572"/>
            <a:ext cx="2383702" cy="756000"/>
            <a:chOff x="3380158" y="4988278"/>
            <a:chExt cx="2542303" cy="756000"/>
          </a:xfrm>
        </p:grpSpPr>
        <p:sp>
          <p:nvSpPr>
            <p:cNvPr id="8" name="Rectangle 27">
              <a:extLst>
                <a:ext uri="{FF2B5EF4-FFF2-40B4-BE49-F238E27FC236}">
                  <a16:creationId xmlns:a16="http://schemas.microsoft.com/office/drawing/2014/main" id="{D792D388-D10D-AD44-A128-322ECEA74F9C}"/>
                </a:ext>
              </a:extLst>
            </p:cNvPr>
            <p:cNvSpPr/>
            <p:nvPr/>
          </p:nvSpPr>
          <p:spPr>
            <a:xfrm>
              <a:off x="3380158" y="5132278"/>
              <a:ext cx="2542303" cy="61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chemeClr val="tx1"/>
                  </a:solidFill>
                  <a:latin typeface="Microsoft YaHei" panose="020B0503020204020204" pitchFamily="34" charset="-122"/>
                  <a:ea typeface="Microsoft YaHei" panose="020B0503020204020204" pitchFamily="34" charset="-122"/>
                </a:rPr>
                <a:t>4~6</a:t>
              </a:r>
              <a:r>
                <a:rPr lang="ko-KR" altLang="en-US" sz="2400" dirty="0" err="1">
                  <a:solidFill>
                    <a:schemeClr val="tx1"/>
                  </a:solidFill>
                  <a:latin typeface="Microsoft YaHei" panose="020B0503020204020204" pitchFamily="34" charset="-122"/>
                </a:rPr>
                <a:t>學分</a:t>
              </a:r>
              <a:endParaRPr lang="ko-KR" altLang="en-US" sz="2400" dirty="0">
                <a:solidFill>
                  <a:schemeClr val="tx1"/>
                </a:solidFill>
                <a:latin typeface="Microsoft YaHei" panose="020B0503020204020204" pitchFamily="34" charset="-122"/>
              </a:endParaRPr>
            </a:p>
          </p:txBody>
        </p:sp>
        <p:sp>
          <p:nvSpPr>
            <p:cNvPr id="9" name="Right Triangle 28">
              <a:extLst>
                <a:ext uri="{FF2B5EF4-FFF2-40B4-BE49-F238E27FC236}">
                  <a16:creationId xmlns:a16="http://schemas.microsoft.com/office/drawing/2014/main" id="{BEB4F8E3-7EA6-124C-BEC8-0BE8CF13D014}"/>
                </a:ext>
              </a:extLst>
            </p:cNvPr>
            <p:cNvSpPr/>
            <p:nvPr/>
          </p:nvSpPr>
          <p:spPr>
            <a:xfrm>
              <a:off x="5778461" y="4988278"/>
              <a:ext cx="144000" cy="144000"/>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grpSp>
      <p:sp>
        <p:nvSpPr>
          <p:cNvPr id="10" name="Rectangle 12">
            <a:extLst>
              <a:ext uri="{FF2B5EF4-FFF2-40B4-BE49-F238E27FC236}">
                <a16:creationId xmlns:a16="http://schemas.microsoft.com/office/drawing/2014/main" id="{00B6B830-6AE6-CB43-A2CD-F17032D15B26}"/>
              </a:ext>
            </a:extLst>
          </p:cNvPr>
          <p:cNvSpPr/>
          <p:nvPr/>
        </p:nvSpPr>
        <p:spPr>
          <a:xfrm>
            <a:off x="8830711" y="1797148"/>
            <a:ext cx="2304690" cy="41240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indent="-342900">
              <a:buFont typeface="Wingdings" pitchFamily="2" charset="2"/>
              <a:buChar char="l"/>
            </a:pPr>
            <a:r>
              <a:rPr lang="zh-TW" altLang="en-US" sz="2000" u="sng" dirty="0">
                <a:solidFill>
                  <a:schemeClr val="tx1"/>
                </a:solidFill>
                <a:latin typeface="Microsoft YaHei" panose="020B0503020204020204" pitchFamily="34" charset="-122"/>
                <a:ea typeface="Microsoft YaHei" panose="020B0503020204020204" pitchFamily="34" charset="-122"/>
              </a:rPr>
              <a:t>安全教育與傷害防護</a:t>
            </a:r>
            <a:endParaRPr lang="en-US" altLang="zh-TW" sz="2000" u="sng" dirty="0">
              <a:solidFill>
                <a:schemeClr val="tx1"/>
              </a:solidFill>
              <a:latin typeface="Microsoft YaHei" panose="020B0503020204020204" pitchFamily="34" charset="-122"/>
              <a:ea typeface="Microsoft YaHei" panose="020B0503020204020204" pitchFamily="34" charset="-122"/>
            </a:endParaRPr>
          </a:p>
          <a:p>
            <a:pPr marL="342900" indent="-342900">
              <a:buFont typeface="Wingdings" pitchFamily="2" charset="2"/>
              <a:buChar char="l"/>
            </a:pPr>
            <a:r>
              <a:rPr lang="zh-TW" altLang="zh-TW" sz="2000" u="sng" dirty="0">
                <a:solidFill>
                  <a:schemeClr val="tx1"/>
                </a:solidFill>
                <a:latin typeface="Microsoft YaHei" panose="020B0503020204020204" pitchFamily="34" charset="-122"/>
                <a:ea typeface="Microsoft YaHei" panose="020B0503020204020204" pitchFamily="34" charset="-122"/>
              </a:rPr>
              <a:t>健康與休閒生活</a:t>
            </a:r>
            <a:endParaRPr lang="en-US" altLang="zh-TW" sz="2000" u="sng" dirty="0">
              <a:solidFill>
                <a:schemeClr val="tx1"/>
              </a:solidFill>
              <a:latin typeface="Microsoft YaHei" panose="020B0503020204020204" pitchFamily="34" charset="-122"/>
              <a:ea typeface="Microsoft YaHei" panose="020B0503020204020204" pitchFamily="34" charset="-122"/>
            </a:endParaRPr>
          </a:p>
          <a:p>
            <a:pPr marL="342900" indent="-342900">
              <a:buFont typeface="Wingdings" pitchFamily="2" charset="2"/>
              <a:buChar char="l"/>
            </a:pPr>
            <a:r>
              <a:rPr lang="zh-TW" altLang="zh-TW" sz="2000" u="sng" dirty="0">
                <a:solidFill>
                  <a:schemeClr val="tx1"/>
                </a:solidFill>
                <a:latin typeface="Microsoft YaHei" panose="020B0503020204020204" pitchFamily="34" charset="-122"/>
                <a:ea typeface="Microsoft YaHei" panose="020B0503020204020204" pitchFamily="34" charset="-122"/>
              </a:rPr>
              <a:t>運動與健康</a:t>
            </a:r>
            <a:endParaRPr lang="en-US" altLang="zh-TW" sz="2000" u="sng" dirty="0">
              <a:solidFill>
                <a:schemeClr val="tx1"/>
              </a:solidFill>
              <a:latin typeface="Microsoft YaHei" panose="020B0503020204020204" pitchFamily="34" charset="-122"/>
              <a:ea typeface="Microsoft YaHei" panose="020B0503020204020204" pitchFamily="34" charset="-122"/>
            </a:endParaRPr>
          </a:p>
          <a:p>
            <a:r>
              <a:rPr lang="zh-TW" altLang="zh-TW" sz="2000" dirty="0">
                <a:solidFill>
                  <a:schemeClr val="tx1"/>
                </a:solidFill>
                <a:latin typeface="Microsoft YaHei" panose="020B0503020204020204" pitchFamily="34" charset="-122"/>
                <a:ea typeface="Microsoft YaHei" panose="020B0503020204020204" pitchFamily="34" charset="-122"/>
              </a:rPr>
              <a:t>選修三大模組課程，提供學生</a:t>
            </a:r>
            <a:r>
              <a:rPr lang="zh-TW" altLang="en-US" sz="2000" dirty="0">
                <a:solidFill>
                  <a:schemeClr val="tx1"/>
                </a:solidFill>
                <a:latin typeface="Microsoft YaHei" panose="020B0503020204020204" pitchFamily="34" charset="-122"/>
                <a:ea typeface="Microsoft YaHei" panose="020B0503020204020204" pitchFamily="34" charset="-122"/>
              </a:rPr>
              <a:t>多元</a:t>
            </a:r>
            <a:r>
              <a:rPr lang="zh-TW" altLang="zh-TW" sz="2000" dirty="0">
                <a:solidFill>
                  <a:schemeClr val="tx1"/>
                </a:solidFill>
                <a:latin typeface="Microsoft YaHei" panose="020B0503020204020204" pitchFamily="34" charset="-122"/>
                <a:ea typeface="Microsoft YaHei" panose="020B0503020204020204" pitchFamily="34" charset="-122"/>
              </a:rPr>
              <a:t>適應發展。依據各校不同的發展特色與學校願景有著不同的內容。</a:t>
            </a:r>
          </a:p>
        </p:txBody>
      </p:sp>
      <p:grpSp>
        <p:nvGrpSpPr>
          <p:cNvPr id="11" name="그룹 29">
            <a:extLst>
              <a:ext uri="{FF2B5EF4-FFF2-40B4-BE49-F238E27FC236}">
                <a16:creationId xmlns:a16="http://schemas.microsoft.com/office/drawing/2014/main" id="{4B7E29B6-4965-434B-AF81-5E55313D5B35}"/>
              </a:ext>
            </a:extLst>
          </p:cNvPr>
          <p:cNvGrpSpPr/>
          <p:nvPr/>
        </p:nvGrpSpPr>
        <p:grpSpPr>
          <a:xfrm>
            <a:off x="8781313" y="5754572"/>
            <a:ext cx="2480014" cy="756000"/>
            <a:chOff x="6094224" y="4988278"/>
            <a:chExt cx="2645023" cy="756000"/>
          </a:xfrm>
        </p:grpSpPr>
        <p:sp>
          <p:nvSpPr>
            <p:cNvPr id="12" name="Rectangle 18">
              <a:extLst>
                <a:ext uri="{FF2B5EF4-FFF2-40B4-BE49-F238E27FC236}">
                  <a16:creationId xmlns:a16="http://schemas.microsoft.com/office/drawing/2014/main" id="{1895BE30-AEDB-7F40-9758-475B146D1D2D}"/>
                </a:ext>
              </a:extLst>
            </p:cNvPr>
            <p:cNvSpPr/>
            <p:nvPr/>
          </p:nvSpPr>
          <p:spPr>
            <a:xfrm>
              <a:off x="6094224" y="5132278"/>
              <a:ext cx="2645023" cy="61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400" dirty="0">
                  <a:solidFill>
                    <a:schemeClr val="tx1"/>
                  </a:solidFill>
                  <a:latin typeface="Microsoft YaHei" panose="020B0503020204020204" pitchFamily="34" charset="-122"/>
                  <a:ea typeface="Microsoft YaHei" panose="020B0503020204020204" pitchFamily="34" charset="-122"/>
                </a:rPr>
                <a:t>6</a:t>
              </a:r>
              <a:r>
                <a:rPr lang="ko-KR" altLang="en-US" sz="2400" dirty="0" err="1">
                  <a:solidFill>
                    <a:schemeClr val="tx1"/>
                  </a:solidFill>
                  <a:latin typeface="Microsoft YaHei" panose="020B0503020204020204" pitchFamily="34" charset="-122"/>
                </a:rPr>
                <a:t>學分</a:t>
              </a:r>
              <a:endParaRPr lang="ko-KR" altLang="en-US" sz="2400" dirty="0">
                <a:solidFill>
                  <a:schemeClr val="tx1"/>
                </a:solidFill>
                <a:latin typeface="Microsoft YaHei" panose="020B0503020204020204" pitchFamily="34" charset="-122"/>
              </a:endParaRPr>
            </a:p>
          </p:txBody>
        </p:sp>
        <p:sp>
          <p:nvSpPr>
            <p:cNvPr id="13" name="Right Triangle 19">
              <a:extLst>
                <a:ext uri="{FF2B5EF4-FFF2-40B4-BE49-F238E27FC236}">
                  <a16:creationId xmlns:a16="http://schemas.microsoft.com/office/drawing/2014/main" id="{6167F287-056A-8845-B648-DA98E223E961}"/>
                </a:ext>
              </a:extLst>
            </p:cNvPr>
            <p:cNvSpPr/>
            <p:nvPr/>
          </p:nvSpPr>
          <p:spPr>
            <a:xfrm>
              <a:off x="8595247" y="4988278"/>
              <a:ext cx="144000" cy="144000"/>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grpSp>
      <p:sp>
        <p:nvSpPr>
          <p:cNvPr id="14" name="Rectangle 15">
            <a:extLst>
              <a:ext uri="{FF2B5EF4-FFF2-40B4-BE49-F238E27FC236}">
                <a16:creationId xmlns:a16="http://schemas.microsoft.com/office/drawing/2014/main" id="{DBA129FA-E276-B64C-9074-46BD460557C1}"/>
              </a:ext>
            </a:extLst>
          </p:cNvPr>
          <p:cNvSpPr/>
          <p:nvPr/>
        </p:nvSpPr>
        <p:spPr>
          <a:xfrm rot="10800000">
            <a:off x="8799843" y="2033900"/>
            <a:ext cx="2480014" cy="61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sp>
        <p:nvSpPr>
          <p:cNvPr id="15" name="Rectangle 3">
            <a:extLst>
              <a:ext uri="{FF2B5EF4-FFF2-40B4-BE49-F238E27FC236}">
                <a16:creationId xmlns:a16="http://schemas.microsoft.com/office/drawing/2014/main" id="{0EBDB02F-84FD-134A-8D13-B09AE13A4F0E}"/>
              </a:ext>
            </a:extLst>
          </p:cNvPr>
          <p:cNvSpPr/>
          <p:nvPr/>
        </p:nvSpPr>
        <p:spPr>
          <a:xfrm>
            <a:off x="1067396" y="1795123"/>
            <a:ext cx="2221675" cy="412611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zh-TW" sz="2000" dirty="0">
                <a:solidFill>
                  <a:schemeClr val="tx1"/>
                </a:solidFill>
                <a:latin typeface="Microsoft YaHei" panose="020B0503020204020204" pitchFamily="34" charset="-122"/>
                <a:ea typeface="Microsoft YaHei" panose="020B0503020204020204" pitchFamily="34" charset="-122"/>
              </a:rPr>
              <a:t>課程內容主要培養學生預備健康生活與終身運動知識、能力和態度的健全國民 </a:t>
            </a:r>
            <a:r>
              <a:rPr lang="zh-TW" altLang="en-US" sz="2000" dirty="0">
                <a:solidFill>
                  <a:schemeClr val="tx1"/>
                </a:solidFill>
                <a:latin typeface="Microsoft YaHei" panose="020B0503020204020204" pitchFamily="34" charset="-122"/>
                <a:ea typeface="Microsoft YaHei" panose="020B0503020204020204" pitchFamily="34" charset="-122"/>
              </a:rPr>
              <a:t>。</a:t>
            </a:r>
            <a:endParaRPr lang="ko-KR" altLang="en-US" sz="2000" dirty="0">
              <a:solidFill>
                <a:schemeClr val="tx1"/>
              </a:solidFill>
              <a:latin typeface="Microsoft YaHei" panose="020B0503020204020204" pitchFamily="34" charset="-122"/>
            </a:endParaRPr>
          </a:p>
        </p:txBody>
      </p:sp>
      <p:sp>
        <p:nvSpPr>
          <p:cNvPr id="16" name="Rectangle 9">
            <a:extLst>
              <a:ext uri="{FF2B5EF4-FFF2-40B4-BE49-F238E27FC236}">
                <a16:creationId xmlns:a16="http://schemas.microsoft.com/office/drawing/2014/main" id="{1A017824-C68F-A94B-9597-71D90B7AF299}"/>
              </a:ext>
            </a:extLst>
          </p:cNvPr>
          <p:cNvSpPr/>
          <p:nvPr/>
        </p:nvSpPr>
        <p:spPr>
          <a:xfrm>
            <a:off x="916063" y="5921236"/>
            <a:ext cx="2480014"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o-KR" altLang="en-US" sz="2400" dirty="0" err="1">
                <a:solidFill>
                  <a:schemeClr val="tx1"/>
                </a:solidFill>
                <a:latin typeface="Microsoft YaHei" panose="020B0503020204020204" pitchFamily="34" charset="-122"/>
              </a:rPr>
              <a:t>體育</a:t>
            </a:r>
            <a:r>
              <a:rPr lang="en-US" altLang="ko-KR" sz="2400" dirty="0">
                <a:solidFill>
                  <a:schemeClr val="tx1"/>
                </a:solidFill>
                <a:latin typeface="Microsoft YaHei" panose="020B0503020204020204" pitchFamily="34" charset="-122"/>
                <a:ea typeface="Microsoft YaHei" panose="020B0503020204020204" pitchFamily="34" charset="-122"/>
              </a:rPr>
              <a:t>12</a:t>
            </a:r>
            <a:r>
              <a:rPr lang="ko-KR" altLang="en-US" sz="2400" dirty="0" err="1">
                <a:solidFill>
                  <a:schemeClr val="tx1"/>
                </a:solidFill>
                <a:latin typeface="Microsoft YaHei" panose="020B0503020204020204" pitchFamily="34" charset="-122"/>
              </a:rPr>
              <a:t>學分</a:t>
            </a:r>
            <a:endParaRPr lang="ko-KR" altLang="en-US" sz="2400" dirty="0">
              <a:solidFill>
                <a:schemeClr val="tx1"/>
              </a:solidFill>
              <a:latin typeface="Microsoft YaHei" panose="020B0503020204020204" pitchFamily="34" charset="-122"/>
            </a:endParaRPr>
          </a:p>
        </p:txBody>
      </p:sp>
      <p:grpSp>
        <p:nvGrpSpPr>
          <p:cNvPr id="17" name="그룹 42">
            <a:extLst>
              <a:ext uri="{FF2B5EF4-FFF2-40B4-BE49-F238E27FC236}">
                <a16:creationId xmlns:a16="http://schemas.microsoft.com/office/drawing/2014/main" id="{F5D8CDAE-4B30-384F-AA26-9606A80B6173}"/>
              </a:ext>
            </a:extLst>
          </p:cNvPr>
          <p:cNvGrpSpPr/>
          <p:nvPr/>
        </p:nvGrpSpPr>
        <p:grpSpPr>
          <a:xfrm>
            <a:off x="922621" y="1907552"/>
            <a:ext cx="2480014" cy="756000"/>
            <a:chOff x="460651" y="4988278"/>
            <a:chExt cx="2645023" cy="756000"/>
          </a:xfrm>
        </p:grpSpPr>
        <p:sp>
          <p:nvSpPr>
            <p:cNvPr id="18" name="Rectangle 9">
              <a:extLst>
                <a:ext uri="{FF2B5EF4-FFF2-40B4-BE49-F238E27FC236}">
                  <a16:creationId xmlns:a16="http://schemas.microsoft.com/office/drawing/2014/main" id="{3A6BFD0A-6B38-5446-9C1B-34B0ECCAA03E}"/>
                </a:ext>
              </a:extLst>
            </p:cNvPr>
            <p:cNvSpPr/>
            <p:nvPr/>
          </p:nvSpPr>
          <p:spPr>
            <a:xfrm>
              <a:off x="460651" y="5132278"/>
              <a:ext cx="2645023"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Microsoft YaHei" panose="020B0503020204020204" pitchFamily="34" charset="-122"/>
              </a:endParaRPr>
            </a:p>
          </p:txBody>
        </p:sp>
        <p:sp>
          <p:nvSpPr>
            <p:cNvPr id="19" name="Right Triangle 10">
              <a:extLst>
                <a:ext uri="{FF2B5EF4-FFF2-40B4-BE49-F238E27FC236}">
                  <a16:creationId xmlns:a16="http://schemas.microsoft.com/office/drawing/2014/main" id="{6E5D6D10-1455-274E-B054-6EDC9FD21F86}"/>
                </a:ext>
              </a:extLst>
            </p:cNvPr>
            <p:cNvSpPr/>
            <p:nvPr/>
          </p:nvSpPr>
          <p:spPr>
            <a:xfrm>
              <a:off x="2961674" y="4988278"/>
              <a:ext cx="144000" cy="144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grpSp>
      <p:sp>
        <p:nvSpPr>
          <p:cNvPr id="20" name="TextBox 51">
            <a:extLst>
              <a:ext uri="{FF2B5EF4-FFF2-40B4-BE49-F238E27FC236}">
                <a16:creationId xmlns:a16="http://schemas.microsoft.com/office/drawing/2014/main" id="{8928504F-7352-CD49-B67C-27DAD87A6285}"/>
              </a:ext>
            </a:extLst>
          </p:cNvPr>
          <p:cNvSpPr txBox="1"/>
          <p:nvPr/>
        </p:nvSpPr>
        <p:spPr>
          <a:xfrm>
            <a:off x="1102545" y="2122533"/>
            <a:ext cx="2151379" cy="461665"/>
          </a:xfrm>
          <a:prstGeom prst="rect">
            <a:avLst/>
          </a:prstGeom>
          <a:noFill/>
        </p:spPr>
        <p:txBody>
          <a:bodyPr wrap="square" rtlCol="0">
            <a:spAutoFit/>
          </a:bodyPr>
          <a:lstStyle/>
          <a:p>
            <a:pPr algn="ctr"/>
            <a:r>
              <a:rPr lang="ko-KR" altLang="en-US" sz="2400" b="1" dirty="0" err="1">
                <a:latin typeface="Microsoft YaHei" panose="020B0503020204020204" pitchFamily="34" charset="-122"/>
                <a:cs typeface="Arial" pitchFamily="34" charset="0"/>
              </a:rPr>
              <a:t>普通高中學校</a:t>
            </a:r>
            <a:endParaRPr lang="ko-KR" altLang="en-US" sz="2400" b="1" dirty="0">
              <a:latin typeface="Microsoft YaHei" panose="020B0503020204020204" pitchFamily="34" charset="-122"/>
              <a:cs typeface="Arial" pitchFamily="34" charset="0"/>
            </a:endParaRPr>
          </a:p>
        </p:txBody>
      </p:sp>
      <p:sp>
        <p:nvSpPr>
          <p:cNvPr id="23" name="文字方塊 22">
            <a:extLst>
              <a:ext uri="{FF2B5EF4-FFF2-40B4-BE49-F238E27FC236}">
                <a16:creationId xmlns:a16="http://schemas.microsoft.com/office/drawing/2014/main" id="{6D262FA1-89CC-C442-81C7-8CD6CCFA1C78}"/>
              </a:ext>
            </a:extLst>
          </p:cNvPr>
          <p:cNvSpPr txBox="1"/>
          <p:nvPr/>
        </p:nvSpPr>
        <p:spPr>
          <a:xfrm>
            <a:off x="689855" y="1164717"/>
            <a:ext cx="4185761" cy="461665"/>
          </a:xfrm>
          <a:prstGeom prst="rect">
            <a:avLst/>
          </a:prstGeom>
          <a:noFill/>
        </p:spPr>
        <p:txBody>
          <a:bodyPr wrap="none" rtlCol="0">
            <a:spAutoFit/>
          </a:bodyPr>
          <a:lstStyle/>
          <a:p>
            <a:r>
              <a:rPr kumimoji="1" lang="zh-TW" altLang="en-US" sz="2400" dirty="0">
                <a:latin typeface="Microsoft YaHei" panose="020B0503020204020204" pitchFamily="34" charset="-122"/>
                <a:ea typeface="Microsoft YaHei" panose="020B0503020204020204" pitchFamily="34" charset="-122"/>
              </a:rPr>
              <a:t>體育學科課程行事曆發展策略</a:t>
            </a:r>
            <a:endParaRPr kumimoji="1" lang="en-US" altLang="zh-TW" sz="2400" dirty="0">
              <a:latin typeface="Microsoft YaHei" panose="020B0503020204020204" pitchFamily="34" charset="-122"/>
              <a:ea typeface="Microsoft YaHei" panose="020B0503020204020204" pitchFamily="34" charset="-122"/>
            </a:endParaRPr>
          </a:p>
        </p:txBody>
      </p:sp>
      <p:grpSp>
        <p:nvGrpSpPr>
          <p:cNvPr id="24" name="그룹 42">
            <a:extLst>
              <a:ext uri="{FF2B5EF4-FFF2-40B4-BE49-F238E27FC236}">
                <a16:creationId xmlns:a16="http://schemas.microsoft.com/office/drawing/2014/main" id="{F1CC90C3-1A65-1F4B-8E88-DAEF365E3366}"/>
              </a:ext>
            </a:extLst>
          </p:cNvPr>
          <p:cNvGrpSpPr/>
          <p:nvPr/>
        </p:nvGrpSpPr>
        <p:grpSpPr>
          <a:xfrm>
            <a:off x="6271865" y="1930201"/>
            <a:ext cx="2368454" cy="756000"/>
            <a:chOff x="460651" y="4988278"/>
            <a:chExt cx="2645023" cy="756000"/>
          </a:xfrm>
        </p:grpSpPr>
        <p:sp>
          <p:nvSpPr>
            <p:cNvPr id="25" name="Rectangle 9">
              <a:extLst>
                <a:ext uri="{FF2B5EF4-FFF2-40B4-BE49-F238E27FC236}">
                  <a16:creationId xmlns:a16="http://schemas.microsoft.com/office/drawing/2014/main" id="{97DB23CB-8D26-C84B-AD66-3D46E2A277FB}"/>
                </a:ext>
              </a:extLst>
            </p:cNvPr>
            <p:cNvSpPr/>
            <p:nvPr/>
          </p:nvSpPr>
          <p:spPr>
            <a:xfrm>
              <a:off x="460651" y="5132278"/>
              <a:ext cx="2645023"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Microsoft YaHei" panose="020B0503020204020204" pitchFamily="34" charset="-122"/>
              </a:endParaRPr>
            </a:p>
          </p:txBody>
        </p:sp>
        <p:sp>
          <p:nvSpPr>
            <p:cNvPr id="26" name="Right Triangle 10">
              <a:extLst>
                <a:ext uri="{FF2B5EF4-FFF2-40B4-BE49-F238E27FC236}">
                  <a16:creationId xmlns:a16="http://schemas.microsoft.com/office/drawing/2014/main" id="{3D6DFBE8-767B-AA4E-97E5-8164FE33B2C9}"/>
                </a:ext>
              </a:extLst>
            </p:cNvPr>
            <p:cNvSpPr/>
            <p:nvPr/>
          </p:nvSpPr>
          <p:spPr>
            <a:xfrm>
              <a:off x="2961674" y="4988278"/>
              <a:ext cx="144000" cy="144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grpSp>
      <p:sp>
        <p:nvSpPr>
          <p:cNvPr id="27" name="Rectangle 15">
            <a:extLst>
              <a:ext uri="{FF2B5EF4-FFF2-40B4-BE49-F238E27FC236}">
                <a16:creationId xmlns:a16="http://schemas.microsoft.com/office/drawing/2014/main" id="{F06F9DAF-BFCE-D542-96F5-962BC0790118}"/>
              </a:ext>
            </a:extLst>
          </p:cNvPr>
          <p:cNvSpPr/>
          <p:nvPr/>
        </p:nvSpPr>
        <p:spPr>
          <a:xfrm rot="10800000">
            <a:off x="3628365" y="2033900"/>
            <a:ext cx="2467112" cy="61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sp>
        <p:nvSpPr>
          <p:cNvPr id="28" name="TextBox 51">
            <a:extLst>
              <a:ext uri="{FF2B5EF4-FFF2-40B4-BE49-F238E27FC236}">
                <a16:creationId xmlns:a16="http://schemas.microsoft.com/office/drawing/2014/main" id="{93781B22-DE81-134F-A19A-764670773A03}"/>
              </a:ext>
            </a:extLst>
          </p:cNvPr>
          <p:cNvSpPr txBox="1"/>
          <p:nvPr/>
        </p:nvSpPr>
        <p:spPr>
          <a:xfrm>
            <a:off x="3743598" y="2149368"/>
            <a:ext cx="2351879" cy="461665"/>
          </a:xfrm>
          <a:prstGeom prst="rect">
            <a:avLst/>
          </a:prstGeom>
          <a:noFill/>
        </p:spPr>
        <p:txBody>
          <a:bodyPr wrap="square" rtlCol="0">
            <a:spAutoFit/>
          </a:bodyPr>
          <a:lstStyle/>
          <a:p>
            <a:pPr algn="ctr"/>
            <a:r>
              <a:rPr lang="ko-KR" altLang="en-US" sz="2400" b="1" dirty="0" err="1">
                <a:latin typeface="Microsoft YaHei" panose="020B0503020204020204" pitchFamily="34" charset="-122"/>
                <a:cs typeface="Arial" pitchFamily="34" charset="0"/>
              </a:rPr>
              <a:t>技職型學校</a:t>
            </a:r>
            <a:endParaRPr lang="ko-KR" altLang="en-US" sz="2400" b="1" dirty="0">
              <a:latin typeface="Microsoft YaHei" panose="020B0503020204020204" pitchFamily="34" charset="-122"/>
              <a:cs typeface="Arial" pitchFamily="34" charset="0"/>
            </a:endParaRPr>
          </a:p>
        </p:txBody>
      </p:sp>
      <p:sp>
        <p:nvSpPr>
          <p:cNvPr id="29" name="TextBox 51">
            <a:extLst>
              <a:ext uri="{FF2B5EF4-FFF2-40B4-BE49-F238E27FC236}">
                <a16:creationId xmlns:a16="http://schemas.microsoft.com/office/drawing/2014/main" id="{D4AC212A-A226-2242-853C-9ECD08691AE1}"/>
              </a:ext>
            </a:extLst>
          </p:cNvPr>
          <p:cNvSpPr txBox="1"/>
          <p:nvPr/>
        </p:nvSpPr>
        <p:spPr>
          <a:xfrm>
            <a:off x="6350485" y="2149368"/>
            <a:ext cx="2151379" cy="461665"/>
          </a:xfrm>
          <a:prstGeom prst="rect">
            <a:avLst/>
          </a:prstGeom>
          <a:noFill/>
        </p:spPr>
        <p:txBody>
          <a:bodyPr wrap="square" rtlCol="0">
            <a:spAutoFit/>
          </a:bodyPr>
          <a:lstStyle/>
          <a:p>
            <a:pPr algn="ctr"/>
            <a:r>
              <a:rPr lang="ko-KR" altLang="en-US" sz="2400" b="1" dirty="0" err="1">
                <a:latin typeface="Microsoft YaHei" panose="020B0503020204020204" pitchFamily="34" charset="-122"/>
                <a:cs typeface="Arial" pitchFamily="34" charset="0"/>
              </a:rPr>
              <a:t>單科型學校</a:t>
            </a:r>
            <a:endParaRPr lang="ko-KR" altLang="en-US" sz="2400" b="1" dirty="0">
              <a:latin typeface="Microsoft YaHei" panose="020B0503020204020204" pitchFamily="34" charset="-122"/>
              <a:cs typeface="Arial" pitchFamily="34" charset="0"/>
            </a:endParaRPr>
          </a:p>
        </p:txBody>
      </p:sp>
      <p:sp>
        <p:nvSpPr>
          <p:cNvPr id="30" name="TextBox 51">
            <a:extLst>
              <a:ext uri="{FF2B5EF4-FFF2-40B4-BE49-F238E27FC236}">
                <a16:creationId xmlns:a16="http://schemas.microsoft.com/office/drawing/2014/main" id="{965E5B0F-1A7A-0644-AAB0-B86BBEB97A7B}"/>
              </a:ext>
            </a:extLst>
          </p:cNvPr>
          <p:cNvSpPr txBox="1"/>
          <p:nvPr/>
        </p:nvSpPr>
        <p:spPr>
          <a:xfrm>
            <a:off x="8704935" y="2192156"/>
            <a:ext cx="2770712" cy="463718"/>
          </a:xfrm>
          <a:prstGeom prst="rect">
            <a:avLst/>
          </a:prstGeom>
          <a:noFill/>
        </p:spPr>
        <p:txBody>
          <a:bodyPr wrap="square" rtlCol="0">
            <a:spAutoFit/>
          </a:bodyPr>
          <a:lstStyle/>
          <a:p>
            <a:pPr algn="ctr"/>
            <a:r>
              <a:rPr lang="ko-KR" altLang="en-US" sz="2400" b="1" dirty="0" err="1">
                <a:latin typeface="Microsoft YaHei" panose="020B0503020204020204" pitchFamily="34" charset="-122"/>
                <a:cs typeface="Arial" pitchFamily="34" charset="0"/>
              </a:rPr>
              <a:t>普高「加深加廣</a:t>
            </a:r>
            <a:r>
              <a:rPr lang="ko-KR" altLang="en-US" sz="2400" b="1" dirty="0">
                <a:latin typeface="Microsoft YaHei" panose="020B0503020204020204" pitchFamily="34" charset="-122"/>
                <a:cs typeface="Arial" pitchFamily="34" charset="0"/>
              </a:rPr>
              <a:t>」</a:t>
            </a:r>
          </a:p>
        </p:txBody>
      </p:sp>
      <p:sp>
        <p:nvSpPr>
          <p:cNvPr id="31" name="矩形 30">
            <a:extLst>
              <a:ext uri="{FF2B5EF4-FFF2-40B4-BE49-F238E27FC236}">
                <a16:creationId xmlns:a16="http://schemas.microsoft.com/office/drawing/2014/main" id="{20938570-423E-CE4E-9590-E52D81EE1BF9}"/>
              </a:ext>
            </a:extLst>
          </p:cNvPr>
          <p:cNvSpPr/>
          <p:nvPr/>
        </p:nvSpPr>
        <p:spPr>
          <a:xfrm>
            <a:off x="6446114" y="3015114"/>
            <a:ext cx="1960119" cy="2554545"/>
          </a:xfrm>
          <a:prstGeom prst="rect">
            <a:avLst/>
          </a:prstGeom>
        </p:spPr>
        <p:txBody>
          <a:bodyPr wrap="square">
            <a:spAutoFit/>
          </a:bodyPr>
          <a:lstStyle/>
          <a:p>
            <a:r>
              <a:rPr lang="zh-TW" altLang="en-US" sz="2000" dirty="0">
                <a:latin typeface="Microsoft YaHei" panose="020B0503020204020204" pitchFamily="34" charset="-122"/>
                <a:ea typeface="Microsoft YaHei" panose="020B0503020204020204" pitchFamily="34" charset="-122"/>
              </a:rPr>
              <a:t>以符應總綱的原則與素養發展的前提下，以總綱既有之素養導向，融入適合學生專業運動發展應有之核心素養。</a:t>
            </a:r>
          </a:p>
        </p:txBody>
      </p:sp>
      <p:sp>
        <p:nvSpPr>
          <p:cNvPr id="32" name="標題 1">
            <a:extLst>
              <a:ext uri="{FF2B5EF4-FFF2-40B4-BE49-F238E27FC236}">
                <a16:creationId xmlns:a16="http://schemas.microsoft.com/office/drawing/2014/main" id="{802EAB68-98E0-BD40-AE25-D4B1E373D60E}"/>
              </a:ext>
            </a:extLst>
          </p:cNvPr>
          <p:cNvSpPr txBox="1">
            <a:spLocks/>
          </p:cNvSpPr>
          <p:nvPr/>
        </p:nvSpPr>
        <p:spPr>
          <a:xfrm>
            <a:off x="634560" y="446896"/>
            <a:ext cx="993666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77041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Right Arrow Callout 3">
            <a:extLst>
              <a:ext uri="{FF2B5EF4-FFF2-40B4-BE49-F238E27FC236}">
                <a16:creationId xmlns:a16="http://schemas.microsoft.com/office/drawing/2014/main" id="{42F8F3A8-1B12-074E-B101-8B3383D36E7B}"/>
              </a:ext>
            </a:extLst>
          </p:cNvPr>
          <p:cNvSpPr/>
          <p:nvPr/>
        </p:nvSpPr>
        <p:spPr>
          <a:xfrm>
            <a:off x="277596" y="1570081"/>
            <a:ext cx="11573197" cy="4320000"/>
          </a:xfrm>
          <a:prstGeom prst="leftRightArrowCallout">
            <a:avLst>
              <a:gd name="adj1" fmla="val 50000"/>
              <a:gd name="adj2" fmla="val 43262"/>
              <a:gd name="adj3" fmla="val 26287"/>
              <a:gd name="adj4" fmla="val 41488"/>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4" name="Group 4">
            <a:extLst>
              <a:ext uri="{FF2B5EF4-FFF2-40B4-BE49-F238E27FC236}">
                <a16:creationId xmlns:a16="http://schemas.microsoft.com/office/drawing/2014/main" id="{06F736F1-D435-ED4C-862F-CBDCC6E13C61}"/>
              </a:ext>
            </a:extLst>
          </p:cNvPr>
          <p:cNvGrpSpPr/>
          <p:nvPr/>
        </p:nvGrpSpPr>
        <p:grpSpPr>
          <a:xfrm>
            <a:off x="4320937" y="1910894"/>
            <a:ext cx="3522853" cy="3522853"/>
            <a:chOff x="2797481" y="2080036"/>
            <a:chExt cx="3581212" cy="3581212"/>
          </a:xfrm>
          <a:solidFill>
            <a:srgbClr val="F8A432"/>
          </a:solidFill>
        </p:grpSpPr>
        <p:sp>
          <p:nvSpPr>
            <p:cNvPr id="5" name="Block Arc 5">
              <a:extLst>
                <a:ext uri="{FF2B5EF4-FFF2-40B4-BE49-F238E27FC236}">
                  <a16:creationId xmlns:a16="http://schemas.microsoft.com/office/drawing/2014/main" id="{9F38B699-4D7E-BE4B-980A-8AF8C146DF24}"/>
                </a:ext>
              </a:extLst>
            </p:cNvPr>
            <p:cNvSpPr/>
            <p:nvPr/>
          </p:nvSpPr>
          <p:spPr>
            <a:xfrm>
              <a:off x="2797481" y="2080036"/>
              <a:ext cx="3581212" cy="3581212"/>
            </a:xfrm>
            <a:prstGeom prst="blockArc">
              <a:avLst>
                <a:gd name="adj1" fmla="val 6831766"/>
                <a:gd name="adj2" fmla="val 13287275"/>
                <a:gd name="adj3" fmla="val 148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6" name="Isosceles Triangle 6">
              <a:extLst>
                <a:ext uri="{FF2B5EF4-FFF2-40B4-BE49-F238E27FC236}">
                  <a16:creationId xmlns:a16="http://schemas.microsoft.com/office/drawing/2014/main" id="{C5B57B71-39B6-9E46-9CC4-744B41214ACC}"/>
                </a:ext>
              </a:extLst>
            </p:cNvPr>
            <p:cNvSpPr/>
            <p:nvPr/>
          </p:nvSpPr>
          <p:spPr>
            <a:xfrm rot="2714456">
              <a:off x="3224187" y="2401907"/>
              <a:ext cx="790475" cy="6814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7" name="Group 7">
            <a:extLst>
              <a:ext uri="{FF2B5EF4-FFF2-40B4-BE49-F238E27FC236}">
                <a16:creationId xmlns:a16="http://schemas.microsoft.com/office/drawing/2014/main" id="{581371B4-9DE0-FC4E-80F1-18C81DB0ED82}"/>
              </a:ext>
            </a:extLst>
          </p:cNvPr>
          <p:cNvGrpSpPr/>
          <p:nvPr/>
        </p:nvGrpSpPr>
        <p:grpSpPr>
          <a:xfrm rot="5400000">
            <a:off x="4320939" y="1923885"/>
            <a:ext cx="3522853" cy="3648732"/>
            <a:chOff x="2797480" y="1952072"/>
            <a:chExt cx="3581212" cy="3709176"/>
          </a:xfrm>
          <a:solidFill>
            <a:srgbClr val="8EC043"/>
          </a:solidFill>
        </p:grpSpPr>
        <p:sp>
          <p:nvSpPr>
            <p:cNvPr id="8" name="Block Arc 8">
              <a:extLst>
                <a:ext uri="{FF2B5EF4-FFF2-40B4-BE49-F238E27FC236}">
                  <a16:creationId xmlns:a16="http://schemas.microsoft.com/office/drawing/2014/main" id="{7F591829-1546-E946-BC4B-5D9A3A4AA2D0}"/>
                </a:ext>
              </a:extLst>
            </p:cNvPr>
            <p:cNvSpPr/>
            <p:nvPr/>
          </p:nvSpPr>
          <p:spPr>
            <a:xfrm>
              <a:off x="2797481" y="2080036"/>
              <a:ext cx="3581212" cy="3581212"/>
            </a:xfrm>
            <a:prstGeom prst="blockArc">
              <a:avLst>
                <a:gd name="adj1" fmla="val 9479154"/>
                <a:gd name="adj2" fmla="val 14439694"/>
                <a:gd name="adj3" fmla="val 115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9" name="Isosceles Triangle 9">
              <a:extLst>
                <a:ext uri="{FF2B5EF4-FFF2-40B4-BE49-F238E27FC236}">
                  <a16:creationId xmlns:a16="http://schemas.microsoft.com/office/drawing/2014/main" id="{3B6A531C-ED95-0B42-81CE-F631923A7DB9}"/>
                </a:ext>
              </a:extLst>
            </p:cNvPr>
            <p:cNvSpPr/>
            <p:nvPr/>
          </p:nvSpPr>
          <p:spPr>
            <a:xfrm rot="3937994">
              <a:off x="3702897" y="2006587"/>
              <a:ext cx="790476" cy="6814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10" name="Group 10">
            <a:extLst>
              <a:ext uri="{FF2B5EF4-FFF2-40B4-BE49-F238E27FC236}">
                <a16:creationId xmlns:a16="http://schemas.microsoft.com/office/drawing/2014/main" id="{FD076A31-B708-F74C-B877-62DE0672F4A0}"/>
              </a:ext>
            </a:extLst>
          </p:cNvPr>
          <p:cNvGrpSpPr/>
          <p:nvPr/>
        </p:nvGrpSpPr>
        <p:grpSpPr>
          <a:xfrm rot="10800000">
            <a:off x="4302769" y="1932971"/>
            <a:ext cx="3522853" cy="3738228"/>
            <a:chOff x="2797481" y="1861094"/>
            <a:chExt cx="3581212" cy="3800154"/>
          </a:xfrm>
          <a:solidFill>
            <a:srgbClr val="8EC043"/>
          </a:solidFill>
        </p:grpSpPr>
        <p:sp>
          <p:nvSpPr>
            <p:cNvPr id="11" name="Block Arc 11">
              <a:extLst>
                <a:ext uri="{FF2B5EF4-FFF2-40B4-BE49-F238E27FC236}">
                  <a16:creationId xmlns:a16="http://schemas.microsoft.com/office/drawing/2014/main" id="{482A7B8D-3BA4-0241-9F1A-C8B884E13441}"/>
                </a:ext>
              </a:extLst>
            </p:cNvPr>
            <p:cNvSpPr/>
            <p:nvPr/>
          </p:nvSpPr>
          <p:spPr>
            <a:xfrm>
              <a:off x="2797481" y="2080036"/>
              <a:ext cx="3581212" cy="3581212"/>
            </a:xfrm>
            <a:prstGeom prst="blockArc">
              <a:avLst>
                <a:gd name="adj1" fmla="val 10800000"/>
                <a:gd name="adj2" fmla="val 15852380"/>
                <a:gd name="adj3" fmla="val 1218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12" name="Isosceles Triangle 12">
              <a:extLst>
                <a:ext uri="{FF2B5EF4-FFF2-40B4-BE49-F238E27FC236}">
                  <a16:creationId xmlns:a16="http://schemas.microsoft.com/office/drawing/2014/main" id="{591BE5DD-9BA0-054A-82AD-2C33E478C338}"/>
                </a:ext>
              </a:extLst>
            </p:cNvPr>
            <p:cNvSpPr/>
            <p:nvPr/>
          </p:nvSpPr>
          <p:spPr>
            <a:xfrm rot="3937994">
              <a:off x="4244030" y="1915609"/>
              <a:ext cx="790476" cy="6814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13" name="TextBox 15">
            <a:extLst>
              <a:ext uri="{FF2B5EF4-FFF2-40B4-BE49-F238E27FC236}">
                <a16:creationId xmlns:a16="http://schemas.microsoft.com/office/drawing/2014/main" id="{437CAD33-840F-F249-BB3F-C2BA93D33EA9}"/>
              </a:ext>
            </a:extLst>
          </p:cNvPr>
          <p:cNvSpPr txBox="1"/>
          <p:nvPr/>
        </p:nvSpPr>
        <p:spPr>
          <a:xfrm rot="2137910">
            <a:off x="5193709" y="2345607"/>
            <a:ext cx="2262875" cy="1805518"/>
          </a:xfrm>
          <a:prstGeom prst="rect">
            <a:avLst/>
          </a:prstGeom>
          <a:noFill/>
        </p:spPr>
        <p:txBody>
          <a:bodyPr wrap="square" rtlCol="0">
            <a:prstTxWarp prst="textArchUp">
              <a:avLst>
                <a:gd name="adj" fmla="val 12348932"/>
              </a:avLst>
            </a:prstTxWarp>
            <a:spAutoFit/>
          </a:bodyPr>
          <a:lstStyle/>
          <a:p>
            <a:pPr algn="ctr"/>
            <a:r>
              <a:rPr lang="ko-KR" altLang="en-US" sz="2400" b="1" dirty="0" err="1">
                <a:cs typeface="Arial" pitchFamily="34" charset="0"/>
              </a:rPr>
              <a:t>安全教育與傷害防護</a:t>
            </a:r>
            <a:endParaRPr lang="ko-KR" altLang="en-US" sz="2000" b="1" dirty="0">
              <a:cs typeface="Arial" pitchFamily="34" charset="0"/>
            </a:endParaRPr>
          </a:p>
        </p:txBody>
      </p:sp>
      <p:sp>
        <p:nvSpPr>
          <p:cNvPr id="14" name="TextBox 16">
            <a:extLst>
              <a:ext uri="{FF2B5EF4-FFF2-40B4-BE49-F238E27FC236}">
                <a16:creationId xmlns:a16="http://schemas.microsoft.com/office/drawing/2014/main" id="{B84E46B8-1849-BD42-A082-71FD7E52D01A}"/>
              </a:ext>
            </a:extLst>
          </p:cNvPr>
          <p:cNvSpPr txBox="1"/>
          <p:nvPr/>
        </p:nvSpPr>
        <p:spPr>
          <a:xfrm rot="15285601">
            <a:off x="4467223" y="2855298"/>
            <a:ext cx="2210475" cy="1888157"/>
          </a:xfrm>
          <a:prstGeom prst="rect">
            <a:avLst/>
          </a:prstGeom>
          <a:noFill/>
        </p:spPr>
        <p:txBody>
          <a:bodyPr wrap="square" rtlCol="0">
            <a:prstTxWarp prst="textArchUp">
              <a:avLst>
                <a:gd name="adj" fmla="val 12348932"/>
              </a:avLst>
            </a:prstTxWarp>
            <a:spAutoFit/>
          </a:bodyPr>
          <a:lstStyle/>
          <a:p>
            <a:pPr algn="ctr"/>
            <a:r>
              <a:rPr lang="ko-KR" altLang="en-US" sz="2400" b="1" dirty="0" err="1">
                <a:cs typeface="Arial" pitchFamily="34" charset="0"/>
              </a:rPr>
              <a:t>運動與休閒生活</a:t>
            </a:r>
            <a:endParaRPr lang="ko-KR" altLang="en-US" sz="2400" b="1" dirty="0">
              <a:cs typeface="Arial" pitchFamily="34" charset="0"/>
            </a:endParaRPr>
          </a:p>
        </p:txBody>
      </p:sp>
      <p:sp>
        <p:nvSpPr>
          <p:cNvPr id="15" name="TextBox 18">
            <a:extLst>
              <a:ext uri="{FF2B5EF4-FFF2-40B4-BE49-F238E27FC236}">
                <a16:creationId xmlns:a16="http://schemas.microsoft.com/office/drawing/2014/main" id="{2493FB46-9211-5A46-9855-3671234B7A66}"/>
              </a:ext>
            </a:extLst>
          </p:cNvPr>
          <p:cNvSpPr txBox="1"/>
          <p:nvPr/>
        </p:nvSpPr>
        <p:spPr>
          <a:xfrm rot="7921972">
            <a:off x="5291741" y="3193755"/>
            <a:ext cx="2262874" cy="1805518"/>
          </a:xfrm>
          <a:prstGeom prst="rect">
            <a:avLst/>
          </a:prstGeom>
          <a:noFill/>
        </p:spPr>
        <p:txBody>
          <a:bodyPr wrap="square" rtlCol="0">
            <a:prstTxWarp prst="textArchUp">
              <a:avLst>
                <a:gd name="adj" fmla="val 12348932"/>
              </a:avLst>
            </a:prstTxWarp>
            <a:spAutoFit/>
          </a:bodyPr>
          <a:lstStyle/>
          <a:p>
            <a:pPr algn="ctr"/>
            <a:r>
              <a:rPr lang="ko-KR" altLang="en-US" sz="2400" b="1" dirty="0" err="1">
                <a:cs typeface="Arial" pitchFamily="34" charset="0"/>
              </a:rPr>
              <a:t>運動與健康</a:t>
            </a:r>
            <a:endParaRPr lang="ko-KR" altLang="en-US" sz="2400" b="1" dirty="0">
              <a:cs typeface="Arial" pitchFamily="34" charset="0"/>
            </a:endParaRPr>
          </a:p>
        </p:txBody>
      </p:sp>
      <p:sp>
        <p:nvSpPr>
          <p:cNvPr id="16" name="Oval 20">
            <a:extLst>
              <a:ext uri="{FF2B5EF4-FFF2-40B4-BE49-F238E27FC236}">
                <a16:creationId xmlns:a16="http://schemas.microsoft.com/office/drawing/2014/main" id="{819F8E31-509B-974F-A2D8-74C7CD8D0A5E}"/>
              </a:ext>
            </a:extLst>
          </p:cNvPr>
          <p:cNvSpPr/>
          <p:nvPr/>
        </p:nvSpPr>
        <p:spPr>
          <a:xfrm>
            <a:off x="5455528" y="3103245"/>
            <a:ext cx="1253672" cy="12536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TextBox 22">
            <a:extLst>
              <a:ext uri="{FF2B5EF4-FFF2-40B4-BE49-F238E27FC236}">
                <a16:creationId xmlns:a16="http://schemas.microsoft.com/office/drawing/2014/main" id="{A82311EB-9AE0-3743-8343-5E4CBFC49632}"/>
              </a:ext>
            </a:extLst>
          </p:cNvPr>
          <p:cNvSpPr txBox="1"/>
          <p:nvPr/>
        </p:nvSpPr>
        <p:spPr>
          <a:xfrm>
            <a:off x="960338" y="2909568"/>
            <a:ext cx="3002510" cy="1569660"/>
          </a:xfrm>
          <a:prstGeom prst="rect">
            <a:avLst/>
          </a:prstGeom>
          <a:noFill/>
        </p:spPr>
        <p:txBody>
          <a:bodyPr wrap="square" rtlCol="0">
            <a:spAutoFit/>
          </a:bodyPr>
          <a:lstStyle/>
          <a:p>
            <a:r>
              <a:rPr lang="ko-KR" altLang="en-US" sz="2400" b="1" dirty="0" err="1">
                <a:latin typeface="Microsoft JhengHei" panose="020B0604030504040204" pitchFamily="34" charset="-120"/>
                <a:ea typeface="Microsoft JhengHei" panose="020B0604030504040204" pitchFamily="34" charset="-120"/>
                <a:cs typeface="Arial" pitchFamily="34" charset="0"/>
              </a:rPr>
              <a:t>因應學生個性與需求提供多元與差異化的課程及選修空間讓學生適性發展</a:t>
            </a:r>
            <a:r>
              <a:rPr lang="ko-KR" altLang="en-US" sz="2400" b="1" dirty="0">
                <a:latin typeface="Microsoft JhengHei" panose="020B0604030504040204" pitchFamily="34" charset="-120"/>
                <a:ea typeface="Microsoft JhengHei" panose="020B0604030504040204" pitchFamily="34" charset="-120"/>
                <a:cs typeface="Arial" pitchFamily="34" charset="0"/>
              </a:rPr>
              <a:t>。</a:t>
            </a:r>
            <a:endParaRPr lang="ko-KR" altLang="en-US" sz="2400" b="1" dirty="0">
              <a:latin typeface="Microsoft JhengHei" panose="020B0604030504040204" pitchFamily="34" charset="-120"/>
              <a:cs typeface="Arial" pitchFamily="34" charset="0"/>
            </a:endParaRPr>
          </a:p>
        </p:txBody>
      </p:sp>
      <p:sp>
        <p:nvSpPr>
          <p:cNvPr id="18" name="Block Arc 14">
            <a:extLst>
              <a:ext uri="{FF2B5EF4-FFF2-40B4-BE49-F238E27FC236}">
                <a16:creationId xmlns:a16="http://schemas.microsoft.com/office/drawing/2014/main" id="{49518DE5-866E-A848-8C4F-90A09B33E981}"/>
              </a:ext>
            </a:extLst>
          </p:cNvPr>
          <p:cNvSpPr/>
          <p:nvPr/>
        </p:nvSpPr>
        <p:spPr>
          <a:xfrm rot="16200000">
            <a:off x="5820944" y="3486662"/>
            <a:ext cx="518992" cy="519333"/>
          </a:xfrm>
          <a:custGeom>
            <a:avLst/>
            <a:gdLst/>
            <a:ahLst/>
            <a:cxnLst/>
            <a:rect l="l" t="t" r="r" b="b"/>
            <a:pathLst>
              <a:path w="3185463" h="3187558">
                <a:moveTo>
                  <a:pt x="764000" y="2343999"/>
                </a:moveTo>
                <a:cubicBezTo>
                  <a:pt x="566798" y="2256389"/>
                  <a:pt x="385374" y="2134753"/>
                  <a:pt x="230072" y="1981662"/>
                </a:cubicBezTo>
                <a:cubicBezTo>
                  <a:pt x="297001" y="2223876"/>
                  <a:pt x="428049" y="2439341"/>
                  <a:pt x="603989" y="2608945"/>
                </a:cubicBezTo>
                <a:cubicBezTo>
                  <a:pt x="667739" y="2525681"/>
                  <a:pt x="720588" y="2436567"/>
                  <a:pt x="764000" y="2343999"/>
                </a:cubicBezTo>
                <a:close/>
                <a:moveTo>
                  <a:pt x="783530" y="862903"/>
                </a:moveTo>
                <a:cubicBezTo>
                  <a:pt x="737619" y="760936"/>
                  <a:pt x="681240" y="662513"/>
                  <a:pt x="611676" y="571152"/>
                </a:cubicBezTo>
                <a:cubicBezTo>
                  <a:pt x="419218" y="754019"/>
                  <a:pt x="279227" y="991173"/>
                  <a:pt x="215545" y="1258034"/>
                </a:cubicBezTo>
                <a:cubicBezTo>
                  <a:pt x="378729" y="1090139"/>
                  <a:pt x="571934" y="956907"/>
                  <a:pt x="783530" y="862903"/>
                </a:cubicBezTo>
                <a:close/>
                <a:moveTo>
                  <a:pt x="935657" y="1673146"/>
                </a:moveTo>
                <a:lnTo>
                  <a:pt x="227023" y="1673146"/>
                </a:lnTo>
                <a:cubicBezTo>
                  <a:pt x="393068" y="1882941"/>
                  <a:pt x="605618" y="2045968"/>
                  <a:pt x="844267" y="2153109"/>
                </a:cubicBezTo>
                <a:cubicBezTo>
                  <a:pt x="897907" y="1997390"/>
                  <a:pt x="928862" y="1835739"/>
                  <a:pt x="935657" y="1673146"/>
                </a:cubicBezTo>
                <a:close/>
                <a:moveTo>
                  <a:pt x="935928" y="1493146"/>
                </a:moveTo>
                <a:cubicBezTo>
                  <a:pt x="928922" y="1345638"/>
                  <a:pt x="902278" y="1198995"/>
                  <a:pt x="856775" y="1056956"/>
                </a:cubicBezTo>
                <a:cubicBezTo>
                  <a:pt x="636768" y="1156959"/>
                  <a:pt x="439487" y="1304654"/>
                  <a:pt x="281464" y="1493146"/>
                </a:cubicBezTo>
                <a:close/>
                <a:moveTo>
                  <a:pt x="1469785" y="2515107"/>
                </a:moveTo>
                <a:cubicBezTo>
                  <a:pt x="1283000" y="2508124"/>
                  <a:pt x="1100523" y="2472287"/>
                  <a:pt x="927628" y="2411229"/>
                </a:cubicBezTo>
                <a:cubicBezTo>
                  <a:pt x="876831" y="2520843"/>
                  <a:pt x="814172" y="2626182"/>
                  <a:pt x="738220" y="2724387"/>
                </a:cubicBezTo>
                <a:cubicBezTo>
                  <a:pt x="944637" y="2881665"/>
                  <a:pt x="1196120" y="2982471"/>
                  <a:pt x="1469785" y="3005418"/>
                </a:cubicBezTo>
                <a:close/>
                <a:moveTo>
                  <a:pt x="1469785" y="1673146"/>
                </a:moveTo>
                <a:lnTo>
                  <a:pt x="1112275" y="1673146"/>
                </a:lnTo>
                <a:cubicBezTo>
                  <a:pt x="1105327" y="1858153"/>
                  <a:pt x="1070032" y="2042144"/>
                  <a:pt x="1008001" y="2219039"/>
                </a:cubicBezTo>
                <a:cubicBezTo>
                  <a:pt x="1155519" y="2270408"/>
                  <a:pt x="1310845" y="2300826"/>
                  <a:pt x="1469785" y="2307834"/>
                </a:cubicBezTo>
                <a:close/>
                <a:moveTo>
                  <a:pt x="1469785" y="898989"/>
                </a:moveTo>
                <a:cubicBezTo>
                  <a:pt x="1315103" y="907762"/>
                  <a:pt x="1164166" y="938783"/>
                  <a:pt x="1020939" y="990066"/>
                </a:cubicBezTo>
                <a:cubicBezTo>
                  <a:pt x="1074574" y="1153655"/>
                  <a:pt x="1105461" y="1322925"/>
                  <a:pt x="1112368" y="1493146"/>
                </a:cubicBezTo>
                <a:lnTo>
                  <a:pt x="1469785" y="1493146"/>
                </a:lnTo>
                <a:close/>
                <a:moveTo>
                  <a:pt x="1469785" y="182141"/>
                </a:moveTo>
                <a:cubicBezTo>
                  <a:pt x="1199839" y="204777"/>
                  <a:pt x="951477" y="303168"/>
                  <a:pt x="746615" y="456764"/>
                </a:cubicBezTo>
                <a:cubicBezTo>
                  <a:pt x="828296" y="562801"/>
                  <a:pt x="894225" y="677310"/>
                  <a:pt x="947434" y="796072"/>
                </a:cubicBezTo>
                <a:cubicBezTo>
                  <a:pt x="1113886" y="736067"/>
                  <a:pt x="1289644" y="700323"/>
                  <a:pt x="1469785" y="691530"/>
                </a:cubicBezTo>
                <a:close/>
                <a:moveTo>
                  <a:pt x="2150063" y="992171"/>
                </a:moveTo>
                <a:cubicBezTo>
                  <a:pt x="1990712" y="935501"/>
                  <a:pt x="1822242" y="902595"/>
                  <a:pt x="1649785" y="897224"/>
                </a:cubicBezTo>
                <a:lnTo>
                  <a:pt x="1649785" y="1493146"/>
                </a:lnTo>
                <a:lnTo>
                  <a:pt x="2063712" y="1493146"/>
                </a:lnTo>
                <a:cubicBezTo>
                  <a:pt x="2069089" y="1323887"/>
                  <a:pt x="2098366" y="1155330"/>
                  <a:pt x="2150063" y="992171"/>
                </a:cubicBezTo>
                <a:close/>
                <a:moveTo>
                  <a:pt x="2168848" y="2199110"/>
                </a:moveTo>
                <a:cubicBezTo>
                  <a:pt x="2108555" y="2028681"/>
                  <a:pt x="2073581" y="1851532"/>
                  <a:pt x="2065295" y="1673146"/>
                </a:cubicBezTo>
                <a:lnTo>
                  <a:pt x="1649785" y="1673146"/>
                </a:lnTo>
                <a:lnTo>
                  <a:pt x="1649785" y="2307299"/>
                </a:lnTo>
                <a:cubicBezTo>
                  <a:pt x="1829404" y="2299517"/>
                  <a:pt x="2004315" y="2261965"/>
                  <a:pt x="2168848" y="2199110"/>
                </a:cubicBezTo>
                <a:close/>
                <a:moveTo>
                  <a:pt x="2422394" y="446879"/>
                </a:moveTo>
                <a:cubicBezTo>
                  <a:pt x="2204309" y="287209"/>
                  <a:pt x="1938140" y="189883"/>
                  <a:pt x="1649785" y="178919"/>
                </a:cubicBezTo>
                <a:lnTo>
                  <a:pt x="1649785" y="689876"/>
                </a:lnTo>
                <a:cubicBezTo>
                  <a:pt x="1846998" y="695154"/>
                  <a:pt x="2039668" y="732502"/>
                  <a:pt x="2221721" y="797410"/>
                </a:cubicBezTo>
                <a:cubicBezTo>
                  <a:pt x="2275056" y="675360"/>
                  <a:pt x="2341760" y="557662"/>
                  <a:pt x="2422394" y="446879"/>
                </a:cubicBezTo>
                <a:close/>
                <a:moveTo>
                  <a:pt x="2447278" y="2722123"/>
                </a:moveTo>
                <a:cubicBezTo>
                  <a:pt x="2366121" y="2618714"/>
                  <a:pt x="2299534" y="2507403"/>
                  <a:pt x="2246145" y="2391362"/>
                </a:cubicBezTo>
                <a:cubicBezTo>
                  <a:pt x="2057375" y="2464119"/>
                  <a:pt x="1856285" y="2506958"/>
                  <a:pt x="1649785" y="2514779"/>
                </a:cubicBezTo>
                <a:lnTo>
                  <a:pt x="1649785" y="3008639"/>
                </a:lnTo>
                <a:cubicBezTo>
                  <a:pt x="1949198" y="2997255"/>
                  <a:pt x="2224691" y="2892757"/>
                  <a:pt x="2447278" y="2722123"/>
                </a:cubicBezTo>
                <a:close/>
                <a:moveTo>
                  <a:pt x="2878934" y="1493146"/>
                </a:moveTo>
                <a:cubicBezTo>
                  <a:pt x="2723190" y="1307255"/>
                  <a:pt x="2529440" y="1161128"/>
                  <a:pt x="2313862" y="1060620"/>
                </a:cubicBezTo>
                <a:cubicBezTo>
                  <a:pt x="2270535" y="1201714"/>
                  <a:pt x="2245604" y="1347104"/>
                  <a:pt x="2240109" y="1493146"/>
                </a:cubicBezTo>
                <a:close/>
                <a:moveTo>
                  <a:pt x="2890636" y="1673146"/>
                </a:moveTo>
                <a:lnTo>
                  <a:pt x="2241814" y="1673146"/>
                </a:lnTo>
                <a:cubicBezTo>
                  <a:pt x="2249736" y="1827102"/>
                  <a:pt x="2279520" y="1979973"/>
                  <a:pt x="2329964" y="2127513"/>
                </a:cubicBezTo>
                <a:cubicBezTo>
                  <a:pt x="2545677" y="2019923"/>
                  <a:pt x="2738160" y="1866413"/>
                  <a:pt x="2890636" y="1673146"/>
                </a:cubicBezTo>
                <a:close/>
                <a:moveTo>
                  <a:pt x="2973035" y="1284386"/>
                </a:moveTo>
                <a:cubicBezTo>
                  <a:pt x="2912066" y="1001840"/>
                  <a:pt x="2765308" y="751379"/>
                  <a:pt x="2561381" y="561108"/>
                </a:cubicBezTo>
                <a:cubicBezTo>
                  <a:pt x="2489321" y="656437"/>
                  <a:pt x="2431363" y="759225"/>
                  <a:pt x="2384553" y="865647"/>
                </a:cubicBezTo>
                <a:cubicBezTo>
                  <a:pt x="2604520" y="964977"/>
                  <a:pt x="2804622" y="1106677"/>
                  <a:pt x="2973035" y="1284386"/>
                </a:cubicBezTo>
                <a:close/>
                <a:moveTo>
                  <a:pt x="2974277" y="1897328"/>
                </a:moveTo>
                <a:cubicBezTo>
                  <a:pt x="2812488" y="2073933"/>
                  <a:pt x="2619878" y="2216690"/>
                  <a:pt x="2407486" y="2319665"/>
                </a:cubicBezTo>
                <a:cubicBezTo>
                  <a:pt x="2454169" y="2420503"/>
                  <a:pt x="2511856" y="2517376"/>
                  <a:pt x="2582047" y="2607468"/>
                </a:cubicBezTo>
                <a:cubicBezTo>
                  <a:pt x="2776399" y="2417974"/>
                  <a:pt x="2916061" y="2172750"/>
                  <a:pt x="2974277" y="1897328"/>
                </a:cubicBezTo>
                <a:close/>
                <a:moveTo>
                  <a:pt x="3185463" y="1593779"/>
                </a:moveTo>
                <a:cubicBezTo>
                  <a:pt x="3185463" y="2473999"/>
                  <a:pt x="2471904" y="3187558"/>
                  <a:pt x="1591684" y="3187558"/>
                </a:cubicBezTo>
                <a:cubicBezTo>
                  <a:pt x="738111" y="3187558"/>
                  <a:pt x="41261" y="2516549"/>
                  <a:pt x="1913" y="1673146"/>
                </a:cubicBezTo>
                <a:lnTo>
                  <a:pt x="0" y="1673146"/>
                </a:lnTo>
                <a:lnTo>
                  <a:pt x="0" y="1493146"/>
                </a:lnTo>
                <a:lnTo>
                  <a:pt x="2750" y="1493146"/>
                </a:lnTo>
                <a:cubicBezTo>
                  <a:pt x="50490" y="700174"/>
                  <a:pt x="679654" y="64473"/>
                  <a:pt x="1469785" y="6156"/>
                </a:cubicBezTo>
                <a:lnTo>
                  <a:pt x="1469785" y="0"/>
                </a:lnTo>
                <a:lnTo>
                  <a:pt x="1591684" y="0"/>
                </a:lnTo>
                <a:lnTo>
                  <a:pt x="1649785" y="0"/>
                </a:lnTo>
                <a:lnTo>
                  <a:pt x="1649785" y="2934"/>
                </a:lnTo>
                <a:cubicBezTo>
                  <a:pt x="2503127" y="31654"/>
                  <a:pt x="3185463" y="733032"/>
                  <a:pt x="3185463" y="159377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20" name="TextBox 22">
            <a:extLst>
              <a:ext uri="{FF2B5EF4-FFF2-40B4-BE49-F238E27FC236}">
                <a16:creationId xmlns:a16="http://schemas.microsoft.com/office/drawing/2014/main" id="{CA10F8F9-F410-B947-ACA2-9E283250B678}"/>
              </a:ext>
            </a:extLst>
          </p:cNvPr>
          <p:cNvSpPr txBox="1"/>
          <p:nvPr/>
        </p:nvSpPr>
        <p:spPr>
          <a:xfrm>
            <a:off x="8241299" y="3072155"/>
            <a:ext cx="3002510" cy="1200329"/>
          </a:xfrm>
          <a:prstGeom prst="rect">
            <a:avLst/>
          </a:prstGeom>
          <a:noFill/>
        </p:spPr>
        <p:txBody>
          <a:bodyPr wrap="square" rtlCol="0">
            <a:spAutoFit/>
          </a:bodyPr>
          <a:lstStyle/>
          <a:p>
            <a:r>
              <a:rPr lang="ko-KR" altLang="en-US" sz="2400" b="1" dirty="0" err="1">
                <a:latin typeface="Microsoft JhengHei" panose="020B0604030504040204" pitchFamily="34" charset="-120"/>
                <a:ea typeface="Microsoft JhengHei" panose="020B0604030504040204" pitchFamily="34" charset="-120"/>
                <a:cs typeface="Arial" pitchFamily="34" charset="0"/>
              </a:rPr>
              <a:t>課程規劃依據各校不同的發展特色與學校願景有著不同的內容</a:t>
            </a:r>
            <a:r>
              <a:rPr lang="ko-KR" altLang="en-US" sz="2400" b="1" dirty="0">
                <a:latin typeface="Microsoft JhengHei" panose="020B0604030504040204" pitchFamily="34" charset="-120"/>
                <a:ea typeface="Microsoft JhengHei" panose="020B0604030504040204" pitchFamily="34" charset="-120"/>
                <a:cs typeface="Arial" pitchFamily="34" charset="0"/>
              </a:rPr>
              <a:t>。</a:t>
            </a:r>
            <a:endParaRPr lang="ko-KR" altLang="en-US" sz="2400" b="1" dirty="0">
              <a:latin typeface="Microsoft JhengHei" panose="020B0604030504040204" pitchFamily="34" charset="-120"/>
              <a:cs typeface="Arial" pitchFamily="34" charset="0"/>
            </a:endParaRPr>
          </a:p>
        </p:txBody>
      </p:sp>
      <p:sp>
        <p:nvSpPr>
          <p:cNvPr id="21" name="標題 1">
            <a:extLst>
              <a:ext uri="{FF2B5EF4-FFF2-40B4-BE49-F238E27FC236}">
                <a16:creationId xmlns:a16="http://schemas.microsoft.com/office/drawing/2014/main" id="{8C8A296E-5572-E343-BF1E-C3F66EA86B8C}"/>
              </a:ext>
            </a:extLst>
          </p:cNvPr>
          <p:cNvSpPr txBox="1">
            <a:spLocks/>
          </p:cNvSpPr>
          <p:nvPr/>
        </p:nvSpPr>
        <p:spPr>
          <a:xfrm>
            <a:off x="672910" y="484146"/>
            <a:ext cx="993666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22" name="文字方塊 21">
            <a:extLst>
              <a:ext uri="{FF2B5EF4-FFF2-40B4-BE49-F238E27FC236}">
                <a16:creationId xmlns:a16="http://schemas.microsoft.com/office/drawing/2014/main" id="{C85328B8-47E2-DB46-9D7E-82F568C041B7}"/>
              </a:ext>
            </a:extLst>
          </p:cNvPr>
          <p:cNvSpPr txBox="1"/>
          <p:nvPr/>
        </p:nvSpPr>
        <p:spPr>
          <a:xfrm>
            <a:off x="672910" y="1154969"/>
            <a:ext cx="7475123" cy="400110"/>
          </a:xfrm>
          <a:prstGeom prst="rect">
            <a:avLst/>
          </a:prstGeom>
          <a:noFill/>
        </p:spPr>
        <p:txBody>
          <a:bodyPr wrap="none" rtlCol="0">
            <a:spAutoFit/>
          </a:bodyPr>
          <a:lstStyle/>
          <a:p>
            <a:r>
              <a:rPr lang="zh-TW" altLang="en-US" sz="2000" dirty="0">
                <a:latin typeface="Microsoft YaHei" panose="020B0503020204020204" pitchFamily="34" charset="-122"/>
                <a:ea typeface="Microsoft YaHei" panose="020B0503020204020204" pitchFamily="34" charset="-122"/>
              </a:rPr>
              <a:t>體育素養導向校本行事曆的延伸與深化（加深加廣</a:t>
            </a:r>
            <a:r>
              <a:rPr lang="en-US" altLang="zh-TW" sz="2000" dirty="0">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跨領域研發）</a:t>
            </a:r>
            <a:endParaRPr kumimoji="1" lang="zh-TW"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240172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8C8A296E-5572-E343-BF1E-C3F66EA86B8C}"/>
              </a:ext>
            </a:extLst>
          </p:cNvPr>
          <p:cNvSpPr txBox="1">
            <a:spLocks/>
          </p:cNvSpPr>
          <p:nvPr/>
        </p:nvSpPr>
        <p:spPr>
          <a:xfrm>
            <a:off x="672910" y="484146"/>
            <a:ext cx="993666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b="1" dirty="0">
                <a:latin typeface="Microsoft YaHei" panose="020B0503020204020204" pitchFamily="34" charset="-122"/>
                <a:ea typeface="Microsoft YaHei" panose="020B0503020204020204" pitchFamily="34" charset="-122"/>
              </a:rPr>
              <a:t>課程地圖與課程</a:t>
            </a:r>
            <a:r>
              <a:rPr kumimoji="1" lang="zh-TW" altLang="en-US" b="1" dirty="0">
                <a:latin typeface="Microsoft YaHei" panose="020B0503020204020204" pitchFamily="34" charset="-122"/>
                <a:ea typeface="Microsoft YaHei" panose="020B0503020204020204" pitchFamily="34" charset="-122"/>
              </a:rPr>
              <a:t>行事曆的發展</a:t>
            </a:r>
            <a:endParaRPr kumimoji="1" lang="zh-TW" altLang="en-US" dirty="0"/>
          </a:p>
        </p:txBody>
      </p:sp>
      <p:sp>
        <p:nvSpPr>
          <p:cNvPr id="22" name="文字方塊 21">
            <a:extLst>
              <a:ext uri="{FF2B5EF4-FFF2-40B4-BE49-F238E27FC236}">
                <a16:creationId xmlns:a16="http://schemas.microsoft.com/office/drawing/2014/main" id="{C85328B8-47E2-DB46-9D7E-82F568C041B7}"/>
              </a:ext>
            </a:extLst>
          </p:cNvPr>
          <p:cNvSpPr txBox="1"/>
          <p:nvPr/>
        </p:nvSpPr>
        <p:spPr>
          <a:xfrm>
            <a:off x="672910" y="1154969"/>
            <a:ext cx="7475123" cy="400110"/>
          </a:xfrm>
          <a:prstGeom prst="rect">
            <a:avLst/>
          </a:prstGeom>
          <a:noFill/>
        </p:spPr>
        <p:txBody>
          <a:bodyPr wrap="none" rtlCol="0">
            <a:spAutoFit/>
          </a:bodyPr>
          <a:lstStyle/>
          <a:p>
            <a:r>
              <a:rPr lang="zh-TW" altLang="en-US" sz="2000" dirty="0">
                <a:latin typeface="Microsoft YaHei" panose="020B0503020204020204" pitchFamily="34" charset="-122"/>
                <a:ea typeface="Microsoft YaHei" panose="020B0503020204020204" pitchFamily="34" charset="-122"/>
              </a:rPr>
              <a:t>體育素養導向校本行事曆的延伸與深化（加深加廣</a:t>
            </a:r>
            <a:r>
              <a:rPr lang="en-US" altLang="zh-TW" sz="2000" dirty="0">
                <a:latin typeface="Microsoft YaHei" panose="020B0503020204020204" pitchFamily="34" charset="-122"/>
                <a:ea typeface="Microsoft YaHei" panose="020B0503020204020204" pitchFamily="34" charset="-122"/>
              </a:rPr>
              <a:t>/</a:t>
            </a:r>
            <a:r>
              <a:rPr lang="zh-TW" altLang="en-US" sz="2000" dirty="0">
                <a:latin typeface="Microsoft YaHei" panose="020B0503020204020204" pitchFamily="34" charset="-122"/>
                <a:ea typeface="Microsoft YaHei" panose="020B0503020204020204" pitchFamily="34" charset="-122"/>
              </a:rPr>
              <a:t>跨領域研發）</a:t>
            </a:r>
            <a:endParaRPr kumimoji="1" lang="zh-TW" altLang="en-US" sz="2000" dirty="0">
              <a:latin typeface="Microsoft YaHei" panose="020B0503020204020204" pitchFamily="34" charset="-122"/>
              <a:ea typeface="Microsoft YaHei" panose="020B0503020204020204" pitchFamily="34" charset="-122"/>
            </a:endParaRPr>
          </a:p>
        </p:txBody>
      </p:sp>
      <p:sp>
        <p:nvSpPr>
          <p:cNvPr id="23" name="文字方塊 22">
            <a:extLst>
              <a:ext uri="{FF2B5EF4-FFF2-40B4-BE49-F238E27FC236}">
                <a16:creationId xmlns:a16="http://schemas.microsoft.com/office/drawing/2014/main" id="{06C7AB04-F2EE-BF49-9A81-FFD477DB6D27}"/>
              </a:ext>
            </a:extLst>
          </p:cNvPr>
          <p:cNvSpPr txBox="1"/>
          <p:nvPr/>
        </p:nvSpPr>
        <p:spPr>
          <a:xfrm>
            <a:off x="672909" y="1555079"/>
            <a:ext cx="11134775" cy="1015663"/>
          </a:xfrm>
          <a:prstGeom prst="rect">
            <a:avLst/>
          </a:prstGeom>
          <a:noFill/>
        </p:spPr>
        <p:txBody>
          <a:bodyPr wrap="square" rtlCol="0">
            <a:spAutoFit/>
          </a:bodyPr>
          <a:lstStyle/>
          <a:p>
            <a:r>
              <a:rPr kumimoji="1" lang="zh-TW" altLang="en-US" sz="2000" dirty="0">
                <a:solidFill>
                  <a:srgbClr val="7030A0"/>
                </a:solidFill>
                <a:latin typeface="Microsoft YaHei" panose="020B0503020204020204" pitchFamily="34" charset="-122"/>
                <a:ea typeface="Microsoft YaHei" panose="020B0503020204020204" pitchFamily="34" charset="-122"/>
              </a:rPr>
              <a:t>加深加廣課程為</a:t>
            </a:r>
            <a:r>
              <a:rPr kumimoji="1" lang="en-US" altLang="zh-TW" sz="2000" dirty="0">
                <a:solidFill>
                  <a:srgbClr val="7030A0"/>
                </a:solidFill>
                <a:latin typeface="Microsoft YaHei" panose="020B0503020204020204" pitchFamily="34" charset="-122"/>
                <a:ea typeface="Microsoft YaHei" panose="020B0503020204020204" pitchFamily="34" charset="-122"/>
              </a:rPr>
              <a:t>6</a:t>
            </a:r>
            <a:r>
              <a:rPr kumimoji="1" lang="zh-TW" altLang="en-US" sz="2000" dirty="0">
                <a:solidFill>
                  <a:srgbClr val="7030A0"/>
                </a:solidFill>
                <a:latin typeface="Microsoft YaHei" panose="020B0503020204020204" pitchFamily="34" charset="-122"/>
                <a:ea typeface="Microsoft YaHei" panose="020B0503020204020204" pitchFamily="34" charset="-122"/>
              </a:rPr>
              <a:t>學分，其模組為安全教育與傷害防護、運動與健康、健康與休閒生活選修三大模組課程 </a:t>
            </a:r>
            <a:r>
              <a:rPr kumimoji="1" lang="en-US" altLang="zh-TW" sz="2000" dirty="0">
                <a:solidFill>
                  <a:srgbClr val="7030A0"/>
                </a:solidFill>
                <a:latin typeface="Microsoft YaHei" panose="020B0503020204020204" pitchFamily="34" charset="-122"/>
                <a:ea typeface="Microsoft YaHei" panose="020B0503020204020204" pitchFamily="34" charset="-122"/>
              </a:rPr>
              <a:t>—</a:t>
            </a:r>
            <a:r>
              <a:rPr kumimoji="1" lang="zh-TW" altLang="en-US" sz="2000" dirty="0">
                <a:solidFill>
                  <a:srgbClr val="7030A0"/>
                </a:solidFill>
                <a:latin typeface="Microsoft YaHei" panose="020B0503020204020204" pitchFamily="34" charset="-122"/>
                <a:ea typeface="Microsoft YaHei" panose="020B0503020204020204" pitchFamily="34" charset="-122"/>
              </a:rPr>
              <a:t>健康與休閒活動之保健運動為例。</a:t>
            </a:r>
            <a:endParaRPr kumimoji="1" lang="en-US" altLang="zh-TW" sz="2000" dirty="0">
              <a:solidFill>
                <a:srgbClr val="7030A0"/>
              </a:solidFill>
              <a:latin typeface="Microsoft YaHei" panose="020B0503020204020204" pitchFamily="34" charset="-122"/>
              <a:ea typeface="Microsoft YaHei" panose="020B0503020204020204" pitchFamily="34" charset="-122"/>
            </a:endParaRPr>
          </a:p>
          <a:p>
            <a:r>
              <a:rPr kumimoji="1" lang="zh-TW" altLang="en-US" sz="2000" dirty="0">
                <a:solidFill>
                  <a:srgbClr val="7030A0"/>
                </a:solidFill>
                <a:latin typeface="Microsoft YaHei" panose="020B0503020204020204" pitchFamily="34" charset="-122"/>
                <a:ea typeface="Microsoft YaHei" panose="020B0503020204020204" pitchFamily="34" charset="-122"/>
              </a:rPr>
              <a:t>依據各校所開設的授課年段進行十八週的課程設計。</a:t>
            </a:r>
            <a:endParaRPr kumimoji="1" lang="en-US" altLang="zh-TW" sz="2000" dirty="0">
              <a:solidFill>
                <a:srgbClr val="7030A0"/>
              </a:solidFill>
              <a:latin typeface="Microsoft YaHei" panose="020B0503020204020204" pitchFamily="34" charset="-122"/>
              <a:ea typeface="Microsoft YaHei" panose="020B0503020204020204" pitchFamily="34" charset="-122"/>
            </a:endParaRPr>
          </a:p>
        </p:txBody>
      </p:sp>
      <p:graphicFrame>
        <p:nvGraphicFramePr>
          <p:cNvPr id="26" name="表格 25">
            <a:extLst>
              <a:ext uri="{FF2B5EF4-FFF2-40B4-BE49-F238E27FC236}">
                <a16:creationId xmlns:a16="http://schemas.microsoft.com/office/drawing/2014/main" id="{62289802-63DE-1F4A-B4D8-41EB6D30B859}"/>
              </a:ext>
            </a:extLst>
          </p:cNvPr>
          <p:cNvGraphicFramePr>
            <a:graphicFrameLocks noGrp="1"/>
          </p:cNvGraphicFramePr>
          <p:nvPr>
            <p:extLst>
              <p:ext uri="{D42A27DB-BD31-4B8C-83A1-F6EECF244321}">
                <p14:modId xmlns:p14="http://schemas.microsoft.com/office/powerpoint/2010/main" val="2642992329"/>
              </p:ext>
            </p:extLst>
          </p:nvPr>
        </p:nvGraphicFramePr>
        <p:xfrm>
          <a:off x="496956" y="2676671"/>
          <a:ext cx="11310728" cy="3221176"/>
        </p:xfrm>
        <a:graphic>
          <a:graphicData uri="http://schemas.openxmlformats.org/drawingml/2006/table">
            <a:tbl>
              <a:tblPr>
                <a:tableStyleId>{5940675A-B579-460E-94D1-54222C63F5DA}</a:tableStyleId>
              </a:tblPr>
              <a:tblGrid>
                <a:gridCol w="809810">
                  <a:extLst>
                    <a:ext uri="{9D8B030D-6E8A-4147-A177-3AD203B41FA5}">
                      <a16:colId xmlns:a16="http://schemas.microsoft.com/office/drawing/2014/main" val="3698001218"/>
                    </a:ext>
                  </a:extLst>
                </a:gridCol>
                <a:gridCol w="1105658">
                  <a:extLst>
                    <a:ext uri="{9D8B030D-6E8A-4147-A177-3AD203B41FA5}">
                      <a16:colId xmlns:a16="http://schemas.microsoft.com/office/drawing/2014/main" val="4140129861"/>
                    </a:ext>
                  </a:extLst>
                </a:gridCol>
                <a:gridCol w="1737686">
                  <a:extLst>
                    <a:ext uri="{9D8B030D-6E8A-4147-A177-3AD203B41FA5}">
                      <a16:colId xmlns:a16="http://schemas.microsoft.com/office/drawing/2014/main" val="107434264"/>
                    </a:ext>
                  </a:extLst>
                </a:gridCol>
                <a:gridCol w="3028933">
                  <a:extLst>
                    <a:ext uri="{9D8B030D-6E8A-4147-A177-3AD203B41FA5}">
                      <a16:colId xmlns:a16="http://schemas.microsoft.com/office/drawing/2014/main" val="1726669520"/>
                    </a:ext>
                  </a:extLst>
                </a:gridCol>
                <a:gridCol w="3457758">
                  <a:extLst>
                    <a:ext uri="{9D8B030D-6E8A-4147-A177-3AD203B41FA5}">
                      <a16:colId xmlns:a16="http://schemas.microsoft.com/office/drawing/2014/main" val="2806195613"/>
                    </a:ext>
                  </a:extLst>
                </a:gridCol>
                <a:gridCol w="444935">
                  <a:extLst>
                    <a:ext uri="{9D8B030D-6E8A-4147-A177-3AD203B41FA5}">
                      <a16:colId xmlns:a16="http://schemas.microsoft.com/office/drawing/2014/main" val="320513830"/>
                    </a:ext>
                  </a:extLst>
                </a:gridCol>
                <a:gridCol w="725948">
                  <a:extLst>
                    <a:ext uri="{9D8B030D-6E8A-4147-A177-3AD203B41FA5}">
                      <a16:colId xmlns:a16="http://schemas.microsoft.com/office/drawing/2014/main" val="2991970378"/>
                    </a:ext>
                  </a:extLst>
                </a:gridCol>
              </a:tblGrid>
              <a:tr h="630470">
                <a:tc>
                  <a:txBody>
                    <a:bodyPr/>
                    <a:lstStyle/>
                    <a:p>
                      <a:pPr>
                        <a:lnSpc>
                          <a:spcPct val="100000"/>
                        </a:lnSpc>
                        <a:spcAft>
                          <a:spcPts val="0"/>
                        </a:spcAft>
                      </a:pPr>
                      <a:r>
                        <a:rPr lang="zh-TW" altLang="en-US" sz="2000" dirty="0">
                          <a:effectLst/>
                          <a:latin typeface="Microsoft JhengHei" panose="020B0604030504040204" pitchFamily="34" charset="-120"/>
                          <a:ea typeface="Microsoft JhengHei" panose="020B0604030504040204" pitchFamily="34" charset="-120"/>
                        </a:rPr>
                        <a:t>時間</a:t>
                      </a:r>
                      <a:endParaRPr lang="zh-TW" sz="2000" dirty="0">
                        <a:effectLst/>
                        <a:latin typeface="Microsoft JhengHei" panose="020B0604030504040204" pitchFamily="34" charset="-120"/>
                        <a:ea typeface="Microsoft JhengHei" panose="020B0604030504040204" pitchFamily="34" charset="-120"/>
                      </a:endParaRPr>
                    </a:p>
                  </a:txBody>
                  <a:tcPr marL="63500" marR="63500" marT="63500" marB="63500"/>
                </a:tc>
                <a:tc>
                  <a:txBody>
                    <a:bodyPr/>
                    <a:lstStyle/>
                    <a:p>
                      <a:pPr>
                        <a:lnSpc>
                          <a:spcPct val="100000"/>
                        </a:lnSpc>
                        <a:spcAft>
                          <a:spcPts val="0"/>
                        </a:spcAft>
                      </a:pPr>
                      <a:r>
                        <a:rPr lang="zh-TW" sz="2000" dirty="0">
                          <a:effectLst/>
                          <a:latin typeface="Microsoft JhengHei" panose="020B0604030504040204" pitchFamily="34" charset="-120"/>
                          <a:ea typeface="Microsoft JhengHei" panose="020B0604030504040204" pitchFamily="34" charset="-120"/>
                        </a:rPr>
                        <a:t>單元</a:t>
                      </a:r>
                    </a:p>
                  </a:txBody>
                  <a:tcPr marL="63500" marR="63500" marT="63500" marB="63500"/>
                </a:tc>
                <a:tc>
                  <a:txBody>
                    <a:bodyPr/>
                    <a:lstStyle/>
                    <a:p>
                      <a:pPr>
                        <a:lnSpc>
                          <a:spcPct val="100000"/>
                        </a:lnSpc>
                        <a:spcAft>
                          <a:spcPts val="0"/>
                        </a:spcAft>
                      </a:pPr>
                      <a:r>
                        <a:rPr lang="zh-TW" sz="2000" dirty="0">
                          <a:effectLst/>
                          <a:latin typeface="Microsoft JhengHei" panose="020B0604030504040204" pitchFamily="34" charset="-120"/>
                          <a:ea typeface="Microsoft JhengHei" panose="020B0604030504040204" pitchFamily="34" charset="-120"/>
                        </a:rPr>
                        <a:t>重要內容\概念</a:t>
                      </a:r>
                      <a:r>
                        <a:rPr lang="zh-TW" altLang="en-US" sz="2000" dirty="0">
                          <a:effectLst/>
                          <a:latin typeface="Microsoft JhengHei" panose="020B0604030504040204" pitchFamily="34" charset="-120"/>
                          <a:ea typeface="Microsoft JhengHei" panose="020B0604030504040204" pitchFamily="34" charset="-120"/>
                        </a:rPr>
                        <a:t>（</a:t>
                      </a:r>
                      <a:r>
                        <a:rPr lang="zh-TW" sz="2000" dirty="0">
                          <a:effectLst/>
                          <a:latin typeface="Microsoft JhengHei" panose="020B0604030504040204" pitchFamily="34" charset="-120"/>
                          <a:ea typeface="Microsoft JhengHei" panose="020B0604030504040204" pitchFamily="34" charset="-120"/>
                        </a:rPr>
                        <a:t>名詞</a:t>
                      </a:r>
                      <a:r>
                        <a:rPr lang="zh-TW" altLang="en-US" sz="2000" dirty="0">
                          <a:effectLst/>
                          <a:latin typeface="Microsoft JhengHei" panose="020B0604030504040204" pitchFamily="34" charset="-120"/>
                          <a:ea typeface="Microsoft JhengHei" panose="020B0604030504040204" pitchFamily="34" charset="-120"/>
                        </a:rPr>
                        <a:t>）</a:t>
                      </a:r>
                      <a:endParaRPr lang="zh-TW" sz="2000" dirty="0">
                        <a:effectLst/>
                        <a:latin typeface="Microsoft JhengHei" panose="020B0604030504040204" pitchFamily="34" charset="-120"/>
                        <a:ea typeface="Microsoft JhengHei" panose="020B0604030504040204" pitchFamily="34" charset="-120"/>
                      </a:endParaRPr>
                    </a:p>
                  </a:txBody>
                  <a:tcPr marL="63500" marR="63500" marT="63500" marB="63500"/>
                </a:tc>
                <a:tc>
                  <a:txBody>
                    <a:bodyPr/>
                    <a:lstStyle/>
                    <a:p>
                      <a:pPr>
                        <a:lnSpc>
                          <a:spcPct val="100000"/>
                        </a:lnSpc>
                        <a:spcAft>
                          <a:spcPts val="0"/>
                        </a:spcAft>
                      </a:pPr>
                      <a:r>
                        <a:rPr lang="zh-TW" sz="2000" dirty="0">
                          <a:effectLst/>
                          <a:latin typeface="Microsoft JhengHei" panose="020B0604030504040204" pitchFamily="34" charset="-120"/>
                          <a:ea typeface="Microsoft JhengHei" panose="020B0604030504040204" pitchFamily="34" charset="-120"/>
                        </a:rPr>
                        <a:t>重要技能（動詞）</a:t>
                      </a:r>
                    </a:p>
                    <a:p>
                      <a:pPr>
                        <a:lnSpc>
                          <a:spcPct val="100000"/>
                        </a:lnSpc>
                        <a:spcAft>
                          <a:spcPts val="0"/>
                        </a:spcAft>
                      </a:pPr>
                      <a:r>
                        <a:rPr lang="zh-TW" sz="2000" u="none" strike="noStrike" dirty="0">
                          <a:effectLst/>
                          <a:latin typeface="Microsoft JhengHei" panose="020B0604030504040204" pitchFamily="34" charset="-120"/>
                          <a:ea typeface="Microsoft JhengHei" panose="020B0604030504040204" pitchFamily="34" charset="-120"/>
                        </a:rPr>
                        <a:t> </a:t>
                      </a:r>
                      <a:endParaRPr lang="zh-TW" sz="2000" dirty="0">
                        <a:effectLst/>
                        <a:latin typeface="Microsoft JhengHei" panose="020B0604030504040204" pitchFamily="34" charset="-120"/>
                        <a:ea typeface="Microsoft JhengHei" panose="020B0604030504040204" pitchFamily="34" charset="-120"/>
                      </a:endParaRPr>
                    </a:p>
                  </a:txBody>
                  <a:tcPr marL="63500" marR="63500" marT="63500" marB="63500"/>
                </a:tc>
                <a:tc>
                  <a:txBody>
                    <a:bodyPr/>
                    <a:lstStyle/>
                    <a:p>
                      <a:pPr>
                        <a:lnSpc>
                          <a:spcPct val="100000"/>
                        </a:lnSpc>
                        <a:spcAft>
                          <a:spcPts val="0"/>
                        </a:spcAft>
                      </a:pPr>
                      <a:r>
                        <a:rPr lang="zh-TW" sz="2000" dirty="0">
                          <a:effectLst/>
                          <a:latin typeface="Microsoft JhengHei" panose="020B0604030504040204" pitchFamily="34" charset="-120"/>
                          <a:ea typeface="Microsoft JhengHei" panose="020B0604030504040204" pitchFamily="34" charset="-120"/>
                        </a:rPr>
                        <a:t>核心問題（事實性、概念性、辯論性）</a:t>
                      </a:r>
                    </a:p>
                  </a:txBody>
                  <a:tcPr marL="63500" marR="63500" marT="63500" marB="63500"/>
                </a:tc>
                <a:tc>
                  <a:txBody>
                    <a:bodyPr/>
                    <a:lstStyle/>
                    <a:p>
                      <a:pPr>
                        <a:lnSpc>
                          <a:spcPct val="100000"/>
                        </a:lnSpc>
                        <a:spcAft>
                          <a:spcPts val="0"/>
                        </a:spcAft>
                      </a:pPr>
                      <a:r>
                        <a:rPr lang="zh-TW" sz="2000" dirty="0">
                          <a:effectLst/>
                          <a:latin typeface="Microsoft JhengHei" panose="020B0604030504040204" pitchFamily="34" charset="-120"/>
                          <a:ea typeface="Microsoft JhengHei" panose="020B0604030504040204" pitchFamily="34" charset="-120"/>
                        </a:rPr>
                        <a:t>評量</a:t>
                      </a:r>
                    </a:p>
                  </a:txBody>
                  <a:tcPr marL="63500" marR="63500" marT="63500" marB="63500"/>
                </a:tc>
                <a:tc>
                  <a:txBody>
                    <a:bodyPr/>
                    <a:lstStyle/>
                    <a:p>
                      <a:pPr>
                        <a:lnSpc>
                          <a:spcPct val="100000"/>
                        </a:lnSpc>
                        <a:spcAft>
                          <a:spcPts val="0"/>
                        </a:spcAft>
                      </a:pPr>
                      <a:r>
                        <a:rPr lang="zh-TW" sz="2000" dirty="0">
                          <a:effectLst/>
                          <a:latin typeface="Microsoft JhengHei" panose="020B0604030504040204" pitchFamily="34" charset="-120"/>
                          <a:ea typeface="Microsoft JhengHei" panose="020B0604030504040204" pitchFamily="34" charset="-120"/>
                        </a:rPr>
                        <a:t>學習活動</a:t>
                      </a:r>
                    </a:p>
                  </a:txBody>
                  <a:tcPr marL="63500" marR="63500" marT="63500" marB="63500"/>
                </a:tc>
                <a:extLst>
                  <a:ext uri="{0D108BD9-81ED-4DB2-BD59-A6C34878D82A}">
                    <a16:rowId xmlns:a16="http://schemas.microsoft.com/office/drawing/2014/main" val="2436543281"/>
                  </a:ext>
                </a:extLst>
              </a:tr>
              <a:tr h="2484576">
                <a:tc>
                  <a:txBody>
                    <a:bodyPr/>
                    <a:lstStyle/>
                    <a:p>
                      <a:pPr algn="ctr">
                        <a:lnSpc>
                          <a:spcPct val="115000"/>
                        </a:lnSpc>
                      </a:pPr>
                      <a:r>
                        <a:rPr lang="zh-TW" sz="16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第一週</a:t>
                      </a:r>
                    </a:p>
                  </a:txBody>
                  <a:tcPr marL="36195" marR="36195" marT="36195" marB="36195" anchor="ctr"/>
                </a:tc>
                <a:tc>
                  <a:txBody>
                    <a:bodyPr/>
                    <a:lstStyle/>
                    <a:p>
                      <a:pPr algn="ctr">
                        <a:lnSpc>
                          <a:spcPct val="115000"/>
                        </a:lnSpc>
                      </a:pPr>
                      <a:r>
                        <a:rPr lang="en-US"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J</a:t>
                      </a:r>
                      <a:r>
                        <a:rPr lang="zh-TW" altLang="en-US"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健康與運動休閒</a:t>
                      </a:r>
                      <a:r>
                        <a:rPr lang="en-US"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c</a:t>
                      </a:r>
                      <a:r>
                        <a:rPr lang="zh-TW" altLang="en-US"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健綱與休閒生活－保健運動 </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36195" marR="36195" marT="36195" marB="36195"/>
                </a:tc>
                <a:tc>
                  <a:txBody>
                    <a:bodyPr/>
                    <a:lstStyle/>
                    <a:p>
                      <a:r>
                        <a:rPr lang="zh-TW" sz="2000" kern="100">
                          <a:effectLst/>
                          <a:latin typeface="Microsoft JhengHei" panose="020B0604030504040204" pitchFamily="34" charset="-120"/>
                          <a:ea typeface="Microsoft JhengHei" panose="020B0604030504040204" pitchFamily="34" charset="-120"/>
                          <a:cs typeface="Times New Roman" panose="02020603050405020304" pitchFamily="18" charset="0"/>
                        </a:rPr>
                        <a:t>保健運動專業知能、建立自我與身體的認識</a:t>
                      </a:r>
                    </a:p>
                  </a:txBody>
                  <a:tcPr/>
                </a:tc>
                <a:tc>
                  <a:txBody>
                    <a:bodyPr/>
                    <a:lstStyle/>
                    <a:p>
                      <a:pPr marL="342900" lvl="0" indent="-342900">
                        <a:buFont typeface="+mj-lt"/>
                        <a:buAutoNum type="arabicPeriod"/>
                      </a:pPr>
                      <a:r>
                        <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能理解保健運動相關基礎理論。</a:t>
                      </a:r>
                    </a:p>
                    <a:p>
                      <a:pPr marL="342900" lvl="0" indent="-342900">
                        <a:buFont typeface="+mj-lt"/>
                        <a:buAutoNum type="arabicPeriod"/>
                      </a:pPr>
                      <a:r>
                        <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能說出體適能與保健運動的關係。</a:t>
                      </a:r>
                    </a:p>
                    <a:p>
                      <a:pPr marL="342900" lvl="0" indent="-342900">
                        <a:buFont typeface="+mj-lt"/>
                        <a:buAutoNum type="arabicPeriod"/>
                      </a:pPr>
                      <a:r>
                        <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rPr>
                        <a:t>能認識保健運動指導員國際與國內證照。</a:t>
                      </a:r>
                    </a:p>
                  </a:txBody>
                  <a:tcPr/>
                </a:tc>
                <a:tc>
                  <a:txBody>
                    <a:bodyPr/>
                    <a:lstStyle/>
                    <a:p>
                      <a:pPr marL="342900" lvl="0" indent="-342900">
                        <a:buFont typeface="+mj-lt"/>
                        <a:buAutoNum type="arabicPeriod"/>
                      </a:pPr>
                      <a:r>
                        <a:rPr lang="zh-TW" sz="2000" kern="100" dirty="0">
                          <a:solidFill>
                            <a:srgbClr val="000000"/>
                          </a:solidFill>
                          <a:effectLst/>
                          <a:latin typeface="Microsoft JhengHei" panose="020B0604030504040204" pitchFamily="34" charset="-120"/>
                          <a:ea typeface="Microsoft JhengHei" panose="020B0604030504040204" pitchFamily="34" charset="-120"/>
                          <a:cs typeface="Times New Roman" panose="02020603050405020304" pitchFamily="18" charset="0"/>
                        </a:rPr>
                        <a:t>事實性：能說出保健運動指導員國際與國內證照。</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342900" lvl="0" indent="-342900">
                        <a:buFont typeface="+mj-lt"/>
                        <a:buAutoNum type="arabicPeriod"/>
                      </a:pPr>
                      <a:r>
                        <a:rPr lang="zh-TW" sz="2000" kern="100" dirty="0">
                          <a:solidFill>
                            <a:srgbClr val="000000"/>
                          </a:solidFill>
                          <a:effectLst/>
                          <a:latin typeface="Microsoft JhengHei" panose="020B0604030504040204" pitchFamily="34" charset="-120"/>
                          <a:ea typeface="Microsoft JhengHei" panose="020B0604030504040204" pitchFamily="34" charset="-120"/>
                          <a:cs typeface="Times New Roman" panose="02020603050405020304" pitchFamily="18" charset="0"/>
                        </a:rPr>
                        <a:t>概念性：對於體適能與保健運動指導員的關係。</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marL="342900" lvl="0" indent="-342900">
                        <a:buFont typeface="+mj-lt"/>
                        <a:buAutoNum type="arabicPeriod"/>
                      </a:pPr>
                      <a:r>
                        <a:rPr lang="zh-TW" sz="2000" kern="100" dirty="0">
                          <a:solidFill>
                            <a:srgbClr val="000000"/>
                          </a:solidFill>
                          <a:effectLst/>
                          <a:latin typeface="Microsoft JhengHei" panose="020B0604030504040204" pitchFamily="34" charset="-120"/>
                          <a:ea typeface="Microsoft JhengHei" panose="020B0604030504040204" pitchFamily="34" charset="-120"/>
                          <a:cs typeface="Times New Roman" panose="02020603050405020304" pitchFamily="18" charset="0"/>
                        </a:rPr>
                        <a:t>辯論性：透過體適能檢測是否能得出是擁有好的體適能嗎？</a:t>
                      </a:r>
                      <a:endParaRPr lang="zh-TW" sz="20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a:tc>
                <a:tc>
                  <a:txBody>
                    <a:bodyPr/>
                    <a:lstStyle/>
                    <a:p>
                      <a:endParaRPr lang="zh-TW" sz="11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a:solidFill>
                      <a:srgbClr val="FFDCC9"/>
                    </a:solidFill>
                  </a:tcPr>
                </a:tc>
                <a:tc>
                  <a:txBody>
                    <a:bodyPr/>
                    <a:lstStyle/>
                    <a:p>
                      <a:pPr>
                        <a:lnSpc>
                          <a:spcPct val="100000"/>
                        </a:lnSpc>
                        <a:spcAft>
                          <a:spcPts val="0"/>
                        </a:spcAft>
                      </a:pPr>
                      <a:endParaRPr lang="zh-TW" sz="2000" dirty="0">
                        <a:effectLst/>
                        <a:latin typeface="Microsoft JhengHei" panose="020B0604030504040204" pitchFamily="34" charset="-120"/>
                        <a:ea typeface="Microsoft JhengHei" panose="020B0604030504040204" pitchFamily="34" charset="-120"/>
                      </a:endParaRPr>
                    </a:p>
                  </a:txBody>
                  <a:tcPr marL="63500" marR="63500" marT="63500" marB="63500">
                    <a:solidFill>
                      <a:srgbClr val="FFDCC9"/>
                    </a:solidFill>
                  </a:tcPr>
                </a:tc>
                <a:extLst>
                  <a:ext uri="{0D108BD9-81ED-4DB2-BD59-A6C34878D82A}">
                    <a16:rowId xmlns:a16="http://schemas.microsoft.com/office/drawing/2014/main" val="704003412"/>
                  </a:ext>
                </a:extLst>
              </a:tr>
            </a:tbl>
          </a:graphicData>
        </a:graphic>
      </p:graphicFrame>
    </p:spTree>
    <p:extLst>
      <p:ext uri="{BB962C8B-B14F-4D97-AF65-F5344CB8AC3E}">
        <p14:creationId xmlns:p14="http://schemas.microsoft.com/office/powerpoint/2010/main" val="1751133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3F2E7"/>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 y="6235787"/>
            <a:ext cx="3144400" cy="59605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476" y="6420580"/>
            <a:ext cx="2008671" cy="450262"/>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70219"/>
          <a:stretch/>
        </p:blipFill>
        <p:spPr>
          <a:xfrm>
            <a:off x="9214998" y="6335048"/>
            <a:ext cx="1719603" cy="51211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592" y="5135758"/>
            <a:ext cx="1491532" cy="166943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9788" y="6017441"/>
            <a:ext cx="4361997" cy="81182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9344" y="6261948"/>
            <a:ext cx="2962656" cy="585216"/>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43006" y="5690303"/>
            <a:ext cx="920496" cy="966216"/>
          </a:xfrm>
          <a:prstGeom prst="rect">
            <a:avLst/>
          </a:prstGeom>
        </p:spPr>
      </p:pic>
      <p:grpSp>
        <p:nvGrpSpPr>
          <p:cNvPr id="13" name="Group 13">
            <a:extLst>
              <a:ext uri="{FF2B5EF4-FFF2-40B4-BE49-F238E27FC236}">
                <a16:creationId xmlns:a16="http://schemas.microsoft.com/office/drawing/2014/main" id="{75D517EE-5880-E243-BE0C-A604C41D1603}"/>
              </a:ext>
            </a:extLst>
          </p:cNvPr>
          <p:cNvGrpSpPr/>
          <p:nvPr/>
        </p:nvGrpSpPr>
        <p:grpSpPr>
          <a:xfrm>
            <a:off x="618803" y="2942898"/>
            <a:ext cx="6963928" cy="2406090"/>
            <a:chOff x="676760" y="2727176"/>
            <a:chExt cx="6127488" cy="2286000"/>
          </a:xfrm>
        </p:grpSpPr>
        <p:sp>
          <p:nvSpPr>
            <p:cNvPr id="14" name="Freeform 2">
              <a:extLst>
                <a:ext uri="{FF2B5EF4-FFF2-40B4-BE49-F238E27FC236}">
                  <a16:creationId xmlns:a16="http://schemas.microsoft.com/office/drawing/2014/main" id="{B1C6C383-C73C-9340-8867-F15A37C6CABA}"/>
                </a:ext>
              </a:extLst>
            </p:cNvPr>
            <p:cNvSpPr/>
            <p:nvPr/>
          </p:nvSpPr>
          <p:spPr>
            <a:xfrm>
              <a:off x="676760" y="4436233"/>
              <a:ext cx="1787568" cy="576943"/>
            </a:xfrm>
            <a:custGeom>
              <a:avLst/>
              <a:gdLst>
                <a:gd name="connsiteX0" fmla="*/ 0 w 1469571"/>
                <a:gd name="connsiteY0" fmla="*/ 576943 h 576943"/>
                <a:gd name="connsiteX1" fmla="*/ 1469571 w 1469571"/>
                <a:gd name="connsiteY1" fmla="*/ 576943 h 576943"/>
                <a:gd name="connsiteX2" fmla="*/ 1469571 w 1469571"/>
                <a:gd name="connsiteY2" fmla="*/ 0 h 576943"/>
                <a:gd name="connsiteX0" fmla="*/ 0 w 1992085"/>
                <a:gd name="connsiteY0" fmla="*/ 576943 h 576943"/>
                <a:gd name="connsiteX1" fmla="*/ 1992085 w 1992085"/>
                <a:gd name="connsiteY1" fmla="*/ 576943 h 576943"/>
                <a:gd name="connsiteX2" fmla="*/ 1992085 w 1992085"/>
                <a:gd name="connsiteY2" fmla="*/ 0 h 576943"/>
              </a:gdLst>
              <a:ahLst/>
              <a:cxnLst>
                <a:cxn ang="0">
                  <a:pos x="connsiteX0" y="connsiteY0"/>
                </a:cxn>
                <a:cxn ang="0">
                  <a:pos x="connsiteX1" y="connsiteY1"/>
                </a:cxn>
                <a:cxn ang="0">
                  <a:pos x="connsiteX2" y="connsiteY2"/>
                </a:cxn>
              </a:cxnLst>
              <a:rect l="l" t="t" r="r" b="b"/>
              <a:pathLst>
                <a:path w="1992085" h="576943">
                  <a:moveTo>
                    <a:pt x="0" y="576943"/>
                  </a:moveTo>
                  <a:lnTo>
                    <a:pt x="1992085" y="576943"/>
                  </a:lnTo>
                  <a:lnTo>
                    <a:pt x="1992085" y="0"/>
                  </a:lnTo>
                </a:path>
              </a:pathLst>
            </a:cu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Microsoft YaHei" panose="020B0503020204020204" pitchFamily="34" charset="-122"/>
              </a:endParaRPr>
            </a:p>
          </p:txBody>
        </p:sp>
        <p:sp>
          <p:nvSpPr>
            <p:cNvPr id="15" name="Freeform 3">
              <a:extLst>
                <a:ext uri="{FF2B5EF4-FFF2-40B4-BE49-F238E27FC236}">
                  <a16:creationId xmlns:a16="http://schemas.microsoft.com/office/drawing/2014/main" id="{3BEE24CB-A67D-354E-843B-516C404627CA}"/>
                </a:ext>
              </a:extLst>
            </p:cNvPr>
            <p:cNvSpPr/>
            <p:nvPr/>
          </p:nvSpPr>
          <p:spPr>
            <a:xfrm>
              <a:off x="2459969" y="3881062"/>
              <a:ext cx="1469571" cy="576943"/>
            </a:xfrm>
            <a:custGeom>
              <a:avLst/>
              <a:gdLst>
                <a:gd name="connsiteX0" fmla="*/ 0 w 1469571"/>
                <a:gd name="connsiteY0" fmla="*/ 576943 h 576943"/>
                <a:gd name="connsiteX1" fmla="*/ 1469571 w 1469571"/>
                <a:gd name="connsiteY1" fmla="*/ 576943 h 576943"/>
                <a:gd name="connsiteX2" fmla="*/ 1469571 w 1469571"/>
                <a:gd name="connsiteY2" fmla="*/ 0 h 576943"/>
              </a:gdLst>
              <a:ahLst/>
              <a:cxnLst>
                <a:cxn ang="0">
                  <a:pos x="connsiteX0" y="connsiteY0"/>
                </a:cxn>
                <a:cxn ang="0">
                  <a:pos x="connsiteX1" y="connsiteY1"/>
                </a:cxn>
                <a:cxn ang="0">
                  <a:pos x="connsiteX2" y="connsiteY2"/>
                </a:cxn>
              </a:cxnLst>
              <a:rect l="l" t="t" r="r" b="b"/>
              <a:pathLst>
                <a:path w="1469571" h="576943">
                  <a:moveTo>
                    <a:pt x="0" y="576943"/>
                  </a:moveTo>
                  <a:lnTo>
                    <a:pt x="1469571" y="576943"/>
                  </a:lnTo>
                  <a:lnTo>
                    <a:pt x="1469571" y="0"/>
                  </a:lnTo>
                </a:path>
              </a:pathLst>
            </a:cu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Microsoft YaHei" panose="020B0503020204020204" pitchFamily="34" charset="-122"/>
              </a:endParaRPr>
            </a:p>
          </p:txBody>
        </p:sp>
        <p:sp>
          <p:nvSpPr>
            <p:cNvPr id="16" name="Freeform 4">
              <a:extLst>
                <a:ext uri="{FF2B5EF4-FFF2-40B4-BE49-F238E27FC236}">
                  <a16:creationId xmlns:a16="http://schemas.microsoft.com/office/drawing/2014/main" id="{0AFA49C1-8903-1646-87B7-C02ED4583BEB}"/>
                </a:ext>
              </a:extLst>
            </p:cNvPr>
            <p:cNvSpPr/>
            <p:nvPr/>
          </p:nvSpPr>
          <p:spPr>
            <a:xfrm>
              <a:off x="3897764" y="3304119"/>
              <a:ext cx="1469571" cy="576943"/>
            </a:xfrm>
            <a:custGeom>
              <a:avLst/>
              <a:gdLst>
                <a:gd name="connsiteX0" fmla="*/ 0 w 1469571"/>
                <a:gd name="connsiteY0" fmla="*/ 576943 h 576943"/>
                <a:gd name="connsiteX1" fmla="*/ 1469571 w 1469571"/>
                <a:gd name="connsiteY1" fmla="*/ 576943 h 576943"/>
                <a:gd name="connsiteX2" fmla="*/ 1469571 w 1469571"/>
                <a:gd name="connsiteY2" fmla="*/ 0 h 576943"/>
              </a:gdLst>
              <a:ahLst/>
              <a:cxnLst>
                <a:cxn ang="0">
                  <a:pos x="connsiteX0" y="connsiteY0"/>
                </a:cxn>
                <a:cxn ang="0">
                  <a:pos x="connsiteX1" y="connsiteY1"/>
                </a:cxn>
                <a:cxn ang="0">
                  <a:pos x="connsiteX2" y="connsiteY2"/>
                </a:cxn>
              </a:cxnLst>
              <a:rect l="l" t="t" r="r" b="b"/>
              <a:pathLst>
                <a:path w="1469571" h="576943">
                  <a:moveTo>
                    <a:pt x="0" y="576943"/>
                  </a:moveTo>
                  <a:lnTo>
                    <a:pt x="1469571" y="576943"/>
                  </a:lnTo>
                  <a:lnTo>
                    <a:pt x="1469571" y="0"/>
                  </a:lnTo>
                </a:path>
              </a:pathLst>
            </a:cu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Microsoft YaHei" panose="020B0503020204020204" pitchFamily="34" charset="-122"/>
              </a:endParaRPr>
            </a:p>
          </p:txBody>
        </p:sp>
        <p:sp>
          <p:nvSpPr>
            <p:cNvPr id="17" name="Freeform 5">
              <a:extLst>
                <a:ext uri="{FF2B5EF4-FFF2-40B4-BE49-F238E27FC236}">
                  <a16:creationId xmlns:a16="http://schemas.microsoft.com/office/drawing/2014/main" id="{FE6AB0D6-D51E-504A-9E98-CD50B81125F8}"/>
                </a:ext>
              </a:extLst>
            </p:cNvPr>
            <p:cNvSpPr/>
            <p:nvPr/>
          </p:nvSpPr>
          <p:spPr>
            <a:xfrm>
              <a:off x="5334677" y="2727176"/>
              <a:ext cx="1469571" cy="576943"/>
            </a:xfrm>
            <a:custGeom>
              <a:avLst/>
              <a:gdLst>
                <a:gd name="connsiteX0" fmla="*/ 0 w 1469571"/>
                <a:gd name="connsiteY0" fmla="*/ 576943 h 576943"/>
                <a:gd name="connsiteX1" fmla="*/ 1469571 w 1469571"/>
                <a:gd name="connsiteY1" fmla="*/ 576943 h 576943"/>
                <a:gd name="connsiteX2" fmla="*/ 1469571 w 1469571"/>
                <a:gd name="connsiteY2" fmla="*/ 0 h 576943"/>
              </a:gdLst>
              <a:ahLst/>
              <a:cxnLst>
                <a:cxn ang="0">
                  <a:pos x="connsiteX0" y="connsiteY0"/>
                </a:cxn>
                <a:cxn ang="0">
                  <a:pos x="connsiteX1" y="connsiteY1"/>
                </a:cxn>
                <a:cxn ang="0">
                  <a:pos x="connsiteX2" y="connsiteY2"/>
                </a:cxn>
              </a:cxnLst>
              <a:rect l="l" t="t" r="r" b="b"/>
              <a:pathLst>
                <a:path w="1469571" h="576943">
                  <a:moveTo>
                    <a:pt x="0" y="576943"/>
                  </a:moveTo>
                  <a:lnTo>
                    <a:pt x="1469571" y="576943"/>
                  </a:lnTo>
                  <a:lnTo>
                    <a:pt x="1469571" y="0"/>
                  </a:lnTo>
                </a:path>
              </a:pathLst>
            </a:cu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Microsoft YaHei" panose="020B0503020204020204" pitchFamily="34" charset="-122"/>
              </a:endParaRPr>
            </a:p>
          </p:txBody>
        </p:sp>
      </p:grpSp>
      <p:sp>
        <p:nvSpPr>
          <p:cNvPr id="18" name="Oval 14">
            <a:extLst>
              <a:ext uri="{FF2B5EF4-FFF2-40B4-BE49-F238E27FC236}">
                <a16:creationId xmlns:a16="http://schemas.microsoft.com/office/drawing/2014/main" id="{3A30F317-BA71-1A47-91BB-55F996408DD3}"/>
              </a:ext>
            </a:extLst>
          </p:cNvPr>
          <p:cNvSpPr/>
          <p:nvPr/>
        </p:nvSpPr>
        <p:spPr>
          <a:xfrm rot="18900000">
            <a:off x="1240244" y="4933140"/>
            <a:ext cx="626740" cy="626740"/>
          </a:xfrm>
          <a:prstGeom prst="teardrop">
            <a:avLst/>
          </a:prstGeom>
          <a:solidFill>
            <a:schemeClr val="bg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Microsoft YaHei" panose="020B0503020204020204" pitchFamily="34" charset="-122"/>
            </a:endParaRPr>
          </a:p>
        </p:txBody>
      </p:sp>
      <p:sp>
        <p:nvSpPr>
          <p:cNvPr id="19" name="Oval 16">
            <a:extLst>
              <a:ext uri="{FF2B5EF4-FFF2-40B4-BE49-F238E27FC236}">
                <a16:creationId xmlns:a16="http://schemas.microsoft.com/office/drawing/2014/main" id="{0AF38067-11CB-7844-B588-23A991019DFF}"/>
              </a:ext>
            </a:extLst>
          </p:cNvPr>
          <p:cNvSpPr/>
          <p:nvPr/>
        </p:nvSpPr>
        <p:spPr>
          <a:xfrm rot="18900000">
            <a:off x="4781105" y="3763156"/>
            <a:ext cx="626740" cy="626740"/>
          </a:xfrm>
          <a:prstGeom prst="teardrop">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sp>
        <p:nvSpPr>
          <p:cNvPr id="20" name="Oval 17">
            <a:extLst>
              <a:ext uri="{FF2B5EF4-FFF2-40B4-BE49-F238E27FC236}">
                <a16:creationId xmlns:a16="http://schemas.microsoft.com/office/drawing/2014/main" id="{EF96BB1A-C314-534E-9C6D-363EEFB98D27}"/>
              </a:ext>
            </a:extLst>
          </p:cNvPr>
          <p:cNvSpPr/>
          <p:nvPr/>
        </p:nvSpPr>
        <p:spPr>
          <a:xfrm rot="8100000">
            <a:off x="3151996" y="4435166"/>
            <a:ext cx="626740" cy="626740"/>
          </a:xfrm>
          <a:prstGeom prst="teardrop">
            <a:avLst/>
          </a:prstGeom>
          <a:solidFill>
            <a:schemeClr val="bg1"/>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Microsoft YaHei" panose="020B0503020204020204" pitchFamily="34" charset="-122"/>
            </a:endParaRPr>
          </a:p>
        </p:txBody>
      </p:sp>
      <p:grpSp>
        <p:nvGrpSpPr>
          <p:cNvPr id="21" name="Group 22">
            <a:extLst>
              <a:ext uri="{FF2B5EF4-FFF2-40B4-BE49-F238E27FC236}">
                <a16:creationId xmlns:a16="http://schemas.microsoft.com/office/drawing/2014/main" id="{400F3031-F19E-F347-9CFC-541F5BBDC4A6}"/>
              </a:ext>
            </a:extLst>
          </p:cNvPr>
          <p:cNvGrpSpPr/>
          <p:nvPr/>
        </p:nvGrpSpPr>
        <p:grpSpPr>
          <a:xfrm>
            <a:off x="1463033" y="4017979"/>
            <a:ext cx="155342" cy="630290"/>
            <a:chOff x="1408027" y="3273555"/>
            <a:chExt cx="155342" cy="630290"/>
          </a:xfrm>
          <a:solidFill>
            <a:schemeClr val="accent6"/>
          </a:solidFill>
        </p:grpSpPr>
        <p:sp>
          <p:nvSpPr>
            <p:cNvPr id="22" name="Oval 19">
              <a:extLst>
                <a:ext uri="{FF2B5EF4-FFF2-40B4-BE49-F238E27FC236}">
                  <a16:creationId xmlns:a16="http://schemas.microsoft.com/office/drawing/2014/main" id="{56338683-E8CA-F249-84FD-A9CE756134C6}"/>
                </a:ext>
              </a:extLst>
            </p:cNvPr>
            <p:cNvSpPr/>
            <p:nvPr/>
          </p:nvSpPr>
          <p:spPr>
            <a:xfrm>
              <a:off x="1408027" y="3748503"/>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sp>
          <p:nvSpPr>
            <p:cNvPr id="23" name="Oval 20">
              <a:extLst>
                <a:ext uri="{FF2B5EF4-FFF2-40B4-BE49-F238E27FC236}">
                  <a16:creationId xmlns:a16="http://schemas.microsoft.com/office/drawing/2014/main" id="{DD80362F-B1DA-5B47-8C3F-B45A61864DCD}"/>
                </a:ext>
              </a:extLst>
            </p:cNvPr>
            <p:cNvSpPr/>
            <p:nvPr/>
          </p:nvSpPr>
          <p:spPr>
            <a:xfrm>
              <a:off x="1408027" y="3511029"/>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sp>
          <p:nvSpPr>
            <p:cNvPr id="24" name="Oval 21">
              <a:extLst>
                <a:ext uri="{FF2B5EF4-FFF2-40B4-BE49-F238E27FC236}">
                  <a16:creationId xmlns:a16="http://schemas.microsoft.com/office/drawing/2014/main" id="{53A6C033-2F18-6D49-AF0E-2F5626E4F004}"/>
                </a:ext>
              </a:extLst>
            </p:cNvPr>
            <p:cNvSpPr/>
            <p:nvPr/>
          </p:nvSpPr>
          <p:spPr>
            <a:xfrm>
              <a:off x="1408027" y="3273555"/>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grpSp>
      <p:grpSp>
        <p:nvGrpSpPr>
          <p:cNvPr id="25" name="Group 45">
            <a:extLst>
              <a:ext uri="{FF2B5EF4-FFF2-40B4-BE49-F238E27FC236}">
                <a16:creationId xmlns:a16="http://schemas.microsoft.com/office/drawing/2014/main" id="{05DADD64-6DE4-4B4A-8616-7EC4FA187A26}"/>
              </a:ext>
            </a:extLst>
          </p:cNvPr>
          <p:cNvGrpSpPr/>
          <p:nvPr/>
        </p:nvGrpSpPr>
        <p:grpSpPr>
          <a:xfrm>
            <a:off x="3093915" y="767744"/>
            <a:ext cx="3273163" cy="2855612"/>
            <a:chOff x="1724504" y="1711861"/>
            <a:chExt cx="1820657" cy="2855612"/>
          </a:xfrm>
        </p:grpSpPr>
        <p:sp>
          <p:nvSpPr>
            <p:cNvPr id="26" name="TextBox 40">
              <a:extLst>
                <a:ext uri="{FF2B5EF4-FFF2-40B4-BE49-F238E27FC236}">
                  <a16:creationId xmlns:a16="http://schemas.microsoft.com/office/drawing/2014/main" id="{25C8DA4D-9064-7744-9BF5-4528ED690F75}"/>
                </a:ext>
              </a:extLst>
            </p:cNvPr>
            <p:cNvSpPr txBox="1"/>
            <p:nvPr/>
          </p:nvSpPr>
          <p:spPr>
            <a:xfrm>
              <a:off x="1724504" y="2012928"/>
              <a:ext cx="1820657" cy="2554545"/>
            </a:xfrm>
            <a:prstGeom prst="rect">
              <a:avLst/>
            </a:prstGeom>
            <a:noFill/>
          </p:spPr>
          <p:txBody>
            <a:bodyPr wrap="square" rtlCol="0">
              <a:spAutoFit/>
            </a:bodyPr>
            <a:lstStyle/>
            <a:p>
              <a:pPr algn="ctr"/>
              <a:r>
                <a:rPr lang="ko-KR" altLang="en-US" sz="1600" dirty="0" err="1">
                  <a:latin typeface="Microsoft YaHei" panose="020B0503020204020204" pitchFamily="34" charset="-122"/>
                  <a:cs typeface="Arial" pitchFamily="34" charset="0"/>
                </a:rPr>
                <a:t>部定必修體育課</a:t>
              </a:r>
              <a:r>
                <a:rPr lang="ko-KR" altLang="en-US" sz="1600" dirty="0">
                  <a:latin typeface="Microsoft YaHei" panose="020B0503020204020204" pitchFamily="34" charset="-122"/>
                  <a:cs typeface="Arial" pitchFamily="34" charset="0"/>
                </a:rPr>
                <a:t>（</a:t>
              </a:r>
              <a:r>
                <a:rPr lang="en-US" altLang="ko-KR" sz="1600" dirty="0">
                  <a:latin typeface="Microsoft YaHei" panose="020B0503020204020204" pitchFamily="34" charset="-122"/>
                  <a:ea typeface="Microsoft YaHei" panose="020B0503020204020204" pitchFamily="34" charset="-122"/>
                  <a:cs typeface="Arial" pitchFamily="34" charset="0"/>
                </a:rPr>
                <a:t>2</a:t>
              </a:r>
              <a:r>
                <a:rPr lang="ko-KR" altLang="en-US" sz="1600" dirty="0" err="1">
                  <a:latin typeface="Microsoft YaHei" panose="020B0503020204020204" pitchFamily="34" charset="-122"/>
                  <a:cs typeface="Arial" pitchFamily="34" charset="0"/>
                </a:rPr>
                <a:t>學分</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多元選修Ａ（健體領域</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運動與健康促進</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a:latin typeface="Microsoft YaHei" panose="020B0503020204020204" pitchFamily="34" charset="-122"/>
                  <a:cs typeface="Arial" pitchFamily="34" charset="0"/>
                </a:rPr>
                <a:t>（</a:t>
              </a:r>
              <a:r>
                <a:rPr lang="ko-KR" altLang="en-US" sz="1600" dirty="0" err="1">
                  <a:latin typeface="Microsoft YaHei" panose="020B0503020204020204" pitchFamily="34" charset="-122"/>
                  <a:cs typeface="Arial" pitchFamily="34" charset="0"/>
                </a:rPr>
                <a:t>運動與健康模組課程</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多元選修Ｂ（跨領域</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愛玩課＿戶外探索趴趴走</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a:latin typeface="Microsoft YaHei" panose="020B0503020204020204" pitchFamily="34" charset="-122"/>
                  <a:cs typeface="Arial" pitchFamily="34" charset="0"/>
                </a:rPr>
                <a:t>（</a:t>
              </a:r>
              <a:r>
                <a:rPr lang="ko-KR" altLang="en-US" sz="1600" dirty="0" err="1">
                  <a:latin typeface="Microsoft YaHei" panose="020B0503020204020204" pitchFamily="34" charset="-122"/>
                  <a:cs typeface="Arial" pitchFamily="34" charset="0"/>
                </a:rPr>
                <a:t>運動與休閒生活模組課程</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加深加廣選修</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運動醫學與健康照護</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a:latin typeface="Microsoft YaHei" panose="020B0503020204020204" pitchFamily="34" charset="-122"/>
                  <a:cs typeface="Arial" pitchFamily="34" charset="0"/>
                </a:rPr>
                <a:t>（</a:t>
              </a:r>
              <a:r>
                <a:rPr lang="ko-KR" altLang="en-US" sz="1600" dirty="0" err="1">
                  <a:latin typeface="Microsoft YaHei" panose="020B0503020204020204" pitchFamily="34" charset="-122"/>
                  <a:cs typeface="Arial" pitchFamily="34" charset="0"/>
                </a:rPr>
                <a:t>安全教育與傷害防護模組課程</a:t>
              </a:r>
              <a:r>
                <a:rPr lang="ko-KR" altLang="en-US" sz="1600" dirty="0">
                  <a:latin typeface="Microsoft YaHei" panose="020B0503020204020204" pitchFamily="34" charset="-122"/>
                  <a:cs typeface="Arial" pitchFamily="34" charset="0"/>
                </a:rPr>
                <a:t>）</a:t>
              </a:r>
            </a:p>
          </p:txBody>
        </p:sp>
        <p:sp>
          <p:nvSpPr>
            <p:cNvPr id="27" name="TextBox 41">
              <a:extLst>
                <a:ext uri="{FF2B5EF4-FFF2-40B4-BE49-F238E27FC236}">
                  <a16:creationId xmlns:a16="http://schemas.microsoft.com/office/drawing/2014/main" id="{A18A4C82-21C9-2344-9E6E-81B96516A51B}"/>
                </a:ext>
              </a:extLst>
            </p:cNvPr>
            <p:cNvSpPr txBox="1"/>
            <p:nvPr/>
          </p:nvSpPr>
          <p:spPr>
            <a:xfrm>
              <a:off x="1824642" y="1711861"/>
              <a:ext cx="1470878" cy="369332"/>
            </a:xfrm>
            <a:prstGeom prst="rect">
              <a:avLst/>
            </a:prstGeom>
            <a:noFill/>
          </p:spPr>
          <p:txBody>
            <a:bodyPr wrap="square" lIns="108000" rIns="108000" rtlCol="0">
              <a:spAutoFit/>
            </a:bodyPr>
            <a:lstStyle/>
            <a:p>
              <a:pPr algn="ctr"/>
              <a:r>
                <a:rPr lang="ko-KR" altLang="en-US" b="1" dirty="0" err="1">
                  <a:latin typeface="Microsoft YaHei" panose="020B0503020204020204" pitchFamily="34" charset="-122"/>
                  <a:cs typeface="Arial" pitchFamily="34" charset="0"/>
                </a:rPr>
                <a:t>高二上學期</a:t>
              </a:r>
              <a:endParaRPr lang="ko-KR" altLang="en-US" b="1" dirty="0">
                <a:latin typeface="Microsoft YaHei" panose="020B0503020204020204" pitchFamily="34" charset="-122"/>
                <a:cs typeface="Arial" pitchFamily="34" charset="0"/>
              </a:endParaRPr>
            </a:p>
          </p:txBody>
        </p:sp>
      </p:grpSp>
      <p:grpSp>
        <p:nvGrpSpPr>
          <p:cNvPr id="28" name="Group 48">
            <a:extLst>
              <a:ext uri="{FF2B5EF4-FFF2-40B4-BE49-F238E27FC236}">
                <a16:creationId xmlns:a16="http://schemas.microsoft.com/office/drawing/2014/main" id="{38EB7A93-DE84-CE4E-9C27-34F5B2E56927}"/>
              </a:ext>
            </a:extLst>
          </p:cNvPr>
          <p:cNvGrpSpPr/>
          <p:nvPr/>
        </p:nvGrpSpPr>
        <p:grpSpPr>
          <a:xfrm>
            <a:off x="2202906" y="5231766"/>
            <a:ext cx="2882157" cy="1323439"/>
            <a:chOff x="1715370" y="1766707"/>
            <a:chExt cx="1472234" cy="1323439"/>
          </a:xfrm>
        </p:grpSpPr>
        <p:sp>
          <p:nvSpPr>
            <p:cNvPr id="29" name="TextBox 43">
              <a:extLst>
                <a:ext uri="{FF2B5EF4-FFF2-40B4-BE49-F238E27FC236}">
                  <a16:creationId xmlns:a16="http://schemas.microsoft.com/office/drawing/2014/main" id="{9A12BCF9-BE07-CA45-8E9D-49CEF6062DEB}"/>
                </a:ext>
              </a:extLst>
            </p:cNvPr>
            <p:cNvSpPr txBox="1"/>
            <p:nvPr/>
          </p:nvSpPr>
          <p:spPr>
            <a:xfrm>
              <a:off x="1724504" y="2012928"/>
              <a:ext cx="1463100" cy="1077218"/>
            </a:xfrm>
            <a:prstGeom prst="rect">
              <a:avLst/>
            </a:prstGeom>
            <a:noFill/>
          </p:spPr>
          <p:txBody>
            <a:bodyPr wrap="square" rtlCol="0">
              <a:spAutoFit/>
            </a:bodyPr>
            <a:lstStyle/>
            <a:p>
              <a:pPr algn="ctr"/>
              <a:r>
                <a:rPr lang="ko-KR" altLang="en-US" sz="1600" dirty="0" err="1">
                  <a:latin typeface="Microsoft YaHei" panose="020B0503020204020204" pitchFamily="34" charset="-122"/>
                  <a:cs typeface="Arial" pitchFamily="34" charset="0"/>
                </a:rPr>
                <a:t>部定必修體育課</a:t>
              </a:r>
              <a:r>
                <a:rPr lang="ko-KR" altLang="en-US" sz="1600" dirty="0">
                  <a:latin typeface="Microsoft YaHei" panose="020B0503020204020204" pitchFamily="34" charset="-122"/>
                  <a:cs typeface="Arial" pitchFamily="34" charset="0"/>
                </a:rPr>
                <a:t>（</a:t>
              </a:r>
              <a:r>
                <a:rPr lang="en-US" altLang="ko-KR" sz="1600" dirty="0">
                  <a:latin typeface="Microsoft YaHei" panose="020B0503020204020204" pitchFamily="34" charset="-122"/>
                  <a:ea typeface="Microsoft YaHei" panose="020B0503020204020204" pitchFamily="34" charset="-122"/>
                  <a:cs typeface="Arial" pitchFamily="34" charset="0"/>
                </a:rPr>
                <a:t>2</a:t>
              </a:r>
              <a:r>
                <a:rPr lang="ko-KR" altLang="en-US" sz="1600" dirty="0" err="1">
                  <a:latin typeface="Microsoft YaHei" panose="020B0503020204020204" pitchFamily="34" charset="-122"/>
                  <a:cs typeface="Arial" pitchFamily="34" charset="0"/>
                </a:rPr>
                <a:t>學分</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微課程（跨領域</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愛玩課</a:t>
              </a:r>
              <a:r>
                <a:rPr lang="zh-TW" altLang="en-US" sz="1600" dirty="0">
                  <a:latin typeface="Microsoft YaHei" panose="020B0503020204020204" pitchFamily="34" charset="-122"/>
                  <a:ea typeface="Microsoft YaHei" panose="020B0503020204020204" pitchFamily="34" charset="-122"/>
                  <a:cs typeface="Arial" pitchFamily="34" charset="0"/>
                </a:rPr>
                <a:t> 有感探索環境共生</a:t>
              </a:r>
              <a:endParaRPr lang="en-US" altLang="zh-TW" sz="1600" dirty="0">
                <a:latin typeface="Microsoft YaHei" panose="020B0503020204020204" pitchFamily="34" charset="-122"/>
                <a:ea typeface="Microsoft YaHei" panose="020B0503020204020204" pitchFamily="34" charset="-122"/>
                <a:cs typeface="Arial" pitchFamily="34" charset="0"/>
              </a:endParaRPr>
            </a:p>
            <a:p>
              <a:pPr algn="ctr"/>
              <a:r>
                <a:rPr lang="zh-TW" altLang="en-US" sz="1600" dirty="0">
                  <a:latin typeface="Microsoft YaHei" panose="020B0503020204020204" pitchFamily="34" charset="-122"/>
                  <a:ea typeface="Microsoft YaHei" panose="020B0503020204020204" pitchFamily="34" charset="-122"/>
                  <a:cs typeface="Arial" pitchFamily="34" charset="0"/>
                </a:rPr>
                <a:t>（</a:t>
              </a:r>
              <a:r>
                <a:rPr lang="en-US" altLang="zh-TW" sz="1600" dirty="0">
                  <a:latin typeface="Microsoft YaHei" panose="020B0503020204020204" pitchFamily="34" charset="-122"/>
                  <a:ea typeface="Microsoft YaHei" panose="020B0503020204020204" pitchFamily="34" charset="-122"/>
                  <a:cs typeface="Arial" pitchFamily="34" charset="0"/>
                </a:rPr>
                <a:t>SDGs</a:t>
              </a:r>
              <a:r>
                <a:rPr lang="zh-TW" altLang="en-US" sz="1600" dirty="0">
                  <a:latin typeface="Microsoft YaHei" panose="020B0503020204020204" pitchFamily="34" charset="-122"/>
                  <a:ea typeface="Microsoft YaHei" panose="020B0503020204020204" pitchFamily="34" charset="-122"/>
                  <a:cs typeface="Arial" pitchFamily="34" charset="0"/>
                </a:rPr>
                <a:t>議題融入）</a:t>
              </a:r>
              <a:endParaRPr lang="en-US" altLang="ko-KR" sz="1600" dirty="0">
                <a:latin typeface="Microsoft YaHei" panose="020B0503020204020204" pitchFamily="34" charset="-122"/>
                <a:ea typeface="Microsoft YaHei" panose="020B0503020204020204" pitchFamily="34" charset="-122"/>
                <a:cs typeface="Arial" pitchFamily="34" charset="0"/>
              </a:endParaRPr>
            </a:p>
          </p:txBody>
        </p:sp>
        <p:sp>
          <p:nvSpPr>
            <p:cNvPr id="30" name="TextBox 44">
              <a:extLst>
                <a:ext uri="{FF2B5EF4-FFF2-40B4-BE49-F238E27FC236}">
                  <a16:creationId xmlns:a16="http://schemas.microsoft.com/office/drawing/2014/main" id="{248EEDC0-138A-7449-A0E0-A513E2420C36}"/>
                </a:ext>
              </a:extLst>
            </p:cNvPr>
            <p:cNvSpPr txBox="1"/>
            <p:nvPr/>
          </p:nvSpPr>
          <p:spPr>
            <a:xfrm>
              <a:off x="1715370" y="1766707"/>
              <a:ext cx="1470878" cy="369332"/>
            </a:xfrm>
            <a:prstGeom prst="rect">
              <a:avLst/>
            </a:prstGeom>
            <a:noFill/>
          </p:spPr>
          <p:txBody>
            <a:bodyPr wrap="square" lIns="108000" rIns="108000" rtlCol="0">
              <a:spAutoFit/>
            </a:bodyPr>
            <a:lstStyle/>
            <a:p>
              <a:pPr algn="ctr"/>
              <a:r>
                <a:rPr lang="ko-KR" altLang="en-US" b="1" dirty="0" err="1">
                  <a:latin typeface="Microsoft YaHei" panose="020B0503020204020204" pitchFamily="34" charset="-122"/>
                  <a:cs typeface="Arial" pitchFamily="34" charset="0"/>
                </a:rPr>
                <a:t>高一下學期</a:t>
              </a:r>
              <a:endParaRPr lang="ko-KR" altLang="en-US" b="1" dirty="0">
                <a:latin typeface="Microsoft YaHei" panose="020B0503020204020204" pitchFamily="34" charset="-122"/>
                <a:cs typeface="Arial" pitchFamily="34" charset="0"/>
              </a:endParaRPr>
            </a:p>
          </p:txBody>
        </p:sp>
      </p:grpSp>
      <p:sp>
        <p:nvSpPr>
          <p:cNvPr id="31" name="Rectangle 30">
            <a:extLst>
              <a:ext uri="{FF2B5EF4-FFF2-40B4-BE49-F238E27FC236}">
                <a16:creationId xmlns:a16="http://schemas.microsoft.com/office/drawing/2014/main" id="{C96ABD7D-07CC-7945-A745-5A2C7CC7A0B4}"/>
              </a:ext>
            </a:extLst>
          </p:cNvPr>
          <p:cNvSpPr/>
          <p:nvPr/>
        </p:nvSpPr>
        <p:spPr>
          <a:xfrm>
            <a:off x="4929603" y="3892501"/>
            <a:ext cx="317209" cy="31628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latin typeface="Microsoft YaHei" panose="020B0503020204020204" pitchFamily="34" charset="-122"/>
            </a:endParaRPr>
          </a:p>
        </p:txBody>
      </p:sp>
      <p:sp>
        <p:nvSpPr>
          <p:cNvPr id="32" name="Parallelogram 30">
            <a:extLst>
              <a:ext uri="{FF2B5EF4-FFF2-40B4-BE49-F238E27FC236}">
                <a16:creationId xmlns:a16="http://schemas.microsoft.com/office/drawing/2014/main" id="{6B753254-3180-E340-AA1C-C41673AF9A6B}"/>
              </a:ext>
            </a:extLst>
          </p:cNvPr>
          <p:cNvSpPr/>
          <p:nvPr/>
        </p:nvSpPr>
        <p:spPr>
          <a:xfrm flipH="1">
            <a:off x="1377771" y="5067804"/>
            <a:ext cx="351685" cy="352555"/>
          </a:xfrm>
          <a:custGeom>
            <a:avLst/>
            <a:gdLst/>
            <a:ahLst/>
            <a:cxnLst/>
            <a:rect l="l" t="t" r="r" b="b"/>
            <a:pathLst>
              <a:path w="3240000" h="3248012">
                <a:moveTo>
                  <a:pt x="712553" y="858820"/>
                </a:moveTo>
                <a:cubicBezTo>
                  <a:pt x="727950" y="858820"/>
                  <a:pt x="743348" y="864694"/>
                  <a:pt x="755096" y="876443"/>
                </a:cubicBezTo>
                <a:lnTo>
                  <a:pt x="1193671" y="1315016"/>
                </a:lnTo>
                <a:lnTo>
                  <a:pt x="1509169" y="999517"/>
                </a:lnTo>
                <a:cubicBezTo>
                  <a:pt x="1509517" y="999169"/>
                  <a:pt x="1509868" y="998827"/>
                  <a:pt x="1510414" y="998691"/>
                </a:cubicBezTo>
                <a:lnTo>
                  <a:pt x="1518932" y="988592"/>
                </a:lnTo>
                <a:cubicBezTo>
                  <a:pt x="1531945" y="978263"/>
                  <a:pt x="1547912" y="974188"/>
                  <a:pt x="1563209" y="975946"/>
                </a:cubicBezTo>
                <a:cubicBezTo>
                  <a:pt x="1578505" y="977705"/>
                  <a:pt x="1593131" y="985299"/>
                  <a:pt x="1603459" y="998313"/>
                </a:cubicBezTo>
                <a:lnTo>
                  <a:pt x="1892346" y="1362277"/>
                </a:lnTo>
                <a:lnTo>
                  <a:pt x="2149759" y="1177067"/>
                </a:lnTo>
                <a:lnTo>
                  <a:pt x="2151621" y="1174867"/>
                </a:lnTo>
                <a:cubicBezTo>
                  <a:pt x="2159033" y="1169006"/>
                  <a:pt x="2167397" y="1165168"/>
                  <a:pt x="2176160" y="1163802"/>
                </a:cubicBezTo>
                <a:cubicBezTo>
                  <a:pt x="2177188" y="1163485"/>
                  <a:pt x="2178237" y="1163269"/>
                  <a:pt x="2179375" y="1163558"/>
                </a:cubicBezTo>
                <a:cubicBezTo>
                  <a:pt x="2184768" y="1161771"/>
                  <a:pt x="2190389" y="1161654"/>
                  <a:pt x="2195921" y="1162300"/>
                </a:cubicBezTo>
                <a:cubicBezTo>
                  <a:pt x="2196662" y="1162386"/>
                  <a:pt x="2197402" y="1162487"/>
                  <a:pt x="2198081" y="1162987"/>
                </a:cubicBezTo>
                <a:cubicBezTo>
                  <a:pt x="2202197" y="1163290"/>
                  <a:pt x="2206218" y="1164270"/>
                  <a:pt x="2209739" y="1166702"/>
                </a:cubicBezTo>
                <a:cubicBezTo>
                  <a:pt x="2213116" y="1166857"/>
                  <a:pt x="2216051" y="1168231"/>
                  <a:pt x="2218766" y="1170038"/>
                </a:cubicBezTo>
                <a:cubicBezTo>
                  <a:pt x="2225342" y="1173160"/>
                  <a:pt x="2231151" y="1177875"/>
                  <a:pt x="2235489" y="1184194"/>
                </a:cubicBezTo>
                <a:lnTo>
                  <a:pt x="2236132" y="1184737"/>
                </a:lnTo>
                <a:lnTo>
                  <a:pt x="2236287" y="1184934"/>
                </a:lnTo>
                <a:lnTo>
                  <a:pt x="2238712" y="1187183"/>
                </a:lnTo>
                <a:cubicBezTo>
                  <a:pt x="2239115" y="1187744"/>
                  <a:pt x="2239507" y="1188310"/>
                  <a:pt x="2239574" y="1189090"/>
                </a:cubicBezTo>
                <a:lnTo>
                  <a:pt x="2540580" y="1569705"/>
                </a:lnTo>
                <a:cubicBezTo>
                  <a:pt x="2561191" y="1595768"/>
                  <a:pt x="2556772" y="1633604"/>
                  <a:pt x="2530710" y="1654215"/>
                </a:cubicBezTo>
                <a:cubicBezTo>
                  <a:pt x="2504647" y="1674827"/>
                  <a:pt x="2466811" y="1670408"/>
                  <a:pt x="2446199" y="1644345"/>
                </a:cubicBezTo>
                <a:lnTo>
                  <a:pt x="2177884" y="1305067"/>
                </a:lnTo>
                <a:lnTo>
                  <a:pt x="1934804" y="1479967"/>
                </a:lnTo>
                <a:cubicBezTo>
                  <a:pt x="1927367" y="1485317"/>
                  <a:pt x="1919123" y="1488726"/>
                  <a:pt x="1910598" y="1489881"/>
                </a:cubicBezTo>
                <a:cubicBezTo>
                  <a:pt x="1885257" y="1507791"/>
                  <a:pt x="1850121" y="1502627"/>
                  <a:pt x="1830495" y="1477903"/>
                </a:cubicBezTo>
                <a:lnTo>
                  <a:pt x="1551924" y="1126933"/>
                </a:lnTo>
                <a:lnTo>
                  <a:pt x="1239041" y="1439816"/>
                </a:lnTo>
                <a:cubicBezTo>
                  <a:pt x="1226569" y="1452288"/>
                  <a:pt x="1209983" y="1458139"/>
                  <a:pt x="1193674" y="1456888"/>
                </a:cubicBezTo>
                <a:cubicBezTo>
                  <a:pt x="1177363" y="1458142"/>
                  <a:pt x="1160774" y="1452290"/>
                  <a:pt x="1148301" y="1439816"/>
                </a:cubicBezTo>
                <a:lnTo>
                  <a:pt x="670011" y="961527"/>
                </a:lnTo>
                <a:cubicBezTo>
                  <a:pt x="646515" y="938031"/>
                  <a:pt x="646515" y="899938"/>
                  <a:pt x="670011" y="876442"/>
                </a:cubicBezTo>
                <a:cubicBezTo>
                  <a:pt x="681760" y="864694"/>
                  <a:pt x="697157" y="858820"/>
                  <a:pt x="712553" y="858820"/>
                </a:cubicBezTo>
                <a:close/>
                <a:moveTo>
                  <a:pt x="2790000" y="699581"/>
                </a:moveTo>
                <a:lnTo>
                  <a:pt x="450000" y="699581"/>
                </a:lnTo>
                <a:lnTo>
                  <a:pt x="450000" y="1851581"/>
                </a:lnTo>
                <a:lnTo>
                  <a:pt x="2790000" y="1851581"/>
                </a:lnTo>
                <a:close/>
                <a:moveTo>
                  <a:pt x="2987972" y="519497"/>
                </a:moveTo>
                <a:lnTo>
                  <a:pt x="2987972" y="2031665"/>
                </a:lnTo>
                <a:lnTo>
                  <a:pt x="252028" y="2031665"/>
                </a:lnTo>
                <a:lnTo>
                  <a:pt x="252028" y="519497"/>
                </a:lnTo>
                <a:close/>
                <a:moveTo>
                  <a:pt x="1620000" y="0"/>
                </a:moveTo>
                <a:cubicBezTo>
                  <a:pt x="1540462" y="0"/>
                  <a:pt x="1475984" y="64478"/>
                  <a:pt x="1475984" y="144016"/>
                </a:cubicBezTo>
                <a:lnTo>
                  <a:pt x="1475984" y="267469"/>
                </a:lnTo>
                <a:lnTo>
                  <a:pt x="0" y="267469"/>
                </a:lnTo>
                <a:lnTo>
                  <a:pt x="0" y="2283693"/>
                </a:lnTo>
                <a:lnTo>
                  <a:pt x="852101" y="2283693"/>
                </a:lnTo>
                <a:lnTo>
                  <a:pt x="323771" y="3248012"/>
                </a:lnTo>
                <a:lnTo>
                  <a:pt x="621526" y="3248012"/>
                </a:lnTo>
                <a:lnTo>
                  <a:pt x="1149856" y="2283693"/>
                </a:lnTo>
                <a:lnTo>
                  <a:pt x="2090146" y="2283693"/>
                </a:lnTo>
                <a:lnTo>
                  <a:pt x="2618476" y="3248012"/>
                </a:lnTo>
                <a:lnTo>
                  <a:pt x="2916231" y="3248012"/>
                </a:lnTo>
                <a:lnTo>
                  <a:pt x="2387901" y="2283693"/>
                </a:lnTo>
                <a:lnTo>
                  <a:pt x="3240000" y="2283693"/>
                </a:lnTo>
                <a:lnTo>
                  <a:pt x="3240000" y="267469"/>
                </a:lnTo>
                <a:lnTo>
                  <a:pt x="1764016" y="267469"/>
                </a:lnTo>
                <a:lnTo>
                  <a:pt x="1764016" y="144016"/>
                </a:lnTo>
                <a:cubicBezTo>
                  <a:pt x="1764016" y="64478"/>
                  <a:pt x="1699538" y="0"/>
                  <a:pt x="16200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latin typeface="Microsoft YaHei" panose="020B0503020204020204" pitchFamily="34" charset="-122"/>
            </a:endParaRPr>
          </a:p>
        </p:txBody>
      </p:sp>
      <p:sp>
        <p:nvSpPr>
          <p:cNvPr id="33" name="Rectangle 36">
            <a:extLst>
              <a:ext uri="{FF2B5EF4-FFF2-40B4-BE49-F238E27FC236}">
                <a16:creationId xmlns:a16="http://schemas.microsoft.com/office/drawing/2014/main" id="{5DD461CB-4FC7-5648-8197-B89A8B132FAD}"/>
              </a:ext>
            </a:extLst>
          </p:cNvPr>
          <p:cNvSpPr/>
          <p:nvPr/>
        </p:nvSpPr>
        <p:spPr>
          <a:xfrm>
            <a:off x="3292388" y="4643782"/>
            <a:ext cx="351597" cy="293907"/>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latin typeface="Microsoft YaHei" panose="020B0503020204020204" pitchFamily="34" charset="-122"/>
            </a:endParaRPr>
          </a:p>
        </p:txBody>
      </p:sp>
      <p:sp>
        <p:nvSpPr>
          <p:cNvPr id="34" name="Text Placeholder 1">
            <a:extLst>
              <a:ext uri="{FF2B5EF4-FFF2-40B4-BE49-F238E27FC236}">
                <a16:creationId xmlns:a16="http://schemas.microsoft.com/office/drawing/2014/main" id="{F0D09957-1512-BB4B-9ECB-B96E981278E7}"/>
              </a:ext>
            </a:extLst>
          </p:cNvPr>
          <p:cNvSpPr txBox="1">
            <a:spLocks/>
          </p:cNvSpPr>
          <p:nvPr/>
        </p:nvSpPr>
        <p:spPr>
          <a:xfrm>
            <a:off x="497472" y="100992"/>
            <a:ext cx="11573197"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ko-KR" altLang="en-US" sz="3200" b="1" dirty="0" err="1">
                <a:latin typeface="Microsoft YaHei" panose="020B0503020204020204" pitchFamily="34" charset="-122"/>
              </a:rPr>
              <a:t>校本體育課程行事曆的延展與深化（以臺北市景美女中為例</a:t>
            </a:r>
            <a:r>
              <a:rPr lang="ko-KR" altLang="en-US" sz="3200" b="1" dirty="0">
                <a:latin typeface="Microsoft YaHei" panose="020B0503020204020204" pitchFamily="34" charset="-122"/>
              </a:rPr>
              <a:t>）</a:t>
            </a:r>
            <a:endParaRPr lang="en-US" altLang="ko-KR" sz="3200" b="1" dirty="0">
              <a:latin typeface="Microsoft YaHei" panose="020B0503020204020204" pitchFamily="34" charset="-122"/>
              <a:ea typeface="Microsoft YaHei" panose="020B0503020204020204" pitchFamily="34" charset="-122"/>
            </a:endParaRPr>
          </a:p>
        </p:txBody>
      </p:sp>
      <p:sp>
        <p:nvSpPr>
          <p:cNvPr id="36" name="Freeform 5">
            <a:extLst>
              <a:ext uri="{FF2B5EF4-FFF2-40B4-BE49-F238E27FC236}">
                <a16:creationId xmlns:a16="http://schemas.microsoft.com/office/drawing/2014/main" id="{DEDCD509-8862-B04A-9A1C-FF15175D87D2}"/>
              </a:ext>
            </a:extLst>
          </p:cNvPr>
          <p:cNvSpPr/>
          <p:nvPr/>
        </p:nvSpPr>
        <p:spPr>
          <a:xfrm>
            <a:off x="7544595" y="2396883"/>
            <a:ext cx="1894133" cy="576943"/>
          </a:xfrm>
          <a:custGeom>
            <a:avLst/>
            <a:gdLst>
              <a:gd name="connsiteX0" fmla="*/ 0 w 1469571"/>
              <a:gd name="connsiteY0" fmla="*/ 576943 h 576943"/>
              <a:gd name="connsiteX1" fmla="*/ 1469571 w 1469571"/>
              <a:gd name="connsiteY1" fmla="*/ 576943 h 576943"/>
              <a:gd name="connsiteX2" fmla="*/ 1469571 w 1469571"/>
              <a:gd name="connsiteY2" fmla="*/ 0 h 576943"/>
            </a:gdLst>
            <a:ahLst/>
            <a:cxnLst>
              <a:cxn ang="0">
                <a:pos x="connsiteX0" y="connsiteY0"/>
              </a:cxn>
              <a:cxn ang="0">
                <a:pos x="connsiteX1" y="connsiteY1"/>
              </a:cxn>
              <a:cxn ang="0">
                <a:pos x="connsiteX2" y="connsiteY2"/>
              </a:cxn>
            </a:cxnLst>
            <a:rect l="l" t="t" r="r" b="b"/>
            <a:pathLst>
              <a:path w="1469571" h="576943">
                <a:moveTo>
                  <a:pt x="0" y="576943"/>
                </a:moveTo>
                <a:lnTo>
                  <a:pt x="1469571" y="576943"/>
                </a:lnTo>
                <a:lnTo>
                  <a:pt x="1469571" y="0"/>
                </a:lnTo>
              </a:path>
            </a:pathLst>
          </a:custGeom>
          <a:ln w="635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a:latin typeface="Microsoft YaHei" panose="020B0503020204020204" pitchFamily="34" charset="-122"/>
            </a:endParaRPr>
          </a:p>
        </p:txBody>
      </p:sp>
      <p:sp>
        <p:nvSpPr>
          <p:cNvPr id="37" name="Oval 18">
            <a:extLst>
              <a:ext uri="{FF2B5EF4-FFF2-40B4-BE49-F238E27FC236}">
                <a16:creationId xmlns:a16="http://schemas.microsoft.com/office/drawing/2014/main" id="{16EAD613-86FF-324E-8A03-B8C516C1D4CF}"/>
              </a:ext>
            </a:extLst>
          </p:cNvPr>
          <p:cNvSpPr/>
          <p:nvPr/>
        </p:nvSpPr>
        <p:spPr>
          <a:xfrm rot="8100000">
            <a:off x="6495598" y="3233690"/>
            <a:ext cx="626740" cy="626740"/>
          </a:xfrm>
          <a:prstGeom prst="teardrop">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Microsoft YaHei" panose="020B0503020204020204" pitchFamily="34" charset="-122"/>
            </a:endParaRPr>
          </a:p>
        </p:txBody>
      </p:sp>
      <p:cxnSp>
        <p:nvCxnSpPr>
          <p:cNvPr id="38" name="Straight Connector 9">
            <a:extLst>
              <a:ext uri="{FF2B5EF4-FFF2-40B4-BE49-F238E27FC236}">
                <a16:creationId xmlns:a16="http://schemas.microsoft.com/office/drawing/2014/main" id="{E67DF0F9-48ED-894B-B9E8-EC0A1C19A109}"/>
              </a:ext>
            </a:extLst>
          </p:cNvPr>
          <p:cNvCxnSpPr/>
          <p:nvPr/>
        </p:nvCxnSpPr>
        <p:spPr>
          <a:xfrm>
            <a:off x="9429800" y="2396883"/>
            <a:ext cx="2031799" cy="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9" name="Round Same Side Corner Rectangle 11">
            <a:extLst>
              <a:ext uri="{FF2B5EF4-FFF2-40B4-BE49-F238E27FC236}">
                <a16:creationId xmlns:a16="http://schemas.microsoft.com/office/drawing/2014/main" id="{711CC0D4-F484-8F4E-A2B0-FD2181E0BF55}"/>
              </a:ext>
            </a:extLst>
          </p:cNvPr>
          <p:cNvSpPr>
            <a:spLocks noChangeAspect="1"/>
          </p:cNvSpPr>
          <p:nvPr/>
        </p:nvSpPr>
        <p:spPr>
          <a:xfrm rot="9900000">
            <a:off x="6622261" y="3446782"/>
            <a:ext cx="396000" cy="276879"/>
          </a:xfrm>
          <a:custGeom>
            <a:avLst/>
            <a:gdLst/>
            <a:ahLst/>
            <a:cxnLst/>
            <a:rect l="l" t="t" r="r" b="b"/>
            <a:pathLst>
              <a:path w="2911009" h="2472345">
                <a:moveTo>
                  <a:pt x="2219598" y="1335309"/>
                </a:moveTo>
                <a:lnTo>
                  <a:pt x="2219598" y="1222573"/>
                </a:lnTo>
                <a:cubicBezTo>
                  <a:pt x="2219598" y="1176944"/>
                  <a:pt x="2241926" y="1136530"/>
                  <a:pt x="2277694" y="1113650"/>
                </a:cubicBezTo>
                <a:lnTo>
                  <a:pt x="2277694" y="137786"/>
                </a:lnTo>
                <a:cubicBezTo>
                  <a:pt x="2277694" y="61689"/>
                  <a:pt x="2339383" y="0"/>
                  <a:pt x="2415480" y="0"/>
                </a:cubicBezTo>
                <a:lnTo>
                  <a:pt x="2545196" y="0"/>
                </a:lnTo>
                <a:cubicBezTo>
                  <a:pt x="2621293" y="0"/>
                  <a:pt x="2682982" y="61689"/>
                  <a:pt x="2682982" y="137786"/>
                </a:cubicBezTo>
                <a:lnTo>
                  <a:pt x="2682982" y="1099067"/>
                </a:lnTo>
                <a:cubicBezTo>
                  <a:pt x="2730197" y="1120049"/>
                  <a:pt x="2762708" y="1167515"/>
                  <a:pt x="2762708" y="1222573"/>
                </a:cubicBezTo>
                <a:lnTo>
                  <a:pt x="2762708" y="1480834"/>
                </a:lnTo>
                <a:close/>
                <a:moveTo>
                  <a:pt x="241900" y="1676361"/>
                </a:moveTo>
                <a:cubicBezTo>
                  <a:pt x="69371" y="1631107"/>
                  <a:pt x="-34146" y="1454930"/>
                  <a:pt x="10296" y="1282189"/>
                </a:cubicBezTo>
                <a:cubicBezTo>
                  <a:pt x="54739" y="1109449"/>
                  <a:pt x="230428" y="1005105"/>
                  <a:pt x="403375" y="1048736"/>
                </a:cubicBezTo>
                <a:cubicBezTo>
                  <a:pt x="349550" y="1257945"/>
                  <a:pt x="295726" y="1467153"/>
                  <a:pt x="241900" y="1676361"/>
                </a:cubicBezTo>
                <a:close/>
                <a:moveTo>
                  <a:pt x="2578947" y="2467929"/>
                </a:moveTo>
                <a:lnTo>
                  <a:pt x="1957545" y="2301425"/>
                </a:lnTo>
                <a:lnTo>
                  <a:pt x="2194209" y="1418183"/>
                </a:lnTo>
                <a:lnTo>
                  <a:pt x="2815611" y="1584687"/>
                </a:lnTo>
                <a:cubicBezTo>
                  <a:pt x="2884250" y="1603079"/>
                  <a:pt x="2924985" y="1673632"/>
                  <a:pt x="2906593" y="1742272"/>
                </a:cubicBezTo>
                <a:lnTo>
                  <a:pt x="2736532" y="2376947"/>
                </a:lnTo>
                <a:cubicBezTo>
                  <a:pt x="2718140" y="2445587"/>
                  <a:pt x="2647586" y="2486321"/>
                  <a:pt x="2578947" y="2467929"/>
                </a:cubicBezTo>
                <a:close/>
                <a:moveTo>
                  <a:pt x="610249" y="2287120"/>
                </a:moveTo>
                <a:lnTo>
                  <a:pt x="1020264" y="756923"/>
                </a:lnTo>
                <a:lnTo>
                  <a:pt x="2107356" y="1398691"/>
                </a:lnTo>
                <a:lnTo>
                  <a:pt x="1872582" y="2274879"/>
                </a:lnTo>
                <a:close/>
                <a:moveTo>
                  <a:pt x="426016" y="2349577"/>
                </a:moveTo>
                <a:lnTo>
                  <a:pt x="243978" y="2300800"/>
                </a:lnTo>
                <a:cubicBezTo>
                  <a:pt x="205115" y="2290387"/>
                  <a:pt x="182051" y="2250439"/>
                  <a:pt x="192464" y="2211576"/>
                </a:cubicBezTo>
                <a:lnTo>
                  <a:pt x="620679" y="613455"/>
                </a:lnTo>
                <a:cubicBezTo>
                  <a:pt x="631093" y="574592"/>
                  <a:pt x="671040" y="551528"/>
                  <a:pt x="709903" y="561941"/>
                </a:cubicBezTo>
                <a:lnTo>
                  <a:pt x="891942" y="610718"/>
                </a:lnTo>
                <a:cubicBezTo>
                  <a:pt x="930805" y="621132"/>
                  <a:pt x="953869" y="661079"/>
                  <a:pt x="943455" y="699942"/>
                </a:cubicBezTo>
                <a:lnTo>
                  <a:pt x="515240" y="2298064"/>
                </a:lnTo>
                <a:cubicBezTo>
                  <a:pt x="504827" y="2336927"/>
                  <a:pt x="464879" y="2359990"/>
                  <a:pt x="426016" y="234957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latin typeface="Microsoft YaHei" panose="020B0503020204020204" pitchFamily="34" charset="-122"/>
            </a:endParaRPr>
          </a:p>
        </p:txBody>
      </p:sp>
      <p:sp>
        <p:nvSpPr>
          <p:cNvPr id="40" name="Oval 15">
            <a:extLst>
              <a:ext uri="{FF2B5EF4-FFF2-40B4-BE49-F238E27FC236}">
                <a16:creationId xmlns:a16="http://schemas.microsoft.com/office/drawing/2014/main" id="{78197B88-9BDE-FF43-8F96-9252DAE8ACBE}"/>
              </a:ext>
            </a:extLst>
          </p:cNvPr>
          <p:cNvSpPr/>
          <p:nvPr/>
        </p:nvSpPr>
        <p:spPr>
          <a:xfrm rot="18900000">
            <a:off x="8165774" y="2711513"/>
            <a:ext cx="626740" cy="626740"/>
          </a:xfrm>
          <a:prstGeom prst="teardrop">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sp>
        <p:nvSpPr>
          <p:cNvPr id="42" name="자유형 151">
            <a:extLst>
              <a:ext uri="{FF2B5EF4-FFF2-40B4-BE49-F238E27FC236}">
                <a16:creationId xmlns:a16="http://schemas.microsoft.com/office/drawing/2014/main" id="{6A1FDD81-23D2-2F46-9FE4-498558A20AA0}"/>
              </a:ext>
            </a:extLst>
          </p:cNvPr>
          <p:cNvSpPr/>
          <p:nvPr/>
        </p:nvSpPr>
        <p:spPr>
          <a:xfrm>
            <a:off x="8294598" y="2814936"/>
            <a:ext cx="369092" cy="387388"/>
          </a:xfrm>
          <a:custGeom>
            <a:avLst/>
            <a:gdLst>
              <a:gd name="connsiteX0" fmla="*/ 1460984 w 2921968"/>
              <a:gd name="connsiteY0" fmla="*/ 233294 h 3066808"/>
              <a:gd name="connsiteX1" fmla="*/ 1320049 w 2921968"/>
              <a:gd name="connsiteY1" fmla="*/ 374229 h 3066808"/>
              <a:gd name="connsiteX2" fmla="*/ 1460984 w 2921968"/>
              <a:gd name="connsiteY2" fmla="*/ 515164 h 3066808"/>
              <a:gd name="connsiteX3" fmla="*/ 1601919 w 2921968"/>
              <a:gd name="connsiteY3" fmla="*/ 374229 h 3066808"/>
              <a:gd name="connsiteX4" fmla="*/ 1460984 w 2921968"/>
              <a:gd name="connsiteY4" fmla="*/ 233294 h 3066808"/>
              <a:gd name="connsiteX5" fmla="*/ 1460984 w 2921968"/>
              <a:gd name="connsiteY5" fmla="*/ 0 h 3066808"/>
              <a:gd name="connsiteX6" fmla="*/ 1835213 w 2921968"/>
              <a:gd name="connsiteY6" fmla="*/ 374229 h 3066808"/>
              <a:gd name="connsiteX7" fmla="*/ 1670219 w 2921968"/>
              <a:gd name="connsiteY7" fmla="*/ 684545 h 3066808"/>
              <a:gd name="connsiteX8" fmla="*/ 1626866 w 2921968"/>
              <a:gd name="connsiteY8" fmla="*/ 708077 h 3066808"/>
              <a:gd name="connsiteX9" fmla="*/ 1646248 w 2921968"/>
              <a:gd name="connsiteY9" fmla="*/ 873151 h 3066808"/>
              <a:gd name="connsiteX10" fmla="*/ 2235203 w 2921968"/>
              <a:gd name="connsiteY10" fmla="*/ 873151 h 3066808"/>
              <a:gd name="connsiteX11" fmla="*/ 2241832 w 2921968"/>
              <a:gd name="connsiteY11" fmla="*/ 851796 h 3066808"/>
              <a:gd name="connsiteX12" fmla="*/ 2430803 w 2921968"/>
              <a:gd name="connsiteY12" fmla="*/ 726537 h 3066808"/>
              <a:gd name="connsiteX13" fmla="*/ 2635891 w 2921968"/>
              <a:gd name="connsiteY13" fmla="*/ 931625 h 3066808"/>
              <a:gd name="connsiteX14" fmla="*/ 2430803 w 2921968"/>
              <a:gd name="connsiteY14" fmla="*/ 1136713 h 3066808"/>
              <a:gd name="connsiteX15" fmla="*/ 2241832 w 2921968"/>
              <a:gd name="connsiteY15" fmla="*/ 1011455 h 3066808"/>
              <a:gd name="connsiteX16" fmla="*/ 2233652 w 2921968"/>
              <a:gd name="connsiteY16" fmla="*/ 985105 h 3066808"/>
              <a:gd name="connsiteX17" fmla="*/ 1659393 w 2921968"/>
              <a:gd name="connsiteY17" fmla="*/ 985105 h 3066808"/>
              <a:gd name="connsiteX18" fmla="*/ 1835639 w 2921968"/>
              <a:gd name="connsiteY18" fmla="*/ 2486125 h 3066808"/>
              <a:gd name="connsiteX19" fmla="*/ 2605322 w 2921968"/>
              <a:gd name="connsiteY19" fmla="*/ 1804902 h 3066808"/>
              <a:gd name="connsiteX20" fmla="*/ 2437231 w 2921968"/>
              <a:gd name="connsiteY20" fmla="*/ 1828663 h 3066808"/>
              <a:gd name="connsiteX21" fmla="*/ 2679599 w 2921968"/>
              <a:gd name="connsiteY21" fmla="*/ 1472350 h 3066808"/>
              <a:gd name="connsiteX22" fmla="*/ 2921968 w 2921968"/>
              <a:gd name="connsiteY22" fmla="*/ 1828663 h 3066808"/>
              <a:gd name="connsiteX23" fmla="*/ 2749252 w 2921968"/>
              <a:gd name="connsiteY23" fmla="*/ 1804848 h 3066808"/>
              <a:gd name="connsiteX24" fmla="*/ 1665272 w 2921968"/>
              <a:gd name="connsiteY24" fmla="*/ 2905483 h 3066808"/>
              <a:gd name="connsiteX25" fmla="*/ 1462434 w 2921968"/>
              <a:gd name="connsiteY25" fmla="*/ 3066808 h 3066808"/>
              <a:gd name="connsiteX26" fmla="*/ 1265857 w 2921968"/>
              <a:gd name="connsiteY26" fmla="*/ 2910631 h 3066808"/>
              <a:gd name="connsiteX27" fmla="*/ 175466 w 2921968"/>
              <a:gd name="connsiteY27" fmla="*/ 1804523 h 3066808"/>
              <a:gd name="connsiteX28" fmla="*/ 0 w 2921968"/>
              <a:gd name="connsiteY28" fmla="*/ 1828663 h 3066808"/>
              <a:gd name="connsiteX29" fmla="*/ 242369 w 2921968"/>
              <a:gd name="connsiteY29" fmla="*/ 1472350 h 3066808"/>
              <a:gd name="connsiteX30" fmla="*/ 484739 w 2921968"/>
              <a:gd name="connsiteY30" fmla="*/ 1828663 h 3066808"/>
              <a:gd name="connsiteX31" fmla="*/ 319066 w 2921968"/>
              <a:gd name="connsiteY31" fmla="*/ 1805271 h 3066808"/>
              <a:gd name="connsiteX32" fmla="*/ 1095798 w 2921968"/>
              <a:gd name="connsiteY32" fmla="*/ 2488933 h 3066808"/>
              <a:gd name="connsiteX33" fmla="*/ 1266566 w 2921968"/>
              <a:gd name="connsiteY33" fmla="*/ 985105 h 3066808"/>
              <a:gd name="connsiteX34" fmla="*/ 728631 w 2921968"/>
              <a:gd name="connsiteY34" fmla="*/ 985105 h 3066808"/>
              <a:gd name="connsiteX35" fmla="*/ 727109 w 2921968"/>
              <a:gd name="connsiteY35" fmla="*/ 987221 h 3066808"/>
              <a:gd name="connsiteX36" fmla="*/ 719586 w 2921968"/>
              <a:gd name="connsiteY36" fmla="*/ 1011455 h 3066808"/>
              <a:gd name="connsiteX37" fmla="*/ 530615 w 2921968"/>
              <a:gd name="connsiteY37" fmla="*/ 1136713 h 3066808"/>
              <a:gd name="connsiteX38" fmla="*/ 325527 w 2921968"/>
              <a:gd name="connsiteY38" fmla="*/ 931625 h 3066808"/>
              <a:gd name="connsiteX39" fmla="*/ 530615 w 2921968"/>
              <a:gd name="connsiteY39" fmla="*/ 726537 h 3066808"/>
              <a:gd name="connsiteX40" fmla="*/ 719586 w 2921968"/>
              <a:gd name="connsiteY40" fmla="*/ 851796 h 3066808"/>
              <a:gd name="connsiteX41" fmla="*/ 724380 w 2921968"/>
              <a:gd name="connsiteY41" fmla="*/ 867240 h 3066808"/>
              <a:gd name="connsiteX42" fmla="*/ 728634 w 2921968"/>
              <a:gd name="connsiteY42" fmla="*/ 873151 h 3066808"/>
              <a:gd name="connsiteX43" fmla="*/ 1279279 w 2921968"/>
              <a:gd name="connsiteY43" fmla="*/ 873151 h 3066808"/>
              <a:gd name="connsiteX44" fmla="*/ 1297855 w 2921968"/>
              <a:gd name="connsiteY44" fmla="*/ 709571 h 3066808"/>
              <a:gd name="connsiteX45" fmla="*/ 1251749 w 2921968"/>
              <a:gd name="connsiteY45" fmla="*/ 684545 h 3066808"/>
              <a:gd name="connsiteX46" fmla="*/ 1086755 w 2921968"/>
              <a:gd name="connsiteY46" fmla="*/ 374229 h 3066808"/>
              <a:gd name="connsiteX47" fmla="*/ 1460984 w 2921968"/>
              <a:gd name="connsiteY47" fmla="*/ 0 h 306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921968" h="3066808">
                <a:moveTo>
                  <a:pt x="1460984" y="233294"/>
                </a:moveTo>
                <a:cubicBezTo>
                  <a:pt x="1383148" y="233294"/>
                  <a:pt x="1320049" y="296393"/>
                  <a:pt x="1320049" y="374229"/>
                </a:cubicBezTo>
                <a:cubicBezTo>
                  <a:pt x="1320049" y="452065"/>
                  <a:pt x="1383148" y="515164"/>
                  <a:pt x="1460984" y="515164"/>
                </a:cubicBezTo>
                <a:cubicBezTo>
                  <a:pt x="1538820" y="515164"/>
                  <a:pt x="1601919" y="452065"/>
                  <a:pt x="1601919" y="374229"/>
                </a:cubicBezTo>
                <a:cubicBezTo>
                  <a:pt x="1601919" y="296393"/>
                  <a:pt x="1538820" y="233294"/>
                  <a:pt x="1460984" y="233294"/>
                </a:cubicBezTo>
                <a:close/>
                <a:moveTo>
                  <a:pt x="1460984" y="0"/>
                </a:moveTo>
                <a:cubicBezTo>
                  <a:pt x="1667665" y="0"/>
                  <a:pt x="1835213" y="167548"/>
                  <a:pt x="1835213" y="374229"/>
                </a:cubicBezTo>
                <a:cubicBezTo>
                  <a:pt x="1835213" y="503404"/>
                  <a:pt x="1769765" y="617294"/>
                  <a:pt x="1670219" y="684545"/>
                </a:cubicBezTo>
                <a:lnTo>
                  <a:pt x="1626866" y="708077"/>
                </a:lnTo>
                <a:lnTo>
                  <a:pt x="1646248" y="873151"/>
                </a:lnTo>
                <a:lnTo>
                  <a:pt x="2235203" y="873151"/>
                </a:lnTo>
                <a:lnTo>
                  <a:pt x="2241832" y="851796"/>
                </a:lnTo>
                <a:cubicBezTo>
                  <a:pt x="2272966" y="778187"/>
                  <a:pt x="2345853" y="726537"/>
                  <a:pt x="2430803" y="726537"/>
                </a:cubicBezTo>
                <a:cubicBezTo>
                  <a:pt x="2544070" y="726537"/>
                  <a:pt x="2635891" y="818358"/>
                  <a:pt x="2635891" y="931625"/>
                </a:cubicBezTo>
                <a:cubicBezTo>
                  <a:pt x="2635891" y="1044892"/>
                  <a:pt x="2544070" y="1136713"/>
                  <a:pt x="2430803" y="1136713"/>
                </a:cubicBezTo>
                <a:cubicBezTo>
                  <a:pt x="2345853" y="1136713"/>
                  <a:pt x="2272966" y="1085064"/>
                  <a:pt x="2241832" y="1011455"/>
                </a:cubicBezTo>
                <a:lnTo>
                  <a:pt x="2233652" y="985105"/>
                </a:lnTo>
                <a:lnTo>
                  <a:pt x="1659393" y="985105"/>
                </a:lnTo>
                <a:lnTo>
                  <a:pt x="1835639" y="2486125"/>
                </a:lnTo>
                <a:cubicBezTo>
                  <a:pt x="2257126" y="2356235"/>
                  <a:pt x="2582425" y="2203368"/>
                  <a:pt x="2605322" y="1804902"/>
                </a:cubicBezTo>
                <a:cubicBezTo>
                  <a:pt x="2547615" y="1806965"/>
                  <a:pt x="2490707" y="1815307"/>
                  <a:pt x="2437231" y="1828663"/>
                </a:cubicBezTo>
                <a:cubicBezTo>
                  <a:pt x="2542844" y="1722240"/>
                  <a:pt x="2642253" y="1622871"/>
                  <a:pt x="2679599" y="1472350"/>
                </a:cubicBezTo>
                <a:cubicBezTo>
                  <a:pt x="2719016" y="1621107"/>
                  <a:pt x="2816355" y="1715183"/>
                  <a:pt x="2921968" y="1828663"/>
                </a:cubicBezTo>
                <a:cubicBezTo>
                  <a:pt x="2868630" y="1815688"/>
                  <a:pt x="2809977" y="1807008"/>
                  <a:pt x="2749252" y="1804848"/>
                </a:cubicBezTo>
                <a:cubicBezTo>
                  <a:pt x="2719427" y="2342499"/>
                  <a:pt x="2353693" y="2860207"/>
                  <a:pt x="1665272" y="2905483"/>
                </a:cubicBezTo>
                <a:cubicBezTo>
                  <a:pt x="1561523" y="2978866"/>
                  <a:pt x="1523475" y="3013033"/>
                  <a:pt x="1462434" y="3066808"/>
                </a:cubicBezTo>
                <a:cubicBezTo>
                  <a:pt x="1404574" y="3011016"/>
                  <a:pt x="1369708" y="2980430"/>
                  <a:pt x="1265857" y="2910631"/>
                </a:cubicBezTo>
                <a:cubicBezTo>
                  <a:pt x="648092" y="2849018"/>
                  <a:pt x="205460" y="2343748"/>
                  <a:pt x="175466" y="1804523"/>
                </a:cubicBezTo>
                <a:cubicBezTo>
                  <a:pt x="115256" y="1806261"/>
                  <a:pt x="55763" y="1814736"/>
                  <a:pt x="0" y="1828663"/>
                </a:cubicBezTo>
                <a:cubicBezTo>
                  <a:pt x="105615" y="1722240"/>
                  <a:pt x="205022" y="1622871"/>
                  <a:pt x="242369" y="1472350"/>
                </a:cubicBezTo>
                <a:cubicBezTo>
                  <a:pt x="281785" y="1621107"/>
                  <a:pt x="379124" y="1715183"/>
                  <a:pt x="484739" y="1828663"/>
                </a:cubicBezTo>
                <a:cubicBezTo>
                  <a:pt x="433473" y="1816193"/>
                  <a:pt x="377298" y="1807690"/>
                  <a:pt x="319066" y="1805271"/>
                </a:cubicBezTo>
                <a:cubicBezTo>
                  <a:pt x="342774" y="2204526"/>
                  <a:pt x="675270" y="2359301"/>
                  <a:pt x="1095798" y="2488933"/>
                </a:cubicBezTo>
                <a:lnTo>
                  <a:pt x="1266566" y="985105"/>
                </a:lnTo>
                <a:lnTo>
                  <a:pt x="728631" y="985105"/>
                </a:lnTo>
                <a:lnTo>
                  <a:pt x="727109" y="987221"/>
                </a:lnTo>
                <a:lnTo>
                  <a:pt x="719586" y="1011455"/>
                </a:lnTo>
                <a:cubicBezTo>
                  <a:pt x="688452" y="1085064"/>
                  <a:pt x="615566" y="1136713"/>
                  <a:pt x="530615" y="1136713"/>
                </a:cubicBezTo>
                <a:cubicBezTo>
                  <a:pt x="417348" y="1136713"/>
                  <a:pt x="325527" y="1044892"/>
                  <a:pt x="325527" y="931625"/>
                </a:cubicBezTo>
                <a:cubicBezTo>
                  <a:pt x="325527" y="818358"/>
                  <a:pt x="417348" y="726537"/>
                  <a:pt x="530615" y="726537"/>
                </a:cubicBezTo>
                <a:cubicBezTo>
                  <a:pt x="615566" y="726537"/>
                  <a:pt x="688452" y="778187"/>
                  <a:pt x="719586" y="851796"/>
                </a:cubicBezTo>
                <a:lnTo>
                  <a:pt x="724380" y="867240"/>
                </a:lnTo>
                <a:lnTo>
                  <a:pt x="728634" y="873151"/>
                </a:lnTo>
                <a:lnTo>
                  <a:pt x="1279279" y="873151"/>
                </a:lnTo>
                <a:lnTo>
                  <a:pt x="1297855" y="709571"/>
                </a:lnTo>
                <a:lnTo>
                  <a:pt x="1251749" y="684545"/>
                </a:lnTo>
                <a:cubicBezTo>
                  <a:pt x="1152204" y="617294"/>
                  <a:pt x="1086755" y="503404"/>
                  <a:pt x="1086755" y="374229"/>
                </a:cubicBezTo>
                <a:cubicBezTo>
                  <a:pt x="1086755" y="167548"/>
                  <a:pt x="1254303" y="0"/>
                  <a:pt x="146098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latin typeface="Microsoft YaHei" panose="020B0503020204020204" pitchFamily="34" charset="-122"/>
            </a:endParaRPr>
          </a:p>
        </p:txBody>
      </p:sp>
      <p:sp>
        <p:nvSpPr>
          <p:cNvPr id="43" name="Oval 18">
            <a:extLst>
              <a:ext uri="{FF2B5EF4-FFF2-40B4-BE49-F238E27FC236}">
                <a16:creationId xmlns:a16="http://schemas.microsoft.com/office/drawing/2014/main" id="{D0D54397-9376-BC46-A9D4-DFDF0B9FF924}"/>
              </a:ext>
            </a:extLst>
          </p:cNvPr>
          <p:cNvSpPr/>
          <p:nvPr/>
        </p:nvSpPr>
        <p:spPr>
          <a:xfrm rot="8100000">
            <a:off x="10104194" y="2040848"/>
            <a:ext cx="626740" cy="626740"/>
          </a:xfrm>
          <a:prstGeom prst="teardrop">
            <a:avLst/>
          </a:prstGeom>
          <a:solidFill>
            <a:schemeClr val="bg1"/>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latin typeface="Microsoft YaHei" panose="020B0503020204020204" pitchFamily="34" charset="-122"/>
            </a:endParaRPr>
          </a:p>
        </p:txBody>
      </p:sp>
      <p:sp>
        <p:nvSpPr>
          <p:cNvPr id="44" name="Oval 35">
            <a:extLst>
              <a:ext uri="{FF2B5EF4-FFF2-40B4-BE49-F238E27FC236}">
                <a16:creationId xmlns:a16="http://schemas.microsoft.com/office/drawing/2014/main" id="{F960358D-AD30-4642-AC55-B129570E2DBB}"/>
              </a:ext>
            </a:extLst>
          </p:cNvPr>
          <p:cNvSpPr/>
          <p:nvPr/>
        </p:nvSpPr>
        <p:spPr>
          <a:xfrm>
            <a:off x="10232592" y="2227623"/>
            <a:ext cx="475009" cy="352631"/>
          </a:xfrm>
          <a:custGeom>
            <a:avLst/>
            <a:gdLst/>
            <a:ahLst/>
            <a:cxnLst/>
            <a:rect l="l" t="t" r="r" b="b"/>
            <a:pathLst>
              <a:path w="2548531" h="3213371">
                <a:moveTo>
                  <a:pt x="792000" y="2498954"/>
                </a:moveTo>
                <a:lnTo>
                  <a:pt x="792000" y="2641726"/>
                </a:lnTo>
                <a:cubicBezTo>
                  <a:pt x="463357" y="2661706"/>
                  <a:pt x="216000" y="2748872"/>
                  <a:pt x="216000" y="2853371"/>
                </a:cubicBezTo>
                <a:cubicBezTo>
                  <a:pt x="216000" y="2972665"/>
                  <a:pt x="538355" y="3069371"/>
                  <a:pt x="936000" y="3069371"/>
                </a:cubicBezTo>
                <a:cubicBezTo>
                  <a:pt x="1333645" y="3069371"/>
                  <a:pt x="1656000" y="2972665"/>
                  <a:pt x="1656000" y="2853371"/>
                </a:cubicBezTo>
                <a:cubicBezTo>
                  <a:pt x="1656000" y="2748872"/>
                  <a:pt x="1408644" y="2661706"/>
                  <a:pt x="1080000" y="2641726"/>
                </a:cubicBezTo>
                <a:lnTo>
                  <a:pt x="1080000" y="2498954"/>
                </a:lnTo>
                <a:cubicBezTo>
                  <a:pt x="1528614" y="2524263"/>
                  <a:pt x="1872000" y="2673393"/>
                  <a:pt x="1872000" y="2853371"/>
                </a:cubicBezTo>
                <a:cubicBezTo>
                  <a:pt x="1872000" y="3052194"/>
                  <a:pt x="1452939" y="3213371"/>
                  <a:pt x="936000" y="3213371"/>
                </a:cubicBezTo>
                <a:cubicBezTo>
                  <a:pt x="419061" y="3213371"/>
                  <a:pt x="0" y="3052194"/>
                  <a:pt x="0" y="2853371"/>
                </a:cubicBezTo>
                <a:cubicBezTo>
                  <a:pt x="0" y="2673393"/>
                  <a:pt x="343386" y="2524263"/>
                  <a:pt x="792000" y="2498954"/>
                </a:cubicBezTo>
                <a:close/>
                <a:moveTo>
                  <a:pt x="2190403" y="180020"/>
                </a:moveTo>
                <a:cubicBezTo>
                  <a:pt x="2388233" y="180020"/>
                  <a:pt x="2548531" y="236495"/>
                  <a:pt x="2548531" y="306081"/>
                </a:cubicBezTo>
                <a:lnTo>
                  <a:pt x="2548531" y="1314569"/>
                </a:lnTo>
                <a:cubicBezTo>
                  <a:pt x="2548531" y="1244983"/>
                  <a:pt x="2388233" y="1188508"/>
                  <a:pt x="2190403" y="1188508"/>
                </a:cubicBezTo>
                <a:cubicBezTo>
                  <a:pt x="1992574" y="1188508"/>
                  <a:pt x="1832276" y="1244983"/>
                  <a:pt x="1832276" y="1314569"/>
                </a:cubicBezTo>
                <a:cubicBezTo>
                  <a:pt x="1832276" y="1384155"/>
                  <a:pt x="1671978" y="1440630"/>
                  <a:pt x="1474148" y="1440630"/>
                </a:cubicBezTo>
                <a:cubicBezTo>
                  <a:pt x="1276318" y="1440630"/>
                  <a:pt x="1116020" y="1384155"/>
                  <a:pt x="1116020" y="1314569"/>
                </a:cubicBezTo>
                <a:lnTo>
                  <a:pt x="1116020" y="306081"/>
                </a:lnTo>
                <a:cubicBezTo>
                  <a:pt x="1116020" y="375667"/>
                  <a:pt x="1276318" y="432142"/>
                  <a:pt x="1474148" y="432142"/>
                </a:cubicBezTo>
                <a:cubicBezTo>
                  <a:pt x="1671978" y="432142"/>
                  <a:pt x="1832276" y="375667"/>
                  <a:pt x="1832276" y="306081"/>
                </a:cubicBezTo>
                <a:cubicBezTo>
                  <a:pt x="1832276" y="236495"/>
                  <a:pt x="1992574" y="180020"/>
                  <a:pt x="2190403" y="180020"/>
                </a:cubicBezTo>
                <a:close/>
                <a:moveTo>
                  <a:pt x="936000" y="0"/>
                </a:moveTo>
                <a:cubicBezTo>
                  <a:pt x="1035422" y="0"/>
                  <a:pt x="1116020" y="80598"/>
                  <a:pt x="1116020" y="180020"/>
                </a:cubicBezTo>
                <a:cubicBezTo>
                  <a:pt x="1116020" y="246019"/>
                  <a:pt x="1080504" y="303723"/>
                  <a:pt x="1026000" y="332457"/>
                </a:cubicBezTo>
                <a:lnTo>
                  <a:pt x="1026000" y="2887874"/>
                </a:lnTo>
                <a:lnTo>
                  <a:pt x="846000" y="2887874"/>
                </a:lnTo>
                <a:lnTo>
                  <a:pt x="846000" y="332457"/>
                </a:lnTo>
                <a:cubicBezTo>
                  <a:pt x="791497" y="303723"/>
                  <a:pt x="755980" y="246019"/>
                  <a:pt x="755980" y="180020"/>
                </a:cubicBezTo>
                <a:cubicBezTo>
                  <a:pt x="755980" y="80598"/>
                  <a:pt x="836578" y="0"/>
                  <a:pt x="9360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grpSp>
        <p:nvGrpSpPr>
          <p:cNvPr id="45" name="Group 35">
            <a:extLst>
              <a:ext uri="{FF2B5EF4-FFF2-40B4-BE49-F238E27FC236}">
                <a16:creationId xmlns:a16="http://schemas.microsoft.com/office/drawing/2014/main" id="{67D4B9E0-DF6B-C64C-BF9E-50DA69ACF59F}"/>
              </a:ext>
            </a:extLst>
          </p:cNvPr>
          <p:cNvGrpSpPr/>
          <p:nvPr/>
        </p:nvGrpSpPr>
        <p:grpSpPr>
          <a:xfrm>
            <a:off x="10339893" y="2942898"/>
            <a:ext cx="155342" cy="630290"/>
            <a:chOff x="1408027" y="3273555"/>
            <a:chExt cx="155342" cy="630290"/>
          </a:xfrm>
          <a:solidFill>
            <a:schemeClr val="accent4"/>
          </a:solidFill>
        </p:grpSpPr>
        <p:sp>
          <p:nvSpPr>
            <p:cNvPr id="46" name="Oval 36">
              <a:extLst>
                <a:ext uri="{FF2B5EF4-FFF2-40B4-BE49-F238E27FC236}">
                  <a16:creationId xmlns:a16="http://schemas.microsoft.com/office/drawing/2014/main" id="{198A8461-FD7D-4C4F-A130-8537D80EEF8F}"/>
                </a:ext>
              </a:extLst>
            </p:cNvPr>
            <p:cNvSpPr/>
            <p:nvPr/>
          </p:nvSpPr>
          <p:spPr>
            <a:xfrm>
              <a:off x="1408027" y="3748503"/>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sp>
          <p:nvSpPr>
            <p:cNvPr id="47" name="Oval 37">
              <a:extLst>
                <a:ext uri="{FF2B5EF4-FFF2-40B4-BE49-F238E27FC236}">
                  <a16:creationId xmlns:a16="http://schemas.microsoft.com/office/drawing/2014/main" id="{5581A17C-11BD-574B-8864-726B3810811F}"/>
                </a:ext>
              </a:extLst>
            </p:cNvPr>
            <p:cNvSpPr/>
            <p:nvPr/>
          </p:nvSpPr>
          <p:spPr>
            <a:xfrm>
              <a:off x="1408027" y="3511029"/>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sp>
          <p:nvSpPr>
            <p:cNvPr id="48" name="Oval 38">
              <a:extLst>
                <a:ext uri="{FF2B5EF4-FFF2-40B4-BE49-F238E27FC236}">
                  <a16:creationId xmlns:a16="http://schemas.microsoft.com/office/drawing/2014/main" id="{2ADDFBED-8D37-F04C-998B-298255ADEFBF}"/>
                </a:ext>
              </a:extLst>
            </p:cNvPr>
            <p:cNvSpPr/>
            <p:nvPr/>
          </p:nvSpPr>
          <p:spPr>
            <a:xfrm>
              <a:off x="1408027" y="3273555"/>
              <a:ext cx="155342" cy="1553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latin typeface="Microsoft YaHei" panose="020B0503020204020204" pitchFamily="34" charset="-122"/>
              </a:endParaRPr>
            </a:p>
          </p:txBody>
        </p:sp>
      </p:grpSp>
      <p:grpSp>
        <p:nvGrpSpPr>
          <p:cNvPr id="49" name="Group 45">
            <a:extLst>
              <a:ext uri="{FF2B5EF4-FFF2-40B4-BE49-F238E27FC236}">
                <a16:creationId xmlns:a16="http://schemas.microsoft.com/office/drawing/2014/main" id="{E615C172-5E2B-7342-B6BA-8B7CDD71810F}"/>
              </a:ext>
            </a:extLst>
          </p:cNvPr>
          <p:cNvGrpSpPr/>
          <p:nvPr/>
        </p:nvGrpSpPr>
        <p:grpSpPr>
          <a:xfrm>
            <a:off x="7059167" y="947291"/>
            <a:ext cx="2762088" cy="1655146"/>
            <a:chOff x="1625661" y="1997423"/>
            <a:chExt cx="2017499" cy="1655146"/>
          </a:xfrm>
        </p:grpSpPr>
        <p:sp>
          <p:nvSpPr>
            <p:cNvPr id="50" name="TextBox 40">
              <a:extLst>
                <a:ext uri="{FF2B5EF4-FFF2-40B4-BE49-F238E27FC236}">
                  <a16:creationId xmlns:a16="http://schemas.microsoft.com/office/drawing/2014/main" id="{83A35CEF-29A0-FC41-BA1D-70F31AD5D7DD}"/>
                </a:ext>
              </a:extLst>
            </p:cNvPr>
            <p:cNvSpPr txBox="1"/>
            <p:nvPr/>
          </p:nvSpPr>
          <p:spPr>
            <a:xfrm>
              <a:off x="1625661" y="2329130"/>
              <a:ext cx="2017499" cy="1323439"/>
            </a:xfrm>
            <a:prstGeom prst="rect">
              <a:avLst/>
            </a:prstGeom>
            <a:noFill/>
          </p:spPr>
          <p:txBody>
            <a:bodyPr wrap="square" rtlCol="0">
              <a:spAutoFit/>
            </a:bodyPr>
            <a:lstStyle/>
            <a:p>
              <a:pPr algn="ctr"/>
              <a:r>
                <a:rPr lang="ko-KR" altLang="en-US" sz="1600" dirty="0" err="1">
                  <a:latin typeface="Microsoft YaHei" panose="020B0503020204020204" pitchFamily="34" charset="-122"/>
                  <a:cs typeface="Arial" pitchFamily="34" charset="0"/>
                </a:rPr>
                <a:t>部定必修體育課</a:t>
              </a:r>
              <a:r>
                <a:rPr lang="ko-KR" altLang="en-US" sz="1600" dirty="0">
                  <a:latin typeface="Microsoft YaHei" panose="020B0503020204020204" pitchFamily="34" charset="-122"/>
                  <a:cs typeface="Arial" pitchFamily="34" charset="0"/>
                </a:rPr>
                <a:t>（</a:t>
              </a:r>
              <a:r>
                <a:rPr lang="en-US" altLang="ko-KR" sz="1600" dirty="0">
                  <a:latin typeface="Microsoft YaHei" panose="020B0503020204020204" pitchFamily="34" charset="-122"/>
                  <a:ea typeface="Microsoft YaHei" panose="020B0503020204020204" pitchFamily="34" charset="-122"/>
                  <a:cs typeface="Arial" pitchFamily="34" charset="0"/>
                </a:rPr>
                <a:t>2</a:t>
              </a:r>
              <a:r>
                <a:rPr lang="ko-KR" altLang="en-US" sz="1600" dirty="0" err="1">
                  <a:latin typeface="Microsoft YaHei" panose="020B0503020204020204" pitchFamily="34" charset="-122"/>
                  <a:cs typeface="Arial" pitchFamily="34" charset="0"/>
                </a:rPr>
                <a:t>學分</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多元選修Ｃ（健體領域</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愛玩課＿運動與休閒生活</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a:latin typeface="Microsoft YaHei" panose="020B0503020204020204" pitchFamily="34" charset="-122"/>
                  <a:cs typeface="Arial" pitchFamily="34" charset="0"/>
                </a:rPr>
                <a:t>（</a:t>
              </a:r>
              <a:r>
                <a:rPr lang="ko-KR" altLang="en-US" sz="1600" dirty="0" err="1">
                  <a:latin typeface="Microsoft YaHei" panose="020B0503020204020204" pitchFamily="34" charset="-122"/>
                  <a:cs typeface="Arial" pitchFamily="34" charset="0"/>
                </a:rPr>
                <a:t>運動與休閒生活模組課程</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endParaRPr lang="ko-KR" altLang="en-US" sz="1600" dirty="0">
                <a:latin typeface="Microsoft YaHei" panose="020B0503020204020204" pitchFamily="34" charset="-122"/>
                <a:cs typeface="Arial" pitchFamily="34" charset="0"/>
              </a:endParaRPr>
            </a:p>
          </p:txBody>
        </p:sp>
        <p:sp>
          <p:nvSpPr>
            <p:cNvPr id="51" name="TextBox 41">
              <a:extLst>
                <a:ext uri="{FF2B5EF4-FFF2-40B4-BE49-F238E27FC236}">
                  <a16:creationId xmlns:a16="http://schemas.microsoft.com/office/drawing/2014/main" id="{6CE40EE2-380F-4248-9635-7A57C9E13C30}"/>
                </a:ext>
              </a:extLst>
            </p:cNvPr>
            <p:cNvSpPr txBox="1"/>
            <p:nvPr/>
          </p:nvSpPr>
          <p:spPr>
            <a:xfrm>
              <a:off x="1896196" y="1997423"/>
              <a:ext cx="1470878" cy="369332"/>
            </a:xfrm>
            <a:prstGeom prst="rect">
              <a:avLst/>
            </a:prstGeom>
            <a:noFill/>
          </p:spPr>
          <p:txBody>
            <a:bodyPr wrap="square" lIns="108000" rIns="108000" rtlCol="0">
              <a:spAutoFit/>
            </a:bodyPr>
            <a:lstStyle/>
            <a:p>
              <a:pPr algn="ctr"/>
              <a:r>
                <a:rPr lang="ko-KR" altLang="en-US" b="1" dirty="0" err="1">
                  <a:latin typeface="Microsoft YaHei" panose="020B0503020204020204" pitchFamily="34" charset="-122"/>
                  <a:cs typeface="Arial" pitchFamily="34" charset="0"/>
                </a:rPr>
                <a:t>高三上學期</a:t>
              </a:r>
              <a:endParaRPr lang="ko-KR" altLang="en-US" b="1" dirty="0">
                <a:latin typeface="Microsoft YaHei" panose="020B0503020204020204" pitchFamily="34" charset="-122"/>
                <a:cs typeface="Arial" pitchFamily="34" charset="0"/>
              </a:endParaRPr>
            </a:p>
          </p:txBody>
        </p:sp>
      </p:grpSp>
      <p:grpSp>
        <p:nvGrpSpPr>
          <p:cNvPr id="52" name="Group 45">
            <a:extLst>
              <a:ext uri="{FF2B5EF4-FFF2-40B4-BE49-F238E27FC236}">
                <a16:creationId xmlns:a16="http://schemas.microsoft.com/office/drawing/2014/main" id="{6644EED2-3F90-2540-889E-AE9BE9E26ECD}"/>
              </a:ext>
            </a:extLst>
          </p:cNvPr>
          <p:cNvGrpSpPr/>
          <p:nvPr/>
        </p:nvGrpSpPr>
        <p:grpSpPr>
          <a:xfrm>
            <a:off x="6029392" y="3956801"/>
            <a:ext cx="3273163" cy="2855612"/>
            <a:chOff x="1724504" y="1711861"/>
            <a:chExt cx="1820657" cy="2855612"/>
          </a:xfrm>
        </p:grpSpPr>
        <p:sp>
          <p:nvSpPr>
            <p:cNvPr id="53" name="TextBox 40">
              <a:extLst>
                <a:ext uri="{FF2B5EF4-FFF2-40B4-BE49-F238E27FC236}">
                  <a16:creationId xmlns:a16="http://schemas.microsoft.com/office/drawing/2014/main" id="{7886E446-8312-3940-9494-1140D90EAB3D}"/>
                </a:ext>
              </a:extLst>
            </p:cNvPr>
            <p:cNvSpPr txBox="1"/>
            <p:nvPr/>
          </p:nvSpPr>
          <p:spPr>
            <a:xfrm>
              <a:off x="1724504" y="2012928"/>
              <a:ext cx="1820657" cy="2554545"/>
            </a:xfrm>
            <a:prstGeom prst="rect">
              <a:avLst/>
            </a:prstGeom>
            <a:noFill/>
          </p:spPr>
          <p:txBody>
            <a:bodyPr wrap="square" rtlCol="0">
              <a:spAutoFit/>
            </a:bodyPr>
            <a:lstStyle/>
            <a:p>
              <a:pPr algn="ctr"/>
              <a:r>
                <a:rPr lang="ko-KR" altLang="en-US" sz="1600" dirty="0" err="1">
                  <a:latin typeface="Microsoft YaHei" panose="020B0503020204020204" pitchFamily="34" charset="-122"/>
                  <a:cs typeface="Arial" pitchFamily="34" charset="0"/>
                </a:rPr>
                <a:t>部定必修體育課</a:t>
              </a:r>
              <a:r>
                <a:rPr lang="ko-KR" altLang="en-US" sz="1600" dirty="0">
                  <a:latin typeface="Microsoft YaHei" panose="020B0503020204020204" pitchFamily="34" charset="-122"/>
                  <a:cs typeface="Arial" pitchFamily="34" charset="0"/>
                </a:rPr>
                <a:t>（</a:t>
              </a:r>
              <a:r>
                <a:rPr lang="en-US" altLang="ko-KR" sz="1600" dirty="0">
                  <a:latin typeface="Microsoft YaHei" panose="020B0503020204020204" pitchFamily="34" charset="-122"/>
                  <a:ea typeface="Microsoft YaHei" panose="020B0503020204020204" pitchFamily="34" charset="-122"/>
                  <a:cs typeface="Arial" pitchFamily="34" charset="0"/>
                </a:rPr>
                <a:t>2</a:t>
              </a:r>
              <a:r>
                <a:rPr lang="ko-KR" altLang="en-US" sz="1600" dirty="0" err="1">
                  <a:latin typeface="Microsoft YaHei" panose="020B0503020204020204" pitchFamily="34" charset="-122"/>
                  <a:cs typeface="Arial" pitchFamily="34" charset="0"/>
                </a:rPr>
                <a:t>學分</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多元選修Ａ（健體領域</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運動與健康促進</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a:latin typeface="Microsoft YaHei" panose="020B0503020204020204" pitchFamily="34" charset="-122"/>
                  <a:cs typeface="Arial" pitchFamily="34" charset="0"/>
                </a:rPr>
                <a:t>（</a:t>
              </a:r>
              <a:r>
                <a:rPr lang="ko-KR" altLang="en-US" sz="1600" dirty="0" err="1">
                  <a:latin typeface="Microsoft YaHei" panose="020B0503020204020204" pitchFamily="34" charset="-122"/>
                  <a:cs typeface="Arial" pitchFamily="34" charset="0"/>
                </a:rPr>
                <a:t>運動與健康模組課程</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多元選修Ｂ（跨領域</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愛玩課＿戶外探索趴趴走</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a:latin typeface="Microsoft YaHei" panose="020B0503020204020204" pitchFamily="34" charset="-122"/>
                  <a:cs typeface="Arial" pitchFamily="34" charset="0"/>
                </a:rPr>
                <a:t>（</a:t>
              </a:r>
              <a:r>
                <a:rPr lang="ko-KR" altLang="en-US" sz="1600" dirty="0" err="1">
                  <a:latin typeface="Microsoft YaHei" panose="020B0503020204020204" pitchFamily="34" charset="-122"/>
                  <a:cs typeface="Arial" pitchFamily="34" charset="0"/>
                </a:rPr>
                <a:t>運動與休閒生活模組課程</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加深加廣選修</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運動醫學與健康照護</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a:latin typeface="Microsoft YaHei" panose="020B0503020204020204" pitchFamily="34" charset="-122"/>
                  <a:cs typeface="Arial" pitchFamily="34" charset="0"/>
                </a:rPr>
                <a:t>（</a:t>
              </a:r>
              <a:r>
                <a:rPr lang="ko-KR" altLang="en-US" sz="1600" dirty="0" err="1">
                  <a:latin typeface="Microsoft YaHei" panose="020B0503020204020204" pitchFamily="34" charset="-122"/>
                  <a:cs typeface="Arial" pitchFamily="34" charset="0"/>
                </a:rPr>
                <a:t>安全教育與傷害防護模組課程</a:t>
              </a:r>
              <a:r>
                <a:rPr lang="ko-KR" altLang="en-US" sz="1600" dirty="0">
                  <a:latin typeface="Microsoft YaHei" panose="020B0503020204020204" pitchFamily="34" charset="-122"/>
                  <a:cs typeface="Arial" pitchFamily="34" charset="0"/>
                </a:rPr>
                <a:t>）</a:t>
              </a:r>
            </a:p>
          </p:txBody>
        </p:sp>
        <p:sp>
          <p:nvSpPr>
            <p:cNvPr id="54" name="TextBox 41">
              <a:extLst>
                <a:ext uri="{FF2B5EF4-FFF2-40B4-BE49-F238E27FC236}">
                  <a16:creationId xmlns:a16="http://schemas.microsoft.com/office/drawing/2014/main" id="{75FCB639-1640-5340-B24B-4C8BB9961587}"/>
                </a:ext>
              </a:extLst>
            </p:cNvPr>
            <p:cNvSpPr txBox="1"/>
            <p:nvPr/>
          </p:nvSpPr>
          <p:spPr>
            <a:xfrm>
              <a:off x="1824642" y="1711861"/>
              <a:ext cx="1470878" cy="369332"/>
            </a:xfrm>
            <a:prstGeom prst="rect">
              <a:avLst/>
            </a:prstGeom>
            <a:noFill/>
          </p:spPr>
          <p:txBody>
            <a:bodyPr wrap="square" lIns="108000" rIns="108000" rtlCol="0">
              <a:spAutoFit/>
            </a:bodyPr>
            <a:lstStyle/>
            <a:p>
              <a:pPr algn="ctr"/>
              <a:r>
                <a:rPr lang="ko-KR" altLang="en-US" b="1" dirty="0" err="1">
                  <a:latin typeface="Microsoft YaHei" panose="020B0503020204020204" pitchFamily="34" charset="-122"/>
                  <a:cs typeface="Arial" pitchFamily="34" charset="0"/>
                </a:rPr>
                <a:t>高二上學期</a:t>
              </a:r>
              <a:endParaRPr lang="ko-KR" altLang="en-US" b="1" dirty="0">
                <a:latin typeface="Microsoft YaHei" panose="020B0503020204020204" pitchFamily="34" charset="-122"/>
                <a:cs typeface="Arial" pitchFamily="34" charset="0"/>
              </a:endParaRPr>
            </a:p>
          </p:txBody>
        </p:sp>
      </p:grpSp>
      <p:grpSp>
        <p:nvGrpSpPr>
          <p:cNvPr id="55" name="Group 45">
            <a:extLst>
              <a:ext uri="{FF2B5EF4-FFF2-40B4-BE49-F238E27FC236}">
                <a16:creationId xmlns:a16="http://schemas.microsoft.com/office/drawing/2014/main" id="{01AD97C5-6902-6146-A13C-C4297F978ED7}"/>
              </a:ext>
            </a:extLst>
          </p:cNvPr>
          <p:cNvGrpSpPr/>
          <p:nvPr/>
        </p:nvGrpSpPr>
        <p:grpSpPr>
          <a:xfrm>
            <a:off x="9138151" y="3586211"/>
            <a:ext cx="2762088" cy="1655146"/>
            <a:chOff x="1625661" y="1997423"/>
            <a:chExt cx="2017499" cy="1655146"/>
          </a:xfrm>
        </p:grpSpPr>
        <p:sp>
          <p:nvSpPr>
            <p:cNvPr id="56" name="TextBox 40">
              <a:extLst>
                <a:ext uri="{FF2B5EF4-FFF2-40B4-BE49-F238E27FC236}">
                  <a16:creationId xmlns:a16="http://schemas.microsoft.com/office/drawing/2014/main" id="{498B9D53-F770-F24F-BED1-42BF7D836F89}"/>
                </a:ext>
              </a:extLst>
            </p:cNvPr>
            <p:cNvSpPr txBox="1"/>
            <p:nvPr/>
          </p:nvSpPr>
          <p:spPr>
            <a:xfrm>
              <a:off x="1625661" y="2329130"/>
              <a:ext cx="2017499" cy="1323439"/>
            </a:xfrm>
            <a:prstGeom prst="rect">
              <a:avLst/>
            </a:prstGeom>
            <a:noFill/>
          </p:spPr>
          <p:txBody>
            <a:bodyPr wrap="square" rtlCol="0">
              <a:spAutoFit/>
            </a:bodyPr>
            <a:lstStyle/>
            <a:p>
              <a:pPr algn="ctr"/>
              <a:r>
                <a:rPr lang="ko-KR" altLang="en-US" sz="1600" dirty="0" err="1">
                  <a:latin typeface="Microsoft YaHei" panose="020B0503020204020204" pitchFamily="34" charset="-122"/>
                  <a:cs typeface="Arial" pitchFamily="34" charset="0"/>
                </a:rPr>
                <a:t>部定必修體育課</a:t>
              </a:r>
              <a:r>
                <a:rPr lang="ko-KR" altLang="en-US" sz="1600" dirty="0">
                  <a:latin typeface="Microsoft YaHei" panose="020B0503020204020204" pitchFamily="34" charset="-122"/>
                  <a:cs typeface="Arial" pitchFamily="34" charset="0"/>
                </a:rPr>
                <a:t>（</a:t>
              </a:r>
              <a:r>
                <a:rPr lang="en-US" altLang="ko-KR" sz="1600" dirty="0">
                  <a:latin typeface="Microsoft YaHei" panose="020B0503020204020204" pitchFamily="34" charset="-122"/>
                  <a:ea typeface="Microsoft YaHei" panose="020B0503020204020204" pitchFamily="34" charset="-122"/>
                  <a:cs typeface="Arial" pitchFamily="34" charset="0"/>
                </a:rPr>
                <a:t>2</a:t>
              </a:r>
              <a:r>
                <a:rPr lang="ko-KR" altLang="en-US" sz="1600" dirty="0" err="1">
                  <a:latin typeface="Microsoft YaHei" panose="020B0503020204020204" pitchFamily="34" charset="-122"/>
                  <a:cs typeface="Arial" pitchFamily="34" charset="0"/>
                </a:rPr>
                <a:t>學分</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多元選修Ｃ（健體領域</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愛玩課＿運動與休閒生活</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a:latin typeface="Microsoft YaHei" panose="020B0503020204020204" pitchFamily="34" charset="-122"/>
                  <a:cs typeface="Arial" pitchFamily="34" charset="0"/>
                </a:rPr>
                <a:t>（</a:t>
              </a:r>
              <a:r>
                <a:rPr lang="ko-KR" altLang="en-US" sz="1600" dirty="0" err="1">
                  <a:latin typeface="Microsoft YaHei" panose="020B0503020204020204" pitchFamily="34" charset="-122"/>
                  <a:cs typeface="Arial" pitchFamily="34" charset="0"/>
                </a:rPr>
                <a:t>運動與休閒生活模組課程</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endParaRPr lang="ko-KR" altLang="en-US" sz="1600" dirty="0">
                <a:latin typeface="Microsoft YaHei" panose="020B0503020204020204" pitchFamily="34" charset="-122"/>
                <a:cs typeface="Arial" pitchFamily="34" charset="0"/>
              </a:endParaRPr>
            </a:p>
          </p:txBody>
        </p:sp>
        <p:sp>
          <p:nvSpPr>
            <p:cNvPr id="57" name="TextBox 41">
              <a:extLst>
                <a:ext uri="{FF2B5EF4-FFF2-40B4-BE49-F238E27FC236}">
                  <a16:creationId xmlns:a16="http://schemas.microsoft.com/office/drawing/2014/main" id="{B8BC977B-E6A6-8B41-9624-4D329A009A22}"/>
                </a:ext>
              </a:extLst>
            </p:cNvPr>
            <p:cNvSpPr txBox="1"/>
            <p:nvPr/>
          </p:nvSpPr>
          <p:spPr>
            <a:xfrm>
              <a:off x="1896196" y="1997423"/>
              <a:ext cx="1470878" cy="369332"/>
            </a:xfrm>
            <a:prstGeom prst="rect">
              <a:avLst/>
            </a:prstGeom>
            <a:noFill/>
          </p:spPr>
          <p:txBody>
            <a:bodyPr wrap="square" lIns="108000" rIns="108000" rtlCol="0">
              <a:spAutoFit/>
            </a:bodyPr>
            <a:lstStyle/>
            <a:p>
              <a:pPr algn="ctr"/>
              <a:r>
                <a:rPr lang="ko-KR" altLang="en-US" b="1" dirty="0" err="1">
                  <a:latin typeface="Microsoft YaHei" panose="020B0503020204020204" pitchFamily="34" charset="-122"/>
                  <a:cs typeface="Arial" pitchFamily="34" charset="0"/>
                </a:rPr>
                <a:t>高三上學期</a:t>
              </a:r>
              <a:endParaRPr lang="ko-KR" altLang="en-US" b="1" dirty="0">
                <a:latin typeface="Microsoft YaHei" panose="020B0503020204020204" pitchFamily="34" charset="-122"/>
                <a:cs typeface="Arial" pitchFamily="34" charset="0"/>
              </a:endParaRPr>
            </a:p>
          </p:txBody>
        </p:sp>
      </p:grpSp>
      <p:grpSp>
        <p:nvGrpSpPr>
          <p:cNvPr id="58" name="Group 48">
            <a:extLst>
              <a:ext uri="{FF2B5EF4-FFF2-40B4-BE49-F238E27FC236}">
                <a16:creationId xmlns:a16="http://schemas.microsoft.com/office/drawing/2014/main" id="{D1B06BD9-9A16-7142-B86E-29EFA5E05C49}"/>
              </a:ext>
            </a:extLst>
          </p:cNvPr>
          <p:cNvGrpSpPr/>
          <p:nvPr/>
        </p:nvGrpSpPr>
        <p:grpSpPr>
          <a:xfrm>
            <a:off x="260204" y="2592305"/>
            <a:ext cx="2882157" cy="1323439"/>
            <a:chOff x="1715370" y="1766707"/>
            <a:chExt cx="1472234" cy="1323439"/>
          </a:xfrm>
        </p:grpSpPr>
        <p:sp>
          <p:nvSpPr>
            <p:cNvPr id="59" name="TextBox 43">
              <a:extLst>
                <a:ext uri="{FF2B5EF4-FFF2-40B4-BE49-F238E27FC236}">
                  <a16:creationId xmlns:a16="http://schemas.microsoft.com/office/drawing/2014/main" id="{F87187C8-FBB3-4341-A77B-DC051D07B4DA}"/>
                </a:ext>
              </a:extLst>
            </p:cNvPr>
            <p:cNvSpPr txBox="1"/>
            <p:nvPr/>
          </p:nvSpPr>
          <p:spPr>
            <a:xfrm>
              <a:off x="1724504" y="2012928"/>
              <a:ext cx="1463100" cy="1077218"/>
            </a:xfrm>
            <a:prstGeom prst="rect">
              <a:avLst/>
            </a:prstGeom>
            <a:noFill/>
          </p:spPr>
          <p:txBody>
            <a:bodyPr wrap="square" rtlCol="0">
              <a:spAutoFit/>
            </a:bodyPr>
            <a:lstStyle/>
            <a:p>
              <a:pPr algn="ctr"/>
              <a:r>
                <a:rPr lang="ko-KR" altLang="en-US" sz="1600" dirty="0" err="1">
                  <a:latin typeface="Microsoft YaHei" panose="020B0503020204020204" pitchFamily="34" charset="-122"/>
                  <a:cs typeface="Arial" pitchFamily="34" charset="0"/>
                </a:rPr>
                <a:t>部定必修體育課</a:t>
              </a:r>
              <a:r>
                <a:rPr lang="ko-KR" altLang="en-US" sz="1600" dirty="0">
                  <a:latin typeface="Microsoft YaHei" panose="020B0503020204020204" pitchFamily="34" charset="-122"/>
                  <a:cs typeface="Arial" pitchFamily="34" charset="0"/>
                </a:rPr>
                <a:t>（</a:t>
              </a:r>
              <a:r>
                <a:rPr lang="en-US" altLang="ko-KR" sz="1600" dirty="0">
                  <a:latin typeface="Microsoft YaHei" panose="020B0503020204020204" pitchFamily="34" charset="-122"/>
                  <a:ea typeface="Microsoft YaHei" panose="020B0503020204020204" pitchFamily="34" charset="-122"/>
                  <a:cs typeface="Arial" pitchFamily="34" charset="0"/>
                </a:rPr>
                <a:t>2</a:t>
              </a:r>
              <a:r>
                <a:rPr lang="ko-KR" altLang="en-US" sz="1600" dirty="0" err="1">
                  <a:latin typeface="Microsoft YaHei" panose="020B0503020204020204" pitchFamily="34" charset="-122"/>
                  <a:cs typeface="Arial" pitchFamily="34" charset="0"/>
                </a:rPr>
                <a:t>學分</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微課程（跨領域</a:t>
              </a:r>
              <a:r>
                <a:rPr lang="ko-KR" altLang="en-US" sz="1600" dirty="0">
                  <a:latin typeface="Microsoft YaHei" panose="020B0503020204020204" pitchFamily="34" charset="-122"/>
                  <a:cs typeface="Arial" pitchFamily="34" charset="0"/>
                </a:rPr>
                <a:t>）</a:t>
              </a:r>
              <a:endParaRPr lang="en-US" altLang="ko-KR" sz="1600" dirty="0">
                <a:latin typeface="Microsoft YaHei" panose="020B0503020204020204" pitchFamily="34" charset="-122"/>
                <a:ea typeface="Microsoft YaHei" panose="020B0503020204020204" pitchFamily="34" charset="-122"/>
                <a:cs typeface="Arial" pitchFamily="34" charset="0"/>
              </a:endParaRPr>
            </a:p>
            <a:p>
              <a:pPr algn="ctr"/>
              <a:r>
                <a:rPr lang="ko-KR" altLang="en-US" sz="1600" dirty="0" err="1">
                  <a:latin typeface="Microsoft YaHei" panose="020B0503020204020204" pitchFamily="34" charset="-122"/>
                  <a:cs typeface="Arial" pitchFamily="34" charset="0"/>
                </a:rPr>
                <a:t>愛玩課</a:t>
              </a:r>
              <a:r>
                <a:rPr lang="zh-TW" altLang="en-US" sz="1600" dirty="0">
                  <a:latin typeface="Microsoft YaHei" panose="020B0503020204020204" pitchFamily="34" charset="-122"/>
                  <a:ea typeface="Microsoft YaHei" panose="020B0503020204020204" pitchFamily="34" charset="-122"/>
                  <a:cs typeface="Arial" pitchFamily="34" charset="0"/>
                </a:rPr>
                <a:t> 有感探索環境共生</a:t>
              </a:r>
              <a:endParaRPr lang="en-US" altLang="zh-TW" sz="1600" dirty="0">
                <a:latin typeface="Microsoft YaHei" panose="020B0503020204020204" pitchFamily="34" charset="-122"/>
                <a:ea typeface="Microsoft YaHei" panose="020B0503020204020204" pitchFamily="34" charset="-122"/>
                <a:cs typeface="Arial" pitchFamily="34" charset="0"/>
              </a:endParaRPr>
            </a:p>
            <a:p>
              <a:pPr algn="ctr"/>
              <a:r>
                <a:rPr lang="zh-TW" altLang="en-US" sz="1600" dirty="0">
                  <a:latin typeface="Microsoft YaHei" panose="020B0503020204020204" pitchFamily="34" charset="-122"/>
                  <a:ea typeface="Microsoft YaHei" panose="020B0503020204020204" pitchFamily="34" charset="-122"/>
                  <a:cs typeface="Arial" pitchFamily="34" charset="0"/>
                </a:rPr>
                <a:t>（</a:t>
              </a:r>
              <a:r>
                <a:rPr lang="en-US" altLang="zh-TW" sz="1600" dirty="0">
                  <a:latin typeface="Microsoft YaHei" panose="020B0503020204020204" pitchFamily="34" charset="-122"/>
                  <a:ea typeface="Microsoft YaHei" panose="020B0503020204020204" pitchFamily="34" charset="-122"/>
                  <a:cs typeface="Arial" pitchFamily="34" charset="0"/>
                </a:rPr>
                <a:t>SDGs</a:t>
              </a:r>
              <a:r>
                <a:rPr lang="zh-TW" altLang="en-US" sz="1600" dirty="0">
                  <a:latin typeface="Microsoft YaHei" panose="020B0503020204020204" pitchFamily="34" charset="-122"/>
                  <a:ea typeface="Microsoft YaHei" panose="020B0503020204020204" pitchFamily="34" charset="-122"/>
                  <a:cs typeface="Arial" pitchFamily="34" charset="0"/>
                </a:rPr>
                <a:t>議題融入）</a:t>
              </a:r>
              <a:endParaRPr lang="en-US" altLang="ko-KR" sz="1600" dirty="0">
                <a:latin typeface="Microsoft YaHei" panose="020B0503020204020204" pitchFamily="34" charset="-122"/>
                <a:ea typeface="Microsoft YaHei" panose="020B0503020204020204" pitchFamily="34" charset="-122"/>
                <a:cs typeface="Arial" pitchFamily="34" charset="0"/>
              </a:endParaRPr>
            </a:p>
          </p:txBody>
        </p:sp>
        <p:sp>
          <p:nvSpPr>
            <p:cNvPr id="60" name="TextBox 44">
              <a:extLst>
                <a:ext uri="{FF2B5EF4-FFF2-40B4-BE49-F238E27FC236}">
                  <a16:creationId xmlns:a16="http://schemas.microsoft.com/office/drawing/2014/main" id="{04D0B284-85F7-BE43-94A0-8C50D9CBD5C7}"/>
                </a:ext>
              </a:extLst>
            </p:cNvPr>
            <p:cNvSpPr txBox="1"/>
            <p:nvPr/>
          </p:nvSpPr>
          <p:spPr>
            <a:xfrm>
              <a:off x="1715370" y="1766707"/>
              <a:ext cx="1470878" cy="369332"/>
            </a:xfrm>
            <a:prstGeom prst="rect">
              <a:avLst/>
            </a:prstGeom>
            <a:noFill/>
          </p:spPr>
          <p:txBody>
            <a:bodyPr wrap="square" lIns="108000" rIns="108000" rtlCol="0">
              <a:spAutoFit/>
            </a:bodyPr>
            <a:lstStyle/>
            <a:p>
              <a:pPr algn="ctr"/>
              <a:r>
                <a:rPr lang="ko-KR" altLang="en-US" b="1" dirty="0" err="1">
                  <a:latin typeface="Microsoft YaHei" panose="020B0503020204020204" pitchFamily="34" charset="-122"/>
                  <a:cs typeface="Arial" pitchFamily="34" charset="0"/>
                </a:rPr>
                <a:t>高一下學期</a:t>
              </a:r>
              <a:endParaRPr lang="ko-KR" altLang="en-US" b="1" dirty="0">
                <a:latin typeface="Microsoft YaHei" panose="020B0503020204020204" pitchFamily="34" charset="-122"/>
                <a:cs typeface="Arial" pitchFamily="34" charset="0"/>
              </a:endParaRPr>
            </a:p>
          </p:txBody>
        </p:sp>
      </p:grpSp>
    </p:spTree>
    <p:extLst>
      <p:ext uri="{BB962C8B-B14F-4D97-AF65-F5344CB8AC3E}">
        <p14:creationId xmlns:p14="http://schemas.microsoft.com/office/powerpoint/2010/main" val="854674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91">
            <a:extLst>
              <a:ext uri="{FF2B5EF4-FFF2-40B4-BE49-F238E27FC236}">
                <a16:creationId xmlns:a16="http://schemas.microsoft.com/office/drawing/2014/main" id="{14F05664-281A-8F4D-BABC-299AC65B3E55}"/>
              </a:ext>
            </a:extLst>
          </p:cNvPr>
          <p:cNvSpPr/>
          <p:nvPr/>
        </p:nvSpPr>
        <p:spPr>
          <a:xfrm rot="5104526">
            <a:off x="-904228" y="385841"/>
            <a:ext cx="7300679" cy="6080900"/>
          </a:xfrm>
          <a:custGeom>
            <a:avLst/>
            <a:gdLst>
              <a:gd name="connsiteX0" fmla="*/ 108869 w 7300679"/>
              <a:gd name="connsiteY0" fmla="*/ 4039415 h 6080900"/>
              <a:gd name="connsiteX1" fmla="*/ 390785 w 7300679"/>
              <a:gd name="connsiteY1" fmla="*/ 767492 h 6080900"/>
              <a:gd name="connsiteX2" fmla="*/ 616741 w 7300679"/>
              <a:gd name="connsiteY2" fmla="*/ 551091 h 6080900"/>
              <a:gd name="connsiteX3" fmla="*/ 1465076 w 7300679"/>
              <a:gd name="connsiteY3" fmla="*/ 236256 h 6080900"/>
              <a:gd name="connsiteX4" fmla="*/ 3760911 w 7300679"/>
              <a:gd name="connsiteY4" fmla="*/ 939865 h 6080900"/>
              <a:gd name="connsiteX5" fmla="*/ 5482786 w 7300679"/>
              <a:gd name="connsiteY5" fmla="*/ 1720 h 6080900"/>
              <a:gd name="connsiteX6" fmla="*/ 7131614 w 7300679"/>
              <a:gd name="connsiteY6" fmla="*/ 694161 h 6080900"/>
              <a:gd name="connsiteX7" fmla="*/ 7286793 w 7300679"/>
              <a:gd name="connsiteY7" fmla="*/ 694226 h 6080900"/>
              <a:gd name="connsiteX8" fmla="*/ 7300679 w 7300679"/>
              <a:gd name="connsiteY8" fmla="*/ 692042 h 6080900"/>
              <a:gd name="connsiteX9" fmla="*/ 7266652 w 7300679"/>
              <a:gd name="connsiteY9" fmla="*/ 1145862 h 6080900"/>
              <a:gd name="connsiteX10" fmla="*/ 6841439 w 7300679"/>
              <a:gd name="connsiteY10" fmla="*/ 6080900 h 6080900"/>
              <a:gd name="connsiteX11" fmla="*/ 0 w 7300679"/>
              <a:gd name="connsiteY11" fmla="*/ 5491427 h 608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00679" h="6080900">
                <a:moveTo>
                  <a:pt x="108869" y="4039415"/>
                </a:moveTo>
                <a:lnTo>
                  <a:pt x="390785" y="767492"/>
                </a:lnTo>
                <a:lnTo>
                  <a:pt x="616741" y="551091"/>
                </a:lnTo>
                <a:cubicBezTo>
                  <a:pt x="852880" y="361704"/>
                  <a:pt x="1122658" y="255103"/>
                  <a:pt x="1465076" y="236256"/>
                </a:cubicBezTo>
                <a:cubicBezTo>
                  <a:pt x="2073819" y="202752"/>
                  <a:pt x="3091292" y="978954"/>
                  <a:pt x="3760911" y="939865"/>
                </a:cubicBezTo>
                <a:cubicBezTo>
                  <a:pt x="4430529" y="900776"/>
                  <a:pt x="4921003" y="42673"/>
                  <a:pt x="5482786" y="1720"/>
                </a:cubicBezTo>
                <a:cubicBezTo>
                  <a:pt x="6044570" y="-39233"/>
                  <a:pt x="6684623" y="664378"/>
                  <a:pt x="7131614" y="694161"/>
                </a:cubicBezTo>
                <a:cubicBezTo>
                  <a:pt x="7187489" y="697883"/>
                  <a:pt x="7238851" y="697825"/>
                  <a:pt x="7286793" y="694226"/>
                </a:cubicBezTo>
                <a:lnTo>
                  <a:pt x="7300679" y="692042"/>
                </a:lnTo>
                <a:lnTo>
                  <a:pt x="7266652" y="1145862"/>
                </a:lnTo>
                <a:lnTo>
                  <a:pt x="6841439" y="6080900"/>
                </a:lnTo>
                <a:lnTo>
                  <a:pt x="0" y="549142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grpSp>
        <p:nvGrpSpPr>
          <p:cNvPr id="3" name="Group 2">
            <a:extLst>
              <a:ext uri="{FF2B5EF4-FFF2-40B4-BE49-F238E27FC236}">
                <a16:creationId xmlns:a16="http://schemas.microsoft.com/office/drawing/2014/main" id="{C64A9484-979A-0047-90A6-B7B808186F65}"/>
              </a:ext>
            </a:extLst>
          </p:cNvPr>
          <p:cNvGrpSpPr/>
          <p:nvPr/>
        </p:nvGrpSpPr>
        <p:grpSpPr>
          <a:xfrm>
            <a:off x="1010444" y="4856451"/>
            <a:ext cx="4497076" cy="2071983"/>
            <a:chOff x="1013064" y="4899689"/>
            <a:chExt cx="4497076" cy="2071983"/>
          </a:xfrm>
        </p:grpSpPr>
        <p:grpSp>
          <p:nvGrpSpPr>
            <p:cNvPr id="4" name="Group 169">
              <a:extLst>
                <a:ext uri="{FF2B5EF4-FFF2-40B4-BE49-F238E27FC236}">
                  <a16:creationId xmlns:a16="http://schemas.microsoft.com/office/drawing/2014/main" id="{D1BDC873-058F-D04B-B02F-081442D71F65}"/>
                </a:ext>
              </a:extLst>
            </p:cNvPr>
            <p:cNvGrpSpPr/>
            <p:nvPr/>
          </p:nvGrpSpPr>
          <p:grpSpPr>
            <a:xfrm>
              <a:off x="2524093" y="4899689"/>
              <a:ext cx="688579" cy="1028714"/>
              <a:chOff x="4528901" y="5179824"/>
              <a:chExt cx="688579" cy="1028714"/>
            </a:xfrm>
          </p:grpSpPr>
          <p:sp>
            <p:nvSpPr>
              <p:cNvPr id="42" name="Freeform: Shape 170">
                <a:extLst>
                  <a:ext uri="{FF2B5EF4-FFF2-40B4-BE49-F238E27FC236}">
                    <a16:creationId xmlns:a16="http://schemas.microsoft.com/office/drawing/2014/main" id="{878A9358-1AA2-BC4A-AEB6-2F33F442CBDB}"/>
                  </a:ext>
                </a:extLst>
              </p:cNvPr>
              <p:cNvSpPr/>
              <p:nvPr/>
            </p:nvSpPr>
            <p:spPr>
              <a:xfrm rot="21301151" flipH="1">
                <a:off x="4885569" y="5797936"/>
                <a:ext cx="264214" cy="52843"/>
              </a:xfrm>
              <a:custGeom>
                <a:avLst/>
                <a:gdLst>
                  <a:gd name="connsiteX0" fmla="*/ 233959 w 238125"/>
                  <a:gd name="connsiteY0" fmla="*/ 43950 h 47625"/>
                  <a:gd name="connsiteX1" fmla="*/ 232435 w 238125"/>
                  <a:gd name="connsiteY1" fmla="*/ 43474 h 47625"/>
                  <a:gd name="connsiteX2" fmla="*/ 230244 w 238125"/>
                  <a:gd name="connsiteY2" fmla="*/ 35664 h 47625"/>
                  <a:gd name="connsiteX3" fmla="*/ 5454 w 238125"/>
                  <a:gd name="connsiteY3" fmla="*/ 8327 h 47625"/>
                  <a:gd name="connsiteX4" fmla="*/ 5835 w 238125"/>
                  <a:gd name="connsiteY4" fmla="*/ 21567 h 47625"/>
                  <a:gd name="connsiteX5" fmla="*/ 229196 w 238125"/>
                  <a:gd name="connsiteY5" fmla="*/ 56523 h 47625"/>
                  <a:gd name="connsiteX6" fmla="*/ 233959 w 238125"/>
                  <a:gd name="connsiteY6" fmla="*/ 4395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47625">
                    <a:moveTo>
                      <a:pt x="233959" y="43950"/>
                    </a:moveTo>
                    <a:cubicBezTo>
                      <a:pt x="233482" y="43760"/>
                      <a:pt x="233006" y="43665"/>
                      <a:pt x="232435" y="43474"/>
                    </a:cubicBezTo>
                    <a:cubicBezTo>
                      <a:pt x="233578" y="40902"/>
                      <a:pt x="233292" y="37759"/>
                      <a:pt x="230244" y="35664"/>
                    </a:cubicBezTo>
                    <a:cubicBezTo>
                      <a:pt x="163759" y="-10914"/>
                      <a:pt x="81559" y="-2151"/>
                      <a:pt x="5454" y="8327"/>
                    </a:cubicBezTo>
                    <a:cubicBezTo>
                      <a:pt x="-1880" y="9375"/>
                      <a:pt x="-1880" y="21757"/>
                      <a:pt x="5835" y="21567"/>
                    </a:cubicBezTo>
                    <a:cubicBezTo>
                      <a:pt x="82035" y="19566"/>
                      <a:pt x="157187" y="31282"/>
                      <a:pt x="229196" y="56523"/>
                    </a:cubicBezTo>
                    <a:cubicBezTo>
                      <a:pt x="237388" y="59286"/>
                      <a:pt x="242150" y="46808"/>
                      <a:pt x="233959" y="43950"/>
                    </a:cubicBezTo>
                    <a:close/>
                  </a:path>
                </a:pathLst>
              </a:custGeom>
              <a:solidFill>
                <a:schemeClr val="accent4"/>
              </a:solidFill>
              <a:ln w="9525" cap="flat">
                <a:noFill/>
                <a:prstDash val="solid"/>
                <a:miter/>
              </a:ln>
            </p:spPr>
            <p:txBody>
              <a:bodyPr rtlCol="0" anchor="ctr"/>
              <a:lstStyle/>
              <a:p>
                <a:endParaRPr lang="en-ID"/>
              </a:p>
            </p:txBody>
          </p:sp>
          <p:sp>
            <p:nvSpPr>
              <p:cNvPr id="43" name="Freeform: Shape 171">
                <a:extLst>
                  <a:ext uri="{FF2B5EF4-FFF2-40B4-BE49-F238E27FC236}">
                    <a16:creationId xmlns:a16="http://schemas.microsoft.com/office/drawing/2014/main" id="{9509EA67-EEC9-404E-B8E4-F9671608FCB0}"/>
                  </a:ext>
                </a:extLst>
              </p:cNvPr>
              <p:cNvSpPr/>
              <p:nvPr/>
            </p:nvSpPr>
            <p:spPr>
              <a:xfrm rot="21301151" flipH="1">
                <a:off x="4860226" y="5615638"/>
                <a:ext cx="84548" cy="274783"/>
              </a:xfrm>
              <a:custGeom>
                <a:avLst/>
                <a:gdLst>
                  <a:gd name="connsiteX0" fmla="*/ 4494 w 76200"/>
                  <a:gd name="connsiteY0" fmla="*/ 5848 h 247650"/>
                  <a:gd name="connsiteX1" fmla="*/ 69645 w 76200"/>
                  <a:gd name="connsiteY1" fmla="*/ 246450 h 247650"/>
                  <a:gd name="connsiteX2" fmla="*/ 81837 w 76200"/>
                  <a:gd name="connsiteY2" fmla="*/ 240926 h 247650"/>
                  <a:gd name="connsiteX3" fmla="*/ 81361 w 76200"/>
                  <a:gd name="connsiteY3" fmla="*/ 240068 h 247650"/>
                  <a:gd name="connsiteX4" fmla="*/ 81265 w 76200"/>
                  <a:gd name="connsiteY4" fmla="*/ 235211 h 247650"/>
                  <a:gd name="connsiteX5" fmla="*/ 17638 w 76200"/>
                  <a:gd name="connsiteY5" fmla="*/ 5467 h 247650"/>
                  <a:gd name="connsiteX6" fmla="*/ 4494 w 76200"/>
                  <a:gd name="connsiteY6" fmla="*/ 584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47650">
                    <a:moveTo>
                      <a:pt x="4494" y="5848"/>
                    </a:moveTo>
                    <a:cubicBezTo>
                      <a:pt x="-14080" y="92717"/>
                      <a:pt x="28306" y="173012"/>
                      <a:pt x="69645" y="246450"/>
                    </a:cubicBezTo>
                    <a:cubicBezTo>
                      <a:pt x="73836" y="253879"/>
                      <a:pt x="86123" y="248450"/>
                      <a:pt x="81837" y="240926"/>
                    </a:cubicBezTo>
                    <a:cubicBezTo>
                      <a:pt x="81646" y="240640"/>
                      <a:pt x="81551" y="240354"/>
                      <a:pt x="81361" y="240068"/>
                    </a:cubicBezTo>
                    <a:cubicBezTo>
                      <a:pt x="81932" y="238640"/>
                      <a:pt x="82027" y="237020"/>
                      <a:pt x="81265" y="235211"/>
                    </a:cubicBezTo>
                    <a:cubicBezTo>
                      <a:pt x="52309" y="160820"/>
                      <a:pt x="31069" y="84049"/>
                      <a:pt x="17638" y="5467"/>
                    </a:cubicBezTo>
                    <a:cubicBezTo>
                      <a:pt x="16400" y="-2438"/>
                      <a:pt x="6018" y="-1295"/>
                      <a:pt x="4494" y="5848"/>
                    </a:cubicBezTo>
                    <a:close/>
                  </a:path>
                </a:pathLst>
              </a:custGeom>
              <a:solidFill>
                <a:schemeClr val="accent4"/>
              </a:solidFill>
              <a:ln w="9525" cap="flat">
                <a:noFill/>
                <a:prstDash val="solid"/>
                <a:miter/>
              </a:ln>
            </p:spPr>
            <p:txBody>
              <a:bodyPr rtlCol="0" anchor="ctr"/>
              <a:lstStyle/>
              <a:p>
                <a:endParaRPr lang="en-ID"/>
              </a:p>
            </p:txBody>
          </p:sp>
          <p:sp>
            <p:nvSpPr>
              <p:cNvPr id="44" name="Freeform: Shape 172">
                <a:extLst>
                  <a:ext uri="{FF2B5EF4-FFF2-40B4-BE49-F238E27FC236}">
                    <a16:creationId xmlns:a16="http://schemas.microsoft.com/office/drawing/2014/main" id="{B331F047-DCEC-D844-BDA5-9857F29180CD}"/>
                  </a:ext>
                </a:extLst>
              </p:cNvPr>
              <p:cNvSpPr/>
              <p:nvPr/>
            </p:nvSpPr>
            <p:spPr>
              <a:xfrm rot="21301151" flipH="1">
                <a:off x="4699994" y="5648404"/>
                <a:ext cx="422742" cy="560134"/>
              </a:xfrm>
              <a:custGeom>
                <a:avLst/>
                <a:gdLst>
                  <a:gd name="connsiteX0" fmla="*/ 387345 w 381000"/>
                  <a:gd name="connsiteY0" fmla="*/ 496477 h 504825"/>
                  <a:gd name="connsiteX1" fmla="*/ 13965 w 381000"/>
                  <a:gd name="connsiteY1" fmla="*/ 1748 h 504825"/>
                  <a:gd name="connsiteX2" fmla="*/ 3678 w 381000"/>
                  <a:gd name="connsiteY2" fmla="*/ 16321 h 504825"/>
                  <a:gd name="connsiteX3" fmla="*/ 371152 w 381000"/>
                  <a:gd name="connsiteY3" fmla="*/ 503906 h 504825"/>
                  <a:gd name="connsiteX4" fmla="*/ 387345 w 381000"/>
                  <a:gd name="connsiteY4" fmla="*/ 496477 h 504825"/>
                  <a:gd name="connsiteX5" fmla="*/ 387345 w 381000"/>
                  <a:gd name="connsiteY5" fmla="*/ 49647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504825">
                    <a:moveTo>
                      <a:pt x="387345" y="496477"/>
                    </a:moveTo>
                    <a:cubicBezTo>
                      <a:pt x="315241" y="298642"/>
                      <a:pt x="184272" y="125383"/>
                      <a:pt x="13965" y="1748"/>
                    </a:cubicBezTo>
                    <a:cubicBezTo>
                      <a:pt x="4630" y="-5015"/>
                      <a:pt x="-5657" y="9559"/>
                      <a:pt x="3678" y="16321"/>
                    </a:cubicBezTo>
                    <a:cubicBezTo>
                      <a:pt x="171699" y="138337"/>
                      <a:pt x="300096" y="308834"/>
                      <a:pt x="371152" y="503906"/>
                    </a:cubicBezTo>
                    <a:cubicBezTo>
                      <a:pt x="375057" y="514669"/>
                      <a:pt x="391250" y="507240"/>
                      <a:pt x="387345" y="496477"/>
                    </a:cubicBezTo>
                    <a:lnTo>
                      <a:pt x="387345" y="496477"/>
                    </a:lnTo>
                    <a:close/>
                  </a:path>
                </a:pathLst>
              </a:custGeom>
              <a:solidFill>
                <a:schemeClr val="accent4"/>
              </a:solidFill>
              <a:ln w="9525" cap="flat">
                <a:noFill/>
                <a:prstDash val="solid"/>
                <a:miter/>
              </a:ln>
            </p:spPr>
            <p:txBody>
              <a:bodyPr rtlCol="0" anchor="ctr"/>
              <a:lstStyle/>
              <a:p>
                <a:endParaRPr lang="en-ID"/>
              </a:p>
            </p:txBody>
          </p:sp>
          <p:sp>
            <p:nvSpPr>
              <p:cNvPr id="45" name="Freeform: Shape 173">
                <a:extLst>
                  <a:ext uri="{FF2B5EF4-FFF2-40B4-BE49-F238E27FC236}">
                    <a16:creationId xmlns:a16="http://schemas.microsoft.com/office/drawing/2014/main" id="{8D39A4C9-B200-B945-8207-D66157DE225D}"/>
                  </a:ext>
                </a:extLst>
              </p:cNvPr>
              <p:cNvSpPr/>
              <p:nvPr/>
            </p:nvSpPr>
            <p:spPr>
              <a:xfrm rot="21301151" flipH="1">
                <a:off x="5006109" y="5543194"/>
                <a:ext cx="211371" cy="158528"/>
              </a:xfrm>
              <a:custGeom>
                <a:avLst/>
                <a:gdLst>
                  <a:gd name="connsiteX0" fmla="*/ 185767 w 190500"/>
                  <a:gd name="connsiteY0" fmla="*/ 102133 h 142875"/>
                  <a:gd name="connsiteX1" fmla="*/ 35367 w 190500"/>
                  <a:gd name="connsiteY1" fmla="*/ 2121 h 142875"/>
                  <a:gd name="connsiteX2" fmla="*/ 16508 w 190500"/>
                  <a:gd name="connsiteY2" fmla="*/ 52222 h 142875"/>
                  <a:gd name="connsiteX3" fmla="*/ 144619 w 190500"/>
                  <a:gd name="connsiteY3" fmla="*/ 136328 h 142875"/>
                  <a:gd name="connsiteX4" fmla="*/ 185767 w 190500"/>
                  <a:gd name="connsiteY4" fmla="*/ 102133 h 142875"/>
                  <a:gd name="connsiteX5" fmla="*/ 185767 w 190500"/>
                  <a:gd name="connsiteY5" fmla="*/ 10213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142875">
                    <a:moveTo>
                      <a:pt x="185767" y="102133"/>
                    </a:moveTo>
                    <a:cubicBezTo>
                      <a:pt x="142238" y="58890"/>
                      <a:pt x="92232" y="25266"/>
                      <a:pt x="35367" y="2121"/>
                    </a:cubicBezTo>
                    <a:cubicBezTo>
                      <a:pt x="3363" y="-10833"/>
                      <a:pt x="-15401" y="39268"/>
                      <a:pt x="16508" y="52222"/>
                    </a:cubicBezTo>
                    <a:cubicBezTo>
                      <a:pt x="64419" y="71653"/>
                      <a:pt x="107948" y="99847"/>
                      <a:pt x="144619" y="136328"/>
                    </a:cubicBezTo>
                    <a:cubicBezTo>
                      <a:pt x="168717" y="160426"/>
                      <a:pt x="210246" y="126517"/>
                      <a:pt x="185767" y="102133"/>
                    </a:cubicBezTo>
                    <a:lnTo>
                      <a:pt x="185767" y="102133"/>
                    </a:lnTo>
                    <a:close/>
                  </a:path>
                </a:pathLst>
              </a:custGeom>
              <a:solidFill>
                <a:schemeClr val="accent5"/>
              </a:solidFill>
              <a:ln w="9525" cap="flat">
                <a:noFill/>
                <a:prstDash val="solid"/>
                <a:miter/>
              </a:ln>
            </p:spPr>
            <p:txBody>
              <a:bodyPr rtlCol="0" anchor="ctr"/>
              <a:lstStyle/>
              <a:p>
                <a:endParaRPr lang="en-ID"/>
              </a:p>
            </p:txBody>
          </p:sp>
          <p:sp>
            <p:nvSpPr>
              <p:cNvPr id="46" name="Freeform: Shape 174">
                <a:extLst>
                  <a:ext uri="{FF2B5EF4-FFF2-40B4-BE49-F238E27FC236}">
                    <a16:creationId xmlns:a16="http://schemas.microsoft.com/office/drawing/2014/main" id="{B25868F3-4FB5-6B4B-88F7-D5B030990608}"/>
                  </a:ext>
                </a:extLst>
              </p:cNvPr>
              <p:cNvSpPr/>
              <p:nvPr/>
            </p:nvSpPr>
            <p:spPr>
              <a:xfrm rot="21301151" flipH="1">
                <a:off x="4582713" y="5707008"/>
                <a:ext cx="137391" cy="169097"/>
              </a:xfrm>
              <a:custGeom>
                <a:avLst/>
                <a:gdLst>
                  <a:gd name="connsiteX0" fmla="*/ 12350 w 123825"/>
                  <a:gd name="connsiteY0" fmla="*/ 154829 h 152400"/>
                  <a:gd name="connsiteX1" fmla="*/ 129889 w 123825"/>
                  <a:gd name="connsiteY1" fmla="*/ 9192 h 152400"/>
                  <a:gd name="connsiteX2" fmla="*/ 122745 w 123825"/>
                  <a:gd name="connsiteY2" fmla="*/ 905 h 152400"/>
                  <a:gd name="connsiteX3" fmla="*/ 158 w 123825"/>
                  <a:gd name="connsiteY3" fmla="*/ 142637 h 152400"/>
                  <a:gd name="connsiteX4" fmla="*/ 3206 w 123825"/>
                  <a:gd name="connsiteY4" fmla="*/ 148638 h 152400"/>
                  <a:gd name="connsiteX5" fmla="*/ 2539 w 123825"/>
                  <a:gd name="connsiteY5" fmla="*/ 149781 h 152400"/>
                  <a:gd name="connsiteX6" fmla="*/ 12350 w 123825"/>
                  <a:gd name="connsiteY6" fmla="*/ 15482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52400">
                    <a:moveTo>
                      <a:pt x="12350" y="154829"/>
                    </a:moveTo>
                    <a:cubicBezTo>
                      <a:pt x="42449" y="99298"/>
                      <a:pt x="82073" y="50435"/>
                      <a:pt x="129889" y="9192"/>
                    </a:cubicBezTo>
                    <a:cubicBezTo>
                      <a:pt x="134746" y="5001"/>
                      <a:pt x="127793" y="-2619"/>
                      <a:pt x="122745" y="905"/>
                    </a:cubicBezTo>
                    <a:cubicBezTo>
                      <a:pt x="70262" y="36719"/>
                      <a:pt x="15017" y="77010"/>
                      <a:pt x="158" y="142637"/>
                    </a:cubicBezTo>
                    <a:cubicBezTo>
                      <a:pt x="-509" y="145590"/>
                      <a:pt x="1015" y="147685"/>
                      <a:pt x="3206" y="148638"/>
                    </a:cubicBezTo>
                    <a:cubicBezTo>
                      <a:pt x="3016" y="149019"/>
                      <a:pt x="2825" y="149400"/>
                      <a:pt x="2539" y="149781"/>
                    </a:cubicBezTo>
                    <a:cubicBezTo>
                      <a:pt x="-985" y="156067"/>
                      <a:pt x="8921" y="161115"/>
                      <a:pt x="12350" y="154829"/>
                    </a:cubicBezTo>
                    <a:close/>
                  </a:path>
                </a:pathLst>
              </a:custGeom>
              <a:solidFill>
                <a:schemeClr val="accent4"/>
              </a:solidFill>
              <a:ln w="9525" cap="flat">
                <a:noFill/>
                <a:prstDash val="solid"/>
                <a:miter/>
              </a:ln>
            </p:spPr>
            <p:txBody>
              <a:bodyPr rtlCol="0" anchor="ctr"/>
              <a:lstStyle/>
              <a:p>
                <a:endParaRPr lang="en-ID"/>
              </a:p>
            </p:txBody>
          </p:sp>
          <p:sp>
            <p:nvSpPr>
              <p:cNvPr id="47" name="Freeform: Shape 175">
                <a:extLst>
                  <a:ext uri="{FF2B5EF4-FFF2-40B4-BE49-F238E27FC236}">
                    <a16:creationId xmlns:a16="http://schemas.microsoft.com/office/drawing/2014/main" id="{789482E4-E77E-C74A-86DC-29AB4A4A78E1}"/>
                  </a:ext>
                </a:extLst>
              </p:cNvPr>
              <p:cNvSpPr/>
              <p:nvPr/>
            </p:nvSpPr>
            <p:spPr>
              <a:xfrm rot="21301151" flipH="1">
                <a:off x="4618224" y="5549203"/>
                <a:ext cx="116254" cy="570702"/>
              </a:xfrm>
              <a:custGeom>
                <a:avLst/>
                <a:gdLst>
                  <a:gd name="connsiteX0" fmla="*/ 6235 w 104775"/>
                  <a:gd name="connsiteY0" fmla="*/ 508892 h 514350"/>
                  <a:gd name="connsiteX1" fmla="*/ 96722 w 104775"/>
                  <a:gd name="connsiteY1" fmla="*/ 3877 h 514350"/>
                  <a:gd name="connsiteX2" fmla="*/ 109771 w 104775"/>
                  <a:gd name="connsiteY2" fmla="*/ 10735 h 514350"/>
                  <a:gd name="connsiteX3" fmla="*/ 20998 w 104775"/>
                  <a:gd name="connsiteY3" fmla="*/ 508226 h 514350"/>
                  <a:gd name="connsiteX4" fmla="*/ 6235 w 104775"/>
                  <a:gd name="connsiteY4" fmla="*/ 508892 h 514350"/>
                  <a:gd name="connsiteX5" fmla="*/ 6235 w 104775"/>
                  <a:gd name="connsiteY5" fmla="*/ 508892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514350">
                    <a:moveTo>
                      <a:pt x="6235" y="508892"/>
                    </a:moveTo>
                    <a:cubicBezTo>
                      <a:pt x="-14625" y="335823"/>
                      <a:pt x="17188" y="158944"/>
                      <a:pt x="96722" y="3877"/>
                    </a:cubicBezTo>
                    <a:cubicBezTo>
                      <a:pt x="101104" y="-4600"/>
                      <a:pt x="114153" y="2258"/>
                      <a:pt x="109771" y="10735"/>
                    </a:cubicBezTo>
                    <a:cubicBezTo>
                      <a:pt x="31381" y="163706"/>
                      <a:pt x="520" y="337633"/>
                      <a:pt x="20998" y="508226"/>
                    </a:cubicBezTo>
                    <a:cubicBezTo>
                      <a:pt x="22141" y="517655"/>
                      <a:pt x="7378" y="518322"/>
                      <a:pt x="6235" y="508892"/>
                    </a:cubicBezTo>
                    <a:lnTo>
                      <a:pt x="6235" y="508892"/>
                    </a:lnTo>
                    <a:close/>
                  </a:path>
                </a:pathLst>
              </a:custGeom>
              <a:solidFill>
                <a:schemeClr val="accent4"/>
              </a:solidFill>
              <a:ln w="9525" cap="flat">
                <a:noFill/>
                <a:prstDash val="solid"/>
                <a:miter/>
              </a:ln>
            </p:spPr>
            <p:txBody>
              <a:bodyPr rtlCol="0" anchor="ctr"/>
              <a:lstStyle/>
              <a:p>
                <a:endParaRPr lang="en-ID"/>
              </a:p>
            </p:txBody>
          </p:sp>
          <p:sp>
            <p:nvSpPr>
              <p:cNvPr id="48" name="Freeform: Shape 176">
                <a:extLst>
                  <a:ext uri="{FF2B5EF4-FFF2-40B4-BE49-F238E27FC236}">
                    <a16:creationId xmlns:a16="http://schemas.microsoft.com/office/drawing/2014/main" id="{0796DF7D-D494-E649-87F1-23C6D376B5E2}"/>
                  </a:ext>
                </a:extLst>
              </p:cNvPr>
              <p:cNvSpPr/>
              <p:nvPr/>
            </p:nvSpPr>
            <p:spPr>
              <a:xfrm rot="21301151" flipH="1">
                <a:off x="4528901" y="5451983"/>
                <a:ext cx="116254" cy="179666"/>
              </a:xfrm>
              <a:custGeom>
                <a:avLst/>
                <a:gdLst>
                  <a:gd name="connsiteX0" fmla="*/ 1235 w 104775"/>
                  <a:gd name="connsiteY0" fmla="*/ 137591 h 161925"/>
                  <a:gd name="connsiteX1" fmla="*/ 74863 w 104775"/>
                  <a:gd name="connsiteY1" fmla="*/ 7479 h 161925"/>
                  <a:gd name="connsiteX2" fmla="*/ 107534 w 104775"/>
                  <a:gd name="connsiteY2" fmla="*/ 37388 h 161925"/>
                  <a:gd name="connsiteX3" fmla="*/ 44479 w 104775"/>
                  <a:gd name="connsiteY3" fmla="*/ 147402 h 161925"/>
                  <a:gd name="connsiteX4" fmla="*/ 1235 w 104775"/>
                  <a:gd name="connsiteY4" fmla="*/ 137591 h 161925"/>
                  <a:gd name="connsiteX5" fmla="*/ 1235 w 104775"/>
                  <a:gd name="connsiteY5" fmla="*/ 137591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61925">
                    <a:moveTo>
                      <a:pt x="1235" y="137591"/>
                    </a:moveTo>
                    <a:cubicBezTo>
                      <a:pt x="17142" y="89395"/>
                      <a:pt x="41526" y="45865"/>
                      <a:pt x="74863" y="7479"/>
                    </a:cubicBezTo>
                    <a:cubicBezTo>
                      <a:pt x="93628" y="-14142"/>
                      <a:pt x="126298" y="15862"/>
                      <a:pt x="107534" y="37388"/>
                    </a:cubicBezTo>
                    <a:cubicBezTo>
                      <a:pt x="79435" y="69678"/>
                      <a:pt x="57909" y="106730"/>
                      <a:pt x="44479" y="147402"/>
                    </a:cubicBezTo>
                    <a:cubicBezTo>
                      <a:pt x="35525" y="174358"/>
                      <a:pt x="-7814" y="164737"/>
                      <a:pt x="1235" y="137591"/>
                    </a:cubicBezTo>
                    <a:lnTo>
                      <a:pt x="1235" y="137591"/>
                    </a:lnTo>
                    <a:close/>
                  </a:path>
                </a:pathLst>
              </a:custGeom>
              <a:solidFill>
                <a:schemeClr val="accent5"/>
              </a:solidFill>
              <a:ln w="9525" cap="flat">
                <a:noFill/>
                <a:prstDash val="solid"/>
                <a:miter/>
              </a:ln>
            </p:spPr>
            <p:txBody>
              <a:bodyPr rtlCol="0" anchor="ctr"/>
              <a:lstStyle/>
              <a:p>
                <a:endParaRPr lang="en-ID"/>
              </a:p>
            </p:txBody>
          </p:sp>
          <p:sp>
            <p:nvSpPr>
              <p:cNvPr id="49" name="Freeform: Shape 177">
                <a:extLst>
                  <a:ext uri="{FF2B5EF4-FFF2-40B4-BE49-F238E27FC236}">
                    <a16:creationId xmlns:a16="http://schemas.microsoft.com/office/drawing/2014/main" id="{FC948262-8672-B849-ADB4-E8B750E3A920}"/>
                  </a:ext>
                </a:extLst>
              </p:cNvPr>
              <p:cNvSpPr/>
              <p:nvPr/>
            </p:nvSpPr>
            <p:spPr>
              <a:xfrm rot="21301151" flipH="1">
                <a:off x="4807060" y="5502975"/>
                <a:ext cx="285351" cy="147960"/>
              </a:xfrm>
              <a:custGeom>
                <a:avLst/>
                <a:gdLst>
                  <a:gd name="connsiteX0" fmla="*/ 260041 w 257175"/>
                  <a:gd name="connsiteY0" fmla="*/ 127094 h 133350"/>
                  <a:gd name="connsiteX1" fmla="*/ 258517 w 257175"/>
                  <a:gd name="connsiteY1" fmla="*/ 125951 h 133350"/>
                  <a:gd name="connsiteX2" fmla="*/ 258993 w 257175"/>
                  <a:gd name="connsiteY2" fmla="*/ 116045 h 133350"/>
                  <a:gd name="connsiteX3" fmla="*/ 9438 w 257175"/>
                  <a:gd name="connsiteY3" fmla="*/ 126 h 133350"/>
                  <a:gd name="connsiteX4" fmla="*/ 4866 w 257175"/>
                  <a:gd name="connsiteY4" fmla="*/ 15652 h 133350"/>
                  <a:gd name="connsiteX5" fmla="*/ 249944 w 257175"/>
                  <a:gd name="connsiteY5" fmla="*/ 139858 h 133350"/>
                  <a:gd name="connsiteX6" fmla="*/ 260041 w 257175"/>
                  <a:gd name="connsiteY6" fmla="*/ 127094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133350">
                    <a:moveTo>
                      <a:pt x="260041" y="127094"/>
                    </a:moveTo>
                    <a:cubicBezTo>
                      <a:pt x="259564" y="126713"/>
                      <a:pt x="258993" y="126332"/>
                      <a:pt x="258517" y="125951"/>
                    </a:cubicBezTo>
                    <a:cubicBezTo>
                      <a:pt x="260803" y="123379"/>
                      <a:pt x="261660" y="119665"/>
                      <a:pt x="258993" y="116045"/>
                    </a:cubicBezTo>
                    <a:cubicBezTo>
                      <a:pt x="199557" y="37178"/>
                      <a:pt x="101354" y="16509"/>
                      <a:pt x="9438" y="126"/>
                    </a:cubicBezTo>
                    <a:cubicBezTo>
                      <a:pt x="580" y="-1493"/>
                      <a:pt x="-4183" y="12985"/>
                      <a:pt x="4866" y="15652"/>
                    </a:cubicBezTo>
                    <a:cubicBezTo>
                      <a:pt x="93734" y="41941"/>
                      <a:pt x="176221" y="83660"/>
                      <a:pt x="249944" y="139858"/>
                    </a:cubicBezTo>
                    <a:cubicBezTo>
                      <a:pt x="258231" y="146144"/>
                      <a:pt x="268327" y="133476"/>
                      <a:pt x="260041" y="127094"/>
                    </a:cubicBezTo>
                    <a:close/>
                  </a:path>
                </a:pathLst>
              </a:custGeom>
              <a:solidFill>
                <a:schemeClr val="accent4"/>
              </a:solidFill>
              <a:ln w="9525" cap="flat">
                <a:noFill/>
                <a:prstDash val="solid"/>
                <a:miter/>
              </a:ln>
            </p:spPr>
            <p:txBody>
              <a:bodyPr rtlCol="0" anchor="ctr"/>
              <a:lstStyle/>
              <a:p>
                <a:endParaRPr lang="en-ID"/>
              </a:p>
            </p:txBody>
          </p:sp>
          <p:sp>
            <p:nvSpPr>
              <p:cNvPr id="50" name="Freeform: Shape 178">
                <a:extLst>
                  <a:ext uri="{FF2B5EF4-FFF2-40B4-BE49-F238E27FC236}">
                    <a16:creationId xmlns:a16="http://schemas.microsoft.com/office/drawing/2014/main" id="{879CB22C-D15E-8E43-BD65-F8A7587478BD}"/>
                  </a:ext>
                </a:extLst>
              </p:cNvPr>
              <p:cNvSpPr/>
              <p:nvPr/>
            </p:nvSpPr>
            <p:spPr>
              <a:xfrm rot="21301151" flipH="1">
                <a:off x="4762785" y="5360757"/>
                <a:ext cx="52843" cy="338194"/>
              </a:xfrm>
              <a:custGeom>
                <a:avLst/>
                <a:gdLst>
                  <a:gd name="connsiteX0" fmla="*/ 35393 w 47625"/>
                  <a:gd name="connsiteY0" fmla="*/ 4494 h 304800"/>
                  <a:gd name="connsiteX1" fmla="*/ 20438 w 47625"/>
                  <a:gd name="connsiteY1" fmla="*/ 307104 h 304800"/>
                  <a:gd name="connsiteX2" fmla="*/ 36631 w 47625"/>
                  <a:gd name="connsiteY2" fmla="*/ 305294 h 304800"/>
                  <a:gd name="connsiteX3" fmla="*/ 36440 w 47625"/>
                  <a:gd name="connsiteY3" fmla="*/ 304151 h 304800"/>
                  <a:gd name="connsiteX4" fmla="*/ 38155 w 47625"/>
                  <a:gd name="connsiteY4" fmla="*/ 298531 h 304800"/>
                  <a:gd name="connsiteX5" fmla="*/ 50918 w 47625"/>
                  <a:gd name="connsiteY5" fmla="*/ 9066 h 304800"/>
                  <a:gd name="connsiteX6" fmla="*/ 35393 w 47625"/>
                  <a:gd name="connsiteY6" fmla="*/ 44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304800">
                    <a:moveTo>
                      <a:pt x="35393" y="4494"/>
                    </a:moveTo>
                    <a:cubicBezTo>
                      <a:pt x="-18709" y="98030"/>
                      <a:pt x="150" y="206710"/>
                      <a:pt x="20438" y="307104"/>
                    </a:cubicBezTo>
                    <a:cubicBezTo>
                      <a:pt x="22534" y="317295"/>
                      <a:pt x="38726" y="315581"/>
                      <a:pt x="36631" y="305294"/>
                    </a:cubicBezTo>
                    <a:cubicBezTo>
                      <a:pt x="36536" y="304913"/>
                      <a:pt x="36440" y="304532"/>
                      <a:pt x="36440" y="304151"/>
                    </a:cubicBezTo>
                    <a:cubicBezTo>
                      <a:pt x="37583" y="302722"/>
                      <a:pt x="38345" y="300912"/>
                      <a:pt x="38155" y="298531"/>
                    </a:cubicBezTo>
                    <a:cubicBezTo>
                      <a:pt x="32630" y="201662"/>
                      <a:pt x="36917" y="104983"/>
                      <a:pt x="50918" y="9066"/>
                    </a:cubicBezTo>
                    <a:cubicBezTo>
                      <a:pt x="52252" y="-554"/>
                      <a:pt x="39869" y="-3221"/>
                      <a:pt x="35393" y="4494"/>
                    </a:cubicBezTo>
                    <a:close/>
                  </a:path>
                </a:pathLst>
              </a:custGeom>
              <a:solidFill>
                <a:schemeClr val="accent4"/>
              </a:solidFill>
              <a:ln w="9525" cap="flat">
                <a:noFill/>
                <a:prstDash val="solid"/>
                <a:miter/>
              </a:ln>
            </p:spPr>
            <p:txBody>
              <a:bodyPr rtlCol="0" anchor="ctr"/>
              <a:lstStyle/>
              <a:p>
                <a:endParaRPr lang="en-ID"/>
              </a:p>
            </p:txBody>
          </p:sp>
          <p:sp>
            <p:nvSpPr>
              <p:cNvPr id="51" name="Freeform: Shape 179">
                <a:extLst>
                  <a:ext uri="{FF2B5EF4-FFF2-40B4-BE49-F238E27FC236}">
                    <a16:creationId xmlns:a16="http://schemas.microsoft.com/office/drawing/2014/main" id="{6849B2CE-AF17-B646-830C-CC1C8779EC1C}"/>
                  </a:ext>
                </a:extLst>
              </p:cNvPr>
              <p:cNvSpPr/>
              <p:nvPr/>
            </p:nvSpPr>
            <p:spPr>
              <a:xfrm rot="21301151" flipH="1">
                <a:off x="4717132" y="5331107"/>
                <a:ext cx="285351" cy="803211"/>
              </a:xfrm>
              <a:custGeom>
                <a:avLst/>
                <a:gdLst>
                  <a:gd name="connsiteX0" fmla="*/ 265598 w 257175"/>
                  <a:gd name="connsiteY0" fmla="*/ 716469 h 723900"/>
                  <a:gd name="connsiteX1" fmla="*/ 19567 w 257175"/>
                  <a:gd name="connsiteY1" fmla="*/ 4380 h 723900"/>
                  <a:gd name="connsiteX2" fmla="*/ 2137 w 257175"/>
                  <a:gd name="connsiteY2" fmla="*/ 17334 h 723900"/>
                  <a:gd name="connsiteX3" fmla="*/ 243976 w 257175"/>
                  <a:gd name="connsiteY3" fmla="*/ 718850 h 723900"/>
                  <a:gd name="connsiteX4" fmla="*/ 265598 w 257175"/>
                  <a:gd name="connsiteY4" fmla="*/ 716469 h 723900"/>
                  <a:gd name="connsiteX5" fmla="*/ 265598 w 257175"/>
                  <a:gd name="connsiteY5" fmla="*/ 716469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723900">
                    <a:moveTo>
                      <a:pt x="265598" y="716469"/>
                    </a:moveTo>
                    <a:cubicBezTo>
                      <a:pt x="256454" y="460722"/>
                      <a:pt x="170158" y="211358"/>
                      <a:pt x="19567" y="4380"/>
                    </a:cubicBezTo>
                    <a:cubicBezTo>
                      <a:pt x="11376" y="-6955"/>
                      <a:pt x="-6055" y="5999"/>
                      <a:pt x="2137" y="17334"/>
                    </a:cubicBezTo>
                    <a:cubicBezTo>
                      <a:pt x="150536" y="221359"/>
                      <a:pt x="235023" y="466723"/>
                      <a:pt x="243976" y="718850"/>
                    </a:cubicBezTo>
                    <a:cubicBezTo>
                      <a:pt x="244548" y="732852"/>
                      <a:pt x="266074" y="730375"/>
                      <a:pt x="265598" y="716469"/>
                    </a:cubicBezTo>
                    <a:lnTo>
                      <a:pt x="265598" y="716469"/>
                    </a:lnTo>
                    <a:close/>
                  </a:path>
                </a:pathLst>
              </a:custGeom>
              <a:solidFill>
                <a:schemeClr val="accent4"/>
              </a:solidFill>
              <a:ln w="9525" cap="flat">
                <a:noFill/>
                <a:prstDash val="solid"/>
                <a:miter/>
              </a:ln>
            </p:spPr>
            <p:txBody>
              <a:bodyPr rtlCol="0" anchor="ctr"/>
              <a:lstStyle/>
              <a:p>
                <a:endParaRPr lang="en-ID"/>
              </a:p>
            </p:txBody>
          </p:sp>
          <p:sp>
            <p:nvSpPr>
              <p:cNvPr id="52" name="Freeform: Shape 180">
                <a:extLst>
                  <a:ext uri="{FF2B5EF4-FFF2-40B4-BE49-F238E27FC236}">
                    <a16:creationId xmlns:a16="http://schemas.microsoft.com/office/drawing/2014/main" id="{2D47B711-F9BD-EE4E-B3B5-AE0B87B6060B}"/>
                  </a:ext>
                </a:extLst>
              </p:cNvPr>
              <p:cNvSpPr/>
              <p:nvPr/>
            </p:nvSpPr>
            <p:spPr>
              <a:xfrm rot="21301151" flipH="1">
                <a:off x="4870150" y="5179824"/>
                <a:ext cx="211371" cy="243077"/>
              </a:xfrm>
              <a:custGeom>
                <a:avLst/>
                <a:gdLst>
                  <a:gd name="connsiteX0" fmla="*/ 188739 w 190500"/>
                  <a:gd name="connsiteY0" fmla="*/ 179707 h 219075"/>
                  <a:gd name="connsiteX1" fmla="*/ 52341 w 190500"/>
                  <a:gd name="connsiteY1" fmla="*/ 7686 h 219075"/>
                  <a:gd name="connsiteX2" fmla="*/ 11669 w 190500"/>
                  <a:gd name="connsiteY2" fmla="*/ 58549 h 219075"/>
                  <a:gd name="connsiteX3" fmla="*/ 128160 w 190500"/>
                  <a:gd name="connsiteY3" fmla="*/ 203901 h 219075"/>
                  <a:gd name="connsiteX4" fmla="*/ 188739 w 190500"/>
                  <a:gd name="connsiteY4" fmla="*/ 179707 h 219075"/>
                  <a:gd name="connsiteX5" fmla="*/ 188739 w 190500"/>
                  <a:gd name="connsiteY5" fmla="*/ 17970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219075">
                    <a:moveTo>
                      <a:pt x="188739" y="179707"/>
                    </a:moveTo>
                    <a:cubicBezTo>
                      <a:pt x="154640" y="113413"/>
                      <a:pt x="109396" y="55692"/>
                      <a:pt x="52341" y="7686"/>
                    </a:cubicBezTo>
                    <a:cubicBezTo>
                      <a:pt x="20242" y="-19365"/>
                      <a:pt x="-20335" y="31593"/>
                      <a:pt x="11669" y="58549"/>
                    </a:cubicBezTo>
                    <a:cubicBezTo>
                      <a:pt x="59771" y="99030"/>
                      <a:pt x="99490" y="147894"/>
                      <a:pt x="128160" y="203901"/>
                    </a:cubicBezTo>
                    <a:cubicBezTo>
                      <a:pt x="147210" y="240762"/>
                      <a:pt x="207980" y="217045"/>
                      <a:pt x="188739" y="179707"/>
                    </a:cubicBezTo>
                    <a:lnTo>
                      <a:pt x="188739" y="179707"/>
                    </a:lnTo>
                    <a:close/>
                  </a:path>
                </a:pathLst>
              </a:custGeom>
              <a:solidFill>
                <a:schemeClr val="accent5"/>
              </a:solidFill>
              <a:ln w="9525" cap="flat">
                <a:noFill/>
                <a:prstDash val="solid"/>
                <a:miter/>
              </a:ln>
            </p:spPr>
            <p:txBody>
              <a:bodyPr rtlCol="0" anchor="ctr"/>
              <a:lstStyle/>
              <a:p>
                <a:endParaRPr lang="en-ID"/>
              </a:p>
            </p:txBody>
          </p:sp>
        </p:grpSp>
        <p:pic>
          <p:nvPicPr>
            <p:cNvPr id="5" name="Graphic 128">
              <a:extLst>
                <a:ext uri="{FF2B5EF4-FFF2-40B4-BE49-F238E27FC236}">
                  <a16:creationId xmlns:a16="http://schemas.microsoft.com/office/drawing/2014/main" id="{10A12B90-6D7B-714F-9663-705169369005}"/>
                </a:ext>
              </a:extLst>
            </p:cNvPr>
            <p:cNvPicPr>
              <a:picLocks noChangeAspect="1"/>
            </p:cNvPicPr>
            <p:nvPr/>
          </p:nvPicPr>
          <p:blipFill>
            <a:blip r:embed="rId3">
              <a:duotone>
                <a:schemeClr val="accent4">
                  <a:shade val="45000"/>
                  <a:satMod val="135000"/>
                </a:schemeClr>
                <a:prstClr val="white"/>
              </a:duotone>
              <a:extLst>
                <a:ext uri="{96DAC541-7B7A-43D3-8B79-37D633B846F1}">
                  <asvg:svgBlip xmlns:asvg="http://schemas.microsoft.com/office/drawing/2016/SVG/main" r:embed="rId4"/>
                </a:ext>
              </a:extLst>
            </a:blip>
            <a:stretch>
              <a:fillRect/>
            </a:stretch>
          </p:blipFill>
          <p:spPr>
            <a:xfrm flipH="1">
              <a:off x="1179145" y="5076825"/>
              <a:ext cx="4330995" cy="1790699"/>
            </a:xfrm>
            <a:prstGeom prst="rect">
              <a:avLst/>
            </a:prstGeom>
          </p:spPr>
        </p:pic>
        <p:sp>
          <p:nvSpPr>
            <p:cNvPr id="6" name="Freeform: Shape 181">
              <a:extLst>
                <a:ext uri="{FF2B5EF4-FFF2-40B4-BE49-F238E27FC236}">
                  <a16:creationId xmlns:a16="http://schemas.microsoft.com/office/drawing/2014/main" id="{4C14F5BA-BBD9-F148-86EC-7522097B42D4}"/>
                </a:ext>
              </a:extLst>
            </p:cNvPr>
            <p:cNvSpPr/>
            <p:nvPr/>
          </p:nvSpPr>
          <p:spPr>
            <a:xfrm rot="21301151" flipH="1">
              <a:off x="1060638" y="5693096"/>
              <a:ext cx="2171698" cy="1278576"/>
            </a:xfrm>
            <a:custGeom>
              <a:avLst/>
              <a:gdLst>
                <a:gd name="connsiteX0" fmla="*/ 60686 w 2200275"/>
                <a:gd name="connsiteY0" fmla="*/ 1297753 h 1295400"/>
                <a:gd name="connsiteX1" fmla="*/ 12 w 2200275"/>
                <a:gd name="connsiteY1" fmla="*/ 1078392 h 1295400"/>
                <a:gd name="connsiteX2" fmla="*/ 104882 w 2200275"/>
                <a:gd name="connsiteY2" fmla="*/ 889226 h 1295400"/>
                <a:gd name="connsiteX3" fmla="*/ 269188 w 2200275"/>
                <a:gd name="connsiteY3" fmla="*/ 838838 h 1295400"/>
                <a:gd name="connsiteX4" fmla="*/ 323862 w 2200275"/>
                <a:gd name="connsiteY4" fmla="*/ 703298 h 1295400"/>
                <a:gd name="connsiteX5" fmla="*/ 332434 w 2200275"/>
                <a:gd name="connsiteY5" fmla="*/ 552898 h 1295400"/>
                <a:gd name="connsiteX6" fmla="*/ 436543 w 2200275"/>
                <a:gd name="connsiteY6" fmla="*/ 459458 h 1295400"/>
                <a:gd name="connsiteX7" fmla="*/ 531793 w 2200275"/>
                <a:gd name="connsiteY7" fmla="*/ 480317 h 1295400"/>
                <a:gd name="connsiteX8" fmla="*/ 616565 w 2200275"/>
                <a:gd name="connsiteY8" fmla="*/ 400022 h 1295400"/>
                <a:gd name="connsiteX9" fmla="*/ 618184 w 2200275"/>
                <a:gd name="connsiteY9" fmla="*/ 275435 h 1295400"/>
                <a:gd name="connsiteX10" fmla="*/ 667333 w 2200275"/>
                <a:gd name="connsiteY10" fmla="*/ 58646 h 1295400"/>
                <a:gd name="connsiteX11" fmla="*/ 867073 w 2200275"/>
                <a:gd name="connsiteY11" fmla="*/ 29975 h 1295400"/>
                <a:gd name="connsiteX12" fmla="*/ 946321 w 2200275"/>
                <a:gd name="connsiteY12" fmla="*/ 158563 h 1295400"/>
                <a:gd name="connsiteX13" fmla="*/ 1221879 w 2200275"/>
                <a:gd name="connsiteY13" fmla="*/ 246193 h 1295400"/>
                <a:gd name="connsiteX14" fmla="*/ 1315129 w 2200275"/>
                <a:gd name="connsiteY14" fmla="*/ 514607 h 1295400"/>
                <a:gd name="connsiteX15" fmla="*/ 1466195 w 2200275"/>
                <a:gd name="connsiteY15" fmla="*/ 611572 h 1295400"/>
                <a:gd name="connsiteX16" fmla="*/ 1649361 w 2200275"/>
                <a:gd name="connsiteY16" fmla="*/ 633670 h 1295400"/>
                <a:gd name="connsiteX17" fmla="*/ 2206669 w 2200275"/>
                <a:gd name="connsiteY17" fmla="*/ 1117159 h 1295400"/>
                <a:gd name="connsiteX18" fmla="*/ 60686 w 2200275"/>
                <a:gd name="connsiteY18" fmla="*/ 1297753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0275" h="1295400">
                  <a:moveTo>
                    <a:pt x="60686" y="1297753"/>
                  </a:moveTo>
                  <a:cubicBezTo>
                    <a:pt x="30968" y="1227363"/>
                    <a:pt x="774" y="1154783"/>
                    <a:pt x="12" y="1078392"/>
                  </a:cubicBezTo>
                  <a:cubicBezTo>
                    <a:pt x="-750" y="1002002"/>
                    <a:pt x="34969" y="919991"/>
                    <a:pt x="104882" y="889226"/>
                  </a:cubicBezTo>
                  <a:cubicBezTo>
                    <a:pt x="157746" y="865985"/>
                    <a:pt x="223278" y="873890"/>
                    <a:pt x="269188" y="838838"/>
                  </a:cubicBezTo>
                  <a:cubicBezTo>
                    <a:pt x="309193" y="808263"/>
                    <a:pt x="322052" y="753685"/>
                    <a:pt x="323862" y="703298"/>
                  </a:cubicBezTo>
                  <a:cubicBezTo>
                    <a:pt x="325672" y="653006"/>
                    <a:pt x="319290" y="601475"/>
                    <a:pt x="332434" y="552898"/>
                  </a:cubicBezTo>
                  <a:cubicBezTo>
                    <a:pt x="345579" y="504320"/>
                    <a:pt x="386251" y="457648"/>
                    <a:pt x="436543" y="459458"/>
                  </a:cubicBezTo>
                  <a:cubicBezTo>
                    <a:pt x="469213" y="460601"/>
                    <a:pt x="499122" y="481556"/>
                    <a:pt x="531793" y="480317"/>
                  </a:cubicBezTo>
                  <a:cubicBezTo>
                    <a:pt x="573512" y="478793"/>
                    <a:pt x="606088" y="440408"/>
                    <a:pt x="616565" y="400022"/>
                  </a:cubicBezTo>
                  <a:cubicBezTo>
                    <a:pt x="627138" y="359636"/>
                    <a:pt x="621137" y="317059"/>
                    <a:pt x="618184" y="275435"/>
                  </a:cubicBezTo>
                  <a:cubicBezTo>
                    <a:pt x="612850" y="199806"/>
                    <a:pt x="620089" y="117986"/>
                    <a:pt x="667333" y="58646"/>
                  </a:cubicBezTo>
                  <a:cubicBezTo>
                    <a:pt x="714577" y="-695"/>
                    <a:pt x="812971" y="-23174"/>
                    <a:pt x="867073" y="29975"/>
                  </a:cubicBezTo>
                  <a:cubicBezTo>
                    <a:pt x="903172" y="65408"/>
                    <a:pt x="910602" y="122558"/>
                    <a:pt x="946321" y="158563"/>
                  </a:cubicBezTo>
                  <a:cubicBezTo>
                    <a:pt x="1015567" y="228381"/>
                    <a:pt x="1147108" y="182375"/>
                    <a:pt x="1221879" y="246193"/>
                  </a:cubicBezTo>
                  <a:cubicBezTo>
                    <a:pt x="1295221" y="308867"/>
                    <a:pt x="1266266" y="431549"/>
                    <a:pt x="1315129" y="514607"/>
                  </a:cubicBezTo>
                  <a:cubicBezTo>
                    <a:pt x="1346371" y="567662"/>
                    <a:pt x="1406188" y="597856"/>
                    <a:pt x="1466195" y="611572"/>
                  </a:cubicBezTo>
                  <a:cubicBezTo>
                    <a:pt x="1526203" y="625288"/>
                    <a:pt x="1588401" y="625288"/>
                    <a:pt x="1649361" y="633670"/>
                  </a:cubicBezTo>
                  <a:cubicBezTo>
                    <a:pt x="1907203" y="668912"/>
                    <a:pt x="2135422" y="866937"/>
                    <a:pt x="2206669" y="1117159"/>
                  </a:cubicBezTo>
                  <a:lnTo>
                    <a:pt x="60686" y="1297753"/>
                  </a:lnTo>
                  <a:close/>
                </a:path>
              </a:pathLst>
            </a:custGeom>
            <a:solidFill>
              <a:schemeClr val="accent4">
                <a:lumMod val="60000"/>
                <a:lumOff val="40000"/>
              </a:schemeClr>
            </a:solidFill>
            <a:ln w="9525" cap="flat">
              <a:noFill/>
              <a:prstDash val="solid"/>
              <a:miter/>
            </a:ln>
          </p:spPr>
          <p:txBody>
            <a:bodyPr rtlCol="0" anchor="ctr"/>
            <a:lstStyle/>
            <a:p>
              <a:endParaRPr lang="en-ID"/>
            </a:p>
          </p:txBody>
        </p:sp>
        <p:grpSp>
          <p:nvGrpSpPr>
            <p:cNvPr id="7" name="Group 186">
              <a:extLst>
                <a:ext uri="{FF2B5EF4-FFF2-40B4-BE49-F238E27FC236}">
                  <a16:creationId xmlns:a16="http://schemas.microsoft.com/office/drawing/2014/main" id="{1227354A-E835-3F4C-8EDE-00098C65D81E}"/>
                </a:ext>
              </a:extLst>
            </p:cNvPr>
            <p:cNvGrpSpPr/>
            <p:nvPr/>
          </p:nvGrpSpPr>
          <p:grpSpPr>
            <a:xfrm>
              <a:off x="1013064" y="5827914"/>
              <a:ext cx="640736" cy="1050159"/>
              <a:chOff x="1013064" y="6056514"/>
              <a:chExt cx="640736" cy="1050159"/>
            </a:xfrm>
          </p:grpSpPr>
          <p:sp>
            <p:nvSpPr>
              <p:cNvPr id="35" name="Freeform: Shape 131">
                <a:extLst>
                  <a:ext uri="{FF2B5EF4-FFF2-40B4-BE49-F238E27FC236}">
                    <a16:creationId xmlns:a16="http://schemas.microsoft.com/office/drawing/2014/main" id="{08E4BF84-9981-C448-B607-37C6E309587D}"/>
                  </a:ext>
                </a:extLst>
              </p:cNvPr>
              <p:cNvSpPr/>
              <p:nvPr/>
            </p:nvSpPr>
            <p:spPr>
              <a:xfrm>
                <a:off x="1290656" y="6482419"/>
                <a:ext cx="174799" cy="240349"/>
              </a:xfrm>
              <a:custGeom>
                <a:avLst/>
                <a:gdLst>
                  <a:gd name="connsiteX0" fmla="*/ 6667 w 76200"/>
                  <a:gd name="connsiteY0" fmla="*/ 107347 h 104775"/>
                  <a:gd name="connsiteX1" fmla="*/ 31432 w 76200"/>
                  <a:gd name="connsiteY1" fmla="*/ 84582 h 104775"/>
                  <a:gd name="connsiteX2" fmla="*/ 52006 w 76200"/>
                  <a:gd name="connsiteY2" fmla="*/ 58769 h 104775"/>
                  <a:gd name="connsiteX3" fmla="*/ 68294 w 76200"/>
                  <a:gd name="connsiteY3" fmla="*/ 30385 h 104775"/>
                  <a:gd name="connsiteX4" fmla="*/ 79629 w 76200"/>
                  <a:gd name="connsiteY4" fmla="*/ 0 h 104775"/>
                  <a:gd name="connsiteX5" fmla="*/ 65723 w 76200"/>
                  <a:gd name="connsiteY5" fmla="*/ 29051 h 104775"/>
                  <a:gd name="connsiteX6" fmla="*/ 47244 w 76200"/>
                  <a:gd name="connsiteY6" fmla="*/ 55340 h 104775"/>
                  <a:gd name="connsiteX7" fmla="*/ 25051 w 76200"/>
                  <a:gd name="connsiteY7" fmla="*/ 78486 h 104775"/>
                  <a:gd name="connsiteX8" fmla="*/ 0 w 76200"/>
                  <a:gd name="connsiteY8" fmla="*/ 97726 h 104775"/>
                  <a:gd name="connsiteX9" fmla="*/ 6667 w 76200"/>
                  <a:gd name="connsiteY9" fmla="*/ 10734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104775">
                    <a:moveTo>
                      <a:pt x="6667" y="107347"/>
                    </a:moveTo>
                    <a:cubicBezTo>
                      <a:pt x="16002" y="100298"/>
                      <a:pt x="23908" y="92773"/>
                      <a:pt x="31432" y="84582"/>
                    </a:cubicBezTo>
                    <a:cubicBezTo>
                      <a:pt x="38957" y="76486"/>
                      <a:pt x="45910" y="67818"/>
                      <a:pt x="52006" y="58769"/>
                    </a:cubicBezTo>
                    <a:cubicBezTo>
                      <a:pt x="58198" y="49721"/>
                      <a:pt x="63722" y="40291"/>
                      <a:pt x="68294" y="30385"/>
                    </a:cubicBezTo>
                    <a:cubicBezTo>
                      <a:pt x="73152" y="20669"/>
                      <a:pt x="76486" y="10287"/>
                      <a:pt x="79629" y="0"/>
                    </a:cubicBezTo>
                    <a:cubicBezTo>
                      <a:pt x="75629" y="10001"/>
                      <a:pt x="71342" y="19907"/>
                      <a:pt x="65723" y="29051"/>
                    </a:cubicBezTo>
                    <a:cubicBezTo>
                      <a:pt x="60388" y="38290"/>
                      <a:pt x="54102" y="47053"/>
                      <a:pt x="47244" y="55340"/>
                    </a:cubicBezTo>
                    <a:cubicBezTo>
                      <a:pt x="40481" y="63627"/>
                      <a:pt x="33052" y="71342"/>
                      <a:pt x="25051" y="78486"/>
                    </a:cubicBezTo>
                    <a:cubicBezTo>
                      <a:pt x="17145" y="85534"/>
                      <a:pt x="8573" y="92297"/>
                      <a:pt x="0" y="97726"/>
                    </a:cubicBezTo>
                    <a:lnTo>
                      <a:pt x="6667" y="107347"/>
                    </a:lnTo>
                    <a:close/>
                  </a:path>
                </a:pathLst>
              </a:custGeom>
              <a:solidFill>
                <a:srgbClr val="018673"/>
              </a:solidFill>
              <a:ln w="9525" cap="flat">
                <a:noFill/>
                <a:prstDash val="solid"/>
                <a:miter/>
              </a:ln>
            </p:spPr>
            <p:txBody>
              <a:bodyPr rtlCol="0" anchor="ctr"/>
              <a:lstStyle/>
              <a:p>
                <a:endParaRPr lang="en-ID"/>
              </a:p>
            </p:txBody>
          </p:sp>
          <p:sp>
            <p:nvSpPr>
              <p:cNvPr id="36" name="Freeform: Shape 132">
                <a:extLst>
                  <a:ext uri="{FF2B5EF4-FFF2-40B4-BE49-F238E27FC236}">
                    <a16:creationId xmlns:a16="http://schemas.microsoft.com/office/drawing/2014/main" id="{058F009E-726A-FE4F-A84B-283EB31A6AB2}"/>
                  </a:ext>
                </a:extLst>
              </p:cNvPr>
              <p:cNvSpPr/>
              <p:nvPr/>
            </p:nvSpPr>
            <p:spPr>
              <a:xfrm>
                <a:off x="1095537" y="6057877"/>
                <a:ext cx="349599" cy="1048796"/>
              </a:xfrm>
              <a:custGeom>
                <a:avLst/>
                <a:gdLst>
                  <a:gd name="connsiteX0" fmla="*/ 15240 w 152400"/>
                  <a:gd name="connsiteY0" fmla="*/ 466058 h 457200"/>
                  <a:gd name="connsiteX1" fmla="*/ 66294 w 152400"/>
                  <a:gd name="connsiteY1" fmla="*/ 354044 h 457200"/>
                  <a:gd name="connsiteX2" fmla="*/ 110014 w 152400"/>
                  <a:gd name="connsiteY2" fmla="*/ 239268 h 457200"/>
                  <a:gd name="connsiteX3" fmla="*/ 143637 w 152400"/>
                  <a:gd name="connsiteY3" fmla="*/ 121348 h 457200"/>
                  <a:gd name="connsiteX4" fmla="*/ 158306 w 152400"/>
                  <a:gd name="connsiteY4" fmla="*/ 0 h 457200"/>
                  <a:gd name="connsiteX5" fmla="*/ 139446 w 152400"/>
                  <a:gd name="connsiteY5" fmla="*/ 120396 h 457200"/>
                  <a:gd name="connsiteX6" fmla="*/ 101917 w 152400"/>
                  <a:gd name="connsiteY6" fmla="*/ 236506 h 457200"/>
                  <a:gd name="connsiteX7" fmla="*/ 54483 w 152400"/>
                  <a:gd name="connsiteY7" fmla="*/ 349091 h 457200"/>
                  <a:gd name="connsiteX8" fmla="*/ 0 w 152400"/>
                  <a:gd name="connsiteY8" fmla="*/ 458343 h 457200"/>
                  <a:gd name="connsiteX9" fmla="*/ 15240 w 152400"/>
                  <a:gd name="connsiteY9" fmla="*/ 466058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457200">
                    <a:moveTo>
                      <a:pt x="15240" y="466058"/>
                    </a:moveTo>
                    <a:cubicBezTo>
                      <a:pt x="33719" y="429101"/>
                      <a:pt x="50387" y="391859"/>
                      <a:pt x="66294" y="354044"/>
                    </a:cubicBezTo>
                    <a:cubicBezTo>
                      <a:pt x="82105" y="316230"/>
                      <a:pt x="96965" y="278035"/>
                      <a:pt x="110014" y="239268"/>
                    </a:cubicBezTo>
                    <a:cubicBezTo>
                      <a:pt x="122968" y="200501"/>
                      <a:pt x="135065" y="161353"/>
                      <a:pt x="143637" y="121348"/>
                    </a:cubicBezTo>
                    <a:cubicBezTo>
                      <a:pt x="152209" y="81439"/>
                      <a:pt x="158686" y="40862"/>
                      <a:pt x="158306" y="0"/>
                    </a:cubicBezTo>
                    <a:cubicBezTo>
                      <a:pt x="157258" y="40862"/>
                      <a:pt x="149352" y="80963"/>
                      <a:pt x="139446" y="120396"/>
                    </a:cubicBezTo>
                    <a:cubicBezTo>
                      <a:pt x="129540" y="159829"/>
                      <a:pt x="116110" y="198406"/>
                      <a:pt x="101917" y="236506"/>
                    </a:cubicBezTo>
                    <a:cubicBezTo>
                      <a:pt x="87630" y="274606"/>
                      <a:pt x="71533" y="312039"/>
                      <a:pt x="54483" y="349091"/>
                    </a:cubicBezTo>
                    <a:cubicBezTo>
                      <a:pt x="37338" y="386048"/>
                      <a:pt x="19336" y="422719"/>
                      <a:pt x="0" y="458343"/>
                    </a:cubicBezTo>
                    <a:lnTo>
                      <a:pt x="15240" y="466058"/>
                    </a:lnTo>
                    <a:close/>
                  </a:path>
                </a:pathLst>
              </a:custGeom>
              <a:solidFill>
                <a:srgbClr val="018673"/>
              </a:solidFill>
              <a:ln w="9525" cap="flat">
                <a:noFill/>
                <a:prstDash val="solid"/>
                <a:miter/>
              </a:ln>
            </p:spPr>
            <p:txBody>
              <a:bodyPr rtlCol="0" anchor="ctr"/>
              <a:lstStyle/>
              <a:p>
                <a:endParaRPr lang="en-ID"/>
              </a:p>
            </p:txBody>
          </p:sp>
          <p:sp>
            <p:nvSpPr>
              <p:cNvPr id="37" name="Freeform: Shape 133">
                <a:extLst>
                  <a:ext uri="{FF2B5EF4-FFF2-40B4-BE49-F238E27FC236}">
                    <a16:creationId xmlns:a16="http://schemas.microsoft.com/office/drawing/2014/main" id="{FBDF38D3-A2F1-A74E-B518-00DFC5BCD5CD}"/>
                  </a:ext>
                </a:extLst>
              </p:cNvPr>
              <p:cNvSpPr/>
              <p:nvPr/>
            </p:nvSpPr>
            <p:spPr>
              <a:xfrm>
                <a:off x="1159047" y="6307838"/>
                <a:ext cx="43700" cy="611797"/>
              </a:xfrm>
              <a:custGeom>
                <a:avLst/>
                <a:gdLst>
                  <a:gd name="connsiteX0" fmla="*/ 26987 w 19050"/>
                  <a:gd name="connsiteY0" fmla="*/ 272225 h 266700"/>
                  <a:gd name="connsiteX1" fmla="*/ 14986 w 19050"/>
                  <a:gd name="connsiteY1" fmla="*/ 205454 h 266700"/>
                  <a:gd name="connsiteX2" fmla="*/ 8700 w 19050"/>
                  <a:gd name="connsiteY2" fmla="*/ 137255 h 266700"/>
                  <a:gd name="connsiteX3" fmla="*/ 7366 w 19050"/>
                  <a:gd name="connsiteY3" fmla="*/ 68675 h 266700"/>
                  <a:gd name="connsiteX4" fmla="*/ 10509 w 19050"/>
                  <a:gd name="connsiteY4" fmla="*/ 0 h 266700"/>
                  <a:gd name="connsiteX5" fmla="*/ 2984 w 19050"/>
                  <a:gd name="connsiteY5" fmla="*/ 68485 h 266700"/>
                  <a:gd name="connsiteX6" fmla="*/ 32 w 19050"/>
                  <a:gd name="connsiteY6" fmla="*/ 137446 h 266700"/>
                  <a:gd name="connsiteX7" fmla="*/ 2032 w 19050"/>
                  <a:gd name="connsiteY7" fmla="*/ 206597 h 266700"/>
                  <a:gd name="connsiteX8" fmla="*/ 10033 w 19050"/>
                  <a:gd name="connsiteY8" fmla="*/ 275939 h 266700"/>
                  <a:gd name="connsiteX9" fmla="*/ 26987 w 19050"/>
                  <a:gd name="connsiteY9" fmla="*/ 272225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50" h="266700">
                    <a:moveTo>
                      <a:pt x="26987" y="272225"/>
                    </a:moveTo>
                    <a:cubicBezTo>
                      <a:pt x="21654" y="250698"/>
                      <a:pt x="17939" y="227933"/>
                      <a:pt x="14986" y="205454"/>
                    </a:cubicBezTo>
                    <a:cubicBezTo>
                      <a:pt x="12033" y="182880"/>
                      <a:pt x="9938" y="160115"/>
                      <a:pt x="8700" y="137255"/>
                    </a:cubicBezTo>
                    <a:cubicBezTo>
                      <a:pt x="7652" y="114491"/>
                      <a:pt x="6890" y="91535"/>
                      <a:pt x="7366" y="68675"/>
                    </a:cubicBezTo>
                    <a:cubicBezTo>
                      <a:pt x="7557" y="45815"/>
                      <a:pt x="8890" y="22860"/>
                      <a:pt x="10509" y="0"/>
                    </a:cubicBezTo>
                    <a:cubicBezTo>
                      <a:pt x="7461" y="22765"/>
                      <a:pt x="4699" y="45530"/>
                      <a:pt x="2984" y="68485"/>
                    </a:cubicBezTo>
                    <a:cubicBezTo>
                      <a:pt x="1080" y="91440"/>
                      <a:pt x="317" y="114395"/>
                      <a:pt x="32" y="137446"/>
                    </a:cubicBezTo>
                    <a:cubicBezTo>
                      <a:pt x="-159" y="160496"/>
                      <a:pt x="508" y="183547"/>
                      <a:pt x="2032" y="206597"/>
                    </a:cubicBezTo>
                    <a:cubicBezTo>
                      <a:pt x="3651" y="229743"/>
                      <a:pt x="5842" y="252508"/>
                      <a:pt x="10033" y="275939"/>
                    </a:cubicBezTo>
                    <a:lnTo>
                      <a:pt x="26987" y="272225"/>
                    </a:lnTo>
                    <a:close/>
                  </a:path>
                </a:pathLst>
              </a:custGeom>
              <a:solidFill>
                <a:srgbClr val="018673"/>
              </a:solidFill>
              <a:ln w="9525" cap="flat">
                <a:noFill/>
                <a:prstDash val="solid"/>
                <a:miter/>
              </a:ln>
            </p:spPr>
            <p:txBody>
              <a:bodyPr rtlCol="0" anchor="ctr"/>
              <a:lstStyle/>
              <a:p>
                <a:endParaRPr lang="en-ID"/>
              </a:p>
            </p:txBody>
          </p:sp>
          <p:sp>
            <p:nvSpPr>
              <p:cNvPr id="38" name="Freeform: Shape 134">
                <a:extLst>
                  <a:ext uri="{FF2B5EF4-FFF2-40B4-BE49-F238E27FC236}">
                    <a16:creationId xmlns:a16="http://schemas.microsoft.com/office/drawing/2014/main" id="{8EC3372A-F012-BD4D-8A63-464A2FA92068}"/>
                  </a:ext>
                </a:extLst>
              </p:cNvPr>
              <p:cNvSpPr/>
              <p:nvPr/>
            </p:nvSpPr>
            <p:spPr>
              <a:xfrm>
                <a:off x="1435301" y="6298444"/>
                <a:ext cx="218499" cy="218499"/>
              </a:xfrm>
              <a:custGeom>
                <a:avLst/>
                <a:gdLst>
                  <a:gd name="connsiteX0" fmla="*/ 0 w 95250"/>
                  <a:gd name="connsiteY0" fmla="*/ 104585 h 95250"/>
                  <a:gd name="connsiteX1" fmla="*/ 96774 w 95250"/>
                  <a:gd name="connsiteY1" fmla="*/ 0 h 95250"/>
                  <a:gd name="connsiteX2" fmla="*/ 2762 w 95250"/>
                  <a:gd name="connsiteY2" fmla="*/ 103727 h 95250"/>
                </a:gdLst>
                <a:ahLst/>
                <a:cxnLst>
                  <a:cxn ang="0">
                    <a:pos x="connsiteX0" y="connsiteY0"/>
                  </a:cxn>
                  <a:cxn ang="0">
                    <a:pos x="connsiteX1" y="connsiteY1"/>
                  </a:cxn>
                  <a:cxn ang="0">
                    <a:pos x="connsiteX2" y="connsiteY2"/>
                  </a:cxn>
                </a:cxnLst>
                <a:rect l="l" t="t" r="r" b="b"/>
                <a:pathLst>
                  <a:path w="95250" h="95250">
                    <a:moveTo>
                      <a:pt x="0" y="104585"/>
                    </a:moveTo>
                    <a:cubicBezTo>
                      <a:pt x="0" y="104585"/>
                      <a:pt x="25146" y="13907"/>
                      <a:pt x="96774" y="0"/>
                    </a:cubicBezTo>
                    <a:cubicBezTo>
                      <a:pt x="96774" y="0"/>
                      <a:pt x="144780" y="84487"/>
                      <a:pt x="2762" y="103727"/>
                    </a:cubicBezTo>
                  </a:path>
                </a:pathLst>
              </a:custGeom>
              <a:solidFill>
                <a:srgbClr val="018673"/>
              </a:solidFill>
              <a:ln w="9525" cap="flat">
                <a:noFill/>
                <a:prstDash val="solid"/>
                <a:miter/>
              </a:ln>
            </p:spPr>
            <p:txBody>
              <a:bodyPr rtlCol="0" anchor="ctr"/>
              <a:lstStyle/>
              <a:p>
                <a:endParaRPr lang="en-ID"/>
              </a:p>
            </p:txBody>
          </p:sp>
          <p:sp>
            <p:nvSpPr>
              <p:cNvPr id="39" name="Freeform: Shape 135">
                <a:extLst>
                  <a:ext uri="{FF2B5EF4-FFF2-40B4-BE49-F238E27FC236}">
                    <a16:creationId xmlns:a16="http://schemas.microsoft.com/office/drawing/2014/main" id="{AB214A47-E348-3F43-AE92-85349FEB7B42}"/>
                  </a:ext>
                </a:extLst>
              </p:cNvPr>
              <p:cNvSpPr/>
              <p:nvPr/>
            </p:nvSpPr>
            <p:spPr>
              <a:xfrm>
                <a:off x="1246300" y="6056514"/>
                <a:ext cx="174799" cy="240349"/>
              </a:xfrm>
              <a:custGeom>
                <a:avLst/>
                <a:gdLst>
                  <a:gd name="connsiteX0" fmla="*/ 80963 w 76200"/>
                  <a:gd name="connsiteY0" fmla="*/ 106321 h 104775"/>
                  <a:gd name="connsiteX1" fmla="*/ 18955 w 76200"/>
                  <a:gd name="connsiteY1" fmla="*/ 307 h 104775"/>
                  <a:gd name="connsiteX2" fmla="*/ 80963 w 76200"/>
                  <a:gd name="connsiteY2" fmla="*/ 106321 h 104775"/>
                </a:gdLst>
                <a:ahLst/>
                <a:cxnLst>
                  <a:cxn ang="0">
                    <a:pos x="connsiteX0" y="connsiteY0"/>
                  </a:cxn>
                  <a:cxn ang="0">
                    <a:pos x="connsiteX1" y="connsiteY1"/>
                  </a:cxn>
                  <a:cxn ang="0">
                    <a:pos x="connsiteX2" y="connsiteY2"/>
                  </a:cxn>
                </a:cxnLst>
                <a:rect l="l" t="t" r="r" b="b"/>
                <a:pathLst>
                  <a:path w="76200" h="104775">
                    <a:moveTo>
                      <a:pt x="80963" y="106321"/>
                    </a:moveTo>
                    <a:cubicBezTo>
                      <a:pt x="80963" y="106321"/>
                      <a:pt x="56008" y="7070"/>
                      <a:pt x="18955" y="307"/>
                    </a:cubicBezTo>
                    <a:cubicBezTo>
                      <a:pt x="-18192" y="-6455"/>
                      <a:pt x="-2381" y="100606"/>
                      <a:pt x="80963" y="106321"/>
                    </a:cubicBezTo>
                    <a:close/>
                  </a:path>
                </a:pathLst>
              </a:custGeom>
              <a:solidFill>
                <a:srgbClr val="018673"/>
              </a:solidFill>
              <a:ln w="9525" cap="flat">
                <a:noFill/>
                <a:prstDash val="solid"/>
                <a:miter/>
              </a:ln>
            </p:spPr>
            <p:txBody>
              <a:bodyPr rtlCol="0" anchor="ctr"/>
              <a:lstStyle/>
              <a:p>
                <a:endParaRPr lang="en-ID"/>
              </a:p>
            </p:txBody>
          </p:sp>
          <p:sp>
            <p:nvSpPr>
              <p:cNvPr id="40" name="Freeform: Shape 136">
                <a:extLst>
                  <a:ext uri="{FF2B5EF4-FFF2-40B4-BE49-F238E27FC236}">
                    <a16:creationId xmlns:a16="http://schemas.microsoft.com/office/drawing/2014/main" id="{F55ABEEB-8284-C84E-9D52-59D420F953CD}"/>
                  </a:ext>
                </a:extLst>
              </p:cNvPr>
              <p:cNvSpPr/>
              <p:nvPr/>
            </p:nvSpPr>
            <p:spPr>
              <a:xfrm>
                <a:off x="1091954" y="6110971"/>
                <a:ext cx="109250" cy="284049"/>
              </a:xfrm>
              <a:custGeom>
                <a:avLst/>
                <a:gdLst>
                  <a:gd name="connsiteX0" fmla="*/ 42043 w 47625"/>
                  <a:gd name="connsiteY0" fmla="*/ 130016 h 123825"/>
                  <a:gd name="connsiteX1" fmla="*/ 31947 w 47625"/>
                  <a:gd name="connsiteY1" fmla="*/ 0 h 123825"/>
                  <a:gd name="connsiteX2" fmla="*/ 42043 w 47625"/>
                  <a:gd name="connsiteY2" fmla="*/ 130016 h 123825"/>
                </a:gdLst>
                <a:ahLst/>
                <a:cxnLst>
                  <a:cxn ang="0">
                    <a:pos x="connsiteX0" y="connsiteY0"/>
                  </a:cxn>
                  <a:cxn ang="0">
                    <a:pos x="connsiteX1" y="connsiteY1"/>
                  </a:cxn>
                  <a:cxn ang="0">
                    <a:pos x="connsiteX2" y="connsiteY2"/>
                  </a:cxn>
                </a:cxnLst>
                <a:rect l="l" t="t" r="r" b="b"/>
                <a:pathLst>
                  <a:path w="47625" h="123825">
                    <a:moveTo>
                      <a:pt x="42043" y="130016"/>
                    </a:moveTo>
                    <a:cubicBezTo>
                      <a:pt x="42043" y="130016"/>
                      <a:pt x="75095" y="34862"/>
                      <a:pt x="31947" y="0"/>
                    </a:cubicBezTo>
                    <a:cubicBezTo>
                      <a:pt x="31947" y="-95"/>
                      <a:pt x="-46254" y="56198"/>
                      <a:pt x="42043" y="130016"/>
                    </a:cubicBezTo>
                    <a:close/>
                  </a:path>
                </a:pathLst>
              </a:custGeom>
              <a:solidFill>
                <a:srgbClr val="018673"/>
              </a:solidFill>
              <a:ln w="9525" cap="flat">
                <a:noFill/>
                <a:prstDash val="solid"/>
                <a:miter/>
              </a:ln>
            </p:spPr>
            <p:txBody>
              <a:bodyPr rtlCol="0" anchor="ctr"/>
              <a:lstStyle/>
              <a:p>
                <a:endParaRPr lang="en-ID"/>
              </a:p>
            </p:txBody>
          </p:sp>
          <p:sp>
            <p:nvSpPr>
              <p:cNvPr id="41" name="Freeform: Shape 137">
                <a:extLst>
                  <a:ext uri="{FF2B5EF4-FFF2-40B4-BE49-F238E27FC236}">
                    <a16:creationId xmlns:a16="http://schemas.microsoft.com/office/drawing/2014/main" id="{DE856F60-C0E8-7149-8FF2-543B11D8233A}"/>
                  </a:ext>
                </a:extLst>
              </p:cNvPr>
              <p:cNvSpPr/>
              <p:nvPr/>
            </p:nvSpPr>
            <p:spPr>
              <a:xfrm>
                <a:off x="1013064" y="6453346"/>
                <a:ext cx="152949" cy="305899"/>
              </a:xfrm>
              <a:custGeom>
                <a:avLst/>
                <a:gdLst>
                  <a:gd name="connsiteX0" fmla="*/ 68909 w 66675"/>
                  <a:gd name="connsiteY0" fmla="*/ 134213 h 133350"/>
                  <a:gd name="connsiteX1" fmla="*/ 32904 w 66675"/>
                  <a:gd name="connsiteY1" fmla="*/ 6 h 133350"/>
                  <a:gd name="connsiteX2" fmla="*/ 68909 w 66675"/>
                  <a:gd name="connsiteY2" fmla="*/ 134213 h 133350"/>
                </a:gdLst>
                <a:ahLst/>
                <a:cxnLst>
                  <a:cxn ang="0">
                    <a:pos x="connsiteX0" y="connsiteY0"/>
                  </a:cxn>
                  <a:cxn ang="0">
                    <a:pos x="connsiteX1" y="connsiteY1"/>
                  </a:cxn>
                  <a:cxn ang="0">
                    <a:pos x="connsiteX2" y="connsiteY2"/>
                  </a:cxn>
                </a:cxnLst>
                <a:rect l="l" t="t" r="r" b="b"/>
                <a:pathLst>
                  <a:path w="66675" h="133350">
                    <a:moveTo>
                      <a:pt x="68909" y="134213"/>
                    </a:moveTo>
                    <a:cubicBezTo>
                      <a:pt x="68909" y="134213"/>
                      <a:pt x="75957" y="-1042"/>
                      <a:pt x="32904" y="6"/>
                    </a:cubicBezTo>
                    <a:cubicBezTo>
                      <a:pt x="-58250" y="2292"/>
                      <a:pt x="68909" y="134213"/>
                      <a:pt x="68909" y="134213"/>
                    </a:cubicBezTo>
                    <a:close/>
                  </a:path>
                </a:pathLst>
              </a:custGeom>
              <a:solidFill>
                <a:srgbClr val="018673"/>
              </a:solidFill>
              <a:ln w="9525" cap="flat">
                <a:noFill/>
                <a:prstDash val="solid"/>
                <a:miter/>
              </a:ln>
            </p:spPr>
            <p:txBody>
              <a:bodyPr rtlCol="0" anchor="ctr"/>
              <a:lstStyle/>
              <a:p>
                <a:endParaRPr lang="en-ID"/>
              </a:p>
            </p:txBody>
          </p:sp>
        </p:grpSp>
        <p:grpSp>
          <p:nvGrpSpPr>
            <p:cNvPr id="8" name="Group 188">
              <a:extLst>
                <a:ext uri="{FF2B5EF4-FFF2-40B4-BE49-F238E27FC236}">
                  <a16:creationId xmlns:a16="http://schemas.microsoft.com/office/drawing/2014/main" id="{55649368-160D-A646-8B5A-9300DC264D4A}"/>
                </a:ext>
              </a:extLst>
            </p:cNvPr>
            <p:cNvGrpSpPr/>
            <p:nvPr/>
          </p:nvGrpSpPr>
          <p:grpSpPr>
            <a:xfrm>
              <a:off x="3193342" y="5589777"/>
              <a:ext cx="393302" cy="1288440"/>
              <a:chOff x="3193342" y="5904102"/>
              <a:chExt cx="393302" cy="1288440"/>
            </a:xfrm>
          </p:grpSpPr>
          <p:sp>
            <p:nvSpPr>
              <p:cNvPr id="30" name="Freeform: Shape 145">
                <a:extLst>
                  <a:ext uri="{FF2B5EF4-FFF2-40B4-BE49-F238E27FC236}">
                    <a16:creationId xmlns:a16="http://schemas.microsoft.com/office/drawing/2014/main" id="{2FDB2A96-043B-DD47-BEDC-8DDF56732051}"/>
                  </a:ext>
                </a:extLst>
              </p:cNvPr>
              <p:cNvSpPr/>
              <p:nvPr/>
            </p:nvSpPr>
            <p:spPr>
              <a:xfrm>
                <a:off x="3232020" y="6095239"/>
                <a:ext cx="174799" cy="1092496"/>
              </a:xfrm>
              <a:custGeom>
                <a:avLst/>
                <a:gdLst>
                  <a:gd name="connsiteX0" fmla="*/ 50673 w 76200"/>
                  <a:gd name="connsiteY0" fmla="*/ 391096 h 476250"/>
                  <a:gd name="connsiteX1" fmla="*/ 18002 w 76200"/>
                  <a:gd name="connsiteY1" fmla="*/ 481679 h 476250"/>
                  <a:gd name="connsiteX2" fmla="*/ 0 w 76200"/>
                  <a:gd name="connsiteY2" fmla="*/ 481679 h 476250"/>
                  <a:gd name="connsiteX3" fmla="*/ 38290 w 76200"/>
                  <a:gd name="connsiteY3" fmla="*/ 387477 h 476250"/>
                  <a:gd name="connsiteX4" fmla="*/ 66484 w 76200"/>
                  <a:gd name="connsiteY4" fmla="*/ 260223 h 476250"/>
                  <a:gd name="connsiteX5" fmla="*/ 71152 w 76200"/>
                  <a:gd name="connsiteY5" fmla="*/ 129731 h 476250"/>
                  <a:gd name="connsiteX6" fmla="*/ 64675 w 76200"/>
                  <a:gd name="connsiteY6" fmla="*/ 64484 h 476250"/>
                  <a:gd name="connsiteX7" fmla="*/ 58960 w 76200"/>
                  <a:gd name="connsiteY7" fmla="*/ 32194 h 476250"/>
                  <a:gd name="connsiteX8" fmla="*/ 52483 w 76200"/>
                  <a:gd name="connsiteY8" fmla="*/ 0 h 476250"/>
                  <a:gd name="connsiteX9" fmla="*/ 60007 w 76200"/>
                  <a:gd name="connsiteY9" fmla="*/ 32004 h 476250"/>
                  <a:gd name="connsiteX10" fmla="*/ 66770 w 76200"/>
                  <a:gd name="connsiteY10" fmla="*/ 64198 h 476250"/>
                  <a:gd name="connsiteX11" fmla="*/ 75438 w 76200"/>
                  <a:gd name="connsiteY11" fmla="*/ 129445 h 476250"/>
                  <a:gd name="connsiteX12" fmla="*/ 75057 w 76200"/>
                  <a:gd name="connsiteY12" fmla="*/ 261175 h 476250"/>
                  <a:gd name="connsiteX13" fmla="*/ 50673 w 76200"/>
                  <a:gd name="connsiteY13" fmla="*/ 391096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200" h="476250">
                    <a:moveTo>
                      <a:pt x="50673" y="391096"/>
                    </a:moveTo>
                    <a:cubicBezTo>
                      <a:pt x="41815" y="421957"/>
                      <a:pt x="31337" y="452247"/>
                      <a:pt x="18002" y="481679"/>
                    </a:cubicBezTo>
                    <a:lnTo>
                      <a:pt x="0" y="481679"/>
                    </a:lnTo>
                    <a:cubicBezTo>
                      <a:pt x="15335" y="451675"/>
                      <a:pt x="28003" y="419767"/>
                      <a:pt x="38290" y="387477"/>
                    </a:cubicBezTo>
                    <a:cubicBezTo>
                      <a:pt x="51435" y="346043"/>
                      <a:pt x="61341" y="303467"/>
                      <a:pt x="66484" y="260223"/>
                    </a:cubicBezTo>
                    <a:cubicBezTo>
                      <a:pt x="71723" y="217075"/>
                      <a:pt x="74200" y="173260"/>
                      <a:pt x="71152" y="129731"/>
                    </a:cubicBezTo>
                    <a:cubicBezTo>
                      <a:pt x="70675" y="107823"/>
                      <a:pt x="67342" y="86201"/>
                      <a:pt x="64675" y="64484"/>
                    </a:cubicBezTo>
                    <a:cubicBezTo>
                      <a:pt x="63627" y="53530"/>
                      <a:pt x="61055" y="42958"/>
                      <a:pt x="58960" y="32194"/>
                    </a:cubicBezTo>
                    <a:lnTo>
                      <a:pt x="52483" y="0"/>
                    </a:lnTo>
                    <a:lnTo>
                      <a:pt x="60007" y="32004"/>
                    </a:lnTo>
                    <a:cubicBezTo>
                      <a:pt x="62389" y="42672"/>
                      <a:pt x="65437" y="53340"/>
                      <a:pt x="66770" y="64198"/>
                    </a:cubicBezTo>
                    <a:cubicBezTo>
                      <a:pt x="70199" y="85820"/>
                      <a:pt x="74200" y="107537"/>
                      <a:pt x="75438" y="129445"/>
                    </a:cubicBezTo>
                    <a:cubicBezTo>
                      <a:pt x="79915" y="173165"/>
                      <a:pt x="78962" y="217361"/>
                      <a:pt x="75057" y="261175"/>
                    </a:cubicBezTo>
                    <a:cubicBezTo>
                      <a:pt x="71152" y="304990"/>
                      <a:pt x="62579" y="348520"/>
                      <a:pt x="50673" y="391096"/>
                    </a:cubicBezTo>
                    <a:close/>
                  </a:path>
                </a:pathLst>
              </a:custGeom>
              <a:solidFill>
                <a:srgbClr val="018673"/>
              </a:solidFill>
              <a:ln w="9525" cap="flat">
                <a:noFill/>
                <a:prstDash val="solid"/>
                <a:miter/>
              </a:ln>
            </p:spPr>
            <p:txBody>
              <a:bodyPr rtlCol="0" anchor="ctr"/>
              <a:lstStyle/>
              <a:p>
                <a:endParaRPr lang="en-ID"/>
              </a:p>
            </p:txBody>
          </p:sp>
          <p:sp>
            <p:nvSpPr>
              <p:cNvPr id="31" name="Freeform: Shape 146">
                <a:extLst>
                  <a:ext uri="{FF2B5EF4-FFF2-40B4-BE49-F238E27FC236}">
                    <a16:creationId xmlns:a16="http://schemas.microsoft.com/office/drawing/2014/main" id="{1FC336C1-3B36-E148-942D-3784EBA42035}"/>
                  </a:ext>
                </a:extLst>
              </p:cNvPr>
              <p:cNvSpPr/>
              <p:nvPr/>
            </p:nvSpPr>
            <p:spPr>
              <a:xfrm>
                <a:off x="3321606" y="6493345"/>
                <a:ext cx="65550" cy="699197"/>
              </a:xfrm>
              <a:custGeom>
                <a:avLst/>
                <a:gdLst>
                  <a:gd name="connsiteX0" fmla="*/ 17717 w 28575"/>
                  <a:gd name="connsiteY0" fmla="*/ 308134 h 304800"/>
                  <a:gd name="connsiteX1" fmla="*/ 1333 w 28575"/>
                  <a:gd name="connsiteY1" fmla="*/ 308134 h 304800"/>
                  <a:gd name="connsiteX2" fmla="*/ 16383 w 28575"/>
                  <a:gd name="connsiteY2" fmla="*/ 252698 h 304800"/>
                  <a:gd name="connsiteX3" fmla="*/ 27908 w 28575"/>
                  <a:gd name="connsiteY3" fmla="*/ 168021 h 304800"/>
                  <a:gd name="connsiteX4" fmla="*/ 23908 w 28575"/>
                  <a:gd name="connsiteY4" fmla="*/ 82582 h 304800"/>
                  <a:gd name="connsiteX5" fmla="*/ 0 w 28575"/>
                  <a:gd name="connsiteY5" fmla="*/ 0 h 304800"/>
                  <a:gd name="connsiteX6" fmla="*/ 28099 w 28575"/>
                  <a:gd name="connsiteY6" fmla="*/ 81820 h 304800"/>
                  <a:gd name="connsiteX7" fmla="*/ 36481 w 28575"/>
                  <a:gd name="connsiteY7" fmla="*/ 168211 h 304800"/>
                  <a:gd name="connsiteX8" fmla="*/ 29051 w 28575"/>
                  <a:gd name="connsiteY8" fmla="*/ 254984 h 304800"/>
                  <a:gd name="connsiteX9" fmla="*/ 17717 w 28575"/>
                  <a:gd name="connsiteY9" fmla="*/ 30813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5" h="304800">
                    <a:moveTo>
                      <a:pt x="17717" y="308134"/>
                    </a:moveTo>
                    <a:lnTo>
                      <a:pt x="1333" y="308134"/>
                    </a:lnTo>
                    <a:cubicBezTo>
                      <a:pt x="7239" y="290036"/>
                      <a:pt x="12287" y="271367"/>
                      <a:pt x="16383" y="252698"/>
                    </a:cubicBezTo>
                    <a:cubicBezTo>
                      <a:pt x="22384" y="224885"/>
                      <a:pt x="26289" y="196501"/>
                      <a:pt x="27908" y="168021"/>
                    </a:cubicBezTo>
                    <a:cubicBezTo>
                      <a:pt x="29813" y="139541"/>
                      <a:pt x="27908" y="110871"/>
                      <a:pt x="23908" y="82582"/>
                    </a:cubicBezTo>
                    <a:cubicBezTo>
                      <a:pt x="19812" y="54197"/>
                      <a:pt x="11049" y="26670"/>
                      <a:pt x="0" y="0"/>
                    </a:cubicBezTo>
                    <a:cubicBezTo>
                      <a:pt x="12287" y="26098"/>
                      <a:pt x="22574" y="53340"/>
                      <a:pt x="28099" y="81820"/>
                    </a:cubicBezTo>
                    <a:cubicBezTo>
                      <a:pt x="33623" y="110204"/>
                      <a:pt x="36957" y="139160"/>
                      <a:pt x="36481" y="168211"/>
                    </a:cubicBezTo>
                    <a:cubicBezTo>
                      <a:pt x="36290" y="197263"/>
                      <a:pt x="33814" y="226219"/>
                      <a:pt x="29051" y="254984"/>
                    </a:cubicBezTo>
                    <a:cubicBezTo>
                      <a:pt x="26099" y="272891"/>
                      <a:pt x="22384" y="290608"/>
                      <a:pt x="17717" y="308134"/>
                    </a:cubicBezTo>
                    <a:close/>
                  </a:path>
                </a:pathLst>
              </a:custGeom>
              <a:solidFill>
                <a:srgbClr val="018673"/>
              </a:solidFill>
              <a:ln w="9525" cap="flat">
                <a:noFill/>
                <a:prstDash val="solid"/>
                <a:miter/>
              </a:ln>
            </p:spPr>
            <p:txBody>
              <a:bodyPr rtlCol="0" anchor="ctr"/>
              <a:lstStyle/>
              <a:p>
                <a:endParaRPr lang="en-ID"/>
              </a:p>
            </p:txBody>
          </p:sp>
          <p:sp>
            <p:nvSpPr>
              <p:cNvPr id="32" name="Freeform: Shape 147">
                <a:extLst>
                  <a:ext uri="{FF2B5EF4-FFF2-40B4-BE49-F238E27FC236}">
                    <a16:creationId xmlns:a16="http://schemas.microsoft.com/office/drawing/2014/main" id="{882EE14D-E6AF-C049-89D9-3BA0DCA31180}"/>
                  </a:ext>
                </a:extLst>
              </p:cNvPr>
              <p:cNvSpPr/>
              <p:nvPr/>
            </p:nvSpPr>
            <p:spPr>
              <a:xfrm>
                <a:off x="3193342" y="6276594"/>
                <a:ext cx="174799" cy="284049"/>
              </a:xfrm>
              <a:custGeom>
                <a:avLst/>
                <a:gdLst>
                  <a:gd name="connsiteX0" fmla="*/ 77535 w 76200"/>
                  <a:gd name="connsiteY0" fmla="*/ 130302 h 123825"/>
                  <a:gd name="connsiteX1" fmla="*/ 7907 w 76200"/>
                  <a:gd name="connsiteY1" fmla="*/ 0 h 123825"/>
                  <a:gd name="connsiteX2" fmla="*/ 11527 w 76200"/>
                  <a:gd name="connsiteY2" fmla="*/ 91726 h 123825"/>
                  <a:gd name="connsiteX3" fmla="*/ 77535 w 76200"/>
                  <a:gd name="connsiteY3" fmla="*/ 130302 h 123825"/>
                </a:gdLst>
                <a:ahLst/>
                <a:cxnLst>
                  <a:cxn ang="0">
                    <a:pos x="connsiteX0" y="connsiteY0"/>
                  </a:cxn>
                  <a:cxn ang="0">
                    <a:pos x="connsiteX1" y="connsiteY1"/>
                  </a:cxn>
                  <a:cxn ang="0">
                    <a:pos x="connsiteX2" y="connsiteY2"/>
                  </a:cxn>
                  <a:cxn ang="0">
                    <a:pos x="connsiteX3" y="connsiteY3"/>
                  </a:cxn>
                </a:cxnLst>
                <a:rect l="l" t="t" r="r" b="b"/>
                <a:pathLst>
                  <a:path w="76200" h="123825">
                    <a:moveTo>
                      <a:pt x="77535" y="130302"/>
                    </a:moveTo>
                    <a:cubicBezTo>
                      <a:pt x="77535" y="130302"/>
                      <a:pt x="47817" y="27813"/>
                      <a:pt x="7907" y="0"/>
                    </a:cubicBezTo>
                    <a:cubicBezTo>
                      <a:pt x="7907" y="0"/>
                      <a:pt x="-12095" y="42005"/>
                      <a:pt x="11527" y="91726"/>
                    </a:cubicBezTo>
                    <a:cubicBezTo>
                      <a:pt x="35149" y="141351"/>
                      <a:pt x="77535" y="130302"/>
                      <a:pt x="77535" y="130302"/>
                    </a:cubicBezTo>
                    <a:close/>
                  </a:path>
                </a:pathLst>
              </a:custGeom>
              <a:solidFill>
                <a:srgbClr val="018673"/>
              </a:solidFill>
              <a:ln w="9525" cap="flat">
                <a:noFill/>
                <a:prstDash val="solid"/>
                <a:miter/>
              </a:ln>
            </p:spPr>
            <p:txBody>
              <a:bodyPr rtlCol="0" anchor="ctr"/>
              <a:lstStyle/>
              <a:p>
                <a:endParaRPr lang="en-ID"/>
              </a:p>
            </p:txBody>
          </p:sp>
          <p:sp>
            <p:nvSpPr>
              <p:cNvPr id="33" name="Freeform: Shape 148">
                <a:extLst>
                  <a:ext uri="{FF2B5EF4-FFF2-40B4-BE49-F238E27FC236}">
                    <a16:creationId xmlns:a16="http://schemas.microsoft.com/office/drawing/2014/main" id="{287C94BF-B2F8-BA46-A84B-6BDBF5C343EB}"/>
                  </a:ext>
                </a:extLst>
              </p:cNvPr>
              <p:cNvSpPr/>
              <p:nvPr/>
            </p:nvSpPr>
            <p:spPr>
              <a:xfrm>
                <a:off x="3261520" y="5904102"/>
                <a:ext cx="131099" cy="305899"/>
              </a:xfrm>
              <a:custGeom>
                <a:avLst/>
                <a:gdLst>
                  <a:gd name="connsiteX0" fmla="*/ 52481 w 57150"/>
                  <a:gd name="connsiteY0" fmla="*/ 138282 h 133350"/>
                  <a:gd name="connsiteX1" fmla="*/ 2761 w 57150"/>
                  <a:gd name="connsiteY1" fmla="*/ 5598 h 133350"/>
                  <a:gd name="connsiteX2" fmla="*/ 52481 w 57150"/>
                  <a:gd name="connsiteY2" fmla="*/ 138282 h 133350"/>
                </a:gdLst>
                <a:ahLst/>
                <a:cxnLst>
                  <a:cxn ang="0">
                    <a:pos x="connsiteX0" y="connsiteY0"/>
                  </a:cxn>
                  <a:cxn ang="0">
                    <a:pos x="connsiteX1" y="connsiteY1"/>
                  </a:cxn>
                  <a:cxn ang="0">
                    <a:pos x="connsiteX2" y="connsiteY2"/>
                  </a:cxn>
                </a:cxnLst>
                <a:rect l="l" t="t" r="r" b="b"/>
                <a:pathLst>
                  <a:path w="57150" h="133350">
                    <a:moveTo>
                      <a:pt x="52481" y="138282"/>
                    </a:moveTo>
                    <a:cubicBezTo>
                      <a:pt x="52481" y="138282"/>
                      <a:pt x="-14194" y="35983"/>
                      <a:pt x="2761" y="5598"/>
                    </a:cubicBezTo>
                    <a:cubicBezTo>
                      <a:pt x="19620" y="-24691"/>
                      <a:pt x="97535" y="74845"/>
                      <a:pt x="52481" y="138282"/>
                    </a:cubicBezTo>
                    <a:close/>
                  </a:path>
                </a:pathLst>
              </a:custGeom>
              <a:solidFill>
                <a:srgbClr val="018673"/>
              </a:solidFill>
              <a:ln w="9525" cap="flat">
                <a:noFill/>
                <a:prstDash val="solid"/>
                <a:miter/>
              </a:ln>
            </p:spPr>
            <p:txBody>
              <a:bodyPr rtlCol="0" anchor="ctr"/>
              <a:lstStyle/>
              <a:p>
                <a:endParaRPr lang="en-ID"/>
              </a:p>
            </p:txBody>
          </p:sp>
          <p:sp>
            <p:nvSpPr>
              <p:cNvPr id="34" name="Freeform: Shape 149">
                <a:extLst>
                  <a:ext uri="{FF2B5EF4-FFF2-40B4-BE49-F238E27FC236}">
                    <a16:creationId xmlns:a16="http://schemas.microsoft.com/office/drawing/2014/main" id="{F108A022-7795-2C46-852A-14F9AFAAE56C}"/>
                  </a:ext>
                </a:extLst>
              </p:cNvPr>
              <p:cNvSpPr/>
              <p:nvPr/>
            </p:nvSpPr>
            <p:spPr>
              <a:xfrm>
                <a:off x="3433695" y="6488980"/>
                <a:ext cx="152949" cy="218499"/>
              </a:xfrm>
              <a:custGeom>
                <a:avLst/>
                <a:gdLst>
                  <a:gd name="connsiteX0" fmla="*/ 0 w 66675"/>
                  <a:gd name="connsiteY0" fmla="*/ 96581 h 95250"/>
                  <a:gd name="connsiteX1" fmla="*/ 60293 w 66675"/>
                  <a:gd name="connsiteY1" fmla="*/ 1046 h 95250"/>
                  <a:gd name="connsiteX2" fmla="*/ 0 w 66675"/>
                  <a:gd name="connsiteY2" fmla="*/ 96581 h 95250"/>
                </a:gdLst>
                <a:ahLst/>
                <a:cxnLst>
                  <a:cxn ang="0">
                    <a:pos x="connsiteX0" y="connsiteY0"/>
                  </a:cxn>
                  <a:cxn ang="0">
                    <a:pos x="connsiteX1" y="connsiteY1"/>
                  </a:cxn>
                  <a:cxn ang="0">
                    <a:pos x="connsiteX2" y="connsiteY2"/>
                  </a:cxn>
                </a:cxnLst>
                <a:rect l="l" t="t" r="r" b="b"/>
                <a:pathLst>
                  <a:path w="66675" h="95250">
                    <a:moveTo>
                      <a:pt x="0" y="96581"/>
                    </a:moveTo>
                    <a:cubicBezTo>
                      <a:pt x="0" y="96581"/>
                      <a:pt x="10573" y="-11718"/>
                      <a:pt x="60293" y="1046"/>
                    </a:cubicBezTo>
                    <a:cubicBezTo>
                      <a:pt x="110014" y="13809"/>
                      <a:pt x="0" y="96581"/>
                      <a:pt x="0" y="96581"/>
                    </a:cubicBezTo>
                    <a:close/>
                  </a:path>
                </a:pathLst>
              </a:custGeom>
              <a:solidFill>
                <a:srgbClr val="018673"/>
              </a:solidFill>
              <a:ln w="9525" cap="flat">
                <a:noFill/>
                <a:prstDash val="solid"/>
                <a:miter/>
              </a:ln>
            </p:spPr>
            <p:txBody>
              <a:bodyPr rtlCol="0" anchor="ctr"/>
              <a:lstStyle/>
              <a:p>
                <a:endParaRPr lang="en-ID"/>
              </a:p>
            </p:txBody>
          </p:sp>
        </p:grpSp>
        <p:grpSp>
          <p:nvGrpSpPr>
            <p:cNvPr id="9" name="Group 189">
              <a:extLst>
                <a:ext uri="{FF2B5EF4-FFF2-40B4-BE49-F238E27FC236}">
                  <a16:creationId xmlns:a16="http://schemas.microsoft.com/office/drawing/2014/main" id="{67312065-974A-E049-9436-616F3C214970}"/>
                </a:ext>
              </a:extLst>
            </p:cNvPr>
            <p:cNvGrpSpPr/>
            <p:nvPr/>
          </p:nvGrpSpPr>
          <p:grpSpPr>
            <a:xfrm>
              <a:off x="3730677" y="5167230"/>
              <a:ext cx="852931" cy="1753123"/>
              <a:chOff x="3606852" y="4821608"/>
              <a:chExt cx="1206448" cy="2479746"/>
            </a:xfrm>
          </p:grpSpPr>
          <p:sp>
            <p:nvSpPr>
              <p:cNvPr id="17" name="Freeform: Shape 150">
                <a:extLst>
                  <a:ext uri="{FF2B5EF4-FFF2-40B4-BE49-F238E27FC236}">
                    <a16:creationId xmlns:a16="http://schemas.microsoft.com/office/drawing/2014/main" id="{3D1AC03D-8796-4A40-A7FB-E2BCB639490D}"/>
                  </a:ext>
                </a:extLst>
              </p:cNvPr>
              <p:cNvSpPr/>
              <p:nvPr/>
            </p:nvSpPr>
            <p:spPr>
              <a:xfrm>
                <a:off x="4321894" y="6580307"/>
                <a:ext cx="262199" cy="721047"/>
              </a:xfrm>
              <a:custGeom>
                <a:avLst/>
                <a:gdLst>
                  <a:gd name="connsiteX0" fmla="*/ 24384 w 114300"/>
                  <a:gd name="connsiteY0" fmla="*/ 315373 h 314325"/>
                  <a:gd name="connsiteX1" fmla="*/ 75629 w 114300"/>
                  <a:gd name="connsiteY1" fmla="*/ 158687 h 314325"/>
                  <a:gd name="connsiteX2" fmla="*/ 117824 w 114300"/>
                  <a:gd name="connsiteY2" fmla="*/ 0 h 314325"/>
                  <a:gd name="connsiteX3" fmla="*/ 63151 w 114300"/>
                  <a:gd name="connsiteY3" fmla="*/ 154686 h 314325"/>
                  <a:gd name="connsiteX4" fmla="*/ 0 w 114300"/>
                  <a:gd name="connsiteY4" fmla="*/ 305562 h 314325"/>
                  <a:gd name="connsiteX5" fmla="*/ 24384 w 114300"/>
                  <a:gd name="connsiteY5" fmla="*/ 315373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314325">
                    <a:moveTo>
                      <a:pt x="24384" y="315373"/>
                    </a:moveTo>
                    <a:cubicBezTo>
                      <a:pt x="43434" y="263366"/>
                      <a:pt x="60103" y="211265"/>
                      <a:pt x="75629" y="158687"/>
                    </a:cubicBezTo>
                    <a:cubicBezTo>
                      <a:pt x="91154" y="106108"/>
                      <a:pt x="105156" y="53150"/>
                      <a:pt x="117824" y="0"/>
                    </a:cubicBezTo>
                    <a:cubicBezTo>
                      <a:pt x="100965" y="52102"/>
                      <a:pt x="82772" y="103632"/>
                      <a:pt x="63151" y="154686"/>
                    </a:cubicBezTo>
                    <a:cubicBezTo>
                      <a:pt x="43529" y="205645"/>
                      <a:pt x="22670" y="256318"/>
                      <a:pt x="0" y="305562"/>
                    </a:cubicBezTo>
                    <a:lnTo>
                      <a:pt x="24384" y="315373"/>
                    </a:lnTo>
                    <a:close/>
                  </a:path>
                </a:pathLst>
              </a:custGeom>
              <a:solidFill>
                <a:srgbClr val="018673"/>
              </a:solidFill>
              <a:ln w="9525" cap="flat">
                <a:noFill/>
                <a:prstDash val="solid"/>
                <a:miter/>
              </a:ln>
            </p:spPr>
            <p:txBody>
              <a:bodyPr rtlCol="0" anchor="ctr"/>
              <a:lstStyle/>
              <a:p>
                <a:endParaRPr lang="en-ID"/>
              </a:p>
            </p:txBody>
          </p:sp>
          <p:sp>
            <p:nvSpPr>
              <p:cNvPr id="18" name="Freeform: Shape 151">
                <a:extLst>
                  <a:ext uri="{FF2B5EF4-FFF2-40B4-BE49-F238E27FC236}">
                    <a16:creationId xmlns:a16="http://schemas.microsoft.com/office/drawing/2014/main" id="{0C02071C-627A-0D47-B1C3-8EED18E02FE4}"/>
                  </a:ext>
                </a:extLst>
              </p:cNvPr>
              <p:cNvSpPr/>
              <p:nvPr/>
            </p:nvSpPr>
            <p:spPr>
              <a:xfrm>
                <a:off x="3873098" y="5711554"/>
                <a:ext cx="174799" cy="917696"/>
              </a:xfrm>
              <a:custGeom>
                <a:avLst/>
                <a:gdLst>
                  <a:gd name="connsiteX0" fmla="*/ 84106 w 76200"/>
                  <a:gd name="connsiteY0" fmla="*/ 393764 h 400050"/>
                  <a:gd name="connsiteX1" fmla="*/ 70009 w 76200"/>
                  <a:gd name="connsiteY1" fmla="*/ 374428 h 400050"/>
                  <a:gd name="connsiteX2" fmla="*/ 57912 w 76200"/>
                  <a:gd name="connsiteY2" fmla="*/ 352330 h 400050"/>
                  <a:gd name="connsiteX3" fmla="*/ 39052 w 76200"/>
                  <a:gd name="connsiteY3" fmla="*/ 305086 h 400050"/>
                  <a:gd name="connsiteX4" fmla="*/ 15335 w 76200"/>
                  <a:gd name="connsiteY4" fmla="*/ 205454 h 400050"/>
                  <a:gd name="connsiteX5" fmla="*/ 13240 w 76200"/>
                  <a:gd name="connsiteY5" fmla="*/ 192786 h 400050"/>
                  <a:gd name="connsiteX6" fmla="*/ 11621 w 76200"/>
                  <a:gd name="connsiteY6" fmla="*/ 180023 h 400050"/>
                  <a:gd name="connsiteX7" fmla="*/ 8477 w 76200"/>
                  <a:gd name="connsiteY7" fmla="*/ 154496 h 400050"/>
                  <a:gd name="connsiteX8" fmla="*/ 4381 w 76200"/>
                  <a:gd name="connsiteY8" fmla="*/ 103156 h 400050"/>
                  <a:gd name="connsiteX9" fmla="*/ 2476 w 76200"/>
                  <a:gd name="connsiteY9" fmla="*/ 51626 h 400050"/>
                  <a:gd name="connsiteX10" fmla="*/ 2381 w 76200"/>
                  <a:gd name="connsiteY10" fmla="*/ 0 h 400050"/>
                  <a:gd name="connsiteX11" fmla="*/ 286 w 76200"/>
                  <a:gd name="connsiteY11" fmla="*/ 51626 h 400050"/>
                  <a:gd name="connsiteX12" fmla="*/ 0 w 76200"/>
                  <a:gd name="connsiteY12" fmla="*/ 103346 h 400050"/>
                  <a:gd name="connsiteX13" fmla="*/ 2000 w 76200"/>
                  <a:gd name="connsiteY13" fmla="*/ 155067 h 400050"/>
                  <a:gd name="connsiteX14" fmla="*/ 4096 w 76200"/>
                  <a:gd name="connsiteY14" fmla="*/ 180880 h 400050"/>
                  <a:gd name="connsiteX15" fmla="*/ 5143 w 76200"/>
                  <a:gd name="connsiteY15" fmla="*/ 193834 h 400050"/>
                  <a:gd name="connsiteX16" fmla="*/ 6763 w 76200"/>
                  <a:gd name="connsiteY16" fmla="*/ 206693 h 400050"/>
                  <a:gd name="connsiteX17" fmla="*/ 26575 w 76200"/>
                  <a:gd name="connsiteY17" fmla="*/ 308896 h 400050"/>
                  <a:gd name="connsiteX18" fmla="*/ 44005 w 76200"/>
                  <a:gd name="connsiteY18" fmla="*/ 358521 h 400050"/>
                  <a:gd name="connsiteX19" fmla="*/ 55817 w 76200"/>
                  <a:gd name="connsiteY19" fmla="*/ 382429 h 400050"/>
                  <a:gd name="connsiteX20" fmla="*/ 71438 w 76200"/>
                  <a:gd name="connsiteY20" fmla="*/ 405574 h 400050"/>
                  <a:gd name="connsiteX21" fmla="*/ 84106 w 76200"/>
                  <a:gd name="connsiteY21" fmla="*/ 39376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6200" h="400050">
                    <a:moveTo>
                      <a:pt x="84106" y="393764"/>
                    </a:moveTo>
                    <a:cubicBezTo>
                      <a:pt x="79343" y="388715"/>
                      <a:pt x="74295" y="381286"/>
                      <a:pt x="70009" y="374428"/>
                    </a:cubicBezTo>
                    <a:cubicBezTo>
                      <a:pt x="65627" y="367379"/>
                      <a:pt x="61817" y="359855"/>
                      <a:pt x="57912" y="352330"/>
                    </a:cubicBezTo>
                    <a:cubicBezTo>
                      <a:pt x="50768" y="336995"/>
                      <a:pt x="44291" y="321278"/>
                      <a:pt x="39052" y="305086"/>
                    </a:cubicBezTo>
                    <a:cubicBezTo>
                      <a:pt x="28480" y="272701"/>
                      <a:pt x="20479" y="239268"/>
                      <a:pt x="15335" y="205454"/>
                    </a:cubicBezTo>
                    <a:lnTo>
                      <a:pt x="13240" y="192786"/>
                    </a:lnTo>
                    <a:lnTo>
                      <a:pt x="11621" y="180023"/>
                    </a:lnTo>
                    <a:lnTo>
                      <a:pt x="8477" y="154496"/>
                    </a:lnTo>
                    <a:cubicBezTo>
                      <a:pt x="6953" y="137446"/>
                      <a:pt x="5525" y="120301"/>
                      <a:pt x="4381" y="103156"/>
                    </a:cubicBezTo>
                    <a:cubicBezTo>
                      <a:pt x="3810" y="86011"/>
                      <a:pt x="2858" y="68771"/>
                      <a:pt x="2476" y="51626"/>
                    </a:cubicBezTo>
                    <a:lnTo>
                      <a:pt x="2381" y="0"/>
                    </a:lnTo>
                    <a:lnTo>
                      <a:pt x="286" y="51626"/>
                    </a:lnTo>
                    <a:cubicBezTo>
                      <a:pt x="-95" y="68866"/>
                      <a:pt x="95" y="86106"/>
                      <a:pt x="0" y="103346"/>
                    </a:cubicBezTo>
                    <a:cubicBezTo>
                      <a:pt x="476" y="120587"/>
                      <a:pt x="1143" y="137827"/>
                      <a:pt x="2000" y="155067"/>
                    </a:cubicBezTo>
                    <a:lnTo>
                      <a:pt x="4096" y="180880"/>
                    </a:lnTo>
                    <a:lnTo>
                      <a:pt x="5143" y="193834"/>
                    </a:lnTo>
                    <a:lnTo>
                      <a:pt x="6763" y="206693"/>
                    </a:lnTo>
                    <a:cubicBezTo>
                      <a:pt x="10477" y="241078"/>
                      <a:pt x="17145" y="275272"/>
                      <a:pt x="26575" y="308896"/>
                    </a:cubicBezTo>
                    <a:cubicBezTo>
                      <a:pt x="31147" y="325755"/>
                      <a:pt x="37243" y="342233"/>
                      <a:pt x="44005" y="358521"/>
                    </a:cubicBezTo>
                    <a:cubicBezTo>
                      <a:pt x="47720" y="366522"/>
                      <a:pt x="51435" y="374618"/>
                      <a:pt x="55817" y="382429"/>
                    </a:cubicBezTo>
                    <a:cubicBezTo>
                      <a:pt x="60388" y="390335"/>
                      <a:pt x="64579" y="397669"/>
                      <a:pt x="71438" y="405574"/>
                    </a:cubicBezTo>
                    <a:lnTo>
                      <a:pt x="84106" y="393764"/>
                    </a:lnTo>
                    <a:close/>
                  </a:path>
                </a:pathLst>
              </a:custGeom>
              <a:solidFill>
                <a:srgbClr val="018673"/>
              </a:solidFill>
              <a:ln w="9525" cap="flat">
                <a:noFill/>
                <a:prstDash val="solid"/>
                <a:miter/>
              </a:ln>
            </p:spPr>
            <p:txBody>
              <a:bodyPr rtlCol="0" anchor="ctr"/>
              <a:lstStyle/>
              <a:p>
                <a:endParaRPr lang="en-ID"/>
              </a:p>
            </p:txBody>
          </p:sp>
          <p:sp>
            <p:nvSpPr>
              <p:cNvPr id="19" name="Freeform: Shape 152">
                <a:extLst>
                  <a:ext uri="{FF2B5EF4-FFF2-40B4-BE49-F238E27FC236}">
                    <a16:creationId xmlns:a16="http://schemas.microsoft.com/office/drawing/2014/main" id="{70E27FC7-89D3-4845-A915-B4AE10BE4DB1}"/>
                  </a:ext>
                </a:extLst>
              </p:cNvPr>
              <p:cNvSpPr/>
              <p:nvPr/>
            </p:nvSpPr>
            <p:spPr>
              <a:xfrm>
                <a:off x="3989183" y="5333114"/>
                <a:ext cx="524398" cy="1900942"/>
              </a:xfrm>
              <a:custGeom>
                <a:avLst/>
                <a:gdLst>
                  <a:gd name="connsiteX0" fmla="*/ 18356 w 228600"/>
                  <a:gd name="connsiteY0" fmla="*/ 827627 h 828675"/>
                  <a:gd name="connsiteX1" fmla="*/ 25881 w 228600"/>
                  <a:gd name="connsiteY1" fmla="*/ 612267 h 828675"/>
                  <a:gd name="connsiteX2" fmla="*/ 66457 w 228600"/>
                  <a:gd name="connsiteY2" fmla="*/ 399479 h 828675"/>
                  <a:gd name="connsiteX3" fmla="*/ 137037 w 228600"/>
                  <a:gd name="connsiteY3" fmla="*/ 194024 h 828675"/>
                  <a:gd name="connsiteX4" fmla="*/ 147705 w 228600"/>
                  <a:gd name="connsiteY4" fmla="*/ 168974 h 828675"/>
                  <a:gd name="connsiteX5" fmla="*/ 153039 w 228600"/>
                  <a:gd name="connsiteY5" fmla="*/ 156401 h 828675"/>
                  <a:gd name="connsiteX6" fmla="*/ 159040 w 228600"/>
                  <a:gd name="connsiteY6" fmla="*/ 144209 h 828675"/>
                  <a:gd name="connsiteX7" fmla="*/ 183138 w 228600"/>
                  <a:gd name="connsiteY7" fmla="*/ 95345 h 828675"/>
                  <a:gd name="connsiteX8" fmla="*/ 209142 w 228600"/>
                  <a:gd name="connsiteY8" fmla="*/ 47434 h 828675"/>
                  <a:gd name="connsiteX9" fmla="*/ 236193 w 228600"/>
                  <a:gd name="connsiteY9" fmla="*/ 0 h 828675"/>
                  <a:gd name="connsiteX10" fmla="*/ 208189 w 228600"/>
                  <a:gd name="connsiteY10" fmla="*/ 46958 h 828675"/>
                  <a:gd name="connsiteX11" fmla="*/ 181233 w 228600"/>
                  <a:gd name="connsiteY11" fmla="*/ 94488 h 828675"/>
                  <a:gd name="connsiteX12" fmla="*/ 156087 w 228600"/>
                  <a:gd name="connsiteY12" fmla="*/ 142970 h 828675"/>
                  <a:gd name="connsiteX13" fmla="*/ 149801 w 228600"/>
                  <a:gd name="connsiteY13" fmla="*/ 155067 h 828675"/>
                  <a:gd name="connsiteX14" fmla="*/ 144181 w 228600"/>
                  <a:gd name="connsiteY14" fmla="*/ 167545 h 828675"/>
                  <a:gd name="connsiteX15" fmla="*/ 133037 w 228600"/>
                  <a:gd name="connsiteY15" fmla="*/ 192500 h 828675"/>
                  <a:gd name="connsiteX16" fmla="*/ 58075 w 228600"/>
                  <a:gd name="connsiteY16" fmla="*/ 397383 h 828675"/>
                  <a:gd name="connsiteX17" fmla="*/ 12927 w 228600"/>
                  <a:gd name="connsiteY17" fmla="*/ 610838 h 828675"/>
                  <a:gd name="connsiteX18" fmla="*/ 1020 w 228600"/>
                  <a:gd name="connsiteY18" fmla="*/ 829247 h 828675"/>
                  <a:gd name="connsiteX19" fmla="*/ 18356 w 228600"/>
                  <a:gd name="connsiteY19" fmla="*/ 827627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600" h="828675">
                    <a:moveTo>
                      <a:pt x="18356" y="827627"/>
                    </a:moveTo>
                    <a:cubicBezTo>
                      <a:pt x="13689" y="756476"/>
                      <a:pt x="17594" y="683800"/>
                      <a:pt x="25881" y="612267"/>
                    </a:cubicBezTo>
                    <a:cubicBezTo>
                      <a:pt x="34453" y="540639"/>
                      <a:pt x="47407" y="469297"/>
                      <a:pt x="66457" y="399479"/>
                    </a:cubicBezTo>
                    <a:cubicBezTo>
                      <a:pt x="85317" y="329660"/>
                      <a:pt x="107891" y="260604"/>
                      <a:pt x="137037" y="194024"/>
                    </a:cubicBezTo>
                    <a:lnTo>
                      <a:pt x="147705" y="168974"/>
                    </a:lnTo>
                    <a:lnTo>
                      <a:pt x="153039" y="156401"/>
                    </a:lnTo>
                    <a:lnTo>
                      <a:pt x="159040" y="144209"/>
                    </a:lnTo>
                    <a:lnTo>
                      <a:pt x="183138" y="95345"/>
                    </a:lnTo>
                    <a:cubicBezTo>
                      <a:pt x="190758" y="78772"/>
                      <a:pt x="200283" y="63246"/>
                      <a:pt x="209142" y="47434"/>
                    </a:cubicBezTo>
                    <a:lnTo>
                      <a:pt x="236193" y="0"/>
                    </a:lnTo>
                    <a:lnTo>
                      <a:pt x="208189" y="46958"/>
                    </a:lnTo>
                    <a:cubicBezTo>
                      <a:pt x="198950" y="62675"/>
                      <a:pt x="189139" y="78105"/>
                      <a:pt x="181233" y="94488"/>
                    </a:cubicBezTo>
                    <a:lnTo>
                      <a:pt x="156087" y="142970"/>
                    </a:lnTo>
                    <a:lnTo>
                      <a:pt x="149801" y="155067"/>
                    </a:lnTo>
                    <a:lnTo>
                      <a:pt x="144181" y="167545"/>
                    </a:lnTo>
                    <a:lnTo>
                      <a:pt x="133037" y="192500"/>
                    </a:lnTo>
                    <a:cubicBezTo>
                      <a:pt x="102462" y="258699"/>
                      <a:pt x="78459" y="327565"/>
                      <a:pt x="58075" y="397383"/>
                    </a:cubicBezTo>
                    <a:cubicBezTo>
                      <a:pt x="37501" y="467201"/>
                      <a:pt x="23023" y="538734"/>
                      <a:pt x="12927" y="610838"/>
                    </a:cubicBezTo>
                    <a:cubicBezTo>
                      <a:pt x="3116" y="683038"/>
                      <a:pt x="-2409" y="755618"/>
                      <a:pt x="1020" y="829247"/>
                    </a:cubicBezTo>
                    <a:lnTo>
                      <a:pt x="18356" y="827627"/>
                    </a:lnTo>
                    <a:close/>
                  </a:path>
                </a:pathLst>
              </a:custGeom>
              <a:solidFill>
                <a:srgbClr val="018673"/>
              </a:solidFill>
              <a:ln w="9525" cap="flat">
                <a:noFill/>
                <a:prstDash val="solid"/>
                <a:miter/>
              </a:ln>
            </p:spPr>
            <p:txBody>
              <a:bodyPr rtlCol="0" anchor="ctr"/>
              <a:lstStyle/>
              <a:p>
                <a:endParaRPr lang="en-ID"/>
              </a:p>
            </p:txBody>
          </p:sp>
          <p:sp>
            <p:nvSpPr>
              <p:cNvPr id="20" name="Freeform: Shape 153">
                <a:extLst>
                  <a:ext uri="{FF2B5EF4-FFF2-40B4-BE49-F238E27FC236}">
                    <a16:creationId xmlns:a16="http://schemas.microsoft.com/office/drawing/2014/main" id="{78C83ADA-0357-F245-BDE7-E67ABABE9D0F}"/>
                  </a:ext>
                </a:extLst>
              </p:cNvPr>
              <p:cNvSpPr/>
              <p:nvPr/>
            </p:nvSpPr>
            <p:spPr>
              <a:xfrm>
                <a:off x="4192980" y="5899473"/>
                <a:ext cx="458848" cy="218499"/>
              </a:xfrm>
              <a:custGeom>
                <a:avLst/>
                <a:gdLst>
                  <a:gd name="connsiteX0" fmla="*/ 0 w 200025"/>
                  <a:gd name="connsiteY0" fmla="*/ 69910 h 95250"/>
                  <a:gd name="connsiteX1" fmla="*/ 200882 w 200025"/>
                  <a:gd name="connsiteY1" fmla="*/ 6473 h 95250"/>
                  <a:gd name="connsiteX2" fmla="*/ 0 w 200025"/>
                  <a:gd name="connsiteY2" fmla="*/ 69910 h 95250"/>
                </a:gdLst>
                <a:ahLst/>
                <a:cxnLst>
                  <a:cxn ang="0">
                    <a:pos x="connsiteX0" y="connsiteY0"/>
                  </a:cxn>
                  <a:cxn ang="0">
                    <a:pos x="connsiteX1" y="connsiteY1"/>
                  </a:cxn>
                  <a:cxn ang="0">
                    <a:pos x="connsiteX2" y="connsiteY2"/>
                  </a:cxn>
                </a:cxnLst>
                <a:rect l="l" t="t" r="r" b="b"/>
                <a:pathLst>
                  <a:path w="200025" h="95250">
                    <a:moveTo>
                      <a:pt x="0" y="69910"/>
                    </a:moveTo>
                    <a:cubicBezTo>
                      <a:pt x="0" y="69910"/>
                      <a:pt x="41053" y="-25245"/>
                      <a:pt x="200882" y="6473"/>
                    </a:cubicBezTo>
                    <a:cubicBezTo>
                      <a:pt x="200882" y="6473"/>
                      <a:pt x="158782" y="156587"/>
                      <a:pt x="0" y="69910"/>
                    </a:cubicBezTo>
                    <a:close/>
                  </a:path>
                </a:pathLst>
              </a:custGeom>
              <a:solidFill>
                <a:srgbClr val="018673"/>
              </a:solidFill>
              <a:ln w="9525" cap="flat">
                <a:noFill/>
                <a:prstDash val="solid"/>
                <a:miter/>
              </a:ln>
            </p:spPr>
            <p:txBody>
              <a:bodyPr rtlCol="0" anchor="ctr"/>
              <a:lstStyle/>
              <a:p>
                <a:endParaRPr lang="en-ID"/>
              </a:p>
            </p:txBody>
          </p:sp>
          <p:sp>
            <p:nvSpPr>
              <p:cNvPr id="21" name="Freeform: Shape 154">
                <a:extLst>
                  <a:ext uri="{FF2B5EF4-FFF2-40B4-BE49-F238E27FC236}">
                    <a16:creationId xmlns:a16="http://schemas.microsoft.com/office/drawing/2014/main" id="{FBFE151E-D4D5-D749-A5CA-656E34EE7469}"/>
                  </a:ext>
                </a:extLst>
              </p:cNvPr>
              <p:cNvSpPr/>
              <p:nvPr/>
            </p:nvSpPr>
            <p:spPr>
              <a:xfrm>
                <a:off x="4309440" y="4821608"/>
                <a:ext cx="218499" cy="546248"/>
              </a:xfrm>
              <a:custGeom>
                <a:avLst/>
                <a:gdLst>
                  <a:gd name="connsiteX0" fmla="*/ 0 w 95250"/>
                  <a:gd name="connsiteY0" fmla="*/ 0 h 238125"/>
                  <a:gd name="connsiteX1" fmla="*/ 87821 w 95250"/>
                  <a:gd name="connsiteY1" fmla="*/ 242411 h 238125"/>
                  <a:gd name="connsiteX2" fmla="*/ 0 w 95250"/>
                  <a:gd name="connsiteY2" fmla="*/ 0 h 238125"/>
                </a:gdLst>
                <a:ahLst/>
                <a:cxnLst>
                  <a:cxn ang="0">
                    <a:pos x="connsiteX0" y="connsiteY0"/>
                  </a:cxn>
                  <a:cxn ang="0">
                    <a:pos x="connsiteX1" y="connsiteY1"/>
                  </a:cxn>
                  <a:cxn ang="0">
                    <a:pos x="connsiteX2" y="connsiteY2"/>
                  </a:cxn>
                </a:cxnLst>
                <a:rect l="l" t="t" r="r" b="b"/>
                <a:pathLst>
                  <a:path w="95250" h="238125">
                    <a:moveTo>
                      <a:pt x="0" y="0"/>
                    </a:moveTo>
                    <a:cubicBezTo>
                      <a:pt x="0" y="0"/>
                      <a:pt x="139636" y="80105"/>
                      <a:pt x="87821" y="242411"/>
                    </a:cubicBezTo>
                    <a:cubicBezTo>
                      <a:pt x="87821" y="242411"/>
                      <a:pt x="1429" y="260794"/>
                      <a:pt x="0" y="0"/>
                    </a:cubicBezTo>
                    <a:close/>
                  </a:path>
                </a:pathLst>
              </a:custGeom>
              <a:solidFill>
                <a:srgbClr val="018673"/>
              </a:solidFill>
              <a:ln w="9525" cap="flat">
                <a:noFill/>
                <a:prstDash val="solid"/>
                <a:miter/>
              </a:ln>
            </p:spPr>
            <p:txBody>
              <a:bodyPr rtlCol="0" anchor="ctr"/>
              <a:lstStyle/>
              <a:p>
                <a:endParaRPr lang="en-ID"/>
              </a:p>
            </p:txBody>
          </p:sp>
          <p:sp>
            <p:nvSpPr>
              <p:cNvPr id="22" name="Freeform: Shape 155">
                <a:extLst>
                  <a:ext uri="{FF2B5EF4-FFF2-40B4-BE49-F238E27FC236}">
                    <a16:creationId xmlns:a16="http://schemas.microsoft.com/office/drawing/2014/main" id="{08A482C7-14EA-7348-8E4F-31211EA18015}"/>
                  </a:ext>
                </a:extLst>
              </p:cNvPr>
              <p:cNvSpPr/>
              <p:nvPr/>
            </p:nvSpPr>
            <p:spPr>
              <a:xfrm>
                <a:off x="4502641" y="5114615"/>
                <a:ext cx="152949" cy="262199"/>
              </a:xfrm>
              <a:custGeom>
                <a:avLst/>
                <a:gdLst>
                  <a:gd name="connsiteX0" fmla="*/ 70274 w 66675"/>
                  <a:gd name="connsiteY0" fmla="*/ 0 h 114300"/>
                  <a:gd name="connsiteX1" fmla="*/ 1122 w 66675"/>
                  <a:gd name="connsiteY1" fmla="*/ 114871 h 114300"/>
                  <a:gd name="connsiteX2" fmla="*/ 70274 w 66675"/>
                  <a:gd name="connsiteY2" fmla="*/ 0 h 114300"/>
                </a:gdLst>
                <a:ahLst/>
                <a:cxnLst>
                  <a:cxn ang="0">
                    <a:pos x="connsiteX0" y="connsiteY0"/>
                  </a:cxn>
                  <a:cxn ang="0">
                    <a:pos x="connsiteX1" y="connsiteY1"/>
                  </a:cxn>
                  <a:cxn ang="0">
                    <a:pos x="connsiteX2" y="connsiteY2"/>
                  </a:cxn>
                </a:cxnLst>
                <a:rect l="l" t="t" r="r" b="b"/>
                <a:pathLst>
                  <a:path w="66675" h="114300">
                    <a:moveTo>
                      <a:pt x="70274" y="0"/>
                    </a:moveTo>
                    <a:cubicBezTo>
                      <a:pt x="70274" y="0"/>
                      <a:pt x="86085" y="84582"/>
                      <a:pt x="1122" y="114871"/>
                    </a:cubicBezTo>
                    <a:cubicBezTo>
                      <a:pt x="1217" y="114967"/>
                      <a:pt x="-14689" y="35243"/>
                      <a:pt x="70274" y="0"/>
                    </a:cubicBezTo>
                    <a:close/>
                  </a:path>
                </a:pathLst>
              </a:custGeom>
              <a:solidFill>
                <a:srgbClr val="018673"/>
              </a:solidFill>
              <a:ln w="9525" cap="flat">
                <a:noFill/>
                <a:prstDash val="solid"/>
                <a:miter/>
              </a:ln>
            </p:spPr>
            <p:txBody>
              <a:bodyPr rtlCol="0" anchor="ctr"/>
              <a:lstStyle/>
              <a:p>
                <a:endParaRPr lang="en-ID"/>
              </a:p>
            </p:txBody>
          </p:sp>
          <p:sp>
            <p:nvSpPr>
              <p:cNvPr id="23" name="Freeform: Shape 156">
                <a:extLst>
                  <a:ext uri="{FF2B5EF4-FFF2-40B4-BE49-F238E27FC236}">
                    <a16:creationId xmlns:a16="http://schemas.microsoft.com/office/drawing/2014/main" id="{52E387A4-55D6-1A49-BD3F-1735D943E48A}"/>
                  </a:ext>
                </a:extLst>
              </p:cNvPr>
              <p:cNvSpPr/>
              <p:nvPr/>
            </p:nvSpPr>
            <p:spPr>
              <a:xfrm>
                <a:off x="4208827" y="5237630"/>
                <a:ext cx="152949" cy="415148"/>
              </a:xfrm>
              <a:custGeom>
                <a:avLst/>
                <a:gdLst>
                  <a:gd name="connsiteX0" fmla="*/ 15095 w 66675"/>
                  <a:gd name="connsiteY0" fmla="*/ 0 h 180975"/>
                  <a:gd name="connsiteX1" fmla="*/ 61577 w 66675"/>
                  <a:gd name="connsiteY1" fmla="*/ 189262 h 180975"/>
                  <a:gd name="connsiteX2" fmla="*/ 15095 w 66675"/>
                  <a:gd name="connsiteY2" fmla="*/ 0 h 180975"/>
                </a:gdLst>
                <a:ahLst/>
                <a:cxnLst>
                  <a:cxn ang="0">
                    <a:pos x="connsiteX0" y="connsiteY0"/>
                  </a:cxn>
                  <a:cxn ang="0">
                    <a:pos x="connsiteX1" y="connsiteY1"/>
                  </a:cxn>
                  <a:cxn ang="0">
                    <a:pos x="connsiteX2" y="connsiteY2"/>
                  </a:cxn>
                </a:cxnLst>
                <a:rect l="l" t="t" r="r" b="b"/>
                <a:pathLst>
                  <a:path w="66675" h="180975">
                    <a:moveTo>
                      <a:pt x="15095" y="0"/>
                    </a:moveTo>
                    <a:cubicBezTo>
                      <a:pt x="15095" y="0"/>
                      <a:pt x="106916" y="43339"/>
                      <a:pt x="61577" y="189262"/>
                    </a:cubicBezTo>
                    <a:cubicBezTo>
                      <a:pt x="61482" y="189262"/>
                      <a:pt x="-36721" y="160782"/>
                      <a:pt x="15095" y="0"/>
                    </a:cubicBezTo>
                    <a:close/>
                  </a:path>
                </a:pathLst>
              </a:custGeom>
              <a:solidFill>
                <a:srgbClr val="018673"/>
              </a:solidFill>
              <a:ln w="9525" cap="flat">
                <a:noFill/>
                <a:prstDash val="solid"/>
                <a:miter/>
              </a:ln>
            </p:spPr>
            <p:txBody>
              <a:bodyPr rtlCol="0" anchor="ctr"/>
              <a:lstStyle/>
              <a:p>
                <a:endParaRPr lang="en-ID"/>
              </a:p>
            </p:txBody>
          </p:sp>
          <p:sp>
            <p:nvSpPr>
              <p:cNvPr id="24" name="Freeform: Shape 157">
                <a:extLst>
                  <a:ext uri="{FF2B5EF4-FFF2-40B4-BE49-F238E27FC236}">
                    <a16:creationId xmlns:a16="http://schemas.microsoft.com/office/drawing/2014/main" id="{E48E2D42-B29C-9C49-AA63-DB382A4DCBB7}"/>
                  </a:ext>
                </a:extLst>
              </p:cNvPr>
              <p:cNvSpPr/>
              <p:nvPr/>
            </p:nvSpPr>
            <p:spPr>
              <a:xfrm>
                <a:off x="3873313" y="5408241"/>
                <a:ext cx="240349" cy="415148"/>
              </a:xfrm>
              <a:custGeom>
                <a:avLst/>
                <a:gdLst>
                  <a:gd name="connsiteX0" fmla="*/ 1 w 104775"/>
                  <a:gd name="connsiteY0" fmla="*/ 183182 h 180975"/>
                  <a:gd name="connsiteX1" fmla="*/ 86392 w 104775"/>
                  <a:gd name="connsiteY1" fmla="*/ 207 h 180975"/>
                  <a:gd name="connsiteX2" fmla="*/ 1 w 104775"/>
                  <a:gd name="connsiteY2" fmla="*/ 183182 h 180975"/>
                </a:gdLst>
                <a:ahLst/>
                <a:cxnLst>
                  <a:cxn ang="0">
                    <a:pos x="connsiteX0" y="connsiteY0"/>
                  </a:cxn>
                  <a:cxn ang="0">
                    <a:pos x="connsiteX1" y="connsiteY1"/>
                  </a:cxn>
                  <a:cxn ang="0">
                    <a:pos x="connsiteX2" y="connsiteY2"/>
                  </a:cxn>
                </a:cxnLst>
                <a:rect l="l" t="t" r="r" b="b"/>
                <a:pathLst>
                  <a:path w="104775" h="180975">
                    <a:moveTo>
                      <a:pt x="1" y="183182"/>
                    </a:moveTo>
                    <a:cubicBezTo>
                      <a:pt x="1" y="183182"/>
                      <a:pt x="-1047" y="-7128"/>
                      <a:pt x="86392" y="207"/>
                    </a:cubicBezTo>
                    <a:cubicBezTo>
                      <a:pt x="173832" y="7636"/>
                      <a:pt x="1" y="183182"/>
                      <a:pt x="1" y="183182"/>
                    </a:cubicBezTo>
                    <a:close/>
                  </a:path>
                </a:pathLst>
              </a:custGeom>
              <a:solidFill>
                <a:srgbClr val="018673"/>
              </a:solidFill>
              <a:ln w="9525" cap="flat">
                <a:noFill/>
                <a:prstDash val="solid"/>
                <a:miter/>
              </a:ln>
            </p:spPr>
            <p:txBody>
              <a:bodyPr rtlCol="0" anchor="ctr"/>
              <a:lstStyle/>
              <a:p>
                <a:endParaRPr lang="en-ID"/>
              </a:p>
            </p:txBody>
          </p:sp>
          <p:sp>
            <p:nvSpPr>
              <p:cNvPr id="25" name="Freeform: Shape 158">
                <a:extLst>
                  <a:ext uri="{FF2B5EF4-FFF2-40B4-BE49-F238E27FC236}">
                    <a16:creationId xmlns:a16="http://schemas.microsoft.com/office/drawing/2014/main" id="{568D5E0F-341A-3549-B3A4-3BC985FD22F6}"/>
                  </a:ext>
                </a:extLst>
              </p:cNvPr>
              <p:cNvSpPr/>
              <p:nvPr/>
            </p:nvSpPr>
            <p:spPr>
              <a:xfrm>
                <a:off x="3606852" y="5870385"/>
                <a:ext cx="284049" cy="349599"/>
              </a:xfrm>
              <a:custGeom>
                <a:avLst/>
                <a:gdLst>
                  <a:gd name="connsiteX0" fmla="*/ 129780 w 123825"/>
                  <a:gd name="connsiteY0" fmla="*/ 156027 h 152400"/>
                  <a:gd name="connsiteX1" fmla="*/ 20719 w 123825"/>
                  <a:gd name="connsiteY1" fmla="*/ 579 h 152400"/>
                  <a:gd name="connsiteX2" fmla="*/ 129780 w 123825"/>
                  <a:gd name="connsiteY2" fmla="*/ 156027 h 152400"/>
                </a:gdLst>
                <a:ahLst/>
                <a:cxnLst>
                  <a:cxn ang="0">
                    <a:pos x="connsiteX0" y="connsiteY0"/>
                  </a:cxn>
                  <a:cxn ang="0">
                    <a:pos x="connsiteX1" y="connsiteY1"/>
                  </a:cxn>
                  <a:cxn ang="0">
                    <a:pos x="connsiteX2" y="connsiteY2"/>
                  </a:cxn>
                </a:cxnLst>
                <a:rect l="l" t="t" r="r" b="b"/>
                <a:pathLst>
                  <a:path w="123825" h="152400">
                    <a:moveTo>
                      <a:pt x="129780" y="156027"/>
                    </a:moveTo>
                    <a:cubicBezTo>
                      <a:pt x="129780" y="156027"/>
                      <a:pt x="90918" y="-11041"/>
                      <a:pt x="20719" y="579"/>
                    </a:cubicBezTo>
                    <a:cubicBezTo>
                      <a:pt x="-49481" y="12200"/>
                      <a:pt x="76916" y="148598"/>
                      <a:pt x="129780" y="156027"/>
                    </a:cubicBezTo>
                    <a:close/>
                  </a:path>
                </a:pathLst>
              </a:custGeom>
              <a:solidFill>
                <a:srgbClr val="018673"/>
              </a:solidFill>
              <a:ln w="9525" cap="flat">
                <a:noFill/>
                <a:prstDash val="solid"/>
                <a:miter/>
              </a:ln>
            </p:spPr>
            <p:txBody>
              <a:bodyPr rtlCol="0" anchor="ctr"/>
              <a:lstStyle/>
              <a:p>
                <a:endParaRPr lang="en-ID"/>
              </a:p>
            </p:txBody>
          </p:sp>
          <p:sp>
            <p:nvSpPr>
              <p:cNvPr id="26" name="Freeform: Shape 159">
                <a:extLst>
                  <a:ext uri="{FF2B5EF4-FFF2-40B4-BE49-F238E27FC236}">
                    <a16:creationId xmlns:a16="http://schemas.microsoft.com/office/drawing/2014/main" id="{C44DF0D7-D48C-F64E-9C1F-77B37D42C1DD}"/>
                  </a:ext>
                </a:extLst>
              </p:cNvPr>
              <p:cNvSpPr/>
              <p:nvPr/>
            </p:nvSpPr>
            <p:spPr>
              <a:xfrm>
                <a:off x="3947612" y="6103600"/>
                <a:ext cx="152949" cy="305899"/>
              </a:xfrm>
              <a:custGeom>
                <a:avLst/>
                <a:gdLst>
                  <a:gd name="connsiteX0" fmla="*/ 283 w 66675"/>
                  <a:gd name="connsiteY0" fmla="*/ 137801 h 133350"/>
                  <a:gd name="connsiteX1" fmla="*/ 55337 w 66675"/>
                  <a:gd name="connsiteY1" fmla="*/ 356 h 133350"/>
                  <a:gd name="connsiteX2" fmla="*/ 283 w 66675"/>
                  <a:gd name="connsiteY2" fmla="*/ 137801 h 133350"/>
                </a:gdLst>
                <a:ahLst/>
                <a:cxnLst>
                  <a:cxn ang="0">
                    <a:pos x="connsiteX0" y="connsiteY0"/>
                  </a:cxn>
                  <a:cxn ang="0">
                    <a:pos x="connsiteX1" y="connsiteY1"/>
                  </a:cxn>
                  <a:cxn ang="0">
                    <a:pos x="connsiteX2" y="connsiteY2"/>
                  </a:cxn>
                </a:cxnLst>
                <a:rect l="l" t="t" r="r" b="b"/>
                <a:pathLst>
                  <a:path w="66675" h="133350">
                    <a:moveTo>
                      <a:pt x="283" y="137801"/>
                    </a:moveTo>
                    <a:cubicBezTo>
                      <a:pt x="283" y="137801"/>
                      <a:pt x="-7242" y="8833"/>
                      <a:pt x="55337" y="356"/>
                    </a:cubicBezTo>
                    <a:cubicBezTo>
                      <a:pt x="117916" y="-8122"/>
                      <a:pt x="283" y="137801"/>
                      <a:pt x="283" y="137801"/>
                    </a:cubicBezTo>
                    <a:close/>
                  </a:path>
                </a:pathLst>
              </a:custGeom>
              <a:solidFill>
                <a:srgbClr val="018673"/>
              </a:solidFill>
              <a:ln w="9525" cap="flat">
                <a:noFill/>
                <a:prstDash val="solid"/>
                <a:miter/>
              </a:ln>
            </p:spPr>
            <p:txBody>
              <a:bodyPr rtlCol="0" anchor="ctr"/>
              <a:lstStyle/>
              <a:p>
                <a:endParaRPr lang="en-ID"/>
              </a:p>
            </p:txBody>
          </p:sp>
          <p:sp>
            <p:nvSpPr>
              <p:cNvPr id="27" name="Freeform: Shape 160">
                <a:extLst>
                  <a:ext uri="{FF2B5EF4-FFF2-40B4-BE49-F238E27FC236}">
                    <a16:creationId xmlns:a16="http://schemas.microsoft.com/office/drawing/2014/main" id="{843F9235-8942-CD4F-B5E8-6237B05C6526}"/>
                  </a:ext>
                </a:extLst>
              </p:cNvPr>
              <p:cNvSpPr/>
              <p:nvPr/>
            </p:nvSpPr>
            <p:spPr>
              <a:xfrm>
                <a:off x="4507401" y="6711002"/>
                <a:ext cx="305899" cy="152949"/>
              </a:xfrm>
              <a:custGeom>
                <a:avLst/>
                <a:gdLst>
                  <a:gd name="connsiteX0" fmla="*/ 0 w 133350"/>
                  <a:gd name="connsiteY0" fmla="*/ 68470 h 66675"/>
                  <a:gd name="connsiteX1" fmla="*/ 125921 w 133350"/>
                  <a:gd name="connsiteY1" fmla="*/ 6367 h 66675"/>
                  <a:gd name="connsiteX2" fmla="*/ 0 w 133350"/>
                  <a:gd name="connsiteY2" fmla="*/ 68470 h 66675"/>
                </a:gdLst>
                <a:ahLst/>
                <a:cxnLst>
                  <a:cxn ang="0">
                    <a:pos x="connsiteX0" y="connsiteY0"/>
                  </a:cxn>
                  <a:cxn ang="0">
                    <a:pos x="connsiteX1" y="connsiteY1"/>
                  </a:cxn>
                  <a:cxn ang="0">
                    <a:pos x="connsiteX2" y="connsiteY2"/>
                  </a:cxn>
                </a:cxnLst>
                <a:rect l="l" t="t" r="r" b="b"/>
                <a:pathLst>
                  <a:path w="133350" h="66675">
                    <a:moveTo>
                      <a:pt x="0" y="68470"/>
                    </a:moveTo>
                    <a:cubicBezTo>
                      <a:pt x="0" y="68470"/>
                      <a:pt x="63437" y="-24780"/>
                      <a:pt x="125921" y="6367"/>
                    </a:cubicBezTo>
                    <a:cubicBezTo>
                      <a:pt x="188404" y="37609"/>
                      <a:pt x="0" y="68470"/>
                      <a:pt x="0" y="68470"/>
                    </a:cubicBezTo>
                    <a:close/>
                  </a:path>
                </a:pathLst>
              </a:custGeom>
              <a:solidFill>
                <a:srgbClr val="018673"/>
              </a:solidFill>
              <a:ln w="9525" cap="flat">
                <a:noFill/>
                <a:prstDash val="solid"/>
                <a:miter/>
              </a:ln>
            </p:spPr>
            <p:txBody>
              <a:bodyPr rtlCol="0" anchor="ctr"/>
              <a:lstStyle/>
              <a:p>
                <a:endParaRPr lang="en-ID"/>
              </a:p>
            </p:txBody>
          </p:sp>
          <p:sp>
            <p:nvSpPr>
              <p:cNvPr id="28" name="Freeform: Shape 161">
                <a:extLst>
                  <a:ext uri="{FF2B5EF4-FFF2-40B4-BE49-F238E27FC236}">
                    <a16:creationId xmlns:a16="http://schemas.microsoft.com/office/drawing/2014/main" id="{967D2F81-1FC6-C94F-8C61-EDEFCB94099C}"/>
                  </a:ext>
                </a:extLst>
              </p:cNvPr>
              <p:cNvSpPr/>
              <p:nvPr/>
            </p:nvSpPr>
            <p:spPr>
              <a:xfrm>
                <a:off x="4572061" y="6386596"/>
                <a:ext cx="218499" cy="262199"/>
              </a:xfrm>
              <a:custGeom>
                <a:avLst/>
                <a:gdLst>
                  <a:gd name="connsiteX0" fmla="*/ 6 w 95250"/>
                  <a:gd name="connsiteY0" fmla="*/ 114448 h 114300"/>
                  <a:gd name="connsiteX1" fmla="*/ 80112 w 95250"/>
                  <a:gd name="connsiteY1" fmla="*/ 1768 h 114300"/>
                  <a:gd name="connsiteX2" fmla="*/ 6 w 95250"/>
                  <a:gd name="connsiteY2" fmla="*/ 114448 h 114300"/>
                </a:gdLst>
                <a:ahLst/>
                <a:cxnLst>
                  <a:cxn ang="0">
                    <a:pos x="connsiteX0" y="connsiteY0"/>
                  </a:cxn>
                  <a:cxn ang="0">
                    <a:pos x="connsiteX1" y="connsiteY1"/>
                  </a:cxn>
                  <a:cxn ang="0">
                    <a:pos x="connsiteX2" y="connsiteY2"/>
                  </a:cxn>
                </a:cxnLst>
                <a:rect l="l" t="t" r="r" b="b"/>
                <a:pathLst>
                  <a:path w="95250" h="114300">
                    <a:moveTo>
                      <a:pt x="6" y="114448"/>
                    </a:moveTo>
                    <a:cubicBezTo>
                      <a:pt x="6" y="114448"/>
                      <a:pt x="-2280" y="-16616"/>
                      <a:pt x="80112" y="1768"/>
                    </a:cubicBezTo>
                    <a:cubicBezTo>
                      <a:pt x="162503" y="20151"/>
                      <a:pt x="6" y="114448"/>
                      <a:pt x="6" y="114448"/>
                    </a:cubicBezTo>
                    <a:close/>
                  </a:path>
                </a:pathLst>
              </a:custGeom>
              <a:solidFill>
                <a:srgbClr val="018673"/>
              </a:solidFill>
              <a:ln w="9525" cap="flat">
                <a:noFill/>
                <a:prstDash val="solid"/>
                <a:miter/>
              </a:ln>
            </p:spPr>
            <p:txBody>
              <a:bodyPr rtlCol="0" anchor="ctr"/>
              <a:lstStyle/>
              <a:p>
                <a:endParaRPr lang="en-ID"/>
              </a:p>
            </p:txBody>
          </p:sp>
          <p:sp>
            <p:nvSpPr>
              <p:cNvPr id="29" name="Freeform: Shape 162">
                <a:extLst>
                  <a:ext uri="{FF2B5EF4-FFF2-40B4-BE49-F238E27FC236}">
                    <a16:creationId xmlns:a16="http://schemas.microsoft.com/office/drawing/2014/main" id="{EABA63CF-ADED-2843-938E-CDB60CC2B094}"/>
                  </a:ext>
                </a:extLst>
              </p:cNvPr>
              <p:cNvSpPr/>
              <p:nvPr/>
            </p:nvSpPr>
            <p:spPr>
              <a:xfrm>
                <a:off x="4380052" y="6489553"/>
                <a:ext cx="152949" cy="262199"/>
              </a:xfrm>
              <a:custGeom>
                <a:avLst/>
                <a:gdLst>
                  <a:gd name="connsiteX0" fmla="*/ 67040 w 66675"/>
                  <a:gd name="connsiteY0" fmla="*/ 120239 h 114300"/>
                  <a:gd name="connsiteX1" fmla="*/ 20081 w 66675"/>
                  <a:gd name="connsiteY1" fmla="*/ 1557 h 114300"/>
                  <a:gd name="connsiteX2" fmla="*/ 67040 w 66675"/>
                  <a:gd name="connsiteY2" fmla="*/ 120239 h 114300"/>
                </a:gdLst>
                <a:ahLst/>
                <a:cxnLst>
                  <a:cxn ang="0">
                    <a:pos x="connsiteX0" y="connsiteY0"/>
                  </a:cxn>
                  <a:cxn ang="0">
                    <a:pos x="connsiteX1" y="connsiteY1"/>
                  </a:cxn>
                  <a:cxn ang="0">
                    <a:pos x="connsiteX2" y="connsiteY2"/>
                  </a:cxn>
                </a:cxnLst>
                <a:rect l="l" t="t" r="r" b="b"/>
                <a:pathLst>
                  <a:path w="66675" h="114300">
                    <a:moveTo>
                      <a:pt x="67040" y="120239"/>
                    </a:moveTo>
                    <a:cubicBezTo>
                      <a:pt x="67040" y="120239"/>
                      <a:pt x="84566" y="-15969"/>
                      <a:pt x="20081" y="1557"/>
                    </a:cubicBezTo>
                    <a:cubicBezTo>
                      <a:pt x="-44403" y="19274"/>
                      <a:pt x="67040" y="120239"/>
                      <a:pt x="67040" y="120239"/>
                    </a:cubicBezTo>
                    <a:close/>
                  </a:path>
                </a:pathLst>
              </a:custGeom>
              <a:solidFill>
                <a:srgbClr val="018673"/>
              </a:solidFill>
              <a:ln w="9525" cap="flat">
                <a:noFill/>
                <a:prstDash val="solid"/>
                <a:miter/>
              </a:ln>
            </p:spPr>
            <p:txBody>
              <a:bodyPr rtlCol="0" anchor="ctr"/>
              <a:lstStyle/>
              <a:p>
                <a:endParaRPr lang="en-ID"/>
              </a:p>
            </p:txBody>
          </p:sp>
        </p:grpSp>
        <p:grpSp>
          <p:nvGrpSpPr>
            <p:cNvPr id="10" name="Group 187">
              <a:extLst>
                <a:ext uri="{FF2B5EF4-FFF2-40B4-BE49-F238E27FC236}">
                  <a16:creationId xmlns:a16="http://schemas.microsoft.com/office/drawing/2014/main" id="{06FE2F22-3C7A-684D-958A-E9B3B588A111}"/>
                </a:ext>
              </a:extLst>
            </p:cNvPr>
            <p:cNvGrpSpPr/>
            <p:nvPr/>
          </p:nvGrpSpPr>
          <p:grpSpPr>
            <a:xfrm>
              <a:off x="1842982" y="5553816"/>
              <a:ext cx="839043" cy="1338417"/>
              <a:chOff x="2166832" y="6058641"/>
              <a:chExt cx="839043" cy="1338417"/>
            </a:xfrm>
          </p:grpSpPr>
          <p:sp>
            <p:nvSpPr>
              <p:cNvPr id="11" name="Freeform: Shape 163">
                <a:extLst>
                  <a:ext uri="{FF2B5EF4-FFF2-40B4-BE49-F238E27FC236}">
                    <a16:creationId xmlns:a16="http://schemas.microsoft.com/office/drawing/2014/main" id="{604EEF54-A33F-F344-AB4C-A293C5BC868A}"/>
                  </a:ext>
                </a:extLst>
              </p:cNvPr>
              <p:cNvSpPr/>
              <p:nvPr/>
            </p:nvSpPr>
            <p:spPr>
              <a:xfrm>
                <a:off x="2455361" y="6348262"/>
                <a:ext cx="458848" cy="1048796"/>
              </a:xfrm>
              <a:custGeom>
                <a:avLst/>
                <a:gdLst>
                  <a:gd name="connsiteX0" fmla="*/ 129114 w 200025"/>
                  <a:gd name="connsiteY0" fmla="*/ 317754 h 457200"/>
                  <a:gd name="connsiteX1" fmla="*/ 118446 w 200025"/>
                  <a:gd name="connsiteY1" fmla="*/ 184213 h 457200"/>
                  <a:gd name="connsiteX2" fmla="*/ 121970 w 200025"/>
                  <a:gd name="connsiteY2" fmla="*/ 117538 h 457200"/>
                  <a:gd name="connsiteX3" fmla="*/ 134829 w 200025"/>
                  <a:gd name="connsiteY3" fmla="*/ 53054 h 457200"/>
                  <a:gd name="connsiteX4" fmla="*/ 115302 w 200025"/>
                  <a:gd name="connsiteY4" fmla="*/ 115157 h 457200"/>
                  <a:gd name="connsiteX5" fmla="*/ 104920 w 200025"/>
                  <a:gd name="connsiteY5" fmla="*/ 181927 h 457200"/>
                  <a:gd name="connsiteX6" fmla="*/ 102729 w 200025"/>
                  <a:gd name="connsiteY6" fmla="*/ 251174 h 457200"/>
                  <a:gd name="connsiteX7" fmla="*/ 102729 w 200025"/>
                  <a:gd name="connsiteY7" fmla="*/ 252127 h 457200"/>
                  <a:gd name="connsiteX8" fmla="*/ 60057 w 200025"/>
                  <a:gd name="connsiteY8" fmla="*/ 78867 h 457200"/>
                  <a:gd name="connsiteX9" fmla="*/ 73392 w 200025"/>
                  <a:gd name="connsiteY9" fmla="*/ 178308 h 457200"/>
                  <a:gd name="connsiteX10" fmla="*/ 55581 w 200025"/>
                  <a:gd name="connsiteY10" fmla="*/ 156877 h 457200"/>
                  <a:gd name="connsiteX11" fmla="*/ 28053 w 200025"/>
                  <a:gd name="connsiteY11" fmla="*/ 110204 h 457200"/>
                  <a:gd name="connsiteX12" fmla="*/ 9765 w 200025"/>
                  <a:gd name="connsiteY12" fmla="*/ 56959 h 457200"/>
                  <a:gd name="connsiteX13" fmla="*/ 2145 w 200025"/>
                  <a:gd name="connsiteY13" fmla="*/ 0 h 457200"/>
                  <a:gd name="connsiteX14" fmla="*/ 1193 w 200025"/>
                  <a:gd name="connsiteY14" fmla="*/ 49149 h 457200"/>
                  <a:gd name="connsiteX15" fmla="*/ 13956 w 200025"/>
                  <a:gd name="connsiteY15" fmla="*/ 107347 h 457200"/>
                  <a:gd name="connsiteX16" fmla="*/ 36150 w 200025"/>
                  <a:gd name="connsiteY16" fmla="*/ 153448 h 457200"/>
                  <a:gd name="connsiteX17" fmla="*/ 82632 w 200025"/>
                  <a:gd name="connsiteY17" fmla="*/ 214884 h 457200"/>
                  <a:gd name="connsiteX18" fmla="*/ 80631 w 200025"/>
                  <a:gd name="connsiteY18" fmla="*/ 209836 h 457200"/>
                  <a:gd name="connsiteX19" fmla="*/ 115017 w 200025"/>
                  <a:gd name="connsiteY19" fmla="*/ 320802 h 457200"/>
                  <a:gd name="connsiteX20" fmla="*/ 155593 w 200025"/>
                  <a:gd name="connsiteY20" fmla="*/ 417862 h 457200"/>
                  <a:gd name="connsiteX21" fmla="*/ 177882 w 200025"/>
                  <a:gd name="connsiteY21" fmla="*/ 463391 h 457200"/>
                  <a:gd name="connsiteX22" fmla="*/ 202170 w 200025"/>
                  <a:gd name="connsiteY22" fmla="*/ 458057 h 457200"/>
                  <a:gd name="connsiteX23" fmla="*/ 172738 w 200025"/>
                  <a:gd name="connsiteY23" fmla="*/ 406432 h 457200"/>
                  <a:gd name="connsiteX24" fmla="*/ 129114 w 200025"/>
                  <a:gd name="connsiteY24" fmla="*/ 317754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0025" h="457200">
                    <a:moveTo>
                      <a:pt x="129114" y="317754"/>
                    </a:moveTo>
                    <a:cubicBezTo>
                      <a:pt x="129114" y="317754"/>
                      <a:pt x="114636" y="252794"/>
                      <a:pt x="118446" y="184213"/>
                    </a:cubicBezTo>
                    <a:cubicBezTo>
                      <a:pt x="119684" y="162020"/>
                      <a:pt x="119303" y="139541"/>
                      <a:pt x="121970" y="117538"/>
                    </a:cubicBezTo>
                    <a:cubicBezTo>
                      <a:pt x="124256" y="95345"/>
                      <a:pt x="129304" y="74104"/>
                      <a:pt x="134829" y="53054"/>
                    </a:cubicBezTo>
                    <a:cubicBezTo>
                      <a:pt x="127113" y="72866"/>
                      <a:pt x="119874" y="93345"/>
                      <a:pt x="115302" y="115157"/>
                    </a:cubicBezTo>
                    <a:cubicBezTo>
                      <a:pt x="110349" y="136779"/>
                      <a:pt x="106730" y="159163"/>
                      <a:pt x="104920" y="181927"/>
                    </a:cubicBezTo>
                    <a:cubicBezTo>
                      <a:pt x="102920" y="204692"/>
                      <a:pt x="102063" y="227838"/>
                      <a:pt x="102729" y="251174"/>
                    </a:cubicBezTo>
                    <a:cubicBezTo>
                      <a:pt x="102729" y="251555"/>
                      <a:pt x="102729" y="251841"/>
                      <a:pt x="102729" y="252127"/>
                    </a:cubicBezTo>
                    <a:cubicBezTo>
                      <a:pt x="96633" y="235267"/>
                      <a:pt x="64629" y="115252"/>
                      <a:pt x="60057" y="78867"/>
                    </a:cubicBezTo>
                    <a:cubicBezTo>
                      <a:pt x="62248" y="112014"/>
                      <a:pt x="66725" y="145351"/>
                      <a:pt x="73392" y="178308"/>
                    </a:cubicBezTo>
                    <a:cubicBezTo>
                      <a:pt x="67201" y="171640"/>
                      <a:pt x="61105" y="164401"/>
                      <a:pt x="55581" y="156877"/>
                    </a:cubicBezTo>
                    <a:cubicBezTo>
                      <a:pt x="45008" y="142684"/>
                      <a:pt x="35673" y="126968"/>
                      <a:pt x="28053" y="110204"/>
                    </a:cubicBezTo>
                    <a:cubicBezTo>
                      <a:pt x="20338" y="93440"/>
                      <a:pt x="13861" y="75533"/>
                      <a:pt x="9765" y="56959"/>
                    </a:cubicBezTo>
                    <a:cubicBezTo>
                      <a:pt x="5098" y="38386"/>
                      <a:pt x="3288" y="19240"/>
                      <a:pt x="2145" y="0"/>
                    </a:cubicBezTo>
                    <a:cubicBezTo>
                      <a:pt x="1002" y="18955"/>
                      <a:pt x="-1474" y="29623"/>
                      <a:pt x="1193" y="49149"/>
                    </a:cubicBezTo>
                    <a:cubicBezTo>
                      <a:pt x="3193" y="68770"/>
                      <a:pt x="7670" y="88392"/>
                      <a:pt x="13956" y="107347"/>
                    </a:cubicBezTo>
                    <a:cubicBezTo>
                      <a:pt x="20148" y="126397"/>
                      <a:pt x="26339" y="136112"/>
                      <a:pt x="36150" y="153448"/>
                    </a:cubicBezTo>
                    <a:cubicBezTo>
                      <a:pt x="46151" y="170974"/>
                      <a:pt x="68344" y="199358"/>
                      <a:pt x="82632" y="214884"/>
                    </a:cubicBezTo>
                    <a:lnTo>
                      <a:pt x="80631" y="209836"/>
                    </a:lnTo>
                    <a:cubicBezTo>
                      <a:pt x="87680" y="238125"/>
                      <a:pt x="115017" y="320802"/>
                      <a:pt x="115017" y="320802"/>
                    </a:cubicBezTo>
                    <a:cubicBezTo>
                      <a:pt x="127304" y="353759"/>
                      <a:pt x="140829" y="386144"/>
                      <a:pt x="155593" y="417862"/>
                    </a:cubicBezTo>
                    <a:cubicBezTo>
                      <a:pt x="162832" y="433197"/>
                      <a:pt x="170262" y="448342"/>
                      <a:pt x="177882" y="463391"/>
                    </a:cubicBezTo>
                    <a:lnTo>
                      <a:pt x="202170" y="458057"/>
                    </a:lnTo>
                    <a:cubicBezTo>
                      <a:pt x="191979" y="441103"/>
                      <a:pt x="182168" y="423863"/>
                      <a:pt x="172738" y="406432"/>
                    </a:cubicBezTo>
                    <a:cubicBezTo>
                      <a:pt x="156927" y="377666"/>
                      <a:pt x="142544" y="348044"/>
                      <a:pt x="129114" y="317754"/>
                    </a:cubicBezTo>
                    <a:close/>
                  </a:path>
                </a:pathLst>
              </a:custGeom>
              <a:solidFill>
                <a:srgbClr val="018673"/>
              </a:solidFill>
              <a:ln w="9525" cap="flat">
                <a:noFill/>
                <a:prstDash val="solid"/>
                <a:miter/>
              </a:ln>
            </p:spPr>
            <p:txBody>
              <a:bodyPr rtlCol="0" anchor="ctr"/>
              <a:lstStyle/>
              <a:p>
                <a:endParaRPr lang="en-ID"/>
              </a:p>
            </p:txBody>
          </p:sp>
          <p:sp>
            <p:nvSpPr>
              <p:cNvPr id="12" name="Freeform: Shape 164">
                <a:extLst>
                  <a:ext uri="{FF2B5EF4-FFF2-40B4-BE49-F238E27FC236}">
                    <a16:creationId xmlns:a16="http://schemas.microsoft.com/office/drawing/2014/main" id="{8E2D3707-2161-224B-8AFE-3C51C23AD454}"/>
                  </a:ext>
                </a:extLst>
              </p:cNvPr>
              <p:cNvSpPr/>
              <p:nvPr/>
            </p:nvSpPr>
            <p:spPr>
              <a:xfrm>
                <a:off x="2201743" y="6058641"/>
                <a:ext cx="262199" cy="349599"/>
              </a:xfrm>
              <a:custGeom>
                <a:avLst/>
                <a:gdLst>
                  <a:gd name="connsiteX0" fmla="*/ 117943 w 114300"/>
                  <a:gd name="connsiteY0" fmla="*/ 153496 h 152400"/>
                  <a:gd name="connsiteX1" fmla="*/ 27265 w 114300"/>
                  <a:gd name="connsiteY1" fmla="*/ 8430 h 152400"/>
                  <a:gd name="connsiteX2" fmla="*/ 117943 w 114300"/>
                  <a:gd name="connsiteY2" fmla="*/ 153496 h 152400"/>
                </a:gdLst>
                <a:ahLst/>
                <a:cxnLst>
                  <a:cxn ang="0">
                    <a:pos x="connsiteX0" y="connsiteY0"/>
                  </a:cxn>
                  <a:cxn ang="0">
                    <a:pos x="connsiteX1" y="connsiteY1"/>
                  </a:cxn>
                  <a:cxn ang="0">
                    <a:pos x="connsiteX2" y="connsiteY2"/>
                  </a:cxn>
                </a:cxnLst>
                <a:rect l="l" t="t" r="r" b="b"/>
                <a:pathLst>
                  <a:path w="114300" h="152400">
                    <a:moveTo>
                      <a:pt x="117943" y="153496"/>
                    </a:moveTo>
                    <a:cubicBezTo>
                      <a:pt x="117943" y="153496"/>
                      <a:pt x="122705" y="-42434"/>
                      <a:pt x="27265" y="8430"/>
                    </a:cubicBezTo>
                    <a:cubicBezTo>
                      <a:pt x="-68271" y="59293"/>
                      <a:pt x="117943" y="153496"/>
                      <a:pt x="117943" y="153496"/>
                    </a:cubicBezTo>
                    <a:close/>
                  </a:path>
                </a:pathLst>
              </a:custGeom>
              <a:solidFill>
                <a:srgbClr val="018673"/>
              </a:solidFill>
              <a:ln w="9525" cap="flat">
                <a:noFill/>
                <a:prstDash val="solid"/>
                <a:miter/>
              </a:ln>
            </p:spPr>
            <p:txBody>
              <a:bodyPr rtlCol="0" anchor="ctr"/>
              <a:lstStyle/>
              <a:p>
                <a:endParaRPr lang="en-ID"/>
              </a:p>
            </p:txBody>
          </p:sp>
          <p:sp>
            <p:nvSpPr>
              <p:cNvPr id="13" name="Freeform: Shape 165">
                <a:extLst>
                  <a:ext uri="{FF2B5EF4-FFF2-40B4-BE49-F238E27FC236}">
                    <a16:creationId xmlns:a16="http://schemas.microsoft.com/office/drawing/2014/main" id="{33BB3CC3-A654-0E4A-A231-366A5960AB8C}"/>
                  </a:ext>
                </a:extLst>
              </p:cNvPr>
              <p:cNvSpPr/>
              <p:nvPr/>
            </p:nvSpPr>
            <p:spPr>
              <a:xfrm>
                <a:off x="2549213" y="6283565"/>
                <a:ext cx="109250" cy="305899"/>
              </a:xfrm>
              <a:custGeom>
                <a:avLst/>
                <a:gdLst>
                  <a:gd name="connsiteX0" fmla="*/ 20287 w 47625"/>
                  <a:gd name="connsiteY0" fmla="*/ 135549 h 133350"/>
                  <a:gd name="connsiteX1" fmla="*/ 22001 w 47625"/>
                  <a:gd name="connsiteY1" fmla="*/ 3342 h 133350"/>
                  <a:gd name="connsiteX2" fmla="*/ 20287 w 47625"/>
                  <a:gd name="connsiteY2" fmla="*/ 135549 h 133350"/>
                </a:gdLst>
                <a:ahLst/>
                <a:cxnLst>
                  <a:cxn ang="0">
                    <a:pos x="connsiteX0" y="connsiteY0"/>
                  </a:cxn>
                  <a:cxn ang="0">
                    <a:pos x="connsiteX1" y="connsiteY1"/>
                  </a:cxn>
                  <a:cxn ang="0">
                    <a:pos x="connsiteX2" y="connsiteY2"/>
                  </a:cxn>
                </a:cxnLst>
                <a:rect l="l" t="t" r="r" b="b"/>
                <a:pathLst>
                  <a:path w="47625" h="133350">
                    <a:moveTo>
                      <a:pt x="20287" y="135549"/>
                    </a:moveTo>
                    <a:cubicBezTo>
                      <a:pt x="20287" y="135549"/>
                      <a:pt x="-26481" y="27822"/>
                      <a:pt x="22001" y="3342"/>
                    </a:cubicBezTo>
                    <a:cubicBezTo>
                      <a:pt x="70388" y="-21137"/>
                      <a:pt x="66388" y="95544"/>
                      <a:pt x="20287" y="135549"/>
                    </a:cubicBezTo>
                    <a:close/>
                  </a:path>
                </a:pathLst>
              </a:custGeom>
              <a:solidFill>
                <a:srgbClr val="018673"/>
              </a:solidFill>
              <a:ln w="9525" cap="flat">
                <a:noFill/>
                <a:prstDash val="solid"/>
                <a:miter/>
              </a:ln>
            </p:spPr>
            <p:txBody>
              <a:bodyPr rtlCol="0" anchor="ctr"/>
              <a:lstStyle/>
              <a:p>
                <a:endParaRPr lang="en-ID"/>
              </a:p>
            </p:txBody>
          </p:sp>
          <p:sp>
            <p:nvSpPr>
              <p:cNvPr id="14" name="Freeform: Shape 166">
                <a:extLst>
                  <a:ext uri="{FF2B5EF4-FFF2-40B4-BE49-F238E27FC236}">
                    <a16:creationId xmlns:a16="http://schemas.microsoft.com/office/drawing/2014/main" id="{628897CB-1286-4241-B8B6-EFF2C4617BAF}"/>
                  </a:ext>
                </a:extLst>
              </p:cNvPr>
              <p:cNvSpPr/>
              <p:nvPr/>
            </p:nvSpPr>
            <p:spPr>
              <a:xfrm>
                <a:off x="2751010" y="6224937"/>
                <a:ext cx="196649" cy="262199"/>
              </a:xfrm>
              <a:custGeom>
                <a:avLst/>
                <a:gdLst>
                  <a:gd name="connsiteX0" fmla="*/ 1565 w 85725"/>
                  <a:gd name="connsiteY0" fmla="*/ 115007 h 114300"/>
                  <a:gd name="connsiteX1" fmla="*/ 69002 w 85725"/>
                  <a:gd name="connsiteY1" fmla="*/ 326 h 114300"/>
                  <a:gd name="connsiteX2" fmla="*/ 1565 w 85725"/>
                  <a:gd name="connsiteY2" fmla="*/ 115007 h 114300"/>
                </a:gdLst>
                <a:ahLst/>
                <a:cxnLst>
                  <a:cxn ang="0">
                    <a:pos x="connsiteX0" y="connsiteY0"/>
                  </a:cxn>
                  <a:cxn ang="0">
                    <a:pos x="connsiteX1" y="connsiteY1"/>
                  </a:cxn>
                  <a:cxn ang="0">
                    <a:pos x="connsiteX2" y="connsiteY2"/>
                  </a:cxn>
                </a:cxnLst>
                <a:rect l="l" t="t" r="r" b="b"/>
                <a:pathLst>
                  <a:path w="85725" h="114300">
                    <a:moveTo>
                      <a:pt x="1565" y="115007"/>
                    </a:moveTo>
                    <a:cubicBezTo>
                      <a:pt x="1565" y="115007"/>
                      <a:pt x="-16342" y="-7104"/>
                      <a:pt x="69002" y="326"/>
                    </a:cubicBezTo>
                    <a:cubicBezTo>
                      <a:pt x="154346" y="7851"/>
                      <a:pt x="1565" y="115007"/>
                      <a:pt x="1565" y="115007"/>
                    </a:cubicBezTo>
                    <a:close/>
                  </a:path>
                </a:pathLst>
              </a:custGeom>
              <a:solidFill>
                <a:srgbClr val="018673"/>
              </a:solidFill>
              <a:ln w="9525" cap="flat">
                <a:noFill/>
                <a:prstDash val="solid"/>
                <a:miter/>
              </a:ln>
            </p:spPr>
            <p:txBody>
              <a:bodyPr rtlCol="0" anchor="ctr"/>
              <a:lstStyle/>
              <a:p>
                <a:endParaRPr lang="en-ID"/>
              </a:p>
            </p:txBody>
          </p:sp>
          <p:sp>
            <p:nvSpPr>
              <p:cNvPr id="15" name="Freeform: Shape 167">
                <a:extLst>
                  <a:ext uri="{FF2B5EF4-FFF2-40B4-BE49-F238E27FC236}">
                    <a16:creationId xmlns:a16="http://schemas.microsoft.com/office/drawing/2014/main" id="{90C9486D-5C7F-BD41-859F-9CE700A48255}"/>
                  </a:ext>
                </a:extLst>
              </p:cNvPr>
              <p:cNvSpPr/>
              <p:nvPr/>
            </p:nvSpPr>
            <p:spPr>
              <a:xfrm>
                <a:off x="2721826" y="6455633"/>
                <a:ext cx="284049" cy="152949"/>
              </a:xfrm>
              <a:custGeom>
                <a:avLst/>
                <a:gdLst>
                  <a:gd name="connsiteX0" fmla="*/ 0 w 123825"/>
                  <a:gd name="connsiteY0" fmla="*/ 70161 h 66675"/>
                  <a:gd name="connsiteX1" fmla="*/ 123539 w 123825"/>
                  <a:gd name="connsiteY1" fmla="*/ 33680 h 66675"/>
                  <a:gd name="connsiteX2" fmla="*/ 0 w 123825"/>
                  <a:gd name="connsiteY2" fmla="*/ 70161 h 66675"/>
                </a:gdLst>
                <a:ahLst/>
                <a:cxnLst>
                  <a:cxn ang="0">
                    <a:pos x="connsiteX0" y="connsiteY0"/>
                  </a:cxn>
                  <a:cxn ang="0">
                    <a:pos x="connsiteX1" y="connsiteY1"/>
                  </a:cxn>
                  <a:cxn ang="0">
                    <a:pos x="connsiteX2" y="connsiteY2"/>
                  </a:cxn>
                </a:cxnLst>
                <a:rect l="l" t="t" r="r" b="b"/>
                <a:pathLst>
                  <a:path w="123825" h="66675">
                    <a:moveTo>
                      <a:pt x="0" y="70161"/>
                    </a:moveTo>
                    <a:cubicBezTo>
                      <a:pt x="0" y="70161"/>
                      <a:pt x="84772" y="-59474"/>
                      <a:pt x="123539" y="33680"/>
                    </a:cubicBezTo>
                    <a:cubicBezTo>
                      <a:pt x="138017" y="68351"/>
                      <a:pt x="0" y="70161"/>
                      <a:pt x="0" y="70161"/>
                    </a:cubicBezTo>
                    <a:close/>
                  </a:path>
                </a:pathLst>
              </a:custGeom>
              <a:solidFill>
                <a:srgbClr val="018673"/>
              </a:solidFill>
              <a:ln w="9525" cap="flat">
                <a:noFill/>
                <a:prstDash val="solid"/>
                <a:miter/>
              </a:ln>
            </p:spPr>
            <p:txBody>
              <a:bodyPr rtlCol="0" anchor="ctr"/>
              <a:lstStyle/>
              <a:p>
                <a:endParaRPr lang="en-ID"/>
              </a:p>
            </p:txBody>
          </p:sp>
          <p:sp>
            <p:nvSpPr>
              <p:cNvPr id="16" name="Freeform: Shape 168">
                <a:extLst>
                  <a:ext uri="{FF2B5EF4-FFF2-40B4-BE49-F238E27FC236}">
                    <a16:creationId xmlns:a16="http://schemas.microsoft.com/office/drawing/2014/main" id="{0BF173B7-86D1-CD46-8C63-8FCAB3DDA0B4}"/>
                  </a:ext>
                </a:extLst>
              </p:cNvPr>
              <p:cNvSpPr/>
              <p:nvPr/>
            </p:nvSpPr>
            <p:spPr>
              <a:xfrm>
                <a:off x="2166832" y="6440311"/>
                <a:ext cx="327749" cy="109250"/>
              </a:xfrm>
              <a:custGeom>
                <a:avLst/>
                <a:gdLst>
                  <a:gd name="connsiteX0" fmla="*/ 145259 w 142875"/>
                  <a:gd name="connsiteY0" fmla="*/ 46360 h 47625"/>
                  <a:gd name="connsiteX1" fmla="*/ 13433 w 142875"/>
                  <a:gd name="connsiteY1" fmla="*/ 13880 h 47625"/>
                  <a:gd name="connsiteX2" fmla="*/ 145259 w 142875"/>
                  <a:gd name="connsiteY2" fmla="*/ 46360 h 47625"/>
                </a:gdLst>
                <a:ahLst/>
                <a:cxnLst>
                  <a:cxn ang="0">
                    <a:pos x="connsiteX0" y="connsiteY0"/>
                  </a:cxn>
                  <a:cxn ang="0">
                    <a:pos x="connsiteX1" y="connsiteY1"/>
                  </a:cxn>
                  <a:cxn ang="0">
                    <a:pos x="connsiteX2" y="connsiteY2"/>
                  </a:cxn>
                </a:cxnLst>
                <a:rect l="l" t="t" r="r" b="b"/>
                <a:pathLst>
                  <a:path w="142875" h="47625">
                    <a:moveTo>
                      <a:pt x="145259" y="46360"/>
                    </a:moveTo>
                    <a:cubicBezTo>
                      <a:pt x="145259" y="46360"/>
                      <a:pt x="70012" y="-30697"/>
                      <a:pt x="13433" y="13880"/>
                    </a:cubicBezTo>
                    <a:cubicBezTo>
                      <a:pt x="-43241" y="58552"/>
                      <a:pt x="94586" y="61981"/>
                      <a:pt x="145259" y="46360"/>
                    </a:cubicBezTo>
                    <a:close/>
                  </a:path>
                </a:pathLst>
              </a:custGeom>
              <a:solidFill>
                <a:srgbClr val="018673"/>
              </a:solidFill>
              <a:ln w="9525" cap="flat">
                <a:noFill/>
                <a:prstDash val="solid"/>
                <a:miter/>
              </a:ln>
            </p:spPr>
            <p:txBody>
              <a:bodyPr rtlCol="0" anchor="ctr"/>
              <a:lstStyle/>
              <a:p>
                <a:endParaRPr lang="en-ID"/>
              </a:p>
            </p:txBody>
          </p:sp>
        </p:grpSp>
      </p:grpSp>
      <p:sp>
        <p:nvSpPr>
          <p:cNvPr id="53" name="Slide Number Placeholder 3">
            <a:extLst>
              <a:ext uri="{FF2B5EF4-FFF2-40B4-BE49-F238E27FC236}">
                <a16:creationId xmlns:a16="http://schemas.microsoft.com/office/drawing/2014/main" id="{BE1163A4-BE08-9745-84C3-35055D367BA0}"/>
              </a:ext>
            </a:extLst>
          </p:cNvPr>
          <p:cNvSpPr>
            <a:spLocks noGrp="1"/>
          </p:cNvSpPr>
          <p:nvPr>
            <p:ph type="sldNum" sz="quarter" idx="12"/>
          </p:nvPr>
        </p:nvSpPr>
        <p:spPr>
          <a:xfrm>
            <a:off x="10798102" y="6400006"/>
            <a:ext cx="583406" cy="277812"/>
          </a:xfrm>
        </p:spPr>
        <p:txBody>
          <a:bodyPr/>
          <a:lstStyle/>
          <a:p>
            <a:fld id="{FFA84B14-57FB-4834-9351-A79C9F9528A4}" type="slidenum">
              <a:rPr lang="en-ID" smtClean="0"/>
              <a:pPr/>
              <a:t>39</a:t>
            </a:fld>
            <a:endParaRPr lang="en-ID"/>
          </a:p>
        </p:txBody>
      </p:sp>
      <p:sp>
        <p:nvSpPr>
          <p:cNvPr id="54" name="Freeform: Shape 111">
            <a:extLst>
              <a:ext uri="{FF2B5EF4-FFF2-40B4-BE49-F238E27FC236}">
                <a16:creationId xmlns:a16="http://schemas.microsoft.com/office/drawing/2014/main" id="{79BB6973-6526-964B-A9AE-EF06FA397635}"/>
              </a:ext>
            </a:extLst>
          </p:cNvPr>
          <p:cNvSpPr/>
          <p:nvPr/>
        </p:nvSpPr>
        <p:spPr>
          <a:xfrm rot="5400000">
            <a:off x="-1847088" y="1847088"/>
            <a:ext cx="6858000" cy="3163824"/>
          </a:xfrm>
          <a:custGeom>
            <a:avLst/>
            <a:gdLst>
              <a:gd name="connsiteX0" fmla="*/ 2003797 w 12192000"/>
              <a:gd name="connsiteY0" fmla="*/ 997 h 4474299"/>
              <a:gd name="connsiteX1" fmla="*/ 2400300 w 12192000"/>
              <a:gd name="connsiteY1" fmla="*/ 16599 h 4474299"/>
              <a:gd name="connsiteX2" fmla="*/ 5435601 w 12192000"/>
              <a:gd name="connsiteY2" fmla="*/ 1248499 h 4474299"/>
              <a:gd name="connsiteX3" fmla="*/ 7899401 w 12192000"/>
              <a:gd name="connsiteY3" fmla="*/ 1235799 h 4474299"/>
              <a:gd name="connsiteX4" fmla="*/ 10147300 w 12192000"/>
              <a:gd name="connsiteY4" fmla="*/ 2315299 h 4474299"/>
              <a:gd name="connsiteX5" fmla="*/ 12091619 w 12192000"/>
              <a:gd name="connsiteY5" fmla="*/ 1580532 h 4474299"/>
              <a:gd name="connsiteX6" fmla="*/ 12192000 w 12192000"/>
              <a:gd name="connsiteY6" fmla="*/ 1543563 h 4474299"/>
              <a:gd name="connsiteX7" fmla="*/ 12192000 w 12192000"/>
              <a:gd name="connsiteY7" fmla="*/ 4474299 h 4474299"/>
              <a:gd name="connsiteX8" fmla="*/ 0 w 12192000"/>
              <a:gd name="connsiteY8" fmla="*/ 4474299 h 4474299"/>
              <a:gd name="connsiteX9" fmla="*/ 0 w 12192000"/>
              <a:gd name="connsiteY9" fmla="*/ 383415 h 4474299"/>
              <a:gd name="connsiteX10" fmla="*/ 329481 w 12192000"/>
              <a:gd name="connsiteY10" fmla="*/ 292799 h 4474299"/>
              <a:gd name="connsiteX11" fmla="*/ 2003797 w 12192000"/>
              <a:gd name="connsiteY11" fmla="*/ 997 h 447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4474299">
                <a:moveTo>
                  <a:pt x="2003797" y="997"/>
                </a:moveTo>
                <a:cubicBezTo>
                  <a:pt x="2140182" y="-2252"/>
                  <a:pt x="2273036" y="2312"/>
                  <a:pt x="2400300" y="16599"/>
                </a:cubicBezTo>
                <a:cubicBezTo>
                  <a:pt x="3418417" y="130899"/>
                  <a:pt x="4519085" y="1045299"/>
                  <a:pt x="5435601" y="1248499"/>
                </a:cubicBezTo>
                <a:cubicBezTo>
                  <a:pt x="6352117" y="1451699"/>
                  <a:pt x="7114118" y="1057999"/>
                  <a:pt x="7899401" y="1235799"/>
                </a:cubicBezTo>
                <a:cubicBezTo>
                  <a:pt x="8684683" y="1413599"/>
                  <a:pt x="9398000" y="2270849"/>
                  <a:pt x="10147300" y="2315299"/>
                </a:cubicBezTo>
                <a:cubicBezTo>
                  <a:pt x="10756106" y="2351415"/>
                  <a:pt x="11574512" y="1790870"/>
                  <a:pt x="12091619" y="1580532"/>
                </a:cubicBezTo>
                <a:lnTo>
                  <a:pt x="12192000" y="1543563"/>
                </a:lnTo>
                <a:lnTo>
                  <a:pt x="12192000" y="4474299"/>
                </a:lnTo>
                <a:lnTo>
                  <a:pt x="0" y="4474299"/>
                </a:lnTo>
                <a:lnTo>
                  <a:pt x="0" y="383415"/>
                </a:lnTo>
                <a:lnTo>
                  <a:pt x="329481" y="292799"/>
                </a:lnTo>
                <a:cubicBezTo>
                  <a:pt x="856233" y="152008"/>
                  <a:pt x="1458260" y="13995"/>
                  <a:pt x="2003797" y="997"/>
                </a:cubicBezTo>
                <a:close/>
              </a:path>
            </a:pathLst>
          </a:custGeom>
          <a:solidFill>
            <a:srgbClr val="FFDCC9"/>
          </a:solidFill>
          <a:ln>
            <a:noFill/>
          </a:ln>
          <a:effectLst>
            <a:outerShdw blurRad="215900" dist="38100" dir="2700000" algn="t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sp>
        <p:nvSpPr>
          <p:cNvPr id="55" name="Title 1">
            <a:extLst>
              <a:ext uri="{FF2B5EF4-FFF2-40B4-BE49-F238E27FC236}">
                <a16:creationId xmlns:a16="http://schemas.microsoft.com/office/drawing/2014/main" id="{EA1A52B8-8C88-A94B-A3B4-B1FD0A5129D0}"/>
              </a:ext>
            </a:extLst>
          </p:cNvPr>
          <p:cNvSpPr txBox="1">
            <a:spLocks/>
          </p:cNvSpPr>
          <p:nvPr/>
        </p:nvSpPr>
        <p:spPr>
          <a:xfrm>
            <a:off x="540051" y="1582155"/>
            <a:ext cx="3990108" cy="110799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CN" altLang="en-US" sz="4000" b="1" dirty="0">
                <a:latin typeface="Microsoft YaHei" panose="020B0503020204020204" pitchFamily="34" charset="-122"/>
                <a:ea typeface="Microsoft YaHei" panose="020B0503020204020204" pitchFamily="34" charset="-122"/>
              </a:rPr>
              <a:t>課程地圖與課程</a:t>
            </a:r>
            <a:r>
              <a:rPr kumimoji="1" lang="zh-TW" altLang="en-US" sz="4000" b="1" dirty="0">
                <a:latin typeface="Microsoft YaHei" panose="020B0503020204020204" pitchFamily="34" charset="-122"/>
                <a:ea typeface="Microsoft YaHei" panose="020B0503020204020204" pitchFamily="34" charset="-122"/>
              </a:rPr>
              <a:t>行事曆的發展</a:t>
            </a:r>
            <a:endParaRPr kumimoji="1" lang="zh-TW" altLang="en-US" sz="4000" dirty="0"/>
          </a:p>
        </p:txBody>
      </p:sp>
      <p:grpSp>
        <p:nvGrpSpPr>
          <p:cNvPr id="60" name="Group 118">
            <a:extLst>
              <a:ext uri="{FF2B5EF4-FFF2-40B4-BE49-F238E27FC236}">
                <a16:creationId xmlns:a16="http://schemas.microsoft.com/office/drawing/2014/main" id="{FD2F4646-DDAE-0C47-88C0-FA17A8E5576D}"/>
              </a:ext>
            </a:extLst>
          </p:cNvPr>
          <p:cNvGrpSpPr/>
          <p:nvPr/>
        </p:nvGrpSpPr>
        <p:grpSpPr>
          <a:xfrm>
            <a:off x="5765372" y="1701044"/>
            <a:ext cx="4385507" cy="793046"/>
            <a:chOff x="7404788" y="1770912"/>
            <a:chExt cx="4385507" cy="793046"/>
          </a:xfrm>
        </p:grpSpPr>
        <p:sp>
          <p:nvSpPr>
            <p:cNvPr id="61" name="Subtitle 176">
              <a:extLst>
                <a:ext uri="{FF2B5EF4-FFF2-40B4-BE49-F238E27FC236}">
                  <a16:creationId xmlns:a16="http://schemas.microsoft.com/office/drawing/2014/main" id="{1570E109-0C49-B14E-89E0-DBD3E9C4ECAD}"/>
                </a:ext>
              </a:extLst>
            </p:cNvPr>
            <p:cNvSpPr txBox="1">
              <a:spLocks/>
            </p:cNvSpPr>
            <p:nvPr/>
          </p:nvSpPr>
          <p:spPr>
            <a:xfrm>
              <a:off x="7860829" y="2231559"/>
              <a:ext cx="3929466" cy="3323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sz="2400" dirty="0" err="1">
                  <a:solidFill>
                    <a:schemeClr val="tx1"/>
                  </a:solidFill>
                  <a:latin typeface="Microsoft YaHei" panose="020B0503020204020204" pitchFamily="34" charset="-122"/>
                  <a:ea typeface="Microsoft YaHei" panose="020B0503020204020204" pitchFamily="34" charset="-122"/>
                </a:rPr>
                <a:t>讓領綱宣講更有效益</a:t>
              </a:r>
              <a:endParaRPr lang="en-ID" sz="2400" dirty="0">
                <a:solidFill>
                  <a:schemeClr val="tx1"/>
                </a:solidFill>
                <a:latin typeface="Microsoft YaHei" panose="020B0503020204020204" pitchFamily="34" charset="-122"/>
                <a:ea typeface="Microsoft YaHei" panose="020B0503020204020204" pitchFamily="34" charset="-122"/>
              </a:endParaRPr>
            </a:p>
          </p:txBody>
        </p:sp>
        <p:sp>
          <p:nvSpPr>
            <p:cNvPr id="62" name="Subtitle 176">
              <a:extLst>
                <a:ext uri="{FF2B5EF4-FFF2-40B4-BE49-F238E27FC236}">
                  <a16:creationId xmlns:a16="http://schemas.microsoft.com/office/drawing/2014/main" id="{A5D4E5FF-3B72-5A46-A95E-A73B727248F6}"/>
                </a:ext>
              </a:extLst>
            </p:cNvPr>
            <p:cNvSpPr txBox="1">
              <a:spLocks/>
            </p:cNvSpPr>
            <p:nvPr/>
          </p:nvSpPr>
          <p:spPr>
            <a:xfrm>
              <a:off x="7404788" y="1770912"/>
              <a:ext cx="1540593" cy="3877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ko-KR" altLang="en-US" b="1" dirty="0" err="1">
                  <a:solidFill>
                    <a:schemeClr val="tx1"/>
                  </a:solidFill>
                  <a:latin typeface="Microsoft YaHei" panose="020B0503020204020204" pitchFamily="34" charset="-122"/>
                  <a:cs typeface="Arial" pitchFamily="34" charset="0"/>
                </a:rPr>
                <a:t>領綱宣講</a:t>
              </a:r>
              <a:endParaRPr lang="ko-KR" altLang="en-US" b="1" dirty="0">
                <a:solidFill>
                  <a:schemeClr val="tx1"/>
                </a:solidFill>
                <a:latin typeface="Microsoft YaHei" panose="020B0503020204020204" pitchFamily="34" charset="-122"/>
                <a:cs typeface="Arial" pitchFamily="34" charset="0"/>
              </a:endParaRPr>
            </a:p>
          </p:txBody>
        </p:sp>
      </p:grpSp>
      <p:grpSp>
        <p:nvGrpSpPr>
          <p:cNvPr id="69" name="Group 4">
            <a:extLst>
              <a:ext uri="{FF2B5EF4-FFF2-40B4-BE49-F238E27FC236}">
                <a16:creationId xmlns:a16="http://schemas.microsoft.com/office/drawing/2014/main" id="{267E194E-9300-5442-920A-B650093E8635}"/>
              </a:ext>
            </a:extLst>
          </p:cNvPr>
          <p:cNvGrpSpPr/>
          <p:nvPr/>
        </p:nvGrpSpPr>
        <p:grpSpPr>
          <a:xfrm>
            <a:off x="4735364" y="402548"/>
            <a:ext cx="1960643" cy="921174"/>
            <a:chOff x="3677151" y="811542"/>
            <a:chExt cx="1960643" cy="921174"/>
          </a:xfrm>
          <a:solidFill>
            <a:srgbClr val="FF7E79"/>
          </a:solidFill>
        </p:grpSpPr>
        <p:sp>
          <p:nvSpPr>
            <p:cNvPr id="70" name="Oval 100">
              <a:extLst>
                <a:ext uri="{FF2B5EF4-FFF2-40B4-BE49-F238E27FC236}">
                  <a16:creationId xmlns:a16="http://schemas.microsoft.com/office/drawing/2014/main" id="{C7AB8F54-464B-DB4E-BD16-B2B7A62A16C0}"/>
                </a:ext>
              </a:extLst>
            </p:cNvPr>
            <p:cNvSpPr/>
            <p:nvPr/>
          </p:nvSpPr>
          <p:spPr>
            <a:xfrm>
              <a:off x="3677151" y="811542"/>
              <a:ext cx="921176" cy="921174"/>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400" dirty="0"/>
            </a:p>
          </p:txBody>
        </p:sp>
        <p:grpSp>
          <p:nvGrpSpPr>
            <p:cNvPr id="71" name="Group 192">
              <a:extLst>
                <a:ext uri="{FF2B5EF4-FFF2-40B4-BE49-F238E27FC236}">
                  <a16:creationId xmlns:a16="http://schemas.microsoft.com/office/drawing/2014/main" id="{6643ED00-74E4-B848-A9A3-23E8E915A4DB}"/>
                </a:ext>
              </a:extLst>
            </p:cNvPr>
            <p:cNvGrpSpPr/>
            <p:nvPr/>
          </p:nvGrpSpPr>
          <p:grpSpPr>
            <a:xfrm>
              <a:off x="5445706" y="1002255"/>
              <a:ext cx="192088" cy="80963"/>
              <a:chOff x="2844800" y="3294063"/>
              <a:chExt cx="192088" cy="80963"/>
            </a:xfrm>
            <a:grpFill/>
          </p:grpSpPr>
          <p:sp>
            <p:nvSpPr>
              <p:cNvPr id="72" name="Freeform 335">
                <a:extLst>
                  <a:ext uri="{FF2B5EF4-FFF2-40B4-BE49-F238E27FC236}">
                    <a16:creationId xmlns:a16="http://schemas.microsoft.com/office/drawing/2014/main" id="{20F875DB-B385-1840-AF08-B1FFA3C61877}"/>
                  </a:ext>
                </a:extLst>
              </p:cNvPr>
              <p:cNvSpPr>
                <a:spLocks/>
              </p:cNvSpPr>
              <p:nvPr/>
            </p:nvSpPr>
            <p:spPr bwMode="auto">
              <a:xfrm>
                <a:off x="3006725" y="3294063"/>
                <a:ext cx="30163" cy="14288"/>
              </a:xfrm>
              <a:custGeom>
                <a:avLst/>
                <a:gdLst>
                  <a:gd name="T0" fmla="*/ 98 w 131"/>
                  <a:gd name="T1" fmla="*/ 66 h 66"/>
                  <a:gd name="T2" fmla="*/ 33 w 131"/>
                  <a:gd name="T3" fmla="*/ 66 h 66"/>
                  <a:gd name="T4" fmla="*/ 33 w 131"/>
                  <a:gd name="T5" fmla="*/ 66 h 66"/>
                  <a:gd name="T6" fmla="*/ 26 w 131"/>
                  <a:gd name="T7" fmla="*/ 66 h 66"/>
                  <a:gd name="T8" fmla="*/ 20 w 131"/>
                  <a:gd name="T9" fmla="*/ 64 h 66"/>
                  <a:gd name="T10" fmla="*/ 15 w 131"/>
                  <a:gd name="T11" fmla="*/ 61 h 66"/>
                  <a:gd name="T12" fmla="*/ 9 w 131"/>
                  <a:gd name="T13" fmla="*/ 56 h 66"/>
                  <a:gd name="T14" fmla="*/ 5 w 131"/>
                  <a:gd name="T15" fmla="*/ 51 h 66"/>
                  <a:gd name="T16" fmla="*/ 2 w 131"/>
                  <a:gd name="T17" fmla="*/ 46 h 66"/>
                  <a:gd name="T18" fmla="*/ 0 w 131"/>
                  <a:gd name="T19" fmla="*/ 40 h 66"/>
                  <a:gd name="T20" fmla="*/ 0 w 131"/>
                  <a:gd name="T21" fmla="*/ 33 h 66"/>
                  <a:gd name="T22" fmla="*/ 0 w 131"/>
                  <a:gd name="T23" fmla="*/ 33 h 66"/>
                  <a:gd name="T24" fmla="*/ 0 w 131"/>
                  <a:gd name="T25" fmla="*/ 26 h 66"/>
                  <a:gd name="T26" fmla="*/ 2 w 131"/>
                  <a:gd name="T27" fmla="*/ 20 h 66"/>
                  <a:gd name="T28" fmla="*/ 5 w 131"/>
                  <a:gd name="T29" fmla="*/ 15 h 66"/>
                  <a:gd name="T30" fmla="*/ 9 w 131"/>
                  <a:gd name="T31" fmla="*/ 10 h 66"/>
                  <a:gd name="T32" fmla="*/ 15 w 131"/>
                  <a:gd name="T33" fmla="*/ 6 h 66"/>
                  <a:gd name="T34" fmla="*/ 20 w 131"/>
                  <a:gd name="T35" fmla="*/ 3 h 66"/>
                  <a:gd name="T36" fmla="*/ 26 w 131"/>
                  <a:gd name="T37" fmla="*/ 1 h 66"/>
                  <a:gd name="T38" fmla="*/ 33 w 131"/>
                  <a:gd name="T39" fmla="*/ 0 h 66"/>
                  <a:gd name="T40" fmla="*/ 98 w 131"/>
                  <a:gd name="T41" fmla="*/ 0 h 66"/>
                  <a:gd name="T42" fmla="*/ 98 w 131"/>
                  <a:gd name="T43" fmla="*/ 0 h 66"/>
                  <a:gd name="T44" fmla="*/ 106 w 131"/>
                  <a:gd name="T45" fmla="*/ 1 h 66"/>
                  <a:gd name="T46" fmla="*/ 112 w 131"/>
                  <a:gd name="T47" fmla="*/ 3 h 66"/>
                  <a:gd name="T48" fmla="*/ 117 w 131"/>
                  <a:gd name="T49" fmla="*/ 6 h 66"/>
                  <a:gd name="T50" fmla="*/ 122 w 131"/>
                  <a:gd name="T51" fmla="*/ 10 h 66"/>
                  <a:gd name="T52" fmla="*/ 126 w 131"/>
                  <a:gd name="T53" fmla="*/ 15 h 66"/>
                  <a:gd name="T54" fmla="*/ 129 w 131"/>
                  <a:gd name="T55" fmla="*/ 20 h 66"/>
                  <a:gd name="T56" fmla="*/ 131 w 131"/>
                  <a:gd name="T57" fmla="*/ 26 h 66"/>
                  <a:gd name="T58" fmla="*/ 131 w 131"/>
                  <a:gd name="T59" fmla="*/ 33 h 66"/>
                  <a:gd name="T60" fmla="*/ 131 w 131"/>
                  <a:gd name="T61" fmla="*/ 33 h 66"/>
                  <a:gd name="T62" fmla="*/ 131 w 131"/>
                  <a:gd name="T63" fmla="*/ 40 h 66"/>
                  <a:gd name="T64" fmla="*/ 129 w 131"/>
                  <a:gd name="T65" fmla="*/ 46 h 66"/>
                  <a:gd name="T66" fmla="*/ 126 w 131"/>
                  <a:gd name="T67" fmla="*/ 51 h 66"/>
                  <a:gd name="T68" fmla="*/ 122 w 131"/>
                  <a:gd name="T69" fmla="*/ 56 h 66"/>
                  <a:gd name="T70" fmla="*/ 117 w 131"/>
                  <a:gd name="T71" fmla="*/ 61 h 66"/>
                  <a:gd name="T72" fmla="*/ 112 w 131"/>
                  <a:gd name="T73" fmla="*/ 64 h 66"/>
                  <a:gd name="T74" fmla="*/ 106 w 131"/>
                  <a:gd name="T75" fmla="*/ 66 h 66"/>
                  <a:gd name="T76" fmla="*/ 98 w 131"/>
                  <a:gd name="T77" fmla="*/ 66 h 66"/>
                  <a:gd name="T78" fmla="*/ 98 w 131"/>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1" h="66">
                    <a:moveTo>
                      <a:pt x="98" y="66"/>
                    </a:moveTo>
                    <a:lnTo>
                      <a:pt x="33" y="66"/>
                    </a:lnTo>
                    <a:lnTo>
                      <a:pt x="33" y="66"/>
                    </a:lnTo>
                    <a:lnTo>
                      <a:pt x="26" y="66"/>
                    </a:lnTo>
                    <a:lnTo>
                      <a:pt x="20" y="64"/>
                    </a:lnTo>
                    <a:lnTo>
                      <a:pt x="15" y="61"/>
                    </a:lnTo>
                    <a:lnTo>
                      <a:pt x="9" y="56"/>
                    </a:lnTo>
                    <a:lnTo>
                      <a:pt x="5" y="51"/>
                    </a:lnTo>
                    <a:lnTo>
                      <a:pt x="2" y="46"/>
                    </a:lnTo>
                    <a:lnTo>
                      <a:pt x="0" y="40"/>
                    </a:lnTo>
                    <a:lnTo>
                      <a:pt x="0" y="33"/>
                    </a:lnTo>
                    <a:lnTo>
                      <a:pt x="0" y="33"/>
                    </a:lnTo>
                    <a:lnTo>
                      <a:pt x="0" y="26"/>
                    </a:lnTo>
                    <a:lnTo>
                      <a:pt x="2" y="20"/>
                    </a:lnTo>
                    <a:lnTo>
                      <a:pt x="5" y="15"/>
                    </a:lnTo>
                    <a:lnTo>
                      <a:pt x="9" y="10"/>
                    </a:lnTo>
                    <a:lnTo>
                      <a:pt x="15" y="6"/>
                    </a:lnTo>
                    <a:lnTo>
                      <a:pt x="20" y="3"/>
                    </a:lnTo>
                    <a:lnTo>
                      <a:pt x="26" y="1"/>
                    </a:lnTo>
                    <a:lnTo>
                      <a:pt x="33" y="0"/>
                    </a:lnTo>
                    <a:lnTo>
                      <a:pt x="98" y="0"/>
                    </a:lnTo>
                    <a:lnTo>
                      <a:pt x="98" y="0"/>
                    </a:lnTo>
                    <a:lnTo>
                      <a:pt x="106" y="1"/>
                    </a:lnTo>
                    <a:lnTo>
                      <a:pt x="112" y="3"/>
                    </a:lnTo>
                    <a:lnTo>
                      <a:pt x="117" y="6"/>
                    </a:lnTo>
                    <a:lnTo>
                      <a:pt x="122" y="10"/>
                    </a:lnTo>
                    <a:lnTo>
                      <a:pt x="126" y="15"/>
                    </a:lnTo>
                    <a:lnTo>
                      <a:pt x="129" y="20"/>
                    </a:lnTo>
                    <a:lnTo>
                      <a:pt x="131" y="26"/>
                    </a:lnTo>
                    <a:lnTo>
                      <a:pt x="131" y="33"/>
                    </a:lnTo>
                    <a:lnTo>
                      <a:pt x="131" y="33"/>
                    </a:lnTo>
                    <a:lnTo>
                      <a:pt x="131" y="40"/>
                    </a:lnTo>
                    <a:lnTo>
                      <a:pt x="129" y="46"/>
                    </a:lnTo>
                    <a:lnTo>
                      <a:pt x="126" y="51"/>
                    </a:lnTo>
                    <a:lnTo>
                      <a:pt x="122" y="56"/>
                    </a:lnTo>
                    <a:lnTo>
                      <a:pt x="117" y="61"/>
                    </a:lnTo>
                    <a:lnTo>
                      <a:pt x="112" y="64"/>
                    </a:lnTo>
                    <a:lnTo>
                      <a:pt x="106" y="66"/>
                    </a:lnTo>
                    <a:lnTo>
                      <a:pt x="98" y="66"/>
                    </a:lnTo>
                    <a:lnTo>
                      <a:pt x="98"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14">
                <a:extLst>
                  <a:ext uri="{FF2B5EF4-FFF2-40B4-BE49-F238E27FC236}">
                    <a16:creationId xmlns:a16="http://schemas.microsoft.com/office/drawing/2014/main" id="{EBD08D11-3C3E-2B41-B53B-9B472C8D3F9C}"/>
                  </a:ext>
                </a:extLst>
              </p:cNvPr>
              <p:cNvSpPr>
                <a:spLocks/>
              </p:cNvSpPr>
              <p:nvPr/>
            </p:nvSpPr>
            <p:spPr bwMode="auto">
              <a:xfrm>
                <a:off x="2844800" y="3319463"/>
                <a:ext cx="31750" cy="55563"/>
              </a:xfrm>
              <a:custGeom>
                <a:avLst/>
                <a:gdLst>
                  <a:gd name="T0" fmla="*/ 33 w 140"/>
                  <a:gd name="T1" fmla="*/ 249 h 249"/>
                  <a:gd name="T2" fmla="*/ 33 w 140"/>
                  <a:gd name="T3" fmla="*/ 249 h 249"/>
                  <a:gd name="T4" fmla="*/ 27 w 140"/>
                  <a:gd name="T5" fmla="*/ 248 h 249"/>
                  <a:gd name="T6" fmla="*/ 21 w 140"/>
                  <a:gd name="T7" fmla="*/ 245 h 249"/>
                  <a:gd name="T8" fmla="*/ 21 w 140"/>
                  <a:gd name="T9" fmla="*/ 245 h 249"/>
                  <a:gd name="T10" fmla="*/ 15 w 140"/>
                  <a:gd name="T11" fmla="*/ 242 h 249"/>
                  <a:gd name="T12" fmla="*/ 9 w 140"/>
                  <a:gd name="T13" fmla="*/ 239 h 249"/>
                  <a:gd name="T14" fmla="*/ 5 w 140"/>
                  <a:gd name="T15" fmla="*/ 234 h 249"/>
                  <a:gd name="T16" fmla="*/ 2 w 140"/>
                  <a:gd name="T17" fmla="*/ 228 h 249"/>
                  <a:gd name="T18" fmla="*/ 0 w 140"/>
                  <a:gd name="T19" fmla="*/ 223 h 249"/>
                  <a:gd name="T20" fmla="*/ 0 w 140"/>
                  <a:gd name="T21" fmla="*/ 215 h 249"/>
                  <a:gd name="T22" fmla="*/ 0 w 140"/>
                  <a:gd name="T23" fmla="*/ 209 h 249"/>
                  <a:gd name="T24" fmla="*/ 2 w 140"/>
                  <a:gd name="T25" fmla="*/ 203 h 249"/>
                  <a:gd name="T26" fmla="*/ 76 w 140"/>
                  <a:gd name="T27" fmla="*/ 21 h 249"/>
                  <a:gd name="T28" fmla="*/ 76 w 140"/>
                  <a:gd name="T29" fmla="*/ 21 h 249"/>
                  <a:gd name="T30" fmla="*/ 79 w 140"/>
                  <a:gd name="T31" fmla="*/ 15 h 249"/>
                  <a:gd name="T32" fmla="*/ 83 w 140"/>
                  <a:gd name="T33" fmla="*/ 11 h 249"/>
                  <a:gd name="T34" fmla="*/ 88 w 140"/>
                  <a:gd name="T35" fmla="*/ 6 h 249"/>
                  <a:gd name="T36" fmla="*/ 93 w 140"/>
                  <a:gd name="T37" fmla="*/ 3 h 249"/>
                  <a:gd name="T38" fmla="*/ 99 w 140"/>
                  <a:gd name="T39" fmla="*/ 1 h 249"/>
                  <a:gd name="T40" fmla="*/ 106 w 140"/>
                  <a:gd name="T41" fmla="*/ 0 h 249"/>
                  <a:gd name="T42" fmla="*/ 112 w 140"/>
                  <a:gd name="T43" fmla="*/ 1 h 249"/>
                  <a:gd name="T44" fmla="*/ 119 w 140"/>
                  <a:gd name="T45" fmla="*/ 3 h 249"/>
                  <a:gd name="T46" fmla="*/ 119 w 140"/>
                  <a:gd name="T47" fmla="*/ 3 h 249"/>
                  <a:gd name="T48" fmla="*/ 124 w 140"/>
                  <a:gd name="T49" fmla="*/ 6 h 249"/>
                  <a:gd name="T50" fmla="*/ 129 w 140"/>
                  <a:gd name="T51" fmla="*/ 10 h 249"/>
                  <a:gd name="T52" fmla="*/ 134 w 140"/>
                  <a:gd name="T53" fmla="*/ 15 h 249"/>
                  <a:gd name="T54" fmla="*/ 137 w 140"/>
                  <a:gd name="T55" fmla="*/ 21 h 249"/>
                  <a:gd name="T56" fmla="*/ 139 w 140"/>
                  <a:gd name="T57" fmla="*/ 26 h 249"/>
                  <a:gd name="T58" fmla="*/ 140 w 140"/>
                  <a:gd name="T59" fmla="*/ 33 h 249"/>
                  <a:gd name="T60" fmla="*/ 139 w 140"/>
                  <a:gd name="T61" fmla="*/ 40 h 249"/>
                  <a:gd name="T62" fmla="*/ 137 w 140"/>
                  <a:gd name="T63" fmla="*/ 46 h 249"/>
                  <a:gd name="T64" fmla="*/ 63 w 140"/>
                  <a:gd name="T65" fmla="*/ 228 h 249"/>
                  <a:gd name="T66" fmla="*/ 63 w 140"/>
                  <a:gd name="T67" fmla="*/ 228 h 249"/>
                  <a:gd name="T68" fmla="*/ 61 w 140"/>
                  <a:gd name="T69" fmla="*/ 232 h 249"/>
                  <a:gd name="T70" fmla="*/ 58 w 140"/>
                  <a:gd name="T71" fmla="*/ 236 h 249"/>
                  <a:gd name="T72" fmla="*/ 55 w 140"/>
                  <a:gd name="T73" fmla="*/ 240 h 249"/>
                  <a:gd name="T74" fmla="*/ 51 w 140"/>
                  <a:gd name="T75" fmla="*/ 243 h 249"/>
                  <a:gd name="T76" fmla="*/ 47 w 140"/>
                  <a:gd name="T77" fmla="*/ 245 h 249"/>
                  <a:gd name="T78" fmla="*/ 42 w 140"/>
                  <a:gd name="T79" fmla="*/ 247 h 249"/>
                  <a:gd name="T80" fmla="*/ 37 w 140"/>
                  <a:gd name="T81" fmla="*/ 248 h 249"/>
                  <a:gd name="T82" fmla="*/ 33 w 140"/>
                  <a:gd name="T83" fmla="*/ 249 h 249"/>
                  <a:gd name="T84" fmla="*/ 33 w 140"/>
                  <a:gd name="T85"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249">
                    <a:moveTo>
                      <a:pt x="33" y="249"/>
                    </a:moveTo>
                    <a:lnTo>
                      <a:pt x="33" y="249"/>
                    </a:lnTo>
                    <a:lnTo>
                      <a:pt x="27" y="248"/>
                    </a:lnTo>
                    <a:lnTo>
                      <a:pt x="21" y="245"/>
                    </a:lnTo>
                    <a:lnTo>
                      <a:pt x="21" y="245"/>
                    </a:lnTo>
                    <a:lnTo>
                      <a:pt x="15" y="242"/>
                    </a:lnTo>
                    <a:lnTo>
                      <a:pt x="9" y="239"/>
                    </a:lnTo>
                    <a:lnTo>
                      <a:pt x="5" y="234"/>
                    </a:lnTo>
                    <a:lnTo>
                      <a:pt x="2" y="228"/>
                    </a:lnTo>
                    <a:lnTo>
                      <a:pt x="0" y="223"/>
                    </a:lnTo>
                    <a:lnTo>
                      <a:pt x="0" y="215"/>
                    </a:lnTo>
                    <a:lnTo>
                      <a:pt x="0" y="209"/>
                    </a:lnTo>
                    <a:lnTo>
                      <a:pt x="2" y="203"/>
                    </a:lnTo>
                    <a:lnTo>
                      <a:pt x="76" y="21"/>
                    </a:lnTo>
                    <a:lnTo>
                      <a:pt x="76" y="21"/>
                    </a:lnTo>
                    <a:lnTo>
                      <a:pt x="79" y="15"/>
                    </a:lnTo>
                    <a:lnTo>
                      <a:pt x="83" y="11"/>
                    </a:lnTo>
                    <a:lnTo>
                      <a:pt x="88" y="6"/>
                    </a:lnTo>
                    <a:lnTo>
                      <a:pt x="93" y="3"/>
                    </a:lnTo>
                    <a:lnTo>
                      <a:pt x="99" y="1"/>
                    </a:lnTo>
                    <a:lnTo>
                      <a:pt x="106" y="0"/>
                    </a:lnTo>
                    <a:lnTo>
                      <a:pt x="112" y="1"/>
                    </a:lnTo>
                    <a:lnTo>
                      <a:pt x="119" y="3"/>
                    </a:lnTo>
                    <a:lnTo>
                      <a:pt x="119" y="3"/>
                    </a:lnTo>
                    <a:lnTo>
                      <a:pt x="124" y="6"/>
                    </a:lnTo>
                    <a:lnTo>
                      <a:pt x="129" y="10"/>
                    </a:lnTo>
                    <a:lnTo>
                      <a:pt x="134" y="15"/>
                    </a:lnTo>
                    <a:lnTo>
                      <a:pt x="137" y="21"/>
                    </a:lnTo>
                    <a:lnTo>
                      <a:pt x="139" y="26"/>
                    </a:lnTo>
                    <a:lnTo>
                      <a:pt x="140" y="33"/>
                    </a:lnTo>
                    <a:lnTo>
                      <a:pt x="139" y="40"/>
                    </a:lnTo>
                    <a:lnTo>
                      <a:pt x="137" y="46"/>
                    </a:lnTo>
                    <a:lnTo>
                      <a:pt x="63" y="228"/>
                    </a:lnTo>
                    <a:lnTo>
                      <a:pt x="63" y="228"/>
                    </a:lnTo>
                    <a:lnTo>
                      <a:pt x="61" y="232"/>
                    </a:lnTo>
                    <a:lnTo>
                      <a:pt x="58" y="236"/>
                    </a:lnTo>
                    <a:lnTo>
                      <a:pt x="55" y="240"/>
                    </a:lnTo>
                    <a:lnTo>
                      <a:pt x="51" y="243"/>
                    </a:lnTo>
                    <a:lnTo>
                      <a:pt x="47" y="245"/>
                    </a:lnTo>
                    <a:lnTo>
                      <a:pt x="42" y="247"/>
                    </a:lnTo>
                    <a:lnTo>
                      <a:pt x="37" y="248"/>
                    </a:lnTo>
                    <a:lnTo>
                      <a:pt x="33" y="249"/>
                    </a:lnTo>
                    <a:lnTo>
                      <a:pt x="33"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02" name="Group 5">
            <a:extLst>
              <a:ext uri="{FF2B5EF4-FFF2-40B4-BE49-F238E27FC236}">
                <a16:creationId xmlns:a16="http://schemas.microsoft.com/office/drawing/2014/main" id="{9756150C-496D-6F4B-914E-3ECF289B6781}"/>
              </a:ext>
            </a:extLst>
          </p:cNvPr>
          <p:cNvGrpSpPr/>
          <p:nvPr/>
        </p:nvGrpSpPr>
        <p:grpSpPr>
          <a:xfrm>
            <a:off x="4585426" y="1701422"/>
            <a:ext cx="921176" cy="921174"/>
            <a:chOff x="4586344" y="2196428"/>
            <a:chExt cx="921176" cy="921174"/>
          </a:xfrm>
        </p:grpSpPr>
        <p:sp>
          <p:nvSpPr>
            <p:cNvPr id="103" name="Oval 99">
              <a:extLst>
                <a:ext uri="{FF2B5EF4-FFF2-40B4-BE49-F238E27FC236}">
                  <a16:creationId xmlns:a16="http://schemas.microsoft.com/office/drawing/2014/main" id="{20170ED0-27B9-5F42-9315-D8CF1626860C}"/>
                </a:ext>
              </a:extLst>
            </p:cNvPr>
            <p:cNvSpPr/>
            <p:nvPr/>
          </p:nvSpPr>
          <p:spPr>
            <a:xfrm>
              <a:off x="4586344" y="2196428"/>
              <a:ext cx="921176" cy="921174"/>
            </a:xfrm>
            <a:prstGeom prst="ellipse">
              <a:avLst/>
            </a:prstGeom>
            <a:gradFill flip="none" rotWithShape="1">
              <a:gsLst>
                <a:gs pos="7000">
                  <a:schemeClr val="accent2"/>
                </a:gs>
                <a:gs pos="100000">
                  <a:schemeClr val="accent4"/>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D" sz="2000" b="1">
                <a:latin typeface="+mj-lt"/>
              </a:endParaRPr>
            </a:p>
          </p:txBody>
        </p:sp>
        <p:grpSp>
          <p:nvGrpSpPr>
            <p:cNvPr id="104" name="Group 223">
              <a:extLst>
                <a:ext uri="{FF2B5EF4-FFF2-40B4-BE49-F238E27FC236}">
                  <a16:creationId xmlns:a16="http://schemas.microsoft.com/office/drawing/2014/main" id="{DE0561CB-FAB2-5343-BB61-79F14FCBE42C}"/>
                </a:ext>
              </a:extLst>
            </p:cNvPr>
            <p:cNvGrpSpPr/>
            <p:nvPr/>
          </p:nvGrpSpPr>
          <p:grpSpPr>
            <a:xfrm>
              <a:off x="4866751" y="2477628"/>
              <a:ext cx="360363" cy="358775"/>
              <a:chOff x="3395663" y="3249613"/>
              <a:chExt cx="360363" cy="358775"/>
            </a:xfrm>
            <a:solidFill>
              <a:schemeClr val="bg1"/>
            </a:solidFill>
          </p:grpSpPr>
          <p:sp>
            <p:nvSpPr>
              <p:cNvPr id="105" name="Freeform 218">
                <a:extLst>
                  <a:ext uri="{FF2B5EF4-FFF2-40B4-BE49-F238E27FC236}">
                    <a16:creationId xmlns:a16="http://schemas.microsoft.com/office/drawing/2014/main" id="{61CBEC60-8849-8645-B9CA-85EAF1A82914}"/>
                  </a:ext>
                </a:extLst>
              </p:cNvPr>
              <p:cNvSpPr>
                <a:spLocks noEditPoints="1"/>
              </p:cNvSpPr>
              <p:nvPr/>
            </p:nvSpPr>
            <p:spPr bwMode="auto">
              <a:xfrm>
                <a:off x="3395663" y="3519488"/>
                <a:ext cx="360363" cy="88900"/>
              </a:xfrm>
              <a:custGeom>
                <a:avLst/>
                <a:gdLst>
                  <a:gd name="T0" fmla="*/ 21 w 1587"/>
                  <a:gd name="T1" fmla="*/ 393 h 396"/>
                  <a:gd name="T2" fmla="*/ 3 w 1587"/>
                  <a:gd name="T3" fmla="*/ 375 h 396"/>
                  <a:gd name="T4" fmla="*/ 2 w 1587"/>
                  <a:gd name="T5" fmla="*/ 158 h 396"/>
                  <a:gd name="T6" fmla="*/ 20 w 1587"/>
                  <a:gd name="T7" fmla="*/ 136 h 396"/>
                  <a:gd name="T8" fmla="*/ 54 w 1587"/>
                  <a:gd name="T9" fmla="*/ 136 h 396"/>
                  <a:gd name="T10" fmla="*/ 117 w 1587"/>
                  <a:gd name="T11" fmla="*/ 133 h 396"/>
                  <a:gd name="T12" fmla="*/ 205 w 1587"/>
                  <a:gd name="T13" fmla="*/ 97 h 396"/>
                  <a:gd name="T14" fmla="*/ 280 w 1587"/>
                  <a:gd name="T15" fmla="*/ 36 h 396"/>
                  <a:gd name="T16" fmla="*/ 314 w 1587"/>
                  <a:gd name="T17" fmla="*/ 3 h 396"/>
                  <a:gd name="T18" fmla="*/ 352 w 1587"/>
                  <a:gd name="T19" fmla="*/ 9 h 396"/>
                  <a:gd name="T20" fmla="*/ 388 w 1587"/>
                  <a:gd name="T21" fmla="*/ 54 h 396"/>
                  <a:gd name="T22" fmla="*/ 459 w 1587"/>
                  <a:gd name="T23" fmla="*/ 107 h 396"/>
                  <a:gd name="T24" fmla="*/ 543 w 1587"/>
                  <a:gd name="T25" fmla="*/ 134 h 396"/>
                  <a:gd name="T26" fmla="*/ 593 w 1587"/>
                  <a:gd name="T27" fmla="*/ 134 h 396"/>
                  <a:gd name="T28" fmla="*/ 694 w 1587"/>
                  <a:gd name="T29" fmla="*/ 99 h 396"/>
                  <a:gd name="T30" fmla="*/ 756 w 1587"/>
                  <a:gd name="T31" fmla="*/ 45 h 396"/>
                  <a:gd name="T32" fmla="*/ 781 w 1587"/>
                  <a:gd name="T33" fmla="*/ 12 h 396"/>
                  <a:gd name="T34" fmla="*/ 814 w 1587"/>
                  <a:gd name="T35" fmla="*/ 1 h 396"/>
                  <a:gd name="T36" fmla="*/ 835 w 1587"/>
                  <a:gd name="T37" fmla="*/ 14 h 396"/>
                  <a:gd name="T38" fmla="*/ 891 w 1587"/>
                  <a:gd name="T39" fmla="*/ 75 h 396"/>
                  <a:gd name="T40" fmla="*/ 977 w 1587"/>
                  <a:gd name="T41" fmla="*/ 124 h 396"/>
                  <a:gd name="T42" fmla="*/ 1046 w 1587"/>
                  <a:gd name="T43" fmla="*/ 135 h 396"/>
                  <a:gd name="T44" fmla="*/ 1096 w 1587"/>
                  <a:gd name="T45" fmla="*/ 130 h 396"/>
                  <a:gd name="T46" fmla="*/ 1190 w 1587"/>
                  <a:gd name="T47" fmla="*/ 87 h 396"/>
                  <a:gd name="T48" fmla="*/ 1244 w 1587"/>
                  <a:gd name="T49" fmla="*/ 35 h 396"/>
                  <a:gd name="T50" fmla="*/ 1262 w 1587"/>
                  <a:gd name="T51" fmla="*/ 9 h 396"/>
                  <a:gd name="T52" fmla="*/ 1302 w 1587"/>
                  <a:gd name="T53" fmla="*/ 4 h 396"/>
                  <a:gd name="T54" fmla="*/ 1319 w 1587"/>
                  <a:gd name="T55" fmla="*/ 23 h 396"/>
                  <a:gd name="T56" fmla="*/ 1379 w 1587"/>
                  <a:gd name="T57" fmla="*/ 86 h 396"/>
                  <a:gd name="T58" fmla="*/ 1463 w 1587"/>
                  <a:gd name="T59" fmla="*/ 129 h 396"/>
                  <a:gd name="T60" fmla="*/ 1522 w 1587"/>
                  <a:gd name="T61" fmla="*/ 134 h 396"/>
                  <a:gd name="T62" fmla="*/ 1563 w 1587"/>
                  <a:gd name="T63" fmla="*/ 131 h 396"/>
                  <a:gd name="T64" fmla="*/ 1584 w 1587"/>
                  <a:gd name="T65" fmla="*/ 149 h 396"/>
                  <a:gd name="T66" fmla="*/ 1586 w 1587"/>
                  <a:gd name="T67" fmla="*/ 369 h 396"/>
                  <a:gd name="T68" fmla="*/ 1567 w 1587"/>
                  <a:gd name="T69" fmla="*/ 393 h 396"/>
                  <a:gd name="T70" fmla="*/ 1521 w 1587"/>
                  <a:gd name="T71" fmla="*/ 330 h 396"/>
                  <a:gd name="T72" fmla="*/ 1461 w 1587"/>
                  <a:gd name="T73" fmla="*/ 196 h 396"/>
                  <a:gd name="T74" fmla="*/ 1376 w 1587"/>
                  <a:gd name="T75" fmla="*/ 164 h 396"/>
                  <a:gd name="T76" fmla="*/ 1303 w 1587"/>
                  <a:gd name="T77" fmla="*/ 105 h 396"/>
                  <a:gd name="T78" fmla="*/ 1238 w 1587"/>
                  <a:gd name="T79" fmla="*/ 133 h 396"/>
                  <a:gd name="T80" fmla="*/ 1165 w 1587"/>
                  <a:gd name="T81" fmla="*/ 177 h 396"/>
                  <a:gd name="T82" fmla="*/ 1069 w 1587"/>
                  <a:gd name="T83" fmla="*/ 201 h 396"/>
                  <a:gd name="T84" fmla="*/ 984 w 1587"/>
                  <a:gd name="T85" fmla="*/ 194 h 396"/>
                  <a:gd name="T86" fmla="*/ 897 w 1587"/>
                  <a:gd name="T87" fmla="*/ 161 h 396"/>
                  <a:gd name="T88" fmla="*/ 825 w 1587"/>
                  <a:gd name="T89" fmla="*/ 104 h 396"/>
                  <a:gd name="T90" fmla="*/ 759 w 1587"/>
                  <a:gd name="T91" fmla="*/ 133 h 396"/>
                  <a:gd name="T92" fmla="*/ 687 w 1587"/>
                  <a:gd name="T93" fmla="*/ 177 h 396"/>
                  <a:gd name="T94" fmla="*/ 590 w 1587"/>
                  <a:gd name="T95" fmla="*/ 201 h 396"/>
                  <a:gd name="T96" fmla="*/ 504 w 1587"/>
                  <a:gd name="T97" fmla="*/ 194 h 396"/>
                  <a:gd name="T98" fmla="*/ 416 w 1587"/>
                  <a:gd name="T99" fmla="*/ 159 h 396"/>
                  <a:gd name="T100" fmla="*/ 342 w 1587"/>
                  <a:gd name="T101" fmla="*/ 101 h 396"/>
                  <a:gd name="T102" fmla="*/ 269 w 1587"/>
                  <a:gd name="T103" fmla="*/ 133 h 396"/>
                  <a:gd name="T104" fmla="*/ 188 w 1587"/>
                  <a:gd name="T105" fmla="*/ 180 h 396"/>
                  <a:gd name="T106" fmla="*/ 88 w 1587"/>
                  <a:gd name="T107" fmla="*/ 20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7" h="396">
                    <a:moveTo>
                      <a:pt x="1554" y="396"/>
                    </a:moveTo>
                    <a:lnTo>
                      <a:pt x="33" y="396"/>
                    </a:lnTo>
                    <a:lnTo>
                      <a:pt x="33" y="396"/>
                    </a:lnTo>
                    <a:lnTo>
                      <a:pt x="27" y="395"/>
                    </a:lnTo>
                    <a:lnTo>
                      <a:pt x="21" y="393"/>
                    </a:lnTo>
                    <a:lnTo>
                      <a:pt x="14" y="390"/>
                    </a:lnTo>
                    <a:lnTo>
                      <a:pt x="10" y="386"/>
                    </a:lnTo>
                    <a:lnTo>
                      <a:pt x="10" y="386"/>
                    </a:lnTo>
                    <a:lnTo>
                      <a:pt x="6" y="382"/>
                    </a:lnTo>
                    <a:lnTo>
                      <a:pt x="3" y="375"/>
                    </a:lnTo>
                    <a:lnTo>
                      <a:pt x="1" y="369"/>
                    </a:lnTo>
                    <a:lnTo>
                      <a:pt x="0" y="363"/>
                    </a:lnTo>
                    <a:lnTo>
                      <a:pt x="1" y="165"/>
                    </a:lnTo>
                    <a:lnTo>
                      <a:pt x="1" y="165"/>
                    </a:lnTo>
                    <a:lnTo>
                      <a:pt x="2" y="158"/>
                    </a:lnTo>
                    <a:lnTo>
                      <a:pt x="4" y="152"/>
                    </a:lnTo>
                    <a:lnTo>
                      <a:pt x="8" y="146"/>
                    </a:lnTo>
                    <a:lnTo>
                      <a:pt x="13" y="140"/>
                    </a:lnTo>
                    <a:lnTo>
                      <a:pt x="13" y="140"/>
                    </a:lnTo>
                    <a:lnTo>
                      <a:pt x="20" y="136"/>
                    </a:lnTo>
                    <a:lnTo>
                      <a:pt x="26" y="134"/>
                    </a:lnTo>
                    <a:lnTo>
                      <a:pt x="33" y="133"/>
                    </a:lnTo>
                    <a:lnTo>
                      <a:pt x="40" y="133"/>
                    </a:lnTo>
                    <a:lnTo>
                      <a:pt x="40" y="133"/>
                    </a:lnTo>
                    <a:lnTo>
                      <a:pt x="54" y="136"/>
                    </a:lnTo>
                    <a:lnTo>
                      <a:pt x="66" y="137"/>
                    </a:lnTo>
                    <a:lnTo>
                      <a:pt x="80" y="137"/>
                    </a:lnTo>
                    <a:lnTo>
                      <a:pt x="92" y="137"/>
                    </a:lnTo>
                    <a:lnTo>
                      <a:pt x="104" y="135"/>
                    </a:lnTo>
                    <a:lnTo>
                      <a:pt x="117" y="133"/>
                    </a:lnTo>
                    <a:lnTo>
                      <a:pt x="128" y="131"/>
                    </a:lnTo>
                    <a:lnTo>
                      <a:pt x="141" y="127"/>
                    </a:lnTo>
                    <a:lnTo>
                      <a:pt x="163" y="119"/>
                    </a:lnTo>
                    <a:lnTo>
                      <a:pt x="184" y="108"/>
                    </a:lnTo>
                    <a:lnTo>
                      <a:pt x="205" y="97"/>
                    </a:lnTo>
                    <a:lnTo>
                      <a:pt x="223" y="85"/>
                    </a:lnTo>
                    <a:lnTo>
                      <a:pt x="241" y="71"/>
                    </a:lnTo>
                    <a:lnTo>
                      <a:pt x="256" y="59"/>
                    </a:lnTo>
                    <a:lnTo>
                      <a:pt x="269" y="46"/>
                    </a:lnTo>
                    <a:lnTo>
                      <a:pt x="280" y="36"/>
                    </a:lnTo>
                    <a:lnTo>
                      <a:pt x="297" y="18"/>
                    </a:lnTo>
                    <a:lnTo>
                      <a:pt x="302" y="12"/>
                    </a:lnTo>
                    <a:lnTo>
                      <a:pt x="302" y="12"/>
                    </a:lnTo>
                    <a:lnTo>
                      <a:pt x="308" y="6"/>
                    </a:lnTo>
                    <a:lnTo>
                      <a:pt x="314" y="3"/>
                    </a:lnTo>
                    <a:lnTo>
                      <a:pt x="323" y="1"/>
                    </a:lnTo>
                    <a:lnTo>
                      <a:pt x="330" y="0"/>
                    </a:lnTo>
                    <a:lnTo>
                      <a:pt x="338" y="2"/>
                    </a:lnTo>
                    <a:lnTo>
                      <a:pt x="346" y="4"/>
                    </a:lnTo>
                    <a:lnTo>
                      <a:pt x="352" y="9"/>
                    </a:lnTo>
                    <a:lnTo>
                      <a:pt x="357" y="14"/>
                    </a:lnTo>
                    <a:lnTo>
                      <a:pt x="357" y="14"/>
                    </a:lnTo>
                    <a:lnTo>
                      <a:pt x="360" y="20"/>
                    </a:lnTo>
                    <a:lnTo>
                      <a:pt x="371" y="34"/>
                    </a:lnTo>
                    <a:lnTo>
                      <a:pt x="388" y="54"/>
                    </a:lnTo>
                    <a:lnTo>
                      <a:pt x="399" y="64"/>
                    </a:lnTo>
                    <a:lnTo>
                      <a:pt x="412" y="75"/>
                    </a:lnTo>
                    <a:lnTo>
                      <a:pt x="426" y="87"/>
                    </a:lnTo>
                    <a:lnTo>
                      <a:pt x="443" y="97"/>
                    </a:lnTo>
                    <a:lnTo>
                      <a:pt x="459" y="107"/>
                    </a:lnTo>
                    <a:lnTo>
                      <a:pt x="478" y="117"/>
                    </a:lnTo>
                    <a:lnTo>
                      <a:pt x="499" y="124"/>
                    </a:lnTo>
                    <a:lnTo>
                      <a:pt x="520" y="130"/>
                    </a:lnTo>
                    <a:lnTo>
                      <a:pt x="532" y="132"/>
                    </a:lnTo>
                    <a:lnTo>
                      <a:pt x="543" y="134"/>
                    </a:lnTo>
                    <a:lnTo>
                      <a:pt x="556" y="135"/>
                    </a:lnTo>
                    <a:lnTo>
                      <a:pt x="568" y="135"/>
                    </a:lnTo>
                    <a:lnTo>
                      <a:pt x="568" y="135"/>
                    </a:lnTo>
                    <a:lnTo>
                      <a:pt x="580" y="135"/>
                    </a:lnTo>
                    <a:lnTo>
                      <a:pt x="593" y="134"/>
                    </a:lnTo>
                    <a:lnTo>
                      <a:pt x="617" y="130"/>
                    </a:lnTo>
                    <a:lnTo>
                      <a:pt x="638" y="125"/>
                    </a:lnTo>
                    <a:lnTo>
                      <a:pt x="659" y="117"/>
                    </a:lnTo>
                    <a:lnTo>
                      <a:pt x="678" y="108"/>
                    </a:lnTo>
                    <a:lnTo>
                      <a:pt x="694" y="99"/>
                    </a:lnTo>
                    <a:lnTo>
                      <a:pt x="710" y="88"/>
                    </a:lnTo>
                    <a:lnTo>
                      <a:pt x="724" y="77"/>
                    </a:lnTo>
                    <a:lnTo>
                      <a:pt x="737" y="66"/>
                    </a:lnTo>
                    <a:lnTo>
                      <a:pt x="747" y="56"/>
                    </a:lnTo>
                    <a:lnTo>
                      <a:pt x="756" y="45"/>
                    </a:lnTo>
                    <a:lnTo>
                      <a:pt x="764" y="36"/>
                    </a:lnTo>
                    <a:lnTo>
                      <a:pt x="774" y="23"/>
                    </a:lnTo>
                    <a:lnTo>
                      <a:pt x="778" y="15"/>
                    </a:lnTo>
                    <a:lnTo>
                      <a:pt x="778" y="15"/>
                    </a:lnTo>
                    <a:lnTo>
                      <a:pt x="781" y="12"/>
                    </a:lnTo>
                    <a:lnTo>
                      <a:pt x="783" y="9"/>
                    </a:lnTo>
                    <a:lnTo>
                      <a:pt x="791" y="4"/>
                    </a:lnTo>
                    <a:lnTo>
                      <a:pt x="798" y="2"/>
                    </a:lnTo>
                    <a:lnTo>
                      <a:pt x="806" y="1"/>
                    </a:lnTo>
                    <a:lnTo>
                      <a:pt x="814" y="1"/>
                    </a:lnTo>
                    <a:lnTo>
                      <a:pt x="823" y="4"/>
                    </a:lnTo>
                    <a:lnTo>
                      <a:pt x="830" y="8"/>
                    </a:lnTo>
                    <a:lnTo>
                      <a:pt x="833" y="11"/>
                    </a:lnTo>
                    <a:lnTo>
                      <a:pt x="835" y="14"/>
                    </a:lnTo>
                    <a:lnTo>
                      <a:pt x="835" y="14"/>
                    </a:lnTo>
                    <a:lnTo>
                      <a:pt x="839" y="20"/>
                    </a:lnTo>
                    <a:lnTo>
                      <a:pt x="850" y="34"/>
                    </a:lnTo>
                    <a:lnTo>
                      <a:pt x="867" y="54"/>
                    </a:lnTo>
                    <a:lnTo>
                      <a:pt x="879" y="64"/>
                    </a:lnTo>
                    <a:lnTo>
                      <a:pt x="891" y="75"/>
                    </a:lnTo>
                    <a:lnTo>
                      <a:pt x="905" y="87"/>
                    </a:lnTo>
                    <a:lnTo>
                      <a:pt x="921" y="97"/>
                    </a:lnTo>
                    <a:lnTo>
                      <a:pt x="939" y="107"/>
                    </a:lnTo>
                    <a:lnTo>
                      <a:pt x="957" y="117"/>
                    </a:lnTo>
                    <a:lnTo>
                      <a:pt x="977" y="124"/>
                    </a:lnTo>
                    <a:lnTo>
                      <a:pt x="999" y="130"/>
                    </a:lnTo>
                    <a:lnTo>
                      <a:pt x="1010" y="132"/>
                    </a:lnTo>
                    <a:lnTo>
                      <a:pt x="1022" y="134"/>
                    </a:lnTo>
                    <a:lnTo>
                      <a:pt x="1034" y="135"/>
                    </a:lnTo>
                    <a:lnTo>
                      <a:pt x="1046" y="135"/>
                    </a:lnTo>
                    <a:lnTo>
                      <a:pt x="1046" y="135"/>
                    </a:lnTo>
                    <a:lnTo>
                      <a:pt x="1060" y="135"/>
                    </a:lnTo>
                    <a:lnTo>
                      <a:pt x="1072" y="134"/>
                    </a:lnTo>
                    <a:lnTo>
                      <a:pt x="1083" y="132"/>
                    </a:lnTo>
                    <a:lnTo>
                      <a:pt x="1096" y="130"/>
                    </a:lnTo>
                    <a:lnTo>
                      <a:pt x="1118" y="124"/>
                    </a:lnTo>
                    <a:lnTo>
                      <a:pt x="1138" y="117"/>
                    </a:lnTo>
                    <a:lnTo>
                      <a:pt x="1157" y="107"/>
                    </a:lnTo>
                    <a:lnTo>
                      <a:pt x="1174" y="98"/>
                    </a:lnTo>
                    <a:lnTo>
                      <a:pt x="1190" y="87"/>
                    </a:lnTo>
                    <a:lnTo>
                      <a:pt x="1203" y="76"/>
                    </a:lnTo>
                    <a:lnTo>
                      <a:pt x="1216" y="65"/>
                    </a:lnTo>
                    <a:lnTo>
                      <a:pt x="1227" y="54"/>
                    </a:lnTo>
                    <a:lnTo>
                      <a:pt x="1236" y="44"/>
                    </a:lnTo>
                    <a:lnTo>
                      <a:pt x="1244" y="35"/>
                    </a:lnTo>
                    <a:lnTo>
                      <a:pt x="1253" y="22"/>
                    </a:lnTo>
                    <a:lnTo>
                      <a:pt x="1257" y="15"/>
                    </a:lnTo>
                    <a:lnTo>
                      <a:pt x="1257" y="15"/>
                    </a:lnTo>
                    <a:lnTo>
                      <a:pt x="1259" y="12"/>
                    </a:lnTo>
                    <a:lnTo>
                      <a:pt x="1262" y="9"/>
                    </a:lnTo>
                    <a:lnTo>
                      <a:pt x="1269" y="4"/>
                    </a:lnTo>
                    <a:lnTo>
                      <a:pt x="1277" y="2"/>
                    </a:lnTo>
                    <a:lnTo>
                      <a:pt x="1285" y="1"/>
                    </a:lnTo>
                    <a:lnTo>
                      <a:pt x="1293" y="1"/>
                    </a:lnTo>
                    <a:lnTo>
                      <a:pt x="1302" y="4"/>
                    </a:lnTo>
                    <a:lnTo>
                      <a:pt x="1308" y="8"/>
                    </a:lnTo>
                    <a:lnTo>
                      <a:pt x="1311" y="11"/>
                    </a:lnTo>
                    <a:lnTo>
                      <a:pt x="1314" y="14"/>
                    </a:lnTo>
                    <a:lnTo>
                      <a:pt x="1314" y="14"/>
                    </a:lnTo>
                    <a:lnTo>
                      <a:pt x="1319" y="23"/>
                    </a:lnTo>
                    <a:lnTo>
                      <a:pt x="1332" y="39"/>
                    </a:lnTo>
                    <a:lnTo>
                      <a:pt x="1341" y="50"/>
                    </a:lnTo>
                    <a:lnTo>
                      <a:pt x="1352" y="62"/>
                    </a:lnTo>
                    <a:lnTo>
                      <a:pt x="1365" y="74"/>
                    </a:lnTo>
                    <a:lnTo>
                      <a:pt x="1379" y="86"/>
                    </a:lnTo>
                    <a:lnTo>
                      <a:pt x="1395" y="98"/>
                    </a:lnTo>
                    <a:lnTo>
                      <a:pt x="1412" y="108"/>
                    </a:lnTo>
                    <a:lnTo>
                      <a:pt x="1432" y="118"/>
                    </a:lnTo>
                    <a:lnTo>
                      <a:pt x="1452" y="126"/>
                    </a:lnTo>
                    <a:lnTo>
                      <a:pt x="1463" y="129"/>
                    </a:lnTo>
                    <a:lnTo>
                      <a:pt x="1475" y="131"/>
                    </a:lnTo>
                    <a:lnTo>
                      <a:pt x="1486" y="133"/>
                    </a:lnTo>
                    <a:lnTo>
                      <a:pt x="1497" y="134"/>
                    </a:lnTo>
                    <a:lnTo>
                      <a:pt x="1510" y="135"/>
                    </a:lnTo>
                    <a:lnTo>
                      <a:pt x="1522" y="134"/>
                    </a:lnTo>
                    <a:lnTo>
                      <a:pt x="1535" y="133"/>
                    </a:lnTo>
                    <a:lnTo>
                      <a:pt x="1548" y="131"/>
                    </a:lnTo>
                    <a:lnTo>
                      <a:pt x="1548" y="131"/>
                    </a:lnTo>
                    <a:lnTo>
                      <a:pt x="1555" y="130"/>
                    </a:lnTo>
                    <a:lnTo>
                      <a:pt x="1563" y="131"/>
                    </a:lnTo>
                    <a:lnTo>
                      <a:pt x="1569" y="133"/>
                    </a:lnTo>
                    <a:lnTo>
                      <a:pt x="1575" y="137"/>
                    </a:lnTo>
                    <a:lnTo>
                      <a:pt x="1575" y="137"/>
                    </a:lnTo>
                    <a:lnTo>
                      <a:pt x="1580" y="143"/>
                    </a:lnTo>
                    <a:lnTo>
                      <a:pt x="1584" y="149"/>
                    </a:lnTo>
                    <a:lnTo>
                      <a:pt x="1586" y="156"/>
                    </a:lnTo>
                    <a:lnTo>
                      <a:pt x="1587" y="163"/>
                    </a:lnTo>
                    <a:lnTo>
                      <a:pt x="1587" y="363"/>
                    </a:lnTo>
                    <a:lnTo>
                      <a:pt x="1587" y="363"/>
                    </a:lnTo>
                    <a:lnTo>
                      <a:pt x="1586" y="369"/>
                    </a:lnTo>
                    <a:lnTo>
                      <a:pt x="1584" y="375"/>
                    </a:lnTo>
                    <a:lnTo>
                      <a:pt x="1581" y="382"/>
                    </a:lnTo>
                    <a:lnTo>
                      <a:pt x="1577" y="386"/>
                    </a:lnTo>
                    <a:lnTo>
                      <a:pt x="1573" y="390"/>
                    </a:lnTo>
                    <a:lnTo>
                      <a:pt x="1567" y="393"/>
                    </a:lnTo>
                    <a:lnTo>
                      <a:pt x="1560" y="395"/>
                    </a:lnTo>
                    <a:lnTo>
                      <a:pt x="1554" y="396"/>
                    </a:lnTo>
                    <a:lnTo>
                      <a:pt x="1554" y="396"/>
                    </a:lnTo>
                    <a:close/>
                    <a:moveTo>
                      <a:pt x="66" y="330"/>
                    </a:moveTo>
                    <a:lnTo>
                      <a:pt x="1521" y="330"/>
                    </a:lnTo>
                    <a:lnTo>
                      <a:pt x="1521" y="201"/>
                    </a:lnTo>
                    <a:lnTo>
                      <a:pt x="1521" y="201"/>
                    </a:lnTo>
                    <a:lnTo>
                      <a:pt x="1500" y="202"/>
                    </a:lnTo>
                    <a:lnTo>
                      <a:pt x="1480" y="199"/>
                    </a:lnTo>
                    <a:lnTo>
                      <a:pt x="1461" y="196"/>
                    </a:lnTo>
                    <a:lnTo>
                      <a:pt x="1443" y="192"/>
                    </a:lnTo>
                    <a:lnTo>
                      <a:pt x="1425" y="187"/>
                    </a:lnTo>
                    <a:lnTo>
                      <a:pt x="1407" y="180"/>
                    </a:lnTo>
                    <a:lnTo>
                      <a:pt x="1392" y="173"/>
                    </a:lnTo>
                    <a:lnTo>
                      <a:pt x="1376" y="164"/>
                    </a:lnTo>
                    <a:lnTo>
                      <a:pt x="1362" y="155"/>
                    </a:lnTo>
                    <a:lnTo>
                      <a:pt x="1348" y="146"/>
                    </a:lnTo>
                    <a:lnTo>
                      <a:pt x="1336" y="135"/>
                    </a:lnTo>
                    <a:lnTo>
                      <a:pt x="1323" y="126"/>
                    </a:lnTo>
                    <a:lnTo>
                      <a:pt x="1303" y="105"/>
                    </a:lnTo>
                    <a:lnTo>
                      <a:pt x="1286" y="88"/>
                    </a:lnTo>
                    <a:lnTo>
                      <a:pt x="1286" y="88"/>
                    </a:lnTo>
                    <a:lnTo>
                      <a:pt x="1270" y="105"/>
                    </a:lnTo>
                    <a:lnTo>
                      <a:pt x="1249" y="124"/>
                    </a:lnTo>
                    <a:lnTo>
                      <a:pt x="1238" y="133"/>
                    </a:lnTo>
                    <a:lnTo>
                      <a:pt x="1225" y="144"/>
                    </a:lnTo>
                    <a:lnTo>
                      <a:pt x="1212" y="153"/>
                    </a:lnTo>
                    <a:lnTo>
                      <a:pt x="1197" y="161"/>
                    </a:lnTo>
                    <a:lnTo>
                      <a:pt x="1182" y="169"/>
                    </a:lnTo>
                    <a:lnTo>
                      <a:pt x="1165" y="177"/>
                    </a:lnTo>
                    <a:lnTo>
                      <a:pt x="1149" y="184"/>
                    </a:lnTo>
                    <a:lnTo>
                      <a:pt x="1130" y="190"/>
                    </a:lnTo>
                    <a:lnTo>
                      <a:pt x="1110" y="194"/>
                    </a:lnTo>
                    <a:lnTo>
                      <a:pt x="1090" y="198"/>
                    </a:lnTo>
                    <a:lnTo>
                      <a:pt x="1069" y="201"/>
                    </a:lnTo>
                    <a:lnTo>
                      <a:pt x="1046" y="202"/>
                    </a:lnTo>
                    <a:lnTo>
                      <a:pt x="1046" y="202"/>
                    </a:lnTo>
                    <a:lnTo>
                      <a:pt x="1024" y="201"/>
                    </a:lnTo>
                    <a:lnTo>
                      <a:pt x="1004" y="198"/>
                    </a:lnTo>
                    <a:lnTo>
                      <a:pt x="984" y="194"/>
                    </a:lnTo>
                    <a:lnTo>
                      <a:pt x="964" y="190"/>
                    </a:lnTo>
                    <a:lnTo>
                      <a:pt x="947" y="184"/>
                    </a:lnTo>
                    <a:lnTo>
                      <a:pt x="929" y="177"/>
                    </a:lnTo>
                    <a:lnTo>
                      <a:pt x="913" y="169"/>
                    </a:lnTo>
                    <a:lnTo>
                      <a:pt x="897" y="161"/>
                    </a:lnTo>
                    <a:lnTo>
                      <a:pt x="883" y="152"/>
                    </a:lnTo>
                    <a:lnTo>
                      <a:pt x="869" y="143"/>
                    </a:lnTo>
                    <a:lnTo>
                      <a:pt x="857" y="133"/>
                    </a:lnTo>
                    <a:lnTo>
                      <a:pt x="845" y="124"/>
                    </a:lnTo>
                    <a:lnTo>
                      <a:pt x="825" y="104"/>
                    </a:lnTo>
                    <a:lnTo>
                      <a:pt x="808" y="87"/>
                    </a:lnTo>
                    <a:lnTo>
                      <a:pt x="808" y="87"/>
                    </a:lnTo>
                    <a:lnTo>
                      <a:pt x="792" y="104"/>
                    </a:lnTo>
                    <a:lnTo>
                      <a:pt x="771" y="124"/>
                    </a:lnTo>
                    <a:lnTo>
                      <a:pt x="759" y="133"/>
                    </a:lnTo>
                    <a:lnTo>
                      <a:pt x="747" y="143"/>
                    </a:lnTo>
                    <a:lnTo>
                      <a:pt x="734" y="152"/>
                    </a:lnTo>
                    <a:lnTo>
                      <a:pt x="719" y="161"/>
                    </a:lnTo>
                    <a:lnTo>
                      <a:pt x="704" y="169"/>
                    </a:lnTo>
                    <a:lnTo>
                      <a:pt x="687" y="177"/>
                    </a:lnTo>
                    <a:lnTo>
                      <a:pt x="669" y="184"/>
                    </a:lnTo>
                    <a:lnTo>
                      <a:pt x="651" y="190"/>
                    </a:lnTo>
                    <a:lnTo>
                      <a:pt x="632" y="194"/>
                    </a:lnTo>
                    <a:lnTo>
                      <a:pt x="612" y="198"/>
                    </a:lnTo>
                    <a:lnTo>
                      <a:pt x="590" y="201"/>
                    </a:lnTo>
                    <a:lnTo>
                      <a:pt x="568" y="202"/>
                    </a:lnTo>
                    <a:lnTo>
                      <a:pt x="568" y="202"/>
                    </a:lnTo>
                    <a:lnTo>
                      <a:pt x="545" y="201"/>
                    </a:lnTo>
                    <a:lnTo>
                      <a:pt x="524" y="198"/>
                    </a:lnTo>
                    <a:lnTo>
                      <a:pt x="504" y="194"/>
                    </a:lnTo>
                    <a:lnTo>
                      <a:pt x="484" y="189"/>
                    </a:lnTo>
                    <a:lnTo>
                      <a:pt x="466" y="183"/>
                    </a:lnTo>
                    <a:lnTo>
                      <a:pt x="448" y="176"/>
                    </a:lnTo>
                    <a:lnTo>
                      <a:pt x="431" y="167"/>
                    </a:lnTo>
                    <a:lnTo>
                      <a:pt x="416" y="159"/>
                    </a:lnTo>
                    <a:lnTo>
                      <a:pt x="401" y="150"/>
                    </a:lnTo>
                    <a:lnTo>
                      <a:pt x="388" y="140"/>
                    </a:lnTo>
                    <a:lnTo>
                      <a:pt x="375" y="131"/>
                    </a:lnTo>
                    <a:lnTo>
                      <a:pt x="363" y="121"/>
                    </a:lnTo>
                    <a:lnTo>
                      <a:pt x="342" y="101"/>
                    </a:lnTo>
                    <a:lnTo>
                      <a:pt x="326" y="84"/>
                    </a:lnTo>
                    <a:lnTo>
                      <a:pt x="326" y="84"/>
                    </a:lnTo>
                    <a:lnTo>
                      <a:pt x="307" y="102"/>
                    </a:lnTo>
                    <a:lnTo>
                      <a:pt x="282" y="123"/>
                    </a:lnTo>
                    <a:lnTo>
                      <a:pt x="269" y="133"/>
                    </a:lnTo>
                    <a:lnTo>
                      <a:pt x="254" y="144"/>
                    </a:lnTo>
                    <a:lnTo>
                      <a:pt x="239" y="153"/>
                    </a:lnTo>
                    <a:lnTo>
                      <a:pt x="223" y="163"/>
                    </a:lnTo>
                    <a:lnTo>
                      <a:pt x="206" y="172"/>
                    </a:lnTo>
                    <a:lnTo>
                      <a:pt x="188" y="180"/>
                    </a:lnTo>
                    <a:lnTo>
                      <a:pt x="170" y="187"/>
                    </a:lnTo>
                    <a:lnTo>
                      <a:pt x="150" y="193"/>
                    </a:lnTo>
                    <a:lnTo>
                      <a:pt x="130" y="198"/>
                    </a:lnTo>
                    <a:lnTo>
                      <a:pt x="110" y="202"/>
                    </a:lnTo>
                    <a:lnTo>
                      <a:pt x="88" y="204"/>
                    </a:lnTo>
                    <a:lnTo>
                      <a:pt x="67" y="204"/>
                    </a:lnTo>
                    <a:lnTo>
                      <a:pt x="66" y="3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19">
                <a:extLst>
                  <a:ext uri="{FF2B5EF4-FFF2-40B4-BE49-F238E27FC236}">
                    <a16:creationId xmlns:a16="http://schemas.microsoft.com/office/drawing/2014/main" id="{126F4BDD-24EA-2641-AD79-9AF64B393E78}"/>
                  </a:ext>
                </a:extLst>
              </p:cNvPr>
              <p:cNvSpPr>
                <a:spLocks/>
              </p:cNvSpPr>
              <p:nvPr/>
            </p:nvSpPr>
            <p:spPr bwMode="auto">
              <a:xfrm>
                <a:off x="3395663" y="3459163"/>
                <a:ext cx="360363" cy="96838"/>
              </a:xfrm>
              <a:custGeom>
                <a:avLst/>
                <a:gdLst>
                  <a:gd name="T0" fmla="*/ 1 w 1587"/>
                  <a:gd name="T1" fmla="*/ 165 h 428"/>
                  <a:gd name="T2" fmla="*/ 13 w 1587"/>
                  <a:gd name="T3" fmla="*/ 140 h 428"/>
                  <a:gd name="T4" fmla="*/ 33 w 1587"/>
                  <a:gd name="T5" fmla="*/ 132 h 428"/>
                  <a:gd name="T6" fmla="*/ 66 w 1587"/>
                  <a:gd name="T7" fmla="*/ 137 h 428"/>
                  <a:gd name="T8" fmla="*/ 117 w 1587"/>
                  <a:gd name="T9" fmla="*/ 133 h 428"/>
                  <a:gd name="T10" fmla="*/ 184 w 1587"/>
                  <a:gd name="T11" fmla="*/ 109 h 428"/>
                  <a:gd name="T12" fmla="*/ 256 w 1587"/>
                  <a:gd name="T13" fmla="*/ 59 h 428"/>
                  <a:gd name="T14" fmla="*/ 302 w 1587"/>
                  <a:gd name="T15" fmla="*/ 11 h 428"/>
                  <a:gd name="T16" fmla="*/ 323 w 1587"/>
                  <a:gd name="T17" fmla="*/ 0 h 428"/>
                  <a:gd name="T18" fmla="*/ 352 w 1587"/>
                  <a:gd name="T19" fmla="*/ 8 h 428"/>
                  <a:gd name="T20" fmla="*/ 371 w 1587"/>
                  <a:gd name="T21" fmla="*/ 34 h 428"/>
                  <a:gd name="T22" fmla="*/ 426 w 1587"/>
                  <a:gd name="T23" fmla="*/ 86 h 428"/>
                  <a:gd name="T24" fmla="*/ 499 w 1587"/>
                  <a:gd name="T25" fmla="*/ 124 h 428"/>
                  <a:gd name="T26" fmla="*/ 556 w 1587"/>
                  <a:gd name="T27" fmla="*/ 134 h 428"/>
                  <a:gd name="T28" fmla="*/ 593 w 1587"/>
                  <a:gd name="T29" fmla="*/ 133 h 428"/>
                  <a:gd name="T30" fmla="*/ 678 w 1587"/>
                  <a:gd name="T31" fmla="*/ 108 h 428"/>
                  <a:gd name="T32" fmla="*/ 737 w 1587"/>
                  <a:gd name="T33" fmla="*/ 66 h 428"/>
                  <a:gd name="T34" fmla="*/ 774 w 1587"/>
                  <a:gd name="T35" fmla="*/ 22 h 428"/>
                  <a:gd name="T36" fmla="*/ 783 w 1587"/>
                  <a:gd name="T37" fmla="*/ 8 h 428"/>
                  <a:gd name="T38" fmla="*/ 814 w 1587"/>
                  <a:gd name="T39" fmla="*/ 1 h 428"/>
                  <a:gd name="T40" fmla="*/ 835 w 1587"/>
                  <a:gd name="T41" fmla="*/ 14 h 428"/>
                  <a:gd name="T42" fmla="*/ 867 w 1587"/>
                  <a:gd name="T43" fmla="*/ 53 h 428"/>
                  <a:gd name="T44" fmla="*/ 921 w 1587"/>
                  <a:gd name="T45" fmla="*/ 97 h 428"/>
                  <a:gd name="T46" fmla="*/ 999 w 1587"/>
                  <a:gd name="T47" fmla="*/ 129 h 428"/>
                  <a:gd name="T48" fmla="*/ 1046 w 1587"/>
                  <a:gd name="T49" fmla="*/ 134 h 428"/>
                  <a:gd name="T50" fmla="*/ 1083 w 1587"/>
                  <a:gd name="T51" fmla="*/ 131 h 428"/>
                  <a:gd name="T52" fmla="*/ 1157 w 1587"/>
                  <a:gd name="T53" fmla="*/ 108 h 428"/>
                  <a:gd name="T54" fmla="*/ 1216 w 1587"/>
                  <a:gd name="T55" fmla="*/ 64 h 428"/>
                  <a:gd name="T56" fmla="*/ 1253 w 1587"/>
                  <a:gd name="T57" fmla="*/ 21 h 428"/>
                  <a:gd name="T58" fmla="*/ 1262 w 1587"/>
                  <a:gd name="T59" fmla="*/ 9 h 428"/>
                  <a:gd name="T60" fmla="*/ 1293 w 1587"/>
                  <a:gd name="T61" fmla="*/ 1 h 428"/>
                  <a:gd name="T62" fmla="*/ 1314 w 1587"/>
                  <a:gd name="T63" fmla="*/ 14 h 428"/>
                  <a:gd name="T64" fmla="*/ 1341 w 1587"/>
                  <a:gd name="T65" fmla="*/ 50 h 428"/>
                  <a:gd name="T66" fmla="*/ 1395 w 1587"/>
                  <a:gd name="T67" fmla="*/ 97 h 428"/>
                  <a:gd name="T68" fmla="*/ 1463 w 1587"/>
                  <a:gd name="T69" fmla="*/ 128 h 428"/>
                  <a:gd name="T70" fmla="*/ 1510 w 1587"/>
                  <a:gd name="T71" fmla="*/ 134 h 428"/>
                  <a:gd name="T72" fmla="*/ 1548 w 1587"/>
                  <a:gd name="T73" fmla="*/ 130 h 428"/>
                  <a:gd name="T74" fmla="*/ 1575 w 1587"/>
                  <a:gd name="T75" fmla="*/ 138 h 428"/>
                  <a:gd name="T76" fmla="*/ 1586 w 1587"/>
                  <a:gd name="T77" fmla="*/ 155 h 428"/>
                  <a:gd name="T78" fmla="*/ 1521 w 1587"/>
                  <a:gd name="T79" fmla="*/ 201 h 428"/>
                  <a:gd name="T80" fmla="*/ 1461 w 1587"/>
                  <a:gd name="T81" fmla="*/ 197 h 428"/>
                  <a:gd name="T82" fmla="*/ 1392 w 1587"/>
                  <a:gd name="T83" fmla="*/ 172 h 428"/>
                  <a:gd name="T84" fmla="*/ 1336 w 1587"/>
                  <a:gd name="T85" fmla="*/ 135 h 428"/>
                  <a:gd name="T86" fmla="*/ 1286 w 1587"/>
                  <a:gd name="T87" fmla="*/ 87 h 428"/>
                  <a:gd name="T88" fmla="*/ 1225 w 1587"/>
                  <a:gd name="T89" fmla="*/ 143 h 428"/>
                  <a:gd name="T90" fmla="*/ 1165 w 1587"/>
                  <a:gd name="T91" fmla="*/ 177 h 428"/>
                  <a:gd name="T92" fmla="*/ 1090 w 1587"/>
                  <a:gd name="T93" fmla="*/ 198 h 428"/>
                  <a:gd name="T94" fmla="*/ 1024 w 1587"/>
                  <a:gd name="T95" fmla="*/ 200 h 428"/>
                  <a:gd name="T96" fmla="*/ 947 w 1587"/>
                  <a:gd name="T97" fmla="*/ 183 h 428"/>
                  <a:gd name="T98" fmla="*/ 883 w 1587"/>
                  <a:gd name="T99" fmla="*/ 152 h 428"/>
                  <a:gd name="T100" fmla="*/ 825 w 1587"/>
                  <a:gd name="T101" fmla="*/ 104 h 428"/>
                  <a:gd name="T102" fmla="*/ 771 w 1587"/>
                  <a:gd name="T103" fmla="*/ 123 h 428"/>
                  <a:gd name="T104" fmla="*/ 719 w 1587"/>
                  <a:gd name="T105" fmla="*/ 160 h 428"/>
                  <a:gd name="T106" fmla="*/ 651 w 1587"/>
                  <a:gd name="T107" fmla="*/ 189 h 428"/>
                  <a:gd name="T108" fmla="*/ 568 w 1587"/>
                  <a:gd name="T109" fmla="*/ 201 h 428"/>
                  <a:gd name="T110" fmla="*/ 504 w 1587"/>
                  <a:gd name="T111" fmla="*/ 193 h 428"/>
                  <a:gd name="T112" fmla="*/ 431 w 1587"/>
                  <a:gd name="T113" fmla="*/ 168 h 428"/>
                  <a:gd name="T114" fmla="*/ 375 w 1587"/>
                  <a:gd name="T115" fmla="*/ 130 h 428"/>
                  <a:gd name="T116" fmla="*/ 326 w 1587"/>
                  <a:gd name="T117" fmla="*/ 84 h 428"/>
                  <a:gd name="T118" fmla="*/ 256 w 1587"/>
                  <a:gd name="T119" fmla="*/ 143 h 428"/>
                  <a:gd name="T120" fmla="*/ 188 w 1587"/>
                  <a:gd name="T121" fmla="*/ 180 h 428"/>
                  <a:gd name="T122" fmla="*/ 110 w 1587"/>
                  <a:gd name="T123" fmla="*/ 20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7" h="428">
                    <a:moveTo>
                      <a:pt x="66" y="428"/>
                    </a:moveTo>
                    <a:lnTo>
                      <a:pt x="0" y="428"/>
                    </a:lnTo>
                    <a:lnTo>
                      <a:pt x="1" y="165"/>
                    </a:lnTo>
                    <a:lnTo>
                      <a:pt x="1" y="165"/>
                    </a:lnTo>
                    <a:lnTo>
                      <a:pt x="2" y="158"/>
                    </a:lnTo>
                    <a:lnTo>
                      <a:pt x="4" y="151"/>
                    </a:lnTo>
                    <a:lnTo>
                      <a:pt x="8" y="145"/>
                    </a:lnTo>
                    <a:lnTo>
                      <a:pt x="13" y="140"/>
                    </a:lnTo>
                    <a:lnTo>
                      <a:pt x="13" y="140"/>
                    </a:lnTo>
                    <a:lnTo>
                      <a:pt x="20" y="135"/>
                    </a:lnTo>
                    <a:lnTo>
                      <a:pt x="26" y="133"/>
                    </a:lnTo>
                    <a:lnTo>
                      <a:pt x="33" y="132"/>
                    </a:lnTo>
                    <a:lnTo>
                      <a:pt x="40" y="133"/>
                    </a:lnTo>
                    <a:lnTo>
                      <a:pt x="40" y="133"/>
                    </a:lnTo>
                    <a:lnTo>
                      <a:pt x="54" y="135"/>
                    </a:lnTo>
                    <a:lnTo>
                      <a:pt x="66" y="137"/>
                    </a:lnTo>
                    <a:lnTo>
                      <a:pt x="80" y="138"/>
                    </a:lnTo>
                    <a:lnTo>
                      <a:pt x="92" y="137"/>
                    </a:lnTo>
                    <a:lnTo>
                      <a:pt x="104" y="135"/>
                    </a:lnTo>
                    <a:lnTo>
                      <a:pt x="117" y="133"/>
                    </a:lnTo>
                    <a:lnTo>
                      <a:pt x="128" y="130"/>
                    </a:lnTo>
                    <a:lnTo>
                      <a:pt x="141" y="127"/>
                    </a:lnTo>
                    <a:lnTo>
                      <a:pt x="163" y="119"/>
                    </a:lnTo>
                    <a:lnTo>
                      <a:pt x="184" y="109"/>
                    </a:lnTo>
                    <a:lnTo>
                      <a:pt x="205" y="96"/>
                    </a:lnTo>
                    <a:lnTo>
                      <a:pt x="223" y="84"/>
                    </a:lnTo>
                    <a:lnTo>
                      <a:pt x="241" y="71"/>
                    </a:lnTo>
                    <a:lnTo>
                      <a:pt x="256" y="59"/>
                    </a:lnTo>
                    <a:lnTo>
                      <a:pt x="269" y="46"/>
                    </a:lnTo>
                    <a:lnTo>
                      <a:pt x="280" y="35"/>
                    </a:lnTo>
                    <a:lnTo>
                      <a:pt x="297" y="19"/>
                    </a:lnTo>
                    <a:lnTo>
                      <a:pt x="302" y="11"/>
                    </a:lnTo>
                    <a:lnTo>
                      <a:pt x="302" y="11"/>
                    </a:lnTo>
                    <a:lnTo>
                      <a:pt x="308" y="6"/>
                    </a:lnTo>
                    <a:lnTo>
                      <a:pt x="314" y="2"/>
                    </a:lnTo>
                    <a:lnTo>
                      <a:pt x="323" y="0"/>
                    </a:lnTo>
                    <a:lnTo>
                      <a:pt x="330" y="0"/>
                    </a:lnTo>
                    <a:lnTo>
                      <a:pt x="338" y="1"/>
                    </a:lnTo>
                    <a:lnTo>
                      <a:pt x="346" y="4"/>
                    </a:lnTo>
                    <a:lnTo>
                      <a:pt x="352" y="8"/>
                    </a:lnTo>
                    <a:lnTo>
                      <a:pt x="357" y="14"/>
                    </a:lnTo>
                    <a:lnTo>
                      <a:pt x="357" y="14"/>
                    </a:lnTo>
                    <a:lnTo>
                      <a:pt x="360" y="20"/>
                    </a:lnTo>
                    <a:lnTo>
                      <a:pt x="371" y="34"/>
                    </a:lnTo>
                    <a:lnTo>
                      <a:pt x="388" y="53"/>
                    </a:lnTo>
                    <a:lnTo>
                      <a:pt x="399" y="64"/>
                    </a:lnTo>
                    <a:lnTo>
                      <a:pt x="412" y="75"/>
                    </a:lnTo>
                    <a:lnTo>
                      <a:pt x="426" y="86"/>
                    </a:lnTo>
                    <a:lnTo>
                      <a:pt x="443" y="97"/>
                    </a:lnTo>
                    <a:lnTo>
                      <a:pt x="459" y="108"/>
                    </a:lnTo>
                    <a:lnTo>
                      <a:pt x="478" y="116"/>
                    </a:lnTo>
                    <a:lnTo>
                      <a:pt x="499" y="124"/>
                    </a:lnTo>
                    <a:lnTo>
                      <a:pt x="520" y="129"/>
                    </a:lnTo>
                    <a:lnTo>
                      <a:pt x="532" y="131"/>
                    </a:lnTo>
                    <a:lnTo>
                      <a:pt x="543" y="133"/>
                    </a:lnTo>
                    <a:lnTo>
                      <a:pt x="556" y="134"/>
                    </a:lnTo>
                    <a:lnTo>
                      <a:pt x="568" y="134"/>
                    </a:lnTo>
                    <a:lnTo>
                      <a:pt x="568" y="134"/>
                    </a:lnTo>
                    <a:lnTo>
                      <a:pt x="580" y="134"/>
                    </a:lnTo>
                    <a:lnTo>
                      <a:pt x="593" y="133"/>
                    </a:lnTo>
                    <a:lnTo>
                      <a:pt x="617" y="130"/>
                    </a:lnTo>
                    <a:lnTo>
                      <a:pt x="638" y="124"/>
                    </a:lnTo>
                    <a:lnTo>
                      <a:pt x="659" y="117"/>
                    </a:lnTo>
                    <a:lnTo>
                      <a:pt x="678" y="108"/>
                    </a:lnTo>
                    <a:lnTo>
                      <a:pt x="694" y="98"/>
                    </a:lnTo>
                    <a:lnTo>
                      <a:pt x="710" y="88"/>
                    </a:lnTo>
                    <a:lnTo>
                      <a:pt x="724" y="76"/>
                    </a:lnTo>
                    <a:lnTo>
                      <a:pt x="737" y="66"/>
                    </a:lnTo>
                    <a:lnTo>
                      <a:pt x="747" y="55"/>
                    </a:lnTo>
                    <a:lnTo>
                      <a:pt x="756" y="45"/>
                    </a:lnTo>
                    <a:lnTo>
                      <a:pt x="764" y="36"/>
                    </a:lnTo>
                    <a:lnTo>
                      <a:pt x="774" y="22"/>
                    </a:lnTo>
                    <a:lnTo>
                      <a:pt x="778" y="15"/>
                    </a:lnTo>
                    <a:lnTo>
                      <a:pt x="778" y="15"/>
                    </a:lnTo>
                    <a:lnTo>
                      <a:pt x="781" y="11"/>
                    </a:lnTo>
                    <a:lnTo>
                      <a:pt x="783" y="8"/>
                    </a:lnTo>
                    <a:lnTo>
                      <a:pt x="791" y="4"/>
                    </a:lnTo>
                    <a:lnTo>
                      <a:pt x="798" y="1"/>
                    </a:lnTo>
                    <a:lnTo>
                      <a:pt x="806" y="0"/>
                    </a:lnTo>
                    <a:lnTo>
                      <a:pt x="814" y="1"/>
                    </a:lnTo>
                    <a:lnTo>
                      <a:pt x="823" y="3"/>
                    </a:lnTo>
                    <a:lnTo>
                      <a:pt x="830" y="8"/>
                    </a:lnTo>
                    <a:lnTo>
                      <a:pt x="833" y="11"/>
                    </a:lnTo>
                    <a:lnTo>
                      <a:pt x="835" y="14"/>
                    </a:lnTo>
                    <a:lnTo>
                      <a:pt x="835" y="14"/>
                    </a:lnTo>
                    <a:lnTo>
                      <a:pt x="839" y="20"/>
                    </a:lnTo>
                    <a:lnTo>
                      <a:pt x="850" y="34"/>
                    </a:lnTo>
                    <a:lnTo>
                      <a:pt x="867" y="53"/>
                    </a:lnTo>
                    <a:lnTo>
                      <a:pt x="879" y="64"/>
                    </a:lnTo>
                    <a:lnTo>
                      <a:pt x="891" y="75"/>
                    </a:lnTo>
                    <a:lnTo>
                      <a:pt x="905" y="86"/>
                    </a:lnTo>
                    <a:lnTo>
                      <a:pt x="921" y="97"/>
                    </a:lnTo>
                    <a:lnTo>
                      <a:pt x="939" y="108"/>
                    </a:lnTo>
                    <a:lnTo>
                      <a:pt x="957" y="116"/>
                    </a:lnTo>
                    <a:lnTo>
                      <a:pt x="977" y="124"/>
                    </a:lnTo>
                    <a:lnTo>
                      <a:pt x="999" y="129"/>
                    </a:lnTo>
                    <a:lnTo>
                      <a:pt x="1010" y="131"/>
                    </a:lnTo>
                    <a:lnTo>
                      <a:pt x="1022" y="133"/>
                    </a:lnTo>
                    <a:lnTo>
                      <a:pt x="1034" y="134"/>
                    </a:lnTo>
                    <a:lnTo>
                      <a:pt x="1046" y="134"/>
                    </a:lnTo>
                    <a:lnTo>
                      <a:pt x="1046" y="134"/>
                    </a:lnTo>
                    <a:lnTo>
                      <a:pt x="1060" y="134"/>
                    </a:lnTo>
                    <a:lnTo>
                      <a:pt x="1072" y="133"/>
                    </a:lnTo>
                    <a:lnTo>
                      <a:pt x="1083" y="131"/>
                    </a:lnTo>
                    <a:lnTo>
                      <a:pt x="1096" y="129"/>
                    </a:lnTo>
                    <a:lnTo>
                      <a:pt x="1118" y="124"/>
                    </a:lnTo>
                    <a:lnTo>
                      <a:pt x="1138" y="116"/>
                    </a:lnTo>
                    <a:lnTo>
                      <a:pt x="1157" y="108"/>
                    </a:lnTo>
                    <a:lnTo>
                      <a:pt x="1174" y="97"/>
                    </a:lnTo>
                    <a:lnTo>
                      <a:pt x="1190" y="87"/>
                    </a:lnTo>
                    <a:lnTo>
                      <a:pt x="1203" y="75"/>
                    </a:lnTo>
                    <a:lnTo>
                      <a:pt x="1216" y="64"/>
                    </a:lnTo>
                    <a:lnTo>
                      <a:pt x="1227" y="54"/>
                    </a:lnTo>
                    <a:lnTo>
                      <a:pt x="1236" y="43"/>
                    </a:lnTo>
                    <a:lnTo>
                      <a:pt x="1244" y="34"/>
                    </a:lnTo>
                    <a:lnTo>
                      <a:pt x="1253" y="21"/>
                    </a:lnTo>
                    <a:lnTo>
                      <a:pt x="1257" y="15"/>
                    </a:lnTo>
                    <a:lnTo>
                      <a:pt x="1257" y="15"/>
                    </a:lnTo>
                    <a:lnTo>
                      <a:pt x="1259" y="11"/>
                    </a:lnTo>
                    <a:lnTo>
                      <a:pt x="1262" y="9"/>
                    </a:lnTo>
                    <a:lnTo>
                      <a:pt x="1269" y="4"/>
                    </a:lnTo>
                    <a:lnTo>
                      <a:pt x="1277" y="1"/>
                    </a:lnTo>
                    <a:lnTo>
                      <a:pt x="1285" y="0"/>
                    </a:lnTo>
                    <a:lnTo>
                      <a:pt x="1293" y="1"/>
                    </a:lnTo>
                    <a:lnTo>
                      <a:pt x="1302" y="3"/>
                    </a:lnTo>
                    <a:lnTo>
                      <a:pt x="1308" y="8"/>
                    </a:lnTo>
                    <a:lnTo>
                      <a:pt x="1311" y="11"/>
                    </a:lnTo>
                    <a:lnTo>
                      <a:pt x="1314" y="14"/>
                    </a:lnTo>
                    <a:lnTo>
                      <a:pt x="1314" y="14"/>
                    </a:lnTo>
                    <a:lnTo>
                      <a:pt x="1319" y="23"/>
                    </a:lnTo>
                    <a:lnTo>
                      <a:pt x="1332" y="39"/>
                    </a:lnTo>
                    <a:lnTo>
                      <a:pt x="1341" y="50"/>
                    </a:lnTo>
                    <a:lnTo>
                      <a:pt x="1352" y="61"/>
                    </a:lnTo>
                    <a:lnTo>
                      <a:pt x="1365" y="73"/>
                    </a:lnTo>
                    <a:lnTo>
                      <a:pt x="1379" y="86"/>
                    </a:lnTo>
                    <a:lnTo>
                      <a:pt x="1395" y="97"/>
                    </a:lnTo>
                    <a:lnTo>
                      <a:pt x="1412" y="109"/>
                    </a:lnTo>
                    <a:lnTo>
                      <a:pt x="1432" y="118"/>
                    </a:lnTo>
                    <a:lnTo>
                      <a:pt x="1452" y="125"/>
                    </a:lnTo>
                    <a:lnTo>
                      <a:pt x="1463" y="128"/>
                    </a:lnTo>
                    <a:lnTo>
                      <a:pt x="1475" y="131"/>
                    </a:lnTo>
                    <a:lnTo>
                      <a:pt x="1486" y="133"/>
                    </a:lnTo>
                    <a:lnTo>
                      <a:pt x="1497" y="134"/>
                    </a:lnTo>
                    <a:lnTo>
                      <a:pt x="1510" y="134"/>
                    </a:lnTo>
                    <a:lnTo>
                      <a:pt x="1522" y="134"/>
                    </a:lnTo>
                    <a:lnTo>
                      <a:pt x="1535" y="132"/>
                    </a:lnTo>
                    <a:lnTo>
                      <a:pt x="1548" y="130"/>
                    </a:lnTo>
                    <a:lnTo>
                      <a:pt x="1548" y="130"/>
                    </a:lnTo>
                    <a:lnTo>
                      <a:pt x="1555" y="129"/>
                    </a:lnTo>
                    <a:lnTo>
                      <a:pt x="1563" y="130"/>
                    </a:lnTo>
                    <a:lnTo>
                      <a:pt x="1569" y="133"/>
                    </a:lnTo>
                    <a:lnTo>
                      <a:pt x="1575" y="138"/>
                    </a:lnTo>
                    <a:lnTo>
                      <a:pt x="1575" y="138"/>
                    </a:lnTo>
                    <a:lnTo>
                      <a:pt x="1580" y="143"/>
                    </a:lnTo>
                    <a:lnTo>
                      <a:pt x="1584" y="149"/>
                    </a:lnTo>
                    <a:lnTo>
                      <a:pt x="1586" y="155"/>
                    </a:lnTo>
                    <a:lnTo>
                      <a:pt x="1587" y="162"/>
                    </a:lnTo>
                    <a:lnTo>
                      <a:pt x="1587" y="428"/>
                    </a:lnTo>
                    <a:lnTo>
                      <a:pt x="1521" y="428"/>
                    </a:lnTo>
                    <a:lnTo>
                      <a:pt x="1521" y="201"/>
                    </a:lnTo>
                    <a:lnTo>
                      <a:pt x="1521" y="201"/>
                    </a:lnTo>
                    <a:lnTo>
                      <a:pt x="1500" y="201"/>
                    </a:lnTo>
                    <a:lnTo>
                      <a:pt x="1480" y="200"/>
                    </a:lnTo>
                    <a:lnTo>
                      <a:pt x="1461" y="197"/>
                    </a:lnTo>
                    <a:lnTo>
                      <a:pt x="1443" y="191"/>
                    </a:lnTo>
                    <a:lnTo>
                      <a:pt x="1425" y="186"/>
                    </a:lnTo>
                    <a:lnTo>
                      <a:pt x="1407" y="179"/>
                    </a:lnTo>
                    <a:lnTo>
                      <a:pt x="1392" y="172"/>
                    </a:lnTo>
                    <a:lnTo>
                      <a:pt x="1376" y="163"/>
                    </a:lnTo>
                    <a:lnTo>
                      <a:pt x="1362" y="154"/>
                    </a:lnTo>
                    <a:lnTo>
                      <a:pt x="1348" y="145"/>
                    </a:lnTo>
                    <a:lnTo>
                      <a:pt x="1336" y="135"/>
                    </a:lnTo>
                    <a:lnTo>
                      <a:pt x="1323" y="125"/>
                    </a:lnTo>
                    <a:lnTo>
                      <a:pt x="1303" y="105"/>
                    </a:lnTo>
                    <a:lnTo>
                      <a:pt x="1286" y="87"/>
                    </a:lnTo>
                    <a:lnTo>
                      <a:pt x="1286" y="87"/>
                    </a:lnTo>
                    <a:lnTo>
                      <a:pt x="1270" y="104"/>
                    </a:lnTo>
                    <a:lnTo>
                      <a:pt x="1249" y="124"/>
                    </a:lnTo>
                    <a:lnTo>
                      <a:pt x="1238" y="133"/>
                    </a:lnTo>
                    <a:lnTo>
                      <a:pt x="1225" y="143"/>
                    </a:lnTo>
                    <a:lnTo>
                      <a:pt x="1212" y="152"/>
                    </a:lnTo>
                    <a:lnTo>
                      <a:pt x="1197" y="160"/>
                    </a:lnTo>
                    <a:lnTo>
                      <a:pt x="1182" y="169"/>
                    </a:lnTo>
                    <a:lnTo>
                      <a:pt x="1165" y="177"/>
                    </a:lnTo>
                    <a:lnTo>
                      <a:pt x="1149" y="183"/>
                    </a:lnTo>
                    <a:lnTo>
                      <a:pt x="1130" y="189"/>
                    </a:lnTo>
                    <a:lnTo>
                      <a:pt x="1110" y="194"/>
                    </a:lnTo>
                    <a:lnTo>
                      <a:pt x="1090" y="198"/>
                    </a:lnTo>
                    <a:lnTo>
                      <a:pt x="1069" y="200"/>
                    </a:lnTo>
                    <a:lnTo>
                      <a:pt x="1046" y="201"/>
                    </a:lnTo>
                    <a:lnTo>
                      <a:pt x="1046" y="201"/>
                    </a:lnTo>
                    <a:lnTo>
                      <a:pt x="1024" y="200"/>
                    </a:lnTo>
                    <a:lnTo>
                      <a:pt x="1004" y="198"/>
                    </a:lnTo>
                    <a:lnTo>
                      <a:pt x="984" y="194"/>
                    </a:lnTo>
                    <a:lnTo>
                      <a:pt x="964" y="189"/>
                    </a:lnTo>
                    <a:lnTo>
                      <a:pt x="947" y="183"/>
                    </a:lnTo>
                    <a:lnTo>
                      <a:pt x="929" y="177"/>
                    </a:lnTo>
                    <a:lnTo>
                      <a:pt x="913" y="169"/>
                    </a:lnTo>
                    <a:lnTo>
                      <a:pt x="897" y="160"/>
                    </a:lnTo>
                    <a:lnTo>
                      <a:pt x="883" y="152"/>
                    </a:lnTo>
                    <a:lnTo>
                      <a:pt x="869" y="143"/>
                    </a:lnTo>
                    <a:lnTo>
                      <a:pt x="857" y="133"/>
                    </a:lnTo>
                    <a:lnTo>
                      <a:pt x="845" y="123"/>
                    </a:lnTo>
                    <a:lnTo>
                      <a:pt x="825" y="104"/>
                    </a:lnTo>
                    <a:lnTo>
                      <a:pt x="808" y="87"/>
                    </a:lnTo>
                    <a:lnTo>
                      <a:pt x="808" y="87"/>
                    </a:lnTo>
                    <a:lnTo>
                      <a:pt x="792" y="104"/>
                    </a:lnTo>
                    <a:lnTo>
                      <a:pt x="771" y="123"/>
                    </a:lnTo>
                    <a:lnTo>
                      <a:pt x="759" y="133"/>
                    </a:lnTo>
                    <a:lnTo>
                      <a:pt x="747" y="143"/>
                    </a:lnTo>
                    <a:lnTo>
                      <a:pt x="734" y="152"/>
                    </a:lnTo>
                    <a:lnTo>
                      <a:pt x="719" y="160"/>
                    </a:lnTo>
                    <a:lnTo>
                      <a:pt x="704" y="169"/>
                    </a:lnTo>
                    <a:lnTo>
                      <a:pt x="687" y="177"/>
                    </a:lnTo>
                    <a:lnTo>
                      <a:pt x="669" y="183"/>
                    </a:lnTo>
                    <a:lnTo>
                      <a:pt x="651" y="189"/>
                    </a:lnTo>
                    <a:lnTo>
                      <a:pt x="632" y="194"/>
                    </a:lnTo>
                    <a:lnTo>
                      <a:pt x="612" y="198"/>
                    </a:lnTo>
                    <a:lnTo>
                      <a:pt x="590" y="200"/>
                    </a:lnTo>
                    <a:lnTo>
                      <a:pt x="568" y="201"/>
                    </a:lnTo>
                    <a:lnTo>
                      <a:pt x="568" y="201"/>
                    </a:lnTo>
                    <a:lnTo>
                      <a:pt x="545" y="200"/>
                    </a:lnTo>
                    <a:lnTo>
                      <a:pt x="524" y="198"/>
                    </a:lnTo>
                    <a:lnTo>
                      <a:pt x="504" y="193"/>
                    </a:lnTo>
                    <a:lnTo>
                      <a:pt x="484" y="189"/>
                    </a:lnTo>
                    <a:lnTo>
                      <a:pt x="466" y="183"/>
                    </a:lnTo>
                    <a:lnTo>
                      <a:pt x="448" y="176"/>
                    </a:lnTo>
                    <a:lnTo>
                      <a:pt x="431" y="168"/>
                    </a:lnTo>
                    <a:lnTo>
                      <a:pt x="416" y="159"/>
                    </a:lnTo>
                    <a:lnTo>
                      <a:pt x="401" y="150"/>
                    </a:lnTo>
                    <a:lnTo>
                      <a:pt x="388" y="140"/>
                    </a:lnTo>
                    <a:lnTo>
                      <a:pt x="375" y="130"/>
                    </a:lnTo>
                    <a:lnTo>
                      <a:pt x="363" y="121"/>
                    </a:lnTo>
                    <a:lnTo>
                      <a:pt x="342" y="101"/>
                    </a:lnTo>
                    <a:lnTo>
                      <a:pt x="326" y="84"/>
                    </a:lnTo>
                    <a:lnTo>
                      <a:pt x="326" y="84"/>
                    </a:lnTo>
                    <a:lnTo>
                      <a:pt x="307" y="101"/>
                    </a:lnTo>
                    <a:lnTo>
                      <a:pt x="283" y="122"/>
                    </a:lnTo>
                    <a:lnTo>
                      <a:pt x="270" y="132"/>
                    </a:lnTo>
                    <a:lnTo>
                      <a:pt x="256" y="143"/>
                    </a:lnTo>
                    <a:lnTo>
                      <a:pt x="240" y="153"/>
                    </a:lnTo>
                    <a:lnTo>
                      <a:pt x="223" y="162"/>
                    </a:lnTo>
                    <a:lnTo>
                      <a:pt x="206" y="172"/>
                    </a:lnTo>
                    <a:lnTo>
                      <a:pt x="188" y="180"/>
                    </a:lnTo>
                    <a:lnTo>
                      <a:pt x="170" y="187"/>
                    </a:lnTo>
                    <a:lnTo>
                      <a:pt x="150" y="193"/>
                    </a:lnTo>
                    <a:lnTo>
                      <a:pt x="130" y="198"/>
                    </a:lnTo>
                    <a:lnTo>
                      <a:pt x="110" y="202"/>
                    </a:lnTo>
                    <a:lnTo>
                      <a:pt x="89" y="203"/>
                    </a:lnTo>
                    <a:lnTo>
                      <a:pt x="67" y="203"/>
                    </a:lnTo>
                    <a:lnTo>
                      <a:pt x="66"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20">
                <a:extLst>
                  <a:ext uri="{FF2B5EF4-FFF2-40B4-BE49-F238E27FC236}">
                    <a16:creationId xmlns:a16="http://schemas.microsoft.com/office/drawing/2014/main" id="{5C017919-EA47-7B49-A684-5342944E3BE0}"/>
                  </a:ext>
                </a:extLst>
              </p:cNvPr>
              <p:cNvSpPr>
                <a:spLocks/>
              </p:cNvSpPr>
              <p:nvPr/>
            </p:nvSpPr>
            <p:spPr bwMode="auto">
              <a:xfrm>
                <a:off x="3395663" y="3398838"/>
                <a:ext cx="360363" cy="96838"/>
              </a:xfrm>
              <a:custGeom>
                <a:avLst/>
                <a:gdLst>
                  <a:gd name="T0" fmla="*/ 1 w 1587"/>
                  <a:gd name="T1" fmla="*/ 166 h 429"/>
                  <a:gd name="T2" fmla="*/ 13 w 1587"/>
                  <a:gd name="T3" fmla="*/ 141 h 429"/>
                  <a:gd name="T4" fmla="*/ 33 w 1587"/>
                  <a:gd name="T5" fmla="*/ 134 h 429"/>
                  <a:gd name="T6" fmla="*/ 66 w 1587"/>
                  <a:gd name="T7" fmla="*/ 138 h 429"/>
                  <a:gd name="T8" fmla="*/ 117 w 1587"/>
                  <a:gd name="T9" fmla="*/ 134 h 429"/>
                  <a:gd name="T10" fmla="*/ 184 w 1587"/>
                  <a:gd name="T11" fmla="*/ 109 h 429"/>
                  <a:gd name="T12" fmla="*/ 256 w 1587"/>
                  <a:gd name="T13" fmla="*/ 59 h 429"/>
                  <a:gd name="T14" fmla="*/ 302 w 1587"/>
                  <a:gd name="T15" fmla="*/ 11 h 429"/>
                  <a:gd name="T16" fmla="*/ 323 w 1587"/>
                  <a:gd name="T17" fmla="*/ 1 h 429"/>
                  <a:gd name="T18" fmla="*/ 352 w 1587"/>
                  <a:gd name="T19" fmla="*/ 9 h 429"/>
                  <a:gd name="T20" fmla="*/ 371 w 1587"/>
                  <a:gd name="T21" fmla="*/ 34 h 429"/>
                  <a:gd name="T22" fmla="*/ 426 w 1587"/>
                  <a:gd name="T23" fmla="*/ 87 h 429"/>
                  <a:gd name="T24" fmla="*/ 499 w 1587"/>
                  <a:gd name="T25" fmla="*/ 124 h 429"/>
                  <a:gd name="T26" fmla="*/ 556 w 1587"/>
                  <a:gd name="T27" fmla="*/ 135 h 429"/>
                  <a:gd name="T28" fmla="*/ 593 w 1587"/>
                  <a:gd name="T29" fmla="*/ 135 h 429"/>
                  <a:gd name="T30" fmla="*/ 678 w 1587"/>
                  <a:gd name="T31" fmla="*/ 109 h 429"/>
                  <a:gd name="T32" fmla="*/ 737 w 1587"/>
                  <a:gd name="T33" fmla="*/ 66 h 429"/>
                  <a:gd name="T34" fmla="*/ 774 w 1587"/>
                  <a:gd name="T35" fmla="*/ 23 h 429"/>
                  <a:gd name="T36" fmla="*/ 783 w 1587"/>
                  <a:gd name="T37" fmla="*/ 9 h 429"/>
                  <a:gd name="T38" fmla="*/ 814 w 1587"/>
                  <a:gd name="T39" fmla="*/ 1 h 429"/>
                  <a:gd name="T40" fmla="*/ 835 w 1587"/>
                  <a:gd name="T41" fmla="*/ 15 h 429"/>
                  <a:gd name="T42" fmla="*/ 867 w 1587"/>
                  <a:gd name="T43" fmla="*/ 54 h 429"/>
                  <a:gd name="T44" fmla="*/ 921 w 1587"/>
                  <a:gd name="T45" fmla="*/ 97 h 429"/>
                  <a:gd name="T46" fmla="*/ 999 w 1587"/>
                  <a:gd name="T47" fmla="*/ 130 h 429"/>
                  <a:gd name="T48" fmla="*/ 1046 w 1587"/>
                  <a:gd name="T49" fmla="*/ 136 h 429"/>
                  <a:gd name="T50" fmla="*/ 1083 w 1587"/>
                  <a:gd name="T51" fmla="*/ 132 h 429"/>
                  <a:gd name="T52" fmla="*/ 1157 w 1587"/>
                  <a:gd name="T53" fmla="*/ 108 h 429"/>
                  <a:gd name="T54" fmla="*/ 1216 w 1587"/>
                  <a:gd name="T55" fmla="*/ 65 h 429"/>
                  <a:gd name="T56" fmla="*/ 1253 w 1587"/>
                  <a:gd name="T57" fmla="*/ 22 h 429"/>
                  <a:gd name="T58" fmla="*/ 1262 w 1587"/>
                  <a:gd name="T59" fmla="*/ 9 h 429"/>
                  <a:gd name="T60" fmla="*/ 1293 w 1587"/>
                  <a:gd name="T61" fmla="*/ 1 h 429"/>
                  <a:gd name="T62" fmla="*/ 1314 w 1587"/>
                  <a:gd name="T63" fmla="*/ 15 h 429"/>
                  <a:gd name="T64" fmla="*/ 1341 w 1587"/>
                  <a:gd name="T65" fmla="*/ 51 h 429"/>
                  <a:gd name="T66" fmla="*/ 1395 w 1587"/>
                  <a:gd name="T67" fmla="*/ 98 h 429"/>
                  <a:gd name="T68" fmla="*/ 1463 w 1587"/>
                  <a:gd name="T69" fmla="*/ 129 h 429"/>
                  <a:gd name="T70" fmla="*/ 1510 w 1587"/>
                  <a:gd name="T71" fmla="*/ 135 h 429"/>
                  <a:gd name="T72" fmla="*/ 1548 w 1587"/>
                  <a:gd name="T73" fmla="*/ 131 h 429"/>
                  <a:gd name="T74" fmla="*/ 1575 w 1587"/>
                  <a:gd name="T75" fmla="*/ 138 h 429"/>
                  <a:gd name="T76" fmla="*/ 1586 w 1587"/>
                  <a:gd name="T77" fmla="*/ 156 h 429"/>
                  <a:gd name="T78" fmla="*/ 1521 w 1587"/>
                  <a:gd name="T79" fmla="*/ 201 h 429"/>
                  <a:gd name="T80" fmla="*/ 1461 w 1587"/>
                  <a:gd name="T81" fmla="*/ 197 h 429"/>
                  <a:gd name="T82" fmla="*/ 1392 w 1587"/>
                  <a:gd name="T83" fmla="*/ 173 h 429"/>
                  <a:gd name="T84" fmla="*/ 1336 w 1587"/>
                  <a:gd name="T85" fmla="*/ 136 h 429"/>
                  <a:gd name="T86" fmla="*/ 1286 w 1587"/>
                  <a:gd name="T87" fmla="*/ 87 h 429"/>
                  <a:gd name="T88" fmla="*/ 1225 w 1587"/>
                  <a:gd name="T89" fmla="*/ 143 h 429"/>
                  <a:gd name="T90" fmla="*/ 1165 w 1587"/>
                  <a:gd name="T91" fmla="*/ 177 h 429"/>
                  <a:gd name="T92" fmla="*/ 1090 w 1587"/>
                  <a:gd name="T93" fmla="*/ 199 h 429"/>
                  <a:gd name="T94" fmla="*/ 1024 w 1587"/>
                  <a:gd name="T95" fmla="*/ 201 h 429"/>
                  <a:gd name="T96" fmla="*/ 947 w 1587"/>
                  <a:gd name="T97" fmla="*/ 184 h 429"/>
                  <a:gd name="T98" fmla="*/ 883 w 1587"/>
                  <a:gd name="T99" fmla="*/ 152 h 429"/>
                  <a:gd name="T100" fmla="*/ 825 w 1587"/>
                  <a:gd name="T101" fmla="*/ 105 h 429"/>
                  <a:gd name="T102" fmla="*/ 771 w 1587"/>
                  <a:gd name="T103" fmla="*/ 124 h 429"/>
                  <a:gd name="T104" fmla="*/ 719 w 1587"/>
                  <a:gd name="T105" fmla="*/ 161 h 429"/>
                  <a:gd name="T106" fmla="*/ 651 w 1587"/>
                  <a:gd name="T107" fmla="*/ 190 h 429"/>
                  <a:gd name="T108" fmla="*/ 568 w 1587"/>
                  <a:gd name="T109" fmla="*/ 202 h 429"/>
                  <a:gd name="T110" fmla="*/ 504 w 1587"/>
                  <a:gd name="T111" fmla="*/ 195 h 429"/>
                  <a:gd name="T112" fmla="*/ 431 w 1587"/>
                  <a:gd name="T113" fmla="*/ 168 h 429"/>
                  <a:gd name="T114" fmla="*/ 375 w 1587"/>
                  <a:gd name="T115" fmla="*/ 130 h 429"/>
                  <a:gd name="T116" fmla="*/ 326 w 1587"/>
                  <a:gd name="T117" fmla="*/ 84 h 429"/>
                  <a:gd name="T118" fmla="*/ 256 w 1587"/>
                  <a:gd name="T119" fmla="*/ 144 h 429"/>
                  <a:gd name="T120" fmla="*/ 188 w 1587"/>
                  <a:gd name="T121" fmla="*/ 180 h 429"/>
                  <a:gd name="T122" fmla="*/ 110 w 1587"/>
                  <a:gd name="T123" fmla="*/ 20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7" h="429">
                    <a:moveTo>
                      <a:pt x="66" y="429"/>
                    </a:moveTo>
                    <a:lnTo>
                      <a:pt x="0" y="429"/>
                    </a:lnTo>
                    <a:lnTo>
                      <a:pt x="1" y="166"/>
                    </a:lnTo>
                    <a:lnTo>
                      <a:pt x="1" y="166"/>
                    </a:lnTo>
                    <a:lnTo>
                      <a:pt x="2" y="158"/>
                    </a:lnTo>
                    <a:lnTo>
                      <a:pt x="4" y="152"/>
                    </a:lnTo>
                    <a:lnTo>
                      <a:pt x="8" y="146"/>
                    </a:lnTo>
                    <a:lnTo>
                      <a:pt x="13" y="141"/>
                    </a:lnTo>
                    <a:lnTo>
                      <a:pt x="13" y="141"/>
                    </a:lnTo>
                    <a:lnTo>
                      <a:pt x="20" y="137"/>
                    </a:lnTo>
                    <a:lnTo>
                      <a:pt x="26" y="134"/>
                    </a:lnTo>
                    <a:lnTo>
                      <a:pt x="33" y="134"/>
                    </a:lnTo>
                    <a:lnTo>
                      <a:pt x="40" y="134"/>
                    </a:lnTo>
                    <a:lnTo>
                      <a:pt x="40" y="134"/>
                    </a:lnTo>
                    <a:lnTo>
                      <a:pt x="54" y="136"/>
                    </a:lnTo>
                    <a:lnTo>
                      <a:pt x="66" y="138"/>
                    </a:lnTo>
                    <a:lnTo>
                      <a:pt x="80" y="138"/>
                    </a:lnTo>
                    <a:lnTo>
                      <a:pt x="92" y="137"/>
                    </a:lnTo>
                    <a:lnTo>
                      <a:pt x="104" y="136"/>
                    </a:lnTo>
                    <a:lnTo>
                      <a:pt x="117" y="134"/>
                    </a:lnTo>
                    <a:lnTo>
                      <a:pt x="128" y="130"/>
                    </a:lnTo>
                    <a:lnTo>
                      <a:pt x="141" y="127"/>
                    </a:lnTo>
                    <a:lnTo>
                      <a:pt x="163" y="119"/>
                    </a:lnTo>
                    <a:lnTo>
                      <a:pt x="184" y="109"/>
                    </a:lnTo>
                    <a:lnTo>
                      <a:pt x="205" y="97"/>
                    </a:lnTo>
                    <a:lnTo>
                      <a:pt x="223" y="85"/>
                    </a:lnTo>
                    <a:lnTo>
                      <a:pt x="241" y="71"/>
                    </a:lnTo>
                    <a:lnTo>
                      <a:pt x="256" y="59"/>
                    </a:lnTo>
                    <a:lnTo>
                      <a:pt x="269" y="47"/>
                    </a:lnTo>
                    <a:lnTo>
                      <a:pt x="280" y="36"/>
                    </a:lnTo>
                    <a:lnTo>
                      <a:pt x="297" y="19"/>
                    </a:lnTo>
                    <a:lnTo>
                      <a:pt x="302" y="11"/>
                    </a:lnTo>
                    <a:lnTo>
                      <a:pt x="302" y="11"/>
                    </a:lnTo>
                    <a:lnTo>
                      <a:pt x="308" y="6"/>
                    </a:lnTo>
                    <a:lnTo>
                      <a:pt x="314" y="3"/>
                    </a:lnTo>
                    <a:lnTo>
                      <a:pt x="323" y="1"/>
                    </a:lnTo>
                    <a:lnTo>
                      <a:pt x="330" y="0"/>
                    </a:lnTo>
                    <a:lnTo>
                      <a:pt x="338" y="1"/>
                    </a:lnTo>
                    <a:lnTo>
                      <a:pt x="346" y="4"/>
                    </a:lnTo>
                    <a:lnTo>
                      <a:pt x="352" y="9"/>
                    </a:lnTo>
                    <a:lnTo>
                      <a:pt x="357" y="15"/>
                    </a:lnTo>
                    <a:lnTo>
                      <a:pt x="357" y="15"/>
                    </a:lnTo>
                    <a:lnTo>
                      <a:pt x="360" y="21"/>
                    </a:lnTo>
                    <a:lnTo>
                      <a:pt x="371" y="34"/>
                    </a:lnTo>
                    <a:lnTo>
                      <a:pt x="388" y="54"/>
                    </a:lnTo>
                    <a:lnTo>
                      <a:pt x="399" y="64"/>
                    </a:lnTo>
                    <a:lnTo>
                      <a:pt x="412" y="76"/>
                    </a:lnTo>
                    <a:lnTo>
                      <a:pt x="426" y="87"/>
                    </a:lnTo>
                    <a:lnTo>
                      <a:pt x="443" y="97"/>
                    </a:lnTo>
                    <a:lnTo>
                      <a:pt x="459" y="108"/>
                    </a:lnTo>
                    <a:lnTo>
                      <a:pt x="478" y="117"/>
                    </a:lnTo>
                    <a:lnTo>
                      <a:pt x="499" y="124"/>
                    </a:lnTo>
                    <a:lnTo>
                      <a:pt x="520" y="130"/>
                    </a:lnTo>
                    <a:lnTo>
                      <a:pt x="532" y="132"/>
                    </a:lnTo>
                    <a:lnTo>
                      <a:pt x="543" y="134"/>
                    </a:lnTo>
                    <a:lnTo>
                      <a:pt x="556" y="135"/>
                    </a:lnTo>
                    <a:lnTo>
                      <a:pt x="568" y="136"/>
                    </a:lnTo>
                    <a:lnTo>
                      <a:pt x="568" y="136"/>
                    </a:lnTo>
                    <a:lnTo>
                      <a:pt x="580" y="135"/>
                    </a:lnTo>
                    <a:lnTo>
                      <a:pt x="593" y="135"/>
                    </a:lnTo>
                    <a:lnTo>
                      <a:pt x="617" y="130"/>
                    </a:lnTo>
                    <a:lnTo>
                      <a:pt x="638" y="124"/>
                    </a:lnTo>
                    <a:lnTo>
                      <a:pt x="659" y="117"/>
                    </a:lnTo>
                    <a:lnTo>
                      <a:pt x="678" y="109"/>
                    </a:lnTo>
                    <a:lnTo>
                      <a:pt x="694" y="98"/>
                    </a:lnTo>
                    <a:lnTo>
                      <a:pt x="710" y="88"/>
                    </a:lnTo>
                    <a:lnTo>
                      <a:pt x="724" y="78"/>
                    </a:lnTo>
                    <a:lnTo>
                      <a:pt x="737" y="66"/>
                    </a:lnTo>
                    <a:lnTo>
                      <a:pt x="747" y="56"/>
                    </a:lnTo>
                    <a:lnTo>
                      <a:pt x="756" y="46"/>
                    </a:lnTo>
                    <a:lnTo>
                      <a:pt x="764" y="36"/>
                    </a:lnTo>
                    <a:lnTo>
                      <a:pt x="774" y="23"/>
                    </a:lnTo>
                    <a:lnTo>
                      <a:pt x="778" y="16"/>
                    </a:lnTo>
                    <a:lnTo>
                      <a:pt x="778" y="16"/>
                    </a:lnTo>
                    <a:lnTo>
                      <a:pt x="781" y="12"/>
                    </a:lnTo>
                    <a:lnTo>
                      <a:pt x="783" y="9"/>
                    </a:lnTo>
                    <a:lnTo>
                      <a:pt x="791" y="4"/>
                    </a:lnTo>
                    <a:lnTo>
                      <a:pt x="798" y="2"/>
                    </a:lnTo>
                    <a:lnTo>
                      <a:pt x="806" y="1"/>
                    </a:lnTo>
                    <a:lnTo>
                      <a:pt x="814" y="1"/>
                    </a:lnTo>
                    <a:lnTo>
                      <a:pt x="823" y="4"/>
                    </a:lnTo>
                    <a:lnTo>
                      <a:pt x="830" y="8"/>
                    </a:lnTo>
                    <a:lnTo>
                      <a:pt x="833" y="11"/>
                    </a:lnTo>
                    <a:lnTo>
                      <a:pt x="835" y="15"/>
                    </a:lnTo>
                    <a:lnTo>
                      <a:pt x="835" y="15"/>
                    </a:lnTo>
                    <a:lnTo>
                      <a:pt x="839" y="21"/>
                    </a:lnTo>
                    <a:lnTo>
                      <a:pt x="850" y="34"/>
                    </a:lnTo>
                    <a:lnTo>
                      <a:pt x="867" y="54"/>
                    </a:lnTo>
                    <a:lnTo>
                      <a:pt x="879" y="64"/>
                    </a:lnTo>
                    <a:lnTo>
                      <a:pt x="891" y="76"/>
                    </a:lnTo>
                    <a:lnTo>
                      <a:pt x="905" y="87"/>
                    </a:lnTo>
                    <a:lnTo>
                      <a:pt x="921" y="97"/>
                    </a:lnTo>
                    <a:lnTo>
                      <a:pt x="939" y="108"/>
                    </a:lnTo>
                    <a:lnTo>
                      <a:pt x="957" y="117"/>
                    </a:lnTo>
                    <a:lnTo>
                      <a:pt x="977" y="124"/>
                    </a:lnTo>
                    <a:lnTo>
                      <a:pt x="999" y="130"/>
                    </a:lnTo>
                    <a:lnTo>
                      <a:pt x="1010" y="132"/>
                    </a:lnTo>
                    <a:lnTo>
                      <a:pt x="1022" y="134"/>
                    </a:lnTo>
                    <a:lnTo>
                      <a:pt x="1034" y="135"/>
                    </a:lnTo>
                    <a:lnTo>
                      <a:pt x="1046" y="136"/>
                    </a:lnTo>
                    <a:lnTo>
                      <a:pt x="1046" y="136"/>
                    </a:lnTo>
                    <a:lnTo>
                      <a:pt x="1060" y="135"/>
                    </a:lnTo>
                    <a:lnTo>
                      <a:pt x="1072" y="134"/>
                    </a:lnTo>
                    <a:lnTo>
                      <a:pt x="1083" y="132"/>
                    </a:lnTo>
                    <a:lnTo>
                      <a:pt x="1096" y="130"/>
                    </a:lnTo>
                    <a:lnTo>
                      <a:pt x="1118" y="124"/>
                    </a:lnTo>
                    <a:lnTo>
                      <a:pt x="1138" y="117"/>
                    </a:lnTo>
                    <a:lnTo>
                      <a:pt x="1157" y="108"/>
                    </a:lnTo>
                    <a:lnTo>
                      <a:pt x="1174" y="98"/>
                    </a:lnTo>
                    <a:lnTo>
                      <a:pt x="1190" y="87"/>
                    </a:lnTo>
                    <a:lnTo>
                      <a:pt x="1203" y="76"/>
                    </a:lnTo>
                    <a:lnTo>
                      <a:pt x="1216" y="65"/>
                    </a:lnTo>
                    <a:lnTo>
                      <a:pt x="1227" y="54"/>
                    </a:lnTo>
                    <a:lnTo>
                      <a:pt x="1236" y="45"/>
                    </a:lnTo>
                    <a:lnTo>
                      <a:pt x="1244" y="35"/>
                    </a:lnTo>
                    <a:lnTo>
                      <a:pt x="1253" y="22"/>
                    </a:lnTo>
                    <a:lnTo>
                      <a:pt x="1257" y="16"/>
                    </a:lnTo>
                    <a:lnTo>
                      <a:pt x="1257" y="16"/>
                    </a:lnTo>
                    <a:lnTo>
                      <a:pt x="1259" y="12"/>
                    </a:lnTo>
                    <a:lnTo>
                      <a:pt x="1262" y="9"/>
                    </a:lnTo>
                    <a:lnTo>
                      <a:pt x="1269" y="4"/>
                    </a:lnTo>
                    <a:lnTo>
                      <a:pt x="1277" y="2"/>
                    </a:lnTo>
                    <a:lnTo>
                      <a:pt x="1285" y="0"/>
                    </a:lnTo>
                    <a:lnTo>
                      <a:pt x="1293" y="1"/>
                    </a:lnTo>
                    <a:lnTo>
                      <a:pt x="1302" y="4"/>
                    </a:lnTo>
                    <a:lnTo>
                      <a:pt x="1308" y="8"/>
                    </a:lnTo>
                    <a:lnTo>
                      <a:pt x="1311" y="11"/>
                    </a:lnTo>
                    <a:lnTo>
                      <a:pt x="1314" y="15"/>
                    </a:lnTo>
                    <a:lnTo>
                      <a:pt x="1314" y="15"/>
                    </a:lnTo>
                    <a:lnTo>
                      <a:pt x="1319" y="23"/>
                    </a:lnTo>
                    <a:lnTo>
                      <a:pt x="1332" y="39"/>
                    </a:lnTo>
                    <a:lnTo>
                      <a:pt x="1341" y="51"/>
                    </a:lnTo>
                    <a:lnTo>
                      <a:pt x="1352" y="62"/>
                    </a:lnTo>
                    <a:lnTo>
                      <a:pt x="1365" y="75"/>
                    </a:lnTo>
                    <a:lnTo>
                      <a:pt x="1379" y="86"/>
                    </a:lnTo>
                    <a:lnTo>
                      <a:pt x="1395" y="98"/>
                    </a:lnTo>
                    <a:lnTo>
                      <a:pt x="1412" y="109"/>
                    </a:lnTo>
                    <a:lnTo>
                      <a:pt x="1432" y="118"/>
                    </a:lnTo>
                    <a:lnTo>
                      <a:pt x="1452" y="126"/>
                    </a:lnTo>
                    <a:lnTo>
                      <a:pt x="1463" y="129"/>
                    </a:lnTo>
                    <a:lnTo>
                      <a:pt x="1475" y="131"/>
                    </a:lnTo>
                    <a:lnTo>
                      <a:pt x="1486" y="134"/>
                    </a:lnTo>
                    <a:lnTo>
                      <a:pt x="1497" y="135"/>
                    </a:lnTo>
                    <a:lnTo>
                      <a:pt x="1510" y="135"/>
                    </a:lnTo>
                    <a:lnTo>
                      <a:pt x="1522" y="135"/>
                    </a:lnTo>
                    <a:lnTo>
                      <a:pt x="1535" y="134"/>
                    </a:lnTo>
                    <a:lnTo>
                      <a:pt x="1548" y="131"/>
                    </a:lnTo>
                    <a:lnTo>
                      <a:pt x="1548" y="131"/>
                    </a:lnTo>
                    <a:lnTo>
                      <a:pt x="1555" y="130"/>
                    </a:lnTo>
                    <a:lnTo>
                      <a:pt x="1563" y="131"/>
                    </a:lnTo>
                    <a:lnTo>
                      <a:pt x="1569" y="134"/>
                    </a:lnTo>
                    <a:lnTo>
                      <a:pt x="1575" y="138"/>
                    </a:lnTo>
                    <a:lnTo>
                      <a:pt x="1575" y="138"/>
                    </a:lnTo>
                    <a:lnTo>
                      <a:pt x="1580" y="143"/>
                    </a:lnTo>
                    <a:lnTo>
                      <a:pt x="1584" y="149"/>
                    </a:lnTo>
                    <a:lnTo>
                      <a:pt x="1586" y="156"/>
                    </a:lnTo>
                    <a:lnTo>
                      <a:pt x="1587" y="164"/>
                    </a:lnTo>
                    <a:lnTo>
                      <a:pt x="1587" y="429"/>
                    </a:lnTo>
                    <a:lnTo>
                      <a:pt x="1521" y="429"/>
                    </a:lnTo>
                    <a:lnTo>
                      <a:pt x="1521" y="201"/>
                    </a:lnTo>
                    <a:lnTo>
                      <a:pt x="1521" y="201"/>
                    </a:lnTo>
                    <a:lnTo>
                      <a:pt x="1500" y="201"/>
                    </a:lnTo>
                    <a:lnTo>
                      <a:pt x="1480" y="200"/>
                    </a:lnTo>
                    <a:lnTo>
                      <a:pt x="1461" y="197"/>
                    </a:lnTo>
                    <a:lnTo>
                      <a:pt x="1443" y="192"/>
                    </a:lnTo>
                    <a:lnTo>
                      <a:pt x="1425" y="187"/>
                    </a:lnTo>
                    <a:lnTo>
                      <a:pt x="1407" y="180"/>
                    </a:lnTo>
                    <a:lnTo>
                      <a:pt x="1392" y="173"/>
                    </a:lnTo>
                    <a:lnTo>
                      <a:pt x="1376" y="165"/>
                    </a:lnTo>
                    <a:lnTo>
                      <a:pt x="1362" y="155"/>
                    </a:lnTo>
                    <a:lnTo>
                      <a:pt x="1348" y="146"/>
                    </a:lnTo>
                    <a:lnTo>
                      <a:pt x="1336" y="136"/>
                    </a:lnTo>
                    <a:lnTo>
                      <a:pt x="1323" y="125"/>
                    </a:lnTo>
                    <a:lnTo>
                      <a:pt x="1303" y="106"/>
                    </a:lnTo>
                    <a:lnTo>
                      <a:pt x="1286" y="87"/>
                    </a:lnTo>
                    <a:lnTo>
                      <a:pt x="1286" y="87"/>
                    </a:lnTo>
                    <a:lnTo>
                      <a:pt x="1270" y="106"/>
                    </a:lnTo>
                    <a:lnTo>
                      <a:pt x="1249" y="124"/>
                    </a:lnTo>
                    <a:lnTo>
                      <a:pt x="1238" y="134"/>
                    </a:lnTo>
                    <a:lnTo>
                      <a:pt x="1225" y="143"/>
                    </a:lnTo>
                    <a:lnTo>
                      <a:pt x="1212" y="152"/>
                    </a:lnTo>
                    <a:lnTo>
                      <a:pt x="1197" y="161"/>
                    </a:lnTo>
                    <a:lnTo>
                      <a:pt x="1182" y="170"/>
                    </a:lnTo>
                    <a:lnTo>
                      <a:pt x="1165" y="177"/>
                    </a:lnTo>
                    <a:lnTo>
                      <a:pt x="1149" y="184"/>
                    </a:lnTo>
                    <a:lnTo>
                      <a:pt x="1130" y="190"/>
                    </a:lnTo>
                    <a:lnTo>
                      <a:pt x="1110" y="195"/>
                    </a:lnTo>
                    <a:lnTo>
                      <a:pt x="1090" y="199"/>
                    </a:lnTo>
                    <a:lnTo>
                      <a:pt x="1069" y="201"/>
                    </a:lnTo>
                    <a:lnTo>
                      <a:pt x="1046" y="202"/>
                    </a:lnTo>
                    <a:lnTo>
                      <a:pt x="1046" y="202"/>
                    </a:lnTo>
                    <a:lnTo>
                      <a:pt x="1024" y="201"/>
                    </a:lnTo>
                    <a:lnTo>
                      <a:pt x="1004" y="199"/>
                    </a:lnTo>
                    <a:lnTo>
                      <a:pt x="984" y="195"/>
                    </a:lnTo>
                    <a:lnTo>
                      <a:pt x="964" y="189"/>
                    </a:lnTo>
                    <a:lnTo>
                      <a:pt x="947" y="184"/>
                    </a:lnTo>
                    <a:lnTo>
                      <a:pt x="929" y="177"/>
                    </a:lnTo>
                    <a:lnTo>
                      <a:pt x="913" y="170"/>
                    </a:lnTo>
                    <a:lnTo>
                      <a:pt x="897" y="161"/>
                    </a:lnTo>
                    <a:lnTo>
                      <a:pt x="883" y="152"/>
                    </a:lnTo>
                    <a:lnTo>
                      <a:pt x="869" y="143"/>
                    </a:lnTo>
                    <a:lnTo>
                      <a:pt x="857" y="134"/>
                    </a:lnTo>
                    <a:lnTo>
                      <a:pt x="845" y="124"/>
                    </a:lnTo>
                    <a:lnTo>
                      <a:pt x="825" y="105"/>
                    </a:lnTo>
                    <a:lnTo>
                      <a:pt x="808" y="87"/>
                    </a:lnTo>
                    <a:lnTo>
                      <a:pt x="808" y="87"/>
                    </a:lnTo>
                    <a:lnTo>
                      <a:pt x="792" y="105"/>
                    </a:lnTo>
                    <a:lnTo>
                      <a:pt x="771" y="124"/>
                    </a:lnTo>
                    <a:lnTo>
                      <a:pt x="759" y="134"/>
                    </a:lnTo>
                    <a:lnTo>
                      <a:pt x="747" y="143"/>
                    </a:lnTo>
                    <a:lnTo>
                      <a:pt x="734" y="152"/>
                    </a:lnTo>
                    <a:lnTo>
                      <a:pt x="719" y="161"/>
                    </a:lnTo>
                    <a:lnTo>
                      <a:pt x="704" y="170"/>
                    </a:lnTo>
                    <a:lnTo>
                      <a:pt x="687" y="177"/>
                    </a:lnTo>
                    <a:lnTo>
                      <a:pt x="669" y="184"/>
                    </a:lnTo>
                    <a:lnTo>
                      <a:pt x="651" y="190"/>
                    </a:lnTo>
                    <a:lnTo>
                      <a:pt x="632" y="195"/>
                    </a:lnTo>
                    <a:lnTo>
                      <a:pt x="612" y="199"/>
                    </a:lnTo>
                    <a:lnTo>
                      <a:pt x="590" y="201"/>
                    </a:lnTo>
                    <a:lnTo>
                      <a:pt x="568" y="202"/>
                    </a:lnTo>
                    <a:lnTo>
                      <a:pt x="568" y="202"/>
                    </a:lnTo>
                    <a:lnTo>
                      <a:pt x="545" y="201"/>
                    </a:lnTo>
                    <a:lnTo>
                      <a:pt x="524" y="199"/>
                    </a:lnTo>
                    <a:lnTo>
                      <a:pt x="504" y="195"/>
                    </a:lnTo>
                    <a:lnTo>
                      <a:pt x="484" y="189"/>
                    </a:lnTo>
                    <a:lnTo>
                      <a:pt x="466" y="183"/>
                    </a:lnTo>
                    <a:lnTo>
                      <a:pt x="448" y="176"/>
                    </a:lnTo>
                    <a:lnTo>
                      <a:pt x="431" y="168"/>
                    </a:lnTo>
                    <a:lnTo>
                      <a:pt x="416" y="159"/>
                    </a:lnTo>
                    <a:lnTo>
                      <a:pt x="401" y="150"/>
                    </a:lnTo>
                    <a:lnTo>
                      <a:pt x="388" y="141"/>
                    </a:lnTo>
                    <a:lnTo>
                      <a:pt x="375" y="130"/>
                    </a:lnTo>
                    <a:lnTo>
                      <a:pt x="363" y="121"/>
                    </a:lnTo>
                    <a:lnTo>
                      <a:pt x="342" y="101"/>
                    </a:lnTo>
                    <a:lnTo>
                      <a:pt x="326" y="84"/>
                    </a:lnTo>
                    <a:lnTo>
                      <a:pt x="326" y="84"/>
                    </a:lnTo>
                    <a:lnTo>
                      <a:pt x="307" y="102"/>
                    </a:lnTo>
                    <a:lnTo>
                      <a:pt x="283" y="123"/>
                    </a:lnTo>
                    <a:lnTo>
                      <a:pt x="270" y="134"/>
                    </a:lnTo>
                    <a:lnTo>
                      <a:pt x="256" y="144"/>
                    </a:lnTo>
                    <a:lnTo>
                      <a:pt x="240" y="153"/>
                    </a:lnTo>
                    <a:lnTo>
                      <a:pt x="223" y="164"/>
                    </a:lnTo>
                    <a:lnTo>
                      <a:pt x="206" y="172"/>
                    </a:lnTo>
                    <a:lnTo>
                      <a:pt x="188" y="180"/>
                    </a:lnTo>
                    <a:lnTo>
                      <a:pt x="170" y="187"/>
                    </a:lnTo>
                    <a:lnTo>
                      <a:pt x="150" y="194"/>
                    </a:lnTo>
                    <a:lnTo>
                      <a:pt x="130" y="199"/>
                    </a:lnTo>
                    <a:lnTo>
                      <a:pt x="110" y="202"/>
                    </a:lnTo>
                    <a:lnTo>
                      <a:pt x="89" y="204"/>
                    </a:lnTo>
                    <a:lnTo>
                      <a:pt x="67" y="204"/>
                    </a:lnTo>
                    <a:lnTo>
                      <a:pt x="66" y="4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21">
                <a:extLst>
                  <a:ext uri="{FF2B5EF4-FFF2-40B4-BE49-F238E27FC236}">
                    <a16:creationId xmlns:a16="http://schemas.microsoft.com/office/drawing/2014/main" id="{B727DAAA-CCAF-BB40-9058-E70DC1F27BEE}"/>
                  </a:ext>
                </a:extLst>
              </p:cNvPr>
              <p:cNvSpPr>
                <a:spLocks/>
              </p:cNvSpPr>
              <p:nvPr/>
            </p:nvSpPr>
            <p:spPr bwMode="auto">
              <a:xfrm>
                <a:off x="3675063" y="3354388"/>
                <a:ext cx="36513" cy="14288"/>
              </a:xfrm>
              <a:custGeom>
                <a:avLst/>
                <a:gdLst>
                  <a:gd name="T0" fmla="*/ 126 w 159"/>
                  <a:gd name="T1" fmla="*/ 67 h 67"/>
                  <a:gd name="T2" fmla="*/ 33 w 159"/>
                  <a:gd name="T3" fmla="*/ 67 h 67"/>
                  <a:gd name="T4" fmla="*/ 33 w 159"/>
                  <a:gd name="T5" fmla="*/ 67 h 67"/>
                  <a:gd name="T6" fmla="*/ 27 w 159"/>
                  <a:gd name="T7" fmla="*/ 66 h 67"/>
                  <a:gd name="T8" fmla="*/ 21 w 159"/>
                  <a:gd name="T9" fmla="*/ 64 h 67"/>
                  <a:gd name="T10" fmla="*/ 15 w 159"/>
                  <a:gd name="T11" fmla="*/ 60 h 67"/>
                  <a:gd name="T12" fmla="*/ 11 w 159"/>
                  <a:gd name="T13" fmla="*/ 56 h 67"/>
                  <a:gd name="T14" fmla="*/ 7 w 159"/>
                  <a:gd name="T15" fmla="*/ 52 h 67"/>
                  <a:gd name="T16" fmla="*/ 3 w 159"/>
                  <a:gd name="T17" fmla="*/ 46 h 67"/>
                  <a:gd name="T18" fmla="*/ 1 w 159"/>
                  <a:gd name="T19" fmla="*/ 40 h 67"/>
                  <a:gd name="T20" fmla="*/ 0 w 159"/>
                  <a:gd name="T21" fmla="*/ 34 h 67"/>
                  <a:gd name="T22" fmla="*/ 0 w 159"/>
                  <a:gd name="T23" fmla="*/ 34 h 67"/>
                  <a:gd name="T24" fmla="*/ 1 w 159"/>
                  <a:gd name="T25" fmla="*/ 26 h 67"/>
                  <a:gd name="T26" fmla="*/ 3 w 159"/>
                  <a:gd name="T27" fmla="*/ 20 h 67"/>
                  <a:gd name="T28" fmla="*/ 7 w 159"/>
                  <a:gd name="T29" fmla="*/ 15 h 67"/>
                  <a:gd name="T30" fmla="*/ 11 w 159"/>
                  <a:gd name="T31" fmla="*/ 10 h 67"/>
                  <a:gd name="T32" fmla="*/ 15 w 159"/>
                  <a:gd name="T33" fmla="*/ 6 h 67"/>
                  <a:gd name="T34" fmla="*/ 21 w 159"/>
                  <a:gd name="T35" fmla="*/ 2 h 67"/>
                  <a:gd name="T36" fmla="*/ 27 w 159"/>
                  <a:gd name="T37" fmla="*/ 1 h 67"/>
                  <a:gd name="T38" fmla="*/ 33 w 159"/>
                  <a:gd name="T39" fmla="*/ 0 h 67"/>
                  <a:gd name="T40" fmla="*/ 126 w 159"/>
                  <a:gd name="T41" fmla="*/ 0 h 67"/>
                  <a:gd name="T42" fmla="*/ 126 w 159"/>
                  <a:gd name="T43" fmla="*/ 0 h 67"/>
                  <a:gd name="T44" fmla="*/ 132 w 159"/>
                  <a:gd name="T45" fmla="*/ 1 h 67"/>
                  <a:gd name="T46" fmla="*/ 138 w 159"/>
                  <a:gd name="T47" fmla="*/ 2 h 67"/>
                  <a:gd name="T48" fmla="*/ 144 w 159"/>
                  <a:gd name="T49" fmla="*/ 6 h 67"/>
                  <a:gd name="T50" fmla="*/ 149 w 159"/>
                  <a:gd name="T51" fmla="*/ 10 h 67"/>
                  <a:gd name="T52" fmla="*/ 154 w 159"/>
                  <a:gd name="T53" fmla="*/ 15 h 67"/>
                  <a:gd name="T54" fmla="*/ 156 w 159"/>
                  <a:gd name="T55" fmla="*/ 20 h 67"/>
                  <a:gd name="T56" fmla="*/ 158 w 159"/>
                  <a:gd name="T57" fmla="*/ 26 h 67"/>
                  <a:gd name="T58" fmla="*/ 159 w 159"/>
                  <a:gd name="T59" fmla="*/ 34 h 67"/>
                  <a:gd name="T60" fmla="*/ 159 w 159"/>
                  <a:gd name="T61" fmla="*/ 34 h 67"/>
                  <a:gd name="T62" fmla="*/ 158 w 159"/>
                  <a:gd name="T63" fmla="*/ 40 h 67"/>
                  <a:gd name="T64" fmla="*/ 156 w 159"/>
                  <a:gd name="T65" fmla="*/ 46 h 67"/>
                  <a:gd name="T66" fmla="*/ 154 w 159"/>
                  <a:gd name="T67" fmla="*/ 52 h 67"/>
                  <a:gd name="T68" fmla="*/ 149 w 159"/>
                  <a:gd name="T69" fmla="*/ 56 h 67"/>
                  <a:gd name="T70" fmla="*/ 144 w 159"/>
                  <a:gd name="T71" fmla="*/ 60 h 67"/>
                  <a:gd name="T72" fmla="*/ 138 w 159"/>
                  <a:gd name="T73" fmla="*/ 64 h 67"/>
                  <a:gd name="T74" fmla="*/ 132 w 159"/>
                  <a:gd name="T75" fmla="*/ 66 h 67"/>
                  <a:gd name="T76" fmla="*/ 126 w 159"/>
                  <a:gd name="T77" fmla="*/ 67 h 67"/>
                  <a:gd name="T78" fmla="*/ 126 w 159"/>
                  <a:gd name="T7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67">
                    <a:moveTo>
                      <a:pt x="126" y="67"/>
                    </a:moveTo>
                    <a:lnTo>
                      <a:pt x="33" y="67"/>
                    </a:lnTo>
                    <a:lnTo>
                      <a:pt x="33" y="67"/>
                    </a:lnTo>
                    <a:lnTo>
                      <a:pt x="27" y="66"/>
                    </a:lnTo>
                    <a:lnTo>
                      <a:pt x="21" y="64"/>
                    </a:lnTo>
                    <a:lnTo>
                      <a:pt x="15" y="60"/>
                    </a:lnTo>
                    <a:lnTo>
                      <a:pt x="11" y="56"/>
                    </a:lnTo>
                    <a:lnTo>
                      <a:pt x="7" y="52"/>
                    </a:lnTo>
                    <a:lnTo>
                      <a:pt x="3" y="46"/>
                    </a:lnTo>
                    <a:lnTo>
                      <a:pt x="1" y="40"/>
                    </a:lnTo>
                    <a:lnTo>
                      <a:pt x="0" y="34"/>
                    </a:lnTo>
                    <a:lnTo>
                      <a:pt x="0" y="34"/>
                    </a:lnTo>
                    <a:lnTo>
                      <a:pt x="1" y="26"/>
                    </a:lnTo>
                    <a:lnTo>
                      <a:pt x="3" y="20"/>
                    </a:lnTo>
                    <a:lnTo>
                      <a:pt x="7" y="15"/>
                    </a:lnTo>
                    <a:lnTo>
                      <a:pt x="11" y="10"/>
                    </a:lnTo>
                    <a:lnTo>
                      <a:pt x="15" y="6"/>
                    </a:lnTo>
                    <a:lnTo>
                      <a:pt x="21" y="2"/>
                    </a:lnTo>
                    <a:lnTo>
                      <a:pt x="27" y="1"/>
                    </a:lnTo>
                    <a:lnTo>
                      <a:pt x="33" y="0"/>
                    </a:lnTo>
                    <a:lnTo>
                      <a:pt x="126" y="0"/>
                    </a:lnTo>
                    <a:lnTo>
                      <a:pt x="126" y="0"/>
                    </a:lnTo>
                    <a:lnTo>
                      <a:pt x="132" y="1"/>
                    </a:lnTo>
                    <a:lnTo>
                      <a:pt x="138" y="2"/>
                    </a:lnTo>
                    <a:lnTo>
                      <a:pt x="144" y="6"/>
                    </a:lnTo>
                    <a:lnTo>
                      <a:pt x="149" y="10"/>
                    </a:lnTo>
                    <a:lnTo>
                      <a:pt x="154" y="15"/>
                    </a:lnTo>
                    <a:lnTo>
                      <a:pt x="156" y="20"/>
                    </a:lnTo>
                    <a:lnTo>
                      <a:pt x="158" y="26"/>
                    </a:lnTo>
                    <a:lnTo>
                      <a:pt x="159" y="34"/>
                    </a:lnTo>
                    <a:lnTo>
                      <a:pt x="159" y="34"/>
                    </a:lnTo>
                    <a:lnTo>
                      <a:pt x="158" y="40"/>
                    </a:lnTo>
                    <a:lnTo>
                      <a:pt x="156" y="46"/>
                    </a:lnTo>
                    <a:lnTo>
                      <a:pt x="154" y="52"/>
                    </a:lnTo>
                    <a:lnTo>
                      <a:pt x="149" y="56"/>
                    </a:lnTo>
                    <a:lnTo>
                      <a:pt x="144" y="60"/>
                    </a:lnTo>
                    <a:lnTo>
                      <a:pt x="138" y="64"/>
                    </a:lnTo>
                    <a:lnTo>
                      <a:pt x="132" y="66"/>
                    </a:lnTo>
                    <a:lnTo>
                      <a:pt x="126" y="67"/>
                    </a:lnTo>
                    <a:lnTo>
                      <a:pt x="126"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2">
                <a:extLst>
                  <a:ext uri="{FF2B5EF4-FFF2-40B4-BE49-F238E27FC236}">
                    <a16:creationId xmlns:a16="http://schemas.microsoft.com/office/drawing/2014/main" id="{ABCE2CFB-6C3C-BA4D-B9B5-6C44E241AEA8}"/>
                  </a:ext>
                </a:extLst>
              </p:cNvPr>
              <p:cNvSpPr>
                <a:spLocks/>
              </p:cNvSpPr>
              <p:nvPr/>
            </p:nvSpPr>
            <p:spPr bwMode="auto">
              <a:xfrm>
                <a:off x="3649663" y="3279775"/>
                <a:ext cx="30163" cy="30163"/>
              </a:xfrm>
              <a:custGeom>
                <a:avLst/>
                <a:gdLst>
                  <a:gd name="T0" fmla="*/ 34 w 136"/>
                  <a:gd name="T1" fmla="*/ 135 h 135"/>
                  <a:gd name="T2" fmla="*/ 34 w 136"/>
                  <a:gd name="T3" fmla="*/ 135 h 135"/>
                  <a:gd name="T4" fmla="*/ 27 w 136"/>
                  <a:gd name="T5" fmla="*/ 135 h 135"/>
                  <a:gd name="T6" fmla="*/ 21 w 136"/>
                  <a:gd name="T7" fmla="*/ 133 h 135"/>
                  <a:gd name="T8" fmla="*/ 15 w 136"/>
                  <a:gd name="T9" fmla="*/ 130 h 135"/>
                  <a:gd name="T10" fmla="*/ 10 w 136"/>
                  <a:gd name="T11" fmla="*/ 126 h 135"/>
                  <a:gd name="T12" fmla="*/ 10 w 136"/>
                  <a:gd name="T13" fmla="*/ 126 h 135"/>
                  <a:gd name="T14" fmla="*/ 6 w 136"/>
                  <a:gd name="T15" fmla="*/ 121 h 135"/>
                  <a:gd name="T16" fmla="*/ 3 w 136"/>
                  <a:gd name="T17" fmla="*/ 114 h 135"/>
                  <a:gd name="T18" fmla="*/ 2 w 136"/>
                  <a:gd name="T19" fmla="*/ 108 h 135"/>
                  <a:gd name="T20" fmla="*/ 0 w 136"/>
                  <a:gd name="T21" fmla="*/ 102 h 135"/>
                  <a:gd name="T22" fmla="*/ 2 w 136"/>
                  <a:gd name="T23" fmla="*/ 96 h 135"/>
                  <a:gd name="T24" fmla="*/ 3 w 136"/>
                  <a:gd name="T25" fmla="*/ 89 h 135"/>
                  <a:gd name="T26" fmla="*/ 6 w 136"/>
                  <a:gd name="T27" fmla="*/ 84 h 135"/>
                  <a:gd name="T28" fmla="*/ 10 w 136"/>
                  <a:gd name="T29" fmla="*/ 79 h 135"/>
                  <a:gd name="T30" fmla="*/ 79 w 136"/>
                  <a:gd name="T31" fmla="*/ 10 h 135"/>
                  <a:gd name="T32" fmla="*/ 79 w 136"/>
                  <a:gd name="T33" fmla="*/ 10 h 135"/>
                  <a:gd name="T34" fmla="*/ 84 w 136"/>
                  <a:gd name="T35" fmla="*/ 6 h 135"/>
                  <a:gd name="T36" fmla="*/ 91 w 136"/>
                  <a:gd name="T37" fmla="*/ 3 h 135"/>
                  <a:gd name="T38" fmla="*/ 97 w 136"/>
                  <a:gd name="T39" fmla="*/ 0 h 135"/>
                  <a:gd name="T40" fmla="*/ 103 w 136"/>
                  <a:gd name="T41" fmla="*/ 0 h 135"/>
                  <a:gd name="T42" fmla="*/ 109 w 136"/>
                  <a:gd name="T43" fmla="*/ 0 h 135"/>
                  <a:gd name="T44" fmla="*/ 115 w 136"/>
                  <a:gd name="T45" fmla="*/ 3 h 135"/>
                  <a:gd name="T46" fmla="*/ 121 w 136"/>
                  <a:gd name="T47" fmla="*/ 6 h 135"/>
                  <a:gd name="T48" fmla="*/ 126 w 136"/>
                  <a:gd name="T49" fmla="*/ 10 h 135"/>
                  <a:gd name="T50" fmla="*/ 126 w 136"/>
                  <a:gd name="T51" fmla="*/ 10 h 135"/>
                  <a:gd name="T52" fmla="*/ 130 w 136"/>
                  <a:gd name="T53" fmla="*/ 15 h 135"/>
                  <a:gd name="T54" fmla="*/ 133 w 136"/>
                  <a:gd name="T55" fmla="*/ 21 h 135"/>
                  <a:gd name="T56" fmla="*/ 135 w 136"/>
                  <a:gd name="T57" fmla="*/ 27 h 135"/>
                  <a:gd name="T58" fmla="*/ 136 w 136"/>
                  <a:gd name="T59" fmla="*/ 34 h 135"/>
                  <a:gd name="T60" fmla="*/ 135 w 136"/>
                  <a:gd name="T61" fmla="*/ 40 h 135"/>
                  <a:gd name="T62" fmla="*/ 133 w 136"/>
                  <a:gd name="T63" fmla="*/ 46 h 135"/>
                  <a:gd name="T64" fmla="*/ 130 w 136"/>
                  <a:gd name="T65" fmla="*/ 51 h 135"/>
                  <a:gd name="T66" fmla="*/ 126 w 136"/>
                  <a:gd name="T67" fmla="*/ 56 h 135"/>
                  <a:gd name="T68" fmla="*/ 57 w 136"/>
                  <a:gd name="T69" fmla="*/ 126 h 135"/>
                  <a:gd name="T70" fmla="*/ 57 w 136"/>
                  <a:gd name="T71" fmla="*/ 126 h 135"/>
                  <a:gd name="T72" fmla="*/ 52 w 136"/>
                  <a:gd name="T73" fmla="*/ 130 h 135"/>
                  <a:gd name="T74" fmla="*/ 46 w 136"/>
                  <a:gd name="T75" fmla="*/ 133 h 135"/>
                  <a:gd name="T76" fmla="*/ 40 w 136"/>
                  <a:gd name="T77" fmla="*/ 135 h 135"/>
                  <a:gd name="T78" fmla="*/ 34 w 136"/>
                  <a:gd name="T79" fmla="*/ 135 h 135"/>
                  <a:gd name="T80" fmla="*/ 34 w 136"/>
                  <a:gd name="T81"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5">
                    <a:moveTo>
                      <a:pt x="34" y="135"/>
                    </a:moveTo>
                    <a:lnTo>
                      <a:pt x="34" y="135"/>
                    </a:lnTo>
                    <a:lnTo>
                      <a:pt x="27" y="135"/>
                    </a:lnTo>
                    <a:lnTo>
                      <a:pt x="21" y="133"/>
                    </a:lnTo>
                    <a:lnTo>
                      <a:pt x="15" y="130"/>
                    </a:lnTo>
                    <a:lnTo>
                      <a:pt x="10" y="126"/>
                    </a:lnTo>
                    <a:lnTo>
                      <a:pt x="10" y="126"/>
                    </a:lnTo>
                    <a:lnTo>
                      <a:pt x="6" y="121"/>
                    </a:lnTo>
                    <a:lnTo>
                      <a:pt x="3" y="114"/>
                    </a:lnTo>
                    <a:lnTo>
                      <a:pt x="2" y="108"/>
                    </a:lnTo>
                    <a:lnTo>
                      <a:pt x="0" y="102"/>
                    </a:lnTo>
                    <a:lnTo>
                      <a:pt x="2" y="96"/>
                    </a:lnTo>
                    <a:lnTo>
                      <a:pt x="3" y="89"/>
                    </a:lnTo>
                    <a:lnTo>
                      <a:pt x="6" y="84"/>
                    </a:lnTo>
                    <a:lnTo>
                      <a:pt x="10" y="79"/>
                    </a:lnTo>
                    <a:lnTo>
                      <a:pt x="79" y="10"/>
                    </a:lnTo>
                    <a:lnTo>
                      <a:pt x="79" y="10"/>
                    </a:lnTo>
                    <a:lnTo>
                      <a:pt x="84" y="6"/>
                    </a:lnTo>
                    <a:lnTo>
                      <a:pt x="91" y="3"/>
                    </a:lnTo>
                    <a:lnTo>
                      <a:pt x="97" y="0"/>
                    </a:lnTo>
                    <a:lnTo>
                      <a:pt x="103" y="0"/>
                    </a:lnTo>
                    <a:lnTo>
                      <a:pt x="109" y="0"/>
                    </a:lnTo>
                    <a:lnTo>
                      <a:pt x="115" y="3"/>
                    </a:lnTo>
                    <a:lnTo>
                      <a:pt x="121" y="6"/>
                    </a:lnTo>
                    <a:lnTo>
                      <a:pt x="126" y="10"/>
                    </a:lnTo>
                    <a:lnTo>
                      <a:pt x="126" y="10"/>
                    </a:lnTo>
                    <a:lnTo>
                      <a:pt x="130" y="15"/>
                    </a:lnTo>
                    <a:lnTo>
                      <a:pt x="133" y="21"/>
                    </a:lnTo>
                    <a:lnTo>
                      <a:pt x="135" y="27"/>
                    </a:lnTo>
                    <a:lnTo>
                      <a:pt x="136" y="34"/>
                    </a:lnTo>
                    <a:lnTo>
                      <a:pt x="135" y="40"/>
                    </a:lnTo>
                    <a:lnTo>
                      <a:pt x="133" y="46"/>
                    </a:lnTo>
                    <a:lnTo>
                      <a:pt x="130" y="51"/>
                    </a:lnTo>
                    <a:lnTo>
                      <a:pt x="126" y="56"/>
                    </a:lnTo>
                    <a:lnTo>
                      <a:pt x="57" y="126"/>
                    </a:lnTo>
                    <a:lnTo>
                      <a:pt x="57" y="126"/>
                    </a:lnTo>
                    <a:lnTo>
                      <a:pt x="52" y="130"/>
                    </a:lnTo>
                    <a:lnTo>
                      <a:pt x="46" y="133"/>
                    </a:lnTo>
                    <a:lnTo>
                      <a:pt x="40" y="135"/>
                    </a:lnTo>
                    <a:lnTo>
                      <a:pt x="34" y="135"/>
                    </a:lnTo>
                    <a:lnTo>
                      <a:pt x="34"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23">
                <a:extLst>
                  <a:ext uri="{FF2B5EF4-FFF2-40B4-BE49-F238E27FC236}">
                    <a16:creationId xmlns:a16="http://schemas.microsoft.com/office/drawing/2014/main" id="{AFCD491B-29D8-704E-896C-A8164125409F}"/>
                  </a:ext>
                </a:extLst>
              </p:cNvPr>
              <p:cNvSpPr>
                <a:spLocks/>
              </p:cNvSpPr>
              <p:nvPr/>
            </p:nvSpPr>
            <p:spPr bwMode="auto">
              <a:xfrm>
                <a:off x="3576638" y="3249613"/>
                <a:ext cx="14288" cy="34925"/>
              </a:xfrm>
              <a:custGeom>
                <a:avLst/>
                <a:gdLst>
                  <a:gd name="T0" fmla="*/ 33 w 66"/>
                  <a:gd name="T1" fmla="*/ 157 h 157"/>
                  <a:gd name="T2" fmla="*/ 33 w 66"/>
                  <a:gd name="T3" fmla="*/ 157 h 157"/>
                  <a:gd name="T4" fmla="*/ 26 w 66"/>
                  <a:gd name="T5" fmla="*/ 157 h 157"/>
                  <a:gd name="T6" fmla="*/ 19 w 66"/>
                  <a:gd name="T7" fmla="*/ 155 h 157"/>
                  <a:gd name="T8" fmla="*/ 14 w 66"/>
                  <a:gd name="T9" fmla="*/ 152 h 157"/>
                  <a:gd name="T10" fmla="*/ 9 w 66"/>
                  <a:gd name="T11" fmla="*/ 148 h 157"/>
                  <a:gd name="T12" fmla="*/ 5 w 66"/>
                  <a:gd name="T13" fmla="*/ 143 h 157"/>
                  <a:gd name="T14" fmla="*/ 2 w 66"/>
                  <a:gd name="T15" fmla="*/ 138 h 157"/>
                  <a:gd name="T16" fmla="*/ 1 w 66"/>
                  <a:gd name="T17" fmla="*/ 131 h 157"/>
                  <a:gd name="T18" fmla="*/ 0 w 66"/>
                  <a:gd name="T19" fmla="*/ 125 h 157"/>
                  <a:gd name="T20" fmla="*/ 0 w 66"/>
                  <a:gd name="T21" fmla="*/ 33 h 157"/>
                  <a:gd name="T22" fmla="*/ 0 w 66"/>
                  <a:gd name="T23" fmla="*/ 33 h 157"/>
                  <a:gd name="T24" fmla="*/ 1 w 66"/>
                  <a:gd name="T25" fmla="*/ 26 h 157"/>
                  <a:gd name="T26" fmla="*/ 2 w 66"/>
                  <a:gd name="T27" fmla="*/ 20 h 157"/>
                  <a:gd name="T28" fmla="*/ 5 w 66"/>
                  <a:gd name="T29" fmla="*/ 14 h 157"/>
                  <a:gd name="T30" fmla="*/ 9 w 66"/>
                  <a:gd name="T31" fmla="*/ 9 h 157"/>
                  <a:gd name="T32" fmla="*/ 14 w 66"/>
                  <a:gd name="T33" fmla="*/ 5 h 157"/>
                  <a:gd name="T34" fmla="*/ 19 w 66"/>
                  <a:gd name="T35" fmla="*/ 2 h 157"/>
                  <a:gd name="T36" fmla="*/ 26 w 66"/>
                  <a:gd name="T37" fmla="*/ 0 h 157"/>
                  <a:gd name="T38" fmla="*/ 33 w 66"/>
                  <a:gd name="T39" fmla="*/ 0 h 157"/>
                  <a:gd name="T40" fmla="*/ 33 w 66"/>
                  <a:gd name="T41" fmla="*/ 0 h 157"/>
                  <a:gd name="T42" fmla="*/ 39 w 66"/>
                  <a:gd name="T43" fmla="*/ 0 h 157"/>
                  <a:gd name="T44" fmla="*/ 45 w 66"/>
                  <a:gd name="T45" fmla="*/ 2 h 157"/>
                  <a:gd name="T46" fmla="*/ 51 w 66"/>
                  <a:gd name="T47" fmla="*/ 5 h 157"/>
                  <a:gd name="T48" fmla="*/ 56 w 66"/>
                  <a:gd name="T49" fmla="*/ 9 h 157"/>
                  <a:gd name="T50" fmla="*/ 60 w 66"/>
                  <a:gd name="T51" fmla="*/ 14 h 157"/>
                  <a:gd name="T52" fmla="*/ 63 w 66"/>
                  <a:gd name="T53" fmla="*/ 20 h 157"/>
                  <a:gd name="T54" fmla="*/ 65 w 66"/>
                  <a:gd name="T55" fmla="*/ 26 h 157"/>
                  <a:gd name="T56" fmla="*/ 66 w 66"/>
                  <a:gd name="T57" fmla="*/ 33 h 157"/>
                  <a:gd name="T58" fmla="*/ 66 w 66"/>
                  <a:gd name="T59" fmla="*/ 125 h 157"/>
                  <a:gd name="T60" fmla="*/ 66 w 66"/>
                  <a:gd name="T61" fmla="*/ 125 h 157"/>
                  <a:gd name="T62" fmla="*/ 65 w 66"/>
                  <a:gd name="T63" fmla="*/ 131 h 157"/>
                  <a:gd name="T64" fmla="*/ 63 w 66"/>
                  <a:gd name="T65" fmla="*/ 138 h 157"/>
                  <a:gd name="T66" fmla="*/ 60 w 66"/>
                  <a:gd name="T67" fmla="*/ 143 h 157"/>
                  <a:gd name="T68" fmla="*/ 56 w 66"/>
                  <a:gd name="T69" fmla="*/ 148 h 157"/>
                  <a:gd name="T70" fmla="*/ 51 w 66"/>
                  <a:gd name="T71" fmla="*/ 152 h 157"/>
                  <a:gd name="T72" fmla="*/ 45 w 66"/>
                  <a:gd name="T73" fmla="*/ 155 h 157"/>
                  <a:gd name="T74" fmla="*/ 39 w 66"/>
                  <a:gd name="T75" fmla="*/ 157 h 157"/>
                  <a:gd name="T76" fmla="*/ 33 w 66"/>
                  <a:gd name="T77" fmla="*/ 157 h 157"/>
                  <a:gd name="T78" fmla="*/ 33 w 66"/>
                  <a:gd name="T79"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57">
                    <a:moveTo>
                      <a:pt x="33" y="157"/>
                    </a:moveTo>
                    <a:lnTo>
                      <a:pt x="33" y="157"/>
                    </a:lnTo>
                    <a:lnTo>
                      <a:pt x="26" y="157"/>
                    </a:lnTo>
                    <a:lnTo>
                      <a:pt x="19" y="155"/>
                    </a:lnTo>
                    <a:lnTo>
                      <a:pt x="14" y="152"/>
                    </a:lnTo>
                    <a:lnTo>
                      <a:pt x="9" y="148"/>
                    </a:lnTo>
                    <a:lnTo>
                      <a:pt x="5" y="143"/>
                    </a:lnTo>
                    <a:lnTo>
                      <a:pt x="2" y="138"/>
                    </a:lnTo>
                    <a:lnTo>
                      <a:pt x="1" y="131"/>
                    </a:lnTo>
                    <a:lnTo>
                      <a:pt x="0" y="125"/>
                    </a:lnTo>
                    <a:lnTo>
                      <a:pt x="0" y="33"/>
                    </a:lnTo>
                    <a:lnTo>
                      <a:pt x="0" y="33"/>
                    </a:lnTo>
                    <a:lnTo>
                      <a:pt x="1" y="26"/>
                    </a:lnTo>
                    <a:lnTo>
                      <a:pt x="2" y="20"/>
                    </a:lnTo>
                    <a:lnTo>
                      <a:pt x="5" y="14"/>
                    </a:lnTo>
                    <a:lnTo>
                      <a:pt x="9" y="9"/>
                    </a:lnTo>
                    <a:lnTo>
                      <a:pt x="14" y="5"/>
                    </a:lnTo>
                    <a:lnTo>
                      <a:pt x="19" y="2"/>
                    </a:lnTo>
                    <a:lnTo>
                      <a:pt x="26" y="0"/>
                    </a:lnTo>
                    <a:lnTo>
                      <a:pt x="33" y="0"/>
                    </a:lnTo>
                    <a:lnTo>
                      <a:pt x="33" y="0"/>
                    </a:lnTo>
                    <a:lnTo>
                      <a:pt x="39" y="0"/>
                    </a:lnTo>
                    <a:lnTo>
                      <a:pt x="45" y="2"/>
                    </a:lnTo>
                    <a:lnTo>
                      <a:pt x="51" y="5"/>
                    </a:lnTo>
                    <a:lnTo>
                      <a:pt x="56" y="9"/>
                    </a:lnTo>
                    <a:lnTo>
                      <a:pt x="60" y="14"/>
                    </a:lnTo>
                    <a:lnTo>
                      <a:pt x="63" y="20"/>
                    </a:lnTo>
                    <a:lnTo>
                      <a:pt x="65" y="26"/>
                    </a:lnTo>
                    <a:lnTo>
                      <a:pt x="66" y="33"/>
                    </a:lnTo>
                    <a:lnTo>
                      <a:pt x="66" y="125"/>
                    </a:lnTo>
                    <a:lnTo>
                      <a:pt x="66" y="125"/>
                    </a:lnTo>
                    <a:lnTo>
                      <a:pt x="65" y="131"/>
                    </a:lnTo>
                    <a:lnTo>
                      <a:pt x="63" y="138"/>
                    </a:lnTo>
                    <a:lnTo>
                      <a:pt x="60" y="143"/>
                    </a:lnTo>
                    <a:lnTo>
                      <a:pt x="56" y="148"/>
                    </a:lnTo>
                    <a:lnTo>
                      <a:pt x="51" y="152"/>
                    </a:lnTo>
                    <a:lnTo>
                      <a:pt x="45" y="155"/>
                    </a:lnTo>
                    <a:lnTo>
                      <a:pt x="39" y="157"/>
                    </a:lnTo>
                    <a:lnTo>
                      <a:pt x="33" y="157"/>
                    </a:lnTo>
                    <a:lnTo>
                      <a:pt x="33"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24">
                <a:extLst>
                  <a:ext uri="{FF2B5EF4-FFF2-40B4-BE49-F238E27FC236}">
                    <a16:creationId xmlns:a16="http://schemas.microsoft.com/office/drawing/2014/main" id="{BF3DCA0C-BDEC-E245-AFD0-C3216DE78D0B}"/>
                  </a:ext>
                </a:extLst>
              </p:cNvPr>
              <p:cNvSpPr>
                <a:spLocks/>
              </p:cNvSpPr>
              <p:nvPr/>
            </p:nvSpPr>
            <p:spPr bwMode="auto">
              <a:xfrm>
                <a:off x="3487738" y="3279775"/>
                <a:ext cx="30163" cy="30163"/>
              </a:xfrm>
              <a:custGeom>
                <a:avLst/>
                <a:gdLst>
                  <a:gd name="T0" fmla="*/ 103 w 136"/>
                  <a:gd name="T1" fmla="*/ 135 h 135"/>
                  <a:gd name="T2" fmla="*/ 103 w 136"/>
                  <a:gd name="T3" fmla="*/ 135 h 135"/>
                  <a:gd name="T4" fmla="*/ 97 w 136"/>
                  <a:gd name="T5" fmla="*/ 135 h 135"/>
                  <a:gd name="T6" fmla="*/ 90 w 136"/>
                  <a:gd name="T7" fmla="*/ 133 h 135"/>
                  <a:gd name="T8" fmla="*/ 84 w 136"/>
                  <a:gd name="T9" fmla="*/ 130 h 135"/>
                  <a:gd name="T10" fmla="*/ 79 w 136"/>
                  <a:gd name="T11" fmla="*/ 126 h 135"/>
                  <a:gd name="T12" fmla="*/ 11 w 136"/>
                  <a:gd name="T13" fmla="*/ 56 h 135"/>
                  <a:gd name="T14" fmla="*/ 11 w 136"/>
                  <a:gd name="T15" fmla="*/ 56 h 135"/>
                  <a:gd name="T16" fmla="*/ 6 w 136"/>
                  <a:gd name="T17" fmla="*/ 51 h 135"/>
                  <a:gd name="T18" fmla="*/ 4 w 136"/>
                  <a:gd name="T19" fmla="*/ 46 h 135"/>
                  <a:gd name="T20" fmla="*/ 1 w 136"/>
                  <a:gd name="T21" fmla="*/ 40 h 135"/>
                  <a:gd name="T22" fmla="*/ 0 w 136"/>
                  <a:gd name="T23" fmla="*/ 34 h 135"/>
                  <a:gd name="T24" fmla="*/ 1 w 136"/>
                  <a:gd name="T25" fmla="*/ 27 h 135"/>
                  <a:gd name="T26" fmla="*/ 4 w 136"/>
                  <a:gd name="T27" fmla="*/ 21 h 135"/>
                  <a:gd name="T28" fmla="*/ 6 w 136"/>
                  <a:gd name="T29" fmla="*/ 15 h 135"/>
                  <a:gd name="T30" fmla="*/ 11 w 136"/>
                  <a:gd name="T31" fmla="*/ 10 h 135"/>
                  <a:gd name="T32" fmla="*/ 11 w 136"/>
                  <a:gd name="T33" fmla="*/ 10 h 135"/>
                  <a:gd name="T34" fmla="*/ 16 w 136"/>
                  <a:gd name="T35" fmla="*/ 6 h 135"/>
                  <a:gd name="T36" fmla="*/ 21 w 136"/>
                  <a:gd name="T37" fmla="*/ 3 h 135"/>
                  <a:gd name="T38" fmla="*/ 27 w 136"/>
                  <a:gd name="T39" fmla="*/ 0 h 135"/>
                  <a:gd name="T40" fmla="*/ 34 w 136"/>
                  <a:gd name="T41" fmla="*/ 0 h 135"/>
                  <a:gd name="T42" fmla="*/ 40 w 136"/>
                  <a:gd name="T43" fmla="*/ 0 h 135"/>
                  <a:gd name="T44" fmla="*/ 46 w 136"/>
                  <a:gd name="T45" fmla="*/ 3 h 135"/>
                  <a:gd name="T46" fmla="*/ 52 w 136"/>
                  <a:gd name="T47" fmla="*/ 6 h 135"/>
                  <a:gd name="T48" fmla="*/ 57 w 136"/>
                  <a:gd name="T49" fmla="*/ 10 h 135"/>
                  <a:gd name="T50" fmla="*/ 126 w 136"/>
                  <a:gd name="T51" fmla="*/ 79 h 135"/>
                  <a:gd name="T52" fmla="*/ 126 w 136"/>
                  <a:gd name="T53" fmla="*/ 79 h 135"/>
                  <a:gd name="T54" fmla="*/ 130 w 136"/>
                  <a:gd name="T55" fmla="*/ 84 h 135"/>
                  <a:gd name="T56" fmla="*/ 133 w 136"/>
                  <a:gd name="T57" fmla="*/ 89 h 135"/>
                  <a:gd name="T58" fmla="*/ 135 w 136"/>
                  <a:gd name="T59" fmla="*/ 96 h 135"/>
                  <a:gd name="T60" fmla="*/ 136 w 136"/>
                  <a:gd name="T61" fmla="*/ 102 h 135"/>
                  <a:gd name="T62" fmla="*/ 135 w 136"/>
                  <a:gd name="T63" fmla="*/ 108 h 135"/>
                  <a:gd name="T64" fmla="*/ 133 w 136"/>
                  <a:gd name="T65" fmla="*/ 114 h 135"/>
                  <a:gd name="T66" fmla="*/ 130 w 136"/>
                  <a:gd name="T67" fmla="*/ 121 h 135"/>
                  <a:gd name="T68" fmla="*/ 126 w 136"/>
                  <a:gd name="T69" fmla="*/ 126 h 135"/>
                  <a:gd name="T70" fmla="*/ 126 w 136"/>
                  <a:gd name="T71" fmla="*/ 126 h 135"/>
                  <a:gd name="T72" fmla="*/ 121 w 136"/>
                  <a:gd name="T73" fmla="*/ 130 h 135"/>
                  <a:gd name="T74" fmla="*/ 115 w 136"/>
                  <a:gd name="T75" fmla="*/ 133 h 135"/>
                  <a:gd name="T76" fmla="*/ 109 w 136"/>
                  <a:gd name="T77" fmla="*/ 135 h 135"/>
                  <a:gd name="T78" fmla="*/ 103 w 136"/>
                  <a:gd name="T79" fmla="*/ 135 h 135"/>
                  <a:gd name="T80" fmla="*/ 103 w 136"/>
                  <a:gd name="T81"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5">
                    <a:moveTo>
                      <a:pt x="103" y="135"/>
                    </a:moveTo>
                    <a:lnTo>
                      <a:pt x="103" y="135"/>
                    </a:lnTo>
                    <a:lnTo>
                      <a:pt x="97" y="135"/>
                    </a:lnTo>
                    <a:lnTo>
                      <a:pt x="90" y="133"/>
                    </a:lnTo>
                    <a:lnTo>
                      <a:pt x="84" y="130"/>
                    </a:lnTo>
                    <a:lnTo>
                      <a:pt x="79" y="126"/>
                    </a:lnTo>
                    <a:lnTo>
                      <a:pt x="11" y="56"/>
                    </a:lnTo>
                    <a:lnTo>
                      <a:pt x="11" y="56"/>
                    </a:lnTo>
                    <a:lnTo>
                      <a:pt x="6" y="51"/>
                    </a:lnTo>
                    <a:lnTo>
                      <a:pt x="4" y="46"/>
                    </a:lnTo>
                    <a:lnTo>
                      <a:pt x="1" y="40"/>
                    </a:lnTo>
                    <a:lnTo>
                      <a:pt x="0" y="34"/>
                    </a:lnTo>
                    <a:lnTo>
                      <a:pt x="1" y="27"/>
                    </a:lnTo>
                    <a:lnTo>
                      <a:pt x="4" y="21"/>
                    </a:lnTo>
                    <a:lnTo>
                      <a:pt x="6" y="15"/>
                    </a:lnTo>
                    <a:lnTo>
                      <a:pt x="11" y="10"/>
                    </a:lnTo>
                    <a:lnTo>
                      <a:pt x="11" y="10"/>
                    </a:lnTo>
                    <a:lnTo>
                      <a:pt x="16" y="6"/>
                    </a:lnTo>
                    <a:lnTo>
                      <a:pt x="21" y="3"/>
                    </a:lnTo>
                    <a:lnTo>
                      <a:pt x="27" y="0"/>
                    </a:lnTo>
                    <a:lnTo>
                      <a:pt x="34" y="0"/>
                    </a:lnTo>
                    <a:lnTo>
                      <a:pt x="40" y="0"/>
                    </a:lnTo>
                    <a:lnTo>
                      <a:pt x="46" y="3"/>
                    </a:lnTo>
                    <a:lnTo>
                      <a:pt x="52" y="6"/>
                    </a:lnTo>
                    <a:lnTo>
                      <a:pt x="57" y="10"/>
                    </a:lnTo>
                    <a:lnTo>
                      <a:pt x="126" y="79"/>
                    </a:lnTo>
                    <a:lnTo>
                      <a:pt x="126" y="79"/>
                    </a:lnTo>
                    <a:lnTo>
                      <a:pt x="130" y="84"/>
                    </a:lnTo>
                    <a:lnTo>
                      <a:pt x="133" y="89"/>
                    </a:lnTo>
                    <a:lnTo>
                      <a:pt x="135" y="96"/>
                    </a:lnTo>
                    <a:lnTo>
                      <a:pt x="136" y="102"/>
                    </a:lnTo>
                    <a:lnTo>
                      <a:pt x="135" y="108"/>
                    </a:lnTo>
                    <a:lnTo>
                      <a:pt x="133" y="114"/>
                    </a:lnTo>
                    <a:lnTo>
                      <a:pt x="130" y="121"/>
                    </a:lnTo>
                    <a:lnTo>
                      <a:pt x="126" y="126"/>
                    </a:lnTo>
                    <a:lnTo>
                      <a:pt x="126" y="126"/>
                    </a:lnTo>
                    <a:lnTo>
                      <a:pt x="121" y="130"/>
                    </a:lnTo>
                    <a:lnTo>
                      <a:pt x="115" y="133"/>
                    </a:lnTo>
                    <a:lnTo>
                      <a:pt x="109" y="135"/>
                    </a:lnTo>
                    <a:lnTo>
                      <a:pt x="103" y="135"/>
                    </a:lnTo>
                    <a:lnTo>
                      <a:pt x="103"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225">
                <a:extLst>
                  <a:ext uri="{FF2B5EF4-FFF2-40B4-BE49-F238E27FC236}">
                    <a16:creationId xmlns:a16="http://schemas.microsoft.com/office/drawing/2014/main" id="{71FDF052-0B88-C340-B7C1-67799F96053D}"/>
                  </a:ext>
                </a:extLst>
              </p:cNvPr>
              <p:cNvSpPr>
                <a:spLocks/>
              </p:cNvSpPr>
              <p:nvPr/>
            </p:nvSpPr>
            <p:spPr bwMode="auto">
              <a:xfrm>
                <a:off x="3455988" y="3354388"/>
                <a:ext cx="36513" cy="14288"/>
              </a:xfrm>
              <a:custGeom>
                <a:avLst/>
                <a:gdLst>
                  <a:gd name="T0" fmla="*/ 125 w 158"/>
                  <a:gd name="T1" fmla="*/ 67 h 67"/>
                  <a:gd name="T2" fmla="*/ 33 w 158"/>
                  <a:gd name="T3" fmla="*/ 67 h 67"/>
                  <a:gd name="T4" fmla="*/ 33 w 158"/>
                  <a:gd name="T5" fmla="*/ 67 h 67"/>
                  <a:gd name="T6" fmla="*/ 26 w 158"/>
                  <a:gd name="T7" fmla="*/ 66 h 67"/>
                  <a:gd name="T8" fmla="*/ 19 w 158"/>
                  <a:gd name="T9" fmla="*/ 64 h 67"/>
                  <a:gd name="T10" fmla="*/ 14 w 158"/>
                  <a:gd name="T11" fmla="*/ 60 h 67"/>
                  <a:gd name="T12" fmla="*/ 9 w 158"/>
                  <a:gd name="T13" fmla="*/ 56 h 67"/>
                  <a:gd name="T14" fmla="*/ 5 w 158"/>
                  <a:gd name="T15" fmla="*/ 52 h 67"/>
                  <a:gd name="T16" fmla="*/ 2 w 158"/>
                  <a:gd name="T17" fmla="*/ 46 h 67"/>
                  <a:gd name="T18" fmla="*/ 0 w 158"/>
                  <a:gd name="T19" fmla="*/ 40 h 67"/>
                  <a:gd name="T20" fmla="*/ 0 w 158"/>
                  <a:gd name="T21" fmla="*/ 34 h 67"/>
                  <a:gd name="T22" fmla="*/ 0 w 158"/>
                  <a:gd name="T23" fmla="*/ 34 h 67"/>
                  <a:gd name="T24" fmla="*/ 0 w 158"/>
                  <a:gd name="T25" fmla="*/ 26 h 67"/>
                  <a:gd name="T26" fmla="*/ 2 w 158"/>
                  <a:gd name="T27" fmla="*/ 20 h 67"/>
                  <a:gd name="T28" fmla="*/ 5 w 158"/>
                  <a:gd name="T29" fmla="*/ 15 h 67"/>
                  <a:gd name="T30" fmla="*/ 9 w 158"/>
                  <a:gd name="T31" fmla="*/ 10 h 67"/>
                  <a:gd name="T32" fmla="*/ 14 w 158"/>
                  <a:gd name="T33" fmla="*/ 6 h 67"/>
                  <a:gd name="T34" fmla="*/ 19 w 158"/>
                  <a:gd name="T35" fmla="*/ 2 h 67"/>
                  <a:gd name="T36" fmla="*/ 26 w 158"/>
                  <a:gd name="T37" fmla="*/ 1 h 67"/>
                  <a:gd name="T38" fmla="*/ 33 w 158"/>
                  <a:gd name="T39" fmla="*/ 0 h 67"/>
                  <a:gd name="T40" fmla="*/ 125 w 158"/>
                  <a:gd name="T41" fmla="*/ 0 h 67"/>
                  <a:gd name="T42" fmla="*/ 125 w 158"/>
                  <a:gd name="T43" fmla="*/ 0 h 67"/>
                  <a:gd name="T44" fmla="*/ 131 w 158"/>
                  <a:gd name="T45" fmla="*/ 1 h 67"/>
                  <a:gd name="T46" fmla="*/ 137 w 158"/>
                  <a:gd name="T47" fmla="*/ 2 h 67"/>
                  <a:gd name="T48" fmla="*/ 144 w 158"/>
                  <a:gd name="T49" fmla="*/ 6 h 67"/>
                  <a:gd name="T50" fmla="*/ 148 w 158"/>
                  <a:gd name="T51" fmla="*/ 10 h 67"/>
                  <a:gd name="T52" fmla="*/ 152 w 158"/>
                  <a:gd name="T53" fmla="*/ 15 h 67"/>
                  <a:gd name="T54" fmla="*/ 155 w 158"/>
                  <a:gd name="T55" fmla="*/ 20 h 67"/>
                  <a:gd name="T56" fmla="*/ 157 w 158"/>
                  <a:gd name="T57" fmla="*/ 26 h 67"/>
                  <a:gd name="T58" fmla="*/ 158 w 158"/>
                  <a:gd name="T59" fmla="*/ 34 h 67"/>
                  <a:gd name="T60" fmla="*/ 158 w 158"/>
                  <a:gd name="T61" fmla="*/ 34 h 67"/>
                  <a:gd name="T62" fmla="*/ 157 w 158"/>
                  <a:gd name="T63" fmla="*/ 40 h 67"/>
                  <a:gd name="T64" fmla="*/ 155 w 158"/>
                  <a:gd name="T65" fmla="*/ 46 h 67"/>
                  <a:gd name="T66" fmla="*/ 152 w 158"/>
                  <a:gd name="T67" fmla="*/ 52 h 67"/>
                  <a:gd name="T68" fmla="*/ 148 w 158"/>
                  <a:gd name="T69" fmla="*/ 56 h 67"/>
                  <a:gd name="T70" fmla="*/ 144 w 158"/>
                  <a:gd name="T71" fmla="*/ 60 h 67"/>
                  <a:gd name="T72" fmla="*/ 137 w 158"/>
                  <a:gd name="T73" fmla="*/ 64 h 67"/>
                  <a:gd name="T74" fmla="*/ 131 w 158"/>
                  <a:gd name="T75" fmla="*/ 66 h 67"/>
                  <a:gd name="T76" fmla="*/ 125 w 158"/>
                  <a:gd name="T77" fmla="*/ 67 h 67"/>
                  <a:gd name="T78" fmla="*/ 125 w 158"/>
                  <a:gd name="T7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 h="67">
                    <a:moveTo>
                      <a:pt x="125" y="67"/>
                    </a:moveTo>
                    <a:lnTo>
                      <a:pt x="33" y="67"/>
                    </a:lnTo>
                    <a:lnTo>
                      <a:pt x="33" y="67"/>
                    </a:lnTo>
                    <a:lnTo>
                      <a:pt x="26" y="66"/>
                    </a:lnTo>
                    <a:lnTo>
                      <a:pt x="19" y="64"/>
                    </a:lnTo>
                    <a:lnTo>
                      <a:pt x="14" y="60"/>
                    </a:lnTo>
                    <a:lnTo>
                      <a:pt x="9" y="56"/>
                    </a:lnTo>
                    <a:lnTo>
                      <a:pt x="5" y="52"/>
                    </a:lnTo>
                    <a:lnTo>
                      <a:pt x="2" y="46"/>
                    </a:lnTo>
                    <a:lnTo>
                      <a:pt x="0" y="40"/>
                    </a:lnTo>
                    <a:lnTo>
                      <a:pt x="0" y="34"/>
                    </a:lnTo>
                    <a:lnTo>
                      <a:pt x="0" y="34"/>
                    </a:lnTo>
                    <a:lnTo>
                      <a:pt x="0" y="26"/>
                    </a:lnTo>
                    <a:lnTo>
                      <a:pt x="2" y="20"/>
                    </a:lnTo>
                    <a:lnTo>
                      <a:pt x="5" y="15"/>
                    </a:lnTo>
                    <a:lnTo>
                      <a:pt x="9" y="10"/>
                    </a:lnTo>
                    <a:lnTo>
                      <a:pt x="14" y="6"/>
                    </a:lnTo>
                    <a:lnTo>
                      <a:pt x="19" y="2"/>
                    </a:lnTo>
                    <a:lnTo>
                      <a:pt x="26" y="1"/>
                    </a:lnTo>
                    <a:lnTo>
                      <a:pt x="33" y="0"/>
                    </a:lnTo>
                    <a:lnTo>
                      <a:pt x="125" y="0"/>
                    </a:lnTo>
                    <a:lnTo>
                      <a:pt x="125" y="0"/>
                    </a:lnTo>
                    <a:lnTo>
                      <a:pt x="131" y="1"/>
                    </a:lnTo>
                    <a:lnTo>
                      <a:pt x="137" y="2"/>
                    </a:lnTo>
                    <a:lnTo>
                      <a:pt x="144" y="6"/>
                    </a:lnTo>
                    <a:lnTo>
                      <a:pt x="148" y="10"/>
                    </a:lnTo>
                    <a:lnTo>
                      <a:pt x="152" y="15"/>
                    </a:lnTo>
                    <a:lnTo>
                      <a:pt x="155" y="20"/>
                    </a:lnTo>
                    <a:lnTo>
                      <a:pt x="157" y="26"/>
                    </a:lnTo>
                    <a:lnTo>
                      <a:pt x="158" y="34"/>
                    </a:lnTo>
                    <a:lnTo>
                      <a:pt x="158" y="34"/>
                    </a:lnTo>
                    <a:lnTo>
                      <a:pt x="157" y="40"/>
                    </a:lnTo>
                    <a:lnTo>
                      <a:pt x="155" y="46"/>
                    </a:lnTo>
                    <a:lnTo>
                      <a:pt x="152" y="52"/>
                    </a:lnTo>
                    <a:lnTo>
                      <a:pt x="148" y="56"/>
                    </a:lnTo>
                    <a:lnTo>
                      <a:pt x="144" y="60"/>
                    </a:lnTo>
                    <a:lnTo>
                      <a:pt x="137" y="64"/>
                    </a:lnTo>
                    <a:lnTo>
                      <a:pt x="131" y="66"/>
                    </a:lnTo>
                    <a:lnTo>
                      <a:pt x="125" y="67"/>
                    </a:lnTo>
                    <a:lnTo>
                      <a:pt x="12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226">
                <a:extLst>
                  <a:ext uri="{FF2B5EF4-FFF2-40B4-BE49-F238E27FC236}">
                    <a16:creationId xmlns:a16="http://schemas.microsoft.com/office/drawing/2014/main" id="{57C7AA36-1217-8A45-BF86-C6DCD39E6030}"/>
                  </a:ext>
                </a:extLst>
              </p:cNvPr>
              <p:cNvSpPr>
                <a:spLocks/>
              </p:cNvSpPr>
              <p:nvPr/>
            </p:nvSpPr>
            <p:spPr bwMode="auto">
              <a:xfrm>
                <a:off x="3502025" y="3294063"/>
                <a:ext cx="165100" cy="149225"/>
              </a:xfrm>
              <a:custGeom>
                <a:avLst/>
                <a:gdLst>
                  <a:gd name="T0" fmla="*/ 551 w 727"/>
                  <a:gd name="T1" fmla="*/ 656 h 659"/>
                  <a:gd name="T2" fmla="*/ 536 w 727"/>
                  <a:gd name="T3" fmla="*/ 640 h 659"/>
                  <a:gd name="T4" fmla="*/ 534 w 727"/>
                  <a:gd name="T5" fmla="*/ 615 h 659"/>
                  <a:gd name="T6" fmla="*/ 545 w 727"/>
                  <a:gd name="T7" fmla="*/ 600 h 659"/>
                  <a:gd name="T8" fmla="*/ 595 w 727"/>
                  <a:gd name="T9" fmla="*/ 552 h 659"/>
                  <a:gd name="T10" fmla="*/ 631 w 727"/>
                  <a:gd name="T11" fmla="*/ 495 h 659"/>
                  <a:gd name="T12" fmla="*/ 654 w 727"/>
                  <a:gd name="T13" fmla="*/ 432 h 659"/>
                  <a:gd name="T14" fmla="*/ 661 w 727"/>
                  <a:gd name="T15" fmla="*/ 364 h 659"/>
                  <a:gd name="T16" fmla="*/ 658 w 727"/>
                  <a:gd name="T17" fmla="*/ 318 h 659"/>
                  <a:gd name="T18" fmla="*/ 643 w 727"/>
                  <a:gd name="T19" fmla="*/ 261 h 659"/>
                  <a:gd name="T20" fmla="*/ 617 w 727"/>
                  <a:gd name="T21" fmla="*/ 210 h 659"/>
                  <a:gd name="T22" fmla="*/ 583 w 727"/>
                  <a:gd name="T23" fmla="*/ 164 h 659"/>
                  <a:gd name="T24" fmla="*/ 541 w 727"/>
                  <a:gd name="T25" fmla="*/ 126 h 659"/>
                  <a:gd name="T26" fmla="*/ 492 w 727"/>
                  <a:gd name="T27" fmla="*/ 96 h 659"/>
                  <a:gd name="T28" fmla="*/ 437 w 727"/>
                  <a:gd name="T29" fmla="*/ 75 h 659"/>
                  <a:gd name="T30" fmla="*/ 378 w 727"/>
                  <a:gd name="T31" fmla="*/ 67 h 659"/>
                  <a:gd name="T32" fmla="*/ 333 w 727"/>
                  <a:gd name="T33" fmla="*/ 68 h 659"/>
                  <a:gd name="T34" fmla="*/ 275 w 727"/>
                  <a:gd name="T35" fmla="*/ 79 h 659"/>
                  <a:gd name="T36" fmla="*/ 222 w 727"/>
                  <a:gd name="T37" fmla="*/ 102 h 659"/>
                  <a:gd name="T38" fmla="*/ 174 w 727"/>
                  <a:gd name="T39" fmla="*/ 134 h 659"/>
                  <a:gd name="T40" fmla="*/ 134 w 727"/>
                  <a:gd name="T41" fmla="*/ 174 h 659"/>
                  <a:gd name="T42" fmla="*/ 102 w 727"/>
                  <a:gd name="T43" fmla="*/ 222 h 659"/>
                  <a:gd name="T44" fmla="*/ 79 w 727"/>
                  <a:gd name="T45" fmla="*/ 275 h 659"/>
                  <a:gd name="T46" fmla="*/ 68 w 727"/>
                  <a:gd name="T47" fmla="*/ 334 h 659"/>
                  <a:gd name="T48" fmla="*/ 67 w 727"/>
                  <a:gd name="T49" fmla="*/ 380 h 659"/>
                  <a:gd name="T50" fmla="*/ 77 w 727"/>
                  <a:gd name="T51" fmla="*/ 447 h 659"/>
                  <a:gd name="T52" fmla="*/ 103 w 727"/>
                  <a:gd name="T53" fmla="*/ 508 h 659"/>
                  <a:gd name="T54" fmla="*/ 141 w 727"/>
                  <a:gd name="T55" fmla="*/ 562 h 659"/>
                  <a:gd name="T56" fmla="*/ 179 w 727"/>
                  <a:gd name="T57" fmla="*/ 597 h 659"/>
                  <a:gd name="T58" fmla="*/ 191 w 727"/>
                  <a:gd name="T59" fmla="*/ 619 h 659"/>
                  <a:gd name="T60" fmla="*/ 184 w 727"/>
                  <a:gd name="T61" fmla="*/ 643 h 659"/>
                  <a:gd name="T62" fmla="*/ 168 w 727"/>
                  <a:gd name="T63" fmla="*/ 654 h 659"/>
                  <a:gd name="T64" fmla="*/ 143 w 727"/>
                  <a:gd name="T65" fmla="*/ 652 h 659"/>
                  <a:gd name="T66" fmla="*/ 106 w 727"/>
                  <a:gd name="T67" fmla="*/ 621 h 659"/>
                  <a:gd name="T68" fmla="*/ 55 w 727"/>
                  <a:gd name="T69" fmla="*/ 557 h 659"/>
                  <a:gd name="T70" fmla="*/ 20 w 727"/>
                  <a:gd name="T71" fmla="*/ 485 h 659"/>
                  <a:gd name="T72" fmla="*/ 2 w 727"/>
                  <a:gd name="T73" fmla="*/ 405 h 659"/>
                  <a:gd name="T74" fmla="*/ 1 w 727"/>
                  <a:gd name="T75" fmla="*/ 345 h 659"/>
                  <a:gd name="T76" fmla="*/ 11 w 727"/>
                  <a:gd name="T77" fmla="*/ 273 h 659"/>
                  <a:gd name="T78" fmla="*/ 36 w 727"/>
                  <a:gd name="T79" fmla="*/ 206 h 659"/>
                  <a:gd name="T80" fmla="*/ 72 w 727"/>
                  <a:gd name="T81" fmla="*/ 146 h 659"/>
                  <a:gd name="T82" fmla="*/ 119 w 727"/>
                  <a:gd name="T83" fmla="*/ 95 h 659"/>
                  <a:gd name="T84" fmla="*/ 174 w 727"/>
                  <a:gd name="T85" fmla="*/ 52 h 659"/>
                  <a:gd name="T86" fmla="*/ 239 w 727"/>
                  <a:gd name="T87" fmla="*/ 22 h 659"/>
                  <a:gd name="T88" fmla="*/ 308 w 727"/>
                  <a:gd name="T89" fmla="*/ 5 h 659"/>
                  <a:gd name="T90" fmla="*/ 364 w 727"/>
                  <a:gd name="T91" fmla="*/ 0 h 659"/>
                  <a:gd name="T92" fmla="*/ 436 w 727"/>
                  <a:gd name="T93" fmla="*/ 8 h 659"/>
                  <a:gd name="T94" fmla="*/ 505 w 727"/>
                  <a:gd name="T95" fmla="*/ 28 h 659"/>
                  <a:gd name="T96" fmla="*/ 567 w 727"/>
                  <a:gd name="T97" fmla="*/ 63 h 659"/>
                  <a:gd name="T98" fmla="*/ 621 w 727"/>
                  <a:gd name="T99" fmla="*/ 107 h 659"/>
                  <a:gd name="T100" fmla="*/ 665 w 727"/>
                  <a:gd name="T101" fmla="*/ 161 h 659"/>
                  <a:gd name="T102" fmla="*/ 698 w 727"/>
                  <a:gd name="T103" fmla="*/ 222 h 659"/>
                  <a:gd name="T104" fmla="*/ 720 w 727"/>
                  <a:gd name="T105" fmla="*/ 290 h 659"/>
                  <a:gd name="T106" fmla="*/ 727 w 727"/>
                  <a:gd name="T107" fmla="*/ 364 h 659"/>
                  <a:gd name="T108" fmla="*/ 722 w 727"/>
                  <a:gd name="T109" fmla="*/ 427 h 659"/>
                  <a:gd name="T110" fmla="*/ 698 w 727"/>
                  <a:gd name="T111" fmla="*/ 505 h 659"/>
                  <a:gd name="T112" fmla="*/ 658 w 727"/>
                  <a:gd name="T113" fmla="*/ 577 h 659"/>
                  <a:gd name="T114" fmla="*/ 602 w 727"/>
                  <a:gd name="T115" fmla="*/ 638 h 659"/>
                  <a:gd name="T116" fmla="*/ 576 w 727"/>
                  <a:gd name="T117" fmla="*/ 657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7" h="659">
                    <a:moveTo>
                      <a:pt x="566" y="659"/>
                    </a:moveTo>
                    <a:lnTo>
                      <a:pt x="566" y="659"/>
                    </a:lnTo>
                    <a:lnTo>
                      <a:pt x="557" y="658"/>
                    </a:lnTo>
                    <a:lnTo>
                      <a:pt x="551" y="656"/>
                    </a:lnTo>
                    <a:lnTo>
                      <a:pt x="544" y="651"/>
                    </a:lnTo>
                    <a:lnTo>
                      <a:pt x="539" y="645"/>
                    </a:lnTo>
                    <a:lnTo>
                      <a:pt x="539" y="645"/>
                    </a:lnTo>
                    <a:lnTo>
                      <a:pt x="536" y="640"/>
                    </a:lnTo>
                    <a:lnTo>
                      <a:pt x="534" y="634"/>
                    </a:lnTo>
                    <a:lnTo>
                      <a:pt x="533" y="628"/>
                    </a:lnTo>
                    <a:lnTo>
                      <a:pt x="533" y="621"/>
                    </a:lnTo>
                    <a:lnTo>
                      <a:pt x="534" y="615"/>
                    </a:lnTo>
                    <a:lnTo>
                      <a:pt x="537" y="609"/>
                    </a:lnTo>
                    <a:lnTo>
                      <a:pt x="540" y="604"/>
                    </a:lnTo>
                    <a:lnTo>
                      <a:pt x="545" y="600"/>
                    </a:lnTo>
                    <a:lnTo>
                      <a:pt x="545" y="600"/>
                    </a:lnTo>
                    <a:lnTo>
                      <a:pt x="558" y="588"/>
                    </a:lnTo>
                    <a:lnTo>
                      <a:pt x="571" y="577"/>
                    </a:lnTo>
                    <a:lnTo>
                      <a:pt x="583" y="564"/>
                    </a:lnTo>
                    <a:lnTo>
                      <a:pt x="595" y="552"/>
                    </a:lnTo>
                    <a:lnTo>
                      <a:pt x="605" y="539"/>
                    </a:lnTo>
                    <a:lnTo>
                      <a:pt x="614" y="524"/>
                    </a:lnTo>
                    <a:lnTo>
                      <a:pt x="623" y="510"/>
                    </a:lnTo>
                    <a:lnTo>
                      <a:pt x="631" y="495"/>
                    </a:lnTo>
                    <a:lnTo>
                      <a:pt x="637" y="480"/>
                    </a:lnTo>
                    <a:lnTo>
                      <a:pt x="643" y="464"/>
                    </a:lnTo>
                    <a:lnTo>
                      <a:pt x="648" y="448"/>
                    </a:lnTo>
                    <a:lnTo>
                      <a:pt x="654" y="432"/>
                    </a:lnTo>
                    <a:lnTo>
                      <a:pt x="657" y="415"/>
                    </a:lnTo>
                    <a:lnTo>
                      <a:pt x="659" y="398"/>
                    </a:lnTo>
                    <a:lnTo>
                      <a:pt x="661" y="381"/>
                    </a:lnTo>
                    <a:lnTo>
                      <a:pt x="661" y="364"/>
                    </a:lnTo>
                    <a:lnTo>
                      <a:pt x="661" y="364"/>
                    </a:lnTo>
                    <a:lnTo>
                      <a:pt x="661" y="348"/>
                    </a:lnTo>
                    <a:lnTo>
                      <a:pt x="660" y="334"/>
                    </a:lnTo>
                    <a:lnTo>
                      <a:pt x="658" y="318"/>
                    </a:lnTo>
                    <a:lnTo>
                      <a:pt x="655" y="304"/>
                    </a:lnTo>
                    <a:lnTo>
                      <a:pt x="652" y="289"/>
                    </a:lnTo>
                    <a:lnTo>
                      <a:pt x="647" y="275"/>
                    </a:lnTo>
                    <a:lnTo>
                      <a:pt x="643" y="261"/>
                    </a:lnTo>
                    <a:lnTo>
                      <a:pt x="637" y="248"/>
                    </a:lnTo>
                    <a:lnTo>
                      <a:pt x="632" y="234"/>
                    </a:lnTo>
                    <a:lnTo>
                      <a:pt x="625" y="222"/>
                    </a:lnTo>
                    <a:lnTo>
                      <a:pt x="617" y="210"/>
                    </a:lnTo>
                    <a:lnTo>
                      <a:pt x="610" y="197"/>
                    </a:lnTo>
                    <a:lnTo>
                      <a:pt x="602" y="186"/>
                    </a:lnTo>
                    <a:lnTo>
                      <a:pt x="593" y="174"/>
                    </a:lnTo>
                    <a:lnTo>
                      <a:pt x="583" y="164"/>
                    </a:lnTo>
                    <a:lnTo>
                      <a:pt x="574" y="154"/>
                    </a:lnTo>
                    <a:lnTo>
                      <a:pt x="564" y="143"/>
                    </a:lnTo>
                    <a:lnTo>
                      <a:pt x="552" y="134"/>
                    </a:lnTo>
                    <a:lnTo>
                      <a:pt x="541" y="126"/>
                    </a:lnTo>
                    <a:lnTo>
                      <a:pt x="529" y="117"/>
                    </a:lnTo>
                    <a:lnTo>
                      <a:pt x="518" y="109"/>
                    </a:lnTo>
                    <a:lnTo>
                      <a:pt x="505" y="102"/>
                    </a:lnTo>
                    <a:lnTo>
                      <a:pt x="492" y="96"/>
                    </a:lnTo>
                    <a:lnTo>
                      <a:pt x="479" y="90"/>
                    </a:lnTo>
                    <a:lnTo>
                      <a:pt x="465" y="84"/>
                    </a:lnTo>
                    <a:lnTo>
                      <a:pt x="452" y="79"/>
                    </a:lnTo>
                    <a:lnTo>
                      <a:pt x="437" y="75"/>
                    </a:lnTo>
                    <a:lnTo>
                      <a:pt x="423" y="72"/>
                    </a:lnTo>
                    <a:lnTo>
                      <a:pt x="408" y="70"/>
                    </a:lnTo>
                    <a:lnTo>
                      <a:pt x="394" y="68"/>
                    </a:lnTo>
                    <a:lnTo>
                      <a:pt x="378" y="67"/>
                    </a:lnTo>
                    <a:lnTo>
                      <a:pt x="364" y="66"/>
                    </a:lnTo>
                    <a:lnTo>
                      <a:pt x="364" y="66"/>
                    </a:lnTo>
                    <a:lnTo>
                      <a:pt x="348" y="67"/>
                    </a:lnTo>
                    <a:lnTo>
                      <a:pt x="333" y="68"/>
                    </a:lnTo>
                    <a:lnTo>
                      <a:pt x="318" y="70"/>
                    </a:lnTo>
                    <a:lnTo>
                      <a:pt x="304" y="72"/>
                    </a:lnTo>
                    <a:lnTo>
                      <a:pt x="289" y="75"/>
                    </a:lnTo>
                    <a:lnTo>
                      <a:pt x="275" y="79"/>
                    </a:lnTo>
                    <a:lnTo>
                      <a:pt x="261" y="84"/>
                    </a:lnTo>
                    <a:lnTo>
                      <a:pt x="248" y="90"/>
                    </a:lnTo>
                    <a:lnTo>
                      <a:pt x="235" y="96"/>
                    </a:lnTo>
                    <a:lnTo>
                      <a:pt x="222" y="102"/>
                    </a:lnTo>
                    <a:lnTo>
                      <a:pt x="210" y="109"/>
                    </a:lnTo>
                    <a:lnTo>
                      <a:pt x="197" y="117"/>
                    </a:lnTo>
                    <a:lnTo>
                      <a:pt x="186" y="126"/>
                    </a:lnTo>
                    <a:lnTo>
                      <a:pt x="174" y="134"/>
                    </a:lnTo>
                    <a:lnTo>
                      <a:pt x="163" y="143"/>
                    </a:lnTo>
                    <a:lnTo>
                      <a:pt x="153" y="154"/>
                    </a:lnTo>
                    <a:lnTo>
                      <a:pt x="143" y="164"/>
                    </a:lnTo>
                    <a:lnTo>
                      <a:pt x="134" y="174"/>
                    </a:lnTo>
                    <a:lnTo>
                      <a:pt x="125" y="186"/>
                    </a:lnTo>
                    <a:lnTo>
                      <a:pt x="117" y="197"/>
                    </a:lnTo>
                    <a:lnTo>
                      <a:pt x="109" y="210"/>
                    </a:lnTo>
                    <a:lnTo>
                      <a:pt x="102" y="222"/>
                    </a:lnTo>
                    <a:lnTo>
                      <a:pt x="95" y="234"/>
                    </a:lnTo>
                    <a:lnTo>
                      <a:pt x="90" y="248"/>
                    </a:lnTo>
                    <a:lnTo>
                      <a:pt x="84" y="261"/>
                    </a:lnTo>
                    <a:lnTo>
                      <a:pt x="79" y="275"/>
                    </a:lnTo>
                    <a:lnTo>
                      <a:pt x="75" y="289"/>
                    </a:lnTo>
                    <a:lnTo>
                      <a:pt x="72" y="304"/>
                    </a:lnTo>
                    <a:lnTo>
                      <a:pt x="69" y="318"/>
                    </a:lnTo>
                    <a:lnTo>
                      <a:pt x="68" y="334"/>
                    </a:lnTo>
                    <a:lnTo>
                      <a:pt x="66" y="348"/>
                    </a:lnTo>
                    <a:lnTo>
                      <a:pt x="66" y="364"/>
                    </a:lnTo>
                    <a:lnTo>
                      <a:pt x="66" y="364"/>
                    </a:lnTo>
                    <a:lnTo>
                      <a:pt x="67" y="380"/>
                    </a:lnTo>
                    <a:lnTo>
                      <a:pt x="68" y="398"/>
                    </a:lnTo>
                    <a:lnTo>
                      <a:pt x="70" y="414"/>
                    </a:lnTo>
                    <a:lnTo>
                      <a:pt x="73" y="431"/>
                    </a:lnTo>
                    <a:lnTo>
                      <a:pt x="77" y="447"/>
                    </a:lnTo>
                    <a:lnTo>
                      <a:pt x="82" y="462"/>
                    </a:lnTo>
                    <a:lnTo>
                      <a:pt x="89" y="478"/>
                    </a:lnTo>
                    <a:lnTo>
                      <a:pt x="96" y="493"/>
                    </a:lnTo>
                    <a:lnTo>
                      <a:pt x="103" y="508"/>
                    </a:lnTo>
                    <a:lnTo>
                      <a:pt x="111" y="522"/>
                    </a:lnTo>
                    <a:lnTo>
                      <a:pt x="121" y="536"/>
                    </a:lnTo>
                    <a:lnTo>
                      <a:pt x="131" y="549"/>
                    </a:lnTo>
                    <a:lnTo>
                      <a:pt x="141" y="562"/>
                    </a:lnTo>
                    <a:lnTo>
                      <a:pt x="153" y="574"/>
                    </a:lnTo>
                    <a:lnTo>
                      <a:pt x="165" y="586"/>
                    </a:lnTo>
                    <a:lnTo>
                      <a:pt x="179" y="597"/>
                    </a:lnTo>
                    <a:lnTo>
                      <a:pt x="179" y="597"/>
                    </a:lnTo>
                    <a:lnTo>
                      <a:pt x="184" y="602"/>
                    </a:lnTo>
                    <a:lnTo>
                      <a:pt x="187" y="607"/>
                    </a:lnTo>
                    <a:lnTo>
                      <a:pt x="190" y="613"/>
                    </a:lnTo>
                    <a:lnTo>
                      <a:pt x="191" y="619"/>
                    </a:lnTo>
                    <a:lnTo>
                      <a:pt x="191" y="626"/>
                    </a:lnTo>
                    <a:lnTo>
                      <a:pt x="190" y="632"/>
                    </a:lnTo>
                    <a:lnTo>
                      <a:pt x="188" y="638"/>
                    </a:lnTo>
                    <a:lnTo>
                      <a:pt x="184" y="643"/>
                    </a:lnTo>
                    <a:lnTo>
                      <a:pt x="184" y="643"/>
                    </a:lnTo>
                    <a:lnTo>
                      <a:pt x="180" y="648"/>
                    </a:lnTo>
                    <a:lnTo>
                      <a:pt x="174" y="651"/>
                    </a:lnTo>
                    <a:lnTo>
                      <a:pt x="168" y="654"/>
                    </a:lnTo>
                    <a:lnTo>
                      <a:pt x="162" y="656"/>
                    </a:lnTo>
                    <a:lnTo>
                      <a:pt x="156" y="656"/>
                    </a:lnTo>
                    <a:lnTo>
                      <a:pt x="150" y="654"/>
                    </a:lnTo>
                    <a:lnTo>
                      <a:pt x="143" y="652"/>
                    </a:lnTo>
                    <a:lnTo>
                      <a:pt x="137" y="648"/>
                    </a:lnTo>
                    <a:lnTo>
                      <a:pt x="137" y="648"/>
                    </a:lnTo>
                    <a:lnTo>
                      <a:pt x="122" y="635"/>
                    </a:lnTo>
                    <a:lnTo>
                      <a:pt x="106" y="621"/>
                    </a:lnTo>
                    <a:lnTo>
                      <a:pt x="93" y="606"/>
                    </a:lnTo>
                    <a:lnTo>
                      <a:pt x="79" y="590"/>
                    </a:lnTo>
                    <a:lnTo>
                      <a:pt x="67" y="574"/>
                    </a:lnTo>
                    <a:lnTo>
                      <a:pt x="55" y="557"/>
                    </a:lnTo>
                    <a:lnTo>
                      <a:pt x="45" y="540"/>
                    </a:lnTo>
                    <a:lnTo>
                      <a:pt x="36" y="522"/>
                    </a:lnTo>
                    <a:lnTo>
                      <a:pt x="28" y="503"/>
                    </a:lnTo>
                    <a:lnTo>
                      <a:pt x="20" y="485"/>
                    </a:lnTo>
                    <a:lnTo>
                      <a:pt x="14" y="465"/>
                    </a:lnTo>
                    <a:lnTo>
                      <a:pt x="9" y="445"/>
                    </a:lnTo>
                    <a:lnTo>
                      <a:pt x="5" y="426"/>
                    </a:lnTo>
                    <a:lnTo>
                      <a:pt x="2" y="405"/>
                    </a:lnTo>
                    <a:lnTo>
                      <a:pt x="1" y="384"/>
                    </a:lnTo>
                    <a:lnTo>
                      <a:pt x="0" y="364"/>
                    </a:lnTo>
                    <a:lnTo>
                      <a:pt x="0" y="364"/>
                    </a:lnTo>
                    <a:lnTo>
                      <a:pt x="1" y="345"/>
                    </a:lnTo>
                    <a:lnTo>
                      <a:pt x="2" y="326"/>
                    </a:lnTo>
                    <a:lnTo>
                      <a:pt x="4" y="308"/>
                    </a:lnTo>
                    <a:lnTo>
                      <a:pt x="7" y="290"/>
                    </a:lnTo>
                    <a:lnTo>
                      <a:pt x="11" y="273"/>
                    </a:lnTo>
                    <a:lnTo>
                      <a:pt x="16" y="256"/>
                    </a:lnTo>
                    <a:lnTo>
                      <a:pt x="22" y="239"/>
                    </a:lnTo>
                    <a:lnTo>
                      <a:pt x="29" y="222"/>
                    </a:lnTo>
                    <a:lnTo>
                      <a:pt x="36" y="206"/>
                    </a:lnTo>
                    <a:lnTo>
                      <a:pt x="44" y="191"/>
                    </a:lnTo>
                    <a:lnTo>
                      <a:pt x="52" y="175"/>
                    </a:lnTo>
                    <a:lnTo>
                      <a:pt x="62" y="161"/>
                    </a:lnTo>
                    <a:lnTo>
                      <a:pt x="72" y="146"/>
                    </a:lnTo>
                    <a:lnTo>
                      <a:pt x="83" y="132"/>
                    </a:lnTo>
                    <a:lnTo>
                      <a:pt x="95" y="120"/>
                    </a:lnTo>
                    <a:lnTo>
                      <a:pt x="106" y="107"/>
                    </a:lnTo>
                    <a:lnTo>
                      <a:pt x="119" y="95"/>
                    </a:lnTo>
                    <a:lnTo>
                      <a:pt x="132" y="83"/>
                    </a:lnTo>
                    <a:lnTo>
                      <a:pt x="146" y="72"/>
                    </a:lnTo>
                    <a:lnTo>
                      <a:pt x="160" y="63"/>
                    </a:lnTo>
                    <a:lnTo>
                      <a:pt x="174" y="52"/>
                    </a:lnTo>
                    <a:lnTo>
                      <a:pt x="190" y="44"/>
                    </a:lnTo>
                    <a:lnTo>
                      <a:pt x="206" y="36"/>
                    </a:lnTo>
                    <a:lnTo>
                      <a:pt x="222" y="28"/>
                    </a:lnTo>
                    <a:lnTo>
                      <a:pt x="239" y="22"/>
                    </a:lnTo>
                    <a:lnTo>
                      <a:pt x="255" y="16"/>
                    </a:lnTo>
                    <a:lnTo>
                      <a:pt x="273" y="12"/>
                    </a:lnTo>
                    <a:lnTo>
                      <a:pt x="290" y="8"/>
                    </a:lnTo>
                    <a:lnTo>
                      <a:pt x="308" y="5"/>
                    </a:lnTo>
                    <a:lnTo>
                      <a:pt x="327" y="2"/>
                    </a:lnTo>
                    <a:lnTo>
                      <a:pt x="344" y="1"/>
                    </a:lnTo>
                    <a:lnTo>
                      <a:pt x="364" y="0"/>
                    </a:lnTo>
                    <a:lnTo>
                      <a:pt x="364" y="0"/>
                    </a:lnTo>
                    <a:lnTo>
                      <a:pt x="382" y="1"/>
                    </a:lnTo>
                    <a:lnTo>
                      <a:pt x="400" y="2"/>
                    </a:lnTo>
                    <a:lnTo>
                      <a:pt x="419" y="5"/>
                    </a:lnTo>
                    <a:lnTo>
                      <a:pt x="436" y="8"/>
                    </a:lnTo>
                    <a:lnTo>
                      <a:pt x="454" y="12"/>
                    </a:lnTo>
                    <a:lnTo>
                      <a:pt x="471" y="16"/>
                    </a:lnTo>
                    <a:lnTo>
                      <a:pt x="488" y="22"/>
                    </a:lnTo>
                    <a:lnTo>
                      <a:pt x="505" y="28"/>
                    </a:lnTo>
                    <a:lnTo>
                      <a:pt x="521" y="36"/>
                    </a:lnTo>
                    <a:lnTo>
                      <a:pt x="537" y="44"/>
                    </a:lnTo>
                    <a:lnTo>
                      <a:pt x="552" y="52"/>
                    </a:lnTo>
                    <a:lnTo>
                      <a:pt x="567" y="63"/>
                    </a:lnTo>
                    <a:lnTo>
                      <a:pt x="581" y="72"/>
                    </a:lnTo>
                    <a:lnTo>
                      <a:pt x="595" y="83"/>
                    </a:lnTo>
                    <a:lnTo>
                      <a:pt x="608" y="95"/>
                    </a:lnTo>
                    <a:lnTo>
                      <a:pt x="621" y="107"/>
                    </a:lnTo>
                    <a:lnTo>
                      <a:pt x="633" y="120"/>
                    </a:lnTo>
                    <a:lnTo>
                      <a:pt x="644" y="132"/>
                    </a:lnTo>
                    <a:lnTo>
                      <a:pt x="655" y="146"/>
                    </a:lnTo>
                    <a:lnTo>
                      <a:pt x="665" y="161"/>
                    </a:lnTo>
                    <a:lnTo>
                      <a:pt x="674" y="175"/>
                    </a:lnTo>
                    <a:lnTo>
                      <a:pt x="683" y="191"/>
                    </a:lnTo>
                    <a:lnTo>
                      <a:pt x="691" y="206"/>
                    </a:lnTo>
                    <a:lnTo>
                      <a:pt x="698" y="222"/>
                    </a:lnTo>
                    <a:lnTo>
                      <a:pt x="705" y="239"/>
                    </a:lnTo>
                    <a:lnTo>
                      <a:pt x="711" y="256"/>
                    </a:lnTo>
                    <a:lnTo>
                      <a:pt x="716" y="273"/>
                    </a:lnTo>
                    <a:lnTo>
                      <a:pt x="720" y="290"/>
                    </a:lnTo>
                    <a:lnTo>
                      <a:pt x="723" y="308"/>
                    </a:lnTo>
                    <a:lnTo>
                      <a:pt x="725" y="326"/>
                    </a:lnTo>
                    <a:lnTo>
                      <a:pt x="726" y="345"/>
                    </a:lnTo>
                    <a:lnTo>
                      <a:pt x="727" y="364"/>
                    </a:lnTo>
                    <a:lnTo>
                      <a:pt x="727" y="364"/>
                    </a:lnTo>
                    <a:lnTo>
                      <a:pt x="726" y="384"/>
                    </a:lnTo>
                    <a:lnTo>
                      <a:pt x="725" y="406"/>
                    </a:lnTo>
                    <a:lnTo>
                      <a:pt x="722" y="427"/>
                    </a:lnTo>
                    <a:lnTo>
                      <a:pt x="718" y="447"/>
                    </a:lnTo>
                    <a:lnTo>
                      <a:pt x="713" y="467"/>
                    </a:lnTo>
                    <a:lnTo>
                      <a:pt x="706" y="487"/>
                    </a:lnTo>
                    <a:lnTo>
                      <a:pt x="698" y="505"/>
                    </a:lnTo>
                    <a:lnTo>
                      <a:pt x="690" y="524"/>
                    </a:lnTo>
                    <a:lnTo>
                      <a:pt x="681" y="543"/>
                    </a:lnTo>
                    <a:lnTo>
                      <a:pt x="670" y="560"/>
                    </a:lnTo>
                    <a:lnTo>
                      <a:pt x="658" y="577"/>
                    </a:lnTo>
                    <a:lnTo>
                      <a:pt x="645" y="593"/>
                    </a:lnTo>
                    <a:lnTo>
                      <a:pt x="632" y="609"/>
                    </a:lnTo>
                    <a:lnTo>
                      <a:pt x="617" y="624"/>
                    </a:lnTo>
                    <a:lnTo>
                      <a:pt x="602" y="638"/>
                    </a:lnTo>
                    <a:lnTo>
                      <a:pt x="585" y="651"/>
                    </a:lnTo>
                    <a:lnTo>
                      <a:pt x="585" y="651"/>
                    </a:lnTo>
                    <a:lnTo>
                      <a:pt x="580" y="654"/>
                    </a:lnTo>
                    <a:lnTo>
                      <a:pt x="576" y="657"/>
                    </a:lnTo>
                    <a:lnTo>
                      <a:pt x="571" y="659"/>
                    </a:lnTo>
                    <a:lnTo>
                      <a:pt x="566" y="659"/>
                    </a:lnTo>
                    <a:lnTo>
                      <a:pt x="566" y="6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4" name="Group 6">
            <a:extLst>
              <a:ext uri="{FF2B5EF4-FFF2-40B4-BE49-F238E27FC236}">
                <a16:creationId xmlns:a16="http://schemas.microsoft.com/office/drawing/2014/main" id="{F76EBB1C-0065-1840-AD1A-8537530AE043}"/>
              </a:ext>
            </a:extLst>
          </p:cNvPr>
          <p:cNvGrpSpPr/>
          <p:nvPr/>
        </p:nvGrpSpPr>
        <p:grpSpPr>
          <a:xfrm>
            <a:off x="4564912" y="2942577"/>
            <a:ext cx="921174" cy="921174"/>
            <a:chOff x="4861617" y="3723395"/>
            <a:chExt cx="921174" cy="921174"/>
          </a:xfrm>
        </p:grpSpPr>
        <p:sp>
          <p:nvSpPr>
            <p:cNvPr id="115" name="Oval 102">
              <a:extLst>
                <a:ext uri="{FF2B5EF4-FFF2-40B4-BE49-F238E27FC236}">
                  <a16:creationId xmlns:a16="http://schemas.microsoft.com/office/drawing/2014/main" id="{CBF6195A-41CA-C045-ABB0-050E6CC04B94}"/>
                </a:ext>
              </a:extLst>
            </p:cNvPr>
            <p:cNvSpPr/>
            <p:nvPr/>
          </p:nvSpPr>
          <p:spPr>
            <a:xfrm flipH="1">
              <a:off x="4861617" y="3723395"/>
              <a:ext cx="921174" cy="921174"/>
            </a:xfrm>
            <a:prstGeom prst="ellipse">
              <a:avLst/>
            </a:prstGeom>
            <a:gradFill flip="none" rotWithShape="1">
              <a:gsLst>
                <a:gs pos="7000">
                  <a:schemeClr val="accent5"/>
                </a:gs>
                <a:gs pos="100000">
                  <a:schemeClr val="accent6"/>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dirty="0"/>
            </a:p>
          </p:txBody>
        </p:sp>
        <p:grpSp>
          <p:nvGrpSpPr>
            <p:cNvPr id="116" name="Group 233">
              <a:extLst>
                <a:ext uri="{FF2B5EF4-FFF2-40B4-BE49-F238E27FC236}">
                  <a16:creationId xmlns:a16="http://schemas.microsoft.com/office/drawing/2014/main" id="{E0D54D4B-F18B-B040-9215-0A64EB02E9C2}"/>
                </a:ext>
              </a:extLst>
            </p:cNvPr>
            <p:cNvGrpSpPr/>
            <p:nvPr/>
          </p:nvGrpSpPr>
          <p:grpSpPr>
            <a:xfrm>
              <a:off x="5142817" y="4004595"/>
              <a:ext cx="358775" cy="358775"/>
              <a:chOff x="4116388" y="3249613"/>
              <a:chExt cx="358775" cy="358775"/>
            </a:xfrm>
            <a:solidFill>
              <a:schemeClr val="bg1"/>
            </a:solidFill>
          </p:grpSpPr>
          <p:sp>
            <p:nvSpPr>
              <p:cNvPr id="117" name="Freeform 122">
                <a:extLst>
                  <a:ext uri="{FF2B5EF4-FFF2-40B4-BE49-F238E27FC236}">
                    <a16:creationId xmlns:a16="http://schemas.microsoft.com/office/drawing/2014/main" id="{CF2B2F27-3F86-5140-8A39-0F9A0DC575D7}"/>
                  </a:ext>
                </a:extLst>
              </p:cNvPr>
              <p:cNvSpPr>
                <a:spLocks/>
              </p:cNvSpPr>
              <p:nvPr/>
            </p:nvSpPr>
            <p:spPr bwMode="auto">
              <a:xfrm>
                <a:off x="4116388" y="3594100"/>
                <a:ext cx="358775" cy="14288"/>
              </a:xfrm>
              <a:custGeom>
                <a:avLst/>
                <a:gdLst>
                  <a:gd name="T0" fmla="*/ 1554 w 1587"/>
                  <a:gd name="T1" fmla="*/ 66 h 66"/>
                  <a:gd name="T2" fmla="*/ 33 w 1587"/>
                  <a:gd name="T3" fmla="*/ 66 h 66"/>
                  <a:gd name="T4" fmla="*/ 33 w 1587"/>
                  <a:gd name="T5" fmla="*/ 66 h 66"/>
                  <a:gd name="T6" fmla="*/ 27 w 1587"/>
                  <a:gd name="T7" fmla="*/ 66 h 66"/>
                  <a:gd name="T8" fmla="*/ 21 w 1587"/>
                  <a:gd name="T9" fmla="*/ 64 h 66"/>
                  <a:gd name="T10" fmla="*/ 15 w 1587"/>
                  <a:gd name="T11" fmla="*/ 61 h 66"/>
                  <a:gd name="T12" fmla="*/ 10 w 1587"/>
                  <a:gd name="T13" fmla="*/ 57 h 66"/>
                  <a:gd name="T14" fmla="*/ 6 w 1587"/>
                  <a:gd name="T15" fmla="*/ 52 h 66"/>
                  <a:gd name="T16" fmla="*/ 3 w 1587"/>
                  <a:gd name="T17" fmla="*/ 46 h 66"/>
                  <a:gd name="T18" fmla="*/ 1 w 1587"/>
                  <a:gd name="T19" fmla="*/ 40 h 66"/>
                  <a:gd name="T20" fmla="*/ 0 w 1587"/>
                  <a:gd name="T21" fmla="*/ 33 h 66"/>
                  <a:gd name="T22" fmla="*/ 0 w 1587"/>
                  <a:gd name="T23" fmla="*/ 33 h 66"/>
                  <a:gd name="T24" fmla="*/ 1 w 1587"/>
                  <a:gd name="T25" fmla="*/ 27 h 66"/>
                  <a:gd name="T26" fmla="*/ 3 w 1587"/>
                  <a:gd name="T27" fmla="*/ 21 h 66"/>
                  <a:gd name="T28" fmla="*/ 6 w 1587"/>
                  <a:gd name="T29" fmla="*/ 14 h 66"/>
                  <a:gd name="T30" fmla="*/ 10 w 1587"/>
                  <a:gd name="T31" fmla="*/ 10 h 66"/>
                  <a:gd name="T32" fmla="*/ 15 w 1587"/>
                  <a:gd name="T33" fmla="*/ 6 h 66"/>
                  <a:gd name="T34" fmla="*/ 21 w 1587"/>
                  <a:gd name="T35" fmla="*/ 3 h 66"/>
                  <a:gd name="T36" fmla="*/ 27 w 1587"/>
                  <a:gd name="T37" fmla="*/ 1 h 66"/>
                  <a:gd name="T38" fmla="*/ 33 w 1587"/>
                  <a:gd name="T39" fmla="*/ 0 h 66"/>
                  <a:gd name="T40" fmla="*/ 1554 w 1587"/>
                  <a:gd name="T41" fmla="*/ 0 h 66"/>
                  <a:gd name="T42" fmla="*/ 1554 w 1587"/>
                  <a:gd name="T43" fmla="*/ 0 h 66"/>
                  <a:gd name="T44" fmla="*/ 1560 w 1587"/>
                  <a:gd name="T45" fmla="*/ 1 h 66"/>
                  <a:gd name="T46" fmla="*/ 1567 w 1587"/>
                  <a:gd name="T47" fmla="*/ 3 h 66"/>
                  <a:gd name="T48" fmla="*/ 1573 w 1587"/>
                  <a:gd name="T49" fmla="*/ 6 h 66"/>
                  <a:gd name="T50" fmla="*/ 1577 w 1587"/>
                  <a:gd name="T51" fmla="*/ 10 h 66"/>
                  <a:gd name="T52" fmla="*/ 1581 w 1587"/>
                  <a:gd name="T53" fmla="*/ 14 h 66"/>
                  <a:gd name="T54" fmla="*/ 1584 w 1587"/>
                  <a:gd name="T55" fmla="*/ 21 h 66"/>
                  <a:gd name="T56" fmla="*/ 1586 w 1587"/>
                  <a:gd name="T57" fmla="*/ 27 h 66"/>
                  <a:gd name="T58" fmla="*/ 1587 w 1587"/>
                  <a:gd name="T59" fmla="*/ 33 h 66"/>
                  <a:gd name="T60" fmla="*/ 1587 w 1587"/>
                  <a:gd name="T61" fmla="*/ 33 h 66"/>
                  <a:gd name="T62" fmla="*/ 1586 w 1587"/>
                  <a:gd name="T63" fmla="*/ 40 h 66"/>
                  <a:gd name="T64" fmla="*/ 1584 w 1587"/>
                  <a:gd name="T65" fmla="*/ 46 h 66"/>
                  <a:gd name="T66" fmla="*/ 1581 w 1587"/>
                  <a:gd name="T67" fmla="*/ 52 h 66"/>
                  <a:gd name="T68" fmla="*/ 1577 w 1587"/>
                  <a:gd name="T69" fmla="*/ 57 h 66"/>
                  <a:gd name="T70" fmla="*/ 1573 w 1587"/>
                  <a:gd name="T71" fmla="*/ 61 h 66"/>
                  <a:gd name="T72" fmla="*/ 1567 w 1587"/>
                  <a:gd name="T73" fmla="*/ 64 h 66"/>
                  <a:gd name="T74" fmla="*/ 1560 w 1587"/>
                  <a:gd name="T75" fmla="*/ 66 h 66"/>
                  <a:gd name="T76" fmla="*/ 1554 w 1587"/>
                  <a:gd name="T77" fmla="*/ 66 h 66"/>
                  <a:gd name="T78" fmla="*/ 1554 w 1587"/>
                  <a:gd name="T7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7" h="66">
                    <a:moveTo>
                      <a:pt x="1554" y="66"/>
                    </a:moveTo>
                    <a:lnTo>
                      <a:pt x="33" y="66"/>
                    </a:lnTo>
                    <a:lnTo>
                      <a:pt x="33" y="66"/>
                    </a:lnTo>
                    <a:lnTo>
                      <a:pt x="27" y="66"/>
                    </a:lnTo>
                    <a:lnTo>
                      <a:pt x="21" y="64"/>
                    </a:lnTo>
                    <a:lnTo>
                      <a:pt x="15" y="61"/>
                    </a:lnTo>
                    <a:lnTo>
                      <a:pt x="10" y="57"/>
                    </a:lnTo>
                    <a:lnTo>
                      <a:pt x="6" y="52"/>
                    </a:lnTo>
                    <a:lnTo>
                      <a:pt x="3" y="46"/>
                    </a:lnTo>
                    <a:lnTo>
                      <a:pt x="1" y="40"/>
                    </a:lnTo>
                    <a:lnTo>
                      <a:pt x="0" y="33"/>
                    </a:lnTo>
                    <a:lnTo>
                      <a:pt x="0" y="33"/>
                    </a:lnTo>
                    <a:lnTo>
                      <a:pt x="1" y="27"/>
                    </a:lnTo>
                    <a:lnTo>
                      <a:pt x="3" y="21"/>
                    </a:lnTo>
                    <a:lnTo>
                      <a:pt x="6" y="14"/>
                    </a:lnTo>
                    <a:lnTo>
                      <a:pt x="10" y="10"/>
                    </a:lnTo>
                    <a:lnTo>
                      <a:pt x="15" y="6"/>
                    </a:lnTo>
                    <a:lnTo>
                      <a:pt x="21" y="3"/>
                    </a:lnTo>
                    <a:lnTo>
                      <a:pt x="27" y="1"/>
                    </a:lnTo>
                    <a:lnTo>
                      <a:pt x="33" y="0"/>
                    </a:lnTo>
                    <a:lnTo>
                      <a:pt x="1554" y="0"/>
                    </a:lnTo>
                    <a:lnTo>
                      <a:pt x="1554" y="0"/>
                    </a:lnTo>
                    <a:lnTo>
                      <a:pt x="1560" y="1"/>
                    </a:lnTo>
                    <a:lnTo>
                      <a:pt x="1567" y="3"/>
                    </a:lnTo>
                    <a:lnTo>
                      <a:pt x="1573" y="6"/>
                    </a:lnTo>
                    <a:lnTo>
                      <a:pt x="1577" y="10"/>
                    </a:lnTo>
                    <a:lnTo>
                      <a:pt x="1581" y="14"/>
                    </a:lnTo>
                    <a:lnTo>
                      <a:pt x="1584" y="21"/>
                    </a:lnTo>
                    <a:lnTo>
                      <a:pt x="1586" y="27"/>
                    </a:lnTo>
                    <a:lnTo>
                      <a:pt x="1587" y="33"/>
                    </a:lnTo>
                    <a:lnTo>
                      <a:pt x="1587" y="33"/>
                    </a:lnTo>
                    <a:lnTo>
                      <a:pt x="1586" y="40"/>
                    </a:lnTo>
                    <a:lnTo>
                      <a:pt x="1584" y="46"/>
                    </a:lnTo>
                    <a:lnTo>
                      <a:pt x="1581" y="52"/>
                    </a:lnTo>
                    <a:lnTo>
                      <a:pt x="1577" y="57"/>
                    </a:lnTo>
                    <a:lnTo>
                      <a:pt x="1573" y="61"/>
                    </a:lnTo>
                    <a:lnTo>
                      <a:pt x="1567" y="64"/>
                    </a:lnTo>
                    <a:lnTo>
                      <a:pt x="1560" y="66"/>
                    </a:lnTo>
                    <a:lnTo>
                      <a:pt x="1554" y="66"/>
                    </a:lnTo>
                    <a:lnTo>
                      <a:pt x="1554"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23">
                <a:extLst>
                  <a:ext uri="{FF2B5EF4-FFF2-40B4-BE49-F238E27FC236}">
                    <a16:creationId xmlns:a16="http://schemas.microsoft.com/office/drawing/2014/main" id="{8A8C4768-6F86-B84B-A174-B7E0341E2471}"/>
                  </a:ext>
                </a:extLst>
              </p:cNvPr>
              <p:cNvSpPr>
                <a:spLocks/>
              </p:cNvSpPr>
              <p:nvPr/>
            </p:nvSpPr>
            <p:spPr bwMode="auto">
              <a:xfrm>
                <a:off x="4146550" y="3406775"/>
                <a:ext cx="300038" cy="201613"/>
              </a:xfrm>
              <a:custGeom>
                <a:avLst/>
                <a:gdLst>
                  <a:gd name="T0" fmla="*/ 1290 w 1323"/>
                  <a:gd name="T1" fmla="*/ 892 h 892"/>
                  <a:gd name="T2" fmla="*/ 33 w 1323"/>
                  <a:gd name="T3" fmla="*/ 892 h 892"/>
                  <a:gd name="T4" fmla="*/ 33 w 1323"/>
                  <a:gd name="T5" fmla="*/ 892 h 892"/>
                  <a:gd name="T6" fmla="*/ 27 w 1323"/>
                  <a:gd name="T7" fmla="*/ 892 h 892"/>
                  <a:gd name="T8" fmla="*/ 21 w 1323"/>
                  <a:gd name="T9" fmla="*/ 890 h 892"/>
                  <a:gd name="T10" fmla="*/ 15 w 1323"/>
                  <a:gd name="T11" fmla="*/ 887 h 892"/>
                  <a:gd name="T12" fmla="*/ 11 w 1323"/>
                  <a:gd name="T13" fmla="*/ 883 h 892"/>
                  <a:gd name="T14" fmla="*/ 7 w 1323"/>
                  <a:gd name="T15" fmla="*/ 878 h 892"/>
                  <a:gd name="T16" fmla="*/ 3 w 1323"/>
                  <a:gd name="T17" fmla="*/ 872 h 892"/>
                  <a:gd name="T18" fmla="*/ 1 w 1323"/>
                  <a:gd name="T19" fmla="*/ 866 h 892"/>
                  <a:gd name="T20" fmla="*/ 0 w 1323"/>
                  <a:gd name="T21" fmla="*/ 859 h 892"/>
                  <a:gd name="T22" fmla="*/ 0 w 1323"/>
                  <a:gd name="T23" fmla="*/ 33 h 892"/>
                  <a:gd name="T24" fmla="*/ 0 w 1323"/>
                  <a:gd name="T25" fmla="*/ 33 h 892"/>
                  <a:gd name="T26" fmla="*/ 1 w 1323"/>
                  <a:gd name="T27" fmla="*/ 26 h 892"/>
                  <a:gd name="T28" fmla="*/ 3 w 1323"/>
                  <a:gd name="T29" fmla="*/ 20 h 892"/>
                  <a:gd name="T30" fmla="*/ 7 w 1323"/>
                  <a:gd name="T31" fmla="*/ 15 h 892"/>
                  <a:gd name="T32" fmla="*/ 11 w 1323"/>
                  <a:gd name="T33" fmla="*/ 9 h 892"/>
                  <a:gd name="T34" fmla="*/ 15 w 1323"/>
                  <a:gd name="T35" fmla="*/ 5 h 892"/>
                  <a:gd name="T36" fmla="*/ 21 w 1323"/>
                  <a:gd name="T37" fmla="*/ 2 h 892"/>
                  <a:gd name="T38" fmla="*/ 27 w 1323"/>
                  <a:gd name="T39" fmla="*/ 0 h 892"/>
                  <a:gd name="T40" fmla="*/ 33 w 1323"/>
                  <a:gd name="T41" fmla="*/ 0 h 892"/>
                  <a:gd name="T42" fmla="*/ 33 w 1323"/>
                  <a:gd name="T43" fmla="*/ 0 h 892"/>
                  <a:gd name="T44" fmla="*/ 41 w 1323"/>
                  <a:gd name="T45" fmla="*/ 0 h 892"/>
                  <a:gd name="T46" fmla="*/ 47 w 1323"/>
                  <a:gd name="T47" fmla="*/ 2 h 892"/>
                  <a:gd name="T48" fmla="*/ 52 w 1323"/>
                  <a:gd name="T49" fmla="*/ 5 h 892"/>
                  <a:gd name="T50" fmla="*/ 57 w 1323"/>
                  <a:gd name="T51" fmla="*/ 9 h 892"/>
                  <a:gd name="T52" fmla="*/ 61 w 1323"/>
                  <a:gd name="T53" fmla="*/ 15 h 892"/>
                  <a:gd name="T54" fmla="*/ 64 w 1323"/>
                  <a:gd name="T55" fmla="*/ 20 h 892"/>
                  <a:gd name="T56" fmla="*/ 65 w 1323"/>
                  <a:gd name="T57" fmla="*/ 26 h 892"/>
                  <a:gd name="T58" fmla="*/ 67 w 1323"/>
                  <a:gd name="T59" fmla="*/ 33 h 892"/>
                  <a:gd name="T60" fmla="*/ 67 w 1323"/>
                  <a:gd name="T61" fmla="*/ 826 h 892"/>
                  <a:gd name="T62" fmla="*/ 1257 w 1323"/>
                  <a:gd name="T63" fmla="*/ 826 h 892"/>
                  <a:gd name="T64" fmla="*/ 1257 w 1323"/>
                  <a:gd name="T65" fmla="*/ 33 h 892"/>
                  <a:gd name="T66" fmla="*/ 1257 w 1323"/>
                  <a:gd name="T67" fmla="*/ 33 h 892"/>
                  <a:gd name="T68" fmla="*/ 1258 w 1323"/>
                  <a:gd name="T69" fmla="*/ 26 h 892"/>
                  <a:gd name="T70" fmla="*/ 1260 w 1323"/>
                  <a:gd name="T71" fmla="*/ 20 h 892"/>
                  <a:gd name="T72" fmla="*/ 1263 w 1323"/>
                  <a:gd name="T73" fmla="*/ 15 h 892"/>
                  <a:gd name="T74" fmla="*/ 1266 w 1323"/>
                  <a:gd name="T75" fmla="*/ 9 h 892"/>
                  <a:gd name="T76" fmla="*/ 1271 w 1323"/>
                  <a:gd name="T77" fmla="*/ 5 h 892"/>
                  <a:gd name="T78" fmla="*/ 1277 w 1323"/>
                  <a:gd name="T79" fmla="*/ 2 h 892"/>
                  <a:gd name="T80" fmla="*/ 1284 w 1323"/>
                  <a:gd name="T81" fmla="*/ 0 h 892"/>
                  <a:gd name="T82" fmla="*/ 1290 w 1323"/>
                  <a:gd name="T83" fmla="*/ 0 h 892"/>
                  <a:gd name="T84" fmla="*/ 1290 w 1323"/>
                  <a:gd name="T85" fmla="*/ 0 h 892"/>
                  <a:gd name="T86" fmla="*/ 1297 w 1323"/>
                  <a:gd name="T87" fmla="*/ 0 h 892"/>
                  <a:gd name="T88" fmla="*/ 1303 w 1323"/>
                  <a:gd name="T89" fmla="*/ 2 h 892"/>
                  <a:gd name="T90" fmla="*/ 1308 w 1323"/>
                  <a:gd name="T91" fmla="*/ 5 h 892"/>
                  <a:gd name="T92" fmla="*/ 1314 w 1323"/>
                  <a:gd name="T93" fmla="*/ 9 h 892"/>
                  <a:gd name="T94" fmla="*/ 1318 w 1323"/>
                  <a:gd name="T95" fmla="*/ 15 h 892"/>
                  <a:gd name="T96" fmla="*/ 1321 w 1323"/>
                  <a:gd name="T97" fmla="*/ 20 h 892"/>
                  <a:gd name="T98" fmla="*/ 1322 w 1323"/>
                  <a:gd name="T99" fmla="*/ 26 h 892"/>
                  <a:gd name="T100" fmla="*/ 1323 w 1323"/>
                  <a:gd name="T101" fmla="*/ 33 h 892"/>
                  <a:gd name="T102" fmla="*/ 1323 w 1323"/>
                  <a:gd name="T103" fmla="*/ 859 h 892"/>
                  <a:gd name="T104" fmla="*/ 1323 w 1323"/>
                  <a:gd name="T105" fmla="*/ 859 h 892"/>
                  <a:gd name="T106" fmla="*/ 1322 w 1323"/>
                  <a:gd name="T107" fmla="*/ 866 h 892"/>
                  <a:gd name="T108" fmla="*/ 1321 w 1323"/>
                  <a:gd name="T109" fmla="*/ 872 h 892"/>
                  <a:gd name="T110" fmla="*/ 1318 w 1323"/>
                  <a:gd name="T111" fmla="*/ 878 h 892"/>
                  <a:gd name="T112" fmla="*/ 1314 w 1323"/>
                  <a:gd name="T113" fmla="*/ 883 h 892"/>
                  <a:gd name="T114" fmla="*/ 1308 w 1323"/>
                  <a:gd name="T115" fmla="*/ 887 h 892"/>
                  <a:gd name="T116" fmla="*/ 1303 w 1323"/>
                  <a:gd name="T117" fmla="*/ 890 h 892"/>
                  <a:gd name="T118" fmla="*/ 1297 w 1323"/>
                  <a:gd name="T119" fmla="*/ 892 h 892"/>
                  <a:gd name="T120" fmla="*/ 1290 w 1323"/>
                  <a:gd name="T121" fmla="*/ 892 h 892"/>
                  <a:gd name="T122" fmla="*/ 1290 w 1323"/>
                  <a:gd name="T123" fmla="*/ 892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3" h="892">
                    <a:moveTo>
                      <a:pt x="1290" y="892"/>
                    </a:moveTo>
                    <a:lnTo>
                      <a:pt x="33" y="892"/>
                    </a:lnTo>
                    <a:lnTo>
                      <a:pt x="33" y="892"/>
                    </a:lnTo>
                    <a:lnTo>
                      <a:pt x="27" y="892"/>
                    </a:lnTo>
                    <a:lnTo>
                      <a:pt x="21" y="890"/>
                    </a:lnTo>
                    <a:lnTo>
                      <a:pt x="15" y="887"/>
                    </a:lnTo>
                    <a:lnTo>
                      <a:pt x="11" y="883"/>
                    </a:lnTo>
                    <a:lnTo>
                      <a:pt x="7" y="878"/>
                    </a:lnTo>
                    <a:lnTo>
                      <a:pt x="3" y="872"/>
                    </a:lnTo>
                    <a:lnTo>
                      <a:pt x="1" y="866"/>
                    </a:lnTo>
                    <a:lnTo>
                      <a:pt x="0" y="859"/>
                    </a:lnTo>
                    <a:lnTo>
                      <a:pt x="0" y="33"/>
                    </a:lnTo>
                    <a:lnTo>
                      <a:pt x="0" y="33"/>
                    </a:lnTo>
                    <a:lnTo>
                      <a:pt x="1" y="26"/>
                    </a:lnTo>
                    <a:lnTo>
                      <a:pt x="3" y="20"/>
                    </a:lnTo>
                    <a:lnTo>
                      <a:pt x="7" y="15"/>
                    </a:lnTo>
                    <a:lnTo>
                      <a:pt x="11" y="9"/>
                    </a:lnTo>
                    <a:lnTo>
                      <a:pt x="15" y="5"/>
                    </a:lnTo>
                    <a:lnTo>
                      <a:pt x="21" y="2"/>
                    </a:lnTo>
                    <a:lnTo>
                      <a:pt x="27" y="0"/>
                    </a:lnTo>
                    <a:lnTo>
                      <a:pt x="33" y="0"/>
                    </a:lnTo>
                    <a:lnTo>
                      <a:pt x="33" y="0"/>
                    </a:lnTo>
                    <a:lnTo>
                      <a:pt x="41" y="0"/>
                    </a:lnTo>
                    <a:lnTo>
                      <a:pt x="47" y="2"/>
                    </a:lnTo>
                    <a:lnTo>
                      <a:pt x="52" y="5"/>
                    </a:lnTo>
                    <a:lnTo>
                      <a:pt x="57" y="9"/>
                    </a:lnTo>
                    <a:lnTo>
                      <a:pt x="61" y="15"/>
                    </a:lnTo>
                    <a:lnTo>
                      <a:pt x="64" y="20"/>
                    </a:lnTo>
                    <a:lnTo>
                      <a:pt x="65" y="26"/>
                    </a:lnTo>
                    <a:lnTo>
                      <a:pt x="67" y="33"/>
                    </a:lnTo>
                    <a:lnTo>
                      <a:pt x="67" y="826"/>
                    </a:lnTo>
                    <a:lnTo>
                      <a:pt x="1257" y="826"/>
                    </a:lnTo>
                    <a:lnTo>
                      <a:pt x="1257" y="33"/>
                    </a:lnTo>
                    <a:lnTo>
                      <a:pt x="1257" y="33"/>
                    </a:lnTo>
                    <a:lnTo>
                      <a:pt x="1258" y="26"/>
                    </a:lnTo>
                    <a:lnTo>
                      <a:pt x="1260" y="20"/>
                    </a:lnTo>
                    <a:lnTo>
                      <a:pt x="1263" y="15"/>
                    </a:lnTo>
                    <a:lnTo>
                      <a:pt x="1266" y="9"/>
                    </a:lnTo>
                    <a:lnTo>
                      <a:pt x="1271" y="5"/>
                    </a:lnTo>
                    <a:lnTo>
                      <a:pt x="1277" y="2"/>
                    </a:lnTo>
                    <a:lnTo>
                      <a:pt x="1284" y="0"/>
                    </a:lnTo>
                    <a:lnTo>
                      <a:pt x="1290" y="0"/>
                    </a:lnTo>
                    <a:lnTo>
                      <a:pt x="1290" y="0"/>
                    </a:lnTo>
                    <a:lnTo>
                      <a:pt x="1297" y="0"/>
                    </a:lnTo>
                    <a:lnTo>
                      <a:pt x="1303" y="2"/>
                    </a:lnTo>
                    <a:lnTo>
                      <a:pt x="1308" y="5"/>
                    </a:lnTo>
                    <a:lnTo>
                      <a:pt x="1314" y="9"/>
                    </a:lnTo>
                    <a:lnTo>
                      <a:pt x="1318" y="15"/>
                    </a:lnTo>
                    <a:lnTo>
                      <a:pt x="1321" y="20"/>
                    </a:lnTo>
                    <a:lnTo>
                      <a:pt x="1322" y="26"/>
                    </a:lnTo>
                    <a:lnTo>
                      <a:pt x="1323" y="33"/>
                    </a:lnTo>
                    <a:lnTo>
                      <a:pt x="1323" y="859"/>
                    </a:lnTo>
                    <a:lnTo>
                      <a:pt x="1323" y="859"/>
                    </a:lnTo>
                    <a:lnTo>
                      <a:pt x="1322" y="866"/>
                    </a:lnTo>
                    <a:lnTo>
                      <a:pt x="1321" y="872"/>
                    </a:lnTo>
                    <a:lnTo>
                      <a:pt x="1318" y="878"/>
                    </a:lnTo>
                    <a:lnTo>
                      <a:pt x="1314" y="883"/>
                    </a:lnTo>
                    <a:lnTo>
                      <a:pt x="1308" y="887"/>
                    </a:lnTo>
                    <a:lnTo>
                      <a:pt x="1303" y="890"/>
                    </a:lnTo>
                    <a:lnTo>
                      <a:pt x="1297" y="892"/>
                    </a:lnTo>
                    <a:lnTo>
                      <a:pt x="1290" y="892"/>
                    </a:lnTo>
                    <a:lnTo>
                      <a:pt x="1290" y="8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24">
                <a:extLst>
                  <a:ext uri="{FF2B5EF4-FFF2-40B4-BE49-F238E27FC236}">
                    <a16:creationId xmlns:a16="http://schemas.microsoft.com/office/drawing/2014/main" id="{0EEF5544-513A-D346-B7BC-93AD4B6296C3}"/>
                  </a:ext>
                </a:extLst>
              </p:cNvPr>
              <p:cNvSpPr>
                <a:spLocks noEditPoints="1"/>
              </p:cNvSpPr>
              <p:nvPr/>
            </p:nvSpPr>
            <p:spPr bwMode="auto">
              <a:xfrm>
                <a:off x="4116388" y="3249613"/>
                <a:ext cx="358775" cy="193675"/>
              </a:xfrm>
              <a:custGeom>
                <a:avLst/>
                <a:gdLst>
                  <a:gd name="T0" fmla="*/ 33 w 1587"/>
                  <a:gd name="T1" fmla="*/ 859 h 859"/>
                  <a:gd name="T2" fmla="*/ 18 w 1587"/>
                  <a:gd name="T3" fmla="*/ 856 h 859"/>
                  <a:gd name="T4" fmla="*/ 14 w 1587"/>
                  <a:gd name="T5" fmla="*/ 854 h 859"/>
                  <a:gd name="T6" fmla="*/ 5 w 1587"/>
                  <a:gd name="T7" fmla="*/ 843 h 859"/>
                  <a:gd name="T8" fmla="*/ 1 w 1587"/>
                  <a:gd name="T9" fmla="*/ 831 h 859"/>
                  <a:gd name="T10" fmla="*/ 0 w 1587"/>
                  <a:gd name="T11" fmla="*/ 595 h 859"/>
                  <a:gd name="T12" fmla="*/ 1 w 1587"/>
                  <a:gd name="T13" fmla="*/ 587 h 859"/>
                  <a:gd name="T14" fmla="*/ 8 w 1587"/>
                  <a:gd name="T15" fmla="*/ 573 h 859"/>
                  <a:gd name="T16" fmla="*/ 774 w 1587"/>
                  <a:gd name="T17" fmla="*/ 6 h 859"/>
                  <a:gd name="T18" fmla="*/ 779 w 1587"/>
                  <a:gd name="T19" fmla="*/ 3 h 859"/>
                  <a:gd name="T20" fmla="*/ 788 w 1587"/>
                  <a:gd name="T21" fmla="*/ 0 h 859"/>
                  <a:gd name="T22" fmla="*/ 799 w 1587"/>
                  <a:gd name="T23" fmla="*/ 0 h 859"/>
                  <a:gd name="T24" fmla="*/ 809 w 1587"/>
                  <a:gd name="T25" fmla="*/ 3 h 859"/>
                  <a:gd name="T26" fmla="*/ 1574 w 1587"/>
                  <a:gd name="T27" fmla="*/ 568 h 859"/>
                  <a:gd name="T28" fmla="*/ 1579 w 1587"/>
                  <a:gd name="T29" fmla="*/ 573 h 859"/>
                  <a:gd name="T30" fmla="*/ 1586 w 1587"/>
                  <a:gd name="T31" fmla="*/ 587 h 859"/>
                  <a:gd name="T32" fmla="*/ 1587 w 1587"/>
                  <a:gd name="T33" fmla="*/ 826 h 859"/>
                  <a:gd name="T34" fmla="*/ 1586 w 1587"/>
                  <a:gd name="T35" fmla="*/ 831 h 859"/>
                  <a:gd name="T36" fmla="*/ 1582 w 1587"/>
                  <a:gd name="T37" fmla="*/ 843 h 859"/>
                  <a:gd name="T38" fmla="*/ 1573 w 1587"/>
                  <a:gd name="T39" fmla="*/ 854 h 859"/>
                  <a:gd name="T40" fmla="*/ 1569 w 1587"/>
                  <a:gd name="T41" fmla="*/ 856 h 859"/>
                  <a:gd name="T42" fmla="*/ 1560 w 1587"/>
                  <a:gd name="T43" fmla="*/ 859 h 859"/>
                  <a:gd name="T44" fmla="*/ 1547 w 1587"/>
                  <a:gd name="T45" fmla="*/ 859 h 859"/>
                  <a:gd name="T46" fmla="*/ 1539 w 1587"/>
                  <a:gd name="T47" fmla="*/ 856 h 859"/>
                  <a:gd name="T48" fmla="*/ 796 w 1587"/>
                  <a:gd name="T49" fmla="*/ 305 h 859"/>
                  <a:gd name="T50" fmla="*/ 53 w 1587"/>
                  <a:gd name="T51" fmla="*/ 852 h 859"/>
                  <a:gd name="T52" fmla="*/ 43 w 1587"/>
                  <a:gd name="T53" fmla="*/ 858 h 859"/>
                  <a:gd name="T54" fmla="*/ 33 w 1587"/>
                  <a:gd name="T55" fmla="*/ 859 h 859"/>
                  <a:gd name="T56" fmla="*/ 66 w 1587"/>
                  <a:gd name="T57" fmla="*/ 611 h 859"/>
                  <a:gd name="T58" fmla="*/ 776 w 1587"/>
                  <a:gd name="T59" fmla="*/ 238 h 859"/>
                  <a:gd name="T60" fmla="*/ 781 w 1587"/>
                  <a:gd name="T61" fmla="*/ 235 h 859"/>
                  <a:gd name="T62" fmla="*/ 790 w 1587"/>
                  <a:gd name="T63" fmla="*/ 232 h 859"/>
                  <a:gd name="T64" fmla="*/ 801 w 1587"/>
                  <a:gd name="T65" fmla="*/ 232 h 859"/>
                  <a:gd name="T66" fmla="*/ 811 w 1587"/>
                  <a:gd name="T67" fmla="*/ 235 h 859"/>
                  <a:gd name="T68" fmla="*/ 1521 w 1587"/>
                  <a:gd name="T69" fmla="*/ 760 h 859"/>
                  <a:gd name="T70" fmla="*/ 794 w 1587"/>
                  <a:gd name="T71" fmla="*/ 73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7" h="859">
                    <a:moveTo>
                      <a:pt x="33" y="859"/>
                    </a:moveTo>
                    <a:lnTo>
                      <a:pt x="33" y="859"/>
                    </a:lnTo>
                    <a:lnTo>
                      <a:pt x="26" y="859"/>
                    </a:lnTo>
                    <a:lnTo>
                      <a:pt x="18" y="856"/>
                    </a:lnTo>
                    <a:lnTo>
                      <a:pt x="18" y="856"/>
                    </a:lnTo>
                    <a:lnTo>
                      <a:pt x="14" y="854"/>
                    </a:lnTo>
                    <a:lnTo>
                      <a:pt x="11" y="850"/>
                    </a:lnTo>
                    <a:lnTo>
                      <a:pt x="5" y="843"/>
                    </a:lnTo>
                    <a:lnTo>
                      <a:pt x="2" y="835"/>
                    </a:lnTo>
                    <a:lnTo>
                      <a:pt x="1" y="831"/>
                    </a:lnTo>
                    <a:lnTo>
                      <a:pt x="0" y="826"/>
                    </a:lnTo>
                    <a:lnTo>
                      <a:pt x="0" y="595"/>
                    </a:lnTo>
                    <a:lnTo>
                      <a:pt x="0" y="595"/>
                    </a:lnTo>
                    <a:lnTo>
                      <a:pt x="1" y="587"/>
                    </a:lnTo>
                    <a:lnTo>
                      <a:pt x="4" y="579"/>
                    </a:lnTo>
                    <a:lnTo>
                      <a:pt x="8" y="573"/>
                    </a:lnTo>
                    <a:lnTo>
                      <a:pt x="13" y="568"/>
                    </a:lnTo>
                    <a:lnTo>
                      <a:pt x="774" y="6"/>
                    </a:lnTo>
                    <a:lnTo>
                      <a:pt x="774" y="6"/>
                    </a:lnTo>
                    <a:lnTo>
                      <a:pt x="779" y="3"/>
                    </a:lnTo>
                    <a:lnTo>
                      <a:pt x="783" y="1"/>
                    </a:lnTo>
                    <a:lnTo>
                      <a:pt x="788" y="0"/>
                    </a:lnTo>
                    <a:lnTo>
                      <a:pt x="794" y="0"/>
                    </a:lnTo>
                    <a:lnTo>
                      <a:pt x="799" y="0"/>
                    </a:lnTo>
                    <a:lnTo>
                      <a:pt x="804" y="1"/>
                    </a:lnTo>
                    <a:lnTo>
                      <a:pt x="809" y="3"/>
                    </a:lnTo>
                    <a:lnTo>
                      <a:pt x="813" y="6"/>
                    </a:lnTo>
                    <a:lnTo>
                      <a:pt x="1574" y="568"/>
                    </a:lnTo>
                    <a:lnTo>
                      <a:pt x="1574" y="568"/>
                    </a:lnTo>
                    <a:lnTo>
                      <a:pt x="1579" y="573"/>
                    </a:lnTo>
                    <a:lnTo>
                      <a:pt x="1583" y="579"/>
                    </a:lnTo>
                    <a:lnTo>
                      <a:pt x="1586" y="587"/>
                    </a:lnTo>
                    <a:lnTo>
                      <a:pt x="1587" y="595"/>
                    </a:lnTo>
                    <a:lnTo>
                      <a:pt x="1587" y="826"/>
                    </a:lnTo>
                    <a:lnTo>
                      <a:pt x="1587" y="826"/>
                    </a:lnTo>
                    <a:lnTo>
                      <a:pt x="1586" y="831"/>
                    </a:lnTo>
                    <a:lnTo>
                      <a:pt x="1586" y="835"/>
                    </a:lnTo>
                    <a:lnTo>
                      <a:pt x="1582" y="843"/>
                    </a:lnTo>
                    <a:lnTo>
                      <a:pt x="1577" y="850"/>
                    </a:lnTo>
                    <a:lnTo>
                      <a:pt x="1573" y="854"/>
                    </a:lnTo>
                    <a:lnTo>
                      <a:pt x="1569" y="856"/>
                    </a:lnTo>
                    <a:lnTo>
                      <a:pt x="1569" y="856"/>
                    </a:lnTo>
                    <a:lnTo>
                      <a:pt x="1565" y="858"/>
                    </a:lnTo>
                    <a:lnTo>
                      <a:pt x="1560" y="859"/>
                    </a:lnTo>
                    <a:lnTo>
                      <a:pt x="1551" y="859"/>
                    </a:lnTo>
                    <a:lnTo>
                      <a:pt x="1547" y="859"/>
                    </a:lnTo>
                    <a:lnTo>
                      <a:pt x="1543" y="857"/>
                    </a:lnTo>
                    <a:lnTo>
                      <a:pt x="1539" y="856"/>
                    </a:lnTo>
                    <a:lnTo>
                      <a:pt x="1535" y="852"/>
                    </a:lnTo>
                    <a:lnTo>
                      <a:pt x="796" y="305"/>
                    </a:lnTo>
                    <a:lnTo>
                      <a:pt x="53" y="852"/>
                    </a:lnTo>
                    <a:lnTo>
                      <a:pt x="53" y="852"/>
                    </a:lnTo>
                    <a:lnTo>
                      <a:pt x="48" y="856"/>
                    </a:lnTo>
                    <a:lnTo>
                      <a:pt x="43" y="858"/>
                    </a:lnTo>
                    <a:lnTo>
                      <a:pt x="38" y="859"/>
                    </a:lnTo>
                    <a:lnTo>
                      <a:pt x="33" y="859"/>
                    </a:lnTo>
                    <a:lnTo>
                      <a:pt x="33" y="859"/>
                    </a:lnTo>
                    <a:close/>
                    <a:moveTo>
                      <a:pt x="66" y="611"/>
                    </a:moveTo>
                    <a:lnTo>
                      <a:pt x="66" y="760"/>
                    </a:lnTo>
                    <a:lnTo>
                      <a:pt x="776" y="238"/>
                    </a:lnTo>
                    <a:lnTo>
                      <a:pt x="776" y="238"/>
                    </a:lnTo>
                    <a:lnTo>
                      <a:pt x="781" y="235"/>
                    </a:lnTo>
                    <a:lnTo>
                      <a:pt x="785" y="233"/>
                    </a:lnTo>
                    <a:lnTo>
                      <a:pt x="790" y="232"/>
                    </a:lnTo>
                    <a:lnTo>
                      <a:pt x="796" y="231"/>
                    </a:lnTo>
                    <a:lnTo>
                      <a:pt x="801" y="232"/>
                    </a:lnTo>
                    <a:lnTo>
                      <a:pt x="806" y="233"/>
                    </a:lnTo>
                    <a:lnTo>
                      <a:pt x="811" y="235"/>
                    </a:lnTo>
                    <a:lnTo>
                      <a:pt x="815" y="238"/>
                    </a:lnTo>
                    <a:lnTo>
                      <a:pt x="1521" y="760"/>
                    </a:lnTo>
                    <a:lnTo>
                      <a:pt x="1521" y="611"/>
                    </a:lnTo>
                    <a:lnTo>
                      <a:pt x="794" y="73"/>
                    </a:lnTo>
                    <a:lnTo>
                      <a:pt x="66" y="6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25">
                <a:extLst>
                  <a:ext uri="{FF2B5EF4-FFF2-40B4-BE49-F238E27FC236}">
                    <a16:creationId xmlns:a16="http://schemas.microsoft.com/office/drawing/2014/main" id="{B15784CE-FC02-CC47-8959-2E5C1B09116F}"/>
                  </a:ext>
                </a:extLst>
              </p:cNvPr>
              <p:cNvSpPr>
                <a:spLocks noEditPoints="1"/>
              </p:cNvSpPr>
              <p:nvPr/>
            </p:nvSpPr>
            <p:spPr bwMode="auto">
              <a:xfrm>
                <a:off x="4205288" y="3443288"/>
                <a:ext cx="180975" cy="165100"/>
              </a:xfrm>
              <a:custGeom>
                <a:avLst/>
                <a:gdLst>
                  <a:gd name="T0" fmla="*/ 761 w 793"/>
                  <a:gd name="T1" fmla="*/ 727 h 727"/>
                  <a:gd name="T2" fmla="*/ 33 w 793"/>
                  <a:gd name="T3" fmla="*/ 727 h 727"/>
                  <a:gd name="T4" fmla="*/ 33 w 793"/>
                  <a:gd name="T5" fmla="*/ 727 h 727"/>
                  <a:gd name="T6" fmla="*/ 26 w 793"/>
                  <a:gd name="T7" fmla="*/ 727 h 727"/>
                  <a:gd name="T8" fmla="*/ 20 w 793"/>
                  <a:gd name="T9" fmla="*/ 725 h 727"/>
                  <a:gd name="T10" fmla="*/ 15 w 793"/>
                  <a:gd name="T11" fmla="*/ 722 h 727"/>
                  <a:gd name="T12" fmla="*/ 10 w 793"/>
                  <a:gd name="T13" fmla="*/ 718 h 727"/>
                  <a:gd name="T14" fmla="*/ 5 w 793"/>
                  <a:gd name="T15" fmla="*/ 713 h 727"/>
                  <a:gd name="T16" fmla="*/ 2 w 793"/>
                  <a:gd name="T17" fmla="*/ 707 h 727"/>
                  <a:gd name="T18" fmla="*/ 0 w 793"/>
                  <a:gd name="T19" fmla="*/ 701 h 727"/>
                  <a:gd name="T20" fmla="*/ 0 w 793"/>
                  <a:gd name="T21" fmla="*/ 694 h 727"/>
                  <a:gd name="T22" fmla="*/ 0 w 793"/>
                  <a:gd name="T23" fmla="*/ 33 h 727"/>
                  <a:gd name="T24" fmla="*/ 0 w 793"/>
                  <a:gd name="T25" fmla="*/ 33 h 727"/>
                  <a:gd name="T26" fmla="*/ 0 w 793"/>
                  <a:gd name="T27" fmla="*/ 27 h 727"/>
                  <a:gd name="T28" fmla="*/ 2 w 793"/>
                  <a:gd name="T29" fmla="*/ 20 h 727"/>
                  <a:gd name="T30" fmla="*/ 5 w 793"/>
                  <a:gd name="T31" fmla="*/ 14 h 727"/>
                  <a:gd name="T32" fmla="*/ 10 w 793"/>
                  <a:gd name="T33" fmla="*/ 10 h 727"/>
                  <a:gd name="T34" fmla="*/ 15 w 793"/>
                  <a:gd name="T35" fmla="*/ 6 h 727"/>
                  <a:gd name="T36" fmla="*/ 20 w 793"/>
                  <a:gd name="T37" fmla="*/ 3 h 727"/>
                  <a:gd name="T38" fmla="*/ 26 w 793"/>
                  <a:gd name="T39" fmla="*/ 1 h 727"/>
                  <a:gd name="T40" fmla="*/ 33 w 793"/>
                  <a:gd name="T41" fmla="*/ 0 h 727"/>
                  <a:gd name="T42" fmla="*/ 761 w 793"/>
                  <a:gd name="T43" fmla="*/ 0 h 727"/>
                  <a:gd name="T44" fmla="*/ 761 w 793"/>
                  <a:gd name="T45" fmla="*/ 0 h 727"/>
                  <a:gd name="T46" fmla="*/ 767 w 793"/>
                  <a:gd name="T47" fmla="*/ 1 h 727"/>
                  <a:gd name="T48" fmla="*/ 773 w 793"/>
                  <a:gd name="T49" fmla="*/ 3 h 727"/>
                  <a:gd name="T50" fmla="*/ 778 w 793"/>
                  <a:gd name="T51" fmla="*/ 6 h 727"/>
                  <a:gd name="T52" fmla="*/ 784 w 793"/>
                  <a:gd name="T53" fmla="*/ 10 h 727"/>
                  <a:gd name="T54" fmla="*/ 788 w 793"/>
                  <a:gd name="T55" fmla="*/ 14 h 727"/>
                  <a:gd name="T56" fmla="*/ 791 w 793"/>
                  <a:gd name="T57" fmla="*/ 20 h 727"/>
                  <a:gd name="T58" fmla="*/ 793 w 793"/>
                  <a:gd name="T59" fmla="*/ 27 h 727"/>
                  <a:gd name="T60" fmla="*/ 793 w 793"/>
                  <a:gd name="T61" fmla="*/ 33 h 727"/>
                  <a:gd name="T62" fmla="*/ 793 w 793"/>
                  <a:gd name="T63" fmla="*/ 694 h 727"/>
                  <a:gd name="T64" fmla="*/ 793 w 793"/>
                  <a:gd name="T65" fmla="*/ 694 h 727"/>
                  <a:gd name="T66" fmla="*/ 793 w 793"/>
                  <a:gd name="T67" fmla="*/ 701 h 727"/>
                  <a:gd name="T68" fmla="*/ 791 w 793"/>
                  <a:gd name="T69" fmla="*/ 707 h 727"/>
                  <a:gd name="T70" fmla="*/ 788 w 793"/>
                  <a:gd name="T71" fmla="*/ 713 h 727"/>
                  <a:gd name="T72" fmla="*/ 784 w 793"/>
                  <a:gd name="T73" fmla="*/ 718 h 727"/>
                  <a:gd name="T74" fmla="*/ 778 w 793"/>
                  <a:gd name="T75" fmla="*/ 722 h 727"/>
                  <a:gd name="T76" fmla="*/ 773 w 793"/>
                  <a:gd name="T77" fmla="*/ 725 h 727"/>
                  <a:gd name="T78" fmla="*/ 767 w 793"/>
                  <a:gd name="T79" fmla="*/ 727 h 727"/>
                  <a:gd name="T80" fmla="*/ 761 w 793"/>
                  <a:gd name="T81" fmla="*/ 727 h 727"/>
                  <a:gd name="T82" fmla="*/ 761 w 793"/>
                  <a:gd name="T83" fmla="*/ 727 h 727"/>
                  <a:gd name="T84" fmla="*/ 66 w 793"/>
                  <a:gd name="T85" fmla="*/ 661 h 727"/>
                  <a:gd name="T86" fmla="*/ 728 w 793"/>
                  <a:gd name="T87" fmla="*/ 661 h 727"/>
                  <a:gd name="T88" fmla="*/ 728 w 793"/>
                  <a:gd name="T89" fmla="*/ 66 h 727"/>
                  <a:gd name="T90" fmla="*/ 66 w 793"/>
                  <a:gd name="T91" fmla="*/ 66 h 727"/>
                  <a:gd name="T92" fmla="*/ 66 w 793"/>
                  <a:gd name="T93" fmla="*/ 66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3" h="727">
                    <a:moveTo>
                      <a:pt x="761" y="727"/>
                    </a:moveTo>
                    <a:lnTo>
                      <a:pt x="33" y="727"/>
                    </a:lnTo>
                    <a:lnTo>
                      <a:pt x="33" y="727"/>
                    </a:lnTo>
                    <a:lnTo>
                      <a:pt x="26" y="727"/>
                    </a:lnTo>
                    <a:lnTo>
                      <a:pt x="20" y="725"/>
                    </a:lnTo>
                    <a:lnTo>
                      <a:pt x="15" y="722"/>
                    </a:lnTo>
                    <a:lnTo>
                      <a:pt x="10" y="718"/>
                    </a:lnTo>
                    <a:lnTo>
                      <a:pt x="5" y="713"/>
                    </a:lnTo>
                    <a:lnTo>
                      <a:pt x="2" y="707"/>
                    </a:lnTo>
                    <a:lnTo>
                      <a:pt x="0" y="701"/>
                    </a:lnTo>
                    <a:lnTo>
                      <a:pt x="0" y="694"/>
                    </a:lnTo>
                    <a:lnTo>
                      <a:pt x="0" y="33"/>
                    </a:lnTo>
                    <a:lnTo>
                      <a:pt x="0" y="33"/>
                    </a:lnTo>
                    <a:lnTo>
                      <a:pt x="0" y="27"/>
                    </a:lnTo>
                    <a:lnTo>
                      <a:pt x="2" y="20"/>
                    </a:lnTo>
                    <a:lnTo>
                      <a:pt x="5" y="14"/>
                    </a:lnTo>
                    <a:lnTo>
                      <a:pt x="10" y="10"/>
                    </a:lnTo>
                    <a:lnTo>
                      <a:pt x="15" y="6"/>
                    </a:lnTo>
                    <a:lnTo>
                      <a:pt x="20" y="3"/>
                    </a:lnTo>
                    <a:lnTo>
                      <a:pt x="26" y="1"/>
                    </a:lnTo>
                    <a:lnTo>
                      <a:pt x="33" y="0"/>
                    </a:lnTo>
                    <a:lnTo>
                      <a:pt x="761" y="0"/>
                    </a:lnTo>
                    <a:lnTo>
                      <a:pt x="761" y="0"/>
                    </a:lnTo>
                    <a:lnTo>
                      <a:pt x="767" y="1"/>
                    </a:lnTo>
                    <a:lnTo>
                      <a:pt x="773" y="3"/>
                    </a:lnTo>
                    <a:lnTo>
                      <a:pt x="778" y="6"/>
                    </a:lnTo>
                    <a:lnTo>
                      <a:pt x="784" y="10"/>
                    </a:lnTo>
                    <a:lnTo>
                      <a:pt x="788" y="14"/>
                    </a:lnTo>
                    <a:lnTo>
                      <a:pt x="791" y="20"/>
                    </a:lnTo>
                    <a:lnTo>
                      <a:pt x="793" y="27"/>
                    </a:lnTo>
                    <a:lnTo>
                      <a:pt x="793" y="33"/>
                    </a:lnTo>
                    <a:lnTo>
                      <a:pt x="793" y="694"/>
                    </a:lnTo>
                    <a:lnTo>
                      <a:pt x="793" y="694"/>
                    </a:lnTo>
                    <a:lnTo>
                      <a:pt x="793" y="701"/>
                    </a:lnTo>
                    <a:lnTo>
                      <a:pt x="791" y="707"/>
                    </a:lnTo>
                    <a:lnTo>
                      <a:pt x="788" y="713"/>
                    </a:lnTo>
                    <a:lnTo>
                      <a:pt x="784" y="718"/>
                    </a:lnTo>
                    <a:lnTo>
                      <a:pt x="778" y="722"/>
                    </a:lnTo>
                    <a:lnTo>
                      <a:pt x="773" y="725"/>
                    </a:lnTo>
                    <a:lnTo>
                      <a:pt x="767" y="727"/>
                    </a:lnTo>
                    <a:lnTo>
                      <a:pt x="761" y="727"/>
                    </a:lnTo>
                    <a:lnTo>
                      <a:pt x="761" y="727"/>
                    </a:lnTo>
                    <a:close/>
                    <a:moveTo>
                      <a:pt x="66" y="661"/>
                    </a:moveTo>
                    <a:lnTo>
                      <a:pt x="728" y="661"/>
                    </a:lnTo>
                    <a:lnTo>
                      <a:pt x="728" y="66"/>
                    </a:lnTo>
                    <a:lnTo>
                      <a:pt x="66" y="66"/>
                    </a:lnTo>
                    <a:lnTo>
                      <a:pt x="66" y="6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26">
                <a:extLst>
                  <a:ext uri="{FF2B5EF4-FFF2-40B4-BE49-F238E27FC236}">
                    <a16:creationId xmlns:a16="http://schemas.microsoft.com/office/drawing/2014/main" id="{965175D4-DE15-F64E-BC6A-819D05E25B33}"/>
                  </a:ext>
                </a:extLst>
              </p:cNvPr>
              <p:cNvSpPr>
                <a:spLocks/>
              </p:cNvSpPr>
              <p:nvPr/>
            </p:nvSpPr>
            <p:spPr bwMode="auto">
              <a:xfrm>
                <a:off x="4208463" y="3446463"/>
                <a:ext cx="174625" cy="160338"/>
              </a:xfrm>
              <a:custGeom>
                <a:avLst/>
                <a:gdLst>
                  <a:gd name="T0" fmla="*/ 727 w 772"/>
                  <a:gd name="T1" fmla="*/ 710 h 710"/>
                  <a:gd name="T2" fmla="*/ 0 w 772"/>
                  <a:gd name="T3" fmla="*/ 49 h 710"/>
                  <a:gd name="T4" fmla="*/ 44 w 772"/>
                  <a:gd name="T5" fmla="*/ 0 h 710"/>
                  <a:gd name="T6" fmla="*/ 772 w 772"/>
                  <a:gd name="T7" fmla="*/ 661 h 710"/>
                  <a:gd name="T8" fmla="*/ 727 w 772"/>
                  <a:gd name="T9" fmla="*/ 710 h 710"/>
                </a:gdLst>
                <a:ahLst/>
                <a:cxnLst>
                  <a:cxn ang="0">
                    <a:pos x="T0" y="T1"/>
                  </a:cxn>
                  <a:cxn ang="0">
                    <a:pos x="T2" y="T3"/>
                  </a:cxn>
                  <a:cxn ang="0">
                    <a:pos x="T4" y="T5"/>
                  </a:cxn>
                  <a:cxn ang="0">
                    <a:pos x="T6" y="T7"/>
                  </a:cxn>
                  <a:cxn ang="0">
                    <a:pos x="T8" y="T9"/>
                  </a:cxn>
                </a:cxnLst>
                <a:rect l="0" t="0" r="r" b="b"/>
                <a:pathLst>
                  <a:path w="772" h="710">
                    <a:moveTo>
                      <a:pt x="727" y="710"/>
                    </a:moveTo>
                    <a:lnTo>
                      <a:pt x="0" y="49"/>
                    </a:lnTo>
                    <a:lnTo>
                      <a:pt x="44" y="0"/>
                    </a:lnTo>
                    <a:lnTo>
                      <a:pt x="772" y="661"/>
                    </a:lnTo>
                    <a:lnTo>
                      <a:pt x="727" y="7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27">
                <a:extLst>
                  <a:ext uri="{FF2B5EF4-FFF2-40B4-BE49-F238E27FC236}">
                    <a16:creationId xmlns:a16="http://schemas.microsoft.com/office/drawing/2014/main" id="{F7205157-4BC2-6642-88AF-154AB0617296}"/>
                  </a:ext>
                </a:extLst>
              </p:cNvPr>
              <p:cNvSpPr>
                <a:spLocks/>
              </p:cNvSpPr>
              <p:nvPr/>
            </p:nvSpPr>
            <p:spPr bwMode="auto">
              <a:xfrm>
                <a:off x="4208463" y="3446463"/>
                <a:ext cx="174625" cy="160338"/>
              </a:xfrm>
              <a:custGeom>
                <a:avLst/>
                <a:gdLst>
                  <a:gd name="T0" fmla="*/ 44 w 772"/>
                  <a:gd name="T1" fmla="*/ 710 h 710"/>
                  <a:gd name="T2" fmla="*/ 0 w 772"/>
                  <a:gd name="T3" fmla="*/ 661 h 710"/>
                  <a:gd name="T4" fmla="*/ 727 w 772"/>
                  <a:gd name="T5" fmla="*/ 0 h 710"/>
                  <a:gd name="T6" fmla="*/ 772 w 772"/>
                  <a:gd name="T7" fmla="*/ 49 h 710"/>
                  <a:gd name="T8" fmla="*/ 44 w 772"/>
                  <a:gd name="T9" fmla="*/ 710 h 710"/>
                </a:gdLst>
                <a:ahLst/>
                <a:cxnLst>
                  <a:cxn ang="0">
                    <a:pos x="T0" y="T1"/>
                  </a:cxn>
                  <a:cxn ang="0">
                    <a:pos x="T2" y="T3"/>
                  </a:cxn>
                  <a:cxn ang="0">
                    <a:pos x="T4" y="T5"/>
                  </a:cxn>
                  <a:cxn ang="0">
                    <a:pos x="T6" y="T7"/>
                  </a:cxn>
                  <a:cxn ang="0">
                    <a:pos x="T8" y="T9"/>
                  </a:cxn>
                </a:cxnLst>
                <a:rect l="0" t="0" r="r" b="b"/>
                <a:pathLst>
                  <a:path w="772" h="710">
                    <a:moveTo>
                      <a:pt x="44" y="710"/>
                    </a:moveTo>
                    <a:lnTo>
                      <a:pt x="0" y="661"/>
                    </a:lnTo>
                    <a:lnTo>
                      <a:pt x="727" y="0"/>
                    </a:lnTo>
                    <a:lnTo>
                      <a:pt x="772" y="49"/>
                    </a:lnTo>
                    <a:lnTo>
                      <a:pt x="44" y="7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28">
                <a:extLst>
                  <a:ext uri="{FF2B5EF4-FFF2-40B4-BE49-F238E27FC236}">
                    <a16:creationId xmlns:a16="http://schemas.microsoft.com/office/drawing/2014/main" id="{08651BA3-0C35-7D4F-B7CB-0659A1F9A7E4}"/>
                  </a:ext>
                </a:extLst>
              </p:cNvPr>
              <p:cNvSpPr>
                <a:spLocks noEditPoints="1"/>
              </p:cNvSpPr>
              <p:nvPr/>
            </p:nvSpPr>
            <p:spPr bwMode="auto">
              <a:xfrm>
                <a:off x="4257675" y="3346450"/>
                <a:ext cx="76200" cy="74613"/>
              </a:xfrm>
              <a:custGeom>
                <a:avLst/>
                <a:gdLst>
                  <a:gd name="T0" fmla="*/ 149 w 331"/>
                  <a:gd name="T1" fmla="*/ 330 h 331"/>
                  <a:gd name="T2" fmla="*/ 101 w 331"/>
                  <a:gd name="T3" fmla="*/ 318 h 331"/>
                  <a:gd name="T4" fmla="*/ 61 w 331"/>
                  <a:gd name="T5" fmla="*/ 293 h 331"/>
                  <a:gd name="T6" fmla="*/ 29 w 331"/>
                  <a:gd name="T7" fmla="*/ 258 h 331"/>
                  <a:gd name="T8" fmla="*/ 8 w 331"/>
                  <a:gd name="T9" fmla="*/ 214 h 331"/>
                  <a:gd name="T10" fmla="*/ 0 w 331"/>
                  <a:gd name="T11" fmla="*/ 166 h 331"/>
                  <a:gd name="T12" fmla="*/ 4 w 331"/>
                  <a:gd name="T13" fmla="*/ 133 h 331"/>
                  <a:gd name="T14" fmla="*/ 21 w 331"/>
                  <a:gd name="T15" fmla="*/ 87 h 331"/>
                  <a:gd name="T16" fmla="*/ 49 w 331"/>
                  <a:gd name="T17" fmla="*/ 49 h 331"/>
                  <a:gd name="T18" fmla="*/ 87 w 331"/>
                  <a:gd name="T19" fmla="*/ 20 h 331"/>
                  <a:gd name="T20" fmla="*/ 132 w 331"/>
                  <a:gd name="T21" fmla="*/ 3 h 331"/>
                  <a:gd name="T22" fmla="*/ 166 w 331"/>
                  <a:gd name="T23" fmla="*/ 0 h 331"/>
                  <a:gd name="T24" fmla="*/ 215 w 331"/>
                  <a:gd name="T25" fmla="*/ 8 h 331"/>
                  <a:gd name="T26" fmla="*/ 258 w 331"/>
                  <a:gd name="T27" fmla="*/ 28 h 331"/>
                  <a:gd name="T28" fmla="*/ 293 w 331"/>
                  <a:gd name="T29" fmla="*/ 60 h 331"/>
                  <a:gd name="T30" fmla="*/ 318 w 331"/>
                  <a:gd name="T31" fmla="*/ 102 h 331"/>
                  <a:gd name="T32" fmla="*/ 330 w 331"/>
                  <a:gd name="T33" fmla="*/ 149 h 331"/>
                  <a:gd name="T34" fmla="*/ 330 w 331"/>
                  <a:gd name="T35" fmla="*/ 182 h 331"/>
                  <a:gd name="T36" fmla="*/ 318 w 331"/>
                  <a:gd name="T37" fmla="*/ 230 h 331"/>
                  <a:gd name="T38" fmla="*/ 293 w 331"/>
                  <a:gd name="T39" fmla="*/ 270 h 331"/>
                  <a:gd name="T40" fmla="*/ 258 w 331"/>
                  <a:gd name="T41" fmla="*/ 302 h 331"/>
                  <a:gd name="T42" fmla="*/ 215 w 331"/>
                  <a:gd name="T43" fmla="*/ 323 h 331"/>
                  <a:gd name="T44" fmla="*/ 166 w 331"/>
                  <a:gd name="T45" fmla="*/ 331 h 331"/>
                  <a:gd name="T46" fmla="*/ 166 w 331"/>
                  <a:gd name="T47" fmla="*/ 67 h 331"/>
                  <a:gd name="T48" fmla="*/ 137 w 331"/>
                  <a:gd name="T49" fmla="*/ 71 h 331"/>
                  <a:gd name="T50" fmla="*/ 111 w 331"/>
                  <a:gd name="T51" fmla="*/ 83 h 331"/>
                  <a:gd name="T52" fmla="*/ 89 w 331"/>
                  <a:gd name="T53" fmla="*/ 103 h 331"/>
                  <a:gd name="T54" fmla="*/ 75 w 331"/>
                  <a:gd name="T55" fmla="*/ 128 h 331"/>
                  <a:gd name="T56" fmla="*/ 67 w 331"/>
                  <a:gd name="T57" fmla="*/ 156 h 331"/>
                  <a:gd name="T58" fmla="*/ 67 w 331"/>
                  <a:gd name="T59" fmla="*/ 176 h 331"/>
                  <a:gd name="T60" fmla="*/ 75 w 331"/>
                  <a:gd name="T61" fmla="*/ 204 h 331"/>
                  <a:gd name="T62" fmla="*/ 89 w 331"/>
                  <a:gd name="T63" fmla="*/ 229 h 331"/>
                  <a:gd name="T64" fmla="*/ 111 w 331"/>
                  <a:gd name="T65" fmla="*/ 248 h 331"/>
                  <a:gd name="T66" fmla="*/ 137 w 331"/>
                  <a:gd name="T67" fmla="*/ 260 h 331"/>
                  <a:gd name="T68" fmla="*/ 166 w 331"/>
                  <a:gd name="T69" fmla="*/ 265 h 331"/>
                  <a:gd name="T70" fmla="*/ 185 w 331"/>
                  <a:gd name="T71" fmla="*/ 263 h 331"/>
                  <a:gd name="T72" fmla="*/ 213 w 331"/>
                  <a:gd name="T73" fmla="*/ 253 h 331"/>
                  <a:gd name="T74" fmla="*/ 236 w 331"/>
                  <a:gd name="T75" fmla="*/ 236 h 331"/>
                  <a:gd name="T76" fmla="*/ 253 w 331"/>
                  <a:gd name="T77" fmla="*/ 212 h 331"/>
                  <a:gd name="T78" fmla="*/ 263 w 331"/>
                  <a:gd name="T79" fmla="*/ 186 h 331"/>
                  <a:gd name="T80" fmla="*/ 265 w 331"/>
                  <a:gd name="T81" fmla="*/ 166 h 331"/>
                  <a:gd name="T82" fmla="*/ 261 w 331"/>
                  <a:gd name="T83" fmla="*/ 136 h 331"/>
                  <a:gd name="T84" fmla="*/ 248 w 331"/>
                  <a:gd name="T85" fmla="*/ 110 h 331"/>
                  <a:gd name="T86" fmla="*/ 229 w 331"/>
                  <a:gd name="T87" fmla="*/ 89 h 331"/>
                  <a:gd name="T88" fmla="*/ 204 w 331"/>
                  <a:gd name="T89" fmla="*/ 75 h 331"/>
                  <a:gd name="T90" fmla="*/ 176 w 331"/>
                  <a:gd name="T91" fmla="*/ 6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1" h="331">
                    <a:moveTo>
                      <a:pt x="166" y="331"/>
                    </a:moveTo>
                    <a:lnTo>
                      <a:pt x="166" y="331"/>
                    </a:lnTo>
                    <a:lnTo>
                      <a:pt x="149" y="330"/>
                    </a:lnTo>
                    <a:lnTo>
                      <a:pt x="132" y="327"/>
                    </a:lnTo>
                    <a:lnTo>
                      <a:pt x="117" y="323"/>
                    </a:lnTo>
                    <a:lnTo>
                      <a:pt x="101" y="318"/>
                    </a:lnTo>
                    <a:lnTo>
                      <a:pt x="87" y="311"/>
                    </a:lnTo>
                    <a:lnTo>
                      <a:pt x="73" y="302"/>
                    </a:lnTo>
                    <a:lnTo>
                      <a:pt x="61" y="293"/>
                    </a:lnTo>
                    <a:lnTo>
                      <a:pt x="49" y="283"/>
                    </a:lnTo>
                    <a:lnTo>
                      <a:pt x="38" y="270"/>
                    </a:lnTo>
                    <a:lnTo>
                      <a:pt x="29" y="258"/>
                    </a:lnTo>
                    <a:lnTo>
                      <a:pt x="21" y="244"/>
                    </a:lnTo>
                    <a:lnTo>
                      <a:pt x="13" y="230"/>
                    </a:lnTo>
                    <a:lnTo>
                      <a:pt x="8" y="214"/>
                    </a:lnTo>
                    <a:lnTo>
                      <a:pt x="4" y="199"/>
                    </a:lnTo>
                    <a:lnTo>
                      <a:pt x="1" y="182"/>
                    </a:lnTo>
                    <a:lnTo>
                      <a:pt x="0" y="166"/>
                    </a:lnTo>
                    <a:lnTo>
                      <a:pt x="0" y="166"/>
                    </a:lnTo>
                    <a:lnTo>
                      <a:pt x="1" y="149"/>
                    </a:lnTo>
                    <a:lnTo>
                      <a:pt x="4" y="133"/>
                    </a:lnTo>
                    <a:lnTo>
                      <a:pt x="8" y="116"/>
                    </a:lnTo>
                    <a:lnTo>
                      <a:pt x="13" y="102"/>
                    </a:lnTo>
                    <a:lnTo>
                      <a:pt x="21" y="87"/>
                    </a:lnTo>
                    <a:lnTo>
                      <a:pt x="29" y="74"/>
                    </a:lnTo>
                    <a:lnTo>
                      <a:pt x="38" y="60"/>
                    </a:lnTo>
                    <a:lnTo>
                      <a:pt x="49" y="49"/>
                    </a:lnTo>
                    <a:lnTo>
                      <a:pt x="61" y="39"/>
                    </a:lnTo>
                    <a:lnTo>
                      <a:pt x="73" y="28"/>
                    </a:lnTo>
                    <a:lnTo>
                      <a:pt x="87" y="20"/>
                    </a:lnTo>
                    <a:lnTo>
                      <a:pt x="101" y="14"/>
                    </a:lnTo>
                    <a:lnTo>
                      <a:pt x="117" y="8"/>
                    </a:lnTo>
                    <a:lnTo>
                      <a:pt x="132" y="3"/>
                    </a:lnTo>
                    <a:lnTo>
                      <a:pt x="149" y="1"/>
                    </a:lnTo>
                    <a:lnTo>
                      <a:pt x="166" y="0"/>
                    </a:lnTo>
                    <a:lnTo>
                      <a:pt x="166" y="0"/>
                    </a:lnTo>
                    <a:lnTo>
                      <a:pt x="182" y="1"/>
                    </a:lnTo>
                    <a:lnTo>
                      <a:pt x="199" y="3"/>
                    </a:lnTo>
                    <a:lnTo>
                      <a:pt x="215" y="8"/>
                    </a:lnTo>
                    <a:lnTo>
                      <a:pt x="230" y="14"/>
                    </a:lnTo>
                    <a:lnTo>
                      <a:pt x="244" y="20"/>
                    </a:lnTo>
                    <a:lnTo>
                      <a:pt x="258" y="28"/>
                    </a:lnTo>
                    <a:lnTo>
                      <a:pt x="271" y="39"/>
                    </a:lnTo>
                    <a:lnTo>
                      <a:pt x="283" y="49"/>
                    </a:lnTo>
                    <a:lnTo>
                      <a:pt x="293" y="60"/>
                    </a:lnTo>
                    <a:lnTo>
                      <a:pt x="303" y="74"/>
                    </a:lnTo>
                    <a:lnTo>
                      <a:pt x="311" y="87"/>
                    </a:lnTo>
                    <a:lnTo>
                      <a:pt x="318" y="102"/>
                    </a:lnTo>
                    <a:lnTo>
                      <a:pt x="324" y="116"/>
                    </a:lnTo>
                    <a:lnTo>
                      <a:pt x="328" y="133"/>
                    </a:lnTo>
                    <a:lnTo>
                      <a:pt x="330" y="149"/>
                    </a:lnTo>
                    <a:lnTo>
                      <a:pt x="331" y="166"/>
                    </a:lnTo>
                    <a:lnTo>
                      <a:pt x="331" y="166"/>
                    </a:lnTo>
                    <a:lnTo>
                      <a:pt x="330" y="182"/>
                    </a:lnTo>
                    <a:lnTo>
                      <a:pt x="328" y="199"/>
                    </a:lnTo>
                    <a:lnTo>
                      <a:pt x="324" y="214"/>
                    </a:lnTo>
                    <a:lnTo>
                      <a:pt x="318" y="230"/>
                    </a:lnTo>
                    <a:lnTo>
                      <a:pt x="311" y="244"/>
                    </a:lnTo>
                    <a:lnTo>
                      <a:pt x="303" y="258"/>
                    </a:lnTo>
                    <a:lnTo>
                      <a:pt x="293" y="270"/>
                    </a:lnTo>
                    <a:lnTo>
                      <a:pt x="283" y="283"/>
                    </a:lnTo>
                    <a:lnTo>
                      <a:pt x="271" y="293"/>
                    </a:lnTo>
                    <a:lnTo>
                      <a:pt x="258" y="302"/>
                    </a:lnTo>
                    <a:lnTo>
                      <a:pt x="244" y="311"/>
                    </a:lnTo>
                    <a:lnTo>
                      <a:pt x="230" y="318"/>
                    </a:lnTo>
                    <a:lnTo>
                      <a:pt x="215" y="323"/>
                    </a:lnTo>
                    <a:lnTo>
                      <a:pt x="199" y="327"/>
                    </a:lnTo>
                    <a:lnTo>
                      <a:pt x="182" y="330"/>
                    </a:lnTo>
                    <a:lnTo>
                      <a:pt x="166" y="331"/>
                    </a:lnTo>
                    <a:lnTo>
                      <a:pt x="166" y="331"/>
                    </a:lnTo>
                    <a:close/>
                    <a:moveTo>
                      <a:pt x="166" y="67"/>
                    </a:moveTo>
                    <a:lnTo>
                      <a:pt x="166" y="67"/>
                    </a:lnTo>
                    <a:lnTo>
                      <a:pt x="155" y="67"/>
                    </a:lnTo>
                    <a:lnTo>
                      <a:pt x="146" y="69"/>
                    </a:lnTo>
                    <a:lnTo>
                      <a:pt x="137" y="71"/>
                    </a:lnTo>
                    <a:lnTo>
                      <a:pt x="127" y="75"/>
                    </a:lnTo>
                    <a:lnTo>
                      <a:pt x="118" y="79"/>
                    </a:lnTo>
                    <a:lnTo>
                      <a:pt x="111" y="83"/>
                    </a:lnTo>
                    <a:lnTo>
                      <a:pt x="102" y="89"/>
                    </a:lnTo>
                    <a:lnTo>
                      <a:pt x="95" y="95"/>
                    </a:lnTo>
                    <a:lnTo>
                      <a:pt x="89" y="103"/>
                    </a:lnTo>
                    <a:lnTo>
                      <a:pt x="84" y="110"/>
                    </a:lnTo>
                    <a:lnTo>
                      <a:pt x="79" y="118"/>
                    </a:lnTo>
                    <a:lnTo>
                      <a:pt x="75" y="128"/>
                    </a:lnTo>
                    <a:lnTo>
                      <a:pt x="71" y="136"/>
                    </a:lnTo>
                    <a:lnTo>
                      <a:pt x="68" y="146"/>
                    </a:lnTo>
                    <a:lnTo>
                      <a:pt x="67" y="156"/>
                    </a:lnTo>
                    <a:lnTo>
                      <a:pt x="66" y="166"/>
                    </a:lnTo>
                    <a:lnTo>
                      <a:pt x="66" y="166"/>
                    </a:lnTo>
                    <a:lnTo>
                      <a:pt x="67" y="176"/>
                    </a:lnTo>
                    <a:lnTo>
                      <a:pt x="68" y="186"/>
                    </a:lnTo>
                    <a:lnTo>
                      <a:pt x="71" y="195"/>
                    </a:lnTo>
                    <a:lnTo>
                      <a:pt x="75" y="204"/>
                    </a:lnTo>
                    <a:lnTo>
                      <a:pt x="79" y="212"/>
                    </a:lnTo>
                    <a:lnTo>
                      <a:pt x="84" y="221"/>
                    </a:lnTo>
                    <a:lnTo>
                      <a:pt x="89" y="229"/>
                    </a:lnTo>
                    <a:lnTo>
                      <a:pt x="95" y="236"/>
                    </a:lnTo>
                    <a:lnTo>
                      <a:pt x="102" y="242"/>
                    </a:lnTo>
                    <a:lnTo>
                      <a:pt x="111" y="248"/>
                    </a:lnTo>
                    <a:lnTo>
                      <a:pt x="118" y="253"/>
                    </a:lnTo>
                    <a:lnTo>
                      <a:pt x="127" y="257"/>
                    </a:lnTo>
                    <a:lnTo>
                      <a:pt x="137" y="260"/>
                    </a:lnTo>
                    <a:lnTo>
                      <a:pt x="146" y="263"/>
                    </a:lnTo>
                    <a:lnTo>
                      <a:pt x="155" y="264"/>
                    </a:lnTo>
                    <a:lnTo>
                      <a:pt x="166" y="265"/>
                    </a:lnTo>
                    <a:lnTo>
                      <a:pt x="166" y="265"/>
                    </a:lnTo>
                    <a:lnTo>
                      <a:pt x="176" y="264"/>
                    </a:lnTo>
                    <a:lnTo>
                      <a:pt x="185" y="263"/>
                    </a:lnTo>
                    <a:lnTo>
                      <a:pt x="196" y="260"/>
                    </a:lnTo>
                    <a:lnTo>
                      <a:pt x="204" y="257"/>
                    </a:lnTo>
                    <a:lnTo>
                      <a:pt x="213" y="253"/>
                    </a:lnTo>
                    <a:lnTo>
                      <a:pt x="221" y="248"/>
                    </a:lnTo>
                    <a:lnTo>
                      <a:pt x="229" y="242"/>
                    </a:lnTo>
                    <a:lnTo>
                      <a:pt x="236" y="236"/>
                    </a:lnTo>
                    <a:lnTo>
                      <a:pt x="242" y="229"/>
                    </a:lnTo>
                    <a:lnTo>
                      <a:pt x="248" y="221"/>
                    </a:lnTo>
                    <a:lnTo>
                      <a:pt x="253" y="212"/>
                    </a:lnTo>
                    <a:lnTo>
                      <a:pt x="257" y="204"/>
                    </a:lnTo>
                    <a:lnTo>
                      <a:pt x="261" y="195"/>
                    </a:lnTo>
                    <a:lnTo>
                      <a:pt x="263" y="186"/>
                    </a:lnTo>
                    <a:lnTo>
                      <a:pt x="264" y="176"/>
                    </a:lnTo>
                    <a:lnTo>
                      <a:pt x="265" y="166"/>
                    </a:lnTo>
                    <a:lnTo>
                      <a:pt x="265" y="166"/>
                    </a:lnTo>
                    <a:lnTo>
                      <a:pt x="264" y="156"/>
                    </a:lnTo>
                    <a:lnTo>
                      <a:pt x="263" y="146"/>
                    </a:lnTo>
                    <a:lnTo>
                      <a:pt x="261" y="136"/>
                    </a:lnTo>
                    <a:lnTo>
                      <a:pt x="257" y="128"/>
                    </a:lnTo>
                    <a:lnTo>
                      <a:pt x="253" y="118"/>
                    </a:lnTo>
                    <a:lnTo>
                      <a:pt x="248" y="110"/>
                    </a:lnTo>
                    <a:lnTo>
                      <a:pt x="242" y="103"/>
                    </a:lnTo>
                    <a:lnTo>
                      <a:pt x="236" y="95"/>
                    </a:lnTo>
                    <a:lnTo>
                      <a:pt x="229" y="89"/>
                    </a:lnTo>
                    <a:lnTo>
                      <a:pt x="221" y="83"/>
                    </a:lnTo>
                    <a:lnTo>
                      <a:pt x="213" y="79"/>
                    </a:lnTo>
                    <a:lnTo>
                      <a:pt x="204" y="75"/>
                    </a:lnTo>
                    <a:lnTo>
                      <a:pt x="196" y="71"/>
                    </a:lnTo>
                    <a:lnTo>
                      <a:pt x="185" y="69"/>
                    </a:lnTo>
                    <a:lnTo>
                      <a:pt x="176" y="67"/>
                    </a:lnTo>
                    <a:lnTo>
                      <a:pt x="166" y="67"/>
                    </a:lnTo>
                    <a:lnTo>
                      <a:pt x="166"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4" name="Group 7">
            <a:extLst>
              <a:ext uri="{FF2B5EF4-FFF2-40B4-BE49-F238E27FC236}">
                <a16:creationId xmlns:a16="http://schemas.microsoft.com/office/drawing/2014/main" id="{5CDB7A69-19FE-2D46-985A-DE8C934DEFB3}"/>
              </a:ext>
            </a:extLst>
          </p:cNvPr>
          <p:cNvGrpSpPr/>
          <p:nvPr/>
        </p:nvGrpSpPr>
        <p:grpSpPr>
          <a:xfrm>
            <a:off x="5182806" y="4190039"/>
            <a:ext cx="921174" cy="921174"/>
            <a:chOff x="5324049" y="5267365"/>
            <a:chExt cx="921174" cy="921174"/>
          </a:xfrm>
        </p:grpSpPr>
        <p:sp>
          <p:nvSpPr>
            <p:cNvPr id="125" name="Oval 101">
              <a:extLst>
                <a:ext uri="{FF2B5EF4-FFF2-40B4-BE49-F238E27FC236}">
                  <a16:creationId xmlns:a16="http://schemas.microsoft.com/office/drawing/2014/main" id="{4640283D-663A-9540-B620-0EA2CA23816B}"/>
                </a:ext>
              </a:extLst>
            </p:cNvPr>
            <p:cNvSpPr/>
            <p:nvPr/>
          </p:nvSpPr>
          <p:spPr>
            <a:xfrm flipH="1">
              <a:off x="5324049" y="5267365"/>
              <a:ext cx="921174" cy="921174"/>
            </a:xfrm>
            <a:prstGeom prst="ellipse">
              <a:avLst/>
            </a:prstGeom>
            <a:gradFill flip="none" rotWithShape="1">
              <a:gsLst>
                <a:gs pos="7000">
                  <a:srgbClr val="00B0F0"/>
                </a:gs>
                <a:gs pos="100000">
                  <a:srgbClr val="0070C0"/>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ID"/>
            </a:p>
          </p:txBody>
        </p:sp>
        <p:grpSp>
          <p:nvGrpSpPr>
            <p:cNvPr id="126" name="Group 241">
              <a:extLst>
                <a:ext uri="{FF2B5EF4-FFF2-40B4-BE49-F238E27FC236}">
                  <a16:creationId xmlns:a16="http://schemas.microsoft.com/office/drawing/2014/main" id="{B35793CC-3FCF-DA4E-9E0B-22473E9175A5}"/>
                </a:ext>
              </a:extLst>
            </p:cNvPr>
            <p:cNvGrpSpPr/>
            <p:nvPr/>
          </p:nvGrpSpPr>
          <p:grpSpPr>
            <a:xfrm>
              <a:off x="5604455" y="5616033"/>
              <a:ext cx="360363" cy="223838"/>
              <a:chOff x="8434388" y="2605088"/>
              <a:chExt cx="360363" cy="223838"/>
            </a:xfrm>
            <a:solidFill>
              <a:schemeClr val="bg1"/>
            </a:solidFill>
          </p:grpSpPr>
          <p:sp>
            <p:nvSpPr>
              <p:cNvPr id="127" name="Freeform 286">
                <a:extLst>
                  <a:ext uri="{FF2B5EF4-FFF2-40B4-BE49-F238E27FC236}">
                    <a16:creationId xmlns:a16="http://schemas.microsoft.com/office/drawing/2014/main" id="{E79D41BC-AFC2-7044-B0E2-CDCB6D18B42D}"/>
                  </a:ext>
                </a:extLst>
              </p:cNvPr>
              <p:cNvSpPr>
                <a:spLocks noEditPoints="1"/>
              </p:cNvSpPr>
              <p:nvPr/>
            </p:nvSpPr>
            <p:spPr bwMode="auto">
              <a:xfrm>
                <a:off x="8494713" y="2605088"/>
                <a:ext cx="119063" cy="119063"/>
              </a:xfrm>
              <a:custGeom>
                <a:avLst/>
                <a:gdLst>
                  <a:gd name="T0" fmla="*/ 252 w 529"/>
                  <a:gd name="T1" fmla="*/ 527 h 528"/>
                  <a:gd name="T2" fmla="*/ 211 w 529"/>
                  <a:gd name="T3" fmla="*/ 522 h 528"/>
                  <a:gd name="T4" fmla="*/ 174 w 529"/>
                  <a:gd name="T5" fmla="*/ 512 h 528"/>
                  <a:gd name="T6" fmla="*/ 139 w 529"/>
                  <a:gd name="T7" fmla="*/ 496 h 528"/>
                  <a:gd name="T8" fmla="*/ 78 w 529"/>
                  <a:gd name="T9" fmla="*/ 451 h 528"/>
                  <a:gd name="T10" fmla="*/ 32 w 529"/>
                  <a:gd name="T11" fmla="*/ 390 h 528"/>
                  <a:gd name="T12" fmla="*/ 17 w 529"/>
                  <a:gd name="T13" fmla="*/ 354 h 528"/>
                  <a:gd name="T14" fmla="*/ 5 w 529"/>
                  <a:gd name="T15" fmla="*/ 317 h 528"/>
                  <a:gd name="T16" fmla="*/ 1 w 529"/>
                  <a:gd name="T17" fmla="*/ 277 h 528"/>
                  <a:gd name="T18" fmla="*/ 1 w 529"/>
                  <a:gd name="T19" fmla="*/ 250 h 528"/>
                  <a:gd name="T20" fmla="*/ 5 w 529"/>
                  <a:gd name="T21" fmla="*/ 211 h 528"/>
                  <a:gd name="T22" fmla="*/ 17 w 529"/>
                  <a:gd name="T23" fmla="*/ 172 h 528"/>
                  <a:gd name="T24" fmla="*/ 32 w 529"/>
                  <a:gd name="T25" fmla="*/ 137 h 528"/>
                  <a:gd name="T26" fmla="*/ 78 w 529"/>
                  <a:gd name="T27" fmla="*/ 77 h 528"/>
                  <a:gd name="T28" fmla="*/ 139 w 529"/>
                  <a:gd name="T29" fmla="*/ 31 h 528"/>
                  <a:gd name="T30" fmla="*/ 174 w 529"/>
                  <a:gd name="T31" fmla="*/ 15 h 528"/>
                  <a:gd name="T32" fmla="*/ 211 w 529"/>
                  <a:gd name="T33" fmla="*/ 5 h 528"/>
                  <a:gd name="T34" fmla="*/ 252 w 529"/>
                  <a:gd name="T35" fmla="*/ 0 h 528"/>
                  <a:gd name="T36" fmla="*/ 279 w 529"/>
                  <a:gd name="T37" fmla="*/ 0 h 528"/>
                  <a:gd name="T38" fmla="*/ 318 w 529"/>
                  <a:gd name="T39" fmla="*/ 5 h 528"/>
                  <a:gd name="T40" fmla="*/ 356 w 529"/>
                  <a:gd name="T41" fmla="*/ 15 h 528"/>
                  <a:gd name="T42" fmla="*/ 391 w 529"/>
                  <a:gd name="T43" fmla="*/ 31 h 528"/>
                  <a:gd name="T44" fmla="*/ 451 w 529"/>
                  <a:gd name="T45" fmla="*/ 77 h 528"/>
                  <a:gd name="T46" fmla="*/ 497 w 529"/>
                  <a:gd name="T47" fmla="*/ 137 h 528"/>
                  <a:gd name="T48" fmla="*/ 514 w 529"/>
                  <a:gd name="T49" fmla="*/ 172 h 528"/>
                  <a:gd name="T50" fmla="*/ 524 w 529"/>
                  <a:gd name="T51" fmla="*/ 211 h 528"/>
                  <a:gd name="T52" fmla="*/ 529 w 529"/>
                  <a:gd name="T53" fmla="*/ 250 h 528"/>
                  <a:gd name="T54" fmla="*/ 529 w 529"/>
                  <a:gd name="T55" fmla="*/ 277 h 528"/>
                  <a:gd name="T56" fmla="*/ 524 w 529"/>
                  <a:gd name="T57" fmla="*/ 317 h 528"/>
                  <a:gd name="T58" fmla="*/ 514 w 529"/>
                  <a:gd name="T59" fmla="*/ 354 h 528"/>
                  <a:gd name="T60" fmla="*/ 497 w 529"/>
                  <a:gd name="T61" fmla="*/ 390 h 528"/>
                  <a:gd name="T62" fmla="*/ 451 w 529"/>
                  <a:gd name="T63" fmla="*/ 451 h 528"/>
                  <a:gd name="T64" fmla="*/ 391 w 529"/>
                  <a:gd name="T65" fmla="*/ 496 h 528"/>
                  <a:gd name="T66" fmla="*/ 356 w 529"/>
                  <a:gd name="T67" fmla="*/ 512 h 528"/>
                  <a:gd name="T68" fmla="*/ 318 w 529"/>
                  <a:gd name="T69" fmla="*/ 522 h 528"/>
                  <a:gd name="T70" fmla="*/ 279 w 529"/>
                  <a:gd name="T71" fmla="*/ 527 h 528"/>
                  <a:gd name="T72" fmla="*/ 265 w 529"/>
                  <a:gd name="T73" fmla="*/ 65 h 528"/>
                  <a:gd name="T74" fmla="*/ 225 w 529"/>
                  <a:gd name="T75" fmla="*/ 69 h 528"/>
                  <a:gd name="T76" fmla="*/ 171 w 529"/>
                  <a:gd name="T77" fmla="*/ 90 h 528"/>
                  <a:gd name="T78" fmla="*/ 124 w 529"/>
                  <a:gd name="T79" fmla="*/ 124 h 528"/>
                  <a:gd name="T80" fmla="*/ 90 w 529"/>
                  <a:gd name="T81" fmla="*/ 169 h 528"/>
                  <a:gd name="T82" fmla="*/ 71 w 529"/>
                  <a:gd name="T83" fmla="*/ 224 h 528"/>
                  <a:gd name="T84" fmla="*/ 67 w 529"/>
                  <a:gd name="T85" fmla="*/ 263 h 528"/>
                  <a:gd name="T86" fmla="*/ 76 w 529"/>
                  <a:gd name="T87" fmla="*/ 322 h 528"/>
                  <a:gd name="T88" fmla="*/ 101 w 529"/>
                  <a:gd name="T89" fmla="*/ 374 h 528"/>
                  <a:gd name="T90" fmla="*/ 139 w 529"/>
                  <a:gd name="T91" fmla="*/ 417 h 528"/>
                  <a:gd name="T92" fmla="*/ 188 w 529"/>
                  <a:gd name="T93" fmla="*/ 447 h 528"/>
                  <a:gd name="T94" fmla="*/ 245 w 529"/>
                  <a:gd name="T95" fmla="*/ 461 h 528"/>
                  <a:gd name="T96" fmla="*/ 285 w 529"/>
                  <a:gd name="T97" fmla="*/ 461 h 528"/>
                  <a:gd name="T98" fmla="*/ 342 w 529"/>
                  <a:gd name="T99" fmla="*/ 447 h 528"/>
                  <a:gd name="T100" fmla="*/ 391 w 529"/>
                  <a:gd name="T101" fmla="*/ 417 h 528"/>
                  <a:gd name="T102" fmla="*/ 430 w 529"/>
                  <a:gd name="T103" fmla="*/ 374 h 528"/>
                  <a:gd name="T104" fmla="*/ 455 w 529"/>
                  <a:gd name="T105" fmla="*/ 322 h 528"/>
                  <a:gd name="T106" fmla="*/ 463 w 529"/>
                  <a:gd name="T107" fmla="*/ 263 h 528"/>
                  <a:gd name="T108" fmla="*/ 460 w 529"/>
                  <a:gd name="T109" fmla="*/ 224 h 528"/>
                  <a:gd name="T110" fmla="*/ 439 w 529"/>
                  <a:gd name="T111" fmla="*/ 169 h 528"/>
                  <a:gd name="T112" fmla="*/ 405 w 529"/>
                  <a:gd name="T113" fmla="*/ 124 h 528"/>
                  <a:gd name="T114" fmla="*/ 359 w 529"/>
                  <a:gd name="T115" fmla="*/ 90 h 528"/>
                  <a:gd name="T116" fmla="*/ 305 w 529"/>
                  <a:gd name="T117" fmla="*/ 69 h 528"/>
                  <a:gd name="T118" fmla="*/ 265 w 529"/>
                  <a:gd name="T119" fmla="*/ 65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9" h="528">
                    <a:moveTo>
                      <a:pt x="265" y="528"/>
                    </a:moveTo>
                    <a:lnTo>
                      <a:pt x="265" y="528"/>
                    </a:lnTo>
                    <a:lnTo>
                      <a:pt x="252" y="527"/>
                    </a:lnTo>
                    <a:lnTo>
                      <a:pt x="238" y="526"/>
                    </a:lnTo>
                    <a:lnTo>
                      <a:pt x="225" y="525"/>
                    </a:lnTo>
                    <a:lnTo>
                      <a:pt x="211" y="522"/>
                    </a:lnTo>
                    <a:lnTo>
                      <a:pt x="199" y="520"/>
                    </a:lnTo>
                    <a:lnTo>
                      <a:pt x="187" y="516"/>
                    </a:lnTo>
                    <a:lnTo>
                      <a:pt x="174" y="512"/>
                    </a:lnTo>
                    <a:lnTo>
                      <a:pt x="162" y="508"/>
                    </a:lnTo>
                    <a:lnTo>
                      <a:pt x="150" y="501"/>
                    </a:lnTo>
                    <a:lnTo>
                      <a:pt x="139" y="496"/>
                    </a:lnTo>
                    <a:lnTo>
                      <a:pt x="117" y="483"/>
                    </a:lnTo>
                    <a:lnTo>
                      <a:pt x="97" y="467"/>
                    </a:lnTo>
                    <a:lnTo>
                      <a:pt x="78" y="451"/>
                    </a:lnTo>
                    <a:lnTo>
                      <a:pt x="61" y="432"/>
                    </a:lnTo>
                    <a:lnTo>
                      <a:pt x="46" y="411"/>
                    </a:lnTo>
                    <a:lnTo>
                      <a:pt x="32" y="390"/>
                    </a:lnTo>
                    <a:lnTo>
                      <a:pt x="26" y="378"/>
                    </a:lnTo>
                    <a:lnTo>
                      <a:pt x="21" y="367"/>
                    </a:lnTo>
                    <a:lnTo>
                      <a:pt x="17" y="354"/>
                    </a:lnTo>
                    <a:lnTo>
                      <a:pt x="13" y="342"/>
                    </a:lnTo>
                    <a:lnTo>
                      <a:pt x="9" y="330"/>
                    </a:lnTo>
                    <a:lnTo>
                      <a:pt x="5" y="317"/>
                    </a:lnTo>
                    <a:lnTo>
                      <a:pt x="3" y="304"/>
                    </a:lnTo>
                    <a:lnTo>
                      <a:pt x="2" y="290"/>
                    </a:lnTo>
                    <a:lnTo>
                      <a:pt x="1" y="277"/>
                    </a:lnTo>
                    <a:lnTo>
                      <a:pt x="0" y="263"/>
                    </a:lnTo>
                    <a:lnTo>
                      <a:pt x="0" y="263"/>
                    </a:lnTo>
                    <a:lnTo>
                      <a:pt x="1" y="250"/>
                    </a:lnTo>
                    <a:lnTo>
                      <a:pt x="2" y="237"/>
                    </a:lnTo>
                    <a:lnTo>
                      <a:pt x="3" y="223"/>
                    </a:lnTo>
                    <a:lnTo>
                      <a:pt x="5" y="211"/>
                    </a:lnTo>
                    <a:lnTo>
                      <a:pt x="9" y="197"/>
                    </a:lnTo>
                    <a:lnTo>
                      <a:pt x="13" y="185"/>
                    </a:lnTo>
                    <a:lnTo>
                      <a:pt x="17" y="172"/>
                    </a:lnTo>
                    <a:lnTo>
                      <a:pt x="21" y="161"/>
                    </a:lnTo>
                    <a:lnTo>
                      <a:pt x="26" y="149"/>
                    </a:lnTo>
                    <a:lnTo>
                      <a:pt x="32" y="137"/>
                    </a:lnTo>
                    <a:lnTo>
                      <a:pt x="46" y="115"/>
                    </a:lnTo>
                    <a:lnTo>
                      <a:pt x="61" y="96"/>
                    </a:lnTo>
                    <a:lnTo>
                      <a:pt x="78" y="77"/>
                    </a:lnTo>
                    <a:lnTo>
                      <a:pt x="97" y="60"/>
                    </a:lnTo>
                    <a:lnTo>
                      <a:pt x="117" y="44"/>
                    </a:lnTo>
                    <a:lnTo>
                      <a:pt x="139" y="31"/>
                    </a:lnTo>
                    <a:lnTo>
                      <a:pt x="150" y="25"/>
                    </a:lnTo>
                    <a:lnTo>
                      <a:pt x="162" y="20"/>
                    </a:lnTo>
                    <a:lnTo>
                      <a:pt x="174" y="15"/>
                    </a:lnTo>
                    <a:lnTo>
                      <a:pt x="187" y="11"/>
                    </a:lnTo>
                    <a:lnTo>
                      <a:pt x="199" y="8"/>
                    </a:lnTo>
                    <a:lnTo>
                      <a:pt x="211" y="5"/>
                    </a:lnTo>
                    <a:lnTo>
                      <a:pt x="225" y="3"/>
                    </a:lnTo>
                    <a:lnTo>
                      <a:pt x="238" y="1"/>
                    </a:lnTo>
                    <a:lnTo>
                      <a:pt x="252" y="0"/>
                    </a:lnTo>
                    <a:lnTo>
                      <a:pt x="265" y="0"/>
                    </a:lnTo>
                    <a:lnTo>
                      <a:pt x="265" y="0"/>
                    </a:lnTo>
                    <a:lnTo>
                      <a:pt x="279" y="0"/>
                    </a:lnTo>
                    <a:lnTo>
                      <a:pt x="292" y="1"/>
                    </a:lnTo>
                    <a:lnTo>
                      <a:pt x="306" y="3"/>
                    </a:lnTo>
                    <a:lnTo>
                      <a:pt x="318" y="5"/>
                    </a:lnTo>
                    <a:lnTo>
                      <a:pt x="331" y="8"/>
                    </a:lnTo>
                    <a:lnTo>
                      <a:pt x="344" y="11"/>
                    </a:lnTo>
                    <a:lnTo>
                      <a:pt x="356" y="15"/>
                    </a:lnTo>
                    <a:lnTo>
                      <a:pt x="368" y="20"/>
                    </a:lnTo>
                    <a:lnTo>
                      <a:pt x="380" y="25"/>
                    </a:lnTo>
                    <a:lnTo>
                      <a:pt x="391" y="31"/>
                    </a:lnTo>
                    <a:lnTo>
                      <a:pt x="413" y="44"/>
                    </a:lnTo>
                    <a:lnTo>
                      <a:pt x="433" y="60"/>
                    </a:lnTo>
                    <a:lnTo>
                      <a:pt x="451" y="77"/>
                    </a:lnTo>
                    <a:lnTo>
                      <a:pt x="469" y="96"/>
                    </a:lnTo>
                    <a:lnTo>
                      <a:pt x="485" y="115"/>
                    </a:lnTo>
                    <a:lnTo>
                      <a:pt x="497" y="137"/>
                    </a:lnTo>
                    <a:lnTo>
                      <a:pt x="503" y="149"/>
                    </a:lnTo>
                    <a:lnTo>
                      <a:pt x="508" y="161"/>
                    </a:lnTo>
                    <a:lnTo>
                      <a:pt x="514" y="172"/>
                    </a:lnTo>
                    <a:lnTo>
                      <a:pt x="518" y="185"/>
                    </a:lnTo>
                    <a:lnTo>
                      <a:pt x="521" y="197"/>
                    </a:lnTo>
                    <a:lnTo>
                      <a:pt x="524" y="211"/>
                    </a:lnTo>
                    <a:lnTo>
                      <a:pt x="526" y="223"/>
                    </a:lnTo>
                    <a:lnTo>
                      <a:pt x="528" y="237"/>
                    </a:lnTo>
                    <a:lnTo>
                      <a:pt x="529" y="250"/>
                    </a:lnTo>
                    <a:lnTo>
                      <a:pt x="529" y="263"/>
                    </a:lnTo>
                    <a:lnTo>
                      <a:pt x="529" y="263"/>
                    </a:lnTo>
                    <a:lnTo>
                      <a:pt x="529" y="277"/>
                    </a:lnTo>
                    <a:lnTo>
                      <a:pt x="528" y="290"/>
                    </a:lnTo>
                    <a:lnTo>
                      <a:pt x="526" y="304"/>
                    </a:lnTo>
                    <a:lnTo>
                      <a:pt x="524" y="317"/>
                    </a:lnTo>
                    <a:lnTo>
                      <a:pt x="521" y="330"/>
                    </a:lnTo>
                    <a:lnTo>
                      <a:pt x="518" y="342"/>
                    </a:lnTo>
                    <a:lnTo>
                      <a:pt x="514" y="354"/>
                    </a:lnTo>
                    <a:lnTo>
                      <a:pt x="508" y="367"/>
                    </a:lnTo>
                    <a:lnTo>
                      <a:pt x="503" y="378"/>
                    </a:lnTo>
                    <a:lnTo>
                      <a:pt x="497" y="390"/>
                    </a:lnTo>
                    <a:lnTo>
                      <a:pt x="485" y="411"/>
                    </a:lnTo>
                    <a:lnTo>
                      <a:pt x="469" y="432"/>
                    </a:lnTo>
                    <a:lnTo>
                      <a:pt x="451" y="451"/>
                    </a:lnTo>
                    <a:lnTo>
                      <a:pt x="433" y="467"/>
                    </a:lnTo>
                    <a:lnTo>
                      <a:pt x="413" y="483"/>
                    </a:lnTo>
                    <a:lnTo>
                      <a:pt x="391" y="496"/>
                    </a:lnTo>
                    <a:lnTo>
                      <a:pt x="380" y="501"/>
                    </a:lnTo>
                    <a:lnTo>
                      <a:pt x="368" y="508"/>
                    </a:lnTo>
                    <a:lnTo>
                      <a:pt x="356" y="512"/>
                    </a:lnTo>
                    <a:lnTo>
                      <a:pt x="344" y="516"/>
                    </a:lnTo>
                    <a:lnTo>
                      <a:pt x="331" y="520"/>
                    </a:lnTo>
                    <a:lnTo>
                      <a:pt x="318" y="522"/>
                    </a:lnTo>
                    <a:lnTo>
                      <a:pt x="306" y="525"/>
                    </a:lnTo>
                    <a:lnTo>
                      <a:pt x="292" y="526"/>
                    </a:lnTo>
                    <a:lnTo>
                      <a:pt x="279" y="527"/>
                    </a:lnTo>
                    <a:lnTo>
                      <a:pt x="265" y="528"/>
                    </a:lnTo>
                    <a:lnTo>
                      <a:pt x="265" y="528"/>
                    </a:lnTo>
                    <a:close/>
                    <a:moveTo>
                      <a:pt x="265" y="65"/>
                    </a:moveTo>
                    <a:lnTo>
                      <a:pt x="265" y="65"/>
                    </a:lnTo>
                    <a:lnTo>
                      <a:pt x="245" y="66"/>
                    </a:lnTo>
                    <a:lnTo>
                      <a:pt x="225" y="69"/>
                    </a:lnTo>
                    <a:lnTo>
                      <a:pt x="206" y="74"/>
                    </a:lnTo>
                    <a:lnTo>
                      <a:pt x="188" y="81"/>
                    </a:lnTo>
                    <a:lnTo>
                      <a:pt x="171" y="90"/>
                    </a:lnTo>
                    <a:lnTo>
                      <a:pt x="154" y="99"/>
                    </a:lnTo>
                    <a:lnTo>
                      <a:pt x="139" y="110"/>
                    </a:lnTo>
                    <a:lnTo>
                      <a:pt x="124" y="124"/>
                    </a:lnTo>
                    <a:lnTo>
                      <a:pt x="112" y="137"/>
                    </a:lnTo>
                    <a:lnTo>
                      <a:pt x="101" y="153"/>
                    </a:lnTo>
                    <a:lnTo>
                      <a:pt x="90" y="169"/>
                    </a:lnTo>
                    <a:lnTo>
                      <a:pt x="82" y="187"/>
                    </a:lnTo>
                    <a:lnTo>
                      <a:pt x="76" y="204"/>
                    </a:lnTo>
                    <a:lnTo>
                      <a:pt x="71" y="224"/>
                    </a:lnTo>
                    <a:lnTo>
                      <a:pt x="68" y="244"/>
                    </a:lnTo>
                    <a:lnTo>
                      <a:pt x="67" y="263"/>
                    </a:lnTo>
                    <a:lnTo>
                      <a:pt x="67" y="263"/>
                    </a:lnTo>
                    <a:lnTo>
                      <a:pt x="68" y="284"/>
                    </a:lnTo>
                    <a:lnTo>
                      <a:pt x="71" y="304"/>
                    </a:lnTo>
                    <a:lnTo>
                      <a:pt x="76" y="322"/>
                    </a:lnTo>
                    <a:lnTo>
                      <a:pt x="82" y="341"/>
                    </a:lnTo>
                    <a:lnTo>
                      <a:pt x="90" y="358"/>
                    </a:lnTo>
                    <a:lnTo>
                      <a:pt x="101" y="374"/>
                    </a:lnTo>
                    <a:lnTo>
                      <a:pt x="112" y="390"/>
                    </a:lnTo>
                    <a:lnTo>
                      <a:pt x="124" y="404"/>
                    </a:lnTo>
                    <a:lnTo>
                      <a:pt x="139" y="417"/>
                    </a:lnTo>
                    <a:lnTo>
                      <a:pt x="154" y="428"/>
                    </a:lnTo>
                    <a:lnTo>
                      <a:pt x="171" y="438"/>
                    </a:lnTo>
                    <a:lnTo>
                      <a:pt x="188" y="447"/>
                    </a:lnTo>
                    <a:lnTo>
                      <a:pt x="206" y="453"/>
                    </a:lnTo>
                    <a:lnTo>
                      <a:pt x="225" y="458"/>
                    </a:lnTo>
                    <a:lnTo>
                      <a:pt x="245" y="461"/>
                    </a:lnTo>
                    <a:lnTo>
                      <a:pt x="265" y="462"/>
                    </a:lnTo>
                    <a:lnTo>
                      <a:pt x="265" y="462"/>
                    </a:lnTo>
                    <a:lnTo>
                      <a:pt x="285" y="461"/>
                    </a:lnTo>
                    <a:lnTo>
                      <a:pt x="305" y="458"/>
                    </a:lnTo>
                    <a:lnTo>
                      <a:pt x="324" y="453"/>
                    </a:lnTo>
                    <a:lnTo>
                      <a:pt x="342" y="447"/>
                    </a:lnTo>
                    <a:lnTo>
                      <a:pt x="359" y="438"/>
                    </a:lnTo>
                    <a:lnTo>
                      <a:pt x="376" y="428"/>
                    </a:lnTo>
                    <a:lnTo>
                      <a:pt x="391" y="417"/>
                    </a:lnTo>
                    <a:lnTo>
                      <a:pt x="405" y="404"/>
                    </a:lnTo>
                    <a:lnTo>
                      <a:pt x="418" y="390"/>
                    </a:lnTo>
                    <a:lnTo>
                      <a:pt x="430" y="374"/>
                    </a:lnTo>
                    <a:lnTo>
                      <a:pt x="439" y="358"/>
                    </a:lnTo>
                    <a:lnTo>
                      <a:pt x="447" y="341"/>
                    </a:lnTo>
                    <a:lnTo>
                      <a:pt x="455" y="322"/>
                    </a:lnTo>
                    <a:lnTo>
                      <a:pt x="460" y="304"/>
                    </a:lnTo>
                    <a:lnTo>
                      <a:pt x="462" y="284"/>
                    </a:lnTo>
                    <a:lnTo>
                      <a:pt x="463" y="263"/>
                    </a:lnTo>
                    <a:lnTo>
                      <a:pt x="463" y="263"/>
                    </a:lnTo>
                    <a:lnTo>
                      <a:pt x="462" y="244"/>
                    </a:lnTo>
                    <a:lnTo>
                      <a:pt x="460" y="224"/>
                    </a:lnTo>
                    <a:lnTo>
                      <a:pt x="455" y="204"/>
                    </a:lnTo>
                    <a:lnTo>
                      <a:pt x="447" y="187"/>
                    </a:lnTo>
                    <a:lnTo>
                      <a:pt x="439" y="169"/>
                    </a:lnTo>
                    <a:lnTo>
                      <a:pt x="430" y="153"/>
                    </a:lnTo>
                    <a:lnTo>
                      <a:pt x="418" y="137"/>
                    </a:lnTo>
                    <a:lnTo>
                      <a:pt x="405" y="124"/>
                    </a:lnTo>
                    <a:lnTo>
                      <a:pt x="391" y="110"/>
                    </a:lnTo>
                    <a:lnTo>
                      <a:pt x="376" y="99"/>
                    </a:lnTo>
                    <a:lnTo>
                      <a:pt x="359" y="90"/>
                    </a:lnTo>
                    <a:lnTo>
                      <a:pt x="342" y="81"/>
                    </a:lnTo>
                    <a:lnTo>
                      <a:pt x="324" y="74"/>
                    </a:lnTo>
                    <a:lnTo>
                      <a:pt x="305" y="69"/>
                    </a:lnTo>
                    <a:lnTo>
                      <a:pt x="285" y="66"/>
                    </a:lnTo>
                    <a:lnTo>
                      <a:pt x="265" y="65"/>
                    </a:lnTo>
                    <a:lnTo>
                      <a:pt x="265"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287">
                <a:extLst>
                  <a:ext uri="{FF2B5EF4-FFF2-40B4-BE49-F238E27FC236}">
                    <a16:creationId xmlns:a16="http://schemas.microsoft.com/office/drawing/2014/main" id="{7993D480-29F1-5E41-A8E4-126C2D11B5FD}"/>
                  </a:ext>
                </a:extLst>
              </p:cNvPr>
              <p:cNvSpPr>
                <a:spLocks noEditPoints="1"/>
              </p:cNvSpPr>
              <p:nvPr/>
            </p:nvSpPr>
            <p:spPr bwMode="auto">
              <a:xfrm>
                <a:off x="8524875" y="2633663"/>
                <a:ext cx="60325" cy="60325"/>
              </a:xfrm>
              <a:custGeom>
                <a:avLst/>
                <a:gdLst>
                  <a:gd name="T0" fmla="*/ 119 w 265"/>
                  <a:gd name="T1" fmla="*/ 264 h 265"/>
                  <a:gd name="T2" fmla="*/ 80 w 265"/>
                  <a:gd name="T3" fmla="*/ 255 h 265"/>
                  <a:gd name="T4" fmla="*/ 48 w 265"/>
                  <a:gd name="T5" fmla="*/ 235 h 265"/>
                  <a:gd name="T6" fmla="*/ 23 w 265"/>
                  <a:gd name="T7" fmla="*/ 207 h 265"/>
                  <a:gd name="T8" fmla="*/ 6 w 265"/>
                  <a:gd name="T9" fmla="*/ 172 h 265"/>
                  <a:gd name="T10" fmla="*/ 0 w 265"/>
                  <a:gd name="T11" fmla="*/ 132 h 265"/>
                  <a:gd name="T12" fmla="*/ 3 w 265"/>
                  <a:gd name="T13" fmla="*/ 106 h 265"/>
                  <a:gd name="T14" fmla="*/ 15 w 265"/>
                  <a:gd name="T15" fmla="*/ 69 h 265"/>
                  <a:gd name="T16" fmla="*/ 39 w 265"/>
                  <a:gd name="T17" fmla="*/ 39 h 265"/>
                  <a:gd name="T18" fmla="*/ 69 w 265"/>
                  <a:gd name="T19" fmla="*/ 17 h 265"/>
                  <a:gd name="T20" fmla="*/ 105 w 265"/>
                  <a:gd name="T21" fmla="*/ 3 h 265"/>
                  <a:gd name="T22" fmla="*/ 132 w 265"/>
                  <a:gd name="T23" fmla="*/ 0 h 265"/>
                  <a:gd name="T24" fmla="*/ 172 w 265"/>
                  <a:gd name="T25" fmla="*/ 6 h 265"/>
                  <a:gd name="T26" fmla="*/ 206 w 265"/>
                  <a:gd name="T27" fmla="*/ 23 h 265"/>
                  <a:gd name="T28" fmla="*/ 234 w 265"/>
                  <a:gd name="T29" fmla="*/ 49 h 265"/>
                  <a:gd name="T30" fmla="*/ 254 w 265"/>
                  <a:gd name="T31" fmla="*/ 81 h 265"/>
                  <a:gd name="T32" fmla="*/ 264 w 265"/>
                  <a:gd name="T33" fmla="*/ 119 h 265"/>
                  <a:gd name="T34" fmla="*/ 264 w 265"/>
                  <a:gd name="T35" fmla="*/ 146 h 265"/>
                  <a:gd name="T36" fmla="*/ 254 w 265"/>
                  <a:gd name="T37" fmla="*/ 184 h 265"/>
                  <a:gd name="T38" fmla="*/ 234 w 265"/>
                  <a:gd name="T39" fmla="*/ 216 h 265"/>
                  <a:gd name="T40" fmla="*/ 206 w 265"/>
                  <a:gd name="T41" fmla="*/ 242 h 265"/>
                  <a:gd name="T42" fmla="*/ 172 w 265"/>
                  <a:gd name="T43" fmla="*/ 259 h 265"/>
                  <a:gd name="T44" fmla="*/ 132 w 265"/>
                  <a:gd name="T45" fmla="*/ 265 h 265"/>
                  <a:gd name="T46" fmla="*/ 132 w 265"/>
                  <a:gd name="T47" fmla="*/ 66 h 265"/>
                  <a:gd name="T48" fmla="*/ 113 w 265"/>
                  <a:gd name="T49" fmla="*/ 69 h 265"/>
                  <a:gd name="T50" fmla="*/ 95 w 265"/>
                  <a:gd name="T51" fmla="*/ 78 h 265"/>
                  <a:gd name="T52" fmla="*/ 74 w 265"/>
                  <a:gd name="T53" fmla="*/ 101 h 265"/>
                  <a:gd name="T54" fmla="*/ 67 w 265"/>
                  <a:gd name="T55" fmla="*/ 119 h 265"/>
                  <a:gd name="T56" fmla="*/ 66 w 265"/>
                  <a:gd name="T57" fmla="*/ 132 h 265"/>
                  <a:gd name="T58" fmla="*/ 69 w 265"/>
                  <a:gd name="T59" fmla="*/ 152 h 265"/>
                  <a:gd name="T60" fmla="*/ 77 w 265"/>
                  <a:gd name="T61" fmla="*/ 170 h 265"/>
                  <a:gd name="T62" fmla="*/ 100 w 265"/>
                  <a:gd name="T63" fmla="*/ 190 h 265"/>
                  <a:gd name="T64" fmla="*/ 119 w 265"/>
                  <a:gd name="T65" fmla="*/ 198 h 265"/>
                  <a:gd name="T66" fmla="*/ 132 w 265"/>
                  <a:gd name="T67" fmla="*/ 199 h 265"/>
                  <a:gd name="T68" fmla="*/ 152 w 265"/>
                  <a:gd name="T69" fmla="*/ 196 h 265"/>
                  <a:gd name="T70" fmla="*/ 169 w 265"/>
                  <a:gd name="T71" fmla="*/ 187 h 265"/>
                  <a:gd name="T72" fmla="*/ 190 w 265"/>
                  <a:gd name="T73" fmla="*/ 164 h 265"/>
                  <a:gd name="T74" fmla="*/ 196 w 265"/>
                  <a:gd name="T75" fmla="*/ 146 h 265"/>
                  <a:gd name="T76" fmla="*/ 198 w 265"/>
                  <a:gd name="T77" fmla="*/ 132 h 265"/>
                  <a:gd name="T78" fmla="*/ 195 w 265"/>
                  <a:gd name="T79" fmla="*/ 113 h 265"/>
                  <a:gd name="T80" fmla="*/ 187 w 265"/>
                  <a:gd name="T81" fmla="*/ 95 h 265"/>
                  <a:gd name="T82" fmla="*/ 163 w 265"/>
                  <a:gd name="T83" fmla="*/ 74 h 265"/>
                  <a:gd name="T84" fmla="*/ 146 w 265"/>
                  <a:gd name="T85" fmla="*/ 68 h 265"/>
                  <a:gd name="T86" fmla="*/ 132 w 265"/>
                  <a:gd name="T87" fmla="*/ 66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5" h="265">
                    <a:moveTo>
                      <a:pt x="132" y="265"/>
                    </a:moveTo>
                    <a:lnTo>
                      <a:pt x="132" y="265"/>
                    </a:lnTo>
                    <a:lnTo>
                      <a:pt x="119" y="264"/>
                    </a:lnTo>
                    <a:lnTo>
                      <a:pt x="105" y="262"/>
                    </a:lnTo>
                    <a:lnTo>
                      <a:pt x="93" y="259"/>
                    </a:lnTo>
                    <a:lnTo>
                      <a:pt x="80" y="255"/>
                    </a:lnTo>
                    <a:lnTo>
                      <a:pt x="69" y="248"/>
                    </a:lnTo>
                    <a:lnTo>
                      <a:pt x="58" y="242"/>
                    </a:lnTo>
                    <a:lnTo>
                      <a:pt x="48" y="235"/>
                    </a:lnTo>
                    <a:lnTo>
                      <a:pt x="39" y="226"/>
                    </a:lnTo>
                    <a:lnTo>
                      <a:pt x="30" y="216"/>
                    </a:lnTo>
                    <a:lnTo>
                      <a:pt x="23" y="207"/>
                    </a:lnTo>
                    <a:lnTo>
                      <a:pt x="15" y="196"/>
                    </a:lnTo>
                    <a:lnTo>
                      <a:pt x="10" y="184"/>
                    </a:lnTo>
                    <a:lnTo>
                      <a:pt x="6" y="172"/>
                    </a:lnTo>
                    <a:lnTo>
                      <a:pt x="3" y="159"/>
                    </a:lnTo>
                    <a:lnTo>
                      <a:pt x="1" y="146"/>
                    </a:lnTo>
                    <a:lnTo>
                      <a:pt x="0" y="132"/>
                    </a:lnTo>
                    <a:lnTo>
                      <a:pt x="0" y="132"/>
                    </a:lnTo>
                    <a:lnTo>
                      <a:pt x="1" y="119"/>
                    </a:lnTo>
                    <a:lnTo>
                      <a:pt x="3" y="106"/>
                    </a:lnTo>
                    <a:lnTo>
                      <a:pt x="6" y="93"/>
                    </a:lnTo>
                    <a:lnTo>
                      <a:pt x="10" y="81"/>
                    </a:lnTo>
                    <a:lnTo>
                      <a:pt x="15" y="69"/>
                    </a:lnTo>
                    <a:lnTo>
                      <a:pt x="23" y="59"/>
                    </a:lnTo>
                    <a:lnTo>
                      <a:pt x="30" y="49"/>
                    </a:lnTo>
                    <a:lnTo>
                      <a:pt x="39" y="39"/>
                    </a:lnTo>
                    <a:lnTo>
                      <a:pt x="48" y="31"/>
                    </a:lnTo>
                    <a:lnTo>
                      <a:pt x="58" y="23"/>
                    </a:lnTo>
                    <a:lnTo>
                      <a:pt x="69" y="17"/>
                    </a:lnTo>
                    <a:lnTo>
                      <a:pt x="80" y="10"/>
                    </a:lnTo>
                    <a:lnTo>
                      <a:pt x="93" y="6"/>
                    </a:lnTo>
                    <a:lnTo>
                      <a:pt x="105" y="3"/>
                    </a:lnTo>
                    <a:lnTo>
                      <a:pt x="119" y="1"/>
                    </a:lnTo>
                    <a:lnTo>
                      <a:pt x="132" y="0"/>
                    </a:lnTo>
                    <a:lnTo>
                      <a:pt x="132" y="0"/>
                    </a:lnTo>
                    <a:lnTo>
                      <a:pt x="146" y="1"/>
                    </a:lnTo>
                    <a:lnTo>
                      <a:pt x="159" y="3"/>
                    </a:lnTo>
                    <a:lnTo>
                      <a:pt x="172" y="6"/>
                    </a:lnTo>
                    <a:lnTo>
                      <a:pt x="183" y="10"/>
                    </a:lnTo>
                    <a:lnTo>
                      <a:pt x="195" y="17"/>
                    </a:lnTo>
                    <a:lnTo>
                      <a:pt x="206" y="23"/>
                    </a:lnTo>
                    <a:lnTo>
                      <a:pt x="216" y="31"/>
                    </a:lnTo>
                    <a:lnTo>
                      <a:pt x="225" y="39"/>
                    </a:lnTo>
                    <a:lnTo>
                      <a:pt x="234" y="49"/>
                    </a:lnTo>
                    <a:lnTo>
                      <a:pt x="242" y="59"/>
                    </a:lnTo>
                    <a:lnTo>
                      <a:pt x="248" y="69"/>
                    </a:lnTo>
                    <a:lnTo>
                      <a:pt x="254" y="81"/>
                    </a:lnTo>
                    <a:lnTo>
                      <a:pt x="258" y="93"/>
                    </a:lnTo>
                    <a:lnTo>
                      <a:pt x="262" y="106"/>
                    </a:lnTo>
                    <a:lnTo>
                      <a:pt x="264" y="119"/>
                    </a:lnTo>
                    <a:lnTo>
                      <a:pt x="265" y="132"/>
                    </a:lnTo>
                    <a:lnTo>
                      <a:pt x="265" y="132"/>
                    </a:lnTo>
                    <a:lnTo>
                      <a:pt x="264" y="146"/>
                    </a:lnTo>
                    <a:lnTo>
                      <a:pt x="262" y="159"/>
                    </a:lnTo>
                    <a:lnTo>
                      <a:pt x="258" y="172"/>
                    </a:lnTo>
                    <a:lnTo>
                      <a:pt x="254" y="184"/>
                    </a:lnTo>
                    <a:lnTo>
                      <a:pt x="248" y="196"/>
                    </a:lnTo>
                    <a:lnTo>
                      <a:pt x="242" y="207"/>
                    </a:lnTo>
                    <a:lnTo>
                      <a:pt x="234" y="216"/>
                    </a:lnTo>
                    <a:lnTo>
                      <a:pt x="225" y="226"/>
                    </a:lnTo>
                    <a:lnTo>
                      <a:pt x="216" y="235"/>
                    </a:lnTo>
                    <a:lnTo>
                      <a:pt x="206" y="242"/>
                    </a:lnTo>
                    <a:lnTo>
                      <a:pt x="195" y="248"/>
                    </a:lnTo>
                    <a:lnTo>
                      <a:pt x="183" y="255"/>
                    </a:lnTo>
                    <a:lnTo>
                      <a:pt x="172" y="259"/>
                    </a:lnTo>
                    <a:lnTo>
                      <a:pt x="159" y="262"/>
                    </a:lnTo>
                    <a:lnTo>
                      <a:pt x="146" y="264"/>
                    </a:lnTo>
                    <a:lnTo>
                      <a:pt x="132" y="265"/>
                    </a:lnTo>
                    <a:lnTo>
                      <a:pt x="132" y="265"/>
                    </a:lnTo>
                    <a:close/>
                    <a:moveTo>
                      <a:pt x="132" y="66"/>
                    </a:moveTo>
                    <a:lnTo>
                      <a:pt x="132" y="66"/>
                    </a:lnTo>
                    <a:lnTo>
                      <a:pt x="125" y="67"/>
                    </a:lnTo>
                    <a:lnTo>
                      <a:pt x="119" y="68"/>
                    </a:lnTo>
                    <a:lnTo>
                      <a:pt x="113" y="69"/>
                    </a:lnTo>
                    <a:lnTo>
                      <a:pt x="106" y="71"/>
                    </a:lnTo>
                    <a:lnTo>
                      <a:pt x="100" y="74"/>
                    </a:lnTo>
                    <a:lnTo>
                      <a:pt x="95" y="78"/>
                    </a:lnTo>
                    <a:lnTo>
                      <a:pt x="86" y="86"/>
                    </a:lnTo>
                    <a:lnTo>
                      <a:pt x="77" y="95"/>
                    </a:lnTo>
                    <a:lnTo>
                      <a:pt x="74" y="101"/>
                    </a:lnTo>
                    <a:lnTo>
                      <a:pt x="71" y="107"/>
                    </a:lnTo>
                    <a:lnTo>
                      <a:pt x="69" y="113"/>
                    </a:lnTo>
                    <a:lnTo>
                      <a:pt x="67" y="119"/>
                    </a:lnTo>
                    <a:lnTo>
                      <a:pt x="66" y="126"/>
                    </a:lnTo>
                    <a:lnTo>
                      <a:pt x="66" y="132"/>
                    </a:lnTo>
                    <a:lnTo>
                      <a:pt x="66" y="132"/>
                    </a:lnTo>
                    <a:lnTo>
                      <a:pt x="66" y="140"/>
                    </a:lnTo>
                    <a:lnTo>
                      <a:pt x="67" y="146"/>
                    </a:lnTo>
                    <a:lnTo>
                      <a:pt x="69" y="152"/>
                    </a:lnTo>
                    <a:lnTo>
                      <a:pt x="71" y="158"/>
                    </a:lnTo>
                    <a:lnTo>
                      <a:pt x="74" y="164"/>
                    </a:lnTo>
                    <a:lnTo>
                      <a:pt x="77" y="170"/>
                    </a:lnTo>
                    <a:lnTo>
                      <a:pt x="86" y="179"/>
                    </a:lnTo>
                    <a:lnTo>
                      <a:pt x="95" y="187"/>
                    </a:lnTo>
                    <a:lnTo>
                      <a:pt x="100" y="190"/>
                    </a:lnTo>
                    <a:lnTo>
                      <a:pt x="106" y="193"/>
                    </a:lnTo>
                    <a:lnTo>
                      <a:pt x="113" y="196"/>
                    </a:lnTo>
                    <a:lnTo>
                      <a:pt x="119" y="198"/>
                    </a:lnTo>
                    <a:lnTo>
                      <a:pt x="125" y="199"/>
                    </a:lnTo>
                    <a:lnTo>
                      <a:pt x="132" y="199"/>
                    </a:lnTo>
                    <a:lnTo>
                      <a:pt x="132" y="199"/>
                    </a:lnTo>
                    <a:lnTo>
                      <a:pt x="138" y="199"/>
                    </a:lnTo>
                    <a:lnTo>
                      <a:pt x="146" y="198"/>
                    </a:lnTo>
                    <a:lnTo>
                      <a:pt x="152" y="196"/>
                    </a:lnTo>
                    <a:lnTo>
                      <a:pt x="158" y="193"/>
                    </a:lnTo>
                    <a:lnTo>
                      <a:pt x="163" y="190"/>
                    </a:lnTo>
                    <a:lnTo>
                      <a:pt x="169" y="187"/>
                    </a:lnTo>
                    <a:lnTo>
                      <a:pt x="179" y="179"/>
                    </a:lnTo>
                    <a:lnTo>
                      <a:pt x="187" y="170"/>
                    </a:lnTo>
                    <a:lnTo>
                      <a:pt x="190" y="164"/>
                    </a:lnTo>
                    <a:lnTo>
                      <a:pt x="193" y="158"/>
                    </a:lnTo>
                    <a:lnTo>
                      <a:pt x="195" y="152"/>
                    </a:lnTo>
                    <a:lnTo>
                      <a:pt x="196" y="146"/>
                    </a:lnTo>
                    <a:lnTo>
                      <a:pt x="197" y="140"/>
                    </a:lnTo>
                    <a:lnTo>
                      <a:pt x="198" y="132"/>
                    </a:lnTo>
                    <a:lnTo>
                      <a:pt x="198" y="132"/>
                    </a:lnTo>
                    <a:lnTo>
                      <a:pt x="197" y="126"/>
                    </a:lnTo>
                    <a:lnTo>
                      <a:pt x="196" y="119"/>
                    </a:lnTo>
                    <a:lnTo>
                      <a:pt x="195" y="113"/>
                    </a:lnTo>
                    <a:lnTo>
                      <a:pt x="193" y="107"/>
                    </a:lnTo>
                    <a:lnTo>
                      <a:pt x="190" y="101"/>
                    </a:lnTo>
                    <a:lnTo>
                      <a:pt x="187" y="95"/>
                    </a:lnTo>
                    <a:lnTo>
                      <a:pt x="179" y="86"/>
                    </a:lnTo>
                    <a:lnTo>
                      <a:pt x="169" y="78"/>
                    </a:lnTo>
                    <a:lnTo>
                      <a:pt x="163" y="74"/>
                    </a:lnTo>
                    <a:lnTo>
                      <a:pt x="158" y="71"/>
                    </a:lnTo>
                    <a:lnTo>
                      <a:pt x="152" y="69"/>
                    </a:lnTo>
                    <a:lnTo>
                      <a:pt x="146" y="68"/>
                    </a:lnTo>
                    <a:lnTo>
                      <a:pt x="138" y="67"/>
                    </a:lnTo>
                    <a:lnTo>
                      <a:pt x="132" y="66"/>
                    </a:lnTo>
                    <a:lnTo>
                      <a:pt x="132"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288">
                <a:extLst>
                  <a:ext uri="{FF2B5EF4-FFF2-40B4-BE49-F238E27FC236}">
                    <a16:creationId xmlns:a16="http://schemas.microsoft.com/office/drawing/2014/main" id="{4CFA5EAE-45ED-8644-B9BA-4024B07E4B5C}"/>
                  </a:ext>
                </a:extLst>
              </p:cNvPr>
              <p:cNvSpPr>
                <a:spLocks noEditPoints="1"/>
              </p:cNvSpPr>
              <p:nvPr/>
            </p:nvSpPr>
            <p:spPr bwMode="auto">
              <a:xfrm>
                <a:off x="8569325" y="2740025"/>
                <a:ext cx="60325" cy="58738"/>
              </a:xfrm>
              <a:custGeom>
                <a:avLst/>
                <a:gdLst>
                  <a:gd name="T0" fmla="*/ 118 w 264"/>
                  <a:gd name="T1" fmla="*/ 262 h 263"/>
                  <a:gd name="T2" fmla="*/ 81 w 264"/>
                  <a:gd name="T3" fmla="*/ 253 h 263"/>
                  <a:gd name="T4" fmla="*/ 48 w 264"/>
                  <a:gd name="T5" fmla="*/ 233 h 263"/>
                  <a:gd name="T6" fmla="*/ 23 w 264"/>
                  <a:gd name="T7" fmla="*/ 205 h 263"/>
                  <a:gd name="T8" fmla="*/ 6 w 264"/>
                  <a:gd name="T9" fmla="*/ 170 h 263"/>
                  <a:gd name="T10" fmla="*/ 0 w 264"/>
                  <a:gd name="T11" fmla="*/ 131 h 263"/>
                  <a:gd name="T12" fmla="*/ 3 w 264"/>
                  <a:gd name="T13" fmla="*/ 105 h 263"/>
                  <a:gd name="T14" fmla="*/ 16 w 264"/>
                  <a:gd name="T15" fmla="*/ 68 h 263"/>
                  <a:gd name="T16" fmla="*/ 39 w 264"/>
                  <a:gd name="T17" fmla="*/ 38 h 263"/>
                  <a:gd name="T18" fmla="*/ 70 w 264"/>
                  <a:gd name="T19" fmla="*/ 15 h 263"/>
                  <a:gd name="T20" fmla="*/ 106 w 264"/>
                  <a:gd name="T21" fmla="*/ 2 h 263"/>
                  <a:gd name="T22" fmla="*/ 132 w 264"/>
                  <a:gd name="T23" fmla="*/ 0 h 263"/>
                  <a:gd name="T24" fmla="*/ 171 w 264"/>
                  <a:gd name="T25" fmla="*/ 5 h 263"/>
                  <a:gd name="T26" fmla="*/ 206 w 264"/>
                  <a:gd name="T27" fmla="*/ 21 h 263"/>
                  <a:gd name="T28" fmla="*/ 234 w 264"/>
                  <a:gd name="T29" fmla="*/ 47 h 263"/>
                  <a:gd name="T30" fmla="*/ 254 w 264"/>
                  <a:gd name="T31" fmla="*/ 80 h 263"/>
                  <a:gd name="T32" fmla="*/ 264 w 264"/>
                  <a:gd name="T33" fmla="*/ 117 h 263"/>
                  <a:gd name="T34" fmla="*/ 264 w 264"/>
                  <a:gd name="T35" fmla="*/ 144 h 263"/>
                  <a:gd name="T36" fmla="*/ 254 w 264"/>
                  <a:gd name="T37" fmla="*/ 183 h 263"/>
                  <a:gd name="T38" fmla="*/ 234 w 264"/>
                  <a:gd name="T39" fmla="*/ 216 h 263"/>
                  <a:gd name="T40" fmla="*/ 206 w 264"/>
                  <a:gd name="T41" fmla="*/ 241 h 263"/>
                  <a:gd name="T42" fmla="*/ 171 w 264"/>
                  <a:gd name="T43" fmla="*/ 257 h 263"/>
                  <a:gd name="T44" fmla="*/ 132 w 264"/>
                  <a:gd name="T45" fmla="*/ 263 h 263"/>
                  <a:gd name="T46" fmla="*/ 132 w 264"/>
                  <a:gd name="T47" fmla="*/ 65 h 263"/>
                  <a:gd name="T48" fmla="*/ 112 w 264"/>
                  <a:gd name="T49" fmla="*/ 68 h 263"/>
                  <a:gd name="T50" fmla="*/ 96 w 264"/>
                  <a:gd name="T51" fmla="*/ 76 h 263"/>
                  <a:gd name="T52" fmla="*/ 74 w 264"/>
                  <a:gd name="T53" fmla="*/ 100 h 263"/>
                  <a:gd name="T54" fmla="*/ 68 w 264"/>
                  <a:gd name="T55" fmla="*/ 117 h 263"/>
                  <a:gd name="T56" fmla="*/ 67 w 264"/>
                  <a:gd name="T57" fmla="*/ 131 h 263"/>
                  <a:gd name="T58" fmla="*/ 69 w 264"/>
                  <a:gd name="T59" fmla="*/ 151 h 263"/>
                  <a:gd name="T60" fmla="*/ 78 w 264"/>
                  <a:gd name="T61" fmla="*/ 168 h 263"/>
                  <a:gd name="T62" fmla="*/ 101 w 264"/>
                  <a:gd name="T63" fmla="*/ 190 h 263"/>
                  <a:gd name="T64" fmla="*/ 119 w 264"/>
                  <a:gd name="T65" fmla="*/ 196 h 263"/>
                  <a:gd name="T66" fmla="*/ 132 w 264"/>
                  <a:gd name="T67" fmla="*/ 197 h 263"/>
                  <a:gd name="T68" fmla="*/ 152 w 264"/>
                  <a:gd name="T69" fmla="*/ 194 h 263"/>
                  <a:gd name="T70" fmla="*/ 169 w 264"/>
                  <a:gd name="T71" fmla="*/ 186 h 263"/>
                  <a:gd name="T72" fmla="*/ 191 w 264"/>
                  <a:gd name="T73" fmla="*/ 163 h 263"/>
                  <a:gd name="T74" fmla="*/ 197 w 264"/>
                  <a:gd name="T75" fmla="*/ 144 h 263"/>
                  <a:gd name="T76" fmla="*/ 198 w 264"/>
                  <a:gd name="T77" fmla="*/ 131 h 263"/>
                  <a:gd name="T78" fmla="*/ 195 w 264"/>
                  <a:gd name="T79" fmla="*/ 111 h 263"/>
                  <a:gd name="T80" fmla="*/ 187 w 264"/>
                  <a:gd name="T81" fmla="*/ 95 h 263"/>
                  <a:gd name="T82" fmla="*/ 164 w 264"/>
                  <a:gd name="T83" fmla="*/ 73 h 263"/>
                  <a:gd name="T84" fmla="*/ 145 w 264"/>
                  <a:gd name="T85" fmla="*/ 67 h 263"/>
                  <a:gd name="T86" fmla="*/ 132 w 264"/>
                  <a:gd name="T87" fmla="*/ 6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 h="263">
                    <a:moveTo>
                      <a:pt x="132" y="263"/>
                    </a:moveTo>
                    <a:lnTo>
                      <a:pt x="132" y="263"/>
                    </a:lnTo>
                    <a:lnTo>
                      <a:pt x="118" y="262"/>
                    </a:lnTo>
                    <a:lnTo>
                      <a:pt x="106" y="261"/>
                    </a:lnTo>
                    <a:lnTo>
                      <a:pt x="94" y="257"/>
                    </a:lnTo>
                    <a:lnTo>
                      <a:pt x="81" y="253"/>
                    </a:lnTo>
                    <a:lnTo>
                      <a:pt x="70" y="248"/>
                    </a:lnTo>
                    <a:lnTo>
                      <a:pt x="58" y="241"/>
                    </a:lnTo>
                    <a:lnTo>
                      <a:pt x="48" y="233"/>
                    </a:lnTo>
                    <a:lnTo>
                      <a:pt x="39" y="225"/>
                    </a:lnTo>
                    <a:lnTo>
                      <a:pt x="30" y="216"/>
                    </a:lnTo>
                    <a:lnTo>
                      <a:pt x="23" y="205"/>
                    </a:lnTo>
                    <a:lnTo>
                      <a:pt x="16" y="194"/>
                    </a:lnTo>
                    <a:lnTo>
                      <a:pt x="11" y="183"/>
                    </a:lnTo>
                    <a:lnTo>
                      <a:pt x="6" y="170"/>
                    </a:lnTo>
                    <a:lnTo>
                      <a:pt x="3" y="158"/>
                    </a:lnTo>
                    <a:lnTo>
                      <a:pt x="0" y="144"/>
                    </a:lnTo>
                    <a:lnTo>
                      <a:pt x="0" y="131"/>
                    </a:lnTo>
                    <a:lnTo>
                      <a:pt x="0" y="131"/>
                    </a:lnTo>
                    <a:lnTo>
                      <a:pt x="0" y="117"/>
                    </a:lnTo>
                    <a:lnTo>
                      <a:pt x="3" y="105"/>
                    </a:lnTo>
                    <a:lnTo>
                      <a:pt x="6" y="92"/>
                    </a:lnTo>
                    <a:lnTo>
                      <a:pt x="11" y="80"/>
                    </a:lnTo>
                    <a:lnTo>
                      <a:pt x="16" y="68"/>
                    </a:lnTo>
                    <a:lnTo>
                      <a:pt x="23" y="57"/>
                    </a:lnTo>
                    <a:lnTo>
                      <a:pt x="30" y="47"/>
                    </a:lnTo>
                    <a:lnTo>
                      <a:pt x="39" y="38"/>
                    </a:lnTo>
                    <a:lnTo>
                      <a:pt x="48" y="30"/>
                    </a:lnTo>
                    <a:lnTo>
                      <a:pt x="58" y="21"/>
                    </a:lnTo>
                    <a:lnTo>
                      <a:pt x="70" y="15"/>
                    </a:lnTo>
                    <a:lnTo>
                      <a:pt x="81" y="10"/>
                    </a:lnTo>
                    <a:lnTo>
                      <a:pt x="94" y="5"/>
                    </a:lnTo>
                    <a:lnTo>
                      <a:pt x="106" y="2"/>
                    </a:lnTo>
                    <a:lnTo>
                      <a:pt x="118" y="0"/>
                    </a:lnTo>
                    <a:lnTo>
                      <a:pt x="132" y="0"/>
                    </a:lnTo>
                    <a:lnTo>
                      <a:pt x="132" y="0"/>
                    </a:lnTo>
                    <a:lnTo>
                      <a:pt x="146" y="0"/>
                    </a:lnTo>
                    <a:lnTo>
                      <a:pt x="159" y="2"/>
                    </a:lnTo>
                    <a:lnTo>
                      <a:pt x="171" y="5"/>
                    </a:lnTo>
                    <a:lnTo>
                      <a:pt x="184" y="10"/>
                    </a:lnTo>
                    <a:lnTo>
                      <a:pt x="195" y="15"/>
                    </a:lnTo>
                    <a:lnTo>
                      <a:pt x="206" y="21"/>
                    </a:lnTo>
                    <a:lnTo>
                      <a:pt x="217" y="30"/>
                    </a:lnTo>
                    <a:lnTo>
                      <a:pt x="226" y="38"/>
                    </a:lnTo>
                    <a:lnTo>
                      <a:pt x="234" y="47"/>
                    </a:lnTo>
                    <a:lnTo>
                      <a:pt x="242" y="57"/>
                    </a:lnTo>
                    <a:lnTo>
                      <a:pt x="249" y="68"/>
                    </a:lnTo>
                    <a:lnTo>
                      <a:pt x="254" y="80"/>
                    </a:lnTo>
                    <a:lnTo>
                      <a:pt x="259" y="92"/>
                    </a:lnTo>
                    <a:lnTo>
                      <a:pt x="262" y="105"/>
                    </a:lnTo>
                    <a:lnTo>
                      <a:pt x="264" y="117"/>
                    </a:lnTo>
                    <a:lnTo>
                      <a:pt x="264" y="131"/>
                    </a:lnTo>
                    <a:lnTo>
                      <a:pt x="264" y="131"/>
                    </a:lnTo>
                    <a:lnTo>
                      <a:pt x="264" y="144"/>
                    </a:lnTo>
                    <a:lnTo>
                      <a:pt x="262" y="158"/>
                    </a:lnTo>
                    <a:lnTo>
                      <a:pt x="259" y="170"/>
                    </a:lnTo>
                    <a:lnTo>
                      <a:pt x="254" y="183"/>
                    </a:lnTo>
                    <a:lnTo>
                      <a:pt x="249" y="194"/>
                    </a:lnTo>
                    <a:lnTo>
                      <a:pt x="242" y="205"/>
                    </a:lnTo>
                    <a:lnTo>
                      <a:pt x="234" y="216"/>
                    </a:lnTo>
                    <a:lnTo>
                      <a:pt x="226" y="225"/>
                    </a:lnTo>
                    <a:lnTo>
                      <a:pt x="217" y="233"/>
                    </a:lnTo>
                    <a:lnTo>
                      <a:pt x="206" y="241"/>
                    </a:lnTo>
                    <a:lnTo>
                      <a:pt x="195" y="248"/>
                    </a:lnTo>
                    <a:lnTo>
                      <a:pt x="184" y="253"/>
                    </a:lnTo>
                    <a:lnTo>
                      <a:pt x="171" y="257"/>
                    </a:lnTo>
                    <a:lnTo>
                      <a:pt x="159" y="261"/>
                    </a:lnTo>
                    <a:lnTo>
                      <a:pt x="146" y="262"/>
                    </a:lnTo>
                    <a:lnTo>
                      <a:pt x="132" y="263"/>
                    </a:lnTo>
                    <a:lnTo>
                      <a:pt x="132" y="263"/>
                    </a:lnTo>
                    <a:close/>
                    <a:moveTo>
                      <a:pt x="132" y="65"/>
                    </a:moveTo>
                    <a:lnTo>
                      <a:pt x="132" y="65"/>
                    </a:lnTo>
                    <a:lnTo>
                      <a:pt x="126" y="66"/>
                    </a:lnTo>
                    <a:lnTo>
                      <a:pt x="119" y="67"/>
                    </a:lnTo>
                    <a:lnTo>
                      <a:pt x="112" y="68"/>
                    </a:lnTo>
                    <a:lnTo>
                      <a:pt x="107" y="70"/>
                    </a:lnTo>
                    <a:lnTo>
                      <a:pt x="101" y="73"/>
                    </a:lnTo>
                    <a:lnTo>
                      <a:pt x="96" y="76"/>
                    </a:lnTo>
                    <a:lnTo>
                      <a:pt x="85" y="84"/>
                    </a:lnTo>
                    <a:lnTo>
                      <a:pt x="78" y="95"/>
                    </a:lnTo>
                    <a:lnTo>
                      <a:pt x="74" y="100"/>
                    </a:lnTo>
                    <a:lnTo>
                      <a:pt x="72" y="106"/>
                    </a:lnTo>
                    <a:lnTo>
                      <a:pt x="69" y="111"/>
                    </a:lnTo>
                    <a:lnTo>
                      <a:pt x="68" y="117"/>
                    </a:lnTo>
                    <a:lnTo>
                      <a:pt x="67" y="125"/>
                    </a:lnTo>
                    <a:lnTo>
                      <a:pt x="67" y="131"/>
                    </a:lnTo>
                    <a:lnTo>
                      <a:pt x="67" y="131"/>
                    </a:lnTo>
                    <a:lnTo>
                      <a:pt x="67" y="138"/>
                    </a:lnTo>
                    <a:lnTo>
                      <a:pt x="68" y="144"/>
                    </a:lnTo>
                    <a:lnTo>
                      <a:pt x="69" y="151"/>
                    </a:lnTo>
                    <a:lnTo>
                      <a:pt x="72" y="157"/>
                    </a:lnTo>
                    <a:lnTo>
                      <a:pt x="74" y="163"/>
                    </a:lnTo>
                    <a:lnTo>
                      <a:pt x="78" y="168"/>
                    </a:lnTo>
                    <a:lnTo>
                      <a:pt x="85" y="179"/>
                    </a:lnTo>
                    <a:lnTo>
                      <a:pt x="96" y="186"/>
                    </a:lnTo>
                    <a:lnTo>
                      <a:pt x="101" y="190"/>
                    </a:lnTo>
                    <a:lnTo>
                      <a:pt x="107" y="192"/>
                    </a:lnTo>
                    <a:lnTo>
                      <a:pt x="112" y="194"/>
                    </a:lnTo>
                    <a:lnTo>
                      <a:pt x="119" y="196"/>
                    </a:lnTo>
                    <a:lnTo>
                      <a:pt x="126" y="197"/>
                    </a:lnTo>
                    <a:lnTo>
                      <a:pt x="132" y="197"/>
                    </a:lnTo>
                    <a:lnTo>
                      <a:pt x="132" y="197"/>
                    </a:lnTo>
                    <a:lnTo>
                      <a:pt x="139" y="197"/>
                    </a:lnTo>
                    <a:lnTo>
                      <a:pt x="145" y="196"/>
                    </a:lnTo>
                    <a:lnTo>
                      <a:pt x="152" y="194"/>
                    </a:lnTo>
                    <a:lnTo>
                      <a:pt x="158" y="192"/>
                    </a:lnTo>
                    <a:lnTo>
                      <a:pt x="164" y="190"/>
                    </a:lnTo>
                    <a:lnTo>
                      <a:pt x="169" y="186"/>
                    </a:lnTo>
                    <a:lnTo>
                      <a:pt x="179" y="179"/>
                    </a:lnTo>
                    <a:lnTo>
                      <a:pt x="187" y="168"/>
                    </a:lnTo>
                    <a:lnTo>
                      <a:pt x="191" y="163"/>
                    </a:lnTo>
                    <a:lnTo>
                      <a:pt x="193" y="157"/>
                    </a:lnTo>
                    <a:lnTo>
                      <a:pt x="195" y="151"/>
                    </a:lnTo>
                    <a:lnTo>
                      <a:pt x="197" y="144"/>
                    </a:lnTo>
                    <a:lnTo>
                      <a:pt x="198" y="138"/>
                    </a:lnTo>
                    <a:lnTo>
                      <a:pt x="198" y="131"/>
                    </a:lnTo>
                    <a:lnTo>
                      <a:pt x="198" y="131"/>
                    </a:lnTo>
                    <a:lnTo>
                      <a:pt x="198" y="125"/>
                    </a:lnTo>
                    <a:lnTo>
                      <a:pt x="197" y="117"/>
                    </a:lnTo>
                    <a:lnTo>
                      <a:pt x="195" y="111"/>
                    </a:lnTo>
                    <a:lnTo>
                      <a:pt x="193" y="106"/>
                    </a:lnTo>
                    <a:lnTo>
                      <a:pt x="191" y="100"/>
                    </a:lnTo>
                    <a:lnTo>
                      <a:pt x="187" y="95"/>
                    </a:lnTo>
                    <a:lnTo>
                      <a:pt x="179" y="84"/>
                    </a:lnTo>
                    <a:lnTo>
                      <a:pt x="169" y="76"/>
                    </a:lnTo>
                    <a:lnTo>
                      <a:pt x="164" y="73"/>
                    </a:lnTo>
                    <a:lnTo>
                      <a:pt x="158" y="70"/>
                    </a:lnTo>
                    <a:lnTo>
                      <a:pt x="152" y="68"/>
                    </a:lnTo>
                    <a:lnTo>
                      <a:pt x="145" y="67"/>
                    </a:lnTo>
                    <a:lnTo>
                      <a:pt x="139" y="66"/>
                    </a:lnTo>
                    <a:lnTo>
                      <a:pt x="132" y="65"/>
                    </a:lnTo>
                    <a:lnTo>
                      <a:pt x="132"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289">
                <a:extLst>
                  <a:ext uri="{FF2B5EF4-FFF2-40B4-BE49-F238E27FC236}">
                    <a16:creationId xmlns:a16="http://schemas.microsoft.com/office/drawing/2014/main" id="{1B09EB11-2363-0C4E-BA7D-FBAC887D6FB3}"/>
                  </a:ext>
                </a:extLst>
              </p:cNvPr>
              <p:cNvSpPr>
                <a:spLocks noEditPoints="1"/>
              </p:cNvSpPr>
              <p:nvPr/>
            </p:nvSpPr>
            <p:spPr bwMode="auto">
              <a:xfrm>
                <a:off x="8464550" y="2740025"/>
                <a:ext cx="60325" cy="58738"/>
              </a:xfrm>
              <a:custGeom>
                <a:avLst/>
                <a:gdLst>
                  <a:gd name="T0" fmla="*/ 119 w 265"/>
                  <a:gd name="T1" fmla="*/ 262 h 263"/>
                  <a:gd name="T2" fmla="*/ 82 w 265"/>
                  <a:gd name="T3" fmla="*/ 253 h 263"/>
                  <a:gd name="T4" fmla="*/ 48 w 265"/>
                  <a:gd name="T5" fmla="*/ 233 h 263"/>
                  <a:gd name="T6" fmla="*/ 23 w 265"/>
                  <a:gd name="T7" fmla="*/ 205 h 263"/>
                  <a:gd name="T8" fmla="*/ 6 w 265"/>
                  <a:gd name="T9" fmla="*/ 170 h 263"/>
                  <a:gd name="T10" fmla="*/ 0 w 265"/>
                  <a:gd name="T11" fmla="*/ 131 h 263"/>
                  <a:gd name="T12" fmla="*/ 3 w 265"/>
                  <a:gd name="T13" fmla="*/ 105 h 263"/>
                  <a:gd name="T14" fmla="*/ 16 w 265"/>
                  <a:gd name="T15" fmla="*/ 68 h 263"/>
                  <a:gd name="T16" fmla="*/ 39 w 265"/>
                  <a:gd name="T17" fmla="*/ 38 h 263"/>
                  <a:gd name="T18" fmla="*/ 69 w 265"/>
                  <a:gd name="T19" fmla="*/ 15 h 263"/>
                  <a:gd name="T20" fmla="*/ 106 w 265"/>
                  <a:gd name="T21" fmla="*/ 2 h 263"/>
                  <a:gd name="T22" fmla="*/ 132 w 265"/>
                  <a:gd name="T23" fmla="*/ 0 h 263"/>
                  <a:gd name="T24" fmla="*/ 172 w 265"/>
                  <a:gd name="T25" fmla="*/ 5 h 263"/>
                  <a:gd name="T26" fmla="*/ 207 w 265"/>
                  <a:gd name="T27" fmla="*/ 21 h 263"/>
                  <a:gd name="T28" fmla="*/ 235 w 265"/>
                  <a:gd name="T29" fmla="*/ 47 h 263"/>
                  <a:gd name="T30" fmla="*/ 254 w 265"/>
                  <a:gd name="T31" fmla="*/ 80 h 263"/>
                  <a:gd name="T32" fmla="*/ 264 w 265"/>
                  <a:gd name="T33" fmla="*/ 117 h 263"/>
                  <a:gd name="T34" fmla="*/ 264 w 265"/>
                  <a:gd name="T35" fmla="*/ 144 h 263"/>
                  <a:gd name="T36" fmla="*/ 254 w 265"/>
                  <a:gd name="T37" fmla="*/ 183 h 263"/>
                  <a:gd name="T38" fmla="*/ 235 w 265"/>
                  <a:gd name="T39" fmla="*/ 216 h 263"/>
                  <a:gd name="T40" fmla="*/ 207 w 265"/>
                  <a:gd name="T41" fmla="*/ 241 h 263"/>
                  <a:gd name="T42" fmla="*/ 172 w 265"/>
                  <a:gd name="T43" fmla="*/ 257 h 263"/>
                  <a:gd name="T44" fmla="*/ 132 w 265"/>
                  <a:gd name="T45" fmla="*/ 263 h 263"/>
                  <a:gd name="T46" fmla="*/ 132 w 265"/>
                  <a:gd name="T47" fmla="*/ 65 h 263"/>
                  <a:gd name="T48" fmla="*/ 113 w 265"/>
                  <a:gd name="T49" fmla="*/ 68 h 263"/>
                  <a:gd name="T50" fmla="*/ 96 w 265"/>
                  <a:gd name="T51" fmla="*/ 76 h 263"/>
                  <a:gd name="T52" fmla="*/ 74 w 265"/>
                  <a:gd name="T53" fmla="*/ 100 h 263"/>
                  <a:gd name="T54" fmla="*/ 68 w 265"/>
                  <a:gd name="T55" fmla="*/ 117 h 263"/>
                  <a:gd name="T56" fmla="*/ 66 w 265"/>
                  <a:gd name="T57" fmla="*/ 131 h 263"/>
                  <a:gd name="T58" fmla="*/ 69 w 265"/>
                  <a:gd name="T59" fmla="*/ 151 h 263"/>
                  <a:gd name="T60" fmla="*/ 77 w 265"/>
                  <a:gd name="T61" fmla="*/ 168 h 263"/>
                  <a:gd name="T62" fmla="*/ 101 w 265"/>
                  <a:gd name="T63" fmla="*/ 190 h 263"/>
                  <a:gd name="T64" fmla="*/ 119 w 265"/>
                  <a:gd name="T65" fmla="*/ 196 h 263"/>
                  <a:gd name="T66" fmla="*/ 132 w 265"/>
                  <a:gd name="T67" fmla="*/ 197 h 263"/>
                  <a:gd name="T68" fmla="*/ 152 w 265"/>
                  <a:gd name="T69" fmla="*/ 194 h 263"/>
                  <a:gd name="T70" fmla="*/ 170 w 265"/>
                  <a:gd name="T71" fmla="*/ 186 h 263"/>
                  <a:gd name="T72" fmla="*/ 190 w 265"/>
                  <a:gd name="T73" fmla="*/ 163 h 263"/>
                  <a:gd name="T74" fmla="*/ 197 w 265"/>
                  <a:gd name="T75" fmla="*/ 144 h 263"/>
                  <a:gd name="T76" fmla="*/ 199 w 265"/>
                  <a:gd name="T77" fmla="*/ 131 h 263"/>
                  <a:gd name="T78" fmla="*/ 195 w 265"/>
                  <a:gd name="T79" fmla="*/ 111 h 263"/>
                  <a:gd name="T80" fmla="*/ 187 w 265"/>
                  <a:gd name="T81" fmla="*/ 95 h 263"/>
                  <a:gd name="T82" fmla="*/ 164 w 265"/>
                  <a:gd name="T83" fmla="*/ 73 h 263"/>
                  <a:gd name="T84" fmla="*/ 146 w 265"/>
                  <a:gd name="T85" fmla="*/ 67 h 263"/>
                  <a:gd name="T86" fmla="*/ 132 w 265"/>
                  <a:gd name="T87" fmla="*/ 6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5" h="263">
                    <a:moveTo>
                      <a:pt x="132" y="263"/>
                    </a:moveTo>
                    <a:lnTo>
                      <a:pt x="132" y="263"/>
                    </a:lnTo>
                    <a:lnTo>
                      <a:pt x="119" y="262"/>
                    </a:lnTo>
                    <a:lnTo>
                      <a:pt x="106" y="261"/>
                    </a:lnTo>
                    <a:lnTo>
                      <a:pt x="93" y="257"/>
                    </a:lnTo>
                    <a:lnTo>
                      <a:pt x="82" y="253"/>
                    </a:lnTo>
                    <a:lnTo>
                      <a:pt x="69" y="248"/>
                    </a:lnTo>
                    <a:lnTo>
                      <a:pt x="59" y="241"/>
                    </a:lnTo>
                    <a:lnTo>
                      <a:pt x="48" y="233"/>
                    </a:lnTo>
                    <a:lnTo>
                      <a:pt x="39" y="225"/>
                    </a:lnTo>
                    <a:lnTo>
                      <a:pt x="31" y="216"/>
                    </a:lnTo>
                    <a:lnTo>
                      <a:pt x="23" y="205"/>
                    </a:lnTo>
                    <a:lnTo>
                      <a:pt x="16" y="194"/>
                    </a:lnTo>
                    <a:lnTo>
                      <a:pt x="11" y="183"/>
                    </a:lnTo>
                    <a:lnTo>
                      <a:pt x="6" y="170"/>
                    </a:lnTo>
                    <a:lnTo>
                      <a:pt x="3" y="158"/>
                    </a:lnTo>
                    <a:lnTo>
                      <a:pt x="1" y="144"/>
                    </a:lnTo>
                    <a:lnTo>
                      <a:pt x="0" y="131"/>
                    </a:lnTo>
                    <a:lnTo>
                      <a:pt x="0" y="131"/>
                    </a:lnTo>
                    <a:lnTo>
                      <a:pt x="1" y="117"/>
                    </a:lnTo>
                    <a:lnTo>
                      <a:pt x="3" y="105"/>
                    </a:lnTo>
                    <a:lnTo>
                      <a:pt x="6" y="92"/>
                    </a:lnTo>
                    <a:lnTo>
                      <a:pt x="11" y="80"/>
                    </a:lnTo>
                    <a:lnTo>
                      <a:pt x="16" y="68"/>
                    </a:lnTo>
                    <a:lnTo>
                      <a:pt x="23" y="57"/>
                    </a:lnTo>
                    <a:lnTo>
                      <a:pt x="31" y="47"/>
                    </a:lnTo>
                    <a:lnTo>
                      <a:pt x="39" y="38"/>
                    </a:lnTo>
                    <a:lnTo>
                      <a:pt x="48" y="30"/>
                    </a:lnTo>
                    <a:lnTo>
                      <a:pt x="59" y="21"/>
                    </a:lnTo>
                    <a:lnTo>
                      <a:pt x="69" y="15"/>
                    </a:lnTo>
                    <a:lnTo>
                      <a:pt x="82" y="10"/>
                    </a:lnTo>
                    <a:lnTo>
                      <a:pt x="93" y="5"/>
                    </a:lnTo>
                    <a:lnTo>
                      <a:pt x="106" y="2"/>
                    </a:lnTo>
                    <a:lnTo>
                      <a:pt x="119" y="0"/>
                    </a:lnTo>
                    <a:lnTo>
                      <a:pt x="132" y="0"/>
                    </a:lnTo>
                    <a:lnTo>
                      <a:pt x="132" y="0"/>
                    </a:lnTo>
                    <a:lnTo>
                      <a:pt x="146" y="0"/>
                    </a:lnTo>
                    <a:lnTo>
                      <a:pt x="159" y="2"/>
                    </a:lnTo>
                    <a:lnTo>
                      <a:pt x="172" y="5"/>
                    </a:lnTo>
                    <a:lnTo>
                      <a:pt x="184" y="10"/>
                    </a:lnTo>
                    <a:lnTo>
                      <a:pt x="195" y="15"/>
                    </a:lnTo>
                    <a:lnTo>
                      <a:pt x="207" y="21"/>
                    </a:lnTo>
                    <a:lnTo>
                      <a:pt x="216" y="30"/>
                    </a:lnTo>
                    <a:lnTo>
                      <a:pt x="226" y="38"/>
                    </a:lnTo>
                    <a:lnTo>
                      <a:pt x="235" y="47"/>
                    </a:lnTo>
                    <a:lnTo>
                      <a:pt x="242" y="57"/>
                    </a:lnTo>
                    <a:lnTo>
                      <a:pt x="249" y="68"/>
                    </a:lnTo>
                    <a:lnTo>
                      <a:pt x="254" y="80"/>
                    </a:lnTo>
                    <a:lnTo>
                      <a:pt x="259" y="92"/>
                    </a:lnTo>
                    <a:lnTo>
                      <a:pt x="262" y="105"/>
                    </a:lnTo>
                    <a:lnTo>
                      <a:pt x="264" y="117"/>
                    </a:lnTo>
                    <a:lnTo>
                      <a:pt x="265" y="131"/>
                    </a:lnTo>
                    <a:lnTo>
                      <a:pt x="265" y="131"/>
                    </a:lnTo>
                    <a:lnTo>
                      <a:pt x="264" y="144"/>
                    </a:lnTo>
                    <a:lnTo>
                      <a:pt x="262" y="158"/>
                    </a:lnTo>
                    <a:lnTo>
                      <a:pt x="259" y="170"/>
                    </a:lnTo>
                    <a:lnTo>
                      <a:pt x="254" y="183"/>
                    </a:lnTo>
                    <a:lnTo>
                      <a:pt x="249" y="194"/>
                    </a:lnTo>
                    <a:lnTo>
                      <a:pt x="242" y="205"/>
                    </a:lnTo>
                    <a:lnTo>
                      <a:pt x="235" y="216"/>
                    </a:lnTo>
                    <a:lnTo>
                      <a:pt x="226" y="225"/>
                    </a:lnTo>
                    <a:lnTo>
                      <a:pt x="216" y="233"/>
                    </a:lnTo>
                    <a:lnTo>
                      <a:pt x="207" y="241"/>
                    </a:lnTo>
                    <a:lnTo>
                      <a:pt x="195" y="248"/>
                    </a:lnTo>
                    <a:lnTo>
                      <a:pt x="184" y="253"/>
                    </a:lnTo>
                    <a:lnTo>
                      <a:pt x="172" y="257"/>
                    </a:lnTo>
                    <a:lnTo>
                      <a:pt x="159" y="261"/>
                    </a:lnTo>
                    <a:lnTo>
                      <a:pt x="146" y="262"/>
                    </a:lnTo>
                    <a:lnTo>
                      <a:pt x="132" y="263"/>
                    </a:lnTo>
                    <a:lnTo>
                      <a:pt x="132" y="263"/>
                    </a:lnTo>
                    <a:close/>
                    <a:moveTo>
                      <a:pt x="132" y="65"/>
                    </a:moveTo>
                    <a:lnTo>
                      <a:pt x="132" y="65"/>
                    </a:lnTo>
                    <a:lnTo>
                      <a:pt x="126" y="66"/>
                    </a:lnTo>
                    <a:lnTo>
                      <a:pt x="119" y="67"/>
                    </a:lnTo>
                    <a:lnTo>
                      <a:pt x="113" y="68"/>
                    </a:lnTo>
                    <a:lnTo>
                      <a:pt x="106" y="70"/>
                    </a:lnTo>
                    <a:lnTo>
                      <a:pt x="101" y="73"/>
                    </a:lnTo>
                    <a:lnTo>
                      <a:pt x="96" y="76"/>
                    </a:lnTo>
                    <a:lnTo>
                      <a:pt x="86" y="84"/>
                    </a:lnTo>
                    <a:lnTo>
                      <a:pt x="77" y="95"/>
                    </a:lnTo>
                    <a:lnTo>
                      <a:pt x="74" y="100"/>
                    </a:lnTo>
                    <a:lnTo>
                      <a:pt x="71" y="106"/>
                    </a:lnTo>
                    <a:lnTo>
                      <a:pt x="69" y="111"/>
                    </a:lnTo>
                    <a:lnTo>
                      <a:pt x="68" y="117"/>
                    </a:lnTo>
                    <a:lnTo>
                      <a:pt x="67" y="125"/>
                    </a:lnTo>
                    <a:lnTo>
                      <a:pt x="66" y="131"/>
                    </a:lnTo>
                    <a:lnTo>
                      <a:pt x="66" y="131"/>
                    </a:lnTo>
                    <a:lnTo>
                      <a:pt x="67" y="138"/>
                    </a:lnTo>
                    <a:lnTo>
                      <a:pt x="68" y="144"/>
                    </a:lnTo>
                    <a:lnTo>
                      <a:pt x="69" y="151"/>
                    </a:lnTo>
                    <a:lnTo>
                      <a:pt x="71" y="157"/>
                    </a:lnTo>
                    <a:lnTo>
                      <a:pt x="74" y="163"/>
                    </a:lnTo>
                    <a:lnTo>
                      <a:pt x="77" y="168"/>
                    </a:lnTo>
                    <a:lnTo>
                      <a:pt x="86" y="179"/>
                    </a:lnTo>
                    <a:lnTo>
                      <a:pt x="96" y="186"/>
                    </a:lnTo>
                    <a:lnTo>
                      <a:pt x="101" y="190"/>
                    </a:lnTo>
                    <a:lnTo>
                      <a:pt x="106" y="192"/>
                    </a:lnTo>
                    <a:lnTo>
                      <a:pt x="113" y="194"/>
                    </a:lnTo>
                    <a:lnTo>
                      <a:pt x="119" y="196"/>
                    </a:lnTo>
                    <a:lnTo>
                      <a:pt x="126" y="197"/>
                    </a:lnTo>
                    <a:lnTo>
                      <a:pt x="132" y="197"/>
                    </a:lnTo>
                    <a:lnTo>
                      <a:pt x="132" y="197"/>
                    </a:lnTo>
                    <a:lnTo>
                      <a:pt x="140" y="197"/>
                    </a:lnTo>
                    <a:lnTo>
                      <a:pt x="146" y="196"/>
                    </a:lnTo>
                    <a:lnTo>
                      <a:pt x="152" y="194"/>
                    </a:lnTo>
                    <a:lnTo>
                      <a:pt x="158" y="192"/>
                    </a:lnTo>
                    <a:lnTo>
                      <a:pt x="164" y="190"/>
                    </a:lnTo>
                    <a:lnTo>
                      <a:pt x="170" y="186"/>
                    </a:lnTo>
                    <a:lnTo>
                      <a:pt x="179" y="179"/>
                    </a:lnTo>
                    <a:lnTo>
                      <a:pt x="187" y="168"/>
                    </a:lnTo>
                    <a:lnTo>
                      <a:pt x="190" y="163"/>
                    </a:lnTo>
                    <a:lnTo>
                      <a:pt x="193" y="157"/>
                    </a:lnTo>
                    <a:lnTo>
                      <a:pt x="195" y="151"/>
                    </a:lnTo>
                    <a:lnTo>
                      <a:pt x="197" y="144"/>
                    </a:lnTo>
                    <a:lnTo>
                      <a:pt x="199" y="138"/>
                    </a:lnTo>
                    <a:lnTo>
                      <a:pt x="199" y="131"/>
                    </a:lnTo>
                    <a:lnTo>
                      <a:pt x="199" y="131"/>
                    </a:lnTo>
                    <a:lnTo>
                      <a:pt x="199" y="125"/>
                    </a:lnTo>
                    <a:lnTo>
                      <a:pt x="197" y="117"/>
                    </a:lnTo>
                    <a:lnTo>
                      <a:pt x="195" y="111"/>
                    </a:lnTo>
                    <a:lnTo>
                      <a:pt x="193" y="106"/>
                    </a:lnTo>
                    <a:lnTo>
                      <a:pt x="190" y="100"/>
                    </a:lnTo>
                    <a:lnTo>
                      <a:pt x="187" y="95"/>
                    </a:lnTo>
                    <a:lnTo>
                      <a:pt x="179" y="84"/>
                    </a:lnTo>
                    <a:lnTo>
                      <a:pt x="170" y="76"/>
                    </a:lnTo>
                    <a:lnTo>
                      <a:pt x="164" y="73"/>
                    </a:lnTo>
                    <a:lnTo>
                      <a:pt x="158" y="70"/>
                    </a:lnTo>
                    <a:lnTo>
                      <a:pt x="152" y="68"/>
                    </a:lnTo>
                    <a:lnTo>
                      <a:pt x="146" y="67"/>
                    </a:lnTo>
                    <a:lnTo>
                      <a:pt x="140" y="66"/>
                    </a:lnTo>
                    <a:lnTo>
                      <a:pt x="132" y="65"/>
                    </a:lnTo>
                    <a:lnTo>
                      <a:pt x="132"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290">
                <a:extLst>
                  <a:ext uri="{FF2B5EF4-FFF2-40B4-BE49-F238E27FC236}">
                    <a16:creationId xmlns:a16="http://schemas.microsoft.com/office/drawing/2014/main" id="{016DC991-1AA4-1F4B-B872-F068ACBFBFCF}"/>
                  </a:ext>
                </a:extLst>
              </p:cNvPr>
              <p:cNvSpPr>
                <a:spLocks/>
              </p:cNvSpPr>
              <p:nvPr/>
            </p:nvSpPr>
            <p:spPr bwMode="auto">
              <a:xfrm>
                <a:off x="8555038" y="2605088"/>
                <a:ext cx="193675" cy="119063"/>
              </a:xfrm>
              <a:custGeom>
                <a:avLst/>
                <a:gdLst>
                  <a:gd name="T0" fmla="*/ 0 w 859"/>
                  <a:gd name="T1" fmla="*/ 528 h 528"/>
                  <a:gd name="T2" fmla="*/ 595 w 859"/>
                  <a:gd name="T3" fmla="*/ 462 h 528"/>
                  <a:gd name="T4" fmla="*/ 615 w 859"/>
                  <a:gd name="T5" fmla="*/ 461 h 528"/>
                  <a:gd name="T6" fmla="*/ 654 w 859"/>
                  <a:gd name="T7" fmla="*/ 453 h 528"/>
                  <a:gd name="T8" fmla="*/ 689 w 859"/>
                  <a:gd name="T9" fmla="*/ 438 h 528"/>
                  <a:gd name="T10" fmla="*/ 722 w 859"/>
                  <a:gd name="T11" fmla="*/ 417 h 528"/>
                  <a:gd name="T12" fmla="*/ 748 w 859"/>
                  <a:gd name="T13" fmla="*/ 390 h 528"/>
                  <a:gd name="T14" fmla="*/ 769 w 859"/>
                  <a:gd name="T15" fmla="*/ 358 h 528"/>
                  <a:gd name="T16" fmla="*/ 785 w 859"/>
                  <a:gd name="T17" fmla="*/ 322 h 528"/>
                  <a:gd name="T18" fmla="*/ 792 w 859"/>
                  <a:gd name="T19" fmla="*/ 284 h 528"/>
                  <a:gd name="T20" fmla="*/ 793 w 859"/>
                  <a:gd name="T21" fmla="*/ 263 h 528"/>
                  <a:gd name="T22" fmla="*/ 790 w 859"/>
                  <a:gd name="T23" fmla="*/ 224 h 528"/>
                  <a:gd name="T24" fmla="*/ 777 w 859"/>
                  <a:gd name="T25" fmla="*/ 187 h 528"/>
                  <a:gd name="T26" fmla="*/ 760 w 859"/>
                  <a:gd name="T27" fmla="*/ 153 h 528"/>
                  <a:gd name="T28" fmla="*/ 735 w 859"/>
                  <a:gd name="T29" fmla="*/ 124 h 528"/>
                  <a:gd name="T30" fmla="*/ 706 w 859"/>
                  <a:gd name="T31" fmla="*/ 99 h 528"/>
                  <a:gd name="T32" fmla="*/ 672 w 859"/>
                  <a:gd name="T33" fmla="*/ 81 h 528"/>
                  <a:gd name="T34" fmla="*/ 635 w 859"/>
                  <a:gd name="T35" fmla="*/ 69 h 528"/>
                  <a:gd name="T36" fmla="*/ 595 w 859"/>
                  <a:gd name="T37" fmla="*/ 65 h 528"/>
                  <a:gd name="T38" fmla="*/ 0 w 859"/>
                  <a:gd name="T39" fmla="*/ 0 h 528"/>
                  <a:gd name="T40" fmla="*/ 595 w 859"/>
                  <a:gd name="T41" fmla="*/ 0 h 528"/>
                  <a:gd name="T42" fmla="*/ 622 w 859"/>
                  <a:gd name="T43" fmla="*/ 1 h 528"/>
                  <a:gd name="T44" fmla="*/ 648 w 859"/>
                  <a:gd name="T45" fmla="*/ 5 h 528"/>
                  <a:gd name="T46" fmla="*/ 674 w 859"/>
                  <a:gd name="T47" fmla="*/ 11 h 528"/>
                  <a:gd name="T48" fmla="*/ 698 w 859"/>
                  <a:gd name="T49" fmla="*/ 20 h 528"/>
                  <a:gd name="T50" fmla="*/ 722 w 859"/>
                  <a:gd name="T51" fmla="*/ 31 h 528"/>
                  <a:gd name="T52" fmla="*/ 763 w 859"/>
                  <a:gd name="T53" fmla="*/ 60 h 528"/>
                  <a:gd name="T54" fmla="*/ 799 w 859"/>
                  <a:gd name="T55" fmla="*/ 96 h 528"/>
                  <a:gd name="T56" fmla="*/ 827 w 859"/>
                  <a:gd name="T57" fmla="*/ 137 h 528"/>
                  <a:gd name="T58" fmla="*/ 838 w 859"/>
                  <a:gd name="T59" fmla="*/ 161 h 528"/>
                  <a:gd name="T60" fmla="*/ 848 w 859"/>
                  <a:gd name="T61" fmla="*/ 185 h 528"/>
                  <a:gd name="T62" fmla="*/ 854 w 859"/>
                  <a:gd name="T63" fmla="*/ 211 h 528"/>
                  <a:gd name="T64" fmla="*/ 858 w 859"/>
                  <a:gd name="T65" fmla="*/ 237 h 528"/>
                  <a:gd name="T66" fmla="*/ 859 w 859"/>
                  <a:gd name="T67" fmla="*/ 263 h 528"/>
                  <a:gd name="T68" fmla="*/ 859 w 859"/>
                  <a:gd name="T69" fmla="*/ 277 h 528"/>
                  <a:gd name="T70" fmla="*/ 856 w 859"/>
                  <a:gd name="T71" fmla="*/ 304 h 528"/>
                  <a:gd name="T72" fmla="*/ 851 w 859"/>
                  <a:gd name="T73" fmla="*/ 330 h 528"/>
                  <a:gd name="T74" fmla="*/ 844 w 859"/>
                  <a:gd name="T75" fmla="*/ 354 h 528"/>
                  <a:gd name="T76" fmla="*/ 833 w 859"/>
                  <a:gd name="T77" fmla="*/ 378 h 528"/>
                  <a:gd name="T78" fmla="*/ 815 w 859"/>
                  <a:gd name="T79" fmla="*/ 411 h 528"/>
                  <a:gd name="T80" fmla="*/ 782 w 859"/>
                  <a:gd name="T81" fmla="*/ 451 h 528"/>
                  <a:gd name="T82" fmla="*/ 743 w 859"/>
                  <a:gd name="T83" fmla="*/ 483 h 528"/>
                  <a:gd name="T84" fmla="*/ 710 w 859"/>
                  <a:gd name="T85" fmla="*/ 501 h 528"/>
                  <a:gd name="T86" fmla="*/ 686 w 859"/>
                  <a:gd name="T87" fmla="*/ 512 h 528"/>
                  <a:gd name="T88" fmla="*/ 662 w 859"/>
                  <a:gd name="T89" fmla="*/ 520 h 528"/>
                  <a:gd name="T90" fmla="*/ 636 w 859"/>
                  <a:gd name="T91" fmla="*/ 525 h 528"/>
                  <a:gd name="T92" fmla="*/ 609 w 859"/>
                  <a:gd name="T93" fmla="*/ 527 h 528"/>
                  <a:gd name="T94" fmla="*/ 595 w 859"/>
                  <a:gd name="T95" fmla="*/ 528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59" h="528">
                    <a:moveTo>
                      <a:pt x="595" y="528"/>
                    </a:moveTo>
                    <a:lnTo>
                      <a:pt x="0" y="528"/>
                    </a:lnTo>
                    <a:lnTo>
                      <a:pt x="0" y="462"/>
                    </a:lnTo>
                    <a:lnTo>
                      <a:pt x="595" y="462"/>
                    </a:lnTo>
                    <a:lnTo>
                      <a:pt x="595" y="462"/>
                    </a:lnTo>
                    <a:lnTo>
                      <a:pt x="615" y="461"/>
                    </a:lnTo>
                    <a:lnTo>
                      <a:pt x="635" y="458"/>
                    </a:lnTo>
                    <a:lnTo>
                      <a:pt x="654" y="453"/>
                    </a:lnTo>
                    <a:lnTo>
                      <a:pt x="672" y="447"/>
                    </a:lnTo>
                    <a:lnTo>
                      <a:pt x="689" y="438"/>
                    </a:lnTo>
                    <a:lnTo>
                      <a:pt x="706" y="428"/>
                    </a:lnTo>
                    <a:lnTo>
                      <a:pt x="722" y="417"/>
                    </a:lnTo>
                    <a:lnTo>
                      <a:pt x="735" y="404"/>
                    </a:lnTo>
                    <a:lnTo>
                      <a:pt x="748" y="390"/>
                    </a:lnTo>
                    <a:lnTo>
                      <a:pt x="760" y="374"/>
                    </a:lnTo>
                    <a:lnTo>
                      <a:pt x="769" y="358"/>
                    </a:lnTo>
                    <a:lnTo>
                      <a:pt x="777" y="341"/>
                    </a:lnTo>
                    <a:lnTo>
                      <a:pt x="785" y="322"/>
                    </a:lnTo>
                    <a:lnTo>
                      <a:pt x="790" y="304"/>
                    </a:lnTo>
                    <a:lnTo>
                      <a:pt x="792" y="284"/>
                    </a:lnTo>
                    <a:lnTo>
                      <a:pt x="793" y="263"/>
                    </a:lnTo>
                    <a:lnTo>
                      <a:pt x="793" y="263"/>
                    </a:lnTo>
                    <a:lnTo>
                      <a:pt x="792" y="244"/>
                    </a:lnTo>
                    <a:lnTo>
                      <a:pt x="790" y="224"/>
                    </a:lnTo>
                    <a:lnTo>
                      <a:pt x="785" y="204"/>
                    </a:lnTo>
                    <a:lnTo>
                      <a:pt x="777" y="187"/>
                    </a:lnTo>
                    <a:lnTo>
                      <a:pt x="769" y="169"/>
                    </a:lnTo>
                    <a:lnTo>
                      <a:pt x="760" y="153"/>
                    </a:lnTo>
                    <a:lnTo>
                      <a:pt x="748" y="137"/>
                    </a:lnTo>
                    <a:lnTo>
                      <a:pt x="735" y="124"/>
                    </a:lnTo>
                    <a:lnTo>
                      <a:pt x="722" y="110"/>
                    </a:lnTo>
                    <a:lnTo>
                      <a:pt x="706" y="99"/>
                    </a:lnTo>
                    <a:lnTo>
                      <a:pt x="689" y="90"/>
                    </a:lnTo>
                    <a:lnTo>
                      <a:pt x="672" y="81"/>
                    </a:lnTo>
                    <a:lnTo>
                      <a:pt x="654" y="74"/>
                    </a:lnTo>
                    <a:lnTo>
                      <a:pt x="635" y="69"/>
                    </a:lnTo>
                    <a:lnTo>
                      <a:pt x="615" y="66"/>
                    </a:lnTo>
                    <a:lnTo>
                      <a:pt x="595" y="65"/>
                    </a:lnTo>
                    <a:lnTo>
                      <a:pt x="0" y="65"/>
                    </a:lnTo>
                    <a:lnTo>
                      <a:pt x="0" y="0"/>
                    </a:lnTo>
                    <a:lnTo>
                      <a:pt x="595" y="0"/>
                    </a:lnTo>
                    <a:lnTo>
                      <a:pt x="595" y="0"/>
                    </a:lnTo>
                    <a:lnTo>
                      <a:pt x="609" y="0"/>
                    </a:lnTo>
                    <a:lnTo>
                      <a:pt x="622" y="1"/>
                    </a:lnTo>
                    <a:lnTo>
                      <a:pt x="636" y="3"/>
                    </a:lnTo>
                    <a:lnTo>
                      <a:pt x="648" y="5"/>
                    </a:lnTo>
                    <a:lnTo>
                      <a:pt x="662" y="8"/>
                    </a:lnTo>
                    <a:lnTo>
                      <a:pt x="674" y="11"/>
                    </a:lnTo>
                    <a:lnTo>
                      <a:pt x="686" y="15"/>
                    </a:lnTo>
                    <a:lnTo>
                      <a:pt x="698" y="20"/>
                    </a:lnTo>
                    <a:lnTo>
                      <a:pt x="710" y="25"/>
                    </a:lnTo>
                    <a:lnTo>
                      <a:pt x="722" y="31"/>
                    </a:lnTo>
                    <a:lnTo>
                      <a:pt x="743" y="44"/>
                    </a:lnTo>
                    <a:lnTo>
                      <a:pt x="763" y="60"/>
                    </a:lnTo>
                    <a:lnTo>
                      <a:pt x="782" y="77"/>
                    </a:lnTo>
                    <a:lnTo>
                      <a:pt x="799" y="96"/>
                    </a:lnTo>
                    <a:lnTo>
                      <a:pt x="815" y="115"/>
                    </a:lnTo>
                    <a:lnTo>
                      <a:pt x="827" y="137"/>
                    </a:lnTo>
                    <a:lnTo>
                      <a:pt x="833" y="149"/>
                    </a:lnTo>
                    <a:lnTo>
                      <a:pt x="838" y="161"/>
                    </a:lnTo>
                    <a:lnTo>
                      <a:pt x="844" y="172"/>
                    </a:lnTo>
                    <a:lnTo>
                      <a:pt x="848" y="185"/>
                    </a:lnTo>
                    <a:lnTo>
                      <a:pt x="851" y="197"/>
                    </a:lnTo>
                    <a:lnTo>
                      <a:pt x="854" y="211"/>
                    </a:lnTo>
                    <a:lnTo>
                      <a:pt x="856" y="223"/>
                    </a:lnTo>
                    <a:lnTo>
                      <a:pt x="858" y="237"/>
                    </a:lnTo>
                    <a:lnTo>
                      <a:pt x="859" y="250"/>
                    </a:lnTo>
                    <a:lnTo>
                      <a:pt x="859" y="263"/>
                    </a:lnTo>
                    <a:lnTo>
                      <a:pt x="859" y="263"/>
                    </a:lnTo>
                    <a:lnTo>
                      <a:pt x="859" y="277"/>
                    </a:lnTo>
                    <a:lnTo>
                      <a:pt x="858" y="290"/>
                    </a:lnTo>
                    <a:lnTo>
                      <a:pt x="856" y="304"/>
                    </a:lnTo>
                    <a:lnTo>
                      <a:pt x="854" y="317"/>
                    </a:lnTo>
                    <a:lnTo>
                      <a:pt x="851" y="330"/>
                    </a:lnTo>
                    <a:lnTo>
                      <a:pt x="848" y="342"/>
                    </a:lnTo>
                    <a:lnTo>
                      <a:pt x="844" y="354"/>
                    </a:lnTo>
                    <a:lnTo>
                      <a:pt x="838" y="367"/>
                    </a:lnTo>
                    <a:lnTo>
                      <a:pt x="833" y="378"/>
                    </a:lnTo>
                    <a:lnTo>
                      <a:pt x="827" y="390"/>
                    </a:lnTo>
                    <a:lnTo>
                      <a:pt x="815" y="411"/>
                    </a:lnTo>
                    <a:lnTo>
                      <a:pt x="799" y="432"/>
                    </a:lnTo>
                    <a:lnTo>
                      <a:pt x="782" y="451"/>
                    </a:lnTo>
                    <a:lnTo>
                      <a:pt x="763" y="467"/>
                    </a:lnTo>
                    <a:lnTo>
                      <a:pt x="743" y="483"/>
                    </a:lnTo>
                    <a:lnTo>
                      <a:pt x="722" y="496"/>
                    </a:lnTo>
                    <a:lnTo>
                      <a:pt x="710" y="501"/>
                    </a:lnTo>
                    <a:lnTo>
                      <a:pt x="698" y="508"/>
                    </a:lnTo>
                    <a:lnTo>
                      <a:pt x="686" y="512"/>
                    </a:lnTo>
                    <a:lnTo>
                      <a:pt x="674" y="516"/>
                    </a:lnTo>
                    <a:lnTo>
                      <a:pt x="662" y="520"/>
                    </a:lnTo>
                    <a:lnTo>
                      <a:pt x="648" y="522"/>
                    </a:lnTo>
                    <a:lnTo>
                      <a:pt x="636" y="525"/>
                    </a:lnTo>
                    <a:lnTo>
                      <a:pt x="622" y="526"/>
                    </a:lnTo>
                    <a:lnTo>
                      <a:pt x="609" y="527"/>
                    </a:lnTo>
                    <a:lnTo>
                      <a:pt x="595" y="528"/>
                    </a:lnTo>
                    <a:lnTo>
                      <a:pt x="595" y="5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291">
                <a:extLst>
                  <a:ext uri="{FF2B5EF4-FFF2-40B4-BE49-F238E27FC236}">
                    <a16:creationId xmlns:a16="http://schemas.microsoft.com/office/drawing/2014/main" id="{68360DBE-7B16-2A43-AE63-EC33255F1BD6}"/>
                  </a:ext>
                </a:extLst>
              </p:cNvPr>
              <p:cNvSpPr>
                <a:spLocks noEditPoints="1"/>
              </p:cNvSpPr>
              <p:nvPr/>
            </p:nvSpPr>
            <p:spPr bwMode="auto">
              <a:xfrm>
                <a:off x="8539163" y="2709863"/>
                <a:ext cx="120650" cy="119063"/>
              </a:xfrm>
              <a:custGeom>
                <a:avLst/>
                <a:gdLst>
                  <a:gd name="T0" fmla="*/ 250 w 529"/>
                  <a:gd name="T1" fmla="*/ 529 h 529"/>
                  <a:gd name="T2" fmla="*/ 211 w 529"/>
                  <a:gd name="T3" fmla="*/ 524 h 529"/>
                  <a:gd name="T4" fmla="*/ 174 w 529"/>
                  <a:gd name="T5" fmla="*/ 512 h 529"/>
                  <a:gd name="T6" fmla="*/ 139 w 529"/>
                  <a:gd name="T7" fmla="*/ 497 h 529"/>
                  <a:gd name="T8" fmla="*/ 78 w 529"/>
                  <a:gd name="T9" fmla="*/ 451 h 529"/>
                  <a:gd name="T10" fmla="*/ 32 w 529"/>
                  <a:gd name="T11" fmla="*/ 390 h 529"/>
                  <a:gd name="T12" fmla="*/ 16 w 529"/>
                  <a:gd name="T13" fmla="*/ 355 h 529"/>
                  <a:gd name="T14" fmla="*/ 5 w 529"/>
                  <a:gd name="T15" fmla="*/ 318 h 529"/>
                  <a:gd name="T16" fmla="*/ 0 w 529"/>
                  <a:gd name="T17" fmla="*/ 277 h 529"/>
                  <a:gd name="T18" fmla="*/ 0 w 529"/>
                  <a:gd name="T19" fmla="*/ 250 h 529"/>
                  <a:gd name="T20" fmla="*/ 5 w 529"/>
                  <a:gd name="T21" fmla="*/ 211 h 529"/>
                  <a:gd name="T22" fmla="*/ 16 w 529"/>
                  <a:gd name="T23" fmla="*/ 174 h 529"/>
                  <a:gd name="T24" fmla="*/ 32 w 529"/>
                  <a:gd name="T25" fmla="*/ 139 h 529"/>
                  <a:gd name="T26" fmla="*/ 78 w 529"/>
                  <a:gd name="T27" fmla="*/ 78 h 529"/>
                  <a:gd name="T28" fmla="*/ 139 w 529"/>
                  <a:gd name="T29" fmla="*/ 32 h 529"/>
                  <a:gd name="T30" fmla="*/ 174 w 529"/>
                  <a:gd name="T31" fmla="*/ 16 h 529"/>
                  <a:gd name="T32" fmla="*/ 211 w 529"/>
                  <a:gd name="T33" fmla="*/ 5 h 529"/>
                  <a:gd name="T34" fmla="*/ 250 w 529"/>
                  <a:gd name="T35" fmla="*/ 0 h 529"/>
                  <a:gd name="T36" fmla="*/ 278 w 529"/>
                  <a:gd name="T37" fmla="*/ 0 h 529"/>
                  <a:gd name="T38" fmla="*/ 318 w 529"/>
                  <a:gd name="T39" fmla="*/ 5 h 529"/>
                  <a:gd name="T40" fmla="*/ 355 w 529"/>
                  <a:gd name="T41" fmla="*/ 16 h 529"/>
                  <a:gd name="T42" fmla="*/ 390 w 529"/>
                  <a:gd name="T43" fmla="*/ 32 h 529"/>
                  <a:gd name="T44" fmla="*/ 451 w 529"/>
                  <a:gd name="T45" fmla="*/ 78 h 529"/>
                  <a:gd name="T46" fmla="*/ 497 w 529"/>
                  <a:gd name="T47" fmla="*/ 139 h 529"/>
                  <a:gd name="T48" fmla="*/ 513 w 529"/>
                  <a:gd name="T49" fmla="*/ 174 h 529"/>
                  <a:gd name="T50" fmla="*/ 524 w 529"/>
                  <a:gd name="T51" fmla="*/ 211 h 529"/>
                  <a:gd name="T52" fmla="*/ 529 w 529"/>
                  <a:gd name="T53" fmla="*/ 250 h 529"/>
                  <a:gd name="T54" fmla="*/ 529 w 529"/>
                  <a:gd name="T55" fmla="*/ 277 h 529"/>
                  <a:gd name="T56" fmla="*/ 524 w 529"/>
                  <a:gd name="T57" fmla="*/ 318 h 529"/>
                  <a:gd name="T58" fmla="*/ 513 w 529"/>
                  <a:gd name="T59" fmla="*/ 355 h 529"/>
                  <a:gd name="T60" fmla="*/ 497 w 529"/>
                  <a:gd name="T61" fmla="*/ 390 h 529"/>
                  <a:gd name="T62" fmla="*/ 451 w 529"/>
                  <a:gd name="T63" fmla="*/ 451 h 529"/>
                  <a:gd name="T64" fmla="*/ 390 w 529"/>
                  <a:gd name="T65" fmla="*/ 497 h 529"/>
                  <a:gd name="T66" fmla="*/ 355 w 529"/>
                  <a:gd name="T67" fmla="*/ 512 h 529"/>
                  <a:gd name="T68" fmla="*/ 318 w 529"/>
                  <a:gd name="T69" fmla="*/ 524 h 529"/>
                  <a:gd name="T70" fmla="*/ 278 w 529"/>
                  <a:gd name="T71" fmla="*/ 529 h 529"/>
                  <a:gd name="T72" fmla="*/ 264 w 529"/>
                  <a:gd name="T73" fmla="*/ 66 h 529"/>
                  <a:gd name="T74" fmla="*/ 225 w 529"/>
                  <a:gd name="T75" fmla="*/ 70 h 529"/>
                  <a:gd name="T76" fmla="*/ 170 w 529"/>
                  <a:gd name="T77" fmla="*/ 90 h 529"/>
                  <a:gd name="T78" fmla="*/ 124 w 529"/>
                  <a:gd name="T79" fmla="*/ 124 h 529"/>
                  <a:gd name="T80" fmla="*/ 90 w 529"/>
                  <a:gd name="T81" fmla="*/ 170 h 529"/>
                  <a:gd name="T82" fmla="*/ 70 w 529"/>
                  <a:gd name="T83" fmla="*/ 225 h 529"/>
                  <a:gd name="T84" fmla="*/ 66 w 529"/>
                  <a:gd name="T85" fmla="*/ 264 h 529"/>
                  <a:gd name="T86" fmla="*/ 75 w 529"/>
                  <a:gd name="T87" fmla="*/ 323 h 529"/>
                  <a:gd name="T88" fmla="*/ 100 w 529"/>
                  <a:gd name="T89" fmla="*/ 375 h 529"/>
                  <a:gd name="T90" fmla="*/ 139 w 529"/>
                  <a:gd name="T91" fmla="*/ 417 h 529"/>
                  <a:gd name="T92" fmla="*/ 187 w 529"/>
                  <a:gd name="T93" fmla="*/ 447 h 529"/>
                  <a:gd name="T94" fmla="*/ 244 w 529"/>
                  <a:gd name="T95" fmla="*/ 462 h 529"/>
                  <a:gd name="T96" fmla="*/ 285 w 529"/>
                  <a:gd name="T97" fmla="*/ 462 h 529"/>
                  <a:gd name="T98" fmla="*/ 341 w 529"/>
                  <a:gd name="T99" fmla="*/ 447 h 529"/>
                  <a:gd name="T100" fmla="*/ 390 w 529"/>
                  <a:gd name="T101" fmla="*/ 417 h 529"/>
                  <a:gd name="T102" fmla="*/ 428 w 529"/>
                  <a:gd name="T103" fmla="*/ 375 h 529"/>
                  <a:gd name="T104" fmla="*/ 454 w 529"/>
                  <a:gd name="T105" fmla="*/ 323 h 529"/>
                  <a:gd name="T106" fmla="*/ 463 w 529"/>
                  <a:gd name="T107" fmla="*/ 264 h 529"/>
                  <a:gd name="T108" fmla="*/ 458 w 529"/>
                  <a:gd name="T109" fmla="*/ 225 h 529"/>
                  <a:gd name="T110" fmla="*/ 439 w 529"/>
                  <a:gd name="T111" fmla="*/ 170 h 529"/>
                  <a:gd name="T112" fmla="*/ 405 w 529"/>
                  <a:gd name="T113" fmla="*/ 124 h 529"/>
                  <a:gd name="T114" fmla="*/ 359 w 529"/>
                  <a:gd name="T115" fmla="*/ 90 h 529"/>
                  <a:gd name="T116" fmla="*/ 304 w 529"/>
                  <a:gd name="T117" fmla="*/ 70 h 529"/>
                  <a:gd name="T118" fmla="*/ 264 w 529"/>
                  <a:gd name="T119" fmla="*/ 6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9" h="529">
                    <a:moveTo>
                      <a:pt x="264" y="529"/>
                    </a:moveTo>
                    <a:lnTo>
                      <a:pt x="264" y="529"/>
                    </a:lnTo>
                    <a:lnTo>
                      <a:pt x="250" y="529"/>
                    </a:lnTo>
                    <a:lnTo>
                      <a:pt x="237" y="528"/>
                    </a:lnTo>
                    <a:lnTo>
                      <a:pt x="225" y="526"/>
                    </a:lnTo>
                    <a:lnTo>
                      <a:pt x="211" y="524"/>
                    </a:lnTo>
                    <a:lnTo>
                      <a:pt x="199" y="521"/>
                    </a:lnTo>
                    <a:lnTo>
                      <a:pt x="186" y="516"/>
                    </a:lnTo>
                    <a:lnTo>
                      <a:pt x="174" y="512"/>
                    </a:lnTo>
                    <a:lnTo>
                      <a:pt x="161" y="508"/>
                    </a:lnTo>
                    <a:lnTo>
                      <a:pt x="150" y="503"/>
                    </a:lnTo>
                    <a:lnTo>
                      <a:pt x="139" y="497"/>
                    </a:lnTo>
                    <a:lnTo>
                      <a:pt x="117" y="483"/>
                    </a:lnTo>
                    <a:lnTo>
                      <a:pt x="96" y="468"/>
                    </a:lnTo>
                    <a:lnTo>
                      <a:pt x="78" y="451"/>
                    </a:lnTo>
                    <a:lnTo>
                      <a:pt x="60" y="433"/>
                    </a:lnTo>
                    <a:lnTo>
                      <a:pt x="46" y="412"/>
                    </a:lnTo>
                    <a:lnTo>
                      <a:pt x="32" y="390"/>
                    </a:lnTo>
                    <a:lnTo>
                      <a:pt x="26" y="379"/>
                    </a:lnTo>
                    <a:lnTo>
                      <a:pt x="21" y="367"/>
                    </a:lnTo>
                    <a:lnTo>
                      <a:pt x="16" y="355"/>
                    </a:lnTo>
                    <a:lnTo>
                      <a:pt x="11" y="343"/>
                    </a:lnTo>
                    <a:lnTo>
                      <a:pt x="8" y="330"/>
                    </a:lnTo>
                    <a:lnTo>
                      <a:pt x="5" y="318"/>
                    </a:lnTo>
                    <a:lnTo>
                      <a:pt x="3" y="304"/>
                    </a:lnTo>
                    <a:lnTo>
                      <a:pt x="1" y="291"/>
                    </a:lnTo>
                    <a:lnTo>
                      <a:pt x="0" y="277"/>
                    </a:lnTo>
                    <a:lnTo>
                      <a:pt x="0" y="264"/>
                    </a:lnTo>
                    <a:lnTo>
                      <a:pt x="0" y="264"/>
                    </a:lnTo>
                    <a:lnTo>
                      <a:pt x="0" y="250"/>
                    </a:lnTo>
                    <a:lnTo>
                      <a:pt x="1" y="237"/>
                    </a:lnTo>
                    <a:lnTo>
                      <a:pt x="3" y="224"/>
                    </a:lnTo>
                    <a:lnTo>
                      <a:pt x="5" y="211"/>
                    </a:lnTo>
                    <a:lnTo>
                      <a:pt x="8" y="199"/>
                    </a:lnTo>
                    <a:lnTo>
                      <a:pt x="11" y="185"/>
                    </a:lnTo>
                    <a:lnTo>
                      <a:pt x="16" y="174"/>
                    </a:lnTo>
                    <a:lnTo>
                      <a:pt x="21" y="161"/>
                    </a:lnTo>
                    <a:lnTo>
                      <a:pt x="26" y="150"/>
                    </a:lnTo>
                    <a:lnTo>
                      <a:pt x="32" y="139"/>
                    </a:lnTo>
                    <a:lnTo>
                      <a:pt x="46" y="117"/>
                    </a:lnTo>
                    <a:lnTo>
                      <a:pt x="60" y="96"/>
                    </a:lnTo>
                    <a:lnTo>
                      <a:pt x="78" y="78"/>
                    </a:lnTo>
                    <a:lnTo>
                      <a:pt x="96" y="60"/>
                    </a:lnTo>
                    <a:lnTo>
                      <a:pt x="117" y="46"/>
                    </a:lnTo>
                    <a:lnTo>
                      <a:pt x="139" y="32"/>
                    </a:lnTo>
                    <a:lnTo>
                      <a:pt x="150" y="26"/>
                    </a:lnTo>
                    <a:lnTo>
                      <a:pt x="161" y="21"/>
                    </a:lnTo>
                    <a:lnTo>
                      <a:pt x="174" y="16"/>
                    </a:lnTo>
                    <a:lnTo>
                      <a:pt x="186" y="11"/>
                    </a:lnTo>
                    <a:lnTo>
                      <a:pt x="199" y="8"/>
                    </a:lnTo>
                    <a:lnTo>
                      <a:pt x="211" y="5"/>
                    </a:lnTo>
                    <a:lnTo>
                      <a:pt x="225" y="3"/>
                    </a:lnTo>
                    <a:lnTo>
                      <a:pt x="237" y="1"/>
                    </a:lnTo>
                    <a:lnTo>
                      <a:pt x="250" y="0"/>
                    </a:lnTo>
                    <a:lnTo>
                      <a:pt x="264" y="0"/>
                    </a:lnTo>
                    <a:lnTo>
                      <a:pt x="264" y="0"/>
                    </a:lnTo>
                    <a:lnTo>
                      <a:pt x="278" y="0"/>
                    </a:lnTo>
                    <a:lnTo>
                      <a:pt x="292" y="1"/>
                    </a:lnTo>
                    <a:lnTo>
                      <a:pt x="304" y="3"/>
                    </a:lnTo>
                    <a:lnTo>
                      <a:pt x="318" y="5"/>
                    </a:lnTo>
                    <a:lnTo>
                      <a:pt x="330" y="8"/>
                    </a:lnTo>
                    <a:lnTo>
                      <a:pt x="343" y="11"/>
                    </a:lnTo>
                    <a:lnTo>
                      <a:pt x="355" y="16"/>
                    </a:lnTo>
                    <a:lnTo>
                      <a:pt x="367" y="21"/>
                    </a:lnTo>
                    <a:lnTo>
                      <a:pt x="379" y="26"/>
                    </a:lnTo>
                    <a:lnTo>
                      <a:pt x="390" y="32"/>
                    </a:lnTo>
                    <a:lnTo>
                      <a:pt x="412" y="46"/>
                    </a:lnTo>
                    <a:lnTo>
                      <a:pt x="433" y="60"/>
                    </a:lnTo>
                    <a:lnTo>
                      <a:pt x="451" y="78"/>
                    </a:lnTo>
                    <a:lnTo>
                      <a:pt x="469" y="96"/>
                    </a:lnTo>
                    <a:lnTo>
                      <a:pt x="483" y="117"/>
                    </a:lnTo>
                    <a:lnTo>
                      <a:pt x="497" y="139"/>
                    </a:lnTo>
                    <a:lnTo>
                      <a:pt x="503" y="150"/>
                    </a:lnTo>
                    <a:lnTo>
                      <a:pt x="508" y="161"/>
                    </a:lnTo>
                    <a:lnTo>
                      <a:pt x="513" y="174"/>
                    </a:lnTo>
                    <a:lnTo>
                      <a:pt x="517" y="185"/>
                    </a:lnTo>
                    <a:lnTo>
                      <a:pt x="521" y="199"/>
                    </a:lnTo>
                    <a:lnTo>
                      <a:pt x="524" y="211"/>
                    </a:lnTo>
                    <a:lnTo>
                      <a:pt x="526" y="224"/>
                    </a:lnTo>
                    <a:lnTo>
                      <a:pt x="528" y="237"/>
                    </a:lnTo>
                    <a:lnTo>
                      <a:pt x="529" y="250"/>
                    </a:lnTo>
                    <a:lnTo>
                      <a:pt x="529" y="264"/>
                    </a:lnTo>
                    <a:lnTo>
                      <a:pt x="529" y="264"/>
                    </a:lnTo>
                    <a:lnTo>
                      <a:pt x="529" y="277"/>
                    </a:lnTo>
                    <a:lnTo>
                      <a:pt x="528" y="291"/>
                    </a:lnTo>
                    <a:lnTo>
                      <a:pt x="526" y="304"/>
                    </a:lnTo>
                    <a:lnTo>
                      <a:pt x="524" y="318"/>
                    </a:lnTo>
                    <a:lnTo>
                      <a:pt x="521" y="330"/>
                    </a:lnTo>
                    <a:lnTo>
                      <a:pt x="517" y="343"/>
                    </a:lnTo>
                    <a:lnTo>
                      <a:pt x="513" y="355"/>
                    </a:lnTo>
                    <a:lnTo>
                      <a:pt x="508" y="367"/>
                    </a:lnTo>
                    <a:lnTo>
                      <a:pt x="503" y="379"/>
                    </a:lnTo>
                    <a:lnTo>
                      <a:pt x="497" y="390"/>
                    </a:lnTo>
                    <a:lnTo>
                      <a:pt x="483" y="412"/>
                    </a:lnTo>
                    <a:lnTo>
                      <a:pt x="469" y="433"/>
                    </a:lnTo>
                    <a:lnTo>
                      <a:pt x="451" y="451"/>
                    </a:lnTo>
                    <a:lnTo>
                      <a:pt x="433" y="468"/>
                    </a:lnTo>
                    <a:lnTo>
                      <a:pt x="412" y="483"/>
                    </a:lnTo>
                    <a:lnTo>
                      <a:pt x="390" y="497"/>
                    </a:lnTo>
                    <a:lnTo>
                      <a:pt x="379" y="503"/>
                    </a:lnTo>
                    <a:lnTo>
                      <a:pt x="367" y="508"/>
                    </a:lnTo>
                    <a:lnTo>
                      <a:pt x="355" y="512"/>
                    </a:lnTo>
                    <a:lnTo>
                      <a:pt x="343" y="516"/>
                    </a:lnTo>
                    <a:lnTo>
                      <a:pt x="330" y="521"/>
                    </a:lnTo>
                    <a:lnTo>
                      <a:pt x="318" y="524"/>
                    </a:lnTo>
                    <a:lnTo>
                      <a:pt x="304" y="526"/>
                    </a:lnTo>
                    <a:lnTo>
                      <a:pt x="292" y="528"/>
                    </a:lnTo>
                    <a:lnTo>
                      <a:pt x="278" y="529"/>
                    </a:lnTo>
                    <a:lnTo>
                      <a:pt x="264" y="529"/>
                    </a:lnTo>
                    <a:lnTo>
                      <a:pt x="264" y="529"/>
                    </a:lnTo>
                    <a:close/>
                    <a:moveTo>
                      <a:pt x="264" y="66"/>
                    </a:moveTo>
                    <a:lnTo>
                      <a:pt x="264" y="66"/>
                    </a:lnTo>
                    <a:lnTo>
                      <a:pt x="244" y="67"/>
                    </a:lnTo>
                    <a:lnTo>
                      <a:pt x="225" y="70"/>
                    </a:lnTo>
                    <a:lnTo>
                      <a:pt x="206" y="75"/>
                    </a:lnTo>
                    <a:lnTo>
                      <a:pt x="187" y="82"/>
                    </a:lnTo>
                    <a:lnTo>
                      <a:pt x="170" y="90"/>
                    </a:lnTo>
                    <a:lnTo>
                      <a:pt x="153" y="99"/>
                    </a:lnTo>
                    <a:lnTo>
                      <a:pt x="139" y="112"/>
                    </a:lnTo>
                    <a:lnTo>
                      <a:pt x="124" y="124"/>
                    </a:lnTo>
                    <a:lnTo>
                      <a:pt x="112" y="139"/>
                    </a:lnTo>
                    <a:lnTo>
                      <a:pt x="100" y="153"/>
                    </a:lnTo>
                    <a:lnTo>
                      <a:pt x="90" y="170"/>
                    </a:lnTo>
                    <a:lnTo>
                      <a:pt x="82" y="187"/>
                    </a:lnTo>
                    <a:lnTo>
                      <a:pt x="75" y="205"/>
                    </a:lnTo>
                    <a:lnTo>
                      <a:pt x="70" y="225"/>
                    </a:lnTo>
                    <a:lnTo>
                      <a:pt x="67" y="244"/>
                    </a:lnTo>
                    <a:lnTo>
                      <a:pt x="66" y="264"/>
                    </a:lnTo>
                    <a:lnTo>
                      <a:pt x="66" y="264"/>
                    </a:lnTo>
                    <a:lnTo>
                      <a:pt x="67" y="285"/>
                    </a:lnTo>
                    <a:lnTo>
                      <a:pt x="70" y="304"/>
                    </a:lnTo>
                    <a:lnTo>
                      <a:pt x="75" y="323"/>
                    </a:lnTo>
                    <a:lnTo>
                      <a:pt x="82" y="342"/>
                    </a:lnTo>
                    <a:lnTo>
                      <a:pt x="90" y="359"/>
                    </a:lnTo>
                    <a:lnTo>
                      <a:pt x="100" y="375"/>
                    </a:lnTo>
                    <a:lnTo>
                      <a:pt x="112" y="390"/>
                    </a:lnTo>
                    <a:lnTo>
                      <a:pt x="124" y="405"/>
                    </a:lnTo>
                    <a:lnTo>
                      <a:pt x="139" y="417"/>
                    </a:lnTo>
                    <a:lnTo>
                      <a:pt x="153" y="428"/>
                    </a:lnTo>
                    <a:lnTo>
                      <a:pt x="170" y="439"/>
                    </a:lnTo>
                    <a:lnTo>
                      <a:pt x="187" y="447"/>
                    </a:lnTo>
                    <a:lnTo>
                      <a:pt x="206" y="453"/>
                    </a:lnTo>
                    <a:lnTo>
                      <a:pt x="225" y="458"/>
                    </a:lnTo>
                    <a:lnTo>
                      <a:pt x="244" y="462"/>
                    </a:lnTo>
                    <a:lnTo>
                      <a:pt x="264" y="463"/>
                    </a:lnTo>
                    <a:lnTo>
                      <a:pt x="264" y="463"/>
                    </a:lnTo>
                    <a:lnTo>
                      <a:pt x="285" y="462"/>
                    </a:lnTo>
                    <a:lnTo>
                      <a:pt x="304" y="458"/>
                    </a:lnTo>
                    <a:lnTo>
                      <a:pt x="323" y="453"/>
                    </a:lnTo>
                    <a:lnTo>
                      <a:pt x="341" y="447"/>
                    </a:lnTo>
                    <a:lnTo>
                      <a:pt x="359" y="439"/>
                    </a:lnTo>
                    <a:lnTo>
                      <a:pt x="376" y="428"/>
                    </a:lnTo>
                    <a:lnTo>
                      <a:pt x="390" y="417"/>
                    </a:lnTo>
                    <a:lnTo>
                      <a:pt x="405" y="405"/>
                    </a:lnTo>
                    <a:lnTo>
                      <a:pt x="417" y="390"/>
                    </a:lnTo>
                    <a:lnTo>
                      <a:pt x="428" y="375"/>
                    </a:lnTo>
                    <a:lnTo>
                      <a:pt x="439" y="359"/>
                    </a:lnTo>
                    <a:lnTo>
                      <a:pt x="447" y="342"/>
                    </a:lnTo>
                    <a:lnTo>
                      <a:pt x="454" y="323"/>
                    </a:lnTo>
                    <a:lnTo>
                      <a:pt x="458" y="304"/>
                    </a:lnTo>
                    <a:lnTo>
                      <a:pt x="462" y="285"/>
                    </a:lnTo>
                    <a:lnTo>
                      <a:pt x="463" y="264"/>
                    </a:lnTo>
                    <a:lnTo>
                      <a:pt x="463" y="264"/>
                    </a:lnTo>
                    <a:lnTo>
                      <a:pt x="462" y="244"/>
                    </a:lnTo>
                    <a:lnTo>
                      <a:pt x="458" y="225"/>
                    </a:lnTo>
                    <a:lnTo>
                      <a:pt x="454" y="205"/>
                    </a:lnTo>
                    <a:lnTo>
                      <a:pt x="447" y="187"/>
                    </a:lnTo>
                    <a:lnTo>
                      <a:pt x="439" y="170"/>
                    </a:lnTo>
                    <a:lnTo>
                      <a:pt x="428" y="153"/>
                    </a:lnTo>
                    <a:lnTo>
                      <a:pt x="417" y="139"/>
                    </a:lnTo>
                    <a:lnTo>
                      <a:pt x="405" y="124"/>
                    </a:lnTo>
                    <a:lnTo>
                      <a:pt x="390" y="112"/>
                    </a:lnTo>
                    <a:lnTo>
                      <a:pt x="376" y="99"/>
                    </a:lnTo>
                    <a:lnTo>
                      <a:pt x="359" y="90"/>
                    </a:lnTo>
                    <a:lnTo>
                      <a:pt x="341" y="82"/>
                    </a:lnTo>
                    <a:lnTo>
                      <a:pt x="323" y="75"/>
                    </a:lnTo>
                    <a:lnTo>
                      <a:pt x="304" y="70"/>
                    </a:lnTo>
                    <a:lnTo>
                      <a:pt x="285" y="67"/>
                    </a:lnTo>
                    <a:lnTo>
                      <a:pt x="264" y="66"/>
                    </a:lnTo>
                    <a:lnTo>
                      <a:pt x="264"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292">
                <a:extLst>
                  <a:ext uri="{FF2B5EF4-FFF2-40B4-BE49-F238E27FC236}">
                    <a16:creationId xmlns:a16="http://schemas.microsoft.com/office/drawing/2014/main" id="{AC04AB7D-E4A3-714F-9108-77C3F3A9CFA8}"/>
                  </a:ext>
                </a:extLst>
              </p:cNvPr>
              <p:cNvSpPr>
                <a:spLocks/>
              </p:cNvSpPr>
              <p:nvPr/>
            </p:nvSpPr>
            <p:spPr bwMode="auto">
              <a:xfrm>
                <a:off x="8599488" y="2709863"/>
                <a:ext cx="195263" cy="119063"/>
              </a:xfrm>
              <a:custGeom>
                <a:avLst/>
                <a:gdLst>
                  <a:gd name="T0" fmla="*/ 0 w 860"/>
                  <a:gd name="T1" fmla="*/ 529 h 529"/>
                  <a:gd name="T2" fmla="*/ 595 w 860"/>
                  <a:gd name="T3" fmla="*/ 463 h 529"/>
                  <a:gd name="T4" fmla="*/ 616 w 860"/>
                  <a:gd name="T5" fmla="*/ 462 h 529"/>
                  <a:gd name="T6" fmla="*/ 654 w 860"/>
                  <a:gd name="T7" fmla="*/ 453 h 529"/>
                  <a:gd name="T8" fmla="*/ 690 w 860"/>
                  <a:gd name="T9" fmla="*/ 439 h 529"/>
                  <a:gd name="T10" fmla="*/ 721 w 860"/>
                  <a:gd name="T11" fmla="*/ 417 h 529"/>
                  <a:gd name="T12" fmla="*/ 748 w 860"/>
                  <a:gd name="T13" fmla="*/ 390 h 529"/>
                  <a:gd name="T14" fmla="*/ 770 w 860"/>
                  <a:gd name="T15" fmla="*/ 359 h 529"/>
                  <a:gd name="T16" fmla="*/ 785 w 860"/>
                  <a:gd name="T17" fmla="*/ 323 h 529"/>
                  <a:gd name="T18" fmla="*/ 793 w 860"/>
                  <a:gd name="T19" fmla="*/ 285 h 529"/>
                  <a:gd name="T20" fmla="*/ 794 w 860"/>
                  <a:gd name="T21" fmla="*/ 264 h 529"/>
                  <a:gd name="T22" fmla="*/ 789 w 860"/>
                  <a:gd name="T23" fmla="*/ 225 h 529"/>
                  <a:gd name="T24" fmla="*/ 778 w 860"/>
                  <a:gd name="T25" fmla="*/ 187 h 529"/>
                  <a:gd name="T26" fmla="*/ 759 w 860"/>
                  <a:gd name="T27" fmla="*/ 153 h 529"/>
                  <a:gd name="T28" fmla="*/ 736 w 860"/>
                  <a:gd name="T29" fmla="*/ 124 h 529"/>
                  <a:gd name="T30" fmla="*/ 707 w 860"/>
                  <a:gd name="T31" fmla="*/ 99 h 529"/>
                  <a:gd name="T32" fmla="*/ 673 w 860"/>
                  <a:gd name="T33" fmla="*/ 82 h 529"/>
                  <a:gd name="T34" fmla="*/ 635 w 860"/>
                  <a:gd name="T35" fmla="*/ 70 h 529"/>
                  <a:gd name="T36" fmla="*/ 595 w 860"/>
                  <a:gd name="T37" fmla="*/ 66 h 529"/>
                  <a:gd name="T38" fmla="*/ 0 w 860"/>
                  <a:gd name="T39" fmla="*/ 0 h 529"/>
                  <a:gd name="T40" fmla="*/ 595 w 860"/>
                  <a:gd name="T41" fmla="*/ 0 h 529"/>
                  <a:gd name="T42" fmla="*/ 623 w 860"/>
                  <a:gd name="T43" fmla="*/ 1 h 529"/>
                  <a:gd name="T44" fmla="*/ 649 w 860"/>
                  <a:gd name="T45" fmla="*/ 5 h 529"/>
                  <a:gd name="T46" fmla="*/ 674 w 860"/>
                  <a:gd name="T47" fmla="*/ 11 h 529"/>
                  <a:gd name="T48" fmla="*/ 698 w 860"/>
                  <a:gd name="T49" fmla="*/ 21 h 529"/>
                  <a:gd name="T50" fmla="*/ 721 w 860"/>
                  <a:gd name="T51" fmla="*/ 32 h 529"/>
                  <a:gd name="T52" fmla="*/ 764 w 860"/>
                  <a:gd name="T53" fmla="*/ 60 h 529"/>
                  <a:gd name="T54" fmla="*/ 800 w 860"/>
                  <a:gd name="T55" fmla="*/ 96 h 529"/>
                  <a:gd name="T56" fmla="*/ 828 w 860"/>
                  <a:gd name="T57" fmla="*/ 139 h 529"/>
                  <a:gd name="T58" fmla="*/ 839 w 860"/>
                  <a:gd name="T59" fmla="*/ 161 h 529"/>
                  <a:gd name="T60" fmla="*/ 848 w 860"/>
                  <a:gd name="T61" fmla="*/ 185 h 529"/>
                  <a:gd name="T62" fmla="*/ 855 w 860"/>
                  <a:gd name="T63" fmla="*/ 211 h 529"/>
                  <a:gd name="T64" fmla="*/ 859 w 860"/>
                  <a:gd name="T65" fmla="*/ 237 h 529"/>
                  <a:gd name="T66" fmla="*/ 860 w 860"/>
                  <a:gd name="T67" fmla="*/ 264 h 529"/>
                  <a:gd name="T68" fmla="*/ 860 w 860"/>
                  <a:gd name="T69" fmla="*/ 277 h 529"/>
                  <a:gd name="T70" fmla="*/ 857 w 860"/>
                  <a:gd name="T71" fmla="*/ 304 h 529"/>
                  <a:gd name="T72" fmla="*/ 852 w 860"/>
                  <a:gd name="T73" fmla="*/ 330 h 529"/>
                  <a:gd name="T74" fmla="*/ 844 w 860"/>
                  <a:gd name="T75" fmla="*/ 355 h 529"/>
                  <a:gd name="T76" fmla="*/ 834 w 860"/>
                  <a:gd name="T77" fmla="*/ 379 h 529"/>
                  <a:gd name="T78" fmla="*/ 814 w 860"/>
                  <a:gd name="T79" fmla="*/ 412 h 529"/>
                  <a:gd name="T80" fmla="*/ 782 w 860"/>
                  <a:gd name="T81" fmla="*/ 451 h 529"/>
                  <a:gd name="T82" fmla="*/ 743 w 860"/>
                  <a:gd name="T83" fmla="*/ 483 h 529"/>
                  <a:gd name="T84" fmla="*/ 710 w 860"/>
                  <a:gd name="T85" fmla="*/ 503 h 529"/>
                  <a:gd name="T86" fmla="*/ 686 w 860"/>
                  <a:gd name="T87" fmla="*/ 512 h 529"/>
                  <a:gd name="T88" fmla="*/ 661 w 860"/>
                  <a:gd name="T89" fmla="*/ 521 h 529"/>
                  <a:gd name="T90" fmla="*/ 635 w 860"/>
                  <a:gd name="T91" fmla="*/ 526 h 529"/>
                  <a:gd name="T92" fmla="*/ 609 w 860"/>
                  <a:gd name="T93" fmla="*/ 529 h 529"/>
                  <a:gd name="T94" fmla="*/ 595 w 860"/>
                  <a:gd name="T9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0" h="529">
                    <a:moveTo>
                      <a:pt x="595" y="529"/>
                    </a:moveTo>
                    <a:lnTo>
                      <a:pt x="0" y="529"/>
                    </a:lnTo>
                    <a:lnTo>
                      <a:pt x="0" y="463"/>
                    </a:lnTo>
                    <a:lnTo>
                      <a:pt x="595" y="463"/>
                    </a:lnTo>
                    <a:lnTo>
                      <a:pt x="595" y="463"/>
                    </a:lnTo>
                    <a:lnTo>
                      <a:pt x="616" y="462"/>
                    </a:lnTo>
                    <a:lnTo>
                      <a:pt x="635" y="458"/>
                    </a:lnTo>
                    <a:lnTo>
                      <a:pt x="654" y="453"/>
                    </a:lnTo>
                    <a:lnTo>
                      <a:pt x="673" y="447"/>
                    </a:lnTo>
                    <a:lnTo>
                      <a:pt x="690" y="439"/>
                    </a:lnTo>
                    <a:lnTo>
                      <a:pt x="707" y="428"/>
                    </a:lnTo>
                    <a:lnTo>
                      <a:pt x="721" y="417"/>
                    </a:lnTo>
                    <a:lnTo>
                      <a:pt x="736" y="405"/>
                    </a:lnTo>
                    <a:lnTo>
                      <a:pt x="748" y="390"/>
                    </a:lnTo>
                    <a:lnTo>
                      <a:pt x="759" y="375"/>
                    </a:lnTo>
                    <a:lnTo>
                      <a:pt x="770" y="359"/>
                    </a:lnTo>
                    <a:lnTo>
                      <a:pt x="778" y="342"/>
                    </a:lnTo>
                    <a:lnTo>
                      <a:pt x="785" y="323"/>
                    </a:lnTo>
                    <a:lnTo>
                      <a:pt x="789" y="304"/>
                    </a:lnTo>
                    <a:lnTo>
                      <a:pt x="793" y="285"/>
                    </a:lnTo>
                    <a:lnTo>
                      <a:pt x="794" y="264"/>
                    </a:lnTo>
                    <a:lnTo>
                      <a:pt x="794" y="264"/>
                    </a:lnTo>
                    <a:lnTo>
                      <a:pt x="793" y="244"/>
                    </a:lnTo>
                    <a:lnTo>
                      <a:pt x="789" y="225"/>
                    </a:lnTo>
                    <a:lnTo>
                      <a:pt x="785" y="205"/>
                    </a:lnTo>
                    <a:lnTo>
                      <a:pt x="778" y="187"/>
                    </a:lnTo>
                    <a:lnTo>
                      <a:pt x="770" y="170"/>
                    </a:lnTo>
                    <a:lnTo>
                      <a:pt x="759" y="153"/>
                    </a:lnTo>
                    <a:lnTo>
                      <a:pt x="748" y="139"/>
                    </a:lnTo>
                    <a:lnTo>
                      <a:pt x="736" y="124"/>
                    </a:lnTo>
                    <a:lnTo>
                      <a:pt x="721" y="112"/>
                    </a:lnTo>
                    <a:lnTo>
                      <a:pt x="707" y="99"/>
                    </a:lnTo>
                    <a:lnTo>
                      <a:pt x="690" y="90"/>
                    </a:lnTo>
                    <a:lnTo>
                      <a:pt x="673" y="82"/>
                    </a:lnTo>
                    <a:lnTo>
                      <a:pt x="654" y="75"/>
                    </a:lnTo>
                    <a:lnTo>
                      <a:pt x="635" y="70"/>
                    </a:lnTo>
                    <a:lnTo>
                      <a:pt x="616" y="67"/>
                    </a:lnTo>
                    <a:lnTo>
                      <a:pt x="595" y="66"/>
                    </a:lnTo>
                    <a:lnTo>
                      <a:pt x="0" y="66"/>
                    </a:lnTo>
                    <a:lnTo>
                      <a:pt x="0" y="0"/>
                    </a:lnTo>
                    <a:lnTo>
                      <a:pt x="595" y="0"/>
                    </a:lnTo>
                    <a:lnTo>
                      <a:pt x="595" y="0"/>
                    </a:lnTo>
                    <a:lnTo>
                      <a:pt x="609" y="0"/>
                    </a:lnTo>
                    <a:lnTo>
                      <a:pt x="623" y="1"/>
                    </a:lnTo>
                    <a:lnTo>
                      <a:pt x="635" y="3"/>
                    </a:lnTo>
                    <a:lnTo>
                      <a:pt x="649" y="5"/>
                    </a:lnTo>
                    <a:lnTo>
                      <a:pt x="661" y="8"/>
                    </a:lnTo>
                    <a:lnTo>
                      <a:pt x="674" y="11"/>
                    </a:lnTo>
                    <a:lnTo>
                      <a:pt x="686" y="16"/>
                    </a:lnTo>
                    <a:lnTo>
                      <a:pt x="698" y="21"/>
                    </a:lnTo>
                    <a:lnTo>
                      <a:pt x="710" y="26"/>
                    </a:lnTo>
                    <a:lnTo>
                      <a:pt x="721" y="32"/>
                    </a:lnTo>
                    <a:lnTo>
                      <a:pt x="743" y="46"/>
                    </a:lnTo>
                    <a:lnTo>
                      <a:pt x="764" y="60"/>
                    </a:lnTo>
                    <a:lnTo>
                      <a:pt x="782" y="78"/>
                    </a:lnTo>
                    <a:lnTo>
                      <a:pt x="800" y="96"/>
                    </a:lnTo>
                    <a:lnTo>
                      <a:pt x="814" y="117"/>
                    </a:lnTo>
                    <a:lnTo>
                      <a:pt x="828" y="139"/>
                    </a:lnTo>
                    <a:lnTo>
                      <a:pt x="834" y="150"/>
                    </a:lnTo>
                    <a:lnTo>
                      <a:pt x="839" y="161"/>
                    </a:lnTo>
                    <a:lnTo>
                      <a:pt x="844" y="174"/>
                    </a:lnTo>
                    <a:lnTo>
                      <a:pt x="848" y="185"/>
                    </a:lnTo>
                    <a:lnTo>
                      <a:pt x="852" y="199"/>
                    </a:lnTo>
                    <a:lnTo>
                      <a:pt x="855" y="211"/>
                    </a:lnTo>
                    <a:lnTo>
                      <a:pt x="857" y="224"/>
                    </a:lnTo>
                    <a:lnTo>
                      <a:pt x="859" y="237"/>
                    </a:lnTo>
                    <a:lnTo>
                      <a:pt x="860" y="250"/>
                    </a:lnTo>
                    <a:lnTo>
                      <a:pt x="860" y="264"/>
                    </a:lnTo>
                    <a:lnTo>
                      <a:pt x="860" y="264"/>
                    </a:lnTo>
                    <a:lnTo>
                      <a:pt x="860" y="277"/>
                    </a:lnTo>
                    <a:lnTo>
                      <a:pt x="859" y="291"/>
                    </a:lnTo>
                    <a:lnTo>
                      <a:pt x="857" y="304"/>
                    </a:lnTo>
                    <a:lnTo>
                      <a:pt x="855" y="318"/>
                    </a:lnTo>
                    <a:lnTo>
                      <a:pt x="852" y="330"/>
                    </a:lnTo>
                    <a:lnTo>
                      <a:pt x="848" y="343"/>
                    </a:lnTo>
                    <a:lnTo>
                      <a:pt x="844" y="355"/>
                    </a:lnTo>
                    <a:lnTo>
                      <a:pt x="839" y="367"/>
                    </a:lnTo>
                    <a:lnTo>
                      <a:pt x="834" y="379"/>
                    </a:lnTo>
                    <a:lnTo>
                      <a:pt x="828" y="390"/>
                    </a:lnTo>
                    <a:lnTo>
                      <a:pt x="814" y="412"/>
                    </a:lnTo>
                    <a:lnTo>
                      <a:pt x="800" y="433"/>
                    </a:lnTo>
                    <a:lnTo>
                      <a:pt x="782" y="451"/>
                    </a:lnTo>
                    <a:lnTo>
                      <a:pt x="764" y="468"/>
                    </a:lnTo>
                    <a:lnTo>
                      <a:pt x="743" y="483"/>
                    </a:lnTo>
                    <a:lnTo>
                      <a:pt x="721" y="497"/>
                    </a:lnTo>
                    <a:lnTo>
                      <a:pt x="710" y="503"/>
                    </a:lnTo>
                    <a:lnTo>
                      <a:pt x="698" y="508"/>
                    </a:lnTo>
                    <a:lnTo>
                      <a:pt x="686" y="512"/>
                    </a:lnTo>
                    <a:lnTo>
                      <a:pt x="674" y="516"/>
                    </a:lnTo>
                    <a:lnTo>
                      <a:pt x="661" y="521"/>
                    </a:lnTo>
                    <a:lnTo>
                      <a:pt x="649" y="524"/>
                    </a:lnTo>
                    <a:lnTo>
                      <a:pt x="635" y="526"/>
                    </a:lnTo>
                    <a:lnTo>
                      <a:pt x="623" y="528"/>
                    </a:lnTo>
                    <a:lnTo>
                      <a:pt x="609" y="529"/>
                    </a:lnTo>
                    <a:lnTo>
                      <a:pt x="595" y="529"/>
                    </a:lnTo>
                    <a:lnTo>
                      <a:pt x="595" y="5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293">
                <a:extLst>
                  <a:ext uri="{FF2B5EF4-FFF2-40B4-BE49-F238E27FC236}">
                    <a16:creationId xmlns:a16="http://schemas.microsoft.com/office/drawing/2014/main" id="{FE339E28-6AB5-1A43-B766-27FCF9A14A19}"/>
                  </a:ext>
                </a:extLst>
              </p:cNvPr>
              <p:cNvSpPr>
                <a:spLocks noEditPoints="1"/>
              </p:cNvSpPr>
              <p:nvPr/>
            </p:nvSpPr>
            <p:spPr bwMode="auto">
              <a:xfrm>
                <a:off x="8434388" y="2709863"/>
                <a:ext cx="120650" cy="119063"/>
              </a:xfrm>
              <a:custGeom>
                <a:avLst/>
                <a:gdLst>
                  <a:gd name="T0" fmla="*/ 251 w 529"/>
                  <a:gd name="T1" fmla="*/ 529 h 529"/>
                  <a:gd name="T2" fmla="*/ 212 w 529"/>
                  <a:gd name="T3" fmla="*/ 524 h 529"/>
                  <a:gd name="T4" fmla="*/ 173 w 529"/>
                  <a:gd name="T5" fmla="*/ 512 h 529"/>
                  <a:gd name="T6" fmla="*/ 139 w 529"/>
                  <a:gd name="T7" fmla="*/ 497 h 529"/>
                  <a:gd name="T8" fmla="*/ 78 w 529"/>
                  <a:gd name="T9" fmla="*/ 451 h 529"/>
                  <a:gd name="T10" fmla="*/ 32 w 529"/>
                  <a:gd name="T11" fmla="*/ 390 h 529"/>
                  <a:gd name="T12" fmla="*/ 16 w 529"/>
                  <a:gd name="T13" fmla="*/ 355 h 529"/>
                  <a:gd name="T14" fmla="*/ 6 w 529"/>
                  <a:gd name="T15" fmla="*/ 318 h 529"/>
                  <a:gd name="T16" fmla="*/ 0 w 529"/>
                  <a:gd name="T17" fmla="*/ 277 h 529"/>
                  <a:gd name="T18" fmla="*/ 0 w 529"/>
                  <a:gd name="T19" fmla="*/ 250 h 529"/>
                  <a:gd name="T20" fmla="*/ 6 w 529"/>
                  <a:gd name="T21" fmla="*/ 211 h 529"/>
                  <a:gd name="T22" fmla="*/ 16 w 529"/>
                  <a:gd name="T23" fmla="*/ 174 h 529"/>
                  <a:gd name="T24" fmla="*/ 32 w 529"/>
                  <a:gd name="T25" fmla="*/ 139 h 529"/>
                  <a:gd name="T26" fmla="*/ 78 w 529"/>
                  <a:gd name="T27" fmla="*/ 78 h 529"/>
                  <a:gd name="T28" fmla="*/ 139 w 529"/>
                  <a:gd name="T29" fmla="*/ 32 h 529"/>
                  <a:gd name="T30" fmla="*/ 173 w 529"/>
                  <a:gd name="T31" fmla="*/ 16 h 529"/>
                  <a:gd name="T32" fmla="*/ 212 w 529"/>
                  <a:gd name="T33" fmla="*/ 5 h 529"/>
                  <a:gd name="T34" fmla="*/ 251 w 529"/>
                  <a:gd name="T35" fmla="*/ 0 h 529"/>
                  <a:gd name="T36" fmla="*/ 278 w 529"/>
                  <a:gd name="T37" fmla="*/ 0 h 529"/>
                  <a:gd name="T38" fmla="*/ 318 w 529"/>
                  <a:gd name="T39" fmla="*/ 5 h 529"/>
                  <a:gd name="T40" fmla="*/ 355 w 529"/>
                  <a:gd name="T41" fmla="*/ 16 h 529"/>
                  <a:gd name="T42" fmla="*/ 391 w 529"/>
                  <a:gd name="T43" fmla="*/ 32 h 529"/>
                  <a:gd name="T44" fmla="*/ 452 w 529"/>
                  <a:gd name="T45" fmla="*/ 78 h 529"/>
                  <a:gd name="T46" fmla="*/ 497 w 529"/>
                  <a:gd name="T47" fmla="*/ 139 h 529"/>
                  <a:gd name="T48" fmla="*/ 513 w 529"/>
                  <a:gd name="T49" fmla="*/ 174 h 529"/>
                  <a:gd name="T50" fmla="*/ 524 w 529"/>
                  <a:gd name="T51" fmla="*/ 211 h 529"/>
                  <a:gd name="T52" fmla="*/ 528 w 529"/>
                  <a:gd name="T53" fmla="*/ 250 h 529"/>
                  <a:gd name="T54" fmla="*/ 528 w 529"/>
                  <a:gd name="T55" fmla="*/ 277 h 529"/>
                  <a:gd name="T56" fmla="*/ 524 w 529"/>
                  <a:gd name="T57" fmla="*/ 318 h 529"/>
                  <a:gd name="T58" fmla="*/ 513 w 529"/>
                  <a:gd name="T59" fmla="*/ 355 h 529"/>
                  <a:gd name="T60" fmla="*/ 497 w 529"/>
                  <a:gd name="T61" fmla="*/ 390 h 529"/>
                  <a:gd name="T62" fmla="*/ 452 w 529"/>
                  <a:gd name="T63" fmla="*/ 451 h 529"/>
                  <a:gd name="T64" fmla="*/ 391 w 529"/>
                  <a:gd name="T65" fmla="*/ 497 h 529"/>
                  <a:gd name="T66" fmla="*/ 355 w 529"/>
                  <a:gd name="T67" fmla="*/ 512 h 529"/>
                  <a:gd name="T68" fmla="*/ 318 w 529"/>
                  <a:gd name="T69" fmla="*/ 524 h 529"/>
                  <a:gd name="T70" fmla="*/ 278 w 529"/>
                  <a:gd name="T71" fmla="*/ 529 h 529"/>
                  <a:gd name="T72" fmla="*/ 264 w 529"/>
                  <a:gd name="T73" fmla="*/ 66 h 529"/>
                  <a:gd name="T74" fmla="*/ 225 w 529"/>
                  <a:gd name="T75" fmla="*/ 70 h 529"/>
                  <a:gd name="T76" fmla="*/ 170 w 529"/>
                  <a:gd name="T77" fmla="*/ 90 h 529"/>
                  <a:gd name="T78" fmla="*/ 125 w 529"/>
                  <a:gd name="T79" fmla="*/ 124 h 529"/>
                  <a:gd name="T80" fmla="*/ 90 w 529"/>
                  <a:gd name="T81" fmla="*/ 170 h 529"/>
                  <a:gd name="T82" fmla="*/ 70 w 529"/>
                  <a:gd name="T83" fmla="*/ 225 h 529"/>
                  <a:gd name="T84" fmla="*/ 67 w 529"/>
                  <a:gd name="T85" fmla="*/ 264 h 529"/>
                  <a:gd name="T86" fmla="*/ 75 w 529"/>
                  <a:gd name="T87" fmla="*/ 323 h 529"/>
                  <a:gd name="T88" fmla="*/ 100 w 529"/>
                  <a:gd name="T89" fmla="*/ 375 h 529"/>
                  <a:gd name="T90" fmla="*/ 138 w 529"/>
                  <a:gd name="T91" fmla="*/ 417 h 529"/>
                  <a:gd name="T92" fmla="*/ 188 w 529"/>
                  <a:gd name="T93" fmla="*/ 447 h 529"/>
                  <a:gd name="T94" fmla="*/ 245 w 529"/>
                  <a:gd name="T95" fmla="*/ 462 h 529"/>
                  <a:gd name="T96" fmla="*/ 285 w 529"/>
                  <a:gd name="T97" fmla="*/ 462 h 529"/>
                  <a:gd name="T98" fmla="*/ 342 w 529"/>
                  <a:gd name="T99" fmla="*/ 447 h 529"/>
                  <a:gd name="T100" fmla="*/ 391 w 529"/>
                  <a:gd name="T101" fmla="*/ 417 h 529"/>
                  <a:gd name="T102" fmla="*/ 429 w 529"/>
                  <a:gd name="T103" fmla="*/ 375 h 529"/>
                  <a:gd name="T104" fmla="*/ 454 w 529"/>
                  <a:gd name="T105" fmla="*/ 323 h 529"/>
                  <a:gd name="T106" fmla="*/ 463 w 529"/>
                  <a:gd name="T107" fmla="*/ 264 h 529"/>
                  <a:gd name="T108" fmla="*/ 459 w 529"/>
                  <a:gd name="T109" fmla="*/ 225 h 529"/>
                  <a:gd name="T110" fmla="*/ 439 w 529"/>
                  <a:gd name="T111" fmla="*/ 170 h 529"/>
                  <a:gd name="T112" fmla="*/ 405 w 529"/>
                  <a:gd name="T113" fmla="*/ 124 h 529"/>
                  <a:gd name="T114" fmla="*/ 360 w 529"/>
                  <a:gd name="T115" fmla="*/ 90 h 529"/>
                  <a:gd name="T116" fmla="*/ 305 w 529"/>
                  <a:gd name="T117" fmla="*/ 70 h 529"/>
                  <a:gd name="T118" fmla="*/ 264 w 529"/>
                  <a:gd name="T119" fmla="*/ 66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9" h="529">
                    <a:moveTo>
                      <a:pt x="264" y="529"/>
                    </a:moveTo>
                    <a:lnTo>
                      <a:pt x="264" y="529"/>
                    </a:lnTo>
                    <a:lnTo>
                      <a:pt x="251" y="529"/>
                    </a:lnTo>
                    <a:lnTo>
                      <a:pt x="237" y="528"/>
                    </a:lnTo>
                    <a:lnTo>
                      <a:pt x="224" y="526"/>
                    </a:lnTo>
                    <a:lnTo>
                      <a:pt x="212" y="524"/>
                    </a:lnTo>
                    <a:lnTo>
                      <a:pt x="198" y="521"/>
                    </a:lnTo>
                    <a:lnTo>
                      <a:pt x="186" y="516"/>
                    </a:lnTo>
                    <a:lnTo>
                      <a:pt x="173" y="512"/>
                    </a:lnTo>
                    <a:lnTo>
                      <a:pt x="162" y="508"/>
                    </a:lnTo>
                    <a:lnTo>
                      <a:pt x="150" y="503"/>
                    </a:lnTo>
                    <a:lnTo>
                      <a:pt x="139" y="497"/>
                    </a:lnTo>
                    <a:lnTo>
                      <a:pt x="116" y="483"/>
                    </a:lnTo>
                    <a:lnTo>
                      <a:pt x="97" y="468"/>
                    </a:lnTo>
                    <a:lnTo>
                      <a:pt x="78" y="451"/>
                    </a:lnTo>
                    <a:lnTo>
                      <a:pt x="60" y="433"/>
                    </a:lnTo>
                    <a:lnTo>
                      <a:pt x="45" y="412"/>
                    </a:lnTo>
                    <a:lnTo>
                      <a:pt x="32" y="390"/>
                    </a:lnTo>
                    <a:lnTo>
                      <a:pt x="26" y="379"/>
                    </a:lnTo>
                    <a:lnTo>
                      <a:pt x="21" y="367"/>
                    </a:lnTo>
                    <a:lnTo>
                      <a:pt x="16" y="355"/>
                    </a:lnTo>
                    <a:lnTo>
                      <a:pt x="12" y="343"/>
                    </a:lnTo>
                    <a:lnTo>
                      <a:pt x="9" y="330"/>
                    </a:lnTo>
                    <a:lnTo>
                      <a:pt x="6" y="318"/>
                    </a:lnTo>
                    <a:lnTo>
                      <a:pt x="4" y="304"/>
                    </a:lnTo>
                    <a:lnTo>
                      <a:pt x="1" y="291"/>
                    </a:lnTo>
                    <a:lnTo>
                      <a:pt x="0" y="277"/>
                    </a:lnTo>
                    <a:lnTo>
                      <a:pt x="0" y="264"/>
                    </a:lnTo>
                    <a:lnTo>
                      <a:pt x="0" y="264"/>
                    </a:lnTo>
                    <a:lnTo>
                      <a:pt x="0" y="250"/>
                    </a:lnTo>
                    <a:lnTo>
                      <a:pt x="1" y="237"/>
                    </a:lnTo>
                    <a:lnTo>
                      <a:pt x="4" y="224"/>
                    </a:lnTo>
                    <a:lnTo>
                      <a:pt x="6" y="211"/>
                    </a:lnTo>
                    <a:lnTo>
                      <a:pt x="9" y="199"/>
                    </a:lnTo>
                    <a:lnTo>
                      <a:pt x="12" y="185"/>
                    </a:lnTo>
                    <a:lnTo>
                      <a:pt x="16" y="174"/>
                    </a:lnTo>
                    <a:lnTo>
                      <a:pt x="21" y="161"/>
                    </a:lnTo>
                    <a:lnTo>
                      <a:pt x="26" y="150"/>
                    </a:lnTo>
                    <a:lnTo>
                      <a:pt x="32" y="139"/>
                    </a:lnTo>
                    <a:lnTo>
                      <a:pt x="45" y="117"/>
                    </a:lnTo>
                    <a:lnTo>
                      <a:pt x="60" y="96"/>
                    </a:lnTo>
                    <a:lnTo>
                      <a:pt x="78" y="78"/>
                    </a:lnTo>
                    <a:lnTo>
                      <a:pt x="97" y="60"/>
                    </a:lnTo>
                    <a:lnTo>
                      <a:pt x="116" y="46"/>
                    </a:lnTo>
                    <a:lnTo>
                      <a:pt x="139" y="32"/>
                    </a:lnTo>
                    <a:lnTo>
                      <a:pt x="150" y="26"/>
                    </a:lnTo>
                    <a:lnTo>
                      <a:pt x="162" y="21"/>
                    </a:lnTo>
                    <a:lnTo>
                      <a:pt x="173" y="16"/>
                    </a:lnTo>
                    <a:lnTo>
                      <a:pt x="186" y="11"/>
                    </a:lnTo>
                    <a:lnTo>
                      <a:pt x="198" y="8"/>
                    </a:lnTo>
                    <a:lnTo>
                      <a:pt x="212" y="5"/>
                    </a:lnTo>
                    <a:lnTo>
                      <a:pt x="224" y="3"/>
                    </a:lnTo>
                    <a:lnTo>
                      <a:pt x="237" y="1"/>
                    </a:lnTo>
                    <a:lnTo>
                      <a:pt x="251" y="0"/>
                    </a:lnTo>
                    <a:lnTo>
                      <a:pt x="264" y="0"/>
                    </a:lnTo>
                    <a:lnTo>
                      <a:pt x="264" y="0"/>
                    </a:lnTo>
                    <a:lnTo>
                      <a:pt x="278" y="0"/>
                    </a:lnTo>
                    <a:lnTo>
                      <a:pt x="291" y="1"/>
                    </a:lnTo>
                    <a:lnTo>
                      <a:pt x="305" y="3"/>
                    </a:lnTo>
                    <a:lnTo>
                      <a:pt x="318" y="5"/>
                    </a:lnTo>
                    <a:lnTo>
                      <a:pt x="331" y="8"/>
                    </a:lnTo>
                    <a:lnTo>
                      <a:pt x="343" y="11"/>
                    </a:lnTo>
                    <a:lnTo>
                      <a:pt x="355" y="16"/>
                    </a:lnTo>
                    <a:lnTo>
                      <a:pt x="368" y="21"/>
                    </a:lnTo>
                    <a:lnTo>
                      <a:pt x="379" y="26"/>
                    </a:lnTo>
                    <a:lnTo>
                      <a:pt x="391" y="32"/>
                    </a:lnTo>
                    <a:lnTo>
                      <a:pt x="412" y="46"/>
                    </a:lnTo>
                    <a:lnTo>
                      <a:pt x="433" y="60"/>
                    </a:lnTo>
                    <a:lnTo>
                      <a:pt x="452" y="78"/>
                    </a:lnTo>
                    <a:lnTo>
                      <a:pt x="468" y="96"/>
                    </a:lnTo>
                    <a:lnTo>
                      <a:pt x="484" y="117"/>
                    </a:lnTo>
                    <a:lnTo>
                      <a:pt x="497" y="139"/>
                    </a:lnTo>
                    <a:lnTo>
                      <a:pt x="503" y="150"/>
                    </a:lnTo>
                    <a:lnTo>
                      <a:pt x="509" y="161"/>
                    </a:lnTo>
                    <a:lnTo>
                      <a:pt x="513" y="174"/>
                    </a:lnTo>
                    <a:lnTo>
                      <a:pt x="517" y="185"/>
                    </a:lnTo>
                    <a:lnTo>
                      <a:pt x="521" y="199"/>
                    </a:lnTo>
                    <a:lnTo>
                      <a:pt x="524" y="211"/>
                    </a:lnTo>
                    <a:lnTo>
                      <a:pt x="526" y="224"/>
                    </a:lnTo>
                    <a:lnTo>
                      <a:pt x="527" y="237"/>
                    </a:lnTo>
                    <a:lnTo>
                      <a:pt x="528" y="250"/>
                    </a:lnTo>
                    <a:lnTo>
                      <a:pt x="529" y="264"/>
                    </a:lnTo>
                    <a:lnTo>
                      <a:pt x="529" y="264"/>
                    </a:lnTo>
                    <a:lnTo>
                      <a:pt x="528" y="277"/>
                    </a:lnTo>
                    <a:lnTo>
                      <a:pt x="527" y="291"/>
                    </a:lnTo>
                    <a:lnTo>
                      <a:pt x="526" y="304"/>
                    </a:lnTo>
                    <a:lnTo>
                      <a:pt x="524" y="318"/>
                    </a:lnTo>
                    <a:lnTo>
                      <a:pt x="521" y="330"/>
                    </a:lnTo>
                    <a:lnTo>
                      <a:pt x="517" y="343"/>
                    </a:lnTo>
                    <a:lnTo>
                      <a:pt x="513" y="355"/>
                    </a:lnTo>
                    <a:lnTo>
                      <a:pt x="509" y="367"/>
                    </a:lnTo>
                    <a:lnTo>
                      <a:pt x="503" y="379"/>
                    </a:lnTo>
                    <a:lnTo>
                      <a:pt x="497" y="390"/>
                    </a:lnTo>
                    <a:lnTo>
                      <a:pt x="484" y="412"/>
                    </a:lnTo>
                    <a:lnTo>
                      <a:pt x="468" y="433"/>
                    </a:lnTo>
                    <a:lnTo>
                      <a:pt x="452" y="451"/>
                    </a:lnTo>
                    <a:lnTo>
                      <a:pt x="433" y="468"/>
                    </a:lnTo>
                    <a:lnTo>
                      <a:pt x="412" y="483"/>
                    </a:lnTo>
                    <a:lnTo>
                      <a:pt x="391" y="497"/>
                    </a:lnTo>
                    <a:lnTo>
                      <a:pt x="379" y="503"/>
                    </a:lnTo>
                    <a:lnTo>
                      <a:pt x="368" y="508"/>
                    </a:lnTo>
                    <a:lnTo>
                      <a:pt x="355" y="512"/>
                    </a:lnTo>
                    <a:lnTo>
                      <a:pt x="343" y="516"/>
                    </a:lnTo>
                    <a:lnTo>
                      <a:pt x="331" y="521"/>
                    </a:lnTo>
                    <a:lnTo>
                      <a:pt x="318" y="524"/>
                    </a:lnTo>
                    <a:lnTo>
                      <a:pt x="305" y="526"/>
                    </a:lnTo>
                    <a:lnTo>
                      <a:pt x="291" y="528"/>
                    </a:lnTo>
                    <a:lnTo>
                      <a:pt x="278" y="529"/>
                    </a:lnTo>
                    <a:lnTo>
                      <a:pt x="264" y="529"/>
                    </a:lnTo>
                    <a:lnTo>
                      <a:pt x="264" y="529"/>
                    </a:lnTo>
                    <a:close/>
                    <a:moveTo>
                      <a:pt x="264" y="66"/>
                    </a:moveTo>
                    <a:lnTo>
                      <a:pt x="264" y="66"/>
                    </a:lnTo>
                    <a:lnTo>
                      <a:pt x="245" y="67"/>
                    </a:lnTo>
                    <a:lnTo>
                      <a:pt x="225" y="70"/>
                    </a:lnTo>
                    <a:lnTo>
                      <a:pt x="205" y="75"/>
                    </a:lnTo>
                    <a:lnTo>
                      <a:pt x="188" y="82"/>
                    </a:lnTo>
                    <a:lnTo>
                      <a:pt x="170" y="90"/>
                    </a:lnTo>
                    <a:lnTo>
                      <a:pt x="154" y="99"/>
                    </a:lnTo>
                    <a:lnTo>
                      <a:pt x="138" y="112"/>
                    </a:lnTo>
                    <a:lnTo>
                      <a:pt x="125" y="124"/>
                    </a:lnTo>
                    <a:lnTo>
                      <a:pt x="111" y="139"/>
                    </a:lnTo>
                    <a:lnTo>
                      <a:pt x="100" y="153"/>
                    </a:lnTo>
                    <a:lnTo>
                      <a:pt x="90" y="170"/>
                    </a:lnTo>
                    <a:lnTo>
                      <a:pt x="82" y="187"/>
                    </a:lnTo>
                    <a:lnTo>
                      <a:pt x="75" y="205"/>
                    </a:lnTo>
                    <a:lnTo>
                      <a:pt x="70" y="225"/>
                    </a:lnTo>
                    <a:lnTo>
                      <a:pt x="68" y="244"/>
                    </a:lnTo>
                    <a:lnTo>
                      <a:pt x="67" y="264"/>
                    </a:lnTo>
                    <a:lnTo>
                      <a:pt x="67" y="264"/>
                    </a:lnTo>
                    <a:lnTo>
                      <a:pt x="68" y="285"/>
                    </a:lnTo>
                    <a:lnTo>
                      <a:pt x="70" y="304"/>
                    </a:lnTo>
                    <a:lnTo>
                      <a:pt x="75" y="323"/>
                    </a:lnTo>
                    <a:lnTo>
                      <a:pt x="82" y="342"/>
                    </a:lnTo>
                    <a:lnTo>
                      <a:pt x="90" y="359"/>
                    </a:lnTo>
                    <a:lnTo>
                      <a:pt x="100" y="375"/>
                    </a:lnTo>
                    <a:lnTo>
                      <a:pt x="111" y="390"/>
                    </a:lnTo>
                    <a:lnTo>
                      <a:pt x="125" y="405"/>
                    </a:lnTo>
                    <a:lnTo>
                      <a:pt x="138" y="417"/>
                    </a:lnTo>
                    <a:lnTo>
                      <a:pt x="154" y="428"/>
                    </a:lnTo>
                    <a:lnTo>
                      <a:pt x="170" y="439"/>
                    </a:lnTo>
                    <a:lnTo>
                      <a:pt x="188" y="447"/>
                    </a:lnTo>
                    <a:lnTo>
                      <a:pt x="205" y="453"/>
                    </a:lnTo>
                    <a:lnTo>
                      <a:pt x="225" y="458"/>
                    </a:lnTo>
                    <a:lnTo>
                      <a:pt x="245" y="462"/>
                    </a:lnTo>
                    <a:lnTo>
                      <a:pt x="264" y="463"/>
                    </a:lnTo>
                    <a:lnTo>
                      <a:pt x="264" y="463"/>
                    </a:lnTo>
                    <a:lnTo>
                      <a:pt x="285" y="462"/>
                    </a:lnTo>
                    <a:lnTo>
                      <a:pt x="305" y="458"/>
                    </a:lnTo>
                    <a:lnTo>
                      <a:pt x="323" y="453"/>
                    </a:lnTo>
                    <a:lnTo>
                      <a:pt x="342" y="447"/>
                    </a:lnTo>
                    <a:lnTo>
                      <a:pt x="360" y="439"/>
                    </a:lnTo>
                    <a:lnTo>
                      <a:pt x="375" y="428"/>
                    </a:lnTo>
                    <a:lnTo>
                      <a:pt x="391" y="417"/>
                    </a:lnTo>
                    <a:lnTo>
                      <a:pt x="405" y="405"/>
                    </a:lnTo>
                    <a:lnTo>
                      <a:pt x="417" y="390"/>
                    </a:lnTo>
                    <a:lnTo>
                      <a:pt x="429" y="375"/>
                    </a:lnTo>
                    <a:lnTo>
                      <a:pt x="439" y="359"/>
                    </a:lnTo>
                    <a:lnTo>
                      <a:pt x="447" y="342"/>
                    </a:lnTo>
                    <a:lnTo>
                      <a:pt x="454" y="323"/>
                    </a:lnTo>
                    <a:lnTo>
                      <a:pt x="459" y="304"/>
                    </a:lnTo>
                    <a:lnTo>
                      <a:pt x="462" y="285"/>
                    </a:lnTo>
                    <a:lnTo>
                      <a:pt x="463" y="264"/>
                    </a:lnTo>
                    <a:lnTo>
                      <a:pt x="463" y="264"/>
                    </a:lnTo>
                    <a:lnTo>
                      <a:pt x="462" y="244"/>
                    </a:lnTo>
                    <a:lnTo>
                      <a:pt x="459" y="225"/>
                    </a:lnTo>
                    <a:lnTo>
                      <a:pt x="454" y="205"/>
                    </a:lnTo>
                    <a:lnTo>
                      <a:pt x="447" y="187"/>
                    </a:lnTo>
                    <a:lnTo>
                      <a:pt x="439" y="170"/>
                    </a:lnTo>
                    <a:lnTo>
                      <a:pt x="429" y="153"/>
                    </a:lnTo>
                    <a:lnTo>
                      <a:pt x="417" y="139"/>
                    </a:lnTo>
                    <a:lnTo>
                      <a:pt x="405" y="124"/>
                    </a:lnTo>
                    <a:lnTo>
                      <a:pt x="391" y="112"/>
                    </a:lnTo>
                    <a:lnTo>
                      <a:pt x="375" y="99"/>
                    </a:lnTo>
                    <a:lnTo>
                      <a:pt x="360" y="90"/>
                    </a:lnTo>
                    <a:lnTo>
                      <a:pt x="342" y="82"/>
                    </a:lnTo>
                    <a:lnTo>
                      <a:pt x="323" y="75"/>
                    </a:lnTo>
                    <a:lnTo>
                      <a:pt x="305" y="70"/>
                    </a:lnTo>
                    <a:lnTo>
                      <a:pt x="285" y="67"/>
                    </a:lnTo>
                    <a:lnTo>
                      <a:pt x="264" y="66"/>
                    </a:lnTo>
                    <a:lnTo>
                      <a:pt x="264"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294">
                <a:extLst>
                  <a:ext uri="{FF2B5EF4-FFF2-40B4-BE49-F238E27FC236}">
                    <a16:creationId xmlns:a16="http://schemas.microsoft.com/office/drawing/2014/main" id="{0AE37213-D4C9-0D41-A4F4-87FD2AEBF926}"/>
                  </a:ext>
                </a:extLst>
              </p:cNvPr>
              <p:cNvSpPr>
                <a:spLocks noChangeArrowheads="1"/>
              </p:cNvSpPr>
              <p:nvPr/>
            </p:nvSpPr>
            <p:spPr bwMode="auto">
              <a:xfrm>
                <a:off x="8494713" y="2814638"/>
                <a:ext cx="10477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295">
                <a:extLst>
                  <a:ext uri="{FF2B5EF4-FFF2-40B4-BE49-F238E27FC236}">
                    <a16:creationId xmlns:a16="http://schemas.microsoft.com/office/drawing/2014/main" id="{A6B7418B-43E6-F44D-B0D3-2923AE45C5E7}"/>
                  </a:ext>
                </a:extLst>
              </p:cNvPr>
              <p:cNvSpPr>
                <a:spLocks noChangeArrowheads="1"/>
              </p:cNvSpPr>
              <p:nvPr/>
            </p:nvSpPr>
            <p:spPr bwMode="auto">
              <a:xfrm>
                <a:off x="8494713" y="2709863"/>
                <a:ext cx="10477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296">
                <a:extLst>
                  <a:ext uri="{FF2B5EF4-FFF2-40B4-BE49-F238E27FC236}">
                    <a16:creationId xmlns:a16="http://schemas.microsoft.com/office/drawing/2014/main" id="{06EDABA7-69D0-054C-8C2C-62592479CD09}"/>
                  </a:ext>
                </a:extLst>
              </p:cNvPr>
              <p:cNvSpPr>
                <a:spLocks noChangeArrowheads="1"/>
              </p:cNvSpPr>
              <p:nvPr/>
            </p:nvSpPr>
            <p:spPr bwMode="auto">
              <a:xfrm>
                <a:off x="8629650" y="2633663"/>
                <a:ext cx="6032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297">
                <a:extLst>
                  <a:ext uri="{FF2B5EF4-FFF2-40B4-BE49-F238E27FC236}">
                    <a16:creationId xmlns:a16="http://schemas.microsoft.com/office/drawing/2014/main" id="{BC94D0F2-8103-F342-8AEE-54695C2571F1}"/>
                  </a:ext>
                </a:extLst>
              </p:cNvPr>
              <p:cNvSpPr>
                <a:spLocks noChangeArrowheads="1"/>
              </p:cNvSpPr>
              <p:nvPr/>
            </p:nvSpPr>
            <p:spPr bwMode="auto">
              <a:xfrm>
                <a:off x="8674100" y="2663825"/>
                <a:ext cx="30163"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298">
                <a:extLst>
                  <a:ext uri="{FF2B5EF4-FFF2-40B4-BE49-F238E27FC236}">
                    <a16:creationId xmlns:a16="http://schemas.microsoft.com/office/drawing/2014/main" id="{E2532647-A371-0840-8CFF-A07D9B641F1D}"/>
                  </a:ext>
                </a:extLst>
              </p:cNvPr>
              <p:cNvSpPr>
                <a:spLocks noChangeArrowheads="1"/>
              </p:cNvSpPr>
              <p:nvPr/>
            </p:nvSpPr>
            <p:spPr bwMode="auto">
              <a:xfrm>
                <a:off x="8674100" y="2740025"/>
                <a:ext cx="3016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299">
                <a:extLst>
                  <a:ext uri="{FF2B5EF4-FFF2-40B4-BE49-F238E27FC236}">
                    <a16:creationId xmlns:a16="http://schemas.microsoft.com/office/drawing/2014/main" id="{44A9075C-C584-B840-B439-938D4530E339}"/>
                  </a:ext>
                </a:extLst>
              </p:cNvPr>
              <p:cNvSpPr>
                <a:spLocks noChangeArrowheads="1"/>
              </p:cNvSpPr>
              <p:nvPr/>
            </p:nvSpPr>
            <p:spPr bwMode="auto">
              <a:xfrm>
                <a:off x="8720138" y="2740025"/>
                <a:ext cx="2857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300">
                <a:extLst>
                  <a:ext uri="{FF2B5EF4-FFF2-40B4-BE49-F238E27FC236}">
                    <a16:creationId xmlns:a16="http://schemas.microsoft.com/office/drawing/2014/main" id="{75204131-47B1-DC41-9F42-9F56821136D4}"/>
                  </a:ext>
                </a:extLst>
              </p:cNvPr>
              <p:cNvSpPr>
                <a:spLocks noChangeArrowheads="1"/>
              </p:cNvSpPr>
              <p:nvPr/>
            </p:nvSpPr>
            <p:spPr bwMode="auto">
              <a:xfrm>
                <a:off x="8704263" y="2768600"/>
                <a:ext cx="6032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301">
                <a:extLst>
                  <a:ext uri="{FF2B5EF4-FFF2-40B4-BE49-F238E27FC236}">
                    <a16:creationId xmlns:a16="http://schemas.microsoft.com/office/drawing/2014/main" id="{93EA4047-9B79-0A4D-9065-66678D0E5DB9}"/>
                  </a:ext>
                </a:extLst>
              </p:cNvPr>
              <p:cNvSpPr>
                <a:spLocks noChangeArrowheads="1"/>
              </p:cNvSpPr>
              <p:nvPr/>
            </p:nvSpPr>
            <p:spPr bwMode="auto">
              <a:xfrm>
                <a:off x="8674100" y="2784475"/>
                <a:ext cx="15875"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302">
                <a:extLst>
                  <a:ext uri="{FF2B5EF4-FFF2-40B4-BE49-F238E27FC236}">
                    <a16:creationId xmlns:a16="http://schemas.microsoft.com/office/drawing/2014/main" id="{39045EF0-8F98-E844-A623-FFD70C836255}"/>
                  </a:ext>
                </a:extLst>
              </p:cNvPr>
              <p:cNvSpPr>
                <a:spLocks noChangeArrowheads="1"/>
              </p:cNvSpPr>
              <p:nvPr/>
            </p:nvSpPr>
            <p:spPr bwMode="auto">
              <a:xfrm>
                <a:off x="8629650" y="2679700"/>
                <a:ext cx="30163"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44" name="Freeform: Shape 132">
            <a:extLst>
              <a:ext uri="{FF2B5EF4-FFF2-40B4-BE49-F238E27FC236}">
                <a16:creationId xmlns:a16="http://schemas.microsoft.com/office/drawing/2014/main" id="{5DA8ACF2-5C2A-3F49-9CA8-ADBC9FF50D6E}"/>
              </a:ext>
            </a:extLst>
          </p:cNvPr>
          <p:cNvSpPr/>
          <p:nvPr/>
        </p:nvSpPr>
        <p:spPr>
          <a:xfrm>
            <a:off x="5046014" y="607872"/>
            <a:ext cx="344029" cy="510527"/>
          </a:xfrm>
          <a:custGeom>
            <a:avLst/>
            <a:gdLst>
              <a:gd name="connsiteX0" fmla="*/ 2483358 w 3267075"/>
              <a:gd name="connsiteY0" fmla="*/ 824105 h 4848225"/>
              <a:gd name="connsiteX1" fmla="*/ 1689259 w 3267075"/>
              <a:gd name="connsiteY1" fmla="*/ 16385 h 4848225"/>
              <a:gd name="connsiteX2" fmla="*/ 1585341 w 3267075"/>
              <a:gd name="connsiteY2" fmla="*/ 17052 h 4848225"/>
              <a:gd name="connsiteX3" fmla="*/ 1193387 w 3267075"/>
              <a:gd name="connsiteY3" fmla="*/ 367667 h 4848225"/>
              <a:gd name="connsiteX4" fmla="*/ 1320546 w 3267075"/>
              <a:gd name="connsiteY4" fmla="*/ 492444 h 4848225"/>
              <a:gd name="connsiteX5" fmla="*/ 1638395 w 3267075"/>
              <a:gd name="connsiteY5" fmla="*/ 201551 h 4848225"/>
              <a:gd name="connsiteX6" fmla="*/ 2340864 w 3267075"/>
              <a:gd name="connsiteY6" fmla="*/ 931356 h 4848225"/>
              <a:gd name="connsiteX7" fmla="*/ 2861310 w 3267075"/>
              <a:gd name="connsiteY7" fmla="*/ 1857758 h 4848225"/>
              <a:gd name="connsiteX8" fmla="*/ 3097245 w 3267075"/>
              <a:gd name="connsiteY8" fmla="*/ 3108295 h 4848225"/>
              <a:gd name="connsiteX9" fmla="*/ 1637633 w 3267075"/>
              <a:gd name="connsiteY9" fmla="*/ 4671443 h 4848225"/>
              <a:gd name="connsiteX10" fmla="*/ 178213 w 3267075"/>
              <a:gd name="connsiteY10" fmla="*/ 3108105 h 4848225"/>
              <a:gd name="connsiteX11" fmla="*/ 1040702 w 3267075"/>
              <a:gd name="connsiteY11" fmla="*/ 806103 h 4848225"/>
              <a:gd name="connsiteX12" fmla="*/ 902303 w 3267075"/>
              <a:gd name="connsiteY12" fmla="*/ 693898 h 4848225"/>
              <a:gd name="connsiteX13" fmla="*/ 0 w 3267075"/>
              <a:gd name="connsiteY13" fmla="*/ 3108105 h 4848225"/>
              <a:gd name="connsiteX14" fmla="*/ 1637824 w 3267075"/>
              <a:gd name="connsiteY14" fmla="*/ 4849370 h 4848225"/>
              <a:gd name="connsiteX15" fmla="*/ 3275553 w 3267075"/>
              <a:gd name="connsiteY15" fmla="*/ 3108105 h 4848225"/>
              <a:gd name="connsiteX16" fmla="*/ 3027521 w 3267075"/>
              <a:gd name="connsiteY16" fmla="*/ 1792988 h 4848225"/>
              <a:gd name="connsiteX17" fmla="*/ 2483358 w 3267075"/>
              <a:gd name="connsiteY17" fmla="*/ 824105 h 4848225"/>
              <a:gd name="connsiteX18" fmla="*/ 2483358 w 3267075"/>
              <a:gd name="connsiteY18" fmla="*/ 824105 h 484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67075" h="4848225">
                <a:moveTo>
                  <a:pt x="2483358" y="824105"/>
                </a:moveTo>
                <a:cubicBezTo>
                  <a:pt x="2092262" y="304516"/>
                  <a:pt x="1705547" y="27910"/>
                  <a:pt x="1689259" y="16385"/>
                </a:cubicBezTo>
                <a:cubicBezTo>
                  <a:pt x="1658112" y="-5713"/>
                  <a:pt x="1616297" y="-5427"/>
                  <a:pt x="1585341" y="17052"/>
                </a:cubicBezTo>
                <a:cubicBezTo>
                  <a:pt x="1578483" y="22100"/>
                  <a:pt x="1415034" y="141734"/>
                  <a:pt x="1193387" y="367667"/>
                </a:cubicBezTo>
                <a:cubicBezTo>
                  <a:pt x="1113187" y="449391"/>
                  <a:pt x="1239298" y="575217"/>
                  <a:pt x="1320546" y="492444"/>
                </a:cubicBezTo>
                <a:cubicBezTo>
                  <a:pt x="1459230" y="350998"/>
                  <a:pt x="1575149" y="252510"/>
                  <a:pt x="1638395" y="201551"/>
                </a:cubicBezTo>
                <a:cubicBezTo>
                  <a:pt x="1754696" y="293372"/>
                  <a:pt x="2048351" y="542641"/>
                  <a:pt x="2340864" y="931356"/>
                </a:cubicBezTo>
                <a:cubicBezTo>
                  <a:pt x="2560701" y="1223584"/>
                  <a:pt x="2735866" y="1535241"/>
                  <a:pt x="2861310" y="1857758"/>
                </a:cubicBezTo>
                <a:cubicBezTo>
                  <a:pt x="3017901" y="2260094"/>
                  <a:pt x="3097245" y="2680813"/>
                  <a:pt x="3097245" y="3108295"/>
                </a:cubicBezTo>
                <a:cubicBezTo>
                  <a:pt x="3097245" y="3970213"/>
                  <a:pt x="2442496" y="4671443"/>
                  <a:pt x="1637633" y="4671443"/>
                </a:cubicBezTo>
                <a:cubicBezTo>
                  <a:pt x="832771" y="4671443"/>
                  <a:pt x="178213" y="3970117"/>
                  <a:pt x="178213" y="3108105"/>
                </a:cubicBezTo>
                <a:cubicBezTo>
                  <a:pt x="178213" y="2085310"/>
                  <a:pt x="647224" y="1291687"/>
                  <a:pt x="1040702" y="806103"/>
                </a:cubicBezTo>
                <a:cubicBezTo>
                  <a:pt x="1112615" y="717234"/>
                  <a:pt x="975455" y="603696"/>
                  <a:pt x="902303" y="693898"/>
                </a:cubicBezTo>
                <a:cubicBezTo>
                  <a:pt x="490728" y="1201962"/>
                  <a:pt x="0" y="2033113"/>
                  <a:pt x="0" y="3108105"/>
                </a:cubicBezTo>
                <a:cubicBezTo>
                  <a:pt x="0" y="4068225"/>
                  <a:pt x="734759" y="4849370"/>
                  <a:pt x="1637824" y="4849370"/>
                </a:cubicBezTo>
                <a:cubicBezTo>
                  <a:pt x="2540889" y="4849370"/>
                  <a:pt x="3275553" y="4068225"/>
                  <a:pt x="3275553" y="3108105"/>
                </a:cubicBezTo>
                <a:cubicBezTo>
                  <a:pt x="3275553" y="2658430"/>
                  <a:pt x="3192113" y="2215993"/>
                  <a:pt x="3027521" y="1792988"/>
                </a:cubicBezTo>
                <a:cubicBezTo>
                  <a:pt x="2896076" y="1455327"/>
                  <a:pt x="2713006" y="1129286"/>
                  <a:pt x="2483358" y="824105"/>
                </a:cubicBezTo>
                <a:lnTo>
                  <a:pt x="2483358" y="824105"/>
                </a:lnTo>
                <a:close/>
              </a:path>
            </a:pathLst>
          </a:custGeom>
          <a:solidFill>
            <a:schemeClr val="bg1"/>
          </a:solidFill>
          <a:ln w="9525" cap="flat">
            <a:noFill/>
            <a:prstDash val="solid"/>
            <a:miter/>
          </a:ln>
        </p:spPr>
        <p:txBody>
          <a:bodyPr rtlCol="0" anchor="ctr"/>
          <a:lstStyle/>
          <a:p>
            <a:endParaRPr lang="en-ID"/>
          </a:p>
        </p:txBody>
      </p:sp>
      <p:grpSp>
        <p:nvGrpSpPr>
          <p:cNvPr id="145" name="Group 118">
            <a:extLst>
              <a:ext uri="{FF2B5EF4-FFF2-40B4-BE49-F238E27FC236}">
                <a16:creationId xmlns:a16="http://schemas.microsoft.com/office/drawing/2014/main" id="{7250BD76-D159-F74E-9F4C-B68E0F04B145}"/>
              </a:ext>
            </a:extLst>
          </p:cNvPr>
          <p:cNvGrpSpPr/>
          <p:nvPr/>
        </p:nvGrpSpPr>
        <p:grpSpPr>
          <a:xfrm>
            <a:off x="5858201" y="498798"/>
            <a:ext cx="5333091" cy="752850"/>
            <a:chOff x="7424334" y="1731240"/>
            <a:chExt cx="3929466" cy="752850"/>
          </a:xfrm>
        </p:grpSpPr>
        <p:sp>
          <p:nvSpPr>
            <p:cNvPr id="146" name="Subtitle 176">
              <a:extLst>
                <a:ext uri="{FF2B5EF4-FFF2-40B4-BE49-F238E27FC236}">
                  <a16:creationId xmlns:a16="http://schemas.microsoft.com/office/drawing/2014/main" id="{02CBC4CB-22B6-B24E-B016-7313C52F6FCF}"/>
                </a:ext>
              </a:extLst>
            </p:cNvPr>
            <p:cNvSpPr txBox="1">
              <a:spLocks/>
            </p:cNvSpPr>
            <p:nvPr/>
          </p:nvSpPr>
          <p:spPr>
            <a:xfrm>
              <a:off x="7424334" y="2151691"/>
              <a:ext cx="3929466" cy="3323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ko-KR" altLang="en-US" sz="2400" dirty="0" err="1">
                  <a:solidFill>
                    <a:schemeClr val="tx1"/>
                  </a:solidFill>
                  <a:latin typeface="Microsoft YaHei" panose="020B0503020204020204" pitchFamily="34" charset="-122"/>
                  <a:cs typeface="Arial" pitchFamily="34" charset="0"/>
                </a:rPr>
                <a:t>提供對於課程目標評量與教學的校準</a:t>
              </a:r>
              <a:endParaRPr lang="ko-KR" altLang="en-US" sz="2400" dirty="0">
                <a:solidFill>
                  <a:schemeClr val="tx1"/>
                </a:solidFill>
                <a:latin typeface="Microsoft YaHei" panose="020B0503020204020204" pitchFamily="34" charset="-122"/>
                <a:cs typeface="Arial" pitchFamily="34" charset="0"/>
              </a:endParaRPr>
            </a:p>
          </p:txBody>
        </p:sp>
        <p:sp>
          <p:nvSpPr>
            <p:cNvPr id="147" name="Subtitle 176">
              <a:extLst>
                <a:ext uri="{FF2B5EF4-FFF2-40B4-BE49-F238E27FC236}">
                  <a16:creationId xmlns:a16="http://schemas.microsoft.com/office/drawing/2014/main" id="{1C3A085F-ED92-8343-AE3A-761D52E8B8C0}"/>
                </a:ext>
              </a:extLst>
            </p:cNvPr>
            <p:cNvSpPr txBox="1">
              <a:spLocks/>
            </p:cNvSpPr>
            <p:nvPr/>
          </p:nvSpPr>
          <p:spPr>
            <a:xfrm>
              <a:off x="7424334" y="1731240"/>
              <a:ext cx="1930093" cy="3877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D" b="1" dirty="0" err="1">
                  <a:solidFill>
                    <a:schemeClr val="tx1"/>
                  </a:solidFill>
                  <a:latin typeface="Microsoft YaHei" panose="020B0503020204020204" pitchFamily="34" charset="-122"/>
                  <a:ea typeface="Microsoft YaHei" panose="020B0503020204020204" pitchFamily="34" charset="-122"/>
                </a:rPr>
                <a:t>課程設計校準</a:t>
              </a:r>
              <a:endParaRPr lang="en-ID" b="1" dirty="0">
                <a:solidFill>
                  <a:schemeClr val="tx1"/>
                </a:solidFill>
                <a:latin typeface="Microsoft YaHei" panose="020B0503020204020204" pitchFamily="34" charset="-122"/>
                <a:ea typeface="Microsoft YaHei" panose="020B0503020204020204" pitchFamily="34" charset="-122"/>
              </a:endParaRPr>
            </a:p>
          </p:txBody>
        </p:sp>
      </p:grpSp>
      <p:grpSp>
        <p:nvGrpSpPr>
          <p:cNvPr id="151" name="Group 5">
            <a:extLst>
              <a:ext uri="{FF2B5EF4-FFF2-40B4-BE49-F238E27FC236}">
                <a16:creationId xmlns:a16="http://schemas.microsoft.com/office/drawing/2014/main" id="{CA1F09BA-3451-ED4E-A319-ABCB144C0106}"/>
              </a:ext>
            </a:extLst>
          </p:cNvPr>
          <p:cNvGrpSpPr/>
          <p:nvPr/>
        </p:nvGrpSpPr>
        <p:grpSpPr>
          <a:xfrm>
            <a:off x="5195138" y="5331141"/>
            <a:ext cx="921176" cy="921174"/>
            <a:chOff x="4586344" y="2196428"/>
            <a:chExt cx="921176" cy="921174"/>
          </a:xfrm>
        </p:grpSpPr>
        <p:sp>
          <p:nvSpPr>
            <p:cNvPr id="152" name="Oval 99">
              <a:extLst>
                <a:ext uri="{FF2B5EF4-FFF2-40B4-BE49-F238E27FC236}">
                  <a16:creationId xmlns:a16="http://schemas.microsoft.com/office/drawing/2014/main" id="{232E9758-954F-BD40-B1FD-18B57F8C6DB5}"/>
                </a:ext>
              </a:extLst>
            </p:cNvPr>
            <p:cNvSpPr/>
            <p:nvPr/>
          </p:nvSpPr>
          <p:spPr>
            <a:xfrm>
              <a:off x="4586344" y="2196428"/>
              <a:ext cx="921176" cy="921174"/>
            </a:xfrm>
            <a:prstGeom prst="ellipse">
              <a:avLst/>
            </a:prstGeom>
            <a:gradFill flip="none" rotWithShape="1">
              <a:gsLst>
                <a:gs pos="7000">
                  <a:srgbClr val="7030A0"/>
                </a:gs>
                <a:gs pos="100000">
                  <a:schemeClr val="bg1">
                    <a:lumMod val="95000"/>
                  </a:schemeClr>
                </a:gs>
              </a:gsLst>
              <a:lin ang="16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ID" sz="2000" b="1">
                <a:latin typeface="+mj-lt"/>
              </a:endParaRPr>
            </a:p>
          </p:txBody>
        </p:sp>
        <p:grpSp>
          <p:nvGrpSpPr>
            <p:cNvPr id="153" name="Group 223">
              <a:extLst>
                <a:ext uri="{FF2B5EF4-FFF2-40B4-BE49-F238E27FC236}">
                  <a16:creationId xmlns:a16="http://schemas.microsoft.com/office/drawing/2014/main" id="{1A03E6E8-8A58-7447-A06C-898994C351B2}"/>
                </a:ext>
              </a:extLst>
            </p:cNvPr>
            <p:cNvGrpSpPr/>
            <p:nvPr/>
          </p:nvGrpSpPr>
          <p:grpSpPr>
            <a:xfrm>
              <a:off x="4866751" y="2477628"/>
              <a:ext cx="360363" cy="358775"/>
              <a:chOff x="3395663" y="3249613"/>
              <a:chExt cx="360363" cy="358775"/>
            </a:xfrm>
            <a:solidFill>
              <a:schemeClr val="bg1"/>
            </a:solidFill>
          </p:grpSpPr>
          <p:sp>
            <p:nvSpPr>
              <p:cNvPr id="154" name="Freeform 218">
                <a:extLst>
                  <a:ext uri="{FF2B5EF4-FFF2-40B4-BE49-F238E27FC236}">
                    <a16:creationId xmlns:a16="http://schemas.microsoft.com/office/drawing/2014/main" id="{3D050E04-F2BD-5D42-AE40-D31AEB1BC85C}"/>
                  </a:ext>
                </a:extLst>
              </p:cNvPr>
              <p:cNvSpPr>
                <a:spLocks noEditPoints="1"/>
              </p:cNvSpPr>
              <p:nvPr/>
            </p:nvSpPr>
            <p:spPr bwMode="auto">
              <a:xfrm>
                <a:off x="3395663" y="3519488"/>
                <a:ext cx="360363" cy="88900"/>
              </a:xfrm>
              <a:custGeom>
                <a:avLst/>
                <a:gdLst>
                  <a:gd name="T0" fmla="*/ 21 w 1587"/>
                  <a:gd name="T1" fmla="*/ 393 h 396"/>
                  <a:gd name="T2" fmla="*/ 3 w 1587"/>
                  <a:gd name="T3" fmla="*/ 375 h 396"/>
                  <a:gd name="T4" fmla="*/ 2 w 1587"/>
                  <a:gd name="T5" fmla="*/ 158 h 396"/>
                  <a:gd name="T6" fmla="*/ 20 w 1587"/>
                  <a:gd name="T7" fmla="*/ 136 h 396"/>
                  <a:gd name="T8" fmla="*/ 54 w 1587"/>
                  <a:gd name="T9" fmla="*/ 136 h 396"/>
                  <a:gd name="T10" fmla="*/ 117 w 1587"/>
                  <a:gd name="T11" fmla="*/ 133 h 396"/>
                  <a:gd name="T12" fmla="*/ 205 w 1587"/>
                  <a:gd name="T13" fmla="*/ 97 h 396"/>
                  <a:gd name="T14" fmla="*/ 280 w 1587"/>
                  <a:gd name="T15" fmla="*/ 36 h 396"/>
                  <a:gd name="T16" fmla="*/ 314 w 1587"/>
                  <a:gd name="T17" fmla="*/ 3 h 396"/>
                  <a:gd name="T18" fmla="*/ 352 w 1587"/>
                  <a:gd name="T19" fmla="*/ 9 h 396"/>
                  <a:gd name="T20" fmla="*/ 388 w 1587"/>
                  <a:gd name="T21" fmla="*/ 54 h 396"/>
                  <a:gd name="T22" fmla="*/ 459 w 1587"/>
                  <a:gd name="T23" fmla="*/ 107 h 396"/>
                  <a:gd name="T24" fmla="*/ 543 w 1587"/>
                  <a:gd name="T25" fmla="*/ 134 h 396"/>
                  <a:gd name="T26" fmla="*/ 593 w 1587"/>
                  <a:gd name="T27" fmla="*/ 134 h 396"/>
                  <a:gd name="T28" fmla="*/ 694 w 1587"/>
                  <a:gd name="T29" fmla="*/ 99 h 396"/>
                  <a:gd name="T30" fmla="*/ 756 w 1587"/>
                  <a:gd name="T31" fmla="*/ 45 h 396"/>
                  <a:gd name="T32" fmla="*/ 781 w 1587"/>
                  <a:gd name="T33" fmla="*/ 12 h 396"/>
                  <a:gd name="T34" fmla="*/ 814 w 1587"/>
                  <a:gd name="T35" fmla="*/ 1 h 396"/>
                  <a:gd name="T36" fmla="*/ 835 w 1587"/>
                  <a:gd name="T37" fmla="*/ 14 h 396"/>
                  <a:gd name="T38" fmla="*/ 891 w 1587"/>
                  <a:gd name="T39" fmla="*/ 75 h 396"/>
                  <a:gd name="T40" fmla="*/ 977 w 1587"/>
                  <a:gd name="T41" fmla="*/ 124 h 396"/>
                  <a:gd name="T42" fmla="*/ 1046 w 1587"/>
                  <a:gd name="T43" fmla="*/ 135 h 396"/>
                  <a:gd name="T44" fmla="*/ 1096 w 1587"/>
                  <a:gd name="T45" fmla="*/ 130 h 396"/>
                  <a:gd name="T46" fmla="*/ 1190 w 1587"/>
                  <a:gd name="T47" fmla="*/ 87 h 396"/>
                  <a:gd name="T48" fmla="*/ 1244 w 1587"/>
                  <a:gd name="T49" fmla="*/ 35 h 396"/>
                  <a:gd name="T50" fmla="*/ 1262 w 1587"/>
                  <a:gd name="T51" fmla="*/ 9 h 396"/>
                  <a:gd name="T52" fmla="*/ 1302 w 1587"/>
                  <a:gd name="T53" fmla="*/ 4 h 396"/>
                  <a:gd name="T54" fmla="*/ 1319 w 1587"/>
                  <a:gd name="T55" fmla="*/ 23 h 396"/>
                  <a:gd name="T56" fmla="*/ 1379 w 1587"/>
                  <a:gd name="T57" fmla="*/ 86 h 396"/>
                  <a:gd name="T58" fmla="*/ 1463 w 1587"/>
                  <a:gd name="T59" fmla="*/ 129 h 396"/>
                  <a:gd name="T60" fmla="*/ 1522 w 1587"/>
                  <a:gd name="T61" fmla="*/ 134 h 396"/>
                  <a:gd name="T62" fmla="*/ 1563 w 1587"/>
                  <a:gd name="T63" fmla="*/ 131 h 396"/>
                  <a:gd name="T64" fmla="*/ 1584 w 1587"/>
                  <a:gd name="T65" fmla="*/ 149 h 396"/>
                  <a:gd name="T66" fmla="*/ 1586 w 1587"/>
                  <a:gd name="T67" fmla="*/ 369 h 396"/>
                  <a:gd name="T68" fmla="*/ 1567 w 1587"/>
                  <a:gd name="T69" fmla="*/ 393 h 396"/>
                  <a:gd name="T70" fmla="*/ 1521 w 1587"/>
                  <a:gd name="T71" fmla="*/ 330 h 396"/>
                  <a:gd name="T72" fmla="*/ 1461 w 1587"/>
                  <a:gd name="T73" fmla="*/ 196 h 396"/>
                  <a:gd name="T74" fmla="*/ 1376 w 1587"/>
                  <a:gd name="T75" fmla="*/ 164 h 396"/>
                  <a:gd name="T76" fmla="*/ 1303 w 1587"/>
                  <a:gd name="T77" fmla="*/ 105 h 396"/>
                  <a:gd name="T78" fmla="*/ 1238 w 1587"/>
                  <a:gd name="T79" fmla="*/ 133 h 396"/>
                  <a:gd name="T80" fmla="*/ 1165 w 1587"/>
                  <a:gd name="T81" fmla="*/ 177 h 396"/>
                  <a:gd name="T82" fmla="*/ 1069 w 1587"/>
                  <a:gd name="T83" fmla="*/ 201 h 396"/>
                  <a:gd name="T84" fmla="*/ 984 w 1587"/>
                  <a:gd name="T85" fmla="*/ 194 h 396"/>
                  <a:gd name="T86" fmla="*/ 897 w 1587"/>
                  <a:gd name="T87" fmla="*/ 161 h 396"/>
                  <a:gd name="T88" fmla="*/ 825 w 1587"/>
                  <a:gd name="T89" fmla="*/ 104 h 396"/>
                  <a:gd name="T90" fmla="*/ 759 w 1587"/>
                  <a:gd name="T91" fmla="*/ 133 h 396"/>
                  <a:gd name="T92" fmla="*/ 687 w 1587"/>
                  <a:gd name="T93" fmla="*/ 177 h 396"/>
                  <a:gd name="T94" fmla="*/ 590 w 1587"/>
                  <a:gd name="T95" fmla="*/ 201 h 396"/>
                  <a:gd name="T96" fmla="*/ 504 w 1587"/>
                  <a:gd name="T97" fmla="*/ 194 h 396"/>
                  <a:gd name="T98" fmla="*/ 416 w 1587"/>
                  <a:gd name="T99" fmla="*/ 159 h 396"/>
                  <a:gd name="T100" fmla="*/ 342 w 1587"/>
                  <a:gd name="T101" fmla="*/ 101 h 396"/>
                  <a:gd name="T102" fmla="*/ 269 w 1587"/>
                  <a:gd name="T103" fmla="*/ 133 h 396"/>
                  <a:gd name="T104" fmla="*/ 188 w 1587"/>
                  <a:gd name="T105" fmla="*/ 180 h 396"/>
                  <a:gd name="T106" fmla="*/ 88 w 1587"/>
                  <a:gd name="T107" fmla="*/ 20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87" h="396">
                    <a:moveTo>
                      <a:pt x="1554" y="396"/>
                    </a:moveTo>
                    <a:lnTo>
                      <a:pt x="33" y="396"/>
                    </a:lnTo>
                    <a:lnTo>
                      <a:pt x="33" y="396"/>
                    </a:lnTo>
                    <a:lnTo>
                      <a:pt x="27" y="395"/>
                    </a:lnTo>
                    <a:lnTo>
                      <a:pt x="21" y="393"/>
                    </a:lnTo>
                    <a:lnTo>
                      <a:pt x="14" y="390"/>
                    </a:lnTo>
                    <a:lnTo>
                      <a:pt x="10" y="386"/>
                    </a:lnTo>
                    <a:lnTo>
                      <a:pt x="10" y="386"/>
                    </a:lnTo>
                    <a:lnTo>
                      <a:pt x="6" y="382"/>
                    </a:lnTo>
                    <a:lnTo>
                      <a:pt x="3" y="375"/>
                    </a:lnTo>
                    <a:lnTo>
                      <a:pt x="1" y="369"/>
                    </a:lnTo>
                    <a:lnTo>
                      <a:pt x="0" y="363"/>
                    </a:lnTo>
                    <a:lnTo>
                      <a:pt x="1" y="165"/>
                    </a:lnTo>
                    <a:lnTo>
                      <a:pt x="1" y="165"/>
                    </a:lnTo>
                    <a:lnTo>
                      <a:pt x="2" y="158"/>
                    </a:lnTo>
                    <a:lnTo>
                      <a:pt x="4" y="152"/>
                    </a:lnTo>
                    <a:lnTo>
                      <a:pt x="8" y="146"/>
                    </a:lnTo>
                    <a:lnTo>
                      <a:pt x="13" y="140"/>
                    </a:lnTo>
                    <a:lnTo>
                      <a:pt x="13" y="140"/>
                    </a:lnTo>
                    <a:lnTo>
                      <a:pt x="20" y="136"/>
                    </a:lnTo>
                    <a:lnTo>
                      <a:pt x="26" y="134"/>
                    </a:lnTo>
                    <a:lnTo>
                      <a:pt x="33" y="133"/>
                    </a:lnTo>
                    <a:lnTo>
                      <a:pt x="40" y="133"/>
                    </a:lnTo>
                    <a:lnTo>
                      <a:pt x="40" y="133"/>
                    </a:lnTo>
                    <a:lnTo>
                      <a:pt x="54" y="136"/>
                    </a:lnTo>
                    <a:lnTo>
                      <a:pt x="66" y="137"/>
                    </a:lnTo>
                    <a:lnTo>
                      <a:pt x="80" y="137"/>
                    </a:lnTo>
                    <a:lnTo>
                      <a:pt x="92" y="137"/>
                    </a:lnTo>
                    <a:lnTo>
                      <a:pt x="104" y="135"/>
                    </a:lnTo>
                    <a:lnTo>
                      <a:pt x="117" y="133"/>
                    </a:lnTo>
                    <a:lnTo>
                      <a:pt x="128" y="131"/>
                    </a:lnTo>
                    <a:lnTo>
                      <a:pt x="141" y="127"/>
                    </a:lnTo>
                    <a:lnTo>
                      <a:pt x="163" y="119"/>
                    </a:lnTo>
                    <a:lnTo>
                      <a:pt x="184" y="108"/>
                    </a:lnTo>
                    <a:lnTo>
                      <a:pt x="205" y="97"/>
                    </a:lnTo>
                    <a:lnTo>
                      <a:pt x="223" y="85"/>
                    </a:lnTo>
                    <a:lnTo>
                      <a:pt x="241" y="71"/>
                    </a:lnTo>
                    <a:lnTo>
                      <a:pt x="256" y="59"/>
                    </a:lnTo>
                    <a:lnTo>
                      <a:pt x="269" y="46"/>
                    </a:lnTo>
                    <a:lnTo>
                      <a:pt x="280" y="36"/>
                    </a:lnTo>
                    <a:lnTo>
                      <a:pt x="297" y="18"/>
                    </a:lnTo>
                    <a:lnTo>
                      <a:pt x="302" y="12"/>
                    </a:lnTo>
                    <a:lnTo>
                      <a:pt x="302" y="12"/>
                    </a:lnTo>
                    <a:lnTo>
                      <a:pt x="308" y="6"/>
                    </a:lnTo>
                    <a:lnTo>
                      <a:pt x="314" y="3"/>
                    </a:lnTo>
                    <a:lnTo>
                      <a:pt x="323" y="1"/>
                    </a:lnTo>
                    <a:lnTo>
                      <a:pt x="330" y="0"/>
                    </a:lnTo>
                    <a:lnTo>
                      <a:pt x="338" y="2"/>
                    </a:lnTo>
                    <a:lnTo>
                      <a:pt x="346" y="4"/>
                    </a:lnTo>
                    <a:lnTo>
                      <a:pt x="352" y="9"/>
                    </a:lnTo>
                    <a:lnTo>
                      <a:pt x="357" y="14"/>
                    </a:lnTo>
                    <a:lnTo>
                      <a:pt x="357" y="14"/>
                    </a:lnTo>
                    <a:lnTo>
                      <a:pt x="360" y="20"/>
                    </a:lnTo>
                    <a:lnTo>
                      <a:pt x="371" y="34"/>
                    </a:lnTo>
                    <a:lnTo>
                      <a:pt x="388" y="54"/>
                    </a:lnTo>
                    <a:lnTo>
                      <a:pt x="399" y="64"/>
                    </a:lnTo>
                    <a:lnTo>
                      <a:pt x="412" y="75"/>
                    </a:lnTo>
                    <a:lnTo>
                      <a:pt x="426" y="87"/>
                    </a:lnTo>
                    <a:lnTo>
                      <a:pt x="443" y="97"/>
                    </a:lnTo>
                    <a:lnTo>
                      <a:pt x="459" y="107"/>
                    </a:lnTo>
                    <a:lnTo>
                      <a:pt x="478" y="117"/>
                    </a:lnTo>
                    <a:lnTo>
                      <a:pt x="499" y="124"/>
                    </a:lnTo>
                    <a:lnTo>
                      <a:pt x="520" y="130"/>
                    </a:lnTo>
                    <a:lnTo>
                      <a:pt x="532" y="132"/>
                    </a:lnTo>
                    <a:lnTo>
                      <a:pt x="543" y="134"/>
                    </a:lnTo>
                    <a:lnTo>
                      <a:pt x="556" y="135"/>
                    </a:lnTo>
                    <a:lnTo>
                      <a:pt x="568" y="135"/>
                    </a:lnTo>
                    <a:lnTo>
                      <a:pt x="568" y="135"/>
                    </a:lnTo>
                    <a:lnTo>
                      <a:pt x="580" y="135"/>
                    </a:lnTo>
                    <a:lnTo>
                      <a:pt x="593" y="134"/>
                    </a:lnTo>
                    <a:lnTo>
                      <a:pt x="617" y="130"/>
                    </a:lnTo>
                    <a:lnTo>
                      <a:pt x="638" y="125"/>
                    </a:lnTo>
                    <a:lnTo>
                      <a:pt x="659" y="117"/>
                    </a:lnTo>
                    <a:lnTo>
                      <a:pt x="678" y="108"/>
                    </a:lnTo>
                    <a:lnTo>
                      <a:pt x="694" y="99"/>
                    </a:lnTo>
                    <a:lnTo>
                      <a:pt x="710" y="88"/>
                    </a:lnTo>
                    <a:lnTo>
                      <a:pt x="724" y="77"/>
                    </a:lnTo>
                    <a:lnTo>
                      <a:pt x="737" y="66"/>
                    </a:lnTo>
                    <a:lnTo>
                      <a:pt x="747" y="56"/>
                    </a:lnTo>
                    <a:lnTo>
                      <a:pt x="756" y="45"/>
                    </a:lnTo>
                    <a:lnTo>
                      <a:pt x="764" y="36"/>
                    </a:lnTo>
                    <a:lnTo>
                      <a:pt x="774" y="23"/>
                    </a:lnTo>
                    <a:lnTo>
                      <a:pt x="778" y="15"/>
                    </a:lnTo>
                    <a:lnTo>
                      <a:pt x="778" y="15"/>
                    </a:lnTo>
                    <a:lnTo>
                      <a:pt x="781" y="12"/>
                    </a:lnTo>
                    <a:lnTo>
                      <a:pt x="783" y="9"/>
                    </a:lnTo>
                    <a:lnTo>
                      <a:pt x="791" y="4"/>
                    </a:lnTo>
                    <a:lnTo>
                      <a:pt x="798" y="2"/>
                    </a:lnTo>
                    <a:lnTo>
                      <a:pt x="806" y="1"/>
                    </a:lnTo>
                    <a:lnTo>
                      <a:pt x="814" y="1"/>
                    </a:lnTo>
                    <a:lnTo>
                      <a:pt x="823" y="4"/>
                    </a:lnTo>
                    <a:lnTo>
                      <a:pt x="830" y="8"/>
                    </a:lnTo>
                    <a:lnTo>
                      <a:pt x="833" y="11"/>
                    </a:lnTo>
                    <a:lnTo>
                      <a:pt x="835" y="14"/>
                    </a:lnTo>
                    <a:lnTo>
                      <a:pt x="835" y="14"/>
                    </a:lnTo>
                    <a:lnTo>
                      <a:pt x="839" y="20"/>
                    </a:lnTo>
                    <a:lnTo>
                      <a:pt x="850" y="34"/>
                    </a:lnTo>
                    <a:lnTo>
                      <a:pt x="867" y="54"/>
                    </a:lnTo>
                    <a:lnTo>
                      <a:pt x="879" y="64"/>
                    </a:lnTo>
                    <a:lnTo>
                      <a:pt x="891" y="75"/>
                    </a:lnTo>
                    <a:lnTo>
                      <a:pt x="905" y="87"/>
                    </a:lnTo>
                    <a:lnTo>
                      <a:pt x="921" y="97"/>
                    </a:lnTo>
                    <a:lnTo>
                      <a:pt x="939" y="107"/>
                    </a:lnTo>
                    <a:lnTo>
                      <a:pt x="957" y="117"/>
                    </a:lnTo>
                    <a:lnTo>
                      <a:pt x="977" y="124"/>
                    </a:lnTo>
                    <a:lnTo>
                      <a:pt x="999" y="130"/>
                    </a:lnTo>
                    <a:lnTo>
                      <a:pt x="1010" y="132"/>
                    </a:lnTo>
                    <a:lnTo>
                      <a:pt x="1022" y="134"/>
                    </a:lnTo>
                    <a:lnTo>
                      <a:pt x="1034" y="135"/>
                    </a:lnTo>
                    <a:lnTo>
                      <a:pt x="1046" y="135"/>
                    </a:lnTo>
                    <a:lnTo>
                      <a:pt x="1046" y="135"/>
                    </a:lnTo>
                    <a:lnTo>
                      <a:pt x="1060" y="135"/>
                    </a:lnTo>
                    <a:lnTo>
                      <a:pt x="1072" y="134"/>
                    </a:lnTo>
                    <a:lnTo>
                      <a:pt x="1083" y="132"/>
                    </a:lnTo>
                    <a:lnTo>
                      <a:pt x="1096" y="130"/>
                    </a:lnTo>
                    <a:lnTo>
                      <a:pt x="1118" y="124"/>
                    </a:lnTo>
                    <a:lnTo>
                      <a:pt x="1138" y="117"/>
                    </a:lnTo>
                    <a:lnTo>
                      <a:pt x="1157" y="107"/>
                    </a:lnTo>
                    <a:lnTo>
                      <a:pt x="1174" y="98"/>
                    </a:lnTo>
                    <a:lnTo>
                      <a:pt x="1190" y="87"/>
                    </a:lnTo>
                    <a:lnTo>
                      <a:pt x="1203" y="76"/>
                    </a:lnTo>
                    <a:lnTo>
                      <a:pt x="1216" y="65"/>
                    </a:lnTo>
                    <a:lnTo>
                      <a:pt x="1227" y="54"/>
                    </a:lnTo>
                    <a:lnTo>
                      <a:pt x="1236" y="44"/>
                    </a:lnTo>
                    <a:lnTo>
                      <a:pt x="1244" y="35"/>
                    </a:lnTo>
                    <a:lnTo>
                      <a:pt x="1253" y="22"/>
                    </a:lnTo>
                    <a:lnTo>
                      <a:pt x="1257" y="15"/>
                    </a:lnTo>
                    <a:lnTo>
                      <a:pt x="1257" y="15"/>
                    </a:lnTo>
                    <a:lnTo>
                      <a:pt x="1259" y="12"/>
                    </a:lnTo>
                    <a:lnTo>
                      <a:pt x="1262" y="9"/>
                    </a:lnTo>
                    <a:lnTo>
                      <a:pt x="1269" y="4"/>
                    </a:lnTo>
                    <a:lnTo>
                      <a:pt x="1277" y="2"/>
                    </a:lnTo>
                    <a:lnTo>
                      <a:pt x="1285" y="1"/>
                    </a:lnTo>
                    <a:lnTo>
                      <a:pt x="1293" y="1"/>
                    </a:lnTo>
                    <a:lnTo>
                      <a:pt x="1302" y="4"/>
                    </a:lnTo>
                    <a:lnTo>
                      <a:pt x="1308" y="8"/>
                    </a:lnTo>
                    <a:lnTo>
                      <a:pt x="1311" y="11"/>
                    </a:lnTo>
                    <a:lnTo>
                      <a:pt x="1314" y="14"/>
                    </a:lnTo>
                    <a:lnTo>
                      <a:pt x="1314" y="14"/>
                    </a:lnTo>
                    <a:lnTo>
                      <a:pt x="1319" y="23"/>
                    </a:lnTo>
                    <a:lnTo>
                      <a:pt x="1332" y="39"/>
                    </a:lnTo>
                    <a:lnTo>
                      <a:pt x="1341" y="50"/>
                    </a:lnTo>
                    <a:lnTo>
                      <a:pt x="1352" y="62"/>
                    </a:lnTo>
                    <a:lnTo>
                      <a:pt x="1365" y="74"/>
                    </a:lnTo>
                    <a:lnTo>
                      <a:pt x="1379" y="86"/>
                    </a:lnTo>
                    <a:lnTo>
                      <a:pt x="1395" y="98"/>
                    </a:lnTo>
                    <a:lnTo>
                      <a:pt x="1412" y="108"/>
                    </a:lnTo>
                    <a:lnTo>
                      <a:pt x="1432" y="118"/>
                    </a:lnTo>
                    <a:lnTo>
                      <a:pt x="1452" y="126"/>
                    </a:lnTo>
                    <a:lnTo>
                      <a:pt x="1463" y="129"/>
                    </a:lnTo>
                    <a:lnTo>
                      <a:pt x="1475" y="131"/>
                    </a:lnTo>
                    <a:lnTo>
                      <a:pt x="1486" y="133"/>
                    </a:lnTo>
                    <a:lnTo>
                      <a:pt x="1497" y="134"/>
                    </a:lnTo>
                    <a:lnTo>
                      <a:pt x="1510" y="135"/>
                    </a:lnTo>
                    <a:lnTo>
                      <a:pt x="1522" y="134"/>
                    </a:lnTo>
                    <a:lnTo>
                      <a:pt x="1535" y="133"/>
                    </a:lnTo>
                    <a:lnTo>
                      <a:pt x="1548" y="131"/>
                    </a:lnTo>
                    <a:lnTo>
                      <a:pt x="1548" y="131"/>
                    </a:lnTo>
                    <a:lnTo>
                      <a:pt x="1555" y="130"/>
                    </a:lnTo>
                    <a:lnTo>
                      <a:pt x="1563" y="131"/>
                    </a:lnTo>
                    <a:lnTo>
                      <a:pt x="1569" y="133"/>
                    </a:lnTo>
                    <a:lnTo>
                      <a:pt x="1575" y="137"/>
                    </a:lnTo>
                    <a:lnTo>
                      <a:pt x="1575" y="137"/>
                    </a:lnTo>
                    <a:lnTo>
                      <a:pt x="1580" y="143"/>
                    </a:lnTo>
                    <a:lnTo>
                      <a:pt x="1584" y="149"/>
                    </a:lnTo>
                    <a:lnTo>
                      <a:pt x="1586" y="156"/>
                    </a:lnTo>
                    <a:lnTo>
                      <a:pt x="1587" y="163"/>
                    </a:lnTo>
                    <a:lnTo>
                      <a:pt x="1587" y="363"/>
                    </a:lnTo>
                    <a:lnTo>
                      <a:pt x="1587" y="363"/>
                    </a:lnTo>
                    <a:lnTo>
                      <a:pt x="1586" y="369"/>
                    </a:lnTo>
                    <a:lnTo>
                      <a:pt x="1584" y="375"/>
                    </a:lnTo>
                    <a:lnTo>
                      <a:pt x="1581" y="382"/>
                    </a:lnTo>
                    <a:lnTo>
                      <a:pt x="1577" y="386"/>
                    </a:lnTo>
                    <a:lnTo>
                      <a:pt x="1573" y="390"/>
                    </a:lnTo>
                    <a:lnTo>
                      <a:pt x="1567" y="393"/>
                    </a:lnTo>
                    <a:lnTo>
                      <a:pt x="1560" y="395"/>
                    </a:lnTo>
                    <a:lnTo>
                      <a:pt x="1554" y="396"/>
                    </a:lnTo>
                    <a:lnTo>
                      <a:pt x="1554" y="396"/>
                    </a:lnTo>
                    <a:close/>
                    <a:moveTo>
                      <a:pt x="66" y="330"/>
                    </a:moveTo>
                    <a:lnTo>
                      <a:pt x="1521" y="330"/>
                    </a:lnTo>
                    <a:lnTo>
                      <a:pt x="1521" y="201"/>
                    </a:lnTo>
                    <a:lnTo>
                      <a:pt x="1521" y="201"/>
                    </a:lnTo>
                    <a:lnTo>
                      <a:pt x="1500" y="202"/>
                    </a:lnTo>
                    <a:lnTo>
                      <a:pt x="1480" y="199"/>
                    </a:lnTo>
                    <a:lnTo>
                      <a:pt x="1461" y="196"/>
                    </a:lnTo>
                    <a:lnTo>
                      <a:pt x="1443" y="192"/>
                    </a:lnTo>
                    <a:lnTo>
                      <a:pt x="1425" y="187"/>
                    </a:lnTo>
                    <a:lnTo>
                      <a:pt x="1407" y="180"/>
                    </a:lnTo>
                    <a:lnTo>
                      <a:pt x="1392" y="173"/>
                    </a:lnTo>
                    <a:lnTo>
                      <a:pt x="1376" y="164"/>
                    </a:lnTo>
                    <a:lnTo>
                      <a:pt x="1362" y="155"/>
                    </a:lnTo>
                    <a:lnTo>
                      <a:pt x="1348" y="146"/>
                    </a:lnTo>
                    <a:lnTo>
                      <a:pt x="1336" y="135"/>
                    </a:lnTo>
                    <a:lnTo>
                      <a:pt x="1323" y="126"/>
                    </a:lnTo>
                    <a:lnTo>
                      <a:pt x="1303" y="105"/>
                    </a:lnTo>
                    <a:lnTo>
                      <a:pt x="1286" y="88"/>
                    </a:lnTo>
                    <a:lnTo>
                      <a:pt x="1286" y="88"/>
                    </a:lnTo>
                    <a:lnTo>
                      <a:pt x="1270" y="105"/>
                    </a:lnTo>
                    <a:lnTo>
                      <a:pt x="1249" y="124"/>
                    </a:lnTo>
                    <a:lnTo>
                      <a:pt x="1238" y="133"/>
                    </a:lnTo>
                    <a:lnTo>
                      <a:pt x="1225" y="144"/>
                    </a:lnTo>
                    <a:lnTo>
                      <a:pt x="1212" y="153"/>
                    </a:lnTo>
                    <a:lnTo>
                      <a:pt x="1197" y="161"/>
                    </a:lnTo>
                    <a:lnTo>
                      <a:pt x="1182" y="169"/>
                    </a:lnTo>
                    <a:lnTo>
                      <a:pt x="1165" y="177"/>
                    </a:lnTo>
                    <a:lnTo>
                      <a:pt x="1149" y="184"/>
                    </a:lnTo>
                    <a:lnTo>
                      <a:pt x="1130" y="190"/>
                    </a:lnTo>
                    <a:lnTo>
                      <a:pt x="1110" y="194"/>
                    </a:lnTo>
                    <a:lnTo>
                      <a:pt x="1090" y="198"/>
                    </a:lnTo>
                    <a:lnTo>
                      <a:pt x="1069" y="201"/>
                    </a:lnTo>
                    <a:lnTo>
                      <a:pt x="1046" y="202"/>
                    </a:lnTo>
                    <a:lnTo>
                      <a:pt x="1046" y="202"/>
                    </a:lnTo>
                    <a:lnTo>
                      <a:pt x="1024" y="201"/>
                    </a:lnTo>
                    <a:lnTo>
                      <a:pt x="1004" y="198"/>
                    </a:lnTo>
                    <a:lnTo>
                      <a:pt x="984" y="194"/>
                    </a:lnTo>
                    <a:lnTo>
                      <a:pt x="964" y="190"/>
                    </a:lnTo>
                    <a:lnTo>
                      <a:pt x="947" y="184"/>
                    </a:lnTo>
                    <a:lnTo>
                      <a:pt x="929" y="177"/>
                    </a:lnTo>
                    <a:lnTo>
                      <a:pt x="913" y="169"/>
                    </a:lnTo>
                    <a:lnTo>
                      <a:pt x="897" y="161"/>
                    </a:lnTo>
                    <a:lnTo>
                      <a:pt x="883" y="152"/>
                    </a:lnTo>
                    <a:lnTo>
                      <a:pt x="869" y="143"/>
                    </a:lnTo>
                    <a:lnTo>
                      <a:pt x="857" y="133"/>
                    </a:lnTo>
                    <a:lnTo>
                      <a:pt x="845" y="124"/>
                    </a:lnTo>
                    <a:lnTo>
                      <a:pt x="825" y="104"/>
                    </a:lnTo>
                    <a:lnTo>
                      <a:pt x="808" y="87"/>
                    </a:lnTo>
                    <a:lnTo>
                      <a:pt x="808" y="87"/>
                    </a:lnTo>
                    <a:lnTo>
                      <a:pt x="792" y="104"/>
                    </a:lnTo>
                    <a:lnTo>
                      <a:pt x="771" y="124"/>
                    </a:lnTo>
                    <a:lnTo>
                      <a:pt x="759" y="133"/>
                    </a:lnTo>
                    <a:lnTo>
                      <a:pt x="747" y="143"/>
                    </a:lnTo>
                    <a:lnTo>
                      <a:pt x="734" y="152"/>
                    </a:lnTo>
                    <a:lnTo>
                      <a:pt x="719" y="161"/>
                    </a:lnTo>
                    <a:lnTo>
                      <a:pt x="704" y="169"/>
                    </a:lnTo>
                    <a:lnTo>
                      <a:pt x="687" y="177"/>
                    </a:lnTo>
                    <a:lnTo>
                      <a:pt x="669" y="184"/>
                    </a:lnTo>
                    <a:lnTo>
                      <a:pt x="651" y="190"/>
                    </a:lnTo>
                    <a:lnTo>
                      <a:pt x="632" y="194"/>
                    </a:lnTo>
                    <a:lnTo>
                      <a:pt x="612" y="198"/>
                    </a:lnTo>
                    <a:lnTo>
                      <a:pt x="590" y="201"/>
                    </a:lnTo>
                    <a:lnTo>
                      <a:pt x="568" y="202"/>
                    </a:lnTo>
                    <a:lnTo>
                      <a:pt x="568" y="202"/>
                    </a:lnTo>
                    <a:lnTo>
                      <a:pt x="545" y="201"/>
                    </a:lnTo>
                    <a:lnTo>
                      <a:pt x="524" y="198"/>
                    </a:lnTo>
                    <a:lnTo>
                      <a:pt x="504" y="194"/>
                    </a:lnTo>
                    <a:lnTo>
                      <a:pt x="484" y="189"/>
                    </a:lnTo>
                    <a:lnTo>
                      <a:pt x="466" y="183"/>
                    </a:lnTo>
                    <a:lnTo>
                      <a:pt x="448" y="176"/>
                    </a:lnTo>
                    <a:lnTo>
                      <a:pt x="431" y="167"/>
                    </a:lnTo>
                    <a:lnTo>
                      <a:pt x="416" y="159"/>
                    </a:lnTo>
                    <a:lnTo>
                      <a:pt x="401" y="150"/>
                    </a:lnTo>
                    <a:lnTo>
                      <a:pt x="388" y="140"/>
                    </a:lnTo>
                    <a:lnTo>
                      <a:pt x="375" y="131"/>
                    </a:lnTo>
                    <a:lnTo>
                      <a:pt x="363" y="121"/>
                    </a:lnTo>
                    <a:lnTo>
                      <a:pt x="342" y="101"/>
                    </a:lnTo>
                    <a:lnTo>
                      <a:pt x="326" y="84"/>
                    </a:lnTo>
                    <a:lnTo>
                      <a:pt x="326" y="84"/>
                    </a:lnTo>
                    <a:lnTo>
                      <a:pt x="307" y="102"/>
                    </a:lnTo>
                    <a:lnTo>
                      <a:pt x="282" y="123"/>
                    </a:lnTo>
                    <a:lnTo>
                      <a:pt x="269" y="133"/>
                    </a:lnTo>
                    <a:lnTo>
                      <a:pt x="254" y="144"/>
                    </a:lnTo>
                    <a:lnTo>
                      <a:pt x="239" y="153"/>
                    </a:lnTo>
                    <a:lnTo>
                      <a:pt x="223" y="163"/>
                    </a:lnTo>
                    <a:lnTo>
                      <a:pt x="206" y="172"/>
                    </a:lnTo>
                    <a:lnTo>
                      <a:pt x="188" y="180"/>
                    </a:lnTo>
                    <a:lnTo>
                      <a:pt x="170" y="187"/>
                    </a:lnTo>
                    <a:lnTo>
                      <a:pt x="150" y="193"/>
                    </a:lnTo>
                    <a:lnTo>
                      <a:pt x="130" y="198"/>
                    </a:lnTo>
                    <a:lnTo>
                      <a:pt x="110" y="202"/>
                    </a:lnTo>
                    <a:lnTo>
                      <a:pt x="88" y="204"/>
                    </a:lnTo>
                    <a:lnTo>
                      <a:pt x="67" y="204"/>
                    </a:lnTo>
                    <a:lnTo>
                      <a:pt x="66" y="3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219">
                <a:extLst>
                  <a:ext uri="{FF2B5EF4-FFF2-40B4-BE49-F238E27FC236}">
                    <a16:creationId xmlns:a16="http://schemas.microsoft.com/office/drawing/2014/main" id="{0C92E7AA-61B0-484C-91F0-E36AABE7F4C0}"/>
                  </a:ext>
                </a:extLst>
              </p:cNvPr>
              <p:cNvSpPr>
                <a:spLocks/>
              </p:cNvSpPr>
              <p:nvPr/>
            </p:nvSpPr>
            <p:spPr bwMode="auto">
              <a:xfrm>
                <a:off x="3395663" y="3459163"/>
                <a:ext cx="360363" cy="96838"/>
              </a:xfrm>
              <a:custGeom>
                <a:avLst/>
                <a:gdLst>
                  <a:gd name="T0" fmla="*/ 1 w 1587"/>
                  <a:gd name="T1" fmla="*/ 165 h 428"/>
                  <a:gd name="T2" fmla="*/ 13 w 1587"/>
                  <a:gd name="T3" fmla="*/ 140 h 428"/>
                  <a:gd name="T4" fmla="*/ 33 w 1587"/>
                  <a:gd name="T5" fmla="*/ 132 h 428"/>
                  <a:gd name="T6" fmla="*/ 66 w 1587"/>
                  <a:gd name="T7" fmla="*/ 137 h 428"/>
                  <a:gd name="T8" fmla="*/ 117 w 1587"/>
                  <a:gd name="T9" fmla="*/ 133 h 428"/>
                  <a:gd name="T10" fmla="*/ 184 w 1587"/>
                  <a:gd name="T11" fmla="*/ 109 h 428"/>
                  <a:gd name="T12" fmla="*/ 256 w 1587"/>
                  <a:gd name="T13" fmla="*/ 59 h 428"/>
                  <a:gd name="T14" fmla="*/ 302 w 1587"/>
                  <a:gd name="T15" fmla="*/ 11 h 428"/>
                  <a:gd name="T16" fmla="*/ 323 w 1587"/>
                  <a:gd name="T17" fmla="*/ 0 h 428"/>
                  <a:gd name="T18" fmla="*/ 352 w 1587"/>
                  <a:gd name="T19" fmla="*/ 8 h 428"/>
                  <a:gd name="T20" fmla="*/ 371 w 1587"/>
                  <a:gd name="T21" fmla="*/ 34 h 428"/>
                  <a:gd name="T22" fmla="*/ 426 w 1587"/>
                  <a:gd name="T23" fmla="*/ 86 h 428"/>
                  <a:gd name="T24" fmla="*/ 499 w 1587"/>
                  <a:gd name="T25" fmla="*/ 124 h 428"/>
                  <a:gd name="T26" fmla="*/ 556 w 1587"/>
                  <a:gd name="T27" fmla="*/ 134 h 428"/>
                  <a:gd name="T28" fmla="*/ 593 w 1587"/>
                  <a:gd name="T29" fmla="*/ 133 h 428"/>
                  <a:gd name="T30" fmla="*/ 678 w 1587"/>
                  <a:gd name="T31" fmla="*/ 108 h 428"/>
                  <a:gd name="T32" fmla="*/ 737 w 1587"/>
                  <a:gd name="T33" fmla="*/ 66 h 428"/>
                  <a:gd name="T34" fmla="*/ 774 w 1587"/>
                  <a:gd name="T35" fmla="*/ 22 h 428"/>
                  <a:gd name="T36" fmla="*/ 783 w 1587"/>
                  <a:gd name="T37" fmla="*/ 8 h 428"/>
                  <a:gd name="T38" fmla="*/ 814 w 1587"/>
                  <a:gd name="T39" fmla="*/ 1 h 428"/>
                  <a:gd name="T40" fmla="*/ 835 w 1587"/>
                  <a:gd name="T41" fmla="*/ 14 h 428"/>
                  <a:gd name="T42" fmla="*/ 867 w 1587"/>
                  <a:gd name="T43" fmla="*/ 53 h 428"/>
                  <a:gd name="T44" fmla="*/ 921 w 1587"/>
                  <a:gd name="T45" fmla="*/ 97 h 428"/>
                  <a:gd name="T46" fmla="*/ 999 w 1587"/>
                  <a:gd name="T47" fmla="*/ 129 h 428"/>
                  <a:gd name="T48" fmla="*/ 1046 w 1587"/>
                  <a:gd name="T49" fmla="*/ 134 h 428"/>
                  <a:gd name="T50" fmla="*/ 1083 w 1587"/>
                  <a:gd name="T51" fmla="*/ 131 h 428"/>
                  <a:gd name="T52" fmla="*/ 1157 w 1587"/>
                  <a:gd name="T53" fmla="*/ 108 h 428"/>
                  <a:gd name="T54" fmla="*/ 1216 w 1587"/>
                  <a:gd name="T55" fmla="*/ 64 h 428"/>
                  <a:gd name="T56" fmla="*/ 1253 w 1587"/>
                  <a:gd name="T57" fmla="*/ 21 h 428"/>
                  <a:gd name="T58" fmla="*/ 1262 w 1587"/>
                  <a:gd name="T59" fmla="*/ 9 h 428"/>
                  <a:gd name="T60" fmla="*/ 1293 w 1587"/>
                  <a:gd name="T61" fmla="*/ 1 h 428"/>
                  <a:gd name="T62" fmla="*/ 1314 w 1587"/>
                  <a:gd name="T63" fmla="*/ 14 h 428"/>
                  <a:gd name="T64" fmla="*/ 1341 w 1587"/>
                  <a:gd name="T65" fmla="*/ 50 h 428"/>
                  <a:gd name="T66" fmla="*/ 1395 w 1587"/>
                  <a:gd name="T67" fmla="*/ 97 h 428"/>
                  <a:gd name="T68" fmla="*/ 1463 w 1587"/>
                  <a:gd name="T69" fmla="*/ 128 h 428"/>
                  <a:gd name="T70" fmla="*/ 1510 w 1587"/>
                  <a:gd name="T71" fmla="*/ 134 h 428"/>
                  <a:gd name="T72" fmla="*/ 1548 w 1587"/>
                  <a:gd name="T73" fmla="*/ 130 h 428"/>
                  <a:gd name="T74" fmla="*/ 1575 w 1587"/>
                  <a:gd name="T75" fmla="*/ 138 h 428"/>
                  <a:gd name="T76" fmla="*/ 1586 w 1587"/>
                  <a:gd name="T77" fmla="*/ 155 h 428"/>
                  <a:gd name="T78" fmla="*/ 1521 w 1587"/>
                  <a:gd name="T79" fmla="*/ 201 h 428"/>
                  <a:gd name="T80" fmla="*/ 1461 w 1587"/>
                  <a:gd name="T81" fmla="*/ 197 h 428"/>
                  <a:gd name="T82" fmla="*/ 1392 w 1587"/>
                  <a:gd name="T83" fmla="*/ 172 h 428"/>
                  <a:gd name="T84" fmla="*/ 1336 w 1587"/>
                  <a:gd name="T85" fmla="*/ 135 h 428"/>
                  <a:gd name="T86" fmla="*/ 1286 w 1587"/>
                  <a:gd name="T87" fmla="*/ 87 h 428"/>
                  <a:gd name="T88" fmla="*/ 1225 w 1587"/>
                  <a:gd name="T89" fmla="*/ 143 h 428"/>
                  <a:gd name="T90" fmla="*/ 1165 w 1587"/>
                  <a:gd name="T91" fmla="*/ 177 h 428"/>
                  <a:gd name="T92" fmla="*/ 1090 w 1587"/>
                  <a:gd name="T93" fmla="*/ 198 h 428"/>
                  <a:gd name="T94" fmla="*/ 1024 w 1587"/>
                  <a:gd name="T95" fmla="*/ 200 h 428"/>
                  <a:gd name="T96" fmla="*/ 947 w 1587"/>
                  <a:gd name="T97" fmla="*/ 183 h 428"/>
                  <a:gd name="T98" fmla="*/ 883 w 1587"/>
                  <a:gd name="T99" fmla="*/ 152 h 428"/>
                  <a:gd name="T100" fmla="*/ 825 w 1587"/>
                  <a:gd name="T101" fmla="*/ 104 h 428"/>
                  <a:gd name="T102" fmla="*/ 771 w 1587"/>
                  <a:gd name="T103" fmla="*/ 123 h 428"/>
                  <a:gd name="T104" fmla="*/ 719 w 1587"/>
                  <a:gd name="T105" fmla="*/ 160 h 428"/>
                  <a:gd name="T106" fmla="*/ 651 w 1587"/>
                  <a:gd name="T107" fmla="*/ 189 h 428"/>
                  <a:gd name="T108" fmla="*/ 568 w 1587"/>
                  <a:gd name="T109" fmla="*/ 201 h 428"/>
                  <a:gd name="T110" fmla="*/ 504 w 1587"/>
                  <a:gd name="T111" fmla="*/ 193 h 428"/>
                  <a:gd name="T112" fmla="*/ 431 w 1587"/>
                  <a:gd name="T113" fmla="*/ 168 h 428"/>
                  <a:gd name="T114" fmla="*/ 375 w 1587"/>
                  <a:gd name="T115" fmla="*/ 130 h 428"/>
                  <a:gd name="T116" fmla="*/ 326 w 1587"/>
                  <a:gd name="T117" fmla="*/ 84 h 428"/>
                  <a:gd name="T118" fmla="*/ 256 w 1587"/>
                  <a:gd name="T119" fmla="*/ 143 h 428"/>
                  <a:gd name="T120" fmla="*/ 188 w 1587"/>
                  <a:gd name="T121" fmla="*/ 180 h 428"/>
                  <a:gd name="T122" fmla="*/ 110 w 1587"/>
                  <a:gd name="T123" fmla="*/ 20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7" h="428">
                    <a:moveTo>
                      <a:pt x="66" y="428"/>
                    </a:moveTo>
                    <a:lnTo>
                      <a:pt x="0" y="428"/>
                    </a:lnTo>
                    <a:lnTo>
                      <a:pt x="1" y="165"/>
                    </a:lnTo>
                    <a:lnTo>
                      <a:pt x="1" y="165"/>
                    </a:lnTo>
                    <a:lnTo>
                      <a:pt x="2" y="158"/>
                    </a:lnTo>
                    <a:lnTo>
                      <a:pt x="4" y="151"/>
                    </a:lnTo>
                    <a:lnTo>
                      <a:pt x="8" y="145"/>
                    </a:lnTo>
                    <a:lnTo>
                      <a:pt x="13" y="140"/>
                    </a:lnTo>
                    <a:lnTo>
                      <a:pt x="13" y="140"/>
                    </a:lnTo>
                    <a:lnTo>
                      <a:pt x="20" y="135"/>
                    </a:lnTo>
                    <a:lnTo>
                      <a:pt x="26" y="133"/>
                    </a:lnTo>
                    <a:lnTo>
                      <a:pt x="33" y="132"/>
                    </a:lnTo>
                    <a:lnTo>
                      <a:pt x="40" y="133"/>
                    </a:lnTo>
                    <a:lnTo>
                      <a:pt x="40" y="133"/>
                    </a:lnTo>
                    <a:lnTo>
                      <a:pt x="54" y="135"/>
                    </a:lnTo>
                    <a:lnTo>
                      <a:pt x="66" y="137"/>
                    </a:lnTo>
                    <a:lnTo>
                      <a:pt x="80" y="138"/>
                    </a:lnTo>
                    <a:lnTo>
                      <a:pt x="92" y="137"/>
                    </a:lnTo>
                    <a:lnTo>
                      <a:pt x="104" y="135"/>
                    </a:lnTo>
                    <a:lnTo>
                      <a:pt x="117" y="133"/>
                    </a:lnTo>
                    <a:lnTo>
                      <a:pt x="128" y="130"/>
                    </a:lnTo>
                    <a:lnTo>
                      <a:pt x="141" y="127"/>
                    </a:lnTo>
                    <a:lnTo>
                      <a:pt x="163" y="119"/>
                    </a:lnTo>
                    <a:lnTo>
                      <a:pt x="184" y="109"/>
                    </a:lnTo>
                    <a:lnTo>
                      <a:pt x="205" y="96"/>
                    </a:lnTo>
                    <a:lnTo>
                      <a:pt x="223" y="84"/>
                    </a:lnTo>
                    <a:lnTo>
                      <a:pt x="241" y="71"/>
                    </a:lnTo>
                    <a:lnTo>
                      <a:pt x="256" y="59"/>
                    </a:lnTo>
                    <a:lnTo>
                      <a:pt x="269" y="46"/>
                    </a:lnTo>
                    <a:lnTo>
                      <a:pt x="280" y="35"/>
                    </a:lnTo>
                    <a:lnTo>
                      <a:pt x="297" y="19"/>
                    </a:lnTo>
                    <a:lnTo>
                      <a:pt x="302" y="11"/>
                    </a:lnTo>
                    <a:lnTo>
                      <a:pt x="302" y="11"/>
                    </a:lnTo>
                    <a:lnTo>
                      <a:pt x="308" y="6"/>
                    </a:lnTo>
                    <a:lnTo>
                      <a:pt x="314" y="2"/>
                    </a:lnTo>
                    <a:lnTo>
                      <a:pt x="323" y="0"/>
                    </a:lnTo>
                    <a:lnTo>
                      <a:pt x="330" y="0"/>
                    </a:lnTo>
                    <a:lnTo>
                      <a:pt x="338" y="1"/>
                    </a:lnTo>
                    <a:lnTo>
                      <a:pt x="346" y="4"/>
                    </a:lnTo>
                    <a:lnTo>
                      <a:pt x="352" y="8"/>
                    </a:lnTo>
                    <a:lnTo>
                      <a:pt x="357" y="14"/>
                    </a:lnTo>
                    <a:lnTo>
                      <a:pt x="357" y="14"/>
                    </a:lnTo>
                    <a:lnTo>
                      <a:pt x="360" y="20"/>
                    </a:lnTo>
                    <a:lnTo>
                      <a:pt x="371" y="34"/>
                    </a:lnTo>
                    <a:lnTo>
                      <a:pt x="388" y="53"/>
                    </a:lnTo>
                    <a:lnTo>
                      <a:pt x="399" y="64"/>
                    </a:lnTo>
                    <a:lnTo>
                      <a:pt x="412" y="75"/>
                    </a:lnTo>
                    <a:lnTo>
                      <a:pt x="426" y="86"/>
                    </a:lnTo>
                    <a:lnTo>
                      <a:pt x="443" y="97"/>
                    </a:lnTo>
                    <a:lnTo>
                      <a:pt x="459" y="108"/>
                    </a:lnTo>
                    <a:lnTo>
                      <a:pt x="478" y="116"/>
                    </a:lnTo>
                    <a:lnTo>
                      <a:pt x="499" y="124"/>
                    </a:lnTo>
                    <a:lnTo>
                      <a:pt x="520" y="129"/>
                    </a:lnTo>
                    <a:lnTo>
                      <a:pt x="532" y="131"/>
                    </a:lnTo>
                    <a:lnTo>
                      <a:pt x="543" y="133"/>
                    </a:lnTo>
                    <a:lnTo>
                      <a:pt x="556" y="134"/>
                    </a:lnTo>
                    <a:lnTo>
                      <a:pt x="568" y="134"/>
                    </a:lnTo>
                    <a:lnTo>
                      <a:pt x="568" y="134"/>
                    </a:lnTo>
                    <a:lnTo>
                      <a:pt x="580" y="134"/>
                    </a:lnTo>
                    <a:lnTo>
                      <a:pt x="593" y="133"/>
                    </a:lnTo>
                    <a:lnTo>
                      <a:pt x="617" y="130"/>
                    </a:lnTo>
                    <a:lnTo>
                      <a:pt x="638" y="124"/>
                    </a:lnTo>
                    <a:lnTo>
                      <a:pt x="659" y="117"/>
                    </a:lnTo>
                    <a:lnTo>
                      <a:pt x="678" y="108"/>
                    </a:lnTo>
                    <a:lnTo>
                      <a:pt x="694" y="98"/>
                    </a:lnTo>
                    <a:lnTo>
                      <a:pt x="710" y="88"/>
                    </a:lnTo>
                    <a:lnTo>
                      <a:pt x="724" y="76"/>
                    </a:lnTo>
                    <a:lnTo>
                      <a:pt x="737" y="66"/>
                    </a:lnTo>
                    <a:lnTo>
                      <a:pt x="747" y="55"/>
                    </a:lnTo>
                    <a:lnTo>
                      <a:pt x="756" y="45"/>
                    </a:lnTo>
                    <a:lnTo>
                      <a:pt x="764" y="36"/>
                    </a:lnTo>
                    <a:lnTo>
                      <a:pt x="774" y="22"/>
                    </a:lnTo>
                    <a:lnTo>
                      <a:pt x="778" y="15"/>
                    </a:lnTo>
                    <a:lnTo>
                      <a:pt x="778" y="15"/>
                    </a:lnTo>
                    <a:lnTo>
                      <a:pt x="781" y="11"/>
                    </a:lnTo>
                    <a:lnTo>
                      <a:pt x="783" y="8"/>
                    </a:lnTo>
                    <a:lnTo>
                      <a:pt x="791" y="4"/>
                    </a:lnTo>
                    <a:lnTo>
                      <a:pt x="798" y="1"/>
                    </a:lnTo>
                    <a:lnTo>
                      <a:pt x="806" y="0"/>
                    </a:lnTo>
                    <a:lnTo>
                      <a:pt x="814" y="1"/>
                    </a:lnTo>
                    <a:lnTo>
                      <a:pt x="823" y="3"/>
                    </a:lnTo>
                    <a:lnTo>
                      <a:pt x="830" y="8"/>
                    </a:lnTo>
                    <a:lnTo>
                      <a:pt x="833" y="11"/>
                    </a:lnTo>
                    <a:lnTo>
                      <a:pt x="835" y="14"/>
                    </a:lnTo>
                    <a:lnTo>
                      <a:pt x="835" y="14"/>
                    </a:lnTo>
                    <a:lnTo>
                      <a:pt x="839" y="20"/>
                    </a:lnTo>
                    <a:lnTo>
                      <a:pt x="850" y="34"/>
                    </a:lnTo>
                    <a:lnTo>
                      <a:pt x="867" y="53"/>
                    </a:lnTo>
                    <a:lnTo>
                      <a:pt x="879" y="64"/>
                    </a:lnTo>
                    <a:lnTo>
                      <a:pt x="891" y="75"/>
                    </a:lnTo>
                    <a:lnTo>
                      <a:pt x="905" y="86"/>
                    </a:lnTo>
                    <a:lnTo>
                      <a:pt x="921" y="97"/>
                    </a:lnTo>
                    <a:lnTo>
                      <a:pt x="939" y="108"/>
                    </a:lnTo>
                    <a:lnTo>
                      <a:pt x="957" y="116"/>
                    </a:lnTo>
                    <a:lnTo>
                      <a:pt x="977" y="124"/>
                    </a:lnTo>
                    <a:lnTo>
                      <a:pt x="999" y="129"/>
                    </a:lnTo>
                    <a:lnTo>
                      <a:pt x="1010" y="131"/>
                    </a:lnTo>
                    <a:lnTo>
                      <a:pt x="1022" y="133"/>
                    </a:lnTo>
                    <a:lnTo>
                      <a:pt x="1034" y="134"/>
                    </a:lnTo>
                    <a:lnTo>
                      <a:pt x="1046" y="134"/>
                    </a:lnTo>
                    <a:lnTo>
                      <a:pt x="1046" y="134"/>
                    </a:lnTo>
                    <a:lnTo>
                      <a:pt x="1060" y="134"/>
                    </a:lnTo>
                    <a:lnTo>
                      <a:pt x="1072" y="133"/>
                    </a:lnTo>
                    <a:lnTo>
                      <a:pt x="1083" y="131"/>
                    </a:lnTo>
                    <a:lnTo>
                      <a:pt x="1096" y="129"/>
                    </a:lnTo>
                    <a:lnTo>
                      <a:pt x="1118" y="124"/>
                    </a:lnTo>
                    <a:lnTo>
                      <a:pt x="1138" y="116"/>
                    </a:lnTo>
                    <a:lnTo>
                      <a:pt x="1157" y="108"/>
                    </a:lnTo>
                    <a:lnTo>
                      <a:pt x="1174" y="97"/>
                    </a:lnTo>
                    <a:lnTo>
                      <a:pt x="1190" y="87"/>
                    </a:lnTo>
                    <a:lnTo>
                      <a:pt x="1203" y="75"/>
                    </a:lnTo>
                    <a:lnTo>
                      <a:pt x="1216" y="64"/>
                    </a:lnTo>
                    <a:lnTo>
                      <a:pt x="1227" y="54"/>
                    </a:lnTo>
                    <a:lnTo>
                      <a:pt x="1236" y="43"/>
                    </a:lnTo>
                    <a:lnTo>
                      <a:pt x="1244" y="34"/>
                    </a:lnTo>
                    <a:lnTo>
                      <a:pt x="1253" y="21"/>
                    </a:lnTo>
                    <a:lnTo>
                      <a:pt x="1257" y="15"/>
                    </a:lnTo>
                    <a:lnTo>
                      <a:pt x="1257" y="15"/>
                    </a:lnTo>
                    <a:lnTo>
                      <a:pt x="1259" y="11"/>
                    </a:lnTo>
                    <a:lnTo>
                      <a:pt x="1262" y="9"/>
                    </a:lnTo>
                    <a:lnTo>
                      <a:pt x="1269" y="4"/>
                    </a:lnTo>
                    <a:lnTo>
                      <a:pt x="1277" y="1"/>
                    </a:lnTo>
                    <a:lnTo>
                      <a:pt x="1285" y="0"/>
                    </a:lnTo>
                    <a:lnTo>
                      <a:pt x="1293" y="1"/>
                    </a:lnTo>
                    <a:lnTo>
                      <a:pt x="1302" y="3"/>
                    </a:lnTo>
                    <a:lnTo>
                      <a:pt x="1308" y="8"/>
                    </a:lnTo>
                    <a:lnTo>
                      <a:pt x="1311" y="11"/>
                    </a:lnTo>
                    <a:lnTo>
                      <a:pt x="1314" y="14"/>
                    </a:lnTo>
                    <a:lnTo>
                      <a:pt x="1314" y="14"/>
                    </a:lnTo>
                    <a:lnTo>
                      <a:pt x="1319" y="23"/>
                    </a:lnTo>
                    <a:lnTo>
                      <a:pt x="1332" y="39"/>
                    </a:lnTo>
                    <a:lnTo>
                      <a:pt x="1341" y="50"/>
                    </a:lnTo>
                    <a:lnTo>
                      <a:pt x="1352" y="61"/>
                    </a:lnTo>
                    <a:lnTo>
                      <a:pt x="1365" y="73"/>
                    </a:lnTo>
                    <a:lnTo>
                      <a:pt x="1379" y="86"/>
                    </a:lnTo>
                    <a:lnTo>
                      <a:pt x="1395" y="97"/>
                    </a:lnTo>
                    <a:lnTo>
                      <a:pt x="1412" y="109"/>
                    </a:lnTo>
                    <a:lnTo>
                      <a:pt x="1432" y="118"/>
                    </a:lnTo>
                    <a:lnTo>
                      <a:pt x="1452" y="125"/>
                    </a:lnTo>
                    <a:lnTo>
                      <a:pt x="1463" y="128"/>
                    </a:lnTo>
                    <a:lnTo>
                      <a:pt x="1475" y="131"/>
                    </a:lnTo>
                    <a:lnTo>
                      <a:pt x="1486" y="133"/>
                    </a:lnTo>
                    <a:lnTo>
                      <a:pt x="1497" y="134"/>
                    </a:lnTo>
                    <a:lnTo>
                      <a:pt x="1510" y="134"/>
                    </a:lnTo>
                    <a:lnTo>
                      <a:pt x="1522" y="134"/>
                    </a:lnTo>
                    <a:lnTo>
                      <a:pt x="1535" y="132"/>
                    </a:lnTo>
                    <a:lnTo>
                      <a:pt x="1548" y="130"/>
                    </a:lnTo>
                    <a:lnTo>
                      <a:pt x="1548" y="130"/>
                    </a:lnTo>
                    <a:lnTo>
                      <a:pt x="1555" y="129"/>
                    </a:lnTo>
                    <a:lnTo>
                      <a:pt x="1563" y="130"/>
                    </a:lnTo>
                    <a:lnTo>
                      <a:pt x="1569" y="133"/>
                    </a:lnTo>
                    <a:lnTo>
                      <a:pt x="1575" y="138"/>
                    </a:lnTo>
                    <a:lnTo>
                      <a:pt x="1575" y="138"/>
                    </a:lnTo>
                    <a:lnTo>
                      <a:pt x="1580" y="143"/>
                    </a:lnTo>
                    <a:lnTo>
                      <a:pt x="1584" y="149"/>
                    </a:lnTo>
                    <a:lnTo>
                      <a:pt x="1586" y="155"/>
                    </a:lnTo>
                    <a:lnTo>
                      <a:pt x="1587" y="162"/>
                    </a:lnTo>
                    <a:lnTo>
                      <a:pt x="1587" y="428"/>
                    </a:lnTo>
                    <a:lnTo>
                      <a:pt x="1521" y="428"/>
                    </a:lnTo>
                    <a:lnTo>
                      <a:pt x="1521" y="201"/>
                    </a:lnTo>
                    <a:lnTo>
                      <a:pt x="1521" y="201"/>
                    </a:lnTo>
                    <a:lnTo>
                      <a:pt x="1500" y="201"/>
                    </a:lnTo>
                    <a:lnTo>
                      <a:pt x="1480" y="200"/>
                    </a:lnTo>
                    <a:lnTo>
                      <a:pt x="1461" y="197"/>
                    </a:lnTo>
                    <a:lnTo>
                      <a:pt x="1443" y="191"/>
                    </a:lnTo>
                    <a:lnTo>
                      <a:pt x="1425" y="186"/>
                    </a:lnTo>
                    <a:lnTo>
                      <a:pt x="1407" y="179"/>
                    </a:lnTo>
                    <a:lnTo>
                      <a:pt x="1392" y="172"/>
                    </a:lnTo>
                    <a:lnTo>
                      <a:pt x="1376" y="163"/>
                    </a:lnTo>
                    <a:lnTo>
                      <a:pt x="1362" y="154"/>
                    </a:lnTo>
                    <a:lnTo>
                      <a:pt x="1348" y="145"/>
                    </a:lnTo>
                    <a:lnTo>
                      <a:pt x="1336" y="135"/>
                    </a:lnTo>
                    <a:lnTo>
                      <a:pt x="1323" y="125"/>
                    </a:lnTo>
                    <a:lnTo>
                      <a:pt x="1303" y="105"/>
                    </a:lnTo>
                    <a:lnTo>
                      <a:pt x="1286" y="87"/>
                    </a:lnTo>
                    <a:lnTo>
                      <a:pt x="1286" y="87"/>
                    </a:lnTo>
                    <a:lnTo>
                      <a:pt x="1270" y="104"/>
                    </a:lnTo>
                    <a:lnTo>
                      <a:pt x="1249" y="124"/>
                    </a:lnTo>
                    <a:lnTo>
                      <a:pt x="1238" y="133"/>
                    </a:lnTo>
                    <a:lnTo>
                      <a:pt x="1225" y="143"/>
                    </a:lnTo>
                    <a:lnTo>
                      <a:pt x="1212" y="152"/>
                    </a:lnTo>
                    <a:lnTo>
                      <a:pt x="1197" y="160"/>
                    </a:lnTo>
                    <a:lnTo>
                      <a:pt x="1182" y="169"/>
                    </a:lnTo>
                    <a:lnTo>
                      <a:pt x="1165" y="177"/>
                    </a:lnTo>
                    <a:lnTo>
                      <a:pt x="1149" y="183"/>
                    </a:lnTo>
                    <a:lnTo>
                      <a:pt x="1130" y="189"/>
                    </a:lnTo>
                    <a:lnTo>
                      <a:pt x="1110" y="194"/>
                    </a:lnTo>
                    <a:lnTo>
                      <a:pt x="1090" y="198"/>
                    </a:lnTo>
                    <a:lnTo>
                      <a:pt x="1069" y="200"/>
                    </a:lnTo>
                    <a:lnTo>
                      <a:pt x="1046" y="201"/>
                    </a:lnTo>
                    <a:lnTo>
                      <a:pt x="1046" y="201"/>
                    </a:lnTo>
                    <a:lnTo>
                      <a:pt x="1024" y="200"/>
                    </a:lnTo>
                    <a:lnTo>
                      <a:pt x="1004" y="198"/>
                    </a:lnTo>
                    <a:lnTo>
                      <a:pt x="984" y="194"/>
                    </a:lnTo>
                    <a:lnTo>
                      <a:pt x="964" y="189"/>
                    </a:lnTo>
                    <a:lnTo>
                      <a:pt x="947" y="183"/>
                    </a:lnTo>
                    <a:lnTo>
                      <a:pt x="929" y="177"/>
                    </a:lnTo>
                    <a:lnTo>
                      <a:pt x="913" y="169"/>
                    </a:lnTo>
                    <a:lnTo>
                      <a:pt x="897" y="160"/>
                    </a:lnTo>
                    <a:lnTo>
                      <a:pt x="883" y="152"/>
                    </a:lnTo>
                    <a:lnTo>
                      <a:pt x="869" y="143"/>
                    </a:lnTo>
                    <a:lnTo>
                      <a:pt x="857" y="133"/>
                    </a:lnTo>
                    <a:lnTo>
                      <a:pt x="845" y="123"/>
                    </a:lnTo>
                    <a:lnTo>
                      <a:pt x="825" y="104"/>
                    </a:lnTo>
                    <a:lnTo>
                      <a:pt x="808" y="87"/>
                    </a:lnTo>
                    <a:lnTo>
                      <a:pt x="808" y="87"/>
                    </a:lnTo>
                    <a:lnTo>
                      <a:pt x="792" y="104"/>
                    </a:lnTo>
                    <a:lnTo>
                      <a:pt x="771" y="123"/>
                    </a:lnTo>
                    <a:lnTo>
                      <a:pt x="759" y="133"/>
                    </a:lnTo>
                    <a:lnTo>
                      <a:pt x="747" y="143"/>
                    </a:lnTo>
                    <a:lnTo>
                      <a:pt x="734" y="152"/>
                    </a:lnTo>
                    <a:lnTo>
                      <a:pt x="719" y="160"/>
                    </a:lnTo>
                    <a:lnTo>
                      <a:pt x="704" y="169"/>
                    </a:lnTo>
                    <a:lnTo>
                      <a:pt x="687" y="177"/>
                    </a:lnTo>
                    <a:lnTo>
                      <a:pt x="669" y="183"/>
                    </a:lnTo>
                    <a:lnTo>
                      <a:pt x="651" y="189"/>
                    </a:lnTo>
                    <a:lnTo>
                      <a:pt x="632" y="194"/>
                    </a:lnTo>
                    <a:lnTo>
                      <a:pt x="612" y="198"/>
                    </a:lnTo>
                    <a:lnTo>
                      <a:pt x="590" y="200"/>
                    </a:lnTo>
                    <a:lnTo>
                      <a:pt x="568" y="201"/>
                    </a:lnTo>
                    <a:lnTo>
                      <a:pt x="568" y="201"/>
                    </a:lnTo>
                    <a:lnTo>
                      <a:pt x="545" y="200"/>
                    </a:lnTo>
                    <a:lnTo>
                      <a:pt x="524" y="198"/>
                    </a:lnTo>
                    <a:lnTo>
                      <a:pt x="504" y="193"/>
                    </a:lnTo>
                    <a:lnTo>
                      <a:pt x="484" y="189"/>
                    </a:lnTo>
                    <a:lnTo>
                      <a:pt x="466" y="183"/>
                    </a:lnTo>
                    <a:lnTo>
                      <a:pt x="448" y="176"/>
                    </a:lnTo>
                    <a:lnTo>
                      <a:pt x="431" y="168"/>
                    </a:lnTo>
                    <a:lnTo>
                      <a:pt x="416" y="159"/>
                    </a:lnTo>
                    <a:lnTo>
                      <a:pt x="401" y="150"/>
                    </a:lnTo>
                    <a:lnTo>
                      <a:pt x="388" y="140"/>
                    </a:lnTo>
                    <a:lnTo>
                      <a:pt x="375" y="130"/>
                    </a:lnTo>
                    <a:lnTo>
                      <a:pt x="363" y="121"/>
                    </a:lnTo>
                    <a:lnTo>
                      <a:pt x="342" y="101"/>
                    </a:lnTo>
                    <a:lnTo>
                      <a:pt x="326" y="84"/>
                    </a:lnTo>
                    <a:lnTo>
                      <a:pt x="326" y="84"/>
                    </a:lnTo>
                    <a:lnTo>
                      <a:pt x="307" y="101"/>
                    </a:lnTo>
                    <a:lnTo>
                      <a:pt x="283" y="122"/>
                    </a:lnTo>
                    <a:lnTo>
                      <a:pt x="270" y="132"/>
                    </a:lnTo>
                    <a:lnTo>
                      <a:pt x="256" y="143"/>
                    </a:lnTo>
                    <a:lnTo>
                      <a:pt x="240" y="153"/>
                    </a:lnTo>
                    <a:lnTo>
                      <a:pt x="223" y="162"/>
                    </a:lnTo>
                    <a:lnTo>
                      <a:pt x="206" y="172"/>
                    </a:lnTo>
                    <a:lnTo>
                      <a:pt x="188" y="180"/>
                    </a:lnTo>
                    <a:lnTo>
                      <a:pt x="170" y="187"/>
                    </a:lnTo>
                    <a:lnTo>
                      <a:pt x="150" y="193"/>
                    </a:lnTo>
                    <a:lnTo>
                      <a:pt x="130" y="198"/>
                    </a:lnTo>
                    <a:lnTo>
                      <a:pt x="110" y="202"/>
                    </a:lnTo>
                    <a:lnTo>
                      <a:pt x="89" y="203"/>
                    </a:lnTo>
                    <a:lnTo>
                      <a:pt x="67" y="203"/>
                    </a:lnTo>
                    <a:lnTo>
                      <a:pt x="66"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220">
                <a:extLst>
                  <a:ext uri="{FF2B5EF4-FFF2-40B4-BE49-F238E27FC236}">
                    <a16:creationId xmlns:a16="http://schemas.microsoft.com/office/drawing/2014/main" id="{907CAA94-775E-C046-B777-8C187423070A}"/>
                  </a:ext>
                </a:extLst>
              </p:cNvPr>
              <p:cNvSpPr>
                <a:spLocks/>
              </p:cNvSpPr>
              <p:nvPr/>
            </p:nvSpPr>
            <p:spPr bwMode="auto">
              <a:xfrm>
                <a:off x="3395663" y="3398838"/>
                <a:ext cx="360363" cy="96838"/>
              </a:xfrm>
              <a:custGeom>
                <a:avLst/>
                <a:gdLst>
                  <a:gd name="T0" fmla="*/ 1 w 1587"/>
                  <a:gd name="T1" fmla="*/ 166 h 429"/>
                  <a:gd name="T2" fmla="*/ 13 w 1587"/>
                  <a:gd name="T3" fmla="*/ 141 h 429"/>
                  <a:gd name="T4" fmla="*/ 33 w 1587"/>
                  <a:gd name="T5" fmla="*/ 134 h 429"/>
                  <a:gd name="T6" fmla="*/ 66 w 1587"/>
                  <a:gd name="T7" fmla="*/ 138 h 429"/>
                  <a:gd name="T8" fmla="*/ 117 w 1587"/>
                  <a:gd name="T9" fmla="*/ 134 h 429"/>
                  <a:gd name="T10" fmla="*/ 184 w 1587"/>
                  <a:gd name="T11" fmla="*/ 109 h 429"/>
                  <a:gd name="T12" fmla="*/ 256 w 1587"/>
                  <a:gd name="T13" fmla="*/ 59 h 429"/>
                  <a:gd name="T14" fmla="*/ 302 w 1587"/>
                  <a:gd name="T15" fmla="*/ 11 h 429"/>
                  <a:gd name="T16" fmla="*/ 323 w 1587"/>
                  <a:gd name="T17" fmla="*/ 1 h 429"/>
                  <a:gd name="T18" fmla="*/ 352 w 1587"/>
                  <a:gd name="T19" fmla="*/ 9 h 429"/>
                  <a:gd name="T20" fmla="*/ 371 w 1587"/>
                  <a:gd name="T21" fmla="*/ 34 h 429"/>
                  <a:gd name="T22" fmla="*/ 426 w 1587"/>
                  <a:gd name="T23" fmla="*/ 87 h 429"/>
                  <a:gd name="T24" fmla="*/ 499 w 1587"/>
                  <a:gd name="T25" fmla="*/ 124 h 429"/>
                  <a:gd name="T26" fmla="*/ 556 w 1587"/>
                  <a:gd name="T27" fmla="*/ 135 h 429"/>
                  <a:gd name="T28" fmla="*/ 593 w 1587"/>
                  <a:gd name="T29" fmla="*/ 135 h 429"/>
                  <a:gd name="T30" fmla="*/ 678 w 1587"/>
                  <a:gd name="T31" fmla="*/ 109 h 429"/>
                  <a:gd name="T32" fmla="*/ 737 w 1587"/>
                  <a:gd name="T33" fmla="*/ 66 h 429"/>
                  <a:gd name="T34" fmla="*/ 774 w 1587"/>
                  <a:gd name="T35" fmla="*/ 23 h 429"/>
                  <a:gd name="T36" fmla="*/ 783 w 1587"/>
                  <a:gd name="T37" fmla="*/ 9 h 429"/>
                  <a:gd name="T38" fmla="*/ 814 w 1587"/>
                  <a:gd name="T39" fmla="*/ 1 h 429"/>
                  <a:gd name="T40" fmla="*/ 835 w 1587"/>
                  <a:gd name="T41" fmla="*/ 15 h 429"/>
                  <a:gd name="T42" fmla="*/ 867 w 1587"/>
                  <a:gd name="T43" fmla="*/ 54 h 429"/>
                  <a:gd name="T44" fmla="*/ 921 w 1587"/>
                  <a:gd name="T45" fmla="*/ 97 h 429"/>
                  <a:gd name="T46" fmla="*/ 999 w 1587"/>
                  <a:gd name="T47" fmla="*/ 130 h 429"/>
                  <a:gd name="T48" fmla="*/ 1046 w 1587"/>
                  <a:gd name="T49" fmla="*/ 136 h 429"/>
                  <a:gd name="T50" fmla="*/ 1083 w 1587"/>
                  <a:gd name="T51" fmla="*/ 132 h 429"/>
                  <a:gd name="T52" fmla="*/ 1157 w 1587"/>
                  <a:gd name="T53" fmla="*/ 108 h 429"/>
                  <a:gd name="T54" fmla="*/ 1216 w 1587"/>
                  <a:gd name="T55" fmla="*/ 65 h 429"/>
                  <a:gd name="T56" fmla="*/ 1253 w 1587"/>
                  <a:gd name="T57" fmla="*/ 22 h 429"/>
                  <a:gd name="T58" fmla="*/ 1262 w 1587"/>
                  <a:gd name="T59" fmla="*/ 9 h 429"/>
                  <a:gd name="T60" fmla="*/ 1293 w 1587"/>
                  <a:gd name="T61" fmla="*/ 1 h 429"/>
                  <a:gd name="T62" fmla="*/ 1314 w 1587"/>
                  <a:gd name="T63" fmla="*/ 15 h 429"/>
                  <a:gd name="T64" fmla="*/ 1341 w 1587"/>
                  <a:gd name="T65" fmla="*/ 51 h 429"/>
                  <a:gd name="T66" fmla="*/ 1395 w 1587"/>
                  <a:gd name="T67" fmla="*/ 98 h 429"/>
                  <a:gd name="T68" fmla="*/ 1463 w 1587"/>
                  <a:gd name="T69" fmla="*/ 129 h 429"/>
                  <a:gd name="T70" fmla="*/ 1510 w 1587"/>
                  <a:gd name="T71" fmla="*/ 135 h 429"/>
                  <a:gd name="T72" fmla="*/ 1548 w 1587"/>
                  <a:gd name="T73" fmla="*/ 131 h 429"/>
                  <a:gd name="T74" fmla="*/ 1575 w 1587"/>
                  <a:gd name="T75" fmla="*/ 138 h 429"/>
                  <a:gd name="T76" fmla="*/ 1586 w 1587"/>
                  <a:gd name="T77" fmla="*/ 156 h 429"/>
                  <a:gd name="T78" fmla="*/ 1521 w 1587"/>
                  <a:gd name="T79" fmla="*/ 201 h 429"/>
                  <a:gd name="T80" fmla="*/ 1461 w 1587"/>
                  <a:gd name="T81" fmla="*/ 197 h 429"/>
                  <a:gd name="T82" fmla="*/ 1392 w 1587"/>
                  <a:gd name="T83" fmla="*/ 173 h 429"/>
                  <a:gd name="T84" fmla="*/ 1336 w 1587"/>
                  <a:gd name="T85" fmla="*/ 136 h 429"/>
                  <a:gd name="T86" fmla="*/ 1286 w 1587"/>
                  <a:gd name="T87" fmla="*/ 87 h 429"/>
                  <a:gd name="T88" fmla="*/ 1225 w 1587"/>
                  <a:gd name="T89" fmla="*/ 143 h 429"/>
                  <a:gd name="T90" fmla="*/ 1165 w 1587"/>
                  <a:gd name="T91" fmla="*/ 177 h 429"/>
                  <a:gd name="T92" fmla="*/ 1090 w 1587"/>
                  <a:gd name="T93" fmla="*/ 199 h 429"/>
                  <a:gd name="T94" fmla="*/ 1024 w 1587"/>
                  <a:gd name="T95" fmla="*/ 201 h 429"/>
                  <a:gd name="T96" fmla="*/ 947 w 1587"/>
                  <a:gd name="T97" fmla="*/ 184 h 429"/>
                  <a:gd name="T98" fmla="*/ 883 w 1587"/>
                  <a:gd name="T99" fmla="*/ 152 h 429"/>
                  <a:gd name="T100" fmla="*/ 825 w 1587"/>
                  <a:gd name="T101" fmla="*/ 105 h 429"/>
                  <a:gd name="T102" fmla="*/ 771 w 1587"/>
                  <a:gd name="T103" fmla="*/ 124 h 429"/>
                  <a:gd name="T104" fmla="*/ 719 w 1587"/>
                  <a:gd name="T105" fmla="*/ 161 h 429"/>
                  <a:gd name="T106" fmla="*/ 651 w 1587"/>
                  <a:gd name="T107" fmla="*/ 190 h 429"/>
                  <a:gd name="T108" fmla="*/ 568 w 1587"/>
                  <a:gd name="T109" fmla="*/ 202 h 429"/>
                  <a:gd name="T110" fmla="*/ 504 w 1587"/>
                  <a:gd name="T111" fmla="*/ 195 h 429"/>
                  <a:gd name="T112" fmla="*/ 431 w 1587"/>
                  <a:gd name="T113" fmla="*/ 168 h 429"/>
                  <a:gd name="T114" fmla="*/ 375 w 1587"/>
                  <a:gd name="T115" fmla="*/ 130 h 429"/>
                  <a:gd name="T116" fmla="*/ 326 w 1587"/>
                  <a:gd name="T117" fmla="*/ 84 h 429"/>
                  <a:gd name="T118" fmla="*/ 256 w 1587"/>
                  <a:gd name="T119" fmla="*/ 144 h 429"/>
                  <a:gd name="T120" fmla="*/ 188 w 1587"/>
                  <a:gd name="T121" fmla="*/ 180 h 429"/>
                  <a:gd name="T122" fmla="*/ 110 w 1587"/>
                  <a:gd name="T123" fmla="*/ 202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7" h="429">
                    <a:moveTo>
                      <a:pt x="66" y="429"/>
                    </a:moveTo>
                    <a:lnTo>
                      <a:pt x="0" y="429"/>
                    </a:lnTo>
                    <a:lnTo>
                      <a:pt x="1" y="166"/>
                    </a:lnTo>
                    <a:lnTo>
                      <a:pt x="1" y="166"/>
                    </a:lnTo>
                    <a:lnTo>
                      <a:pt x="2" y="158"/>
                    </a:lnTo>
                    <a:lnTo>
                      <a:pt x="4" y="152"/>
                    </a:lnTo>
                    <a:lnTo>
                      <a:pt x="8" y="146"/>
                    </a:lnTo>
                    <a:lnTo>
                      <a:pt x="13" y="141"/>
                    </a:lnTo>
                    <a:lnTo>
                      <a:pt x="13" y="141"/>
                    </a:lnTo>
                    <a:lnTo>
                      <a:pt x="20" y="137"/>
                    </a:lnTo>
                    <a:lnTo>
                      <a:pt x="26" y="134"/>
                    </a:lnTo>
                    <a:lnTo>
                      <a:pt x="33" y="134"/>
                    </a:lnTo>
                    <a:lnTo>
                      <a:pt x="40" y="134"/>
                    </a:lnTo>
                    <a:lnTo>
                      <a:pt x="40" y="134"/>
                    </a:lnTo>
                    <a:lnTo>
                      <a:pt x="54" y="136"/>
                    </a:lnTo>
                    <a:lnTo>
                      <a:pt x="66" y="138"/>
                    </a:lnTo>
                    <a:lnTo>
                      <a:pt x="80" y="138"/>
                    </a:lnTo>
                    <a:lnTo>
                      <a:pt x="92" y="137"/>
                    </a:lnTo>
                    <a:lnTo>
                      <a:pt x="104" y="136"/>
                    </a:lnTo>
                    <a:lnTo>
                      <a:pt x="117" y="134"/>
                    </a:lnTo>
                    <a:lnTo>
                      <a:pt x="128" y="130"/>
                    </a:lnTo>
                    <a:lnTo>
                      <a:pt x="141" y="127"/>
                    </a:lnTo>
                    <a:lnTo>
                      <a:pt x="163" y="119"/>
                    </a:lnTo>
                    <a:lnTo>
                      <a:pt x="184" y="109"/>
                    </a:lnTo>
                    <a:lnTo>
                      <a:pt x="205" y="97"/>
                    </a:lnTo>
                    <a:lnTo>
                      <a:pt x="223" y="85"/>
                    </a:lnTo>
                    <a:lnTo>
                      <a:pt x="241" y="71"/>
                    </a:lnTo>
                    <a:lnTo>
                      <a:pt x="256" y="59"/>
                    </a:lnTo>
                    <a:lnTo>
                      <a:pt x="269" y="47"/>
                    </a:lnTo>
                    <a:lnTo>
                      <a:pt x="280" y="36"/>
                    </a:lnTo>
                    <a:lnTo>
                      <a:pt x="297" y="19"/>
                    </a:lnTo>
                    <a:lnTo>
                      <a:pt x="302" y="11"/>
                    </a:lnTo>
                    <a:lnTo>
                      <a:pt x="302" y="11"/>
                    </a:lnTo>
                    <a:lnTo>
                      <a:pt x="308" y="6"/>
                    </a:lnTo>
                    <a:lnTo>
                      <a:pt x="314" y="3"/>
                    </a:lnTo>
                    <a:lnTo>
                      <a:pt x="323" y="1"/>
                    </a:lnTo>
                    <a:lnTo>
                      <a:pt x="330" y="0"/>
                    </a:lnTo>
                    <a:lnTo>
                      <a:pt x="338" y="1"/>
                    </a:lnTo>
                    <a:lnTo>
                      <a:pt x="346" y="4"/>
                    </a:lnTo>
                    <a:lnTo>
                      <a:pt x="352" y="9"/>
                    </a:lnTo>
                    <a:lnTo>
                      <a:pt x="357" y="15"/>
                    </a:lnTo>
                    <a:lnTo>
                      <a:pt x="357" y="15"/>
                    </a:lnTo>
                    <a:lnTo>
                      <a:pt x="360" y="21"/>
                    </a:lnTo>
                    <a:lnTo>
                      <a:pt x="371" y="34"/>
                    </a:lnTo>
                    <a:lnTo>
                      <a:pt x="388" y="54"/>
                    </a:lnTo>
                    <a:lnTo>
                      <a:pt x="399" y="64"/>
                    </a:lnTo>
                    <a:lnTo>
                      <a:pt x="412" y="76"/>
                    </a:lnTo>
                    <a:lnTo>
                      <a:pt x="426" y="87"/>
                    </a:lnTo>
                    <a:lnTo>
                      <a:pt x="443" y="97"/>
                    </a:lnTo>
                    <a:lnTo>
                      <a:pt x="459" y="108"/>
                    </a:lnTo>
                    <a:lnTo>
                      <a:pt x="478" y="117"/>
                    </a:lnTo>
                    <a:lnTo>
                      <a:pt x="499" y="124"/>
                    </a:lnTo>
                    <a:lnTo>
                      <a:pt x="520" y="130"/>
                    </a:lnTo>
                    <a:lnTo>
                      <a:pt x="532" y="132"/>
                    </a:lnTo>
                    <a:lnTo>
                      <a:pt x="543" y="134"/>
                    </a:lnTo>
                    <a:lnTo>
                      <a:pt x="556" y="135"/>
                    </a:lnTo>
                    <a:lnTo>
                      <a:pt x="568" y="136"/>
                    </a:lnTo>
                    <a:lnTo>
                      <a:pt x="568" y="136"/>
                    </a:lnTo>
                    <a:lnTo>
                      <a:pt x="580" y="135"/>
                    </a:lnTo>
                    <a:lnTo>
                      <a:pt x="593" y="135"/>
                    </a:lnTo>
                    <a:lnTo>
                      <a:pt x="617" y="130"/>
                    </a:lnTo>
                    <a:lnTo>
                      <a:pt x="638" y="124"/>
                    </a:lnTo>
                    <a:lnTo>
                      <a:pt x="659" y="117"/>
                    </a:lnTo>
                    <a:lnTo>
                      <a:pt x="678" y="109"/>
                    </a:lnTo>
                    <a:lnTo>
                      <a:pt x="694" y="98"/>
                    </a:lnTo>
                    <a:lnTo>
                      <a:pt x="710" y="88"/>
                    </a:lnTo>
                    <a:lnTo>
                      <a:pt x="724" y="78"/>
                    </a:lnTo>
                    <a:lnTo>
                      <a:pt x="737" y="66"/>
                    </a:lnTo>
                    <a:lnTo>
                      <a:pt x="747" y="56"/>
                    </a:lnTo>
                    <a:lnTo>
                      <a:pt x="756" y="46"/>
                    </a:lnTo>
                    <a:lnTo>
                      <a:pt x="764" y="36"/>
                    </a:lnTo>
                    <a:lnTo>
                      <a:pt x="774" y="23"/>
                    </a:lnTo>
                    <a:lnTo>
                      <a:pt x="778" y="16"/>
                    </a:lnTo>
                    <a:lnTo>
                      <a:pt x="778" y="16"/>
                    </a:lnTo>
                    <a:lnTo>
                      <a:pt x="781" y="12"/>
                    </a:lnTo>
                    <a:lnTo>
                      <a:pt x="783" y="9"/>
                    </a:lnTo>
                    <a:lnTo>
                      <a:pt x="791" y="4"/>
                    </a:lnTo>
                    <a:lnTo>
                      <a:pt x="798" y="2"/>
                    </a:lnTo>
                    <a:lnTo>
                      <a:pt x="806" y="1"/>
                    </a:lnTo>
                    <a:lnTo>
                      <a:pt x="814" y="1"/>
                    </a:lnTo>
                    <a:lnTo>
                      <a:pt x="823" y="4"/>
                    </a:lnTo>
                    <a:lnTo>
                      <a:pt x="830" y="8"/>
                    </a:lnTo>
                    <a:lnTo>
                      <a:pt x="833" y="11"/>
                    </a:lnTo>
                    <a:lnTo>
                      <a:pt x="835" y="15"/>
                    </a:lnTo>
                    <a:lnTo>
                      <a:pt x="835" y="15"/>
                    </a:lnTo>
                    <a:lnTo>
                      <a:pt x="839" y="21"/>
                    </a:lnTo>
                    <a:lnTo>
                      <a:pt x="850" y="34"/>
                    </a:lnTo>
                    <a:lnTo>
                      <a:pt x="867" y="54"/>
                    </a:lnTo>
                    <a:lnTo>
                      <a:pt x="879" y="64"/>
                    </a:lnTo>
                    <a:lnTo>
                      <a:pt x="891" y="76"/>
                    </a:lnTo>
                    <a:lnTo>
                      <a:pt x="905" y="87"/>
                    </a:lnTo>
                    <a:lnTo>
                      <a:pt x="921" y="97"/>
                    </a:lnTo>
                    <a:lnTo>
                      <a:pt x="939" y="108"/>
                    </a:lnTo>
                    <a:lnTo>
                      <a:pt x="957" y="117"/>
                    </a:lnTo>
                    <a:lnTo>
                      <a:pt x="977" y="124"/>
                    </a:lnTo>
                    <a:lnTo>
                      <a:pt x="999" y="130"/>
                    </a:lnTo>
                    <a:lnTo>
                      <a:pt x="1010" y="132"/>
                    </a:lnTo>
                    <a:lnTo>
                      <a:pt x="1022" y="134"/>
                    </a:lnTo>
                    <a:lnTo>
                      <a:pt x="1034" y="135"/>
                    </a:lnTo>
                    <a:lnTo>
                      <a:pt x="1046" y="136"/>
                    </a:lnTo>
                    <a:lnTo>
                      <a:pt x="1046" y="136"/>
                    </a:lnTo>
                    <a:lnTo>
                      <a:pt x="1060" y="135"/>
                    </a:lnTo>
                    <a:lnTo>
                      <a:pt x="1072" y="134"/>
                    </a:lnTo>
                    <a:lnTo>
                      <a:pt x="1083" y="132"/>
                    </a:lnTo>
                    <a:lnTo>
                      <a:pt x="1096" y="130"/>
                    </a:lnTo>
                    <a:lnTo>
                      <a:pt x="1118" y="124"/>
                    </a:lnTo>
                    <a:lnTo>
                      <a:pt x="1138" y="117"/>
                    </a:lnTo>
                    <a:lnTo>
                      <a:pt x="1157" y="108"/>
                    </a:lnTo>
                    <a:lnTo>
                      <a:pt x="1174" y="98"/>
                    </a:lnTo>
                    <a:lnTo>
                      <a:pt x="1190" y="87"/>
                    </a:lnTo>
                    <a:lnTo>
                      <a:pt x="1203" y="76"/>
                    </a:lnTo>
                    <a:lnTo>
                      <a:pt x="1216" y="65"/>
                    </a:lnTo>
                    <a:lnTo>
                      <a:pt x="1227" y="54"/>
                    </a:lnTo>
                    <a:lnTo>
                      <a:pt x="1236" y="45"/>
                    </a:lnTo>
                    <a:lnTo>
                      <a:pt x="1244" y="35"/>
                    </a:lnTo>
                    <a:lnTo>
                      <a:pt x="1253" y="22"/>
                    </a:lnTo>
                    <a:lnTo>
                      <a:pt x="1257" y="16"/>
                    </a:lnTo>
                    <a:lnTo>
                      <a:pt x="1257" y="16"/>
                    </a:lnTo>
                    <a:lnTo>
                      <a:pt x="1259" y="12"/>
                    </a:lnTo>
                    <a:lnTo>
                      <a:pt x="1262" y="9"/>
                    </a:lnTo>
                    <a:lnTo>
                      <a:pt x="1269" y="4"/>
                    </a:lnTo>
                    <a:lnTo>
                      <a:pt x="1277" y="2"/>
                    </a:lnTo>
                    <a:lnTo>
                      <a:pt x="1285" y="0"/>
                    </a:lnTo>
                    <a:lnTo>
                      <a:pt x="1293" y="1"/>
                    </a:lnTo>
                    <a:lnTo>
                      <a:pt x="1302" y="4"/>
                    </a:lnTo>
                    <a:lnTo>
                      <a:pt x="1308" y="8"/>
                    </a:lnTo>
                    <a:lnTo>
                      <a:pt x="1311" y="11"/>
                    </a:lnTo>
                    <a:lnTo>
                      <a:pt x="1314" y="15"/>
                    </a:lnTo>
                    <a:lnTo>
                      <a:pt x="1314" y="15"/>
                    </a:lnTo>
                    <a:lnTo>
                      <a:pt x="1319" y="23"/>
                    </a:lnTo>
                    <a:lnTo>
                      <a:pt x="1332" y="39"/>
                    </a:lnTo>
                    <a:lnTo>
                      <a:pt x="1341" y="51"/>
                    </a:lnTo>
                    <a:lnTo>
                      <a:pt x="1352" y="62"/>
                    </a:lnTo>
                    <a:lnTo>
                      <a:pt x="1365" y="75"/>
                    </a:lnTo>
                    <a:lnTo>
                      <a:pt x="1379" y="86"/>
                    </a:lnTo>
                    <a:lnTo>
                      <a:pt x="1395" y="98"/>
                    </a:lnTo>
                    <a:lnTo>
                      <a:pt x="1412" y="109"/>
                    </a:lnTo>
                    <a:lnTo>
                      <a:pt x="1432" y="118"/>
                    </a:lnTo>
                    <a:lnTo>
                      <a:pt x="1452" y="126"/>
                    </a:lnTo>
                    <a:lnTo>
                      <a:pt x="1463" y="129"/>
                    </a:lnTo>
                    <a:lnTo>
                      <a:pt x="1475" y="131"/>
                    </a:lnTo>
                    <a:lnTo>
                      <a:pt x="1486" y="134"/>
                    </a:lnTo>
                    <a:lnTo>
                      <a:pt x="1497" y="135"/>
                    </a:lnTo>
                    <a:lnTo>
                      <a:pt x="1510" y="135"/>
                    </a:lnTo>
                    <a:lnTo>
                      <a:pt x="1522" y="135"/>
                    </a:lnTo>
                    <a:lnTo>
                      <a:pt x="1535" y="134"/>
                    </a:lnTo>
                    <a:lnTo>
                      <a:pt x="1548" y="131"/>
                    </a:lnTo>
                    <a:lnTo>
                      <a:pt x="1548" y="131"/>
                    </a:lnTo>
                    <a:lnTo>
                      <a:pt x="1555" y="130"/>
                    </a:lnTo>
                    <a:lnTo>
                      <a:pt x="1563" y="131"/>
                    </a:lnTo>
                    <a:lnTo>
                      <a:pt x="1569" y="134"/>
                    </a:lnTo>
                    <a:lnTo>
                      <a:pt x="1575" y="138"/>
                    </a:lnTo>
                    <a:lnTo>
                      <a:pt x="1575" y="138"/>
                    </a:lnTo>
                    <a:lnTo>
                      <a:pt x="1580" y="143"/>
                    </a:lnTo>
                    <a:lnTo>
                      <a:pt x="1584" y="149"/>
                    </a:lnTo>
                    <a:lnTo>
                      <a:pt x="1586" y="156"/>
                    </a:lnTo>
                    <a:lnTo>
                      <a:pt x="1587" y="164"/>
                    </a:lnTo>
                    <a:lnTo>
                      <a:pt x="1587" y="429"/>
                    </a:lnTo>
                    <a:lnTo>
                      <a:pt x="1521" y="429"/>
                    </a:lnTo>
                    <a:lnTo>
                      <a:pt x="1521" y="201"/>
                    </a:lnTo>
                    <a:lnTo>
                      <a:pt x="1521" y="201"/>
                    </a:lnTo>
                    <a:lnTo>
                      <a:pt x="1500" y="201"/>
                    </a:lnTo>
                    <a:lnTo>
                      <a:pt x="1480" y="200"/>
                    </a:lnTo>
                    <a:lnTo>
                      <a:pt x="1461" y="197"/>
                    </a:lnTo>
                    <a:lnTo>
                      <a:pt x="1443" y="192"/>
                    </a:lnTo>
                    <a:lnTo>
                      <a:pt x="1425" y="187"/>
                    </a:lnTo>
                    <a:lnTo>
                      <a:pt x="1407" y="180"/>
                    </a:lnTo>
                    <a:lnTo>
                      <a:pt x="1392" y="173"/>
                    </a:lnTo>
                    <a:lnTo>
                      <a:pt x="1376" y="165"/>
                    </a:lnTo>
                    <a:lnTo>
                      <a:pt x="1362" y="155"/>
                    </a:lnTo>
                    <a:lnTo>
                      <a:pt x="1348" y="146"/>
                    </a:lnTo>
                    <a:lnTo>
                      <a:pt x="1336" y="136"/>
                    </a:lnTo>
                    <a:lnTo>
                      <a:pt x="1323" y="125"/>
                    </a:lnTo>
                    <a:lnTo>
                      <a:pt x="1303" y="106"/>
                    </a:lnTo>
                    <a:lnTo>
                      <a:pt x="1286" y="87"/>
                    </a:lnTo>
                    <a:lnTo>
                      <a:pt x="1286" y="87"/>
                    </a:lnTo>
                    <a:lnTo>
                      <a:pt x="1270" y="106"/>
                    </a:lnTo>
                    <a:lnTo>
                      <a:pt x="1249" y="124"/>
                    </a:lnTo>
                    <a:lnTo>
                      <a:pt x="1238" y="134"/>
                    </a:lnTo>
                    <a:lnTo>
                      <a:pt x="1225" y="143"/>
                    </a:lnTo>
                    <a:lnTo>
                      <a:pt x="1212" y="152"/>
                    </a:lnTo>
                    <a:lnTo>
                      <a:pt x="1197" y="161"/>
                    </a:lnTo>
                    <a:lnTo>
                      <a:pt x="1182" y="170"/>
                    </a:lnTo>
                    <a:lnTo>
                      <a:pt x="1165" y="177"/>
                    </a:lnTo>
                    <a:lnTo>
                      <a:pt x="1149" y="184"/>
                    </a:lnTo>
                    <a:lnTo>
                      <a:pt x="1130" y="190"/>
                    </a:lnTo>
                    <a:lnTo>
                      <a:pt x="1110" y="195"/>
                    </a:lnTo>
                    <a:lnTo>
                      <a:pt x="1090" y="199"/>
                    </a:lnTo>
                    <a:lnTo>
                      <a:pt x="1069" y="201"/>
                    </a:lnTo>
                    <a:lnTo>
                      <a:pt x="1046" y="202"/>
                    </a:lnTo>
                    <a:lnTo>
                      <a:pt x="1046" y="202"/>
                    </a:lnTo>
                    <a:lnTo>
                      <a:pt x="1024" y="201"/>
                    </a:lnTo>
                    <a:lnTo>
                      <a:pt x="1004" y="199"/>
                    </a:lnTo>
                    <a:lnTo>
                      <a:pt x="984" y="195"/>
                    </a:lnTo>
                    <a:lnTo>
                      <a:pt x="964" y="189"/>
                    </a:lnTo>
                    <a:lnTo>
                      <a:pt x="947" y="184"/>
                    </a:lnTo>
                    <a:lnTo>
                      <a:pt x="929" y="177"/>
                    </a:lnTo>
                    <a:lnTo>
                      <a:pt x="913" y="170"/>
                    </a:lnTo>
                    <a:lnTo>
                      <a:pt x="897" y="161"/>
                    </a:lnTo>
                    <a:lnTo>
                      <a:pt x="883" y="152"/>
                    </a:lnTo>
                    <a:lnTo>
                      <a:pt x="869" y="143"/>
                    </a:lnTo>
                    <a:lnTo>
                      <a:pt x="857" y="134"/>
                    </a:lnTo>
                    <a:lnTo>
                      <a:pt x="845" y="124"/>
                    </a:lnTo>
                    <a:lnTo>
                      <a:pt x="825" y="105"/>
                    </a:lnTo>
                    <a:lnTo>
                      <a:pt x="808" y="87"/>
                    </a:lnTo>
                    <a:lnTo>
                      <a:pt x="808" y="87"/>
                    </a:lnTo>
                    <a:lnTo>
                      <a:pt x="792" y="105"/>
                    </a:lnTo>
                    <a:lnTo>
                      <a:pt x="771" y="124"/>
                    </a:lnTo>
                    <a:lnTo>
                      <a:pt x="759" y="134"/>
                    </a:lnTo>
                    <a:lnTo>
                      <a:pt x="747" y="143"/>
                    </a:lnTo>
                    <a:lnTo>
                      <a:pt x="734" y="152"/>
                    </a:lnTo>
                    <a:lnTo>
                      <a:pt x="719" y="161"/>
                    </a:lnTo>
                    <a:lnTo>
                      <a:pt x="704" y="170"/>
                    </a:lnTo>
                    <a:lnTo>
                      <a:pt x="687" y="177"/>
                    </a:lnTo>
                    <a:lnTo>
                      <a:pt x="669" y="184"/>
                    </a:lnTo>
                    <a:lnTo>
                      <a:pt x="651" y="190"/>
                    </a:lnTo>
                    <a:lnTo>
                      <a:pt x="632" y="195"/>
                    </a:lnTo>
                    <a:lnTo>
                      <a:pt x="612" y="199"/>
                    </a:lnTo>
                    <a:lnTo>
                      <a:pt x="590" y="201"/>
                    </a:lnTo>
                    <a:lnTo>
                      <a:pt x="568" y="202"/>
                    </a:lnTo>
                    <a:lnTo>
                      <a:pt x="568" y="202"/>
                    </a:lnTo>
                    <a:lnTo>
                      <a:pt x="545" y="201"/>
                    </a:lnTo>
                    <a:lnTo>
                      <a:pt x="524" y="199"/>
                    </a:lnTo>
                    <a:lnTo>
                      <a:pt x="504" y="195"/>
                    </a:lnTo>
                    <a:lnTo>
                      <a:pt x="484" y="189"/>
                    </a:lnTo>
                    <a:lnTo>
                      <a:pt x="466" y="183"/>
                    </a:lnTo>
                    <a:lnTo>
                      <a:pt x="448" y="176"/>
                    </a:lnTo>
                    <a:lnTo>
                      <a:pt x="431" y="168"/>
                    </a:lnTo>
                    <a:lnTo>
                      <a:pt x="416" y="159"/>
                    </a:lnTo>
                    <a:lnTo>
                      <a:pt x="401" y="150"/>
                    </a:lnTo>
                    <a:lnTo>
                      <a:pt x="388" y="141"/>
                    </a:lnTo>
                    <a:lnTo>
                      <a:pt x="375" y="130"/>
                    </a:lnTo>
                    <a:lnTo>
                      <a:pt x="363" y="121"/>
                    </a:lnTo>
                    <a:lnTo>
                      <a:pt x="342" y="101"/>
                    </a:lnTo>
                    <a:lnTo>
                      <a:pt x="326" y="84"/>
                    </a:lnTo>
                    <a:lnTo>
                      <a:pt x="326" y="84"/>
                    </a:lnTo>
                    <a:lnTo>
                      <a:pt x="307" y="102"/>
                    </a:lnTo>
                    <a:lnTo>
                      <a:pt x="283" y="123"/>
                    </a:lnTo>
                    <a:lnTo>
                      <a:pt x="270" y="134"/>
                    </a:lnTo>
                    <a:lnTo>
                      <a:pt x="256" y="144"/>
                    </a:lnTo>
                    <a:lnTo>
                      <a:pt x="240" y="153"/>
                    </a:lnTo>
                    <a:lnTo>
                      <a:pt x="223" y="164"/>
                    </a:lnTo>
                    <a:lnTo>
                      <a:pt x="206" y="172"/>
                    </a:lnTo>
                    <a:lnTo>
                      <a:pt x="188" y="180"/>
                    </a:lnTo>
                    <a:lnTo>
                      <a:pt x="170" y="187"/>
                    </a:lnTo>
                    <a:lnTo>
                      <a:pt x="150" y="194"/>
                    </a:lnTo>
                    <a:lnTo>
                      <a:pt x="130" y="199"/>
                    </a:lnTo>
                    <a:lnTo>
                      <a:pt x="110" y="202"/>
                    </a:lnTo>
                    <a:lnTo>
                      <a:pt x="89" y="204"/>
                    </a:lnTo>
                    <a:lnTo>
                      <a:pt x="67" y="204"/>
                    </a:lnTo>
                    <a:lnTo>
                      <a:pt x="66" y="4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221">
                <a:extLst>
                  <a:ext uri="{FF2B5EF4-FFF2-40B4-BE49-F238E27FC236}">
                    <a16:creationId xmlns:a16="http://schemas.microsoft.com/office/drawing/2014/main" id="{3B8E4E5B-9AAC-E948-A43A-9CB8A76F0B10}"/>
                  </a:ext>
                </a:extLst>
              </p:cNvPr>
              <p:cNvSpPr>
                <a:spLocks/>
              </p:cNvSpPr>
              <p:nvPr/>
            </p:nvSpPr>
            <p:spPr bwMode="auto">
              <a:xfrm>
                <a:off x="3675063" y="3354388"/>
                <a:ext cx="36513" cy="14288"/>
              </a:xfrm>
              <a:custGeom>
                <a:avLst/>
                <a:gdLst>
                  <a:gd name="T0" fmla="*/ 126 w 159"/>
                  <a:gd name="T1" fmla="*/ 67 h 67"/>
                  <a:gd name="T2" fmla="*/ 33 w 159"/>
                  <a:gd name="T3" fmla="*/ 67 h 67"/>
                  <a:gd name="T4" fmla="*/ 33 w 159"/>
                  <a:gd name="T5" fmla="*/ 67 h 67"/>
                  <a:gd name="T6" fmla="*/ 27 w 159"/>
                  <a:gd name="T7" fmla="*/ 66 h 67"/>
                  <a:gd name="T8" fmla="*/ 21 w 159"/>
                  <a:gd name="T9" fmla="*/ 64 h 67"/>
                  <a:gd name="T10" fmla="*/ 15 w 159"/>
                  <a:gd name="T11" fmla="*/ 60 h 67"/>
                  <a:gd name="T12" fmla="*/ 11 w 159"/>
                  <a:gd name="T13" fmla="*/ 56 h 67"/>
                  <a:gd name="T14" fmla="*/ 7 w 159"/>
                  <a:gd name="T15" fmla="*/ 52 h 67"/>
                  <a:gd name="T16" fmla="*/ 3 w 159"/>
                  <a:gd name="T17" fmla="*/ 46 h 67"/>
                  <a:gd name="T18" fmla="*/ 1 w 159"/>
                  <a:gd name="T19" fmla="*/ 40 h 67"/>
                  <a:gd name="T20" fmla="*/ 0 w 159"/>
                  <a:gd name="T21" fmla="*/ 34 h 67"/>
                  <a:gd name="T22" fmla="*/ 0 w 159"/>
                  <a:gd name="T23" fmla="*/ 34 h 67"/>
                  <a:gd name="T24" fmla="*/ 1 w 159"/>
                  <a:gd name="T25" fmla="*/ 26 h 67"/>
                  <a:gd name="T26" fmla="*/ 3 w 159"/>
                  <a:gd name="T27" fmla="*/ 20 h 67"/>
                  <a:gd name="T28" fmla="*/ 7 w 159"/>
                  <a:gd name="T29" fmla="*/ 15 h 67"/>
                  <a:gd name="T30" fmla="*/ 11 w 159"/>
                  <a:gd name="T31" fmla="*/ 10 h 67"/>
                  <a:gd name="T32" fmla="*/ 15 w 159"/>
                  <a:gd name="T33" fmla="*/ 6 h 67"/>
                  <a:gd name="T34" fmla="*/ 21 w 159"/>
                  <a:gd name="T35" fmla="*/ 2 h 67"/>
                  <a:gd name="T36" fmla="*/ 27 w 159"/>
                  <a:gd name="T37" fmla="*/ 1 h 67"/>
                  <a:gd name="T38" fmla="*/ 33 w 159"/>
                  <a:gd name="T39" fmla="*/ 0 h 67"/>
                  <a:gd name="T40" fmla="*/ 126 w 159"/>
                  <a:gd name="T41" fmla="*/ 0 h 67"/>
                  <a:gd name="T42" fmla="*/ 126 w 159"/>
                  <a:gd name="T43" fmla="*/ 0 h 67"/>
                  <a:gd name="T44" fmla="*/ 132 w 159"/>
                  <a:gd name="T45" fmla="*/ 1 h 67"/>
                  <a:gd name="T46" fmla="*/ 138 w 159"/>
                  <a:gd name="T47" fmla="*/ 2 h 67"/>
                  <a:gd name="T48" fmla="*/ 144 w 159"/>
                  <a:gd name="T49" fmla="*/ 6 h 67"/>
                  <a:gd name="T50" fmla="*/ 149 w 159"/>
                  <a:gd name="T51" fmla="*/ 10 h 67"/>
                  <a:gd name="T52" fmla="*/ 154 w 159"/>
                  <a:gd name="T53" fmla="*/ 15 h 67"/>
                  <a:gd name="T54" fmla="*/ 156 w 159"/>
                  <a:gd name="T55" fmla="*/ 20 h 67"/>
                  <a:gd name="T56" fmla="*/ 158 w 159"/>
                  <a:gd name="T57" fmla="*/ 26 h 67"/>
                  <a:gd name="T58" fmla="*/ 159 w 159"/>
                  <a:gd name="T59" fmla="*/ 34 h 67"/>
                  <a:gd name="T60" fmla="*/ 159 w 159"/>
                  <a:gd name="T61" fmla="*/ 34 h 67"/>
                  <a:gd name="T62" fmla="*/ 158 w 159"/>
                  <a:gd name="T63" fmla="*/ 40 h 67"/>
                  <a:gd name="T64" fmla="*/ 156 w 159"/>
                  <a:gd name="T65" fmla="*/ 46 h 67"/>
                  <a:gd name="T66" fmla="*/ 154 w 159"/>
                  <a:gd name="T67" fmla="*/ 52 h 67"/>
                  <a:gd name="T68" fmla="*/ 149 w 159"/>
                  <a:gd name="T69" fmla="*/ 56 h 67"/>
                  <a:gd name="T70" fmla="*/ 144 w 159"/>
                  <a:gd name="T71" fmla="*/ 60 h 67"/>
                  <a:gd name="T72" fmla="*/ 138 w 159"/>
                  <a:gd name="T73" fmla="*/ 64 h 67"/>
                  <a:gd name="T74" fmla="*/ 132 w 159"/>
                  <a:gd name="T75" fmla="*/ 66 h 67"/>
                  <a:gd name="T76" fmla="*/ 126 w 159"/>
                  <a:gd name="T77" fmla="*/ 67 h 67"/>
                  <a:gd name="T78" fmla="*/ 126 w 159"/>
                  <a:gd name="T7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67">
                    <a:moveTo>
                      <a:pt x="126" y="67"/>
                    </a:moveTo>
                    <a:lnTo>
                      <a:pt x="33" y="67"/>
                    </a:lnTo>
                    <a:lnTo>
                      <a:pt x="33" y="67"/>
                    </a:lnTo>
                    <a:lnTo>
                      <a:pt x="27" y="66"/>
                    </a:lnTo>
                    <a:lnTo>
                      <a:pt x="21" y="64"/>
                    </a:lnTo>
                    <a:lnTo>
                      <a:pt x="15" y="60"/>
                    </a:lnTo>
                    <a:lnTo>
                      <a:pt x="11" y="56"/>
                    </a:lnTo>
                    <a:lnTo>
                      <a:pt x="7" y="52"/>
                    </a:lnTo>
                    <a:lnTo>
                      <a:pt x="3" y="46"/>
                    </a:lnTo>
                    <a:lnTo>
                      <a:pt x="1" y="40"/>
                    </a:lnTo>
                    <a:lnTo>
                      <a:pt x="0" y="34"/>
                    </a:lnTo>
                    <a:lnTo>
                      <a:pt x="0" y="34"/>
                    </a:lnTo>
                    <a:lnTo>
                      <a:pt x="1" y="26"/>
                    </a:lnTo>
                    <a:lnTo>
                      <a:pt x="3" y="20"/>
                    </a:lnTo>
                    <a:lnTo>
                      <a:pt x="7" y="15"/>
                    </a:lnTo>
                    <a:lnTo>
                      <a:pt x="11" y="10"/>
                    </a:lnTo>
                    <a:lnTo>
                      <a:pt x="15" y="6"/>
                    </a:lnTo>
                    <a:lnTo>
                      <a:pt x="21" y="2"/>
                    </a:lnTo>
                    <a:lnTo>
                      <a:pt x="27" y="1"/>
                    </a:lnTo>
                    <a:lnTo>
                      <a:pt x="33" y="0"/>
                    </a:lnTo>
                    <a:lnTo>
                      <a:pt x="126" y="0"/>
                    </a:lnTo>
                    <a:lnTo>
                      <a:pt x="126" y="0"/>
                    </a:lnTo>
                    <a:lnTo>
                      <a:pt x="132" y="1"/>
                    </a:lnTo>
                    <a:lnTo>
                      <a:pt x="138" y="2"/>
                    </a:lnTo>
                    <a:lnTo>
                      <a:pt x="144" y="6"/>
                    </a:lnTo>
                    <a:lnTo>
                      <a:pt x="149" y="10"/>
                    </a:lnTo>
                    <a:lnTo>
                      <a:pt x="154" y="15"/>
                    </a:lnTo>
                    <a:lnTo>
                      <a:pt x="156" y="20"/>
                    </a:lnTo>
                    <a:lnTo>
                      <a:pt x="158" y="26"/>
                    </a:lnTo>
                    <a:lnTo>
                      <a:pt x="159" y="34"/>
                    </a:lnTo>
                    <a:lnTo>
                      <a:pt x="159" y="34"/>
                    </a:lnTo>
                    <a:lnTo>
                      <a:pt x="158" y="40"/>
                    </a:lnTo>
                    <a:lnTo>
                      <a:pt x="156" y="46"/>
                    </a:lnTo>
                    <a:lnTo>
                      <a:pt x="154" y="52"/>
                    </a:lnTo>
                    <a:lnTo>
                      <a:pt x="149" y="56"/>
                    </a:lnTo>
                    <a:lnTo>
                      <a:pt x="144" y="60"/>
                    </a:lnTo>
                    <a:lnTo>
                      <a:pt x="138" y="64"/>
                    </a:lnTo>
                    <a:lnTo>
                      <a:pt x="132" y="66"/>
                    </a:lnTo>
                    <a:lnTo>
                      <a:pt x="126" y="67"/>
                    </a:lnTo>
                    <a:lnTo>
                      <a:pt x="126"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222">
                <a:extLst>
                  <a:ext uri="{FF2B5EF4-FFF2-40B4-BE49-F238E27FC236}">
                    <a16:creationId xmlns:a16="http://schemas.microsoft.com/office/drawing/2014/main" id="{4FFF08FB-5B6B-A44E-9E61-6043C66037DC}"/>
                  </a:ext>
                </a:extLst>
              </p:cNvPr>
              <p:cNvSpPr>
                <a:spLocks/>
              </p:cNvSpPr>
              <p:nvPr/>
            </p:nvSpPr>
            <p:spPr bwMode="auto">
              <a:xfrm>
                <a:off x="3649663" y="3279775"/>
                <a:ext cx="30163" cy="30163"/>
              </a:xfrm>
              <a:custGeom>
                <a:avLst/>
                <a:gdLst>
                  <a:gd name="T0" fmla="*/ 34 w 136"/>
                  <a:gd name="T1" fmla="*/ 135 h 135"/>
                  <a:gd name="T2" fmla="*/ 34 w 136"/>
                  <a:gd name="T3" fmla="*/ 135 h 135"/>
                  <a:gd name="T4" fmla="*/ 27 w 136"/>
                  <a:gd name="T5" fmla="*/ 135 h 135"/>
                  <a:gd name="T6" fmla="*/ 21 w 136"/>
                  <a:gd name="T7" fmla="*/ 133 h 135"/>
                  <a:gd name="T8" fmla="*/ 15 w 136"/>
                  <a:gd name="T9" fmla="*/ 130 h 135"/>
                  <a:gd name="T10" fmla="*/ 10 w 136"/>
                  <a:gd name="T11" fmla="*/ 126 h 135"/>
                  <a:gd name="T12" fmla="*/ 10 w 136"/>
                  <a:gd name="T13" fmla="*/ 126 h 135"/>
                  <a:gd name="T14" fmla="*/ 6 w 136"/>
                  <a:gd name="T15" fmla="*/ 121 h 135"/>
                  <a:gd name="T16" fmla="*/ 3 w 136"/>
                  <a:gd name="T17" fmla="*/ 114 h 135"/>
                  <a:gd name="T18" fmla="*/ 2 w 136"/>
                  <a:gd name="T19" fmla="*/ 108 h 135"/>
                  <a:gd name="T20" fmla="*/ 0 w 136"/>
                  <a:gd name="T21" fmla="*/ 102 h 135"/>
                  <a:gd name="T22" fmla="*/ 2 w 136"/>
                  <a:gd name="T23" fmla="*/ 96 h 135"/>
                  <a:gd name="T24" fmla="*/ 3 w 136"/>
                  <a:gd name="T25" fmla="*/ 89 h 135"/>
                  <a:gd name="T26" fmla="*/ 6 w 136"/>
                  <a:gd name="T27" fmla="*/ 84 h 135"/>
                  <a:gd name="T28" fmla="*/ 10 w 136"/>
                  <a:gd name="T29" fmla="*/ 79 h 135"/>
                  <a:gd name="T30" fmla="*/ 79 w 136"/>
                  <a:gd name="T31" fmla="*/ 10 h 135"/>
                  <a:gd name="T32" fmla="*/ 79 w 136"/>
                  <a:gd name="T33" fmla="*/ 10 h 135"/>
                  <a:gd name="T34" fmla="*/ 84 w 136"/>
                  <a:gd name="T35" fmla="*/ 6 h 135"/>
                  <a:gd name="T36" fmla="*/ 91 w 136"/>
                  <a:gd name="T37" fmla="*/ 3 h 135"/>
                  <a:gd name="T38" fmla="*/ 97 w 136"/>
                  <a:gd name="T39" fmla="*/ 0 h 135"/>
                  <a:gd name="T40" fmla="*/ 103 w 136"/>
                  <a:gd name="T41" fmla="*/ 0 h 135"/>
                  <a:gd name="T42" fmla="*/ 109 w 136"/>
                  <a:gd name="T43" fmla="*/ 0 h 135"/>
                  <a:gd name="T44" fmla="*/ 115 w 136"/>
                  <a:gd name="T45" fmla="*/ 3 h 135"/>
                  <a:gd name="T46" fmla="*/ 121 w 136"/>
                  <a:gd name="T47" fmla="*/ 6 h 135"/>
                  <a:gd name="T48" fmla="*/ 126 w 136"/>
                  <a:gd name="T49" fmla="*/ 10 h 135"/>
                  <a:gd name="T50" fmla="*/ 126 w 136"/>
                  <a:gd name="T51" fmla="*/ 10 h 135"/>
                  <a:gd name="T52" fmla="*/ 130 w 136"/>
                  <a:gd name="T53" fmla="*/ 15 h 135"/>
                  <a:gd name="T54" fmla="*/ 133 w 136"/>
                  <a:gd name="T55" fmla="*/ 21 h 135"/>
                  <a:gd name="T56" fmla="*/ 135 w 136"/>
                  <a:gd name="T57" fmla="*/ 27 h 135"/>
                  <a:gd name="T58" fmla="*/ 136 w 136"/>
                  <a:gd name="T59" fmla="*/ 34 h 135"/>
                  <a:gd name="T60" fmla="*/ 135 w 136"/>
                  <a:gd name="T61" fmla="*/ 40 h 135"/>
                  <a:gd name="T62" fmla="*/ 133 w 136"/>
                  <a:gd name="T63" fmla="*/ 46 h 135"/>
                  <a:gd name="T64" fmla="*/ 130 w 136"/>
                  <a:gd name="T65" fmla="*/ 51 h 135"/>
                  <a:gd name="T66" fmla="*/ 126 w 136"/>
                  <a:gd name="T67" fmla="*/ 56 h 135"/>
                  <a:gd name="T68" fmla="*/ 57 w 136"/>
                  <a:gd name="T69" fmla="*/ 126 h 135"/>
                  <a:gd name="T70" fmla="*/ 57 w 136"/>
                  <a:gd name="T71" fmla="*/ 126 h 135"/>
                  <a:gd name="T72" fmla="*/ 52 w 136"/>
                  <a:gd name="T73" fmla="*/ 130 h 135"/>
                  <a:gd name="T74" fmla="*/ 46 w 136"/>
                  <a:gd name="T75" fmla="*/ 133 h 135"/>
                  <a:gd name="T76" fmla="*/ 40 w 136"/>
                  <a:gd name="T77" fmla="*/ 135 h 135"/>
                  <a:gd name="T78" fmla="*/ 34 w 136"/>
                  <a:gd name="T79" fmla="*/ 135 h 135"/>
                  <a:gd name="T80" fmla="*/ 34 w 136"/>
                  <a:gd name="T81"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5">
                    <a:moveTo>
                      <a:pt x="34" y="135"/>
                    </a:moveTo>
                    <a:lnTo>
                      <a:pt x="34" y="135"/>
                    </a:lnTo>
                    <a:lnTo>
                      <a:pt x="27" y="135"/>
                    </a:lnTo>
                    <a:lnTo>
                      <a:pt x="21" y="133"/>
                    </a:lnTo>
                    <a:lnTo>
                      <a:pt x="15" y="130"/>
                    </a:lnTo>
                    <a:lnTo>
                      <a:pt x="10" y="126"/>
                    </a:lnTo>
                    <a:lnTo>
                      <a:pt x="10" y="126"/>
                    </a:lnTo>
                    <a:lnTo>
                      <a:pt x="6" y="121"/>
                    </a:lnTo>
                    <a:lnTo>
                      <a:pt x="3" y="114"/>
                    </a:lnTo>
                    <a:lnTo>
                      <a:pt x="2" y="108"/>
                    </a:lnTo>
                    <a:lnTo>
                      <a:pt x="0" y="102"/>
                    </a:lnTo>
                    <a:lnTo>
                      <a:pt x="2" y="96"/>
                    </a:lnTo>
                    <a:lnTo>
                      <a:pt x="3" y="89"/>
                    </a:lnTo>
                    <a:lnTo>
                      <a:pt x="6" y="84"/>
                    </a:lnTo>
                    <a:lnTo>
                      <a:pt x="10" y="79"/>
                    </a:lnTo>
                    <a:lnTo>
                      <a:pt x="79" y="10"/>
                    </a:lnTo>
                    <a:lnTo>
                      <a:pt x="79" y="10"/>
                    </a:lnTo>
                    <a:lnTo>
                      <a:pt x="84" y="6"/>
                    </a:lnTo>
                    <a:lnTo>
                      <a:pt x="91" y="3"/>
                    </a:lnTo>
                    <a:lnTo>
                      <a:pt x="97" y="0"/>
                    </a:lnTo>
                    <a:lnTo>
                      <a:pt x="103" y="0"/>
                    </a:lnTo>
                    <a:lnTo>
                      <a:pt x="109" y="0"/>
                    </a:lnTo>
                    <a:lnTo>
                      <a:pt x="115" y="3"/>
                    </a:lnTo>
                    <a:lnTo>
                      <a:pt x="121" y="6"/>
                    </a:lnTo>
                    <a:lnTo>
                      <a:pt x="126" y="10"/>
                    </a:lnTo>
                    <a:lnTo>
                      <a:pt x="126" y="10"/>
                    </a:lnTo>
                    <a:lnTo>
                      <a:pt x="130" y="15"/>
                    </a:lnTo>
                    <a:lnTo>
                      <a:pt x="133" y="21"/>
                    </a:lnTo>
                    <a:lnTo>
                      <a:pt x="135" y="27"/>
                    </a:lnTo>
                    <a:lnTo>
                      <a:pt x="136" y="34"/>
                    </a:lnTo>
                    <a:lnTo>
                      <a:pt x="135" y="40"/>
                    </a:lnTo>
                    <a:lnTo>
                      <a:pt x="133" y="46"/>
                    </a:lnTo>
                    <a:lnTo>
                      <a:pt x="130" y="51"/>
                    </a:lnTo>
                    <a:lnTo>
                      <a:pt x="126" y="56"/>
                    </a:lnTo>
                    <a:lnTo>
                      <a:pt x="57" y="126"/>
                    </a:lnTo>
                    <a:lnTo>
                      <a:pt x="57" y="126"/>
                    </a:lnTo>
                    <a:lnTo>
                      <a:pt x="52" y="130"/>
                    </a:lnTo>
                    <a:lnTo>
                      <a:pt x="46" y="133"/>
                    </a:lnTo>
                    <a:lnTo>
                      <a:pt x="40" y="135"/>
                    </a:lnTo>
                    <a:lnTo>
                      <a:pt x="34" y="135"/>
                    </a:lnTo>
                    <a:lnTo>
                      <a:pt x="34"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Freeform 223">
                <a:extLst>
                  <a:ext uri="{FF2B5EF4-FFF2-40B4-BE49-F238E27FC236}">
                    <a16:creationId xmlns:a16="http://schemas.microsoft.com/office/drawing/2014/main" id="{A6208FD6-0AB6-4041-9CF4-B216C675C1FA}"/>
                  </a:ext>
                </a:extLst>
              </p:cNvPr>
              <p:cNvSpPr>
                <a:spLocks/>
              </p:cNvSpPr>
              <p:nvPr/>
            </p:nvSpPr>
            <p:spPr bwMode="auto">
              <a:xfrm>
                <a:off x="3576638" y="3249613"/>
                <a:ext cx="14288" cy="34925"/>
              </a:xfrm>
              <a:custGeom>
                <a:avLst/>
                <a:gdLst>
                  <a:gd name="T0" fmla="*/ 33 w 66"/>
                  <a:gd name="T1" fmla="*/ 157 h 157"/>
                  <a:gd name="T2" fmla="*/ 33 w 66"/>
                  <a:gd name="T3" fmla="*/ 157 h 157"/>
                  <a:gd name="T4" fmla="*/ 26 w 66"/>
                  <a:gd name="T5" fmla="*/ 157 h 157"/>
                  <a:gd name="T6" fmla="*/ 19 w 66"/>
                  <a:gd name="T7" fmla="*/ 155 h 157"/>
                  <a:gd name="T8" fmla="*/ 14 w 66"/>
                  <a:gd name="T9" fmla="*/ 152 h 157"/>
                  <a:gd name="T10" fmla="*/ 9 w 66"/>
                  <a:gd name="T11" fmla="*/ 148 h 157"/>
                  <a:gd name="T12" fmla="*/ 5 w 66"/>
                  <a:gd name="T13" fmla="*/ 143 h 157"/>
                  <a:gd name="T14" fmla="*/ 2 w 66"/>
                  <a:gd name="T15" fmla="*/ 138 h 157"/>
                  <a:gd name="T16" fmla="*/ 1 w 66"/>
                  <a:gd name="T17" fmla="*/ 131 h 157"/>
                  <a:gd name="T18" fmla="*/ 0 w 66"/>
                  <a:gd name="T19" fmla="*/ 125 h 157"/>
                  <a:gd name="T20" fmla="*/ 0 w 66"/>
                  <a:gd name="T21" fmla="*/ 33 h 157"/>
                  <a:gd name="T22" fmla="*/ 0 w 66"/>
                  <a:gd name="T23" fmla="*/ 33 h 157"/>
                  <a:gd name="T24" fmla="*/ 1 w 66"/>
                  <a:gd name="T25" fmla="*/ 26 h 157"/>
                  <a:gd name="T26" fmla="*/ 2 w 66"/>
                  <a:gd name="T27" fmla="*/ 20 h 157"/>
                  <a:gd name="T28" fmla="*/ 5 w 66"/>
                  <a:gd name="T29" fmla="*/ 14 h 157"/>
                  <a:gd name="T30" fmla="*/ 9 w 66"/>
                  <a:gd name="T31" fmla="*/ 9 h 157"/>
                  <a:gd name="T32" fmla="*/ 14 w 66"/>
                  <a:gd name="T33" fmla="*/ 5 h 157"/>
                  <a:gd name="T34" fmla="*/ 19 w 66"/>
                  <a:gd name="T35" fmla="*/ 2 h 157"/>
                  <a:gd name="T36" fmla="*/ 26 w 66"/>
                  <a:gd name="T37" fmla="*/ 0 h 157"/>
                  <a:gd name="T38" fmla="*/ 33 w 66"/>
                  <a:gd name="T39" fmla="*/ 0 h 157"/>
                  <a:gd name="T40" fmla="*/ 33 w 66"/>
                  <a:gd name="T41" fmla="*/ 0 h 157"/>
                  <a:gd name="T42" fmla="*/ 39 w 66"/>
                  <a:gd name="T43" fmla="*/ 0 h 157"/>
                  <a:gd name="T44" fmla="*/ 45 w 66"/>
                  <a:gd name="T45" fmla="*/ 2 h 157"/>
                  <a:gd name="T46" fmla="*/ 51 w 66"/>
                  <a:gd name="T47" fmla="*/ 5 h 157"/>
                  <a:gd name="T48" fmla="*/ 56 w 66"/>
                  <a:gd name="T49" fmla="*/ 9 h 157"/>
                  <a:gd name="T50" fmla="*/ 60 w 66"/>
                  <a:gd name="T51" fmla="*/ 14 h 157"/>
                  <a:gd name="T52" fmla="*/ 63 w 66"/>
                  <a:gd name="T53" fmla="*/ 20 h 157"/>
                  <a:gd name="T54" fmla="*/ 65 w 66"/>
                  <a:gd name="T55" fmla="*/ 26 h 157"/>
                  <a:gd name="T56" fmla="*/ 66 w 66"/>
                  <a:gd name="T57" fmla="*/ 33 h 157"/>
                  <a:gd name="T58" fmla="*/ 66 w 66"/>
                  <a:gd name="T59" fmla="*/ 125 h 157"/>
                  <a:gd name="T60" fmla="*/ 66 w 66"/>
                  <a:gd name="T61" fmla="*/ 125 h 157"/>
                  <a:gd name="T62" fmla="*/ 65 w 66"/>
                  <a:gd name="T63" fmla="*/ 131 h 157"/>
                  <a:gd name="T64" fmla="*/ 63 w 66"/>
                  <a:gd name="T65" fmla="*/ 138 h 157"/>
                  <a:gd name="T66" fmla="*/ 60 w 66"/>
                  <a:gd name="T67" fmla="*/ 143 h 157"/>
                  <a:gd name="T68" fmla="*/ 56 w 66"/>
                  <a:gd name="T69" fmla="*/ 148 h 157"/>
                  <a:gd name="T70" fmla="*/ 51 w 66"/>
                  <a:gd name="T71" fmla="*/ 152 h 157"/>
                  <a:gd name="T72" fmla="*/ 45 w 66"/>
                  <a:gd name="T73" fmla="*/ 155 h 157"/>
                  <a:gd name="T74" fmla="*/ 39 w 66"/>
                  <a:gd name="T75" fmla="*/ 157 h 157"/>
                  <a:gd name="T76" fmla="*/ 33 w 66"/>
                  <a:gd name="T77" fmla="*/ 157 h 157"/>
                  <a:gd name="T78" fmla="*/ 33 w 66"/>
                  <a:gd name="T79"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 h="157">
                    <a:moveTo>
                      <a:pt x="33" y="157"/>
                    </a:moveTo>
                    <a:lnTo>
                      <a:pt x="33" y="157"/>
                    </a:lnTo>
                    <a:lnTo>
                      <a:pt x="26" y="157"/>
                    </a:lnTo>
                    <a:lnTo>
                      <a:pt x="19" y="155"/>
                    </a:lnTo>
                    <a:lnTo>
                      <a:pt x="14" y="152"/>
                    </a:lnTo>
                    <a:lnTo>
                      <a:pt x="9" y="148"/>
                    </a:lnTo>
                    <a:lnTo>
                      <a:pt x="5" y="143"/>
                    </a:lnTo>
                    <a:lnTo>
                      <a:pt x="2" y="138"/>
                    </a:lnTo>
                    <a:lnTo>
                      <a:pt x="1" y="131"/>
                    </a:lnTo>
                    <a:lnTo>
                      <a:pt x="0" y="125"/>
                    </a:lnTo>
                    <a:lnTo>
                      <a:pt x="0" y="33"/>
                    </a:lnTo>
                    <a:lnTo>
                      <a:pt x="0" y="33"/>
                    </a:lnTo>
                    <a:lnTo>
                      <a:pt x="1" y="26"/>
                    </a:lnTo>
                    <a:lnTo>
                      <a:pt x="2" y="20"/>
                    </a:lnTo>
                    <a:lnTo>
                      <a:pt x="5" y="14"/>
                    </a:lnTo>
                    <a:lnTo>
                      <a:pt x="9" y="9"/>
                    </a:lnTo>
                    <a:lnTo>
                      <a:pt x="14" y="5"/>
                    </a:lnTo>
                    <a:lnTo>
                      <a:pt x="19" y="2"/>
                    </a:lnTo>
                    <a:lnTo>
                      <a:pt x="26" y="0"/>
                    </a:lnTo>
                    <a:lnTo>
                      <a:pt x="33" y="0"/>
                    </a:lnTo>
                    <a:lnTo>
                      <a:pt x="33" y="0"/>
                    </a:lnTo>
                    <a:lnTo>
                      <a:pt x="39" y="0"/>
                    </a:lnTo>
                    <a:lnTo>
                      <a:pt x="45" y="2"/>
                    </a:lnTo>
                    <a:lnTo>
                      <a:pt x="51" y="5"/>
                    </a:lnTo>
                    <a:lnTo>
                      <a:pt x="56" y="9"/>
                    </a:lnTo>
                    <a:lnTo>
                      <a:pt x="60" y="14"/>
                    </a:lnTo>
                    <a:lnTo>
                      <a:pt x="63" y="20"/>
                    </a:lnTo>
                    <a:lnTo>
                      <a:pt x="65" y="26"/>
                    </a:lnTo>
                    <a:lnTo>
                      <a:pt x="66" y="33"/>
                    </a:lnTo>
                    <a:lnTo>
                      <a:pt x="66" y="125"/>
                    </a:lnTo>
                    <a:lnTo>
                      <a:pt x="66" y="125"/>
                    </a:lnTo>
                    <a:lnTo>
                      <a:pt x="65" y="131"/>
                    </a:lnTo>
                    <a:lnTo>
                      <a:pt x="63" y="138"/>
                    </a:lnTo>
                    <a:lnTo>
                      <a:pt x="60" y="143"/>
                    </a:lnTo>
                    <a:lnTo>
                      <a:pt x="56" y="148"/>
                    </a:lnTo>
                    <a:lnTo>
                      <a:pt x="51" y="152"/>
                    </a:lnTo>
                    <a:lnTo>
                      <a:pt x="45" y="155"/>
                    </a:lnTo>
                    <a:lnTo>
                      <a:pt x="39" y="157"/>
                    </a:lnTo>
                    <a:lnTo>
                      <a:pt x="33" y="157"/>
                    </a:lnTo>
                    <a:lnTo>
                      <a:pt x="33"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224">
                <a:extLst>
                  <a:ext uri="{FF2B5EF4-FFF2-40B4-BE49-F238E27FC236}">
                    <a16:creationId xmlns:a16="http://schemas.microsoft.com/office/drawing/2014/main" id="{C13A50FE-8FA5-AD45-ACCE-713E2F601952}"/>
                  </a:ext>
                </a:extLst>
              </p:cNvPr>
              <p:cNvSpPr>
                <a:spLocks/>
              </p:cNvSpPr>
              <p:nvPr/>
            </p:nvSpPr>
            <p:spPr bwMode="auto">
              <a:xfrm>
                <a:off x="3487738" y="3279775"/>
                <a:ext cx="30163" cy="30163"/>
              </a:xfrm>
              <a:custGeom>
                <a:avLst/>
                <a:gdLst>
                  <a:gd name="T0" fmla="*/ 103 w 136"/>
                  <a:gd name="T1" fmla="*/ 135 h 135"/>
                  <a:gd name="T2" fmla="*/ 103 w 136"/>
                  <a:gd name="T3" fmla="*/ 135 h 135"/>
                  <a:gd name="T4" fmla="*/ 97 w 136"/>
                  <a:gd name="T5" fmla="*/ 135 h 135"/>
                  <a:gd name="T6" fmla="*/ 90 w 136"/>
                  <a:gd name="T7" fmla="*/ 133 h 135"/>
                  <a:gd name="T8" fmla="*/ 84 w 136"/>
                  <a:gd name="T9" fmla="*/ 130 h 135"/>
                  <a:gd name="T10" fmla="*/ 79 w 136"/>
                  <a:gd name="T11" fmla="*/ 126 h 135"/>
                  <a:gd name="T12" fmla="*/ 11 w 136"/>
                  <a:gd name="T13" fmla="*/ 56 h 135"/>
                  <a:gd name="T14" fmla="*/ 11 w 136"/>
                  <a:gd name="T15" fmla="*/ 56 h 135"/>
                  <a:gd name="T16" fmla="*/ 6 w 136"/>
                  <a:gd name="T17" fmla="*/ 51 h 135"/>
                  <a:gd name="T18" fmla="*/ 4 w 136"/>
                  <a:gd name="T19" fmla="*/ 46 h 135"/>
                  <a:gd name="T20" fmla="*/ 1 w 136"/>
                  <a:gd name="T21" fmla="*/ 40 h 135"/>
                  <a:gd name="T22" fmla="*/ 0 w 136"/>
                  <a:gd name="T23" fmla="*/ 34 h 135"/>
                  <a:gd name="T24" fmla="*/ 1 w 136"/>
                  <a:gd name="T25" fmla="*/ 27 h 135"/>
                  <a:gd name="T26" fmla="*/ 4 w 136"/>
                  <a:gd name="T27" fmla="*/ 21 h 135"/>
                  <a:gd name="T28" fmla="*/ 6 w 136"/>
                  <a:gd name="T29" fmla="*/ 15 h 135"/>
                  <a:gd name="T30" fmla="*/ 11 w 136"/>
                  <a:gd name="T31" fmla="*/ 10 h 135"/>
                  <a:gd name="T32" fmla="*/ 11 w 136"/>
                  <a:gd name="T33" fmla="*/ 10 h 135"/>
                  <a:gd name="T34" fmla="*/ 16 w 136"/>
                  <a:gd name="T35" fmla="*/ 6 h 135"/>
                  <a:gd name="T36" fmla="*/ 21 w 136"/>
                  <a:gd name="T37" fmla="*/ 3 h 135"/>
                  <a:gd name="T38" fmla="*/ 27 w 136"/>
                  <a:gd name="T39" fmla="*/ 0 h 135"/>
                  <a:gd name="T40" fmla="*/ 34 w 136"/>
                  <a:gd name="T41" fmla="*/ 0 h 135"/>
                  <a:gd name="T42" fmla="*/ 40 w 136"/>
                  <a:gd name="T43" fmla="*/ 0 h 135"/>
                  <a:gd name="T44" fmla="*/ 46 w 136"/>
                  <a:gd name="T45" fmla="*/ 3 h 135"/>
                  <a:gd name="T46" fmla="*/ 52 w 136"/>
                  <a:gd name="T47" fmla="*/ 6 h 135"/>
                  <a:gd name="T48" fmla="*/ 57 w 136"/>
                  <a:gd name="T49" fmla="*/ 10 h 135"/>
                  <a:gd name="T50" fmla="*/ 126 w 136"/>
                  <a:gd name="T51" fmla="*/ 79 h 135"/>
                  <a:gd name="T52" fmla="*/ 126 w 136"/>
                  <a:gd name="T53" fmla="*/ 79 h 135"/>
                  <a:gd name="T54" fmla="*/ 130 w 136"/>
                  <a:gd name="T55" fmla="*/ 84 h 135"/>
                  <a:gd name="T56" fmla="*/ 133 w 136"/>
                  <a:gd name="T57" fmla="*/ 89 h 135"/>
                  <a:gd name="T58" fmla="*/ 135 w 136"/>
                  <a:gd name="T59" fmla="*/ 96 h 135"/>
                  <a:gd name="T60" fmla="*/ 136 w 136"/>
                  <a:gd name="T61" fmla="*/ 102 h 135"/>
                  <a:gd name="T62" fmla="*/ 135 w 136"/>
                  <a:gd name="T63" fmla="*/ 108 h 135"/>
                  <a:gd name="T64" fmla="*/ 133 w 136"/>
                  <a:gd name="T65" fmla="*/ 114 h 135"/>
                  <a:gd name="T66" fmla="*/ 130 w 136"/>
                  <a:gd name="T67" fmla="*/ 121 h 135"/>
                  <a:gd name="T68" fmla="*/ 126 w 136"/>
                  <a:gd name="T69" fmla="*/ 126 h 135"/>
                  <a:gd name="T70" fmla="*/ 126 w 136"/>
                  <a:gd name="T71" fmla="*/ 126 h 135"/>
                  <a:gd name="T72" fmla="*/ 121 w 136"/>
                  <a:gd name="T73" fmla="*/ 130 h 135"/>
                  <a:gd name="T74" fmla="*/ 115 w 136"/>
                  <a:gd name="T75" fmla="*/ 133 h 135"/>
                  <a:gd name="T76" fmla="*/ 109 w 136"/>
                  <a:gd name="T77" fmla="*/ 135 h 135"/>
                  <a:gd name="T78" fmla="*/ 103 w 136"/>
                  <a:gd name="T79" fmla="*/ 135 h 135"/>
                  <a:gd name="T80" fmla="*/ 103 w 136"/>
                  <a:gd name="T81"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5">
                    <a:moveTo>
                      <a:pt x="103" y="135"/>
                    </a:moveTo>
                    <a:lnTo>
                      <a:pt x="103" y="135"/>
                    </a:lnTo>
                    <a:lnTo>
                      <a:pt x="97" y="135"/>
                    </a:lnTo>
                    <a:lnTo>
                      <a:pt x="90" y="133"/>
                    </a:lnTo>
                    <a:lnTo>
                      <a:pt x="84" y="130"/>
                    </a:lnTo>
                    <a:lnTo>
                      <a:pt x="79" y="126"/>
                    </a:lnTo>
                    <a:lnTo>
                      <a:pt x="11" y="56"/>
                    </a:lnTo>
                    <a:lnTo>
                      <a:pt x="11" y="56"/>
                    </a:lnTo>
                    <a:lnTo>
                      <a:pt x="6" y="51"/>
                    </a:lnTo>
                    <a:lnTo>
                      <a:pt x="4" y="46"/>
                    </a:lnTo>
                    <a:lnTo>
                      <a:pt x="1" y="40"/>
                    </a:lnTo>
                    <a:lnTo>
                      <a:pt x="0" y="34"/>
                    </a:lnTo>
                    <a:lnTo>
                      <a:pt x="1" y="27"/>
                    </a:lnTo>
                    <a:lnTo>
                      <a:pt x="4" y="21"/>
                    </a:lnTo>
                    <a:lnTo>
                      <a:pt x="6" y="15"/>
                    </a:lnTo>
                    <a:lnTo>
                      <a:pt x="11" y="10"/>
                    </a:lnTo>
                    <a:lnTo>
                      <a:pt x="11" y="10"/>
                    </a:lnTo>
                    <a:lnTo>
                      <a:pt x="16" y="6"/>
                    </a:lnTo>
                    <a:lnTo>
                      <a:pt x="21" y="3"/>
                    </a:lnTo>
                    <a:lnTo>
                      <a:pt x="27" y="0"/>
                    </a:lnTo>
                    <a:lnTo>
                      <a:pt x="34" y="0"/>
                    </a:lnTo>
                    <a:lnTo>
                      <a:pt x="40" y="0"/>
                    </a:lnTo>
                    <a:lnTo>
                      <a:pt x="46" y="3"/>
                    </a:lnTo>
                    <a:lnTo>
                      <a:pt x="52" y="6"/>
                    </a:lnTo>
                    <a:lnTo>
                      <a:pt x="57" y="10"/>
                    </a:lnTo>
                    <a:lnTo>
                      <a:pt x="126" y="79"/>
                    </a:lnTo>
                    <a:lnTo>
                      <a:pt x="126" y="79"/>
                    </a:lnTo>
                    <a:lnTo>
                      <a:pt x="130" y="84"/>
                    </a:lnTo>
                    <a:lnTo>
                      <a:pt x="133" y="89"/>
                    </a:lnTo>
                    <a:lnTo>
                      <a:pt x="135" y="96"/>
                    </a:lnTo>
                    <a:lnTo>
                      <a:pt x="136" y="102"/>
                    </a:lnTo>
                    <a:lnTo>
                      <a:pt x="135" y="108"/>
                    </a:lnTo>
                    <a:lnTo>
                      <a:pt x="133" y="114"/>
                    </a:lnTo>
                    <a:lnTo>
                      <a:pt x="130" y="121"/>
                    </a:lnTo>
                    <a:lnTo>
                      <a:pt x="126" y="126"/>
                    </a:lnTo>
                    <a:lnTo>
                      <a:pt x="126" y="126"/>
                    </a:lnTo>
                    <a:lnTo>
                      <a:pt x="121" y="130"/>
                    </a:lnTo>
                    <a:lnTo>
                      <a:pt x="115" y="133"/>
                    </a:lnTo>
                    <a:lnTo>
                      <a:pt x="109" y="135"/>
                    </a:lnTo>
                    <a:lnTo>
                      <a:pt x="103" y="135"/>
                    </a:lnTo>
                    <a:lnTo>
                      <a:pt x="103"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225">
                <a:extLst>
                  <a:ext uri="{FF2B5EF4-FFF2-40B4-BE49-F238E27FC236}">
                    <a16:creationId xmlns:a16="http://schemas.microsoft.com/office/drawing/2014/main" id="{460760E9-3F57-3A4C-BCBC-32467A2A450F}"/>
                  </a:ext>
                </a:extLst>
              </p:cNvPr>
              <p:cNvSpPr>
                <a:spLocks/>
              </p:cNvSpPr>
              <p:nvPr/>
            </p:nvSpPr>
            <p:spPr bwMode="auto">
              <a:xfrm>
                <a:off x="3455988" y="3354388"/>
                <a:ext cx="36513" cy="14288"/>
              </a:xfrm>
              <a:custGeom>
                <a:avLst/>
                <a:gdLst>
                  <a:gd name="T0" fmla="*/ 125 w 158"/>
                  <a:gd name="T1" fmla="*/ 67 h 67"/>
                  <a:gd name="T2" fmla="*/ 33 w 158"/>
                  <a:gd name="T3" fmla="*/ 67 h 67"/>
                  <a:gd name="T4" fmla="*/ 33 w 158"/>
                  <a:gd name="T5" fmla="*/ 67 h 67"/>
                  <a:gd name="T6" fmla="*/ 26 w 158"/>
                  <a:gd name="T7" fmla="*/ 66 h 67"/>
                  <a:gd name="T8" fmla="*/ 19 w 158"/>
                  <a:gd name="T9" fmla="*/ 64 h 67"/>
                  <a:gd name="T10" fmla="*/ 14 w 158"/>
                  <a:gd name="T11" fmla="*/ 60 h 67"/>
                  <a:gd name="T12" fmla="*/ 9 w 158"/>
                  <a:gd name="T13" fmla="*/ 56 h 67"/>
                  <a:gd name="T14" fmla="*/ 5 w 158"/>
                  <a:gd name="T15" fmla="*/ 52 h 67"/>
                  <a:gd name="T16" fmla="*/ 2 w 158"/>
                  <a:gd name="T17" fmla="*/ 46 h 67"/>
                  <a:gd name="T18" fmla="*/ 0 w 158"/>
                  <a:gd name="T19" fmla="*/ 40 h 67"/>
                  <a:gd name="T20" fmla="*/ 0 w 158"/>
                  <a:gd name="T21" fmla="*/ 34 h 67"/>
                  <a:gd name="T22" fmla="*/ 0 w 158"/>
                  <a:gd name="T23" fmla="*/ 34 h 67"/>
                  <a:gd name="T24" fmla="*/ 0 w 158"/>
                  <a:gd name="T25" fmla="*/ 26 h 67"/>
                  <a:gd name="T26" fmla="*/ 2 w 158"/>
                  <a:gd name="T27" fmla="*/ 20 h 67"/>
                  <a:gd name="T28" fmla="*/ 5 w 158"/>
                  <a:gd name="T29" fmla="*/ 15 h 67"/>
                  <a:gd name="T30" fmla="*/ 9 w 158"/>
                  <a:gd name="T31" fmla="*/ 10 h 67"/>
                  <a:gd name="T32" fmla="*/ 14 w 158"/>
                  <a:gd name="T33" fmla="*/ 6 h 67"/>
                  <a:gd name="T34" fmla="*/ 19 w 158"/>
                  <a:gd name="T35" fmla="*/ 2 h 67"/>
                  <a:gd name="T36" fmla="*/ 26 w 158"/>
                  <a:gd name="T37" fmla="*/ 1 h 67"/>
                  <a:gd name="T38" fmla="*/ 33 w 158"/>
                  <a:gd name="T39" fmla="*/ 0 h 67"/>
                  <a:gd name="T40" fmla="*/ 125 w 158"/>
                  <a:gd name="T41" fmla="*/ 0 h 67"/>
                  <a:gd name="T42" fmla="*/ 125 w 158"/>
                  <a:gd name="T43" fmla="*/ 0 h 67"/>
                  <a:gd name="T44" fmla="*/ 131 w 158"/>
                  <a:gd name="T45" fmla="*/ 1 h 67"/>
                  <a:gd name="T46" fmla="*/ 137 w 158"/>
                  <a:gd name="T47" fmla="*/ 2 h 67"/>
                  <a:gd name="T48" fmla="*/ 144 w 158"/>
                  <a:gd name="T49" fmla="*/ 6 h 67"/>
                  <a:gd name="T50" fmla="*/ 148 w 158"/>
                  <a:gd name="T51" fmla="*/ 10 h 67"/>
                  <a:gd name="T52" fmla="*/ 152 w 158"/>
                  <a:gd name="T53" fmla="*/ 15 h 67"/>
                  <a:gd name="T54" fmla="*/ 155 w 158"/>
                  <a:gd name="T55" fmla="*/ 20 h 67"/>
                  <a:gd name="T56" fmla="*/ 157 w 158"/>
                  <a:gd name="T57" fmla="*/ 26 h 67"/>
                  <a:gd name="T58" fmla="*/ 158 w 158"/>
                  <a:gd name="T59" fmla="*/ 34 h 67"/>
                  <a:gd name="T60" fmla="*/ 158 w 158"/>
                  <a:gd name="T61" fmla="*/ 34 h 67"/>
                  <a:gd name="T62" fmla="*/ 157 w 158"/>
                  <a:gd name="T63" fmla="*/ 40 h 67"/>
                  <a:gd name="T64" fmla="*/ 155 w 158"/>
                  <a:gd name="T65" fmla="*/ 46 h 67"/>
                  <a:gd name="T66" fmla="*/ 152 w 158"/>
                  <a:gd name="T67" fmla="*/ 52 h 67"/>
                  <a:gd name="T68" fmla="*/ 148 w 158"/>
                  <a:gd name="T69" fmla="*/ 56 h 67"/>
                  <a:gd name="T70" fmla="*/ 144 w 158"/>
                  <a:gd name="T71" fmla="*/ 60 h 67"/>
                  <a:gd name="T72" fmla="*/ 137 w 158"/>
                  <a:gd name="T73" fmla="*/ 64 h 67"/>
                  <a:gd name="T74" fmla="*/ 131 w 158"/>
                  <a:gd name="T75" fmla="*/ 66 h 67"/>
                  <a:gd name="T76" fmla="*/ 125 w 158"/>
                  <a:gd name="T77" fmla="*/ 67 h 67"/>
                  <a:gd name="T78" fmla="*/ 125 w 158"/>
                  <a:gd name="T7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 h="67">
                    <a:moveTo>
                      <a:pt x="125" y="67"/>
                    </a:moveTo>
                    <a:lnTo>
                      <a:pt x="33" y="67"/>
                    </a:lnTo>
                    <a:lnTo>
                      <a:pt x="33" y="67"/>
                    </a:lnTo>
                    <a:lnTo>
                      <a:pt x="26" y="66"/>
                    </a:lnTo>
                    <a:lnTo>
                      <a:pt x="19" y="64"/>
                    </a:lnTo>
                    <a:lnTo>
                      <a:pt x="14" y="60"/>
                    </a:lnTo>
                    <a:lnTo>
                      <a:pt x="9" y="56"/>
                    </a:lnTo>
                    <a:lnTo>
                      <a:pt x="5" y="52"/>
                    </a:lnTo>
                    <a:lnTo>
                      <a:pt x="2" y="46"/>
                    </a:lnTo>
                    <a:lnTo>
                      <a:pt x="0" y="40"/>
                    </a:lnTo>
                    <a:lnTo>
                      <a:pt x="0" y="34"/>
                    </a:lnTo>
                    <a:lnTo>
                      <a:pt x="0" y="34"/>
                    </a:lnTo>
                    <a:lnTo>
                      <a:pt x="0" y="26"/>
                    </a:lnTo>
                    <a:lnTo>
                      <a:pt x="2" y="20"/>
                    </a:lnTo>
                    <a:lnTo>
                      <a:pt x="5" y="15"/>
                    </a:lnTo>
                    <a:lnTo>
                      <a:pt x="9" y="10"/>
                    </a:lnTo>
                    <a:lnTo>
                      <a:pt x="14" y="6"/>
                    </a:lnTo>
                    <a:lnTo>
                      <a:pt x="19" y="2"/>
                    </a:lnTo>
                    <a:lnTo>
                      <a:pt x="26" y="1"/>
                    </a:lnTo>
                    <a:lnTo>
                      <a:pt x="33" y="0"/>
                    </a:lnTo>
                    <a:lnTo>
                      <a:pt x="125" y="0"/>
                    </a:lnTo>
                    <a:lnTo>
                      <a:pt x="125" y="0"/>
                    </a:lnTo>
                    <a:lnTo>
                      <a:pt x="131" y="1"/>
                    </a:lnTo>
                    <a:lnTo>
                      <a:pt x="137" y="2"/>
                    </a:lnTo>
                    <a:lnTo>
                      <a:pt x="144" y="6"/>
                    </a:lnTo>
                    <a:lnTo>
                      <a:pt x="148" y="10"/>
                    </a:lnTo>
                    <a:lnTo>
                      <a:pt x="152" y="15"/>
                    </a:lnTo>
                    <a:lnTo>
                      <a:pt x="155" y="20"/>
                    </a:lnTo>
                    <a:lnTo>
                      <a:pt x="157" y="26"/>
                    </a:lnTo>
                    <a:lnTo>
                      <a:pt x="158" y="34"/>
                    </a:lnTo>
                    <a:lnTo>
                      <a:pt x="158" y="34"/>
                    </a:lnTo>
                    <a:lnTo>
                      <a:pt x="157" y="40"/>
                    </a:lnTo>
                    <a:lnTo>
                      <a:pt x="155" y="46"/>
                    </a:lnTo>
                    <a:lnTo>
                      <a:pt x="152" y="52"/>
                    </a:lnTo>
                    <a:lnTo>
                      <a:pt x="148" y="56"/>
                    </a:lnTo>
                    <a:lnTo>
                      <a:pt x="144" y="60"/>
                    </a:lnTo>
                    <a:lnTo>
                      <a:pt x="137" y="64"/>
                    </a:lnTo>
                    <a:lnTo>
                      <a:pt x="131" y="66"/>
                    </a:lnTo>
                    <a:lnTo>
                      <a:pt x="125" y="67"/>
                    </a:lnTo>
                    <a:lnTo>
                      <a:pt x="125"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226">
                <a:extLst>
                  <a:ext uri="{FF2B5EF4-FFF2-40B4-BE49-F238E27FC236}">
                    <a16:creationId xmlns:a16="http://schemas.microsoft.com/office/drawing/2014/main" id="{84AF0D7A-6AD9-CB4C-A46D-E112921627F2}"/>
                  </a:ext>
                </a:extLst>
              </p:cNvPr>
              <p:cNvSpPr>
                <a:spLocks/>
              </p:cNvSpPr>
              <p:nvPr/>
            </p:nvSpPr>
            <p:spPr bwMode="auto">
              <a:xfrm>
                <a:off x="3502025" y="3294063"/>
                <a:ext cx="165100" cy="149225"/>
              </a:xfrm>
              <a:custGeom>
                <a:avLst/>
                <a:gdLst>
                  <a:gd name="T0" fmla="*/ 551 w 727"/>
                  <a:gd name="T1" fmla="*/ 656 h 659"/>
                  <a:gd name="T2" fmla="*/ 536 w 727"/>
                  <a:gd name="T3" fmla="*/ 640 h 659"/>
                  <a:gd name="T4" fmla="*/ 534 w 727"/>
                  <a:gd name="T5" fmla="*/ 615 h 659"/>
                  <a:gd name="T6" fmla="*/ 545 w 727"/>
                  <a:gd name="T7" fmla="*/ 600 h 659"/>
                  <a:gd name="T8" fmla="*/ 595 w 727"/>
                  <a:gd name="T9" fmla="*/ 552 h 659"/>
                  <a:gd name="T10" fmla="*/ 631 w 727"/>
                  <a:gd name="T11" fmla="*/ 495 h 659"/>
                  <a:gd name="T12" fmla="*/ 654 w 727"/>
                  <a:gd name="T13" fmla="*/ 432 h 659"/>
                  <a:gd name="T14" fmla="*/ 661 w 727"/>
                  <a:gd name="T15" fmla="*/ 364 h 659"/>
                  <a:gd name="T16" fmla="*/ 658 w 727"/>
                  <a:gd name="T17" fmla="*/ 318 h 659"/>
                  <a:gd name="T18" fmla="*/ 643 w 727"/>
                  <a:gd name="T19" fmla="*/ 261 h 659"/>
                  <a:gd name="T20" fmla="*/ 617 w 727"/>
                  <a:gd name="T21" fmla="*/ 210 h 659"/>
                  <a:gd name="T22" fmla="*/ 583 w 727"/>
                  <a:gd name="T23" fmla="*/ 164 h 659"/>
                  <a:gd name="T24" fmla="*/ 541 w 727"/>
                  <a:gd name="T25" fmla="*/ 126 h 659"/>
                  <a:gd name="T26" fmla="*/ 492 w 727"/>
                  <a:gd name="T27" fmla="*/ 96 h 659"/>
                  <a:gd name="T28" fmla="*/ 437 w 727"/>
                  <a:gd name="T29" fmla="*/ 75 h 659"/>
                  <a:gd name="T30" fmla="*/ 378 w 727"/>
                  <a:gd name="T31" fmla="*/ 67 h 659"/>
                  <a:gd name="T32" fmla="*/ 333 w 727"/>
                  <a:gd name="T33" fmla="*/ 68 h 659"/>
                  <a:gd name="T34" fmla="*/ 275 w 727"/>
                  <a:gd name="T35" fmla="*/ 79 h 659"/>
                  <a:gd name="T36" fmla="*/ 222 w 727"/>
                  <a:gd name="T37" fmla="*/ 102 h 659"/>
                  <a:gd name="T38" fmla="*/ 174 w 727"/>
                  <a:gd name="T39" fmla="*/ 134 h 659"/>
                  <a:gd name="T40" fmla="*/ 134 w 727"/>
                  <a:gd name="T41" fmla="*/ 174 h 659"/>
                  <a:gd name="T42" fmla="*/ 102 w 727"/>
                  <a:gd name="T43" fmla="*/ 222 h 659"/>
                  <a:gd name="T44" fmla="*/ 79 w 727"/>
                  <a:gd name="T45" fmla="*/ 275 h 659"/>
                  <a:gd name="T46" fmla="*/ 68 w 727"/>
                  <a:gd name="T47" fmla="*/ 334 h 659"/>
                  <a:gd name="T48" fmla="*/ 67 w 727"/>
                  <a:gd name="T49" fmla="*/ 380 h 659"/>
                  <a:gd name="T50" fmla="*/ 77 w 727"/>
                  <a:gd name="T51" fmla="*/ 447 h 659"/>
                  <a:gd name="T52" fmla="*/ 103 w 727"/>
                  <a:gd name="T53" fmla="*/ 508 h 659"/>
                  <a:gd name="T54" fmla="*/ 141 w 727"/>
                  <a:gd name="T55" fmla="*/ 562 h 659"/>
                  <a:gd name="T56" fmla="*/ 179 w 727"/>
                  <a:gd name="T57" fmla="*/ 597 h 659"/>
                  <a:gd name="T58" fmla="*/ 191 w 727"/>
                  <a:gd name="T59" fmla="*/ 619 h 659"/>
                  <a:gd name="T60" fmla="*/ 184 w 727"/>
                  <a:gd name="T61" fmla="*/ 643 h 659"/>
                  <a:gd name="T62" fmla="*/ 168 w 727"/>
                  <a:gd name="T63" fmla="*/ 654 h 659"/>
                  <a:gd name="T64" fmla="*/ 143 w 727"/>
                  <a:gd name="T65" fmla="*/ 652 h 659"/>
                  <a:gd name="T66" fmla="*/ 106 w 727"/>
                  <a:gd name="T67" fmla="*/ 621 h 659"/>
                  <a:gd name="T68" fmla="*/ 55 w 727"/>
                  <a:gd name="T69" fmla="*/ 557 h 659"/>
                  <a:gd name="T70" fmla="*/ 20 w 727"/>
                  <a:gd name="T71" fmla="*/ 485 h 659"/>
                  <a:gd name="T72" fmla="*/ 2 w 727"/>
                  <a:gd name="T73" fmla="*/ 405 h 659"/>
                  <a:gd name="T74" fmla="*/ 1 w 727"/>
                  <a:gd name="T75" fmla="*/ 345 h 659"/>
                  <a:gd name="T76" fmla="*/ 11 w 727"/>
                  <a:gd name="T77" fmla="*/ 273 h 659"/>
                  <a:gd name="T78" fmla="*/ 36 w 727"/>
                  <a:gd name="T79" fmla="*/ 206 h 659"/>
                  <a:gd name="T80" fmla="*/ 72 w 727"/>
                  <a:gd name="T81" fmla="*/ 146 h 659"/>
                  <a:gd name="T82" fmla="*/ 119 w 727"/>
                  <a:gd name="T83" fmla="*/ 95 h 659"/>
                  <a:gd name="T84" fmla="*/ 174 w 727"/>
                  <a:gd name="T85" fmla="*/ 52 h 659"/>
                  <a:gd name="T86" fmla="*/ 239 w 727"/>
                  <a:gd name="T87" fmla="*/ 22 h 659"/>
                  <a:gd name="T88" fmla="*/ 308 w 727"/>
                  <a:gd name="T89" fmla="*/ 5 h 659"/>
                  <a:gd name="T90" fmla="*/ 364 w 727"/>
                  <a:gd name="T91" fmla="*/ 0 h 659"/>
                  <a:gd name="T92" fmla="*/ 436 w 727"/>
                  <a:gd name="T93" fmla="*/ 8 h 659"/>
                  <a:gd name="T94" fmla="*/ 505 w 727"/>
                  <a:gd name="T95" fmla="*/ 28 h 659"/>
                  <a:gd name="T96" fmla="*/ 567 w 727"/>
                  <a:gd name="T97" fmla="*/ 63 h 659"/>
                  <a:gd name="T98" fmla="*/ 621 w 727"/>
                  <a:gd name="T99" fmla="*/ 107 h 659"/>
                  <a:gd name="T100" fmla="*/ 665 w 727"/>
                  <a:gd name="T101" fmla="*/ 161 h 659"/>
                  <a:gd name="T102" fmla="*/ 698 w 727"/>
                  <a:gd name="T103" fmla="*/ 222 h 659"/>
                  <a:gd name="T104" fmla="*/ 720 w 727"/>
                  <a:gd name="T105" fmla="*/ 290 h 659"/>
                  <a:gd name="T106" fmla="*/ 727 w 727"/>
                  <a:gd name="T107" fmla="*/ 364 h 659"/>
                  <a:gd name="T108" fmla="*/ 722 w 727"/>
                  <a:gd name="T109" fmla="*/ 427 h 659"/>
                  <a:gd name="T110" fmla="*/ 698 w 727"/>
                  <a:gd name="T111" fmla="*/ 505 h 659"/>
                  <a:gd name="T112" fmla="*/ 658 w 727"/>
                  <a:gd name="T113" fmla="*/ 577 h 659"/>
                  <a:gd name="T114" fmla="*/ 602 w 727"/>
                  <a:gd name="T115" fmla="*/ 638 h 659"/>
                  <a:gd name="T116" fmla="*/ 576 w 727"/>
                  <a:gd name="T117" fmla="*/ 657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7" h="659">
                    <a:moveTo>
                      <a:pt x="566" y="659"/>
                    </a:moveTo>
                    <a:lnTo>
                      <a:pt x="566" y="659"/>
                    </a:lnTo>
                    <a:lnTo>
                      <a:pt x="557" y="658"/>
                    </a:lnTo>
                    <a:lnTo>
                      <a:pt x="551" y="656"/>
                    </a:lnTo>
                    <a:lnTo>
                      <a:pt x="544" y="651"/>
                    </a:lnTo>
                    <a:lnTo>
                      <a:pt x="539" y="645"/>
                    </a:lnTo>
                    <a:lnTo>
                      <a:pt x="539" y="645"/>
                    </a:lnTo>
                    <a:lnTo>
                      <a:pt x="536" y="640"/>
                    </a:lnTo>
                    <a:lnTo>
                      <a:pt x="534" y="634"/>
                    </a:lnTo>
                    <a:lnTo>
                      <a:pt x="533" y="628"/>
                    </a:lnTo>
                    <a:lnTo>
                      <a:pt x="533" y="621"/>
                    </a:lnTo>
                    <a:lnTo>
                      <a:pt x="534" y="615"/>
                    </a:lnTo>
                    <a:lnTo>
                      <a:pt x="537" y="609"/>
                    </a:lnTo>
                    <a:lnTo>
                      <a:pt x="540" y="604"/>
                    </a:lnTo>
                    <a:lnTo>
                      <a:pt x="545" y="600"/>
                    </a:lnTo>
                    <a:lnTo>
                      <a:pt x="545" y="600"/>
                    </a:lnTo>
                    <a:lnTo>
                      <a:pt x="558" y="588"/>
                    </a:lnTo>
                    <a:lnTo>
                      <a:pt x="571" y="577"/>
                    </a:lnTo>
                    <a:lnTo>
                      <a:pt x="583" y="564"/>
                    </a:lnTo>
                    <a:lnTo>
                      <a:pt x="595" y="552"/>
                    </a:lnTo>
                    <a:lnTo>
                      <a:pt x="605" y="539"/>
                    </a:lnTo>
                    <a:lnTo>
                      <a:pt x="614" y="524"/>
                    </a:lnTo>
                    <a:lnTo>
                      <a:pt x="623" y="510"/>
                    </a:lnTo>
                    <a:lnTo>
                      <a:pt x="631" y="495"/>
                    </a:lnTo>
                    <a:lnTo>
                      <a:pt x="637" y="480"/>
                    </a:lnTo>
                    <a:lnTo>
                      <a:pt x="643" y="464"/>
                    </a:lnTo>
                    <a:lnTo>
                      <a:pt x="648" y="448"/>
                    </a:lnTo>
                    <a:lnTo>
                      <a:pt x="654" y="432"/>
                    </a:lnTo>
                    <a:lnTo>
                      <a:pt x="657" y="415"/>
                    </a:lnTo>
                    <a:lnTo>
                      <a:pt x="659" y="398"/>
                    </a:lnTo>
                    <a:lnTo>
                      <a:pt x="661" y="381"/>
                    </a:lnTo>
                    <a:lnTo>
                      <a:pt x="661" y="364"/>
                    </a:lnTo>
                    <a:lnTo>
                      <a:pt x="661" y="364"/>
                    </a:lnTo>
                    <a:lnTo>
                      <a:pt x="661" y="348"/>
                    </a:lnTo>
                    <a:lnTo>
                      <a:pt x="660" y="334"/>
                    </a:lnTo>
                    <a:lnTo>
                      <a:pt x="658" y="318"/>
                    </a:lnTo>
                    <a:lnTo>
                      <a:pt x="655" y="304"/>
                    </a:lnTo>
                    <a:lnTo>
                      <a:pt x="652" y="289"/>
                    </a:lnTo>
                    <a:lnTo>
                      <a:pt x="647" y="275"/>
                    </a:lnTo>
                    <a:lnTo>
                      <a:pt x="643" y="261"/>
                    </a:lnTo>
                    <a:lnTo>
                      <a:pt x="637" y="248"/>
                    </a:lnTo>
                    <a:lnTo>
                      <a:pt x="632" y="234"/>
                    </a:lnTo>
                    <a:lnTo>
                      <a:pt x="625" y="222"/>
                    </a:lnTo>
                    <a:lnTo>
                      <a:pt x="617" y="210"/>
                    </a:lnTo>
                    <a:lnTo>
                      <a:pt x="610" y="197"/>
                    </a:lnTo>
                    <a:lnTo>
                      <a:pt x="602" y="186"/>
                    </a:lnTo>
                    <a:lnTo>
                      <a:pt x="593" y="174"/>
                    </a:lnTo>
                    <a:lnTo>
                      <a:pt x="583" y="164"/>
                    </a:lnTo>
                    <a:lnTo>
                      <a:pt x="574" y="154"/>
                    </a:lnTo>
                    <a:lnTo>
                      <a:pt x="564" y="143"/>
                    </a:lnTo>
                    <a:lnTo>
                      <a:pt x="552" y="134"/>
                    </a:lnTo>
                    <a:lnTo>
                      <a:pt x="541" y="126"/>
                    </a:lnTo>
                    <a:lnTo>
                      <a:pt x="529" y="117"/>
                    </a:lnTo>
                    <a:lnTo>
                      <a:pt x="518" y="109"/>
                    </a:lnTo>
                    <a:lnTo>
                      <a:pt x="505" y="102"/>
                    </a:lnTo>
                    <a:lnTo>
                      <a:pt x="492" y="96"/>
                    </a:lnTo>
                    <a:lnTo>
                      <a:pt x="479" y="90"/>
                    </a:lnTo>
                    <a:lnTo>
                      <a:pt x="465" y="84"/>
                    </a:lnTo>
                    <a:lnTo>
                      <a:pt x="452" y="79"/>
                    </a:lnTo>
                    <a:lnTo>
                      <a:pt x="437" y="75"/>
                    </a:lnTo>
                    <a:lnTo>
                      <a:pt x="423" y="72"/>
                    </a:lnTo>
                    <a:lnTo>
                      <a:pt x="408" y="70"/>
                    </a:lnTo>
                    <a:lnTo>
                      <a:pt x="394" y="68"/>
                    </a:lnTo>
                    <a:lnTo>
                      <a:pt x="378" y="67"/>
                    </a:lnTo>
                    <a:lnTo>
                      <a:pt x="364" y="66"/>
                    </a:lnTo>
                    <a:lnTo>
                      <a:pt x="364" y="66"/>
                    </a:lnTo>
                    <a:lnTo>
                      <a:pt x="348" y="67"/>
                    </a:lnTo>
                    <a:lnTo>
                      <a:pt x="333" y="68"/>
                    </a:lnTo>
                    <a:lnTo>
                      <a:pt x="318" y="70"/>
                    </a:lnTo>
                    <a:lnTo>
                      <a:pt x="304" y="72"/>
                    </a:lnTo>
                    <a:lnTo>
                      <a:pt x="289" y="75"/>
                    </a:lnTo>
                    <a:lnTo>
                      <a:pt x="275" y="79"/>
                    </a:lnTo>
                    <a:lnTo>
                      <a:pt x="261" y="84"/>
                    </a:lnTo>
                    <a:lnTo>
                      <a:pt x="248" y="90"/>
                    </a:lnTo>
                    <a:lnTo>
                      <a:pt x="235" y="96"/>
                    </a:lnTo>
                    <a:lnTo>
                      <a:pt x="222" y="102"/>
                    </a:lnTo>
                    <a:lnTo>
                      <a:pt x="210" y="109"/>
                    </a:lnTo>
                    <a:lnTo>
                      <a:pt x="197" y="117"/>
                    </a:lnTo>
                    <a:lnTo>
                      <a:pt x="186" y="126"/>
                    </a:lnTo>
                    <a:lnTo>
                      <a:pt x="174" y="134"/>
                    </a:lnTo>
                    <a:lnTo>
                      <a:pt x="163" y="143"/>
                    </a:lnTo>
                    <a:lnTo>
                      <a:pt x="153" y="154"/>
                    </a:lnTo>
                    <a:lnTo>
                      <a:pt x="143" y="164"/>
                    </a:lnTo>
                    <a:lnTo>
                      <a:pt x="134" y="174"/>
                    </a:lnTo>
                    <a:lnTo>
                      <a:pt x="125" y="186"/>
                    </a:lnTo>
                    <a:lnTo>
                      <a:pt x="117" y="197"/>
                    </a:lnTo>
                    <a:lnTo>
                      <a:pt x="109" y="210"/>
                    </a:lnTo>
                    <a:lnTo>
                      <a:pt x="102" y="222"/>
                    </a:lnTo>
                    <a:lnTo>
                      <a:pt x="95" y="234"/>
                    </a:lnTo>
                    <a:lnTo>
                      <a:pt x="90" y="248"/>
                    </a:lnTo>
                    <a:lnTo>
                      <a:pt x="84" y="261"/>
                    </a:lnTo>
                    <a:lnTo>
                      <a:pt x="79" y="275"/>
                    </a:lnTo>
                    <a:lnTo>
                      <a:pt x="75" y="289"/>
                    </a:lnTo>
                    <a:lnTo>
                      <a:pt x="72" y="304"/>
                    </a:lnTo>
                    <a:lnTo>
                      <a:pt x="69" y="318"/>
                    </a:lnTo>
                    <a:lnTo>
                      <a:pt x="68" y="334"/>
                    </a:lnTo>
                    <a:lnTo>
                      <a:pt x="66" y="348"/>
                    </a:lnTo>
                    <a:lnTo>
                      <a:pt x="66" y="364"/>
                    </a:lnTo>
                    <a:lnTo>
                      <a:pt x="66" y="364"/>
                    </a:lnTo>
                    <a:lnTo>
                      <a:pt x="67" y="380"/>
                    </a:lnTo>
                    <a:lnTo>
                      <a:pt x="68" y="398"/>
                    </a:lnTo>
                    <a:lnTo>
                      <a:pt x="70" y="414"/>
                    </a:lnTo>
                    <a:lnTo>
                      <a:pt x="73" y="431"/>
                    </a:lnTo>
                    <a:lnTo>
                      <a:pt x="77" y="447"/>
                    </a:lnTo>
                    <a:lnTo>
                      <a:pt x="82" y="462"/>
                    </a:lnTo>
                    <a:lnTo>
                      <a:pt x="89" y="478"/>
                    </a:lnTo>
                    <a:lnTo>
                      <a:pt x="96" y="493"/>
                    </a:lnTo>
                    <a:lnTo>
                      <a:pt x="103" y="508"/>
                    </a:lnTo>
                    <a:lnTo>
                      <a:pt x="111" y="522"/>
                    </a:lnTo>
                    <a:lnTo>
                      <a:pt x="121" y="536"/>
                    </a:lnTo>
                    <a:lnTo>
                      <a:pt x="131" y="549"/>
                    </a:lnTo>
                    <a:lnTo>
                      <a:pt x="141" y="562"/>
                    </a:lnTo>
                    <a:lnTo>
                      <a:pt x="153" y="574"/>
                    </a:lnTo>
                    <a:lnTo>
                      <a:pt x="165" y="586"/>
                    </a:lnTo>
                    <a:lnTo>
                      <a:pt x="179" y="597"/>
                    </a:lnTo>
                    <a:lnTo>
                      <a:pt x="179" y="597"/>
                    </a:lnTo>
                    <a:lnTo>
                      <a:pt x="184" y="602"/>
                    </a:lnTo>
                    <a:lnTo>
                      <a:pt x="187" y="607"/>
                    </a:lnTo>
                    <a:lnTo>
                      <a:pt x="190" y="613"/>
                    </a:lnTo>
                    <a:lnTo>
                      <a:pt x="191" y="619"/>
                    </a:lnTo>
                    <a:lnTo>
                      <a:pt x="191" y="626"/>
                    </a:lnTo>
                    <a:lnTo>
                      <a:pt x="190" y="632"/>
                    </a:lnTo>
                    <a:lnTo>
                      <a:pt x="188" y="638"/>
                    </a:lnTo>
                    <a:lnTo>
                      <a:pt x="184" y="643"/>
                    </a:lnTo>
                    <a:lnTo>
                      <a:pt x="184" y="643"/>
                    </a:lnTo>
                    <a:lnTo>
                      <a:pt x="180" y="648"/>
                    </a:lnTo>
                    <a:lnTo>
                      <a:pt x="174" y="651"/>
                    </a:lnTo>
                    <a:lnTo>
                      <a:pt x="168" y="654"/>
                    </a:lnTo>
                    <a:lnTo>
                      <a:pt x="162" y="656"/>
                    </a:lnTo>
                    <a:lnTo>
                      <a:pt x="156" y="656"/>
                    </a:lnTo>
                    <a:lnTo>
                      <a:pt x="150" y="654"/>
                    </a:lnTo>
                    <a:lnTo>
                      <a:pt x="143" y="652"/>
                    </a:lnTo>
                    <a:lnTo>
                      <a:pt x="137" y="648"/>
                    </a:lnTo>
                    <a:lnTo>
                      <a:pt x="137" y="648"/>
                    </a:lnTo>
                    <a:lnTo>
                      <a:pt x="122" y="635"/>
                    </a:lnTo>
                    <a:lnTo>
                      <a:pt x="106" y="621"/>
                    </a:lnTo>
                    <a:lnTo>
                      <a:pt x="93" y="606"/>
                    </a:lnTo>
                    <a:lnTo>
                      <a:pt x="79" y="590"/>
                    </a:lnTo>
                    <a:lnTo>
                      <a:pt x="67" y="574"/>
                    </a:lnTo>
                    <a:lnTo>
                      <a:pt x="55" y="557"/>
                    </a:lnTo>
                    <a:lnTo>
                      <a:pt x="45" y="540"/>
                    </a:lnTo>
                    <a:lnTo>
                      <a:pt x="36" y="522"/>
                    </a:lnTo>
                    <a:lnTo>
                      <a:pt x="28" y="503"/>
                    </a:lnTo>
                    <a:lnTo>
                      <a:pt x="20" y="485"/>
                    </a:lnTo>
                    <a:lnTo>
                      <a:pt x="14" y="465"/>
                    </a:lnTo>
                    <a:lnTo>
                      <a:pt x="9" y="445"/>
                    </a:lnTo>
                    <a:lnTo>
                      <a:pt x="5" y="426"/>
                    </a:lnTo>
                    <a:lnTo>
                      <a:pt x="2" y="405"/>
                    </a:lnTo>
                    <a:lnTo>
                      <a:pt x="1" y="384"/>
                    </a:lnTo>
                    <a:lnTo>
                      <a:pt x="0" y="364"/>
                    </a:lnTo>
                    <a:lnTo>
                      <a:pt x="0" y="364"/>
                    </a:lnTo>
                    <a:lnTo>
                      <a:pt x="1" y="345"/>
                    </a:lnTo>
                    <a:lnTo>
                      <a:pt x="2" y="326"/>
                    </a:lnTo>
                    <a:lnTo>
                      <a:pt x="4" y="308"/>
                    </a:lnTo>
                    <a:lnTo>
                      <a:pt x="7" y="290"/>
                    </a:lnTo>
                    <a:lnTo>
                      <a:pt x="11" y="273"/>
                    </a:lnTo>
                    <a:lnTo>
                      <a:pt x="16" y="256"/>
                    </a:lnTo>
                    <a:lnTo>
                      <a:pt x="22" y="239"/>
                    </a:lnTo>
                    <a:lnTo>
                      <a:pt x="29" y="222"/>
                    </a:lnTo>
                    <a:lnTo>
                      <a:pt x="36" y="206"/>
                    </a:lnTo>
                    <a:lnTo>
                      <a:pt x="44" y="191"/>
                    </a:lnTo>
                    <a:lnTo>
                      <a:pt x="52" y="175"/>
                    </a:lnTo>
                    <a:lnTo>
                      <a:pt x="62" y="161"/>
                    </a:lnTo>
                    <a:lnTo>
                      <a:pt x="72" y="146"/>
                    </a:lnTo>
                    <a:lnTo>
                      <a:pt x="83" y="132"/>
                    </a:lnTo>
                    <a:lnTo>
                      <a:pt x="95" y="120"/>
                    </a:lnTo>
                    <a:lnTo>
                      <a:pt x="106" y="107"/>
                    </a:lnTo>
                    <a:lnTo>
                      <a:pt x="119" y="95"/>
                    </a:lnTo>
                    <a:lnTo>
                      <a:pt x="132" y="83"/>
                    </a:lnTo>
                    <a:lnTo>
                      <a:pt x="146" y="72"/>
                    </a:lnTo>
                    <a:lnTo>
                      <a:pt x="160" y="63"/>
                    </a:lnTo>
                    <a:lnTo>
                      <a:pt x="174" y="52"/>
                    </a:lnTo>
                    <a:lnTo>
                      <a:pt x="190" y="44"/>
                    </a:lnTo>
                    <a:lnTo>
                      <a:pt x="206" y="36"/>
                    </a:lnTo>
                    <a:lnTo>
                      <a:pt x="222" y="28"/>
                    </a:lnTo>
                    <a:lnTo>
                      <a:pt x="239" y="22"/>
                    </a:lnTo>
                    <a:lnTo>
                      <a:pt x="255" y="16"/>
                    </a:lnTo>
                    <a:lnTo>
                      <a:pt x="273" y="12"/>
                    </a:lnTo>
                    <a:lnTo>
                      <a:pt x="290" y="8"/>
                    </a:lnTo>
                    <a:lnTo>
                      <a:pt x="308" y="5"/>
                    </a:lnTo>
                    <a:lnTo>
                      <a:pt x="327" y="2"/>
                    </a:lnTo>
                    <a:lnTo>
                      <a:pt x="344" y="1"/>
                    </a:lnTo>
                    <a:lnTo>
                      <a:pt x="364" y="0"/>
                    </a:lnTo>
                    <a:lnTo>
                      <a:pt x="364" y="0"/>
                    </a:lnTo>
                    <a:lnTo>
                      <a:pt x="382" y="1"/>
                    </a:lnTo>
                    <a:lnTo>
                      <a:pt x="400" y="2"/>
                    </a:lnTo>
                    <a:lnTo>
                      <a:pt x="419" y="5"/>
                    </a:lnTo>
                    <a:lnTo>
                      <a:pt x="436" y="8"/>
                    </a:lnTo>
                    <a:lnTo>
                      <a:pt x="454" y="12"/>
                    </a:lnTo>
                    <a:lnTo>
                      <a:pt x="471" y="16"/>
                    </a:lnTo>
                    <a:lnTo>
                      <a:pt x="488" y="22"/>
                    </a:lnTo>
                    <a:lnTo>
                      <a:pt x="505" y="28"/>
                    </a:lnTo>
                    <a:lnTo>
                      <a:pt x="521" y="36"/>
                    </a:lnTo>
                    <a:lnTo>
                      <a:pt x="537" y="44"/>
                    </a:lnTo>
                    <a:lnTo>
                      <a:pt x="552" y="52"/>
                    </a:lnTo>
                    <a:lnTo>
                      <a:pt x="567" y="63"/>
                    </a:lnTo>
                    <a:lnTo>
                      <a:pt x="581" y="72"/>
                    </a:lnTo>
                    <a:lnTo>
                      <a:pt x="595" y="83"/>
                    </a:lnTo>
                    <a:lnTo>
                      <a:pt x="608" y="95"/>
                    </a:lnTo>
                    <a:lnTo>
                      <a:pt x="621" y="107"/>
                    </a:lnTo>
                    <a:lnTo>
                      <a:pt x="633" y="120"/>
                    </a:lnTo>
                    <a:lnTo>
                      <a:pt x="644" y="132"/>
                    </a:lnTo>
                    <a:lnTo>
                      <a:pt x="655" y="146"/>
                    </a:lnTo>
                    <a:lnTo>
                      <a:pt x="665" y="161"/>
                    </a:lnTo>
                    <a:lnTo>
                      <a:pt x="674" y="175"/>
                    </a:lnTo>
                    <a:lnTo>
                      <a:pt x="683" y="191"/>
                    </a:lnTo>
                    <a:lnTo>
                      <a:pt x="691" y="206"/>
                    </a:lnTo>
                    <a:lnTo>
                      <a:pt x="698" y="222"/>
                    </a:lnTo>
                    <a:lnTo>
                      <a:pt x="705" y="239"/>
                    </a:lnTo>
                    <a:lnTo>
                      <a:pt x="711" y="256"/>
                    </a:lnTo>
                    <a:lnTo>
                      <a:pt x="716" y="273"/>
                    </a:lnTo>
                    <a:lnTo>
                      <a:pt x="720" y="290"/>
                    </a:lnTo>
                    <a:lnTo>
                      <a:pt x="723" y="308"/>
                    </a:lnTo>
                    <a:lnTo>
                      <a:pt x="725" y="326"/>
                    </a:lnTo>
                    <a:lnTo>
                      <a:pt x="726" y="345"/>
                    </a:lnTo>
                    <a:lnTo>
                      <a:pt x="727" y="364"/>
                    </a:lnTo>
                    <a:lnTo>
                      <a:pt x="727" y="364"/>
                    </a:lnTo>
                    <a:lnTo>
                      <a:pt x="726" y="384"/>
                    </a:lnTo>
                    <a:lnTo>
                      <a:pt x="725" y="406"/>
                    </a:lnTo>
                    <a:lnTo>
                      <a:pt x="722" y="427"/>
                    </a:lnTo>
                    <a:lnTo>
                      <a:pt x="718" y="447"/>
                    </a:lnTo>
                    <a:lnTo>
                      <a:pt x="713" y="467"/>
                    </a:lnTo>
                    <a:lnTo>
                      <a:pt x="706" y="487"/>
                    </a:lnTo>
                    <a:lnTo>
                      <a:pt x="698" y="505"/>
                    </a:lnTo>
                    <a:lnTo>
                      <a:pt x="690" y="524"/>
                    </a:lnTo>
                    <a:lnTo>
                      <a:pt x="681" y="543"/>
                    </a:lnTo>
                    <a:lnTo>
                      <a:pt x="670" y="560"/>
                    </a:lnTo>
                    <a:lnTo>
                      <a:pt x="658" y="577"/>
                    </a:lnTo>
                    <a:lnTo>
                      <a:pt x="645" y="593"/>
                    </a:lnTo>
                    <a:lnTo>
                      <a:pt x="632" y="609"/>
                    </a:lnTo>
                    <a:lnTo>
                      <a:pt x="617" y="624"/>
                    </a:lnTo>
                    <a:lnTo>
                      <a:pt x="602" y="638"/>
                    </a:lnTo>
                    <a:lnTo>
                      <a:pt x="585" y="651"/>
                    </a:lnTo>
                    <a:lnTo>
                      <a:pt x="585" y="651"/>
                    </a:lnTo>
                    <a:lnTo>
                      <a:pt x="580" y="654"/>
                    </a:lnTo>
                    <a:lnTo>
                      <a:pt x="576" y="657"/>
                    </a:lnTo>
                    <a:lnTo>
                      <a:pt x="571" y="659"/>
                    </a:lnTo>
                    <a:lnTo>
                      <a:pt x="566" y="659"/>
                    </a:lnTo>
                    <a:lnTo>
                      <a:pt x="566" y="6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63" name="矩形 162">
            <a:extLst>
              <a:ext uri="{FF2B5EF4-FFF2-40B4-BE49-F238E27FC236}">
                <a16:creationId xmlns:a16="http://schemas.microsoft.com/office/drawing/2014/main" id="{E05D5F93-B5DC-2842-BC91-B9831F989C1C}"/>
              </a:ext>
            </a:extLst>
          </p:cNvPr>
          <p:cNvSpPr/>
          <p:nvPr/>
        </p:nvSpPr>
        <p:spPr>
          <a:xfrm>
            <a:off x="653270" y="2768667"/>
            <a:ext cx="3090291" cy="830997"/>
          </a:xfrm>
          <a:prstGeom prst="rect">
            <a:avLst/>
          </a:prstGeom>
        </p:spPr>
        <p:txBody>
          <a:bodyPr wrap="square">
            <a:spAutoFit/>
          </a:bodyPr>
          <a:lstStyle/>
          <a:p>
            <a:r>
              <a:rPr lang="ko-KR" altLang="en-US" sz="2400" dirty="0" err="1">
                <a:latin typeface="Microsoft YaHei" panose="020B0503020204020204" pitchFamily="34" charset="-122"/>
              </a:rPr>
              <a:t>體育學科課程行事曆應用之反思與建議</a:t>
            </a:r>
            <a:endParaRPr lang="en-US" altLang="ko-KR" sz="2400" dirty="0">
              <a:latin typeface="Microsoft YaHei" panose="020B0503020204020204" pitchFamily="34" charset="-122"/>
              <a:ea typeface="Microsoft YaHei" panose="020B0503020204020204" pitchFamily="34" charset="-122"/>
            </a:endParaRPr>
          </a:p>
        </p:txBody>
      </p:sp>
      <p:sp>
        <p:nvSpPr>
          <p:cNvPr id="164" name="矩形 163">
            <a:extLst>
              <a:ext uri="{FF2B5EF4-FFF2-40B4-BE49-F238E27FC236}">
                <a16:creationId xmlns:a16="http://schemas.microsoft.com/office/drawing/2014/main" id="{4675140E-1DBC-664A-AFF7-A9B967249640}"/>
              </a:ext>
            </a:extLst>
          </p:cNvPr>
          <p:cNvSpPr/>
          <p:nvPr/>
        </p:nvSpPr>
        <p:spPr>
          <a:xfrm>
            <a:off x="608310" y="3741717"/>
            <a:ext cx="4071340" cy="830997"/>
          </a:xfrm>
          <a:prstGeom prst="rect">
            <a:avLst/>
          </a:prstGeom>
        </p:spPr>
        <p:txBody>
          <a:bodyPr wrap="square">
            <a:spAutoFit/>
          </a:bodyPr>
          <a:lstStyle/>
          <a:p>
            <a:r>
              <a:rPr kumimoji="1" lang="zh-TW" altLang="en-US" sz="2400" b="1" dirty="0">
                <a:solidFill>
                  <a:schemeClr val="accent2">
                    <a:lumMod val="75000"/>
                  </a:schemeClr>
                </a:solidFill>
                <a:latin typeface="Microsoft YaHei" panose="020B0503020204020204" pitchFamily="34" charset="-122"/>
                <a:ea typeface="Microsoft YaHei" panose="020B0503020204020204" pitchFamily="34" charset="-122"/>
              </a:rPr>
              <a:t>體育</a:t>
            </a:r>
            <a:r>
              <a:rPr kumimoji="1" lang="zh-CN" altLang="en-US" sz="2400" b="1" dirty="0">
                <a:solidFill>
                  <a:schemeClr val="accent2">
                    <a:lumMod val="75000"/>
                  </a:schemeClr>
                </a:solidFill>
                <a:latin typeface="Microsoft YaHei" panose="020B0503020204020204" pitchFamily="34" charset="-122"/>
                <a:ea typeface="Microsoft YaHei" panose="020B0503020204020204" pitchFamily="34" charset="-122"/>
              </a:rPr>
              <a:t>科</a:t>
            </a:r>
            <a:r>
              <a:rPr kumimoji="1" lang="zh-TW" altLang="en-US" sz="2400" b="1" dirty="0">
                <a:solidFill>
                  <a:schemeClr val="accent2">
                    <a:lumMod val="75000"/>
                  </a:schemeClr>
                </a:solidFill>
                <a:latin typeface="Microsoft YaHei" panose="020B0503020204020204" pitchFamily="34" charset="-122"/>
                <a:ea typeface="Microsoft YaHei" panose="020B0503020204020204" pitchFamily="34" charset="-122"/>
              </a:rPr>
              <a:t>課程地圖不會是定案，會持續</a:t>
            </a:r>
            <a:r>
              <a:rPr kumimoji="1" lang="zh-CN" altLang="en-US" sz="2400" b="1" dirty="0">
                <a:solidFill>
                  <a:schemeClr val="accent2">
                    <a:lumMod val="75000"/>
                  </a:schemeClr>
                </a:solidFill>
                <a:latin typeface="Microsoft YaHei" panose="020B0503020204020204" pitchFamily="34" charset="-122"/>
                <a:ea typeface="Microsoft YaHei" panose="020B0503020204020204" pitchFamily="34" charset="-122"/>
              </a:rPr>
              <a:t>檢視</a:t>
            </a:r>
            <a:r>
              <a:rPr kumimoji="1" lang="zh-TW" altLang="en-US" sz="2400" b="1" dirty="0">
                <a:solidFill>
                  <a:schemeClr val="accent2">
                    <a:lumMod val="75000"/>
                  </a:schemeClr>
                </a:solidFill>
                <a:latin typeface="Microsoft YaHei" panose="020B0503020204020204" pitchFamily="34" charset="-122"/>
                <a:ea typeface="Microsoft YaHei" panose="020B0503020204020204" pitchFamily="34" charset="-122"/>
              </a:rPr>
              <a:t>與發展</a:t>
            </a:r>
            <a:r>
              <a:rPr kumimoji="1" lang="en-US" altLang="zh-TW" sz="2400" b="1" dirty="0">
                <a:solidFill>
                  <a:schemeClr val="accent2">
                    <a:lumMod val="75000"/>
                  </a:schemeClr>
                </a:solidFill>
                <a:latin typeface="Microsoft YaHei" panose="020B0503020204020204" pitchFamily="34" charset="-122"/>
                <a:ea typeface="Microsoft YaHei" panose="020B0503020204020204" pitchFamily="34" charset="-122"/>
              </a:rPr>
              <a:t>……</a:t>
            </a:r>
            <a:endParaRPr kumimoji="1" lang="zh-TW" altLang="en-US" sz="2400" b="1" dirty="0">
              <a:solidFill>
                <a:schemeClr val="accent2">
                  <a:lumMod val="75000"/>
                </a:schemeClr>
              </a:solidFill>
              <a:latin typeface="Microsoft YaHei" panose="020B0503020204020204" pitchFamily="34" charset="-122"/>
              <a:ea typeface="Microsoft YaHei" panose="020B0503020204020204" pitchFamily="34" charset="-122"/>
            </a:endParaRPr>
          </a:p>
        </p:txBody>
      </p:sp>
      <p:grpSp>
        <p:nvGrpSpPr>
          <p:cNvPr id="168" name="Group 118">
            <a:extLst>
              <a:ext uri="{FF2B5EF4-FFF2-40B4-BE49-F238E27FC236}">
                <a16:creationId xmlns:a16="http://schemas.microsoft.com/office/drawing/2014/main" id="{C365E0DD-C0B2-3342-8347-93077CC3D5B3}"/>
              </a:ext>
            </a:extLst>
          </p:cNvPr>
          <p:cNvGrpSpPr/>
          <p:nvPr/>
        </p:nvGrpSpPr>
        <p:grpSpPr>
          <a:xfrm>
            <a:off x="5773201" y="2793894"/>
            <a:ext cx="6173634" cy="973731"/>
            <a:chOff x="7406928" y="1792170"/>
            <a:chExt cx="5885862" cy="973731"/>
          </a:xfrm>
        </p:grpSpPr>
        <p:sp>
          <p:nvSpPr>
            <p:cNvPr id="169" name="Subtitle 176">
              <a:extLst>
                <a:ext uri="{FF2B5EF4-FFF2-40B4-BE49-F238E27FC236}">
                  <a16:creationId xmlns:a16="http://schemas.microsoft.com/office/drawing/2014/main" id="{9DDCB090-8068-5945-B8C5-37223B68321F}"/>
                </a:ext>
              </a:extLst>
            </p:cNvPr>
            <p:cNvSpPr txBox="1">
              <a:spLocks/>
            </p:cNvSpPr>
            <p:nvPr/>
          </p:nvSpPr>
          <p:spPr>
            <a:xfrm>
              <a:off x="7959700" y="2211903"/>
              <a:ext cx="5333090" cy="5539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2000" dirty="0">
                  <a:solidFill>
                    <a:schemeClr val="tx1"/>
                  </a:solidFill>
                  <a:latin typeface="Microsoft YaHei" panose="020B0503020204020204" pitchFamily="34" charset="-122"/>
                  <a:ea typeface="Microsoft YaHei" panose="020B0503020204020204" pitchFamily="34" charset="-122"/>
                </a:rPr>
                <a:t>教師持續不斷地做好準備，並且主動參與，針對內容、技能和評量等項目進行修改和更新。</a:t>
              </a:r>
            </a:p>
          </p:txBody>
        </p:sp>
        <p:sp>
          <p:nvSpPr>
            <p:cNvPr id="170" name="Subtitle 176">
              <a:extLst>
                <a:ext uri="{FF2B5EF4-FFF2-40B4-BE49-F238E27FC236}">
                  <a16:creationId xmlns:a16="http://schemas.microsoft.com/office/drawing/2014/main" id="{CC982D28-6B27-D842-802A-20E7755F6DB5}"/>
                </a:ext>
              </a:extLst>
            </p:cNvPr>
            <p:cNvSpPr txBox="1">
              <a:spLocks/>
            </p:cNvSpPr>
            <p:nvPr/>
          </p:nvSpPr>
          <p:spPr>
            <a:xfrm>
              <a:off x="7406928" y="1792170"/>
              <a:ext cx="2153853" cy="3877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ko-KR" altLang="en-US" b="1" dirty="0" err="1">
                  <a:solidFill>
                    <a:schemeClr val="tx1"/>
                  </a:solidFill>
                  <a:latin typeface="Microsoft YaHei" panose="020B0503020204020204" pitchFamily="34" charset="-122"/>
                  <a:cs typeface="Arial" pitchFamily="34" charset="0"/>
                </a:rPr>
                <a:t>教師自我省思</a:t>
              </a:r>
              <a:endParaRPr lang="ko-KR" altLang="en-US" b="1" dirty="0">
                <a:solidFill>
                  <a:schemeClr val="tx1"/>
                </a:solidFill>
                <a:latin typeface="Microsoft YaHei" panose="020B0503020204020204" pitchFamily="34" charset="-122"/>
                <a:cs typeface="Arial" pitchFamily="34" charset="0"/>
              </a:endParaRPr>
            </a:p>
          </p:txBody>
        </p:sp>
      </p:grpSp>
      <p:grpSp>
        <p:nvGrpSpPr>
          <p:cNvPr id="171" name="Group 118">
            <a:extLst>
              <a:ext uri="{FF2B5EF4-FFF2-40B4-BE49-F238E27FC236}">
                <a16:creationId xmlns:a16="http://schemas.microsoft.com/office/drawing/2014/main" id="{A54C36FD-7353-7040-ACD4-5C1BCC93D01D}"/>
              </a:ext>
            </a:extLst>
          </p:cNvPr>
          <p:cNvGrpSpPr/>
          <p:nvPr/>
        </p:nvGrpSpPr>
        <p:grpSpPr>
          <a:xfrm>
            <a:off x="6260420" y="4278721"/>
            <a:ext cx="4365961" cy="712855"/>
            <a:chOff x="7424334" y="1851103"/>
            <a:chExt cx="4365961" cy="712855"/>
          </a:xfrm>
        </p:grpSpPr>
        <p:sp>
          <p:nvSpPr>
            <p:cNvPr id="172" name="Subtitle 176">
              <a:extLst>
                <a:ext uri="{FF2B5EF4-FFF2-40B4-BE49-F238E27FC236}">
                  <a16:creationId xmlns:a16="http://schemas.microsoft.com/office/drawing/2014/main" id="{AC251DF4-E510-BB48-8227-EBB4A159220C}"/>
                </a:ext>
              </a:extLst>
            </p:cNvPr>
            <p:cNvSpPr txBox="1">
              <a:spLocks/>
            </p:cNvSpPr>
            <p:nvPr/>
          </p:nvSpPr>
          <p:spPr>
            <a:xfrm>
              <a:off x="7860829" y="2231559"/>
              <a:ext cx="3929466" cy="3323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2400" dirty="0">
                  <a:solidFill>
                    <a:schemeClr val="tx1"/>
                  </a:solidFill>
                  <a:latin typeface="Microsoft YaHei" panose="020B0503020204020204" pitchFamily="34" charset="-122"/>
                  <a:ea typeface="Microsoft YaHei" panose="020B0503020204020204" pitchFamily="34" charset="-122"/>
                </a:rPr>
                <a:t>讓學生更清楚學習的旅程</a:t>
              </a:r>
            </a:p>
          </p:txBody>
        </p:sp>
        <p:sp>
          <p:nvSpPr>
            <p:cNvPr id="173" name="Subtitle 176">
              <a:extLst>
                <a:ext uri="{FF2B5EF4-FFF2-40B4-BE49-F238E27FC236}">
                  <a16:creationId xmlns:a16="http://schemas.microsoft.com/office/drawing/2014/main" id="{FF3EFFB2-3A1A-B646-B604-1F14527E9D6E}"/>
                </a:ext>
              </a:extLst>
            </p:cNvPr>
            <p:cNvSpPr txBox="1">
              <a:spLocks/>
            </p:cNvSpPr>
            <p:nvPr/>
          </p:nvSpPr>
          <p:spPr>
            <a:xfrm>
              <a:off x="7424334" y="1851103"/>
              <a:ext cx="3460050" cy="3877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ko-KR" altLang="en-US" b="1" dirty="0" err="1">
                  <a:solidFill>
                    <a:schemeClr val="tx1"/>
                  </a:solidFill>
                  <a:latin typeface="Microsoft YaHei" panose="020B0503020204020204" pitchFamily="34" charset="-122"/>
                  <a:cs typeface="Arial" pitchFamily="34" charset="0"/>
                </a:rPr>
                <a:t>學生學習更有意義</a:t>
              </a:r>
              <a:endParaRPr lang="ko-KR" altLang="en-US" b="1" dirty="0">
                <a:solidFill>
                  <a:schemeClr val="tx1"/>
                </a:solidFill>
                <a:latin typeface="Microsoft YaHei" panose="020B0503020204020204" pitchFamily="34" charset="-122"/>
                <a:cs typeface="Arial" pitchFamily="34" charset="0"/>
              </a:endParaRPr>
            </a:p>
          </p:txBody>
        </p:sp>
      </p:grpSp>
      <p:grpSp>
        <p:nvGrpSpPr>
          <p:cNvPr id="174" name="Group 118">
            <a:extLst>
              <a:ext uri="{FF2B5EF4-FFF2-40B4-BE49-F238E27FC236}">
                <a16:creationId xmlns:a16="http://schemas.microsoft.com/office/drawing/2014/main" id="{1D8768F4-2390-7A4A-A583-845F9CCB79F0}"/>
              </a:ext>
            </a:extLst>
          </p:cNvPr>
          <p:cNvGrpSpPr/>
          <p:nvPr/>
        </p:nvGrpSpPr>
        <p:grpSpPr>
          <a:xfrm>
            <a:off x="6754755" y="5492439"/>
            <a:ext cx="3596883" cy="1045253"/>
            <a:chOff x="7424334" y="1851103"/>
            <a:chExt cx="3596883" cy="1045253"/>
          </a:xfrm>
        </p:grpSpPr>
        <p:sp>
          <p:nvSpPr>
            <p:cNvPr id="175" name="Subtitle 176">
              <a:extLst>
                <a:ext uri="{FF2B5EF4-FFF2-40B4-BE49-F238E27FC236}">
                  <a16:creationId xmlns:a16="http://schemas.microsoft.com/office/drawing/2014/main" id="{81CE711A-3BA8-894B-A8CF-6A96B3D71D4B}"/>
                </a:ext>
              </a:extLst>
            </p:cNvPr>
            <p:cNvSpPr txBox="1">
              <a:spLocks/>
            </p:cNvSpPr>
            <p:nvPr/>
          </p:nvSpPr>
          <p:spPr>
            <a:xfrm>
              <a:off x="7860829" y="2231559"/>
              <a:ext cx="3160388" cy="664797"/>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2400" dirty="0">
                  <a:solidFill>
                    <a:schemeClr val="tx1"/>
                  </a:solidFill>
                  <a:latin typeface="Microsoft YaHei" panose="020B0503020204020204" pitchFamily="34" charset="-122"/>
                  <a:ea typeface="Microsoft YaHei" panose="020B0503020204020204" pitchFamily="34" charset="-122"/>
                </a:rPr>
                <a:t>呼應學校發展願景建構各校特色課程</a:t>
              </a:r>
            </a:p>
          </p:txBody>
        </p:sp>
        <p:sp>
          <p:nvSpPr>
            <p:cNvPr id="176" name="Subtitle 176">
              <a:extLst>
                <a:ext uri="{FF2B5EF4-FFF2-40B4-BE49-F238E27FC236}">
                  <a16:creationId xmlns:a16="http://schemas.microsoft.com/office/drawing/2014/main" id="{C7019542-6E12-434A-A175-F198952E1A40}"/>
                </a:ext>
              </a:extLst>
            </p:cNvPr>
            <p:cNvSpPr txBox="1">
              <a:spLocks/>
            </p:cNvSpPr>
            <p:nvPr/>
          </p:nvSpPr>
          <p:spPr>
            <a:xfrm>
              <a:off x="7424334" y="1851103"/>
              <a:ext cx="2186512" cy="387798"/>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ko-KR" altLang="en-US" b="1" dirty="0" err="1">
                  <a:solidFill>
                    <a:schemeClr val="tx1"/>
                  </a:solidFill>
                  <a:latin typeface="Microsoft YaHei" panose="020B0503020204020204" pitchFamily="34" charset="-122"/>
                  <a:cs typeface="Arial" pitchFamily="34" charset="0"/>
                </a:rPr>
                <a:t>形塑各校特色</a:t>
              </a:r>
              <a:endParaRPr lang="ko-KR" altLang="en-US" b="1" dirty="0">
                <a:solidFill>
                  <a:schemeClr val="tx1"/>
                </a:solidFill>
                <a:latin typeface="Microsoft YaHei" panose="020B0503020204020204" pitchFamily="34" charset="-122"/>
                <a:cs typeface="Arial" pitchFamily="34" charset="0"/>
              </a:endParaRPr>
            </a:p>
          </p:txBody>
        </p:sp>
      </p:grpSp>
    </p:spTree>
    <p:extLst>
      <p:ext uri="{BB962C8B-B14F-4D97-AF65-F5344CB8AC3E}">
        <p14:creationId xmlns:p14="http://schemas.microsoft.com/office/powerpoint/2010/main" val="27872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500" fill="hold"/>
                                        <p:tgtEl>
                                          <p:spTgt spid="54"/>
                                        </p:tgtEl>
                                        <p:attrNameLst>
                                          <p:attrName>ppt_x</p:attrName>
                                        </p:attrNameLst>
                                      </p:cBhvr>
                                      <p:tavLst>
                                        <p:tav tm="0">
                                          <p:val>
                                            <p:strVal val="0-#ppt_w/2"/>
                                          </p:val>
                                        </p:tav>
                                        <p:tav tm="100000">
                                          <p:val>
                                            <p:strVal val="#ppt_x"/>
                                          </p:val>
                                        </p:tav>
                                      </p:tavLst>
                                    </p:anim>
                                    <p:anim calcmode="lin" valueType="num">
                                      <p:cBhvr additive="base">
                                        <p:cTn id="8" dur="1500" fill="hold"/>
                                        <p:tgtEl>
                                          <p:spTgt spid="5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500" fill="hold"/>
                                        <p:tgtEl>
                                          <p:spTgt spid="2"/>
                                        </p:tgtEl>
                                        <p:attrNameLst>
                                          <p:attrName>ppt_x</p:attrName>
                                        </p:attrNameLst>
                                      </p:cBhvr>
                                      <p:tavLst>
                                        <p:tav tm="0">
                                          <p:val>
                                            <p:strVal val="0-#ppt_w/2"/>
                                          </p:val>
                                        </p:tav>
                                        <p:tav tm="100000">
                                          <p:val>
                                            <p:strVal val="#ppt_x"/>
                                          </p:val>
                                        </p:tav>
                                      </p:tavLst>
                                    </p:anim>
                                    <p:anim calcmode="lin" valueType="num">
                                      <p:cBhvr additive="base">
                                        <p:cTn id="12" dur="1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3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100" fill="hold"/>
                                        <p:tgtEl>
                                          <p:spTgt spid="3"/>
                                        </p:tgtEl>
                                        <p:attrNameLst>
                                          <p:attrName>ppt_x</p:attrName>
                                        </p:attrNameLst>
                                      </p:cBhvr>
                                      <p:tavLst>
                                        <p:tav tm="0">
                                          <p:val>
                                            <p:strVal val="0-#ppt_w/2"/>
                                          </p:val>
                                        </p:tav>
                                        <p:tav tm="100000">
                                          <p:val>
                                            <p:strVal val="#ppt_x"/>
                                          </p:val>
                                        </p:tav>
                                      </p:tavLst>
                                    </p:anim>
                                    <p:anim calcmode="lin" valueType="num">
                                      <p:cBhvr additive="base">
                                        <p:cTn id="16" dur="1100" fill="hold"/>
                                        <p:tgtEl>
                                          <p:spTgt spid="3"/>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100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anim calcmode="lin" valueType="num">
                                      <p:cBhvr>
                                        <p:cTn id="20" dur="1000" fill="hold"/>
                                        <p:tgtEl>
                                          <p:spTgt spid="55"/>
                                        </p:tgtEl>
                                        <p:attrNameLst>
                                          <p:attrName>ppt_x</p:attrName>
                                        </p:attrNameLst>
                                      </p:cBhvr>
                                      <p:tavLst>
                                        <p:tav tm="0">
                                          <p:val>
                                            <p:strVal val="#ppt_x"/>
                                          </p:val>
                                        </p:tav>
                                        <p:tav tm="100000">
                                          <p:val>
                                            <p:strVal val="#ppt_x"/>
                                          </p:val>
                                        </p:tav>
                                      </p:tavLst>
                                    </p:anim>
                                    <p:anim calcmode="lin" valueType="num">
                                      <p:cBhvr>
                                        <p:cTn id="2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fade">
                                      <p:cBhvr>
                                        <p:cTn id="26" dur="500"/>
                                        <p:tgtEl>
                                          <p:spTgt spid="6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fade">
                                      <p:cBhvr>
                                        <p:cTn id="31" dur="500"/>
                                        <p:tgtEl>
                                          <p:spTgt spid="102"/>
                                        </p:tgtEl>
                                      </p:cBhvr>
                                    </p:animEffect>
                                  </p:childTnLst>
                                </p:cTn>
                              </p:par>
                              <p:par>
                                <p:cTn id="32" presetID="22" presetClass="entr" presetSubtype="8"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left)">
                                      <p:cBhvr>
                                        <p:cTn id="34" dur="1000"/>
                                        <p:tgtEl>
                                          <p:spTgt spid="6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fade">
                                      <p:cBhvr>
                                        <p:cTn id="39" dur="500"/>
                                        <p:tgtEl>
                                          <p:spTgt spid="1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4"/>
                                        </p:tgtEl>
                                        <p:attrNameLst>
                                          <p:attrName>style.visibility</p:attrName>
                                        </p:attrNameLst>
                                      </p:cBhvr>
                                      <p:to>
                                        <p:strVal val="visible"/>
                                      </p:to>
                                    </p:set>
                                    <p:animEffect transition="in" filter="fade">
                                      <p:cBhvr>
                                        <p:cTn id="44" dur="500"/>
                                        <p:tgtEl>
                                          <p:spTgt spid="124"/>
                                        </p:tgtEl>
                                      </p:cBhvr>
                                    </p:animEffect>
                                  </p:childTnLst>
                                </p:cTn>
                              </p:par>
                              <p:par>
                                <p:cTn id="45" presetID="22" presetClass="entr" presetSubtype="8" fill="hold" nodeType="withEffect">
                                  <p:stCondLst>
                                    <p:cond delay="0"/>
                                  </p:stCondLst>
                                  <p:childTnLst>
                                    <p:set>
                                      <p:cBhvr>
                                        <p:cTn id="46" dur="1" fill="hold">
                                          <p:stCondLst>
                                            <p:cond delay="0"/>
                                          </p:stCondLst>
                                        </p:cTn>
                                        <p:tgtEl>
                                          <p:spTgt spid="145"/>
                                        </p:tgtEl>
                                        <p:attrNameLst>
                                          <p:attrName>style.visibility</p:attrName>
                                        </p:attrNameLst>
                                      </p:cBhvr>
                                      <p:to>
                                        <p:strVal val="visible"/>
                                      </p:to>
                                    </p:set>
                                    <p:animEffect transition="in" filter="wipe(left)">
                                      <p:cBhvr>
                                        <p:cTn id="47" dur="1000"/>
                                        <p:tgtEl>
                                          <p:spTgt spid="1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1"/>
                                        </p:tgtEl>
                                        <p:attrNameLst>
                                          <p:attrName>style.visibility</p:attrName>
                                        </p:attrNameLst>
                                      </p:cBhvr>
                                      <p:to>
                                        <p:strVal val="visible"/>
                                      </p:to>
                                    </p:set>
                                    <p:animEffect transition="in" filter="fade">
                                      <p:cBhvr>
                                        <p:cTn id="52" dur="500"/>
                                        <p:tgtEl>
                                          <p:spTgt spid="151"/>
                                        </p:tgtEl>
                                      </p:cBhvr>
                                    </p:animEffect>
                                  </p:childTnLst>
                                </p:cTn>
                              </p:par>
                              <p:par>
                                <p:cTn id="53" presetID="22" presetClass="entr" presetSubtype="8" fill="hold" nodeType="withEffect">
                                  <p:stCondLst>
                                    <p:cond delay="0"/>
                                  </p:stCondLst>
                                  <p:childTnLst>
                                    <p:set>
                                      <p:cBhvr>
                                        <p:cTn id="54" dur="1" fill="hold">
                                          <p:stCondLst>
                                            <p:cond delay="0"/>
                                          </p:stCondLst>
                                        </p:cTn>
                                        <p:tgtEl>
                                          <p:spTgt spid="168"/>
                                        </p:tgtEl>
                                        <p:attrNameLst>
                                          <p:attrName>style.visibility</p:attrName>
                                        </p:attrNameLst>
                                      </p:cBhvr>
                                      <p:to>
                                        <p:strVal val="visible"/>
                                      </p:to>
                                    </p:set>
                                    <p:animEffect transition="in" filter="wipe(left)">
                                      <p:cBhvr>
                                        <p:cTn id="55" dur="1000"/>
                                        <p:tgtEl>
                                          <p:spTgt spid="168"/>
                                        </p:tgtEl>
                                      </p:cBhvr>
                                    </p:animEffect>
                                  </p:childTnLst>
                                </p:cTn>
                              </p:par>
                              <p:par>
                                <p:cTn id="56" presetID="22" presetClass="entr" presetSubtype="8" fill="hold" nodeType="withEffect">
                                  <p:stCondLst>
                                    <p:cond delay="0"/>
                                  </p:stCondLst>
                                  <p:childTnLst>
                                    <p:set>
                                      <p:cBhvr>
                                        <p:cTn id="57" dur="1" fill="hold">
                                          <p:stCondLst>
                                            <p:cond delay="0"/>
                                          </p:stCondLst>
                                        </p:cTn>
                                        <p:tgtEl>
                                          <p:spTgt spid="171"/>
                                        </p:tgtEl>
                                        <p:attrNameLst>
                                          <p:attrName>style.visibility</p:attrName>
                                        </p:attrNameLst>
                                      </p:cBhvr>
                                      <p:to>
                                        <p:strVal val="visible"/>
                                      </p:to>
                                    </p:set>
                                    <p:animEffect transition="in" filter="wipe(left)">
                                      <p:cBhvr>
                                        <p:cTn id="58" dur="1000"/>
                                        <p:tgtEl>
                                          <p:spTgt spid="171"/>
                                        </p:tgtEl>
                                      </p:cBhvr>
                                    </p:animEffect>
                                  </p:childTnLst>
                                </p:cTn>
                              </p:par>
                              <p:par>
                                <p:cTn id="59" presetID="22" presetClass="entr" presetSubtype="8" fill="hold" nodeType="withEffect">
                                  <p:stCondLst>
                                    <p:cond delay="0"/>
                                  </p:stCondLst>
                                  <p:childTnLst>
                                    <p:set>
                                      <p:cBhvr>
                                        <p:cTn id="60" dur="1" fill="hold">
                                          <p:stCondLst>
                                            <p:cond delay="0"/>
                                          </p:stCondLst>
                                        </p:cTn>
                                        <p:tgtEl>
                                          <p:spTgt spid="174"/>
                                        </p:tgtEl>
                                        <p:attrNameLst>
                                          <p:attrName>style.visibility</p:attrName>
                                        </p:attrNameLst>
                                      </p:cBhvr>
                                      <p:to>
                                        <p:strVal val="visible"/>
                                      </p:to>
                                    </p:set>
                                    <p:animEffect transition="in" filter="wipe(left)">
                                      <p:cBhvr>
                                        <p:cTn id="61" dur="10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4" grpId="0" animBg="1"/>
      <p:bldP spid="5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070" y="5333944"/>
            <a:ext cx="7731144" cy="152713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735" y="5820093"/>
            <a:ext cx="4652997" cy="104301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46287" y="6098931"/>
            <a:ext cx="3850448" cy="716621"/>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5693" y="5756074"/>
            <a:ext cx="1059478" cy="1059478"/>
          </a:xfrm>
          <a:prstGeom prst="rect">
            <a:avLst/>
          </a:prstGeom>
        </p:spPr>
      </p:pic>
      <p:graphicFrame>
        <p:nvGraphicFramePr>
          <p:cNvPr id="2" name="資料庫圖表 1">
            <a:extLst>
              <a:ext uri="{FF2B5EF4-FFF2-40B4-BE49-F238E27FC236}">
                <a16:creationId xmlns:a16="http://schemas.microsoft.com/office/drawing/2014/main" id="{877A880C-DB9F-B845-890D-4E92FD91B149}"/>
              </a:ext>
            </a:extLst>
          </p:cNvPr>
          <p:cNvGraphicFramePr/>
          <p:nvPr>
            <p:extLst>
              <p:ext uri="{D42A27DB-BD31-4B8C-83A1-F6EECF244321}">
                <p14:modId xmlns:p14="http://schemas.microsoft.com/office/powerpoint/2010/main" val="2469471723"/>
              </p:ext>
            </p:extLst>
          </p:nvPr>
        </p:nvGraphicFramePr>
        <p:xfrm>
          <a:off x="579120" y="304800"/>
          <a:ext cx="10850880" cy="57941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圓角矩形圖說文字 2">
            <a:extLst>
              <a:ext uri="{FF2B5EF4-FFF2-40B4-BE49-F238E27FC236}">
                <a16:creationId xmlns:a16="http://schemas.microsoft.com/office/drawing/2014/main" id="{80A848CF-E30C-794F-8D5B-C9209CAC0281}"/>
              </a:ext>
            </a:extLst>
          </p:cNvPr>
          <p:cNvSpPr/>
          <p:nvPr/>
        </p:nvSpPr>
        <p:spPr>
          <a:xfrm>
            <a:off x="8430547" y="304800"/>
            <a:ext cx="3182333" cy="1889732"/>
          </a:xfrm>
          <a:prstGeom prst="wedgeRoundRectCallout">
            <a:avLst>
              <a:gd name="adj1" fmla="val -73511"/>
              <a:gd name="adj2" fmla="val -57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DFHei Std W7" panose="020B0C00000000000000" pitchFamily="34" charset="-120"/>
                <a:ea typeface="DFHei Std W7" panose="020B0C00000000000000" pitchFamily="34" charset="-120"/>
              </a:rPr>
              <a:t>場地需求、器材限制、學校特色活動、班際競賽</a:t>
            </a:r>
            <a:r>
              <a:rPr lang="en-US" altLang="zh-TW" sz="2800" dirty="0">
                <a:solidFill>
                  <a:schemeClr val="bg1"/>
                </a:solidFill>
                <a:latin typeface="DFHei Std W7" panose="020B0C00000000000000" pitchFamily="34" charset="-120"/>
                <a:ea typeface="DFHei Std W7" panose="020B0C00000000000000" pitchFamily="34" charset="-120"/>
              </a:rPr>
              <a:t>…</a:t>
            </a:r>
            <a:endParaRPr lang="zh-TW" altLang="en-US" sz="2800" dirty="0">
              <a:solidFill>
                <a:schemeClr val="bg1"/>
              </a:solidFill>
              <a:latin typeface="DFHei Std W7" panose="020B0C00000000000000" pitchFamily="34" charset="-120"/>
              <a:ea typeface="DFHei Std W7" panose="020B0C00000000000000" pitchFamily="34" charset="-120"/>
            </a:endParaRPr>
          </a:p>
        </p:txBody>
      </p:sp>
      <p:sp>
        <p:nvSpPr>
          <p:cNvPr id="12" name="圓角矩形圖說文字 11">
            <a:extLst>
              <a:ext uri="{FF2B5EF4-FFF2-40B4-BE49-F238E27FC236}">
                <a16:creationId xmlns:a16="http://schemas.microsoft.com/office/drawing/2014/main" id="{2556C94E-973F-B441-A6B1-988F1A422A0B}"/>
              </a:ext>
            </a:extLst>
          </p:cNvPr>
          <p:cNvSpPr/>
          <p:nvPr/>
        </p:nvSpPr>
        <p:spPr>
          <a:xfrm>
            <a:off x="9254652" y="3809210"/>
            <a:ext cx="2537161" cy="1703789"/>
          </a:xfrm>
          <a:prstGeom prst="wedgeRoundRectCallout">
            <a:avLst>
              <a:gd name="adj1" fmla="val -68706"/>
              <a:gd name="adj2" fmla="val 371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DFHei Std W7" panose="020B0C00000000000000" pitchFamily="34" charset="-120"/>
                <a:ea typeface="DFHei Std W7" panose="020B0C00000000000000" pitchFamily="34" charset="-120"/>
              </a:rPr>
              <a:t>教學倦怠感、瓶頸</a:t>
            </a:r>
          </a:p>
        </p:txBody>
      </p:sp>
      <p:sp>
        <p:nvSpPr>
          <p:cNvPr id="13" name="圓角矩形圖說文字 12">
            <a:extLst>
              <a:ext uri="{FF2B5EF4-FFF2-40B4-BE49-F238E27FC236}">
                <a16:creationId xmlns:a16="http://schemas.microsoft.com/office/drawing/2014/main" id="{CCF9784E-0547-D644-8EB2-0DD97D287733}"/>
              </a:ext>
            </a:extLst>
          </p:cNvPr>
          <p:cNvSpPr/>
          <p:nvPr/>
        </p:nvSpPr>
        <p:spPr>
          <a:xfrm>
            <a:off x="283903" y="1245298"/>
            <a:ext cx="3182333" cy="1889732"/>
          </a:xfrm>
          <a:prstGeom prst="wedgeRoundRectCallout">
            <a:avLst>
              <a:gd name="adj1" fmla="val 33761"/>
              <a:gd name="adj2" fmla="val 8130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a:solidFill>
                  <a:schemeClr val="bg1"/>
                </a:solidFill>
                <a:latin typeface="Microsoft JhengHei" panose="020B0604030504040204" pitchFamily="34" charset="-120"/>
                <a:ea typeface="Microsoft JhengHei" panose="020B0604030504040204" pitchFamily="34" charset="-120"/>
              </a:rPr>
              <a:t>學生學習困難、未來能力培養</a:t>
            </a:r>
          </a:p>
        </p:txBody>
      </p:sp>
    </p:spTree>
    <p:extLst>
      <p:ext uri="{BB962C8B-B14F-4D97-AF65-F5344CB8AC3E}">
        <p14:creationId xmlns:p14="http://schemas.microsoft.com/office/powerpoint/2010/main" val="25719454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b="13417"/>
          <a:stretch/>
        </p:blipFill>
        <p:spPr>
          <a:xfrm>
            <a:off x="1635795" y="476728"/>
            <a:ext cx="8623798" cy="638127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835" y="4256661"/>
            <a:ext cx="6438286" cy="11982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699" y="1685271"/>
            <a:ext cx="3978470" cy="740449"/>
          </a:xfrm>
          <a:prstGeom prst="rect">
            <a:avLst/>
          </a:prstGeom>
        </p:spPr>
      </p:pic>
      <p:grpSp>
        <p:nvGrpSpPr>
          <p:cNvPr id="5" name="Group 4"/>
          <p:cNvGrpSpPr/>
          <p:nvPr/>
        </p:nvGrpSpPr>
        <p:grpSpPr>
          <a:xfrm>
            <a:off x="17172" y="5099414"/>
            <a:ext cx="18442855" cy="1887870"/>
            <a:chOff x="-1067545" y="4796124"/>
            <a:chExt cx="18442855" cy="1887870"/>
          </a:xfrm>
        </p:grpSpPr>
        <p:grpSp>
          <p:nvGrpSpPr>
            <p:cNvPr id="4" name="Group 3"/>
            <p:cNvGrpSpPr/>
            <p:nvPr/>
          </p:nvGrpSpPr>
          <p:grpSpPr>
            <a:xfrm>
              <a:off x="-1067545" y="5650110"/>
              <a:ext cx="11529983" cy="1033884"/>
              <a:chOff x="-1067545" y="5650110"/>
              <a:chExt cx="11529983" cy="1033884"/>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467" y="5981696"/>
                <a:ext cx="2447544" cy="54864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545" y="5891532"/>
                <a:ext cx="3237247" cy="639456"/>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1711" y="6139307"/>
                <a:ext cx="2099271" cy="390703"/>
              </a:xfrm>
              <a:prstGeom prst="rect">
                <a:avLst/>
              </a:prstGeom>
            </p:spPr>
          </p:pic>
          <p:pic>
            <p:nvPicPr>
              <p:cNvPr id="3" name="Picture 2"/>
              <p:cNvPicPr>
                <a:picLocks noChangeAspect="1"/>
              </p:cNvPicPr>
              <p:nvPr/>
            </p:nvPicPr>
            <p:blipFill rotWithShape="1">
              <a:blip r:embed="rId8">
                <a:extLst>
                  <a:ext uri="{28A0092B-C50C-407E-A947-70E740481C1C}">
                    <a14:useLocalDpi xmlns:a14="http://schemas.microsoft.com/office/drawing/2010/main" val="0"/>
                  </a:ext>
                </a:extLst>
              </a:blip>
              <a:srcRect b="70131"/>
              <a:stretch/>
            </p:blipFill>
            <p:spPr>
              <a:xfrm>
                <a:off x="2259101" y="6288705"/>
                <a:ext cx="807322" cy="241142"/>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357" y="6134558"/>
                <a:ext cx="2952146" cy="549436"/>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6434" y="5650110"/>
                <a:ext cx="4726004" cy="879575"/>
              </a:xfrm>
              <a:prstGeom prst="rect">
                <a:avLst/>
              </a:prstGeom>
            </p:spPr>
          </p:pic>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060767" y="4796124"/>
              <a:ext cx="9314543" cy="1733561"/>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96884" y="5891784"/>
            <a:ext cx="920496" cy="966216"/>
          </a:xfrm>
          <a:prstGeom prst="rect">
            <a:avLst/>
          </a:prstGeom>
        </p:spPr>
      </p:pic>
      <p:sp>
        <p:nvSpPr>
          <p:cNvPr id="6" name="矩形 5">
            <a:extLst>
              <a:ext uri="{FF2B5EF4-FFF2-40B4-BE49-F238E27FC236}">
                <a16:creationId xmlns:a16="http://schemas.microsoft.com/office/drawing/2014/main" id="{B4714F0A-141E-7041-A72C-13082884180F}"/>
              </a:ext>
            </a:extLst>
          </p:cNvPr>
          <p:cNvSpPr/>
          <p:nvPr/>
        </p:nvSpPr>
        <p:spPr>
          <a:xfrm>
            <a:off x="2124119" y="1402993"/>
            <a:ext cx="8468664" cy="3883307"/>
          </a:xfrm>
          <a:prstGeom prst="rect">
            <a:avLst/>
          </a:prstGeom>
        </p:spPr>
        <p:txBody>
          <a:bodyPr wrap="square">
            <a:spAutoFit/>
          </a:bodyPr>
          <a:lstStyle/>
          <a:p>
            <a:pPr algn="ctr">
              <a:lnSpc>
                <a:spcPct val="150000"/>
              </a:lnSpc>
            </a:pPr>
            <a:r>
              <a:rPr kumimoji="1" lang="zh-TW" altLang="en-US" sz="4000" b="1" dirty="0">
                <a:latin typeface="Microsoft YaHei" panose="020B0503020204020204" pitchFamily="34" charset="-122"/>
                <a:ea typeface="Microsoft YaHei" panose="020B0503020204020204" pitchFamily="34" charset="-122"/>
              </a:rPr>
              <a:t>因此我們又該怎麼做</a:t>
            </a:r>
            <a:endParaRPr kumimoji="1" lang="en-US" altLang="zh-TW" sz="4000" b="1" dirty="0">
              <a:latin typeface="Microsoft YaHei" panose="020B0503020204020204" pitchFamily="34" charset="-122"/>
              <a:ea typeface="Microsoft YaHei" panose="020B0503020204020204" pitchFamily="34" charset="-122"/>
            </a:endParaRPr>
          </a:p>
          <a:p>
            <a:pPr marL="457200" lvl="0" indent="-457200">
              <a:lnSpc>
                <a:spcPct val="150000"/>
              </a:lnSpc>
              <a:buFont typeface="Wingdings" pitchFamily="2" charset="2"/>
              <a:buChar char="Ø"/>
              <a:defRPr/>
            </a:pPr>
            <a:r>
              <a:rPr lang="zh-TW" altLang="en-US" sz="3200" dirty="0">
                <a:latin typeface="Microsoft YaHei" panose="020B0503020204020204" pitchFamily="34" charset="-122"/>
                <a:ea typeface="Microsoft YaHei" panose="020B0503020204020204" pitchFamily="34" charset="-122"/>
              </a:rPr>
              <a:t>教學現場</a:t>
            </a:r>
            <a:r>
              <a:rPr lang="zh-TW" altLang="en-US" sz="3200" dirty="0">
                <a:solidFill>
                  <a:srgbClr val="FF0000"/>
                </a:solidFill>
                <a:latin typeface="Microsoft YaHei" panose="020B0503020204020204" pitchFamily="34" charset="-122"/>
                <a:ea typeface="Microsoft YaHei" panose="020B0503020204020204" pitchFamily="34" charset="-122"/>
              </a:rPr>
              <a:t>覺察</a:t>
            </a:r>
            <a:r>
              <a:rPr lang="zh-TW" altLang="en-US" sz="3200" dirty="0">
                <a:latin typeface="Microsoft YaHei" panose="020B0503020204020204" pitchFamily="34" charset="-122"/>
                <a:ea typeface="Microsoft YaHei" panose="020B0503020204020204" pitchFamily="34" charset="-122"/>
              </a:rPr>
              <a:t> 提升環境觀察的敏銳度</a:t>
            </a:r>
          </a:p>
          <a:p>
            <a:pPr marL="457200" lvl="0" indent="-457200">
              <a:lnSpc>
                <a:spcPct val="150000"/>
              </a:lnSpc>
              <a:buFont typeface="Wingdings" pitchFamily="2" charset="2"/>
              <a:buChar char="Ø"/>
              <a:defRPr/>
            </a:pPr>
            <a:r>
              <a:rPr lang="zh-TW" altLang="en-US" sz="3200" dirty="0">
                <a:latin typeface="Microsoft YaHei" panose="020B0503020204020204" pitchFamily="34" charset="-122"/>
                <a:ea typeface="Microsoft YaHei" panose="020B0503020204020204" pitchFamily="34" charset="-122"/>
              </a:rPr>
              <a:t>從場域中</a:t>
            </a:r>
            <a:r>
              <a:rPr lang="zh-TW" altLang="en-US" sz="3200" dirty="0">
                <a:solidFill>
                  <a:srgbClr val="FF0000"/>
                </a:solidFill>
                <a:latin typeface="Microsoft YaHei" panose="020B0503020204020204" pitchFamily="34" charset="-122"/>
                <a:ea typeface="Microsoft YaHei" panose="020B0503020204020204" pitchFamily="34" charset="-122"/>
              </a:rPr>
              <a:t>學習</a:t>
            </a:r>
            <a:r>
              <a:rPr lang="zh-TW" altLang="en-US" sz="3200" dirty="0">
                <a:latin typeface="Microsoft YaHei" panose="020B0503020204020204" pitchFamily="34" charset="-122"/>
                <a:ea typeface="Microsoft YaHei" panose="020B0503020204020204" pitchFamily="34" charset="-122"/>
              </a:rPr>
              <a:t> 探索場域內部授課題材</a:t>
            </a:r>
          </a:p>
          <a:p>
            <a:pPr marL="457200" lvl="0" indent="-457200">
              <a:lnSpc>
                <a:spcPct val="150000"/>
              </a:lnSpc>
              <a:buFont typeface="Wingdings" pitchFamily="2" charset="2"/>
              <a:buChar char="Ø"/>
              <a:defRPr/>
            </a:pPr>
            <a:r>
              <a:rPr lang="zh-TW" altLang="en-US" sz="3200" dirty="0">
                <a:latin typeface="Microsoft YaHei" panose="020B0503020204020204" pitchFamily="34" charset="-122"/>
                <a:ea typeface="Microsoft YaHei" panose="020B0503020204020204" pitchFamily="34" charset="-122"/>
              </a:rPr>
              <a:t>場域知識</a:t>
            </a:r>
            <a:r>
              <a:rPr lang="zh-TW" altLang="en-US" sz="3200" dirty="0">
                <a:solidFill>
                  <a:srgbClr val="FF0000"/>
                </a:solidFill>
                <a:latin typeface="Microsoft YaHei" panose="020B0503020204020204" pitchFamily="34" charset="-122"/>
                <a:ea typeface="Microsoft YaHei" panose="020B0503020204020204" pitchFamily="34" charset="-122"/>
              </a:rPr>
              <a:t>轉譯</a:t>
            </a:r>
            <a:r>
              <a:rPr lang="zh-TW" altLang="en-US" sz="3200" dirty="0">
                <a:latin typeface="Microsoft YaHei" panose="020B0503020204020204" pitchFamily="34" charset="-122"/>
                <a:ea typeface="Microsoft YaHei" panose="020B0503020204020204" pitchFamily="34" charset="-122"/>
              </a:rPr>
              <a:t> 連結學校課程發展願景</a:t>
            </a:r>
          </a:p>
          <a:p>
            <a:pPr marL="457200" lvl="0" indent="-457200">
              <a:lnSpc>
                <a:spcPct val="150000"/>
              </a:lnSpc>
              <a:buFont typeface="Wingdings" pitchFamily="2" charset="2"/>
              <a:buChar char="Ø"/>
              <a:defRPr/>
            </a:pPr>
            <a:r>
              <a:rPr lang="zh-TW" altLang="en-US" sz="3200" dirty="0">
                <a:latin typeface="Microsoft YaHei" panose="020B0503020204020204" pitchFamily="34" charset="-122"/>
                <a:ea typeface="Microsoft YaHei" panose="020B0503020204020204" pitchFamily="34" charset="-122"/>
              </a:rPr>
              <a:t>課程統整</a:t>
            </a:r>
            <a:r>
              <a:rPr lang="zh-TW" altLang="en-US" sz="3200" dirty="0">
                <a:solidFill>
                  <a:srgbClr val="FF0000"/>
                </a:solidFill>
                <a:latin typeface="Microsoft YaHei" panose="020B0503020204020204" pitchFamily="34" charset="-122"/>
                <a:ea typeface="Microsoft YaHei" panose="020B0503020204020204" pitchFamily="34" charset="-122"/>
              </a:rPr>
              <a:t>概念</a:t>
            </a:r>
            <a:r>
              <a:rPr lang="zh-TW" altLang="en-US" sz="3200" dirty="0">
                <a:latin typeface="Microsoft YaHei" panose="020B0503020204020204" pitchFamily="34" charset="-122"/>
                <a:ea typeface="Microsoft YaHei" panose="020B0503020204020204" pitchFamily="34" charset="-122"/>
              </a:rPr>
              <a:t> 身體素養實踐終身運動</a:t>
            </a:r>
          </a:p>
        </p:txBody>
      </p:sp>
    </p:spTree>
    <p:extLst>
      <p:ext uri="{BB962C8B-B14F-4D97-AF65-F5344CB8AC3E}">
        <p14:creationId xmlns:p14="http://schemas.microsoft.com/office/powerpoint/2010/main" val="22266647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1ABFF2-4DFD-4088-BBB5-34331C705E08}"/>
              </a:ext>
            </a:extLst>
          </p:cNvPr>
          <p:cNvSpPr>
            <a:spLocks noGrp="1"/>
          </p:cNvSpPr>
          <p:nvPr>
            <p:ph type="sldNum" sz="quarter" idx="12"/>
          </p:nvPr>
        </p:nvSpPr>
        <p:spPr/>
        <p:txBody>
          <a:bodyPr/>
          <a:lstStyle/>
          <a:p>
            <a:fld id="{FFA84B14-57FB-4834-9351-A79C9F9528A4}" type="slidenum">
              <a:rPr lang="en-ID" smtClean="0"/>
              <a:pPr/>
              <a:t>41</a:t>
            </a:fld>
            <a:endParaRPr lang="en-ID"/>
          </a:p>
        </p:txBody>
      </p:sp>
      <p:grpSp>
        <p:nvGrpSpPr>
          <p:cNvPr id="3" name="Group 2">
            <a:extLst>
              <a:ext uri="{FF2B5EF4-FFF2-40B4-BE49-F238E27FC236}">
                <a16:creationId xmlns:a16="http://schemas.microsoft.com/office/drawing/2014/main" id="{166EF34F-A700-48CE-A160-7F92159E70EA}"/>
              </a:ext>
            </a:extLst>
          </p:cNvPr>
          <p:cNvGrpSpPr/>
          <p:nvPr/>
        </p:nvGrpSpPr>
        <p:grpSpPr>
          <a:xfrm>
            <a:off x="3981450" y="1676234"/>
            <a:ext cx="4229100" cy="4256325"/>
            <a:chOff x="3981450" y="1676234"/>
            <a:chExt cx="4229100" cy="4256325"/>
          </a:xfrm>
        </p:grpSpPr>
        <p:sp>
          <p:nvSpPr>
            <p:cNvPr id="86" name="Freeform: Shape 85">
              <a:extLst>
                <a:ext uri="{FF2B5EF4-FFF2-40B4-BE49-F238E27FC236}">
                  <a16:creationId xmlns:a16="http://schemas.microsoft.com/office/drawing/2014/main" id="{DC4EF327-8A28-455F-B63A-4BE6F2F02761}"/>
                </a:ext>
              </a:extLst>
            </p:cNvPr>
            <p:cNvSpPr/>
            <p:nvPr/>
          </p:nvSpPr>
          <p:spPr>
            <a:xfrm>
              <a:off x="4307492" y="1928584"/>
              <a:ext cx="2586449" cy="1780527"/>
            </a:xfrm>
            <a:custGeom>
              <a:avLst/>
              <a:gdLst>
                <a:gd name="connsiteX0" fmla="*/ 1989941 w 1981469"/>
                <a:gd name="connsiteY0" fmla="*/ 1368650 h 1364055"/>
                <a:gd name="connsiteX1" fmla="*/ 994899 w 1981469"/>
                <a:gd name="connsiteY1" fmla="*/ 0 h 1364055"/>
                <a:gd name="connsiteX2" fmla="*/ 0 w 1981469"/>
                <a:gd name="connsiteY2" fmla="*/ 1368650 h 1364055"/>
              </a:gdLst>
              <a:ahLst/>
              <a:cxnLst>
                <a:cxn ang="0">
                  <a:pos x="connsiteX0" y="connsiteY0"/>
                </a:cxn>
                <a:cxn ang="0">
                  <a:pos x="connsiteX1" y="connsiteY1"/>
                </a:cxn>
                <a:cxn ang="0">
                  <a:pos x="connsiteX2" y="connsiteY2"/>
                </a:cxn>
              </a:cxnLst>
              <a:rect l="l" t="t" r="r" b="b"/>
              <a:pathLst>
                <a:path w="1981469" h="1364055">
                  <a:moveTo>
                    <a:pt x="1989941" y="1368650"/>
                  </a:moveTo>
                  <a:lnTo>
                    <a:pt x="994899" y="0"/>
                  </a:lnTo>
                  <a:lnTo>
                    <a:pt x="0" y="1368650"/>
                  </a:lnTo>
                  <a:close/>
                </a:path>
              </a:pathLst>
            </a:custGeom>
            <a:solidFill>
              <a:srgbClr val="A0A098"/>
            </a:solidFill>
            <a:ln w="14338" cap="flat">
              <a:noFill/>
              <a:prstDash val="solid"/>
              <a:miter/>
            </a:ln>
          </p:spPr>
          <p:txBody>
            <a:bodyPr rtlCol="0" anchor="ctr"/>
            <a:lstStyle/>
            <a:p>
              <a:endParaRPr lang="en-ID"/>
            </a:p>
          </p:txBody>
        </p:sp>
        <p:sp>
          <p:nvSpPr>
            <p:cNvPr id="87" name="Freeform: Shape 86">
              <a:extLst>
                <a:ext uri="{FF2B5EF4-FFF2-40B4-BE49-F238E27FC236}">
                  <a16:creationId xmlns:a16="http://schemas.microsoft.com/office/drawing/2014/main" id="{0DF826C9-FC48-4016-889A-0CC5BB9519AB}"/>
                </a:ext>
              </a:extLst>
            </p:cNvPr>
            <p:cNvSpPr/>
            <p:nvPr/>
          </p:nvSpPr>
          <p:spPr>
            <a:xfrm>
              <a:off x="5092423" y="1928584"/>
              <a:ext cx="1068316" cy="768437"/>
            </a:xfrm>
            <a:custGeom>
              <a:avLst/>
              <a:gdLst>
                <a:gd name="connsiteX0" fmla="*/ 256729 w 818432"/>
                <a:gd name="connsiteY0" fmla="*/ 349629 h 588697"/>
                <a:gd name="connsiteX1" fmla="*/ 389115 w 818432"/>
                <a:gd name="connsiteY1" fmla="*/ 587262 h 588697"/>
                <a:gd name="connsiteX2" fmla="*/ 540740 w 818432"/>
                <a:gd name="connsiteY2" fmla="*/ 355372 h 588697"/>
                <a:gd name="connsiteX3" fmla="*/ 830638 w 818432"/>
                <a:gd name="connsiteY3" fmla="*/ 601189 h 588697"/>
                <a:gd name="connsiteX4" fmla="*/ 393566 w 818432"/>
                <a:gd name="connsiteY4" fmla="*/ 0 h 588697"/>
                <a:gd name="connsiteX5" fmla="*/ 0 w 818432"/>
                <a:gd name="connsiteY5" fmla="*/ 541458 h 58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8432" h="588697">
                  <a:moveTo>
                    <a:pt x="256729" y="349629"/>
                  </a:moveTo>
                  <a:lnTo>
                    <a:pt x="389115" y="587262"/>
                  </a:lnTo>
                  <a:lnTo>
                    <a:pt x="540740" y="355372"/>
                  </a:lnTo>
                  <a:lnTo>
                    <a:pt x="830638" y="601189"/>
                  </a:lnTo>
                  <a:lnTo>
                    <a:pt x="393566" y="0"/>
                  </a:lnTo>
                  <a:lnTo>
                    <a:pt x="0" y="541458"/>
                  </a:lnTo>
                  <a:close/>
                </a:path>
              </a:pathLst>
            </a:custGeom>
            <a:solidFill>
              <a:srgbClr val="B7B7B6"/>
            </a:solidFill>
            <a:ln w="14338" cap="flat">
              <a:noFill/>
              <a:prstDash val="solid"/>
              <a:miter/>
            </a:ln>
          </p:spPr>
          <p:txBody>
            <a:bodyPr rtlCol="0" anchor="ctr"/>
            <a:lstStyle/>
            <a:p>
              <a:endParaRPr lang="en-ID"/>
            </a:p>
          </p:txBody>
        </p:sp>
        <p:sp>
          <p:nvSpPr>
            <p:cNvPr id="88" name="Freeform: Shape 87">
              <a:extLst>
                <a:ext uri="{FF2B5EF4-FFF2-40B4-BE49-F238E27FC236}">
                  <a16:creationId xmlns:a16="http://schemas.microsoft.com/office/drawing/2014/main" id="{84CA06CA-2848-48D8-AA28-FCEB87314107}"/>
                </a:ext>
              </a:extLst>
            </p:cNvPr>
            <p:cNvSpPr/>
            <p:nvPr/>
          </p:nvSpPr>
          <p:spPr>
            <a:xfrm>
              <a:off x="5092610" y="1928584"/>
              <a:ext cx="506045" cy="693469"/>
            </a:xfrm>
            <a:custGeom>
              <a:avLst/>
              <a:gdLst>
                <a:gd name="connsiteX0" fmla="*/ 393422 w 387678"/>
                <a:gd name="connsiteY0" fmla="*/ 0 h 531263"/>
                <a:gd name="connsiteX1" fmla="*/ 258883 w 387678"/>
                <a:gd name="connsiteY1" fmla="*/ 353649 h 531263"/>
                <a:gd name="connsiteX2" fmla="*/ 256586 w 387678"/>
                <a:gd name="connsiteY2" fmla="*/ 349629 h 531263"/>
                <a:gd name="connsiteX3" fmla="*/ 0 w 387678"/>
                <a:gd name="connsiteY3" fmla="*/ 541315 h 531263"/>
              </a:gdLst>
              <a:ahLst/>
              <a:cxnLst>
                <a:cxn ang="0">
                  <a:pos x="connsiteX0" y="connsiteY0"/>
                </a:cxn>
                <a:cxn ang="0">
                  <a:pos x="connsiteX1" y="connsiteY1"/>
                </a:cxn>
                <a:cxn ang="0">
                  <a:pos x="connsiteX2" y="connsiteY2"/>
                </a:cxn>
                <a:cxn ang="0">
                  <a:pos x="connsiteX3" y="connsiteY3"/>
                </a:cxn>
              </a:cxnLst>
              <a:rect l="l" t="t" r="r" b="b"/>
              <a:pathLst>
                <a:path w="387678" h="531263">
                  <a:moveTo>
                    <a:pt x="393422" y="0"/>
                  </a:moveTo>
                  <a:lnTo>
                    <a:pt x="258883" y="353649"/>
                  </a:lnTo>
                  <a:lnTo>
                    <a:pt x="256586" y="349629"/>
                  </a:lnTo>
                  <a:lnTo>
                    <a:pt x="0" y="541315"/>
                  </a:lnTo>
                  <a:close/>
                </a:path>
              </a:pathLst>
            </a:custGeom>
            <a:solidFill>
              <a:srgbClr val="F1F2ED"/>
            </a:solidFill>
            <a:ln w="14338" cap="flat">
              <a:noFill/>
              <a:prstDash val="solid"/>
              <a:miter/>
            </a:ln>
          </p:spPr>
          <p:txBody>
            <a:bodyPr rtlCol="0" anchor="ctr"/>
            <a:lstStyle/>
            <a:p>
              <a:endParaRPr lang="en-ID"/>
            </a:p>
          </p:txBody>
        </p:sp>
        <p:sp>
          <p:nvSpPr>
            <p:cNvPr id="89" name="Freeform: Shape 88">
              <a:extLst>
                <a:ext uri="{FF2B5EF4-FFF2-40B4-BE49-F238E27FC236}">
                  <a16:creationId xmlns:a16="http://schemas.microsoft.com/office/drawing/2014/main" id="{F34F81A7-42A9-466B-9DCD-46DD479934A5}"/>
                </a:ext>
              </a:extLst>
            </p:cNvPr>
            <p:cNvSpPr/>
            <p:nvPr/>
          </p:nvSpPr>
          <p:spPr>
            <a:xfrm>
              <a:off x="5606153" y="1928584"/>
              <a:ext cx="1293225" cy="1780527"/>
            </a:xfrm>
            <a:custGeom>
              <a:avLst/>
              <a:gdLst>
                <a:gd name="connsiteX0" fmla="*/ 995042 w 990734"/>
                <a:gd name="connsiteY0" fmla="*/ 1368650 h 1364055"/>
                <a:gd name="connsiteX1" fmla="*/ 0 w 990734"/>
                <a:gd name="connsiteY1" fmla="*/ 0 h 1364055"/>
                <a:gd name="connsiteX2" fmla="*/ 536145 w 990734"/>
                <a:gd name="connsiteY2" fmla="*/ 1368650 h 1364055"/>
              </a:gdLst>
              <a:ahLst/>
              <a:cxnLst>
                <a:cxn ang="0">
                  <a:pos x="connsiteX0" y="connsiteY0"/>
                </a:cxn>
                <a:cxn ang="0">
                  <a:pos x="connsiteX1" y="connsiteY1"/>
                </a:cxn>
                <a:cxn ang="0">
                  <a:pos x="connsiteX2" y="connsiteY2"/>
                </a:cxn>
              </a:cxnLst>
              <a:rect l="l" t="t" r="r" b="b"/>
              <a:pathLst>
                <a:path w="990734" h="1364055">
                  <a:moveTo>
                    <a:pt x="995042" y="1368650"/>
                  </a:moveTo>
                  <a:lnTo>
                    <a:pt x="0" y="0"/>
                  </a:lnTo>
                  <a:lnTo>
                    <a:pt x="536145" y="1368650"/>
                  </a:lnTo>
                  <a:close/>
                </a:path>
              </a:pathLst>
            </a:custGeom>
            <a:solidFill>
              <a:srgbClr val="87877F"/>
            </a:solidFill>
            <a:ln w="14338" cap="flat">
              <a:noFill/>
              <a:prstDash val="solid"/>
              <a:miter/>
            </a:ln>
          </p:spPr>
          <p:txBody>
            <a:bodyPr rtlCol="0" anchor="ctr"/>
            <a:lstStyle/>
            <a:p>
              <a:endParaRPr lang="en-ID"/>
            </a:p>
          </p:txBody>
        </p:sp>
        <p:sp>
          <p:nvSpPr>
            <p:cNvPr id="90" name="Freeform: Shape 89">
              <a:extLst>
                <a:ext uri="{FF2B5EF4-FFF2-40B4-BE49-F238E27FC236}">
                  <a16:creationId xmlns:a16="http://schemas.microsoft.com/office/drawing/2014/main" id="{9ADD0F7C-7DE8-4583-9335-06C1092D2122}"/>
                </a:ext>
              </a:extLst>
            </p:cNvPr>
            <p:cNvSpPr/>
            <p:nvPr/>
          </p:nvSpPr>
          <p:spPr>
            <a:xfrm>
              <a:off x="5606153" y="1928584"/>
              <a:ext cx="562271" cy="768437"/>
            </a:xfrm>
            <a:custGeom>
              <a:avLst/>
              <a:gdLst>
                <a:gd name="connsiteX0" fmla="*/ 147174 w 430754"/>
                <a:gd name="connsiteY0" fmla="*/ 355372 h 588697"/>
                <a:gd name="connsiteX1" fmla="*/ 437072 w 430754"/>
                <a:gd name="connsiteY1" fmla="*/ 601189 h 588697"/>
                <a:gd name="connsiteX2" fmla="*/ 0 w 430754"/>
                <a:gd name="connsiteY2" fmla="*/ 0 h 588697"/>
                <a:gd name="connsiteX3" fmla="*/ 142149 w 430754"/>
                <a:gd name="connsiteY3" fmla="*/ 362839 h 588697"/>
              </a:gdLst>
              <a:ahLst/>
              <a:cxnLst>
                <a:cxn ang="0">
                  <a:pos x="connsiteX0" y="connsiteY0"/>
                </a:cxn>
                <a:cxn ang="0">
                  <a:pos x="connsiteX1" y="connsiteY1"/>
                </a:cxn>
                <a:cxn ang="0">
                  <a:pos x="connsiteX2" y="connsiteY2"/>
                </a:cxn>
                <a:cxn ang="0">
                  <a:pos x="connsiteX3" y="connsiteY3"/>
                </a:cxn>
              </a:cxnLst>
              <a:rect l="l" t="t" r="r" b="b"/>
              <a:pathLst>
                <a:path w="430754" h="588697">
                  <a:moveTo>
                    <a:pt x="147174" y="355372"/>
                  </a:moveTo>
                  <a:lnTo>
                    <a:pt x="437072" y="601189"/>
                  </a:lnTo>
                  <a:lnTo>
                    <a:pt x="0" y="0"/>
                  </a:lnTo>
                  <a:lnTo>
                    <a:pt x="142149" y="362839"/>
                  </a:lnTo>
                  <a:close/>
                </a:path>
              </a:pathLst>
            </a:custGeom>
            <a:solidFill>
              <a:srgbClr val="A0A098"/>
            </a:solidFill>
            <a:ln w="14338" cap="flat">
              <a:noFill/>
              <a:prstDash val="solid"/>
              <a:miter/>
            </a:ln>
          </p:spPr>
          <p:txBody>
            <a:bodyPr rtlCol="0" anchor="ctr"/>
            <a:lstStyle/>
            <a:p>
              <a:endParaRPr lang="en-ID"/>
            </a:p>
          </p:txBody>
        </p:sp>
        <p:sp>
          <p:nvSpPr>
            <p:cNvPr id="91" name="Freeform: Shape 90">
              <a:extLst>
                <a:ext uri="{FF2B5EF4-FFF2-40B4-BE49-F238E27FC236}">
                  <a16:creationId xmlns:a16="http://schemas.microsoft.com/office/drawing/2014/main" id="{36082827-59F7-4814-B522-118BA68D2A0D}"/>
                </a:ext>
              </a:extLst>
            </p:cNvPr>
            <p:cNvSpPr/>
            <p:nvPr/>
          </p:nvSpPr>
          <p:spPr>
            <a:xfrm>
              <a:off x="4307492" y="1928584"/>
              <a:ext cx="1293225" cy="1780527"/>
            </a:xfrm>
            <a:custGeom>
              <a:avLst/>
              <a:gdLst>
                <a:gd name="connsiteX0" fmla="*/ 473686 w 990734"/>
                <a:gd name="connsiteY0" fmla="*/ 1368650 h 1364055"/>
                <a:gd name="connsiteX1" fmla="*/ 994899 w 990734"/>
                <a:gd name="connsiteY1" fmla="*/ 0 h 1364055"/>
                <a:gd name="connsiteX2" fmla="*/ 0 w 990734"/>
                <a:gd name="connsiteY2" fmla="*/ 1368650 h 1364055"/>
              </a:gdLst>
              <a:ahLst/>
              <a:cxnLst>
                <a:cxn ang="0">
                  <a:pos x="connsiteX0" y="connsiteY0"/>
                </a:cxn>
                <a:cxn ang="0">
                  <a:pos x="connsiteX1" y="connsiteY1"/>
                </a:cxn>
                <a:cxn ang="0">
                  <a:pos x="connsiteX2" y="connsiteY2"/>
                </a:cxn>
              </a:cxnLst>
              <a:rect l="l" t="t" r="r" b="b"/>
              <a:pathLst>
                <a:path w="990734" h="1364055">
                  <a:moveTo>
                    <a:pt x="473686" y="1368650"/>
                  </a:moveTo>
                  <a:lnTo>
                    <a:pt x="994899" y="0"/>
                  </a:lnTo>
                  <a:lnTo>
                    <a:pt x="0" y="1368650"/>
                  </a:lnTo>
                  <a:close/>
                </a:path>
              </a:pathLst>
            </a:custGeom>
            <a:solidFill>
              <a:srgbClr val="B7B7B6"/>
            </a:solidFill>
            <a:ln w="14338" cap="flat">
              <a:noFill/>
              <a:prstDash val="solid"/>
              <a:miter/>
            </a:ln>
          </p:spPr>
          <p:txBody>
            <a:bodyPr rtlCol="0" anchor="ctr"/>
            <a:lstStyle/>
            <a:p>
              <a:endParaRPr lang="en-ID"/>
            </a:p>
          </p:txBody>
        </p:sp>
        <p:sp>
          <p:nvSpPr>
            <p:cNvPr id="92" name="Freeform: Shape 91">
              <a:extLst>
                <a:ext uri="{FF2B5EF4-FFF2-40B4-BE49-F238E27FC236}">
                  <a16:creationId xmlns:a16="http://schemas.microsoft.com/office/drawing/2014/main" id="{039F567C-93BD-4AC8-87CA-DFCA33F9D64B}"/>
                </a:ext>
              </a:extLst>
            </p:cNvPr>
            <p:cNvSpPr/>
            <p:nvPr/>
          </p:nvSpPr>
          <p:spPr>
            <a:xfrm>
              <a:off x="5092610" y="1928584"/>
              <a:ext cx="506045" cy="693469"/>
            </a:xfrm>
            <a:custGeom>
              <a:avLst/>
              <a:gdLst>
                <a:gd name="connsiteX0" fmla="*/ 393422 w 387678"/>
                <a:gd name="connsiteY0" fmla="*/ 0 h 531263"/>
                <a:gd name="connsiteX1" fmla="*/ 258883 w 387678"/>
                <a:gd name="connsiteY1" fmla="*/ 353649 h 531263"/>
                <a:gd name="connsiteX2" fmla="*/ 256586 w 387678"/>
                <a:gd name="connsiteY2" fmla="*/ 349629 h 531263"/>
                <a:gd name="connsiteX3" fmla="*/ 0 w 387678"/>
                <a:gd name="connsiteY3" fmla="*/ 541315 h 531263"/>
              </a:gdLst>
              <a:ahLst/>
              <a:cxnLst>
                <a:cxn ang="0">
                  <a:pos x="connsiteX0" y="connsiteY0"/>
                </a:cxn>
                <a:cxn ang="0">
                  <a:pos x="connsiteX1" y="connsiteY1"/>
                </a:cxn>
                <a:cxn ang="0">
                  <a:pos x="connsiteX2" y="connsiteY2"/>
                </a:cxn>
                <a:cxn ang="0">
                  <a:pos x="connsiteX3" y="connsiteY3"/>
                </a:cxn>
              </a:cxnLst>
              <a:rect l="l" t="t" r="r" b="b"/>
              <a:pathLst>
                <a:path w="387678" h="531263">
                  <a:moveTo>
                    <a:pt x="393422" y="0"/>
                  </a:moveTo>
                  <a:lnTo>
                    <a:pt x="258883" y="353649"/>
                  </a:lnTo>
                  <a:lnTo>
                    <a:pt x="256586" y="349629"/>
                  </a:lnTo>
                  <a:lnTo>
                    <a:pt x="0" y="541315"/>
                  </a:lnTo>
                  <a:close/>
                </a:path>
              </a:pathLst>
            </a:custGeom>
            <a:solidFill>
              <a:srgbClr val="EFEFEF"/>
            </a:solidFill>
            <a:ln w="14338" cap="flat">
              <a:noFill/>
              <a:prstDash val="solid"/>
              <a:miter/>
            </a:ln>
          </p:spPr>
          <p:txBody>
            <a:bodyPr rtlCol="0" anchor="ctr"/>
            <a:lstStyle/>
            <a:p>
              <a:endParaRPr lang="en-ID"/>
            </a:p>
          </p:txBody>
        </p:sp>
        <p:sp>
          <p:nvSpPr>
            <p:cNvPr id="93" name="Freeform: Shape 92">
              <a:extLst>
                <a:ext uri="{FF2B5EF4-FFF2-40B4-BE49-F238E27FC236}">
                  <a16:creationId xmlns:a16="http://schemas.microsoft.com/office/drawing/2014/main" id="{66BC552D-BD90-4A6D-8FF0-972710A7D422}"/>
                </a:ext>
              </a:extLst>
            </p:cNvPr>
            <p:cNvSpPr/>
            <p:nvPr/>
          </p:nvSpPr>
          <p:spPr>
            <a:xfrm>
              <a:off x="5693866" y="2244768"/>
              <a:ext cx="2136632" cy="1461906"/>
            </a:xfrm>
            <a:custGeom>
              <a:avLst/>
              <a:gdLst>
                <a:gd name="connsiteX0" fmla="*/ 1637728 w 1636865"/>
                <a:gd name="connsiteY0" fmla="*/ 1126422 h 1119960"/>
                <a:gd name="connsiteX1" fmla="*/ 818864 w 1636865"/>
                <a:gd name="connsiteY1" fmla="*/ 0 h 1119960"/>
                <a:gd name="connsiteX2" fmla="*/ 0 w 1636865"/>
                <a:gd name="connsiteY2" fmla="*/ 1126422 h 1119960"/>
              </a:gdLst>
              <a:ahLst/>
              <a:cxnLst>
                <a:cxn ang="0">
                  <a:pos x="connsiteX0" y="connsiteY0"/>
                </a:cxn>
                <a:cxn ang="0">
                  <a:pos x="connsiteX1" y="connsiteY1"/>
                </a:cxn>
                <a:cxn ang="0">
                  <a:pos x="connsiteX2" y="connsiteY2"/>
                </a:cxn>
              </a:cxnLst>
              <a:rect l="l" t="t" r="r" b="b"/>
              <a:pathLst>
                <a:path w="1636865" h="1119960">
                  <a:moveTo>
                    <a:pt x="1637728" y="1126422"/>
                  </a:moveTo>
                  <a:lnTo>
                    <a:pt x="818864" y="0"/>
                  </a:lnTo>
                  <a:lnTo>
                    <a:pt x="0" y="1126422"/>
                  </a:lnTo>
                  <a:close/>
                </a:path>
              </a:pathLst>
            </a:custGeom>
            <a:solidFill>
              <a:srgbClr val="A0A098"/>
            </a:solidFill>
            <a:ln w="14338" cap="flat">
              <a:noFill/>
              <a:prstDash val="solid"/>
              <a:miter/>
            </a:ln>
          </p:spPr>
          <p:txBody>
            <a:bodyPr rtlCol="0" anchor="ctr"/>
            <a:lstStyle/>
            <a:p>
              <a:endParaRPr lang="en-ID"/>
            </a:p>
          </p:txBody>
        </p:sp>
        <p:sp>
          <p:nvSpPr>
            <p:cNvPr id="94" name="Freeform: Shape 93">
              <a:extLst>
                <a:ext uri="{FF2B5EF4-FFF2-40B4-BE49-F238E27FC236}">
                  <a16:creationId xmlns:a16="http://schemas.microsoft.com/office/drawing/2014/main" id="{B31BD817-B5A2-4D52-AD48-E2BB80735D52}"/>
                </a:ext>
              </a:extLst>
            </p:cNvPr>
            <p:cNvSpPr/>
            <p:nvPr/>
          </p:nvSpPr>
          <p:spPr>
            <a:xfrm>
              <a:off x="6339168" y="2244768"/>
              <a:ext cx="880892" cy="637241"/>
            </a:xfrm>
            <a:custGeom>
              <a:avLst/>
              <a:gdLst>
                <a:gd name="connsiteX0" fmla="*/ 211644 w 674848"/>
                <a:gd name="connsiteY0" fmla="*/ 288175 h 488188"/>
                <a:gd name="connsiteX1" fmla="*/ 320768 w 674848"/>
                <a:gd name="connsiteY1" fmla="*/ 484168 h 488188"/>
                <a:gd name="connsiteX2" fmla="*/ 445687 w 674848"/>
                <a:gd name="connsiteY2" fmla="*/ 292913 h 488188"/>
                <a:gd name="connsiteX3" fmla="*/ 684756 w 674848"/>
                <a:gd name="connsiteY3" fmla="*/ 495655 h 488188"/>
                <a:gd name="connsiteX4" fmla="*/ 324501 w 674848"/>
                <a:gd name="connsiteY4" fmla="*/ 0 h 488188"/>
                <a:gd name="connsiteX5" fmla="*/ 0 w 674848"/>
                <a:gd name="connsiteY5" fmla="*/ 446405 h 4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848" h="488188">
                  <a:moveTo>
                    <a:pt x="211644" y="288175"/>
                  </a:moveTo>
                  <a:lnTo>
                    <a:pt x="320768" y="484168"/>
                  </a:lnTo>
                  <a:lnTo>
                    <a:pt x="445687" y="292913"/>
                  </a:lnTo>
                  <a:lnTo>
                    <a:pt x="684756" y="495655"/>
                  </a:lnTo>
                  <a:lnTo>
                    <a:pt x="324501" y="0"/>
                  </a:lnTo>
                  <a:lnTo>
                    <a:pt x="0" y="446405"/>
                  </a:lnTo>
                  <a:close/>
                </a:path>
              </a:pathLst>
            </a:custGeom>
            <a:solidFill>
              <a:srgbClr val="B7B7B6"/>
            </a:solidFill>
            <a:ln w="14338" cap="flat">
              <a:noFill/>
              <a:prstDash val="solid"/>
              <a:miter/>
            </a:ln>
          </p:spPr>
          <p:txBody>
            <a:bodyPr rtlCol="0" anchor="ctr"/>
            <a:lstStyle/>
            <a:p>
              <a:endParaRPr lang="en-ID"/>
            </a:p>
          </p:txBody>
        </p:sp>
        <p:sp>
          <p:nvSpPr>
            <p:cNvPr id="95" name="Freeform: Shape 94">
              <a:extLst>
                <a:ext uri="{FF2B5EF4-FFF2-40B4-BE49-F238E27FC236}">
                  <a16:creationId xmlns:a16="http://schemas.microsoft.com/office/drawing/2014/main" id="{00A5AF0D-5EE2-4A20-A11D-F613B21C5C16}"/>
                </a:ext>
              </a:extLst>
            </p:cNvPr>
            <p:cNvSpPr/>
            <p:nvPr/>
          </p:nvSpPr>
          <p:spPr>
            <a:xfrm>
              <a:off x="6339168" y="2244768"/>
              <a:ext cx="412332" cy="581014"/>
            </a:xfrm>
            <a:custGeom>
              <a:avLst/>
              <a:gdLst>
                <a:gd name="connsiteX0" fmla="*/ 324501 w 315886"/>
                <a:gd name="connsiteY0" fmla="*/ 0 h 445112"/>
                <a:gd name="connsiteX1" fmla="*/ 213510 w 315886"/>
                <a:gd name="connsiteY1" fmla="*/ 291477 h 445112"/>
                <a:gd name="connsiteX2" fmla="*/ 211644 w 315886"/>
                <a:gd name="connsiteY2" fmla="*/ 288175 h 445112"/>
                <a:gd name="connsiteX3" fmla="*/ 0 w 315886"/>
                <a:gd name="connsiteY3" fmla="*/ 446261 h 445112"/>
              </a:gdLst>
              <a:ahLst/>
              <a:cxnLst>
                <a:cxn ang="0">
                  <a:pos x="connsiteX0" y="connsiteY0"/>
                </a:cxn>
                <a:cxn ang="0">
                  <a:pos x="connsiteX1" y="connsiteY1"/>
                </a:cxn>
                <a:cxn ang="0">
                  <a:pos x="connsiteX2" y="connsiteY2"/>
                </a:cxn>
                <a:cxn ang="0">
                  <a:pos x="connsiteX3" y="connsiteY3"/>
                </a:cxn>
              </a:cxnLst>
              <a:rect l="l" t="t" r="r" b="b"/>
              <a:pathLst>
                <a:path w="315886" h="445112">
                  <a:moveTo>
                    <a:pt x="324501" y="0"/>
                  </a:moveTo>
                  <a:lnTo>
                    <a:pt x="213510" y="291477"/>
                  </a:lnTo>
                  <a:lnTo>
                    <a:pt x="211644" y="288175"/>
                  </a:lnTo>
                  <a:lnTo>
                    <a:pt x="0" y="446261"/>
                  </a:lnTo>
                  <a:close/>
                </a:path>
              </a:pathLst>
            </a:custGeom>
            <a:solidFill>
              <a:srgbClr val="F1F2ED"/>
            </a:solidFill>
            <a:ln w="14338" cap="flat">
              <a:noFill/>
              <a:prstDash val="solid"/>
              <a:miter/>
            </a:ln>
          </p:spPr>
          <p:txBody>
            <a:bodyPr rtlCol="0" anchor="ctr"/>
            <a:lstStyle/>
            <a:p>
              <a:endParaRPr lang="en-ID"/>
            </a:p>
          </p:txBody>
        </p:sp>
        <p:sp>
          <p:nvSpPr>
            <p:cNvPr id="96" name="Freeform: Shape 95">
              <a:extLst>
                <a:ext uri="{FF2B5EF4-FFF2-40B4-BE49-F238E27FC236}">
                  <a16:creationId xmlns:a16="http://schemas.microsoft.com/office/drawing/2014/main" id="{7D8318F8-B5B6-4014-8D52-66DA865FFE8B}"/>
                </a:ext>
              </a:extLst>
            </p:cNvPr>
            <p:cNvSpPr/>
            <p:nvPr/>
          </p:nvSpPr>
          <p:spPr>
            <a:xfrm>
              <a:off x="6762745" y="2244768"/>
              <a:ext cx="1068316" cy="1461906"/>
            </a:xfrm>
            <a:custGeom>
              <a:avLst/>
              <a:gdLst>
                <a:gd name="connsiteX0" fmla="*/ 818864 w 818432"/>
                <a:gd name="connsiteY0" fmla="*/ 1126422 h 1119960"/>
                <a:gd name="connsiteX1" fmla="*/ 0 w 818432"/>
                <a:gd name="connsiteY1" fmla="*/ 0 h 1119960"/>
                <a:gd name="connsiteX2" fmla="*/ 441236 w 818432"/>
                <a:gd name="connsiteY2" fmla="*/ 1126422 h 1119960"/>
              </a:gdLst>
              <a:ahLst/>
              <a:cxnLst>
                <a:cxn ang="0">
                  <a:pos x="connsiteX0" y="connsiteY0"/>
                </a:cxn>
                <a:cxn ang="0">
                  <a:pos x="connsiteX1" y="connsiteY1"/>
                </a:cxn>
                <a:cxn ang="0">
                  <a:pos x="connsiteX2" y="connsiteY2"/>
                </a:cxn>
              </a:cxnLst>
              <a:rect l="l" t="t" r="r" b="b"/>
              <a:pathLst>
                <a:path w="818432" h="1119960">
                  <a:moveTo>
                    <a:pt x="818864" y="1126422"/>
                  </a:moveTo>
                  <a:lnTo>
                    <a:pt x="0" y="0"/>
                  </a:lnTo>
                  <a:lnTo>
                    <a:pt x="441236" y="1126422"/>
                  </a:lnTo>
                  <a:close/>
                </a:path>
              </a:pathLst>
            </a:custGeom>
            <a:solidFill>
              <a:srgbClr val="87877F"/>
            </a:solidFill>
            <a:ln w="14338" cap="flat">
              <a:noFill/>
              <a:prstDash val="solid"/>
              <a:miter/>
            </a:ln>
          </p:spPr>
          <p:txBody>
            <a:bodyPr rtlCol="0" anchor="ctr"/>
            <a:lstStyle/>
            <a:p>
              <a:endParaRPr lang="en-ID"/>
            </a:p>
          </p:txBody>
        </p:sp>
        <p:sp>
          <p:nvSpPr>
            <p:cNvPr id="97" name="Freeform: Shape 96">
              <a:extLst>
                <a:ext uri="{FF2B5EF4-FFF2-40B4-BE49-F238E27FC236}">
                  <a16:creationId xmlns:a16="http://schemas.microsoft.com/office/drawing/2014/main" id="{11F9BA81-A95A-4FD5-A19D-12316ECDAFC0}"/>
                </a:ext>
              </a:extLst>
            </p:cNvPr>
            <p:cNvSpPr/>
            <p:nvPr/>
          </p:nvSpPr>
          <p:spPr>
            <a:xfrm>
              <a:off x="6762745" y="2244768"/>
              <a:ext cx="468560" cy="637241"/>
            </a:xfrm>
            <a:custGeom>
              <a:avLst/>
              <a:gdLst>
                <a:gd name="connsiteX0" fmla="*/ 121186 w 358961"/>
                <a:gd name="connsiteY0" fmla="*/ 292913 h 488188"/>
                <a:gd name="connsiteX1" fmla="*/ 360254 w 358961"/>
                <a:gd name="connsiteY1" fmla="*/ 495655 h 488188"/>
                <a:gd name="connsiteX2" fmla="*/ 0 w 358961"/>
                <a:gd name="connsiteY2" fmla="*/ 0 h 488188"/>
                <a:gd name="connsiteX3" fmla="*/ 117165 w 358961"/>
                <a:gd name="connsiteY3" fmla="*/ 299231 h 488188"/>
              </a:gdLst>
              <a:ahLst/>
              <a:cxnLst>
                <a:cxn ang="0">
                  <a:pos x="connsiteX0" y="connsiteY0"/>
                </a:cxn>
                <a:cxn ang="0">
                  <a:pos x="connsiteX1" y="connsiteY1"/>
                </a:cxn>
                <a:cxn ang="0">
                  <a:pos x="connsiteX2" y="connsiteY2"/>
                </a:cxn>
                <a:cxn ang="0">
                  <a:pos x="connsiteX3" y="connsiteY3"/>
                </a:cxn>
              </a:cxnLst>
              <a:rect l="l" t="t" r="r" b="b"/>
              <a:pathLst>
                <a:path w="358961" h="488188">
                  <a:moveTo>
                    <a:pt x="121186" y="292913"/>
                  </a:moveTo>
                  <a:lnTo>
                    <a:pt x="360254" y="495655"/>
                  </a:lnTo>
                  <a:lnTo>
                    <a:pt x="0" y="0"/>
                  </a:lnTo>
                  <a:lnTo>
                    <a:pt x="117165" y="299231"/>
                  </a:lnTo>
                  <a:close/>
                </a:path>
              </a:pathLst>
            </a:custGeom>
            <a:solidFill>
              <a:srgbClr val="A0A098"/>
            </a:solidFill>
            <a:ln w="14338" cap="flat">
              <a:noFill/>
              <a:prstDash val="solid"/>
              <a:miter/>
            </a:ln>
          </p:spPr>
          <p:txBody>
            <a:bodyPr rtlCol="0" anchor="ctr"/>
            <a:lstStyle/>
            <a:p>
              <a:endParaRPr lang="en-ID"/>
            </a:p>
          </p:txBody>
        </p:sp>
        <p:sp>
          <p:nvSpPr>
            <p:cNvPr id="98" name="Freeform: Shape 97">
              <a:extLst>
                <a:ext uri="{FF2B5EF4-FFF2-40B4-BE49-F238E27FC236}">
                  <a16:creationId xmlns:a16="http://schemas.microsoft.com/office/drawing/2014/main" id="{EDAFFA70-0C54-4F58-8D03-CC48239F226B}"/>
                </a:ext>
              </a:extLst>
            </p:cNvPr>
            <p:cNvSpPr/>
            <p:nvPr/>
          </p:nvSpPr>
          <p:spPr>
            <a:xfrm>
              <a:off x="5693866" y="2244768"/>
              <a:ext cx="1068316" cy="1461906"/>
            </a:xfrm>
            <a:custGeom>
              <a:avLst/>
              <a:gdLst>
                <a:gd name="connsiteX0" fmla="*/ 389833 w 818432"/>
                <a:gd name="connsiteY0" fmla="*/ 1126422 h 1119960"/>
                <a:gd name="connsiteX1" fmla="*/ 818864 w 818432"/>
                <a:gd name="connsiteY1" fmla="*/ 0 h 1119960"/>
                <a:gd name="connsiteX2" fmla="*/ 0 w 818432"/>
                <a:gd name="connsiteY2" fmla="*/ 1126422 h 1119960"/>
              </a:gdLst>
              <a:ahLst/>
              <a:cxnLst>
                <a:cxn ang="0">
                  <a:pos x="connsiteX0" y="connsiteY0"/>
                </a:cxn>
                <a:cxn ang="0">
                  <a:pos x="connsiteX1" y="connsiteY1"/>
                </a:cxn>
                <a:cxn ang="0">
                  <a:pos x="connsiteX2" y="connsiteY2"/>
                </a:cxn>
              </a:cxnLst>
              <a:rect l="l" t="t" r="r" b="b"/>
              <a:pathLst>
                <a:path w="818432" h="1119960">
                  <a:moveTo>
                    <a:pt x="389833" y="1126422"/>
                  </a:moveTo>
                  <a:lnTo>
                    <a:pt x="818864" y="0"/>
                  </a:lnTo>
                  <a:lnTo>
                    <a:pt x="0" y="1126422"/>
                  </a:lnTo>
                  <a:close/>
                </a:path>
              </a:pathLst>
            </a:custGeom>
            <a:solidFill>
              <a:srgbClr val="B7B7B6"/>
            </a:solidFill>
            <a:ln w="14338" cap="flat">
              <a:noFill/>
              <a:prstDash val="solid"/>
              <a:miter/>
            </a:ln>
          </p:spPr>
          <p:txBody>
            <a:bodyPr rtlCol="0" anchor="ctr"/>
            <a:lstStyle/>
            <a:p>
              <a:endParaRPr lang="en-ID"/>
            </a:p>
          </p:txBody>
        </p:sp>
        <p:sp>
          <p:nvSpPr>
            <p:cNvPr id="99" name="Freeform: Shape 98">
              <a:extLst>
                <a:ext uri="{FF2B5EF4-FFF2-40B4-BE49-F238E27FC236}">
                  <a16:creationId xmlns:a16="http://schemas.microsoft.com/office/drawing/2014/main" id="{68C04045-84AC-4A9B-A7F7-8366833E1264}"/>
                </a:ext>
              </a:extLst>
            </p:cNvPr>
            <p:cNvSpPr/>
            <p:nvPr/>
          </p:nvSpPr>
          <p:spPr>
            <a:xfrm>
              <a:off x="6339168" y="2244768"/>
              <a:ext cx="412332" cy="581014"/>
            </a:xfrm>
            <a:custGeom>
              <a:avLst/>
              <a:gdLst>
                <a:gd name="connsiteX0" fmla="*/ 324501 w 315886"/>
                <a:gd name="connsiteY0" fmla="*/ 0 h 445112"/>
                <a:gd name="connsiteX1" fmla="*/ 213510 w 315886"/>
                <a:gd name="connsiteY1" fmla="*/ 291477 h 445112"/>
                <a:gd name="connsiteX2" fmla="*/ 211644 w 315886"/>
                <a:gd name="connsiteY2" fmla="*/ 288175 h 445112"/>
                <a:gd name="connsiteX3" fmla="*/ 0 w 315886"/>
                <a:gd name="connsiteY3" fmla="*/ 446261 h 445112"/>
              </a:gdLst>
              <a:ahLst/>
              <a:cxnLst>
                <a:cxn ang="0">
                  <a:pos x="connsiteX0" y="connsiteY0"/>
                </a:cxn>
                <a:cxn ang="0">
                  <a:pos x="connsiteX1" y="connsiteY1"/>
                </a:cxn>
                <a:cxn ang="0">
                  <a:pos x="connsiteX2" y="connsiteY2"/>
                </a:cxn>
                <a:cxn ang="0">
                  <a:pos x="connsiteX3" y="connsiteY3"/>
                </a:cxn>
              </a:cxnLst>
              <a:rect l="l" t="t" r="r" b="b"/>
              <a:pathLst>
                <a:path w="315886" h="445112">
                  <a:moveTo>
                    <a:pt x="324501" y="0"/>
                  </a:moveTo>
                  <a:lnTo>
                    <a:pt x="213510" y="291477"/>
                  </a:lnTo>
                  <a:lnTo>
                    <a:pt x="211644" y="288175"/>
                  </a:lnTo>
                  <a:lnTo>
                    <a:pt x="0" y="446261"/>
                  </a:lnTo>
                  <a:close/>
                </a:path>
              </a:pathLst>
            </a:custGeom>
            <a:solidFill>
              <a:srgbClr val="EFEFEF"/>
            </a:solidFill>
            <a:ln w="14338" cap="flat">
              <a:noFill/>
              <a:prstDash val="solid"/>
              <a:miter/>
            </a:ln>
          </p:spPr>
          <p:txBody>
            <a:bodyPr rtlCol="0" anchor="ctr"/>
            <a:lstStyle/>
            <a:p>
              <a:endParaRPr lang="en-ID"/>
            </a:p>
          </p:txBody>
        </p:sp>
        <p:sp>
          <p:nvSpPr>
            <p:cNvPr id="71" name="Freeform 39">
              <a:extLst>
                <a:ext uri="{FF2B5EF4-FFF2-40B4-BE49-F238E27FC236}">
                  <a16:creationId xmlns:a16="http://schemas.microsoft.com/office/drawing/2014/main" id="{525FAC79-8597-43D3-85EA-F639BEF80B03}"/>
                </a:ext>
              </a:extLst>
            </p:cNvPr>
            <p:cNvSpPr>
              <a:spLocks/>
            </p:cNvSpPr>
            <p:nvPr/>
          </p:nvSpPr>
          <p:spPr bwMode="auto">
            <a:xfrm>
              <a:off x="6703718" y="1676234"/>
              <a:ext cx="803275" cy="1606550"/>
            </a:xfrm>
            <a:custGeom>
              <a:avLst/>
              <a:gdLst>
                <a:gd name="T0" fmla="*/ 190 w 266"/>
                <a:gd name="T1" fmla="*/ 502 h 537"/>
                <a:gd name="T2" fmla="*/ 25 w 266"/>
                <a:gd name="T3" fmla="*/ 469 h 537"/>
                <a:gd name="T4" fmla="*/ 10 w 266"/>
                <a:gd name="T5" fmla="*/ 444 h 537"/>
                <a:gd name="T6" fmla="*/ 75 w 266"/>
                <a:gd name="T7" fmla="*/ 346 h 537"/>
                <a:gd name="T8" fmla="*/ 52 w 266"/>
                <a:gd name="T9" fmla="*/ 299 h 537"/>
                <a:gd name="T10" fmla="*/ 28 w 266"/>
                <a:gd name="T11" fmla="*/ 181 h 537"/>
                <a:gd name="T12" fmla="*/ 66 w 266"/>
                <a:gd name="T13" fmla="*/ 64 h 537"/>
                <a:gd name="T14" fmla="*/ 139 w 266"/>
                <a:gd name="T15" fmla="*/ 7 h 537"/>
                <a:gd name="T16" fmla="*/ 179 w 266"/>
                <a:gd name="T17" fmla="*/ 53 h 537"/>
                <a:gd name="T18" fmla="*/ 181 w 266"/>
                <a:gd name="T19" fmla="*/ 141 h 537"/>
                <a:gd name="T20" fmla="*/ 179 w 266"/>
                <a:gd name="T21" fmla="*/ 180 h 537"/>
                <a:gd name="T22" fmla="*/ 249 w 266"/>
                <a:gd name="T23" fmla="*/ 249 h 537"/>
                <a:gd name="T24" fmla="*/ 228 w 266"/>
                <a:gd name="T25" fmla="*/ 344 h 537"/>
                <a:gd name="T26" fmla="*/ 212 w 266"/>
                <a:gd name="T27" fmla="*/ 405 h 537"/>
                <a:gd name="T28" fmla="*/ 224 w 266"/>
                <a:gd name="T29" fmla="*/ 419 h 537"/>
                <a:gd name="T30" fmla="*/ 190 w 266"/>
                <a:gd name="T31" fmla="*/ 502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537">
                  <a:moveTo>
                    <a:pt x="190" y="502"/>
                  </a:moveTo>
                  <a:cubicBezTo>
                    <a:pt x="143" y="537"/>
                    <a:pt x="67" y="505"/>
                    <a:pt x="25" y="469"/>
                  </a:cubicBezTo>
                  <a:cubicBezTo>
                    <a:pt x="17" y="462"/>
                    <a:pt x="12" y="454"/>
                    <a:pt x="10" y="444"/>
                  </a:cubicBezTo>
                  <a:cubicBezTo>
                    <a:pt x="0" y="399"/>
                    <a:pt x="73" y="387"/>
                    <a:pt x="75" y="346"/>
                  </a:cubicBezTo>
                  <a:cubicBezTo>
                    <a:pt x="76" y="328"/>
                    <a:pt x="62" y="314"/>
                    <a:pt x="52" y="299"/>
                  </a:cubicBezTo>
                  <a:cubicBezTo>
                    <a:pt x="29" y="264"/>
                    <a:pt x="23" y="221"/>
                    <a:pt x="28" y="181"/>
                  </a:cubicBezTo>
                  <a:cubicBezTo>
                    <a:pt x="33" y="140"/>
                    <a:pt x="48" y="101"/>
                    <a:pt x="66" y="64"/>
                  </a:cubicBezTo>
                  <a:cubicBezTo>
                    <a:pt x="80" y="34"/>
                    <a:pt x="106" y="0"/>
                    <a:pt x="139" y="7"/>
                  </a:cubicBezTo>
                  <a:cubicBezTo>
                    <a:pt x="160" y="12"/>
                    <a:pt x="173" y="33"/>
                    <a:pt x="179" y="53"/>
                  </a:cubicBezTo>
                  <a:cubicBezTo>
                    <a:pt x="188" y="82"/>
                    <a:pt x="187" y="112"/>
                    <a:pt x="181" y="141"/>
                  </a:cubicBezTo>
                  <a:cubicBezTo>
                    <a:pt x="178" y="154"/>
                    <a:pt x="175" y="168"/>
                    <a:pt x="179" y="180"/>
                  </a:cubicBezTo>
                  <a:cubicBezTo>
                    <a:pt x="187" y="213"/>
                    <a:pt x="233" y="220"/>
                    <a:pt x="249" y="249"/>
                  </a:cubicBezTo>
                  <a:cubicBezTo>
                    <a:pt x="266" y="279"/>
                    <a:pt x="246" y="315"/>
                    <a:pt x="228" y="344"/>
                  </a:cubicBezTo>
                  <a:cubicBezTo>
                    <a:pt x="212" y="369"/>
                    <a:pt x="202" y="384"/>
                    <a:pt x="212" y="405"/>
                  </a:cubicBezTo>
                  <a:cubicBezTo>
                    <a:pt x="215" y="410"/>
                    <a:pt x="219" y="415"/>
                    <a:pt x="224" y="419"/>
                  </a:cubicBezTo>
                  <a:cubicBezTo>
                    <a:pt x="234" y="428"/>
                    <a:pt x="253" y="454"/>
                    <a:pt x="190" y="50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2" name="Freeform 40">
              <a:extLst>
                <a:ext uri="{FF2B5EF4-FFF2-40B4-BE49-F238E27FC236}">
                  <a16:creationId xmlns:a16="http://schemas.microsoft.com/office/drawing/2014/main" id="{172C79A6-6C13-4B86-9D08-E21C67513261}"/>
                </a:ext>
              </a:extLst>
            </p:cNvPr>
            <p:cNvSpPr>
              <a:spLocks/>
            </p:cNvSpPr>
            <p:nvPr/>
          </p:nvSpPr>
          <p:spPr bwMode="auto">
            <a:xfrm>
              <a:off x="7059318" y="1947697"/>
              <a:ext cx="120650" cy="1708150"/>
            </a:xfrm>
            <a:custGeom>
              <a:avLst/>
              <a:gdLst>
                <a:gd name="T0" fmla="*/ 10 w 40"/>
                <a:gd name="T1" fmla="*/ 0 h 571"/>
                <a:gd name="T2" fmla="*/ 0 w 40"/>
                <a:gd name="T3" fmla="*/ 567 h 571"/>
                <a:gd name="T4" fmla="*/ 40 w 40"/>
                <a:gd name="T5" fmla="*/ 571 h 571"/>
                <a:gd name="T6" fmla="*/ 10 w 40"/>
                <a:gd name="T7" fmla="*/ 0 h 571"/>
              </a:gdLst>
              <a:ahLst/>
              <a:cxnLst>
                <a:cxn ang="0">
                  <a:pos x="T0" y="T1"/>
                </a:cxn>
                <a:cxn ang="0">
                  <a:pos x="T2" y="T3"/>
                </a:cxn>
                <a:cxn ang="0">
                  <a:pos x="T4" y="T5"/>
                </a:cxn>
                <a:cxn ang="0">
                  <a:pos x="T6" y="T7"/>
                </a:cxn>
              </a:cxnLst>
              <a:rect l="0" t="0" r="r" b="b"/>
              <a:pathLst>
                <a:path w="40" h="571">
                  <a:moveTo>
                    <a:pt x="10" y="0"/>
                  </a:moveTo>
                  <a:cubicBezTo>
                    <a:pt x="10" y="10"/>
                    <a:pt x="0" y="567"/>
                    <a:pt x="0" y="567"/>
                  </a:cubicBezTo>
                  <a:cubicBezTo>
                    <a:pt x="40" y="571"/>
                    <a:pt x="40" y="571"/>
                    <a:pt x="40" y="571"/>
                  </a:cubicBezTo>
                  <a:lnTo>
                    <a:pt x="10" y="0"/>
                  </a:lnTo>
                  <a:close/>
                </a:path>
              </a:pathLst>
            </a:custGeom>
            <a:solidFill>
              <a:srgbClr val="9C4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3" name="Freeform 41">
              <a:extLst>
                <a:ext uri="{FF2B5EF4-FFF2-40B4-BE49-F238E27FC236}">
                  <a16:creationId xmlns:a16="http://schemas.microsoft.com/office/drawing/2014/main" id="{1725FA42-151A-45BF-A466-58443B93F974}"/>
                </a:ext>
              </a:extLst>
            </p:cNvPr>
            <p:cNvSpPr>
              <a:spLocks/>
            </p:cNvSpPr>
            <p:nvPr/>
          </p:nvSpPr>
          <p:spPr bwMode="auto">
            <a:xfrm>
              <a:off x="6845006" y="2866859"/>
              <a:ext cx="277813" cy="268288"/>
            </a:xfrm>
            <a:custGeom>
              <a:avLst/>
              <a:gdLst>
                <a:gd name="T0" fmla="*/ 83 w 92"/>
                <a:gd name="T1" fmla="*/ 88 h 90"/>
                <a:gd name="T2" fmla="*/ 0 w 92"/>
                <a:gd name="T3" fmla="*/ 0 h 90"/>
                <a:gd name="T4" fmla="*/ 90 w 92"/>
                <a:gd name="T5" fmla="*/ 81 h 90"/>
                <a:gd name="T6" fmla="*/ 90 w 92"/>
                <a:gd name="T7" fmla="*/ 88 h 90"/>
                <a:gd name="T8" fmla="*/ 83 w 92"/>
                <a:gd name="T9" fmla="*/ 88 h 90"/>
                <a:gd name="T10" fmla="*/ 83 w 92"/>
                <a:gd name="T11" fmla="*/ 88 h 90"/>
              </a:gdLst>
              <a:ahLst/>
              <a:cxnLst>
                <a:cxn ang="0">
                  <a:pos x="T0" y="T1"/>
                </a:cxn>
                <a:cxn ang="0">
                  <a:pos x="T2" y="T3"/>
                </a:cxn>
                <a:cxn ang="0">
                  <a:pos x="T4" y="T5"/>
                </a:cxn>
                <a:cxn ang="0">
                  <a:pos x="T6" y="T7"/>
                </a:cxn>
                <a:cxn ang="0">
                  <a:pos x="T8" y="T9"/>
                </a:cxn>
                <a:cxn ang="0">
                  <a:pos x="T10" y="T11"/>
                </a:cxn>
              </a:cxnLst>
              <a:rect l="0" t="0" r="r" b="b"/>
              <a:pathLst>
                <a:path w="92" h="90">
                  <a:moveTo>
                    <a:pt x="83" y="88"/>
                  </a:moveTo>
                  <a:cubicBezTo>
                    <a:pt x="0" y="0"/>
                    <a:pt x="0" y="0"/>
                    <a:pt x="0" y="0"/>
                  </a:cubicBezTo>
                  <a:cubicBezTo>
                    <a:pt x="90" y="81"/>
                    <a:pt x="90" y="81"/>
                    <a:pt x="90" y="81"/>
                  </a:cubicBezTo>
                  <a:cubicBezTo>
                    <a:pt x="92" y="83"/>
                    <a:pt x="92" y="86"/>
                    <a:pt x="90" y="88"/>
                  </a:cubicBezTo>
                  <a:cubicBezTo>
                    <a:pt x="89" y="90"/>
                    <a:pt x="85" y="90"/>
                    <a:pt x="83" y="88"/>
                  </a:cubicBezTo>
                  <a:cubicBezTo>
                    <a:pt x="83" y="88"/>
                    <a:pt x="83" y="88"/>
                    <a:pt x="83" y="88"/>
                  </a:cubicBezTo>
                  <a:close/>
                </a:path>
              </a:pathLst>
            </a:custGeom>
            <a:solidFill>
              <a:srgbClr val="9C4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4" name="Freeform 42">
              <a:extLst>
                <a:ext uri="{FF2B5EF4-FFF2-40B4-BE49-F238E27FC236}">
                  <a16:creationId xmlns:a16="http://schemas.microsoft.com/office/drawing/2014/main" id="{87000100-2A8B-4E5B-BE6A-5BB89E81698B}"/>
                </a:ext>
              </a:extLst>
            </p:cNvPr>
            <p:cNvSpPr>
              <a:spLocks/>
            </p:cNvSpPr>
            <p:nvPr/>
          </p:nvSpPr>
          <p:spPr bwMode="auto">
            <a:xfrm>
              <a:off x="6972006" y="2177884"/>
              <a:ext cx="123825" cy="203200"/>
            </a:xfrm>
            <a:custGeom>
              <a:avLst/>
              <a:gdLst>
                <a:gd name="T0" fmla="*/ 33 w 41"/>
                <a:gd name="T1" fmla="*/ 65 h 68"/>
                <a:gd name="T2" fmla="*/ 0 w 41"/>
                <a:gd name="T3" fmla="*/ 0 h 68"/>
                <a:gd name="T4" fmla="*/ 40 w 41"/>
                <a:gd name="T5" fmla="*/ 62 h 68"/>
                <a:gd name="T6" fmla="*/ 38 w 41"/>
                <a:gd name="T7" fmla="*/ 67 h 68"/>
                <a:gd name="T8" fmla="*/ 33 w 41"/>
                <a:gd name="T9" fmla="*/ 66 h 68"/>
                <a:gd name="T10" fmla="*/ 33 w 41"/>
                <a:gd name="T11" fmla="*/ 65 h 68"/>
              </a:gdLst>
              <a:ahLst/>
              <a:cxnLst>
                <a:cxn ang="0">
                  <a:pos x="T0" y="T1"/>
                </a:cxn>
                <a:cxn ang="0">
                  <a:pos x="T2" y="T3"/>
                </a:cxn>
                <a:cxn ang="0">
                  <a:pos x="T4" y="T5"/>
                </a:cxn>
                <a:cxn ang="0">
                  <a:pos x="T6" y="T7"/>
                </a:cxn>
                <a:cxn ang="0">
                  <a:pos x="T8" y="T9"/>
                </a:cxn>
                <a:cxn ang="0">
                  <a:pos x="T10" y="T11"/>
                </a:cxn>
              </a:cxnLst>
              <a:rect l="0" t="0" r="r" b="b"/>
              <a:pathLst>
                <a:path w="41" h="68">
                  <a:moveTo>
                    <a:pt x="33" y="65"/>
                  </a:moveTo>
                  <a:cubicBezTo>
                    <a:pt x="0" y="0"/>
                    <a:pt x="0" y="0"/>
                    <a:pt x="0" y="0"/>
                  </a:cubicBezTo>
                  <a:cubicBezTo>
                    <a:pt x="40" y="62"/>
                    <a:pt x="40" y="62"/>
                    <a:pt x="40" y="62"/>
                  </a:cubicBezTo>
                  <a:cubicBezTo>
                    <a:pt x="41" y="63"/>
                    <a:pt x="40" y="66"/>
                    <a:pt x="38" y="67"/>
                  </a:cubicBezTo>
                  <a:cubicBezTo>
                    <a:pt x="37" y="68"/>
                    <a:pt x="34" y="68"/>
                    <a:pt x="33" y="66"/>
                  </a:cubicBezTo>
                  <a:cubicBezTo>
                    <a:pt x="33" y="66"/>
                    <a:pt x="33" y="66"/>
                    <a:pt x="33" y="65"/>
                  </a:cubicBezTo>
                  <a:close/>
                </a:path>
              </a:pathLst>
            </a:custGeom>
            <a:solidFill>
              <a:srgbClr val="9C4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5" name="Freeform 43">
              <a:extLst>
                <a:ext uri="{FF2B5EF4-FFF2-40B4-BE49-F238E27FC236}">
                  <a16:creationId xmlns:a16="http://schemas.microsoft.com/office/drawing/2014/main" id="{415B1D52-278E-4FF3-AB5D-49A6B1497426}"/>
                </a:ext>
              </a:extLst>
            </p:cNvPr>
            <p:cNvSpPr>
              <a:spLocks/>
            </p:cNvSpPr>
            <p:nvPr/>
          </p:nvSpPr>
          <p:spPr bwMode="auto">
            <a:xfrm>
              <a:off x="7114881" y="2423947"/>
              <a:ext cx="241300" cy="361950"/>
            </a:xfrm>
            <a:custGeom>
              <a:avLst/>
              <a:gdLst>
                <a:gd name="T0" fmla="*/ 0 w 152"/>
                <a:gd name="T1" fmla="*/ 228 h 228"/>
                <a:gd name="T2" fmla="*/ 152 w 152"/>
                <a:gd name="T3" fmla="*/ 0 h 228"/>
                <a:gd name="T4" fmla="*/ 0 w 152"/>
                <a:gd name="T5" fmla="*/ 228 h 228"/>
              </a:gdLst>
              <a:ahLst/>
              <a:cxnLst>
                <a:cxn ang="0">
                  <a:pos x="T0" y="T1"/>
                </a:cxn>
                <a:cxn ang="0">
                  <a:pos x="T2" y="T3"/>
                </a:cxn>
                <a:cxn ang="0">
                  <a:pos x="T4" y="T5"/>
                </a:cxn>
              </a:cxnLst>
              <a:rect l="0" t="0" r="r" b="b"/>
              <a:pathLst>
                <a:path w="152" h="228">
                  <a:moveTo>
                    <a:pt x="0" y="228"/>
                  </a:moveTo>
                  <a:lnTo>
                    <a:pt x="152" y="0"/>
                  </a:lnTo>
                  <a:lnTo>
                    <a:pt x="0" y="228"/>
                  </a:lnTo>
                  <a:close/>
                </a:path>
              </a:pathLst>
            </a:custGeom>
            <a:solidFill>
              <a:srgbClr val="9C4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6" name="Freeform 44">
              <a:extLst>
                <a:ext uri="{FF2B5EF4-FFF2-40B4-BE49-F238E27FC236}">
                  <a16:creationId xmlns:a16="http://schemas.microsoft.com/office/drawing/2014/main" id="{651ACD02-E058-435A-A979-95E9A988BABD}"/>
                </a:ext>
              </a:extLst>
            </p:cNvPr>
            <p:cNvSpPr>
              <a:spLocks/>
            </p:cNvSpPr>
            <p:nvPr/>
          </p:nvSpPr>
          <p:spPr bwMode="auto">
            <a:xfrm>
              <a:off x="7099006" y="2423947"/>
              <a:ext cx="257175" cy="379413"/>
            </a:xfrm>
            <a:custGeom>
              <a:avLst/>
              <a:gdLst>
                <a:gd name="T0" fmla="*/ 1 w 85"/>
                <a:gd name="T1" fmla="*/ 118 h 127"/>
                <a:gd name="T2" fmla="*/ 85 w 85"/>
                <a:gd name="T3" fmla="*/ 0 h 127"/>
                <a:gd name="T4" fmla="*/ 9 w 85"/>
                <a:gd name="T5" fmla="*/ 124 h 127"/>
                <a:gd name="T6" fmla="*/ 3 w 85"/>
                <a:gd name="T7" fmla="*/ 125 h 127"/>
                <a:gd name="T8" fmla="*/ 1 w 85"/>
                <a:gd name="T9" fmla="*/ 118 h 127"/>
                <a:gd name="T10" fmla="*/ 1 w 85"/>
                <a:gd name="T11" fmla="*/ 118 h 127"/>
              </a:gdLst>
              <a:ahLst/>
              <a:cxnLst>
                <a:cxn ang="0">
                  <a:pos x="T0" y="T1"/>
                </a:cxn>
                <a:cxn ang="0">
                  <a:pos x="T2" y="T3"/>
                </a:cxn>
                <a:cxn ang="0">
                  <a:pos x="T4" y="T5"/>
                </a:cxn>
                <a:cxn ang="0">
                  <a:pos x="T6" y="T7"/>
                </a:cxn>
                <a:cxn ang="0">
                  <a:pos x="T8" y="T9"/>
                </a:cxn>
                <a:cxn ang="0">
                  <a:pos x="T10" y="T11"/>
                </a:cxn>
              </a:cxnLst>
              <a:rect l="0" t="0" r="r" b="b"/>
              <a:pathLst>
                <a:path w="85" h="127">
                  <a:moveTo>
                    <a:pt x="1" y="118"/>
                  </a:moveTo>
                  <a:cubicBezTo>
                    <a:pt x="85" y="0"/>
                    <a:pt x="85" y="0"/>
                    <a:pt x="85" y="0"/>
                  </a:cubicBezTo>
                  <a:cubicBezTo>
                    <a:pt x="9" y="124"/>
                    <a:pt x="9" y="124"/>
                    <a:pt x="9" y="124"/>
                  </a:cubicBezTo>
                  <a:cubicBezTo>
                    <a:pt x="8" y="126"/>
                    <a:pt x="5" y="127"/>
                    <a:pt x="3" y="125"/>
                  </a:cubicBezTo>
                  <a:cubicBezTo>
                    <a:pt x="0" y="124"/>
                    <a:pt x="0" y="121"/>
                    <a:pt x="1" y="118"/>
                  </a:cubicBezTo>
                  <a:cubicBezTo>
                    <a:pt x="1" y="118"/>
                    <a:pt x="1" y="118"/>
                    <a:pt x="1" y="118"/>
                  </a:cubicBezTo>
                  <a:close/>
                </a:path>
              </a:pathLst>
            </a:custGeom>
            <a:solidFill>
              <a:srgbClr val="9C4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29" name="Oval 28">
              <a:extLst>
                <a:ext uri="{FF2B5EF4-FFF2-40B4-BE49-F238E27FC236}">
                  <a16:creationId xmlns:a16="http://schemas.microsoft.com/office/drawing/2014/main" id="{C51A6CFA-FCFD-42C4-A1B1-1026F7AB295A}"/>
                </a:ext>
              </a:extLst>
            </p:cNvPr>
            <p:cNvSpPr/>
            <p:nvPr/>
          </p:nvSpPr>
          <p:spPr>
            <a:xfrm>
              <a:off x="4028422" y="3505056"/>
              <a:ext cx="4144144" cy="876940"/>
            </a:xfrm>
            <a:prstGeom prst="ellipse">
              <a:avLst/>
            </a:prstGeom>
            <a:solidFill>
              <a:srgbClr val="018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5" name="Freeform 7">
              <a:extLst>
                <a:ext uri="{FF2B5EF4-FFF2-40B4-BE49-F238E27FC236}">
                  <a16:creationId xmlns:a16="http://schemas.microsoft.com/office/drawing/2014/main" id="{65D41AE6-6461-48BE-ACF6-5FCDC2B533AE}"/>
                </a:ext>
              </a:extLst>
            </p:cNvPr>
            <p:cNvSpPr>
              <a:spLocks/>
            </p:cNvSpPr>
            <p:nvPr/>
          </p:nvSpPr>
          <p:spPr bwMode="auto">
            <a:xfrm>
              <a:off x="4898120" y="3498497"/>
              <a:ext cx="1599814" cy="1069913"/>
            </a:xfrm>
            <a:custGeom>
              <a:avLst/>
              <a:gdLst>
                <a:gd name="T0" fmla="*/ 420 w 420"/>
                <a:gd name="T1" fmla="*/ 0 h 280"/>
                <a:gd name="T2" fmla="*/ 374 w 420"/>
                <a:gd name="T3" fmla="*/ 42 h 280"/>
                <a:gd name="T4" fmla="*/ 367 w 420"/>
                <a:gd name="T5" fmla="*/ 104 h 280"/>
                <a:gd name="T6" fmla="*/ 362 w 420"/>
                <a:gd name="T7" fmla="*/ 163 h 280"/>
                <a:gd name="T8" fmla="*/ 251 w 420"/>
                <a:gd name="T9" fmla="*/ 280 h 280"/>
                <a:gd name="T10" fmla="*/ 223 w 420"/>
                <a:gd name="T11" fmla="*/ 194 h 280"/>
                <a:gd name="T12" fmla="*/ 213 w 420"/>
                <a:gd name="T13" fmla="*/ 128 h 280"/>
                <a:gd name="T14" fmla="*/ 179 w 420"/>
                <a:gd name="T15" fmla="*/ 67 h 280"/>
                <a:gd name="T16" fmla="*/ 40 w 420"/>
                <a:gd name="T17" fmla="*/ 72 h 280"/>
                <a:gd name="T18" fmla="*/ 21 w 420"/>
                <a:gd name="T19" fmla="*/ 0 h 280"/>
                <a:gd name="T20" fmla="*/ 420 w 420"/>
                <a:gd name="T2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280">
                  <a:moveTo>
                    <a:pt x="420" y="0"/>
                  </a:moveTo>
                  <a:cubicBezTo>
                    <a:pt x="417" y="9"/>
                    <a:pt x="403" y="23"/>
                    <a:pt x="374" y="42"/>
                  </a:cubicBezTo>
                  <a:cubicBezTo>
                    <a:pt x="320" y="79"/>
                    <a:pt x="392" y="93"/>
                    <a:pt x="367" y="104"/>
                  </a:cubicBezTo>
                  <a:cubicBezTo>
                    <a:pt x="341" y="115"/>
                    <a:pt x="367" y="129"/>
                    <a:pt x="362" y="163"/>
                  </a:cubicBezTo>
                  <a:cubicBezTo>
                    <a:pt x="357" y="196"/>
                    <a:pt x="283" y="280"/>
                    <a:pt x="251" y="280"/>
                  </a:cubicBezTo>
                  <a:cubicBezTo>
                    <a:pt x="220" y="280"/>
                    <a:pt x="242" y="226"/>
                    <a:pt x="223" y="194"/>
                  </a:cubicBezTo>
                  <a:cubicBezTo>
                    <a:pt x="205" y="163"/>
                    <a:pt x="207" y="149"/>
                    <a:pt x="213" y="128"/>
                  </a:cubicBezTo>
                  <a:cubicBezTo>
                    <a:pt x="220" y="107"/>
                    <a:pt x="173" y="96"/>
                    <a:pt x="179" y="67"/>
                  </a:cubicBezTo>
                  <a:cubicBezTo>
                    <a:pt x="185" y="37"/>
                    <a:pt x="81" y="83"/>
                    <a:pt x="40" y="72"/>
                  </a:cubicBezTo>
                  <a:cubicBezTo>
                    <a:pt x="0" y="61"/>
                    <a:pt x="39" y="35"/>
                    <a:pt x="21" y="0"/>
                  </a:cubicBezTo>
                  <a:lnTo>
                    <a:pt x="420" y="0"/>
                  </a:lnTo>
                  <a:close/>
                </a:path>
              </a:pathLst>
            </a:custGeom>
            <a:gradFill>
              <a:gsLst>
                <a:gs pos="7000">
                  <a:srgbClr val="00B0F0"/>
                </a:gs>
                <a:gs pos="100000">
                  <a:srgbClr val="00B0F0"/>
                </a:gs>
              </a:gsLst>
              <a:lin ang="16800000" scaled="0"/>
            </a:gradFill>
            <a:ln>
              <a:noFill/>
            </a:ln>
          </p:spPr>
          <p:txBody>
            <a:bodyPr vert="horz" wrap="square" lIns="91440" tIns="45720" rIns="91440" bIns="45720" numCol="1" anchor="t" anchorCtr="0" compatLnSpc="1">
              <a:prstTxWarp prst="textNoShape">
                <a:avLst/>
              </a:prstTxWarp>
            </a:bodyPr>
            <a:lstStyle/>
            <a:p>
              <a:endParaRPr lang="en-ID"/>
            </a:p>
          </p:txBody>
        </p:sp>
        <p:sp>
          <p:nvSpPr>
            <p:cNvPr id="78" name="Freeform 39">
              <a:extLst>
                <a:ext uri="{FF2B5EF4-FFF2-40B4-BE49-F238E27FC236}">
                  <a16:creationId xmlns:a16="http://schemas.microsoft.com/office/drawing/2014/main" id="{54515265-DAE9-4034-BABD-9AA8FBC4AA60}"/>
                </a:ext>
              </a:extLst>
            </p:cNvPr>
            <p:cNvSpPr>
              <a:spLocks/>
            </p:cNvSpPr>
            <p:nvPr/>
          </p:nvSpPr>
          <p:spPr bwMode="auto">
            <a:xfrm>
              <a:off x="6175365" y="2013004"/>
              <a:ext cx="681796" cy="1363593"/>
            </a:xfrm>
            <a:custGeom>
              <a:avLst/>
              <a:gdLst>
                <a:gd name="T0" fmla="*/ 190 w 266"/>
                <a:gd name="T1" fmla="*/ 502 h 537"/>
                <a:gd name="T2" fmla="*/ 25 w 266"/>
                <a:gd name="T3" fmla="*/ 469 h 537"/>
                <a:gd name="T4" fmla="*/ 10 w 266"/>
                <a:gd name="T5" fmla="*/ 444 h 537"/>
                <a:gd name="T6" fmla="*/ 75 w 266"/>
                <a:gd name="T7" fmla="*/ 346 h 537"/>
                <a:gd name="T8" fmla="*/ 52 w 266"/>
                <a:gd name="T9" fmla="*/ 299 h 537"/>
                <a:gd name="T10" fmla="*/ 28 w 266"/>
                <a:gd name="T11" fmla="*/ 181 h 537"/>
                <a:gd name="T12" fmla="*/ 66 w 266"/>
                <a:gd name="T13" fmla="*/ 64 h 537"/>
                <a:gd name="T14" fmla="*/ 139 w 266"/>
                <a:gd name="T15" fmla="*/ 7 h 537"/>
                <a:gd name="T16" fmla="*/ 179 w 266"/>
                <a:gd name="T17" fmla="*/ 53 h 537"/>
                <a:gd name="T18" fmla="*/ 181 w 266"/>
                <a:gd name="T19" fmla="*/ 141 h 537"/>
                <a:gd name="T20" fmla="*/ 179 w 266"/>
                <a:gd name="T21" fmla="*/ 180 h 537"/>
                <a:gd name="T22" fmla="*/ 249 w 266"/>
                <a:gd name="T23" fmla="*/ 249 h 537"/>
                <a:gd name="T24" fmla="*/ 228 w 266"/>
                <a:gd name="T25" fmla="*/ 344 h 537"/>
                <a:gd name="T26" fmla="*/ 212 w 266"/>
                <a:gd name="T27" fmla="*/ 405 h 537"/>
                <a:gd name="T28" fmla="*/ 224 w 266"/>
                <a:gd name="T29" fmla="*/ 419 h 537"/>
                <a:gd name="T30" fmla="*/ 190 w 266"/>
                <a:gd name="T31" fmla="*/ 502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537">
                  <a:moveTo>
                    <a:pt x="190" y="502"/>
                  </a:moveTo>
                  <a:cubicBezTo>
                    <a:pt x="143" y="537"/>
                    <a:pt x="67" y="505"/>
                    <a:pt x="25" y="469"/>
                  </a:cubicBezTo>
                  <a:cubicBezTo>
                    <a:pt x="17" y="462"/>
                    <a:pt x="12" y="454"/>
                    <a:pt x="10" y="444"/>
                  </a:cubicBezTo>
                  <a:cubicBezTo>
                    <a:pt x="0" y="399"/>
                    <a:pt x="73" y="387"/>
                    <a:pt x="75" y="346"/>
                  </a:cubicBezTo>
                  <a:cubicBezTo>
                    <a:pt x="76" y="328"/>
                    <a:pt x="62" y="314"/>
                    <a:pt x="52" y="299"/>
                  </a:cubicBezTo>
                  <a:cubicBezTo>
                    <a:pt x="29" y="264"/>
                    <a:pt x="23" y="221"/>
                    <a:pt x="28" y="181"/>
                  </a:cubicBezTo>
                  <a:cubicBezTo>
                    <a:pt x="33" y="140"/>
                    <a:pt x="48" y="101"/>
                    <a:pt x="66" y="64"/>
                  </a:cubicBezTo>
                  <a:cubicBezTo>
                    <a:pt x="80" y="34"/>
                    <a:pt x="106" y="0"/>
                    <a:pt x="139" y="7"/>
                  </a:cubicBezTo>
                  <a:cubicBezTo>
                    <a:pt x="160" y="12"/>
                    <a:pt x="173" y="33"/>
                    <a:pt x="179" y="53"/>
                  </a:cubicBezTo>
                  <a:cubicBezTo>
                    <a:pt x="188" y="82"/>
                    <a:pt x="187" y="112"/>
                    <a:pt x="181" y="141"/>
                  </a:cubicBezTo>
                  <a:cubicBezTo>
                    <a:pt x="178" y="154"/>
                    <a:pt x="175" y="168"/>
                    <a:pt x="179" y="180"/>
                  </a:cubicBezTo>
                  <a:cubicBezTo>
                    <a:pt x="187" y="213"/>
                    <a:pt x="233" y="220"/>
                    <a:pt x="249" y="249"/>
                  </a:cubicBezTo>
                  <a:cubicBezTo>
                    <a:pt x="266" y="279"/>
                    <a:pt x="246" y="315"/>
                    <a:pt x="228" y="344"/>
                  </a:cubicBezTo>
                  <a:cubicBezTo>
                    <a:pt x="212" y="369"/>
                    <a:pt x="202" y="384"/>
                    <a:pt x="212" y="405"/>
                  </a:cubicBezTo>
                  <a:cubicBezTo>
                    <a:pt x="215" y="410"/>
                    <a:pt x="219" y="415"/>
                    <a:pt x="224" y="419"/>
                  </a:cubicBezTo>
                  <a:cubicBezTo>
                    <a:pt x="234" y="428"/>
                    <a:pt x="253" y="454"/>
                    <a:pt x="190" y="502"/>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9" name="Freeform 40">
              <a:extLst>
                <a:ext uri="{FF2B5EF4-FFF2-40B4-BE49-F238E27FC236}">
                  <a16:creationId xmlns:a16="http://schemas.microsoft.com/office/drawing/2014/main" id="{D4176372-175B-4746-93EB-BB34DD3906CF}"/>
                </a:ext>
              </a:extLst>
            </p:cNvPr>
            <p:cNvSpPr>
              <a:spLocks/>
            </p:cNvSpPr>
            <p:nvPr/>
          </p:nvSpPr>
          <p:spPr bwMode="auto">
            <a:xfrm>
              <a:off x="6477188" y="2243414"/>
              <a:ext cx="102404" cy="1449828"/>
            </a:xfrm>
            <a:custGeom>
              <a:avLst/>
              <a:gdLst>
                <a:gd name="T0" fmla="*/ 10 w 40"/>
                <a:gd name="T1" fmla="*/ 0 h 571"/>
                <a:gd name="T2" fmla="*/ 0 w 40"/>
                <a:gd name="T3" fmla="*/ 567 h 571"/>
                <a:gd name="T4" fmla="*/ 40 w 40"/>
                <a:gd name="T5" fmla="*/ 571 h 571"/>
                <a:gd name="T6" fmla="*/ 10 w 40"/>
                <a:gd name="T7" fmla="*/ 0 h 571"/>
              </a:gdLst>
              <a:ahLst/>
              <a:cxnLst>
                <a:cxn ang="0">
                  <a:pos x="T0" y="T1"/>
                </a:cxn>
                <a:cxn ang="0">
                  <a:pos x="T2" y="T3"/>
                </a:cxn>
                <a:cxn ang="0">
                  <a:pos x="T4" y="T5"/>
                </a:cxn>
                <a:cxn ang="0">
                  <a:pos x="T6" y="T7"/>
                </a:cxn>
              </a:cxnLst>
              <a:rect l="0" t="0" r="r" b="b"/>
              <a:pathLst>
                <a:path w="40" h="571">
                  <a:moveTo>
                    <a:pt x="10" y="0"/>
                  </a:moveTo>
                  <a:cubicBezTo>
                    <a:pt x="10" y="10"/>
                    <a:pt x="0" y="567"/>
                    <a:pt x="0" y="567"/>
                  </a:cubicBezTo>
                  <a:cubicBezTo>
                    <a:pt x="40" y="571"/>
                    <a:pt x="40" y="571"/>
                    <a:pt x="40" y="571"/>
                  </a:cubicBezTo>
                  <a:lnTo>
                    <a:pt x="10" y="0"/>
                  </a:lnTo>
                  <a:close/>
                </a:path>
              </a:pathLst>
            </a:custGeom>
            <a:solidFill>
              <a:srgbClr val="9C4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0" name="Freeform 41">
              <a:extLst>
                <a:ext uri="{FF2B5EF4-FFF2-40B4-BE49-F238E27FC236}">
                  <a16:creationId xmlns:a16="http://schemas.microsoft.com/office/drawing/2014/main" id="{D5C74186-3849-4FC0-BEA5-130E29244D34}"/>
                </a:ext>
              </a:extLst>
            </p:cNvPr>
            <p:cNvSpPr>
              <a:spLocks/>
            </p:cNvSpPr>
            <p:nvPr/>
          </p:nvSpPr>
          <p:spPr bwMode="auto">
            <a:xfrm>
              <a:off x="6295286" y="3023572"/>
              <a:ext cx="235799" cy="227715"/>
            </a:xfrm>
            <a:custGeom>
              <a:avLst/>
              <a:gdLst>
                <a:gd name="T0" fmla="*/ 83 w 92"/>
                <a:gd name="T1" fmla="*/ 88 h 90"/>
                <a:gd name="T2" fmla="*/ 0 w 92"/>
                <a:gd name="T3" fmla="*/ 0 h 90"/>
                <a:gd name="T4" fmla="*/ 90 w 92"/>
                <a:gd name="T5" fmla="*/ 81 h 90"/>
                <a:gd name="T6" fmla="*/ 90 w 92"/>
                <a:gd name="T7" fmla="*/ 88 h 90"/>
                <a:gd name="T8" fmla="*/ 83 w 92"/>
                <a:gd name="T9" fmla="*/ 88 h 90"/>
                <a:gd name="T10" fmla="*/ 83 w 92"/>
                <a:gd name="T11" fmla="*/ 88 h 90"/>
              </a:gdLst>
              <a:ahLst/>
              <a:cxnLst>
                <a:cxn ang="0">
                  <a:pos x="T0" y="T1"/>
                </a:cxn>
                <a:cxn ang="0">
                  <a:pos x="T2" y="T3"/>
                </a:cxn>
                <a:cxn ang="0">
                  <a:pos x="T4" y="T5"/>
                </a:cxn>
                <a:cxn ang="0">
                  <a:pos x="T6" y="T7"/>
                </a:cxn>
                <a:cxn ang="0">
                  <a:pos x="T8" y="T9"/>
                </a:cxn>
                <a:cxn ang="0">
                  <a:pos x="T10" y="T11"/>
                </a:cxn>
              </a:cxnLst>
              <a:rect l="0" t="0" r="r" b="b"/>
              <a:pathLst>
                <a:path w="92" h="90">
                  <a:moveTo>
                    <a:pt x="83" y="88"/>
                  </a:moveTo>
                  <a:cubicBezTo>
                    <a:pt x="0" y="0"/>
                    <a:pt x="0" y="0"/>
                    <a:pt x="0" y="0"/>
                  </a:cubicBezTo>
                  <a:cubicBezTo>
                    <a:pt x="90" y="81"/>
                    <a:pt x="90" y="81"/>
                    <a:pt x="90" y="81"/>
                  </a:cubicBezTo>
                  <a:cubicBezTo>
                    <a:pt x="92" y="83"/>
                    <a:pt x="92" y="86"/>
                    <a:pt x="90" y="88"/>
                  </a:cubicBezTo>
                  <a:cubicBezTo>
                    <a:pt x="89" y="90"/>
                    <a:pt x="85" y="90"/>
                    <a:pt x="83" y="88"/>
                  </a:cubicBezTo>
                  <a:cubicBezTo>
                    <a:pt x="83" y="88"/>
                    <a:pt x="83" y="88"/>
                    <a:pt x="83" y="88"/>
                  </a:cubicBezTo>
                  <a:close/>
                </a:path>
              </a:pathLst>
            </a:custGeom>
            <a:solidFill>
              <a:srgbClr val="9C4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1" name="Freeform 42">
              <a:extLst>
                <a:ext uri="{FF2B5EF4-FFF2-40B4-BE49-F238E27FC236}">
                  <a16:creationId xmlns:a16="http://schemas.microsoft.com/office/drawing/2014/main" id="{5AF46EB5-210D-4EE7-A88A-CC9838618A6D}"/>
                </a:ext>
              </a:extLst>
            </p:cNvPr>
            <p:cNvSpPr>
              <a:spLocks/>
            </p:cNvSpPr>
            <p:nvPr/>
          </p:nvSpPr>
          <p:spPr bwMode="auto">
            <a:xfrm>
              <a:off x="6403079" y="2438790"/>
              <a:ext cx="105099" cy="172470"/>
            </a:xfrm>
            <a:custGeom>
              <a:avLst/>
              <a:gdLst>
                <a:gd name="T0" fmla="*/ 33 w 41"/>
                <a:gd name="T1" fmla="*/ 65 h 68"/>
                <a:gd name="T2" fmla="*/ 0 w 41"/>
                <a:gd name="T3" fmla="*/ 0 h 68"/>
                <a:gd name="T4" fmla="*/ 40 w 41"/>
                <a:gd name="T5" fmla="*/ 62 h 68"/>
                <a:gd name="T6" fmla="*/ 38 w 41"/>
                <a:gd name="T7" fmla="*/ 67 h 68"/>
                <a:gd name="T8" fmla="*/ 33 w 41"/>
                <a:gd name="T9" fmla="*/ 66 h 68"/>
                <a:gd name="T10" fmla="*/ 33 w 41"/>
                <a:gd name="T11" fmla="*/ 65 h 68"/>
              </a:gdLst>
              <a:ahLst/>
              <a:cxnLst>
                <a:cxn ang="0">
                  <a:pos x="T0" y="T1"/>
                </a:cxn>
                <a:cxn ang="0">
                  <a:pos x="T2" y="T3"/>
                </a:cxn>
                <a:cxn ang="0">
                  <a:pos x="T4" y="T5"/>
                </a:cxn>
                <a:cxn ang="0">
                  <a:pos x="T6" y="T7"/>
                </a:cxn>
                <a:cxn ang="0">
                  <a:pos x="T8" y="T9"/>
                </a:cxn>
                <a:cxn ang="0">
                  <a:pos x="T10" y="T11"/>
                </a:cxn>
              </a:cxnLst>
              <a:rect l="0" t="0" r="r" b="b"/>
              <a:pathLst>
                <a:path w="41" h="68">
                  <a:moveTo>
                    <a:pt x="33" y="65"/>
                  </a:moveTo>
                  <a:cubicBezTo>
                    <a:pt x="0" y="0"/>
                    <a:pt x="0" y="0"/>
                    <a:pt x="0" y="0"/>
                  </a:cubicBezTo>
                  <a:cubicBezTo>
                    <a:pt x="40" y="62"/>
                    <a:pt x="40" y="62"/>
                    <a:pt x="40" y="62"/>
                  </a:cubicBezTo>
                  <a:cubicBezTo>
                    <a:pt x="41" y="63"/>
                    <a:pt x="40" y="66"/>
                    <a:pt x="38" y="67"/>
                  </a:cubicBezTo>
                  <a:cubicBezTo>
                    <a:pt x="37" y="68"/>
                    <a:pt x="34" y="68"/>
                    <a:pt x="33" y="66"/>
                  </a:cubicBezTo>
                  <a:cubicBezTo>
                    <a:pt x="33" y="66"/>
                    <a:pt x="33" y="66"/>
                    <a:pt x="33" y="65"/>
                  </a:cubicBezTo>
                  <a:close/>
                </a:path>
              </a:pathLst>
            </a:custGeom>
            <a:solidFill>
              <a:srgbClr val="9C4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2" name="Freeform 43">
              <a:extLst>
                <a:ext uri="{FF2B5EF4-FFF2-40B4-BE49-F238E27FC236}">
                  <a16:creationId xmlns:a16="http://schemas.microsoft.com/office/drawing/2014/main" id="{066485C0-8EA8-4BF7-9B71-1E7B8D3F8382}"/>
                </a:ext>
              </a:extLst>
            </p:cNvPr>
            <p:cNvSpPr>
              <a:spLocks/>
            </p:cNvSpPr>
            <p:nvPr/>
          </p:nvSpPr>
          <p:spPr bwMode="auto">
            <a:xfrm>
              <a:off x="6524348" y="2647641"/>
              <a:ext cx="204808" cy="307213"/>
            </a:xfrm>
            <a:custGeom>
              <a:avLst/>
              <a:gdLst>
                <a:gd name="T0" fmla="*/ 0 w 152"/>
                <a:gd name="T1" fmla="*/ 228 h 228"/>
                <a:gd name="T2" fmla="*/ 152 w 152"/>
                <a:gd name="T3" fmla="*/ 0 h 228"/>
                <a:gd name="T4" fmla="*/ 0 w 152"/>
                <a:gd name="T5" fmla="*/ 228 h 228"/>
              </a:gdLst>
              <a:ahLst/>
              <a:cxnLst>
                <a:cxn ang="0">
                  <a:pos x="T0" y="T1"/>
                </a:cxn>
                <a:cxn ang="0">
                  <a:pos x="T2" y="T3"/>
                </a:cxn>
                <a:cxn ang="0">
                  <a:pos x="T4" y="T5"/>
                </a:cxn>
              </a:cxnLst>
              <a:rect l="0" t="0" r="r" b="b"/>
              <a:pathLst>
                <a:path w="152" h="228">
                  <a:moveTo>
                    <a:pt x="0" y="228"/>
                  </a:moveTo>
                  <a:lnTo>
                    <a:pt x="152" y="0"/>
                  </a:lnTo>
                  <a:lnTo>
                    <a:pt x="0" y="228"/>
                  </a:lnTo>
                  <a:close/>
                </a:path>
              </a:pathLst>
            </a:custGeom>
            <a:solidFill>
              <a:srgbClr val="9C4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83" name="Freeform 44">
              <a:extLst>
                <a:ext uri="{FF2B5EF4-FFF2-40B4-BE49-F238E27FC236}">
                  <a16:creationId xmlns:a16="http://schemas.microsoft.com/office/drawing/2014/main" id="{9FC30B4D-4329-46CD-B7EA-8C84BD5F32A9}"/>
                </a:ext>
              </a:extLst>
            </p:cNvPr>
            <p:cNvSpPr>
              <a:spLocks/>
            </p:cNvSpPr>
            <p:nvPr/>
          </p:nvSpPr>
          <p:spPr bwMode="auto">
            <a:xfrm>
              <a:off x="6510873" y="2647641"/>
              <a:ext cx="218283" cy="322034"/>
            </a:xfrm>
            <a:custGeom>
              <a:avLst/>
              <a:gdLst>
                <a:gd name="T0" fmla="*/ 1 w 85"/>
                <a:gd name="T1" fmla="*/ 118 h 127"/>
                <a:gd name="T2" fmla="*/ 85 w 85"/>
                <a:gd name="T3" fmla="*/ 0 h 127"/>
                <a:gd name="T4" fmla="*/ 9 w 85"/>
                <a:gd name="T5" fmla="*/ 124 h 127"/>
                <a:gd name="T6" fmla="*/ 3 w 85"/>
                <a:gd name="T7" fmla="*/ 125 h 127"/>
                <a:gd name="T8" fmla="*/ 1 w 85"/>
                <a:gd name="T9" fmla="*/ 118 h 127"/>
                <a:gd name="T10" fmla="*/ 1 w 85"/>
                <a:gd name="T11" fmla="*/ 118 h 127"/>
              </a:gdLst>
              <a:ahLst/>
              <a:cxnLst>
                <a:cxn ang="0">
                  <a:pos x="T0" y="T1"/>
                </a:cxn>
                <a:cxn ang="0">
                  <a:pos x="T2" y="T3"/>
                </a:cxn>
                <a:cxn ang="0">
                  <a:pos x="T4" y="T5"/>
                </a:cxn>
                <a:cxn ang="0">
                  <a:pos x="T6" y="T7"/>
                </a:cxn>
                <a:cxn ang="0">
                  <a:pos x="T8" y="T9"/>
                </a:cxn>
                <a:cxn ang="0">
                  <a:pos x="T10" y="T11"/>
                </a:cxn>
              </a:cxnLst>
              <a:rect l="0" t="0" r="r" b="b"/>
              <a:pathLst>
                <a:path w="85" h="127">
                  <a:moveTo>
                    <a:pt x="1" y="118"/>
                  </a:moveTo>
                  <a:cubicBezTo>
                    <a:pt x="85" y="0"/>
                    <a:pt x="85" y="0"/>
                    <a:pt x="85" y="0"/>
                  </a:cubicBezTo>
                  <a:cubicBezTo>
                    <a:pt x="9" y="124"/>
                    <a:pt x="9" y="124"/>
                    <a:pt x="9" y="124"/>
                  </a:cubicBezTo>
                  <a:cubicBezTo>
                    <a:pt x="8" y="126"/>
                    <a:pt x="5" y="127"/>
                    <a:pt x="3" y="125"/>
                  </a:cubicBezTo>
                  <a:cubicBezTo>
                    <a:pt x="0" y="124"/>
                    <a:pt x="0" y="121"/>
                    <a:pt x="1" y="118"/>
                  </a:cubicBezTo>
                  <a:cubicBezTo>
                    <a:pt x="1" y="118"/>
                    <a:pt x="1" y="118"/>
                    <a:pt x="1" y="118"/>
                  </a:cubicBezTo>
                  <a:close/>
                </a:path>
              </a:pathLst>
            </a:custGeom>
            <a:solidFill>
              <a:srgbClr val="9C4F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7" name="Freeform 5">
              <a:extLst>
                <a:ext uri="{FF2B5EF4-FFF2-40B4-BE49-F238E27FC236}">
                  <a16:creationId xmlns:a16="http://schemas.microsoft.com/office/drawing/2014/main" id="{DD176AFC-0174-424F-84EA-D22B0F0366FF}"/>
                </a:ext>
              </a:extLst>
            </p:cNvPr>
            <p:cNvSpPr>
              <a:spLocks/>
            </p:cNvSpPr>
            <p:nvPr/>
          </p:nvSpPr>
          <p:spPr bwMode="auto">
            <a:xfrm>
              <a:off x="4030663" y="3954534"/>
              <a:ext cx="4144144" cy="1978025"/>
            </a:xfrm>
            <a:custGeom>
              <a:avLst/>
              <a:gdLst>
                <a:gd name="T0" fmla="*/ 0 w 1088"/>
                <a:gd name="T1" fmla="*/ 0 h 518"/>
                <a:gd name="T2" fmla="*/ 544 w 1088"/>
                <a:gd name="T3" fmla="*/ 518 h 518"/>
                <a:gd name="T4" fmla="*/ 1088 w 1088"/>
                <a:gd name="T5" fmla="*/ 0 h 518"/>
                <a:gd name="T6" fmla="*/ 0 w 1088"/>
                <a:gd name="T7" fmla="*/ 0 h 518"/>
              </a:gdLst>
              <a:ahLst/>
              <a:cxnLst>
                <a:cxn ang="0">
                  <a:pos x="T0" y="T1"/>
                </a:cxn>
                <a:cxn ang="0">
                  <a:pos x="T2" y="T3"/>
                </a:cxn>
                <a:cxn ang="0">
                  <a:pos x="T4" y="T5"/>
                </a:cxn>
                <a:cxn ang="0">
                  <a:pos x="T6" y="T7"/>
                </a:cxn>
              </a:cxnLst>
              <a:rect l="0" t="0" r="r" b="b"/>
              <a:pathLst>
                <a:path w="1088" h="518">
                  <a:moveTo>
                    <a:pt x="0" y="0"/>
                  </a:moveTo>
                  <a:cubicBezTo>
                    <a:pt x="14" y="289"/>
                    <a:pt x="252" y="518"/>
                    <a:pt x="544" y="518"/>
                  </a:cubicBezTo>
                  <a:cubicBezTo>
                    <a:pt x="836" y="518"/>
                    <a:pt x="1074" y="289"/>
                    <a:pt x="1088" y="0"/>
                  </a:cubicBezTo>
                  <a:lnTo>
                    <a:pt x="0" y="0"/>
                  </a:lnTo>
                  <a:close/>
                </a:path>
              </a:pathLst>
            </a:custGeom>
            <a:gradFill>
              <a:gsLst>
                <a:gs pos="0">
                  <a:srgbClr val="FFDCC9"/>
                </a:gs>
                <a:gs pos="100000">
                  <a:srgbClr val="FFCE88"/>
                </a:gs>
              </a:gsLst>
              <a:lin ang="5400000" scaled="1"/>
            </a:gradFill>
            <a:ln>
              <a:noFill/>
            </a:ln>
          </p:spPr>
          <p:txBody>
            <a:bodyPr vert="horz" wrap="square" lIns="91440" tIns="45720" rIns="91440" bIns="45720" numCol="1" anchor="t" anchorCtr="0" compatLnSpc="1">
              <a:prstTxWarp prst="textNoShape">
                <a:avLst/>
              </a:prstTxWarp>
            </a:bodyPr>
            <a:lstStyle/>
            <a:p>
              <a:endParaRPr lang="en-ID"/>
            </a:p>
          </p:txBody>
        </p:sp>
        <p:sp>
          <p:nvSpPr>
            <p:cNvPr id="8" name="Freeform 6">
              <a:extLst>
                <a:ext uri="{FF2B5EF4-FFF2-40B4-BE49-F238E27FC236}">
                  <a16:creationId xmlns:a16="http://schemas.microsoft.com/office/drawing/2014/main" id="{9F192637-A0E0-44F7-98F7-D926CE39FC3C}"/>
                </a:ext>
              </a:extLst>
            </p:cNvPr>
            <p:cNvSpPr>
              <a:spLocks/>
            </p:cNvSpPr>
            <p:nvPr/>
          </p:nvSpPr>
          <p:spPr bwMode="auto">
            <a:xfrm>
              <a:off x="4241005" y="3954534"/>
              <a:ext cx="2010385" cy="1931507"/>
            </a:xfrm>
            <a:custGeom>
              <a:avLst/>
              <a:gdLst>
                <a:gd name="T0" fmla="*/ 513 w 528"/>
                <a:gd name="T1" fmla="*/ 237 h 506"/>
                <a:gd name="T2" fmla="*/ 513 w 528"/>
                <a:gd name="T3" fmla="*/ 285 h 506"/>
                <a:gd name="T4" fmla="*/ 480 w 528"/>
                <a:gd name="T5" fmla="*/ 307 h 506"/>
                <a:gd name="T6" fmla="*/ 465 w 528"/>
                <a:gd name="T7" fmla="*/ 355 h 506"/>
                <a:gd name="T8" fmla="*/ 447 w 528"/>
                <a:gd name="T9" fmla="*/ 363 h 506"/>
                <a:gd name="T10" fmla="*/ 454 w 528"/>
                <a:gd name="T11" fmla="*/ 377 h 506"/>
                <a:gd name="T12" fmla="*/ 437 w 528"/>
                <a:gd name="T13" fmla="*/ 382 h 506"/>
                <a:gd name="T14" fmla="*/ 434 w 528"/>
                <a:gd name="T15" fmla="*/ 393 h 506"/>
                <a:gd name="T16" fmla="*/ 443 w 528"/>
                <a:gd name="T17" fmla="*/ 430 h 506"/>
                <a:gd name="T18" fmla="*/ 454 w 528"/>
                <a:gd name="T19" fmla="*/ 479 h 506"/>
                <a:gd name="T20" fmla="*/ 410 w 528"/>
                <a:gd name="T21" fmla="*/ 458 h 506"/>
                <a:gd name="T22" fmla="*/ 397 w 528"/>
                <a:gd name="T23" fmla="*/ 399 h 506"/>
                <a:gd name="T24" fmla="*/ 378 w 528"/>
                <a:gd name="T25" fmla="*/ 349 h 506"/>
                <a:gd name="T26" fmla="*/ 355 w 528"/>
                <a:gd name="T27" fmla="*/ 284 h 506"/>
                <a:gd name="T28" fmla="*/ 278 w 528"/>
                <a:gd name="T29" fmla="*/ 233 h 506"/>
                <a:gd name="T30" fmla="*/ 286 w 528"/>
                <a:gd name="T31" fmla="*/ 202 h 506"/>
                <a:gd name="T32" fmla="*/ 278 w 528"/>
                <a:gd name="T33" fmla="*/ 171 h 506"/>
                <a:gd name="T34" fmla="*/ 285 w 528"/>
                <a:gd name="T35" fmla="*/ 151 h 506"/>
                <a:gd name="T36" fmla="*/ 231 w 528"/>
                <a:gd name="T37" fmla="*/ 139 h 506"/>
                <a:gd name="T38" fmla="*/ 194 w 528"/>
                <a:gd name="T39" fmla="*/ 126 h 506"/>
                <a:gd name="T40" fmla="*/ 116 w 528"/>
                <a:gd name="T41" fmla="*/ 105 h 506"/>
                <a:gd name="T42" fmla="*/ 84 w 528"/>
                <a:gd name="T43" fmla="*/ 70 h 506"/>
                <a:gd name="T44" fmla="*/ 110 w 528"/>
                <a:gd name="T45" fmla="*/ 114 h 506"/>
                <a:gd name="T46" fmla="*/ 30 w 528"/>
                <a:gd name="T47" fmla="*/ 54 h 506"/>
                <a:gd name="T48" fmla="*/ 0 w 528"/>
                <a:gd name="T49" fmla="*/ 0 h 506"/>
                <a:gd name="T50" fmla="*/ 276 w 528"/>
                <a:gd name="T51" fmla="*/ 0 h 506"/>
                <a:gd name="T52" fmla="*/ 263 w 528"/>
                <a:gd name="T53" fmla="*/ 42 h 506"/>
                <a:gd name="T54" fmla="*/ 163 w 528"/>
                <a:gd name="T55" fmla="*/ 87 h 506"/>
                <a:gd name="T56" fmla="*/ 237 w 528"/>
                <a:gd name="T57" fmla="*/ 98 h 506"/>
                <a:gd name="T58" fmla="*/ 300 w 528"/>
                <a:gd name="T59" fmla="*/ 142 h 506"/>
                <a:gd name="T60" fmla="*/ 414 w 528"/>
                <a:gd name="T61" fmla="*/ 168 h 506"/>
                <a:gd name="T62" fmla="*/ 443 w 528"/>
                <a:gd name="T63" fmla="*/ 190 h 506"/>
                <a:gd name="T64" fmla="*/ 528 w 528"/>
                <a:gd name="T65" fmla="*/ 201 h 506"/>
                <a:gd name="T66" fmla="*/ 513 w 528"/>
                <a:gd name="T67" fmla="*/ 23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8" h="506">
                  <a:moveTo>
                    <a:pt x="513" y="237"/>
                  </a:moveTo>
                  <a:cubicBezTo>
                    <a:pt x="517" y="256"/>
                    <a:pt x="524" y="282"/>
                    <a:pt x="513" y="285"/>
                  </a:cubicBezTo>
                  <a:cubicBezTo>
                    <a:pt x="502" y="289"/>
                    <a:pt x="473" y="296"/>
                    <a:pt x="480" y="307"/>
                  </a:cubicBezTo>
                  <a:cubicBezTo>
                    <a:pt x="487" y="318"/>
                    <a:pt x="476" y="351"/>
                    <a:pt x="465" y="355"/>
                  </a:cubicBezTo>
                  <a:cubicBezTo>
                    <a:pt x="454" y="359"/>
                    <a:pt x="443" y="359"/>
                    <a:pt x="447" y="363"/>
                  </a:cubicBezTo>
                  <a:cubicBezTo>
                    <a:pt x="450" y="366"/>
                    <a:pt x="465" y="374"/>
                    <a:pt x="454" y="377"/>
                  </a:cubicBezTo>
                  <a:cubicBezTo>
                    <a:pt x="443" y="381"/>
                    <a:pt x="432" y="374"/>
                    <a:pt x="437" y="382"/>
                  </a:cubicBezTo>
                  <a:cubicBezTo>
                    <a:pt x="441" y="389"/>
                    <a:pt x="440" y="393"/>
                    <a:pt x="434" y="393"/>
                  </a:cubicBezTo>
                  <a:cubicBezTo>
                    <a:pt x="427" y="393"/>
                    <a:pt x="427" y="424"/>
                    <a:pt x="443" y="430"/>
                  </a:cubicBezTo>
                  <a:cubicBezTo>
                    <a:pt x="460" y="437"/>
                    <a:pt x="431" y="451"/>
                    <a:pt x="454" y="479"/>
                  </a:cubicBezTo>
                  <a:cubicBezTo>
                    <a:pt x="477" y="506"/>
                    <a:pt x="420" y="481"/>
                    <a:pt x="410" y="458"/>
                  </a:cubicBezTo>
                  <a:cubicBezTo>
                    <a:pt x="400" y="434"/>
                    <a:pt x="413" y="408"/>
                    <a:pt x="397" y="399"/>
                  </a:cubicBezTo>
                  <a:cubicBezTo>
                    <a:pt x="381" y="390"/>
                    <a:pt x="379" y="366"/>
                    <a:pt x="378" y="349"/>
                  </a:cubicBezTo>
                  <a:cubicBezTo>
                    <a:pt x="378" y="333"/>
                    <a:pt x="385" y="299"/>
                    <a:pt x="355" y="284"/>
                  </a:cubicBezTo>
                  <a:cubicBezTo>
                    <a:pt x="324" y="269"/>
                    <a:pt x="288" y="242"/>
                    <a:pt x="278" y="233"/>
                  </a:cubicBezTo>
                  <a:cubicBezTo>
                    <a:pt x="267" y="223"/>
                    <a:pt x="275" y="214"/>
                    <a:pt x="286" y="202"/>
                  </a:cubicBezTo>
                  <a:cubicBezTo>
                    <a:pt x="297" y="191"/>
                    <a:pt x="273" y="178"/>
                    <a:pt x="278" y="171"/>
                  </a:cubicBezTo>
                  <a:cubicBezTo>
                    <a:pt x="282" y="164"/>
                    <a:pt x="302" y="152"/>
                    <a:pt x="285" y="151"/>
                  </a:cubicBezTo>
                  <a:cubicBezTo>
                    <a:pt x="267" y="149"/>
                    <a:pt x="274" y="157"/>
                    <a:pt x="231" y="139"/>
                  </a:cubicBezTo>
                  <a:cubicBezTo>
                    <a:pt x="187" y="121"/>
                    <a:pt x="225" y="122"/>
                    <a:pt x="194" y="126"/>
                  </a:cubicBezTo>
                  <a:cubicBezTo>
                    <a:pt x="163" y="129"/>
                    <a:pt x="121" y="122"/>
                    <a:pt x="116" y="105"/>
                  </a:cubicBezTo>
                  <a:cubicBezTo>
                    <a:pt x="110" y="88"/>
                    <a:pt x="113" y="80"/>
                    <a:pt x="84" y="70"/>
                  </a:cubicBezTo>
                  <a:cubicBezTo>
                    <a:pt x="56" y="59"/>
                    <a:pt x="126" y="109"/>
                    <a:pt x="110" y="114"/>
                  </a:cubicBezTo>
                  <a:cubicBezTo>
                    <a:pt x="95" y="118"/>
                    <a:pt x="68" y="71"/>
                    <a:pt x="30" y="54"/>
                  </a:cubicBezTo>
                  <a:cubicBezTo>
                    <a:pt x="1" y="41"/>
                    <a:pt x="9" y="15"/>
                    <a:pt x="0" y="0"/>
                  </a:cubicBezTo>
                  <a:cubicBezTo>
                    <a:pt x="276" y="0"/>
                    <a:pt x="276" y="0"/>
                    <a:pt x="276" y="0"/>
                  </a:cubicBezTo>
                  <a:cubicBezTo>
                    <a:pt x="285" y="19"/>
                    <a:pt x="295" y="36"/>
                    <a:pt x="263" y="42"/>
                  </a:cubicBezTo>
                  <a:cubicBezTo>
                    <a:pt x="204" y="53"/>
                    <a:pt x="138" y="61"/>
                    <a:pt x="163" y="87"/>
                  </a:cubicBezTo>
                  <a:cubicBezTo>
                    <a:pt x="189" y="112"/>
                    <a:pt x="241" y="76"/>
                    <a:pt x="237" y="98"/>
                  </a:cubicBezTo>
                  <a:cubicBezTo>
                    <a:pt x="233" y="120"/>
                    <a:pt x="252" y="145"/>
                    <a:pt x="300" y="142"/>
                  </a:cubicBezTo>
                  <a:cubicBezTo>
                    <a:pt x="347" y="138"/>
                    <a:pt x="388" y="156"/>
                    <a:pt x="414" y="168"/>
                  </a:cubicBezTo>
                  <a:cubicBezTo>
                    <a:pt x="439" y="179"/>
                    <a:pt x="410" y="197"/>
                    <a:pt x="443" y="190"/>
                  </a:cubicBezTo>
                  <a:cubicBezTo>
                    <a:pt x="476" y="182"/>
                    <a:pt x="528" y="193"/>
                    <a:pt x="528" y="201"/>
                  </a:cubicBezTo>
                  <a:cubicBezTo>
                    <a:pt x="528" y="208"/>
                    <a:pt x="509" y="219"/>
                    <a:pt x="513" y="23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D"/>
            </a:p>
          </p:txBody>
        </p:sp>
        <p:sp>
          <p:nvSpPr>
            <p:cNvPr id="9" name="Freeform 7">
              <a:extLst>
                <a:ext uri="{FF2B5EF4-FFF2-40B4-BE49-F238E27FC236}">
                  <a16:creationId xmlns:a16="http://schemas.microsoft.com/office/drawing/2014/main" id="{B505FB3F-229C-492B-8F8D-28572BA29145}"/>
                </a:ext>
              </a:extLst>
            </p:cNvPr>
            <p:cNvSpPr>
              <a:spLocks/>
            </p:cNvSpPr>
            <p:nvPr/>
          </p:nvSpPr>
          <p:spPr bwMode="auto">
            <a:xfrm>
              <a:off x="6338359" y="3954534"/>
              <a:ext cx="1599814" cy="1069913"/>
            </a:xfrm>
            <a:custGeom>
              <a:avLst/>
              <a:gdLst>
                <a:gd name="T0" fmla="*/ 420 w 420"/>
                <a:gd name="T1" fmla="*/ 0 h 280"/>
                <a:gd name="T2" fmla="*/ 374 w 420"/>
                <a:gd name="T3" fmla="*/ 42 h 280"/>
                <a:gd name="T4" fmla="*/ 367 w 420"/>
                <a:gd name="T5" fmla="*/ 104 h 280"/>
                <a:gd name="T6" fmla="*/ 362 w 420"/>
                <a:gd name="T7" fmla="*/ 163 h 280"/>
                <a:gd name="T8" fmla="*/ 251 w 420"/>
                <a:gd name="T9" fmla="*/ 280 h 280"/>
                <a:gd name="T10" fmla="*/ 223 w 420"/>
                <a:gd name="T11" fmla="*/ 194 h 280"/>
                <a:gd name="T12" fmla="*/ 213 w 420"/>
                <a:gd name="T13" fmla="*/ 128 h 280"/>
                <a:gd name="T14" fmla="*/ 179 w 420"/>
                <a:gd name="T15" fmla="*/ 67 h 280"/>
                <a:gd name="T16" fmla="*/ 40 w 420"/>
                <a:gd name="T17" fmla="*/ 72 h 280"/>
                <a:gd name="T18" fmla="*/ 21 w 420"/>
                <a:gd name="T19" fmla="*/ 0 h 280"/>
                <a:gd name="T20" fmla="*/ 420 w 420"/>
                <a:gd name="T2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280">
                  <a:moveTo>
                    <a:pt x="420" y="0"/>
                  </a:moveTo>
                  <a:cubicBezTo>
                    <a:pt x="417" y="9"/>
                    <a:pt x="403" y="23"/>
                    <a:pt x="374" y="42"/>
                  </a:cubicBezTo>
                  <a:cubicBezTo>
                    <a:pt x="320" y="79"/>
                    <a:pt x="392" y="93"/>
                    <a:pt x="367" y="104"/>
                  </a:cubicBezTo>
                  <a:cubicBezTo>
                    <a:pt x="341" y="115"/>
                    <a:pt x="367" y="129"/>
                    <a:pt x="362" y="163"/>
                  </a:cubicBezTo>
                  <a:cubicBezTo>
                    <a:pt x="357" y="196"/>
                    <a:pt x="283" y="280"/>
                    <a:pt x="251" y="280"/>
                  </a:cubicBezTo>
                  <a:cubicBezTo>
                    <a:pt x="220" y="280"/>
                    <a:pt x="242" y="226"/>
                    <a:pt x="223" y="194"/>
                  </a:cubicBezTo>
                  <a:cubicBezTo>
                    <a:pt x="205" y="163"/>
                    <a:pt x="207" y="149"/>
                    <a:pt x="213" y="128"/>
                  </a:cubicBezTo>
                  <a:cubicBezTo>
                    <a:pt x="220" y="107"/>
                    <a:pt x="173" y="96"/>
                    <a:pt x="179" y="67"/>
                  </a:cubicBezTo>
                  <a:cubicBezTo>
                    <a:pt x="185" y="37"/>
                    <a:pt x="81" y="83"/>
                    <a:pt x="40" y="72"/>
                  </a:cubicBezTo>
                  <a:cubicBezTo>
                    <a:pt x="0" y="61"/>
                    <a:pt x="39" y="35"/>
                    <a:pt x="21" y="0"/>
                  </a:cubicBezTo>
                  <a:lnTo>
                    <a:pt x="42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D"/>
            </a:p>
          </p:txBody>
        </p:sp>
        <p:sp>
          <p:nvSpPr>
            <p:cNvPr id="12" name="Freeform: Shape 11">
              <a:extLst>
                <a:ext uri="{FF2B5EF4-FFF2-40B4-BE49-F238E27FC236}">
                  <a16:creationId xmlns:a16="http://schemas.microsoft.com/office/drawing/2014/main" id="{22102677-2DDB-4EB5-A83C-894EEB595289}"/>
                </a:ext>
              </a:extLst>
            </p:cNvPr>
            <p:cNvSpPr/>
            <p:nvPr/>
          </p:nvSpPr>
          <p:spPr>
            <a:xfrm rot="298849">
              <a:off x="4179185" y="3227875"/>
              <a:ext cx="180495" cy="36099"/>
            </a:xfrm>
            <a:custGeom>
              <a:avLst/>
              <a:gdLst>
                <a:gd name="connsiteX0" fmla="*/ 233959 w 238125"/>
                <a:gd name="connsiteY0" fmla="*/ 43950 h 47625"/>
                <a:gd name="connsiteX1" fmla="*/ 232435 w 238125"/>
                <a:gd name="connsiteY1" fmla="*/ 43474 h 47625"/>
                <a:gd name="connsiteX2" fmla="*/ 230244 w 238125"/>
                <a:gd name="connsiteY2" fmla="*/ 35664 h 47625"/>
                <a:gd name="connsiteX3" fmla="*/ 5454 w 238125"/>
                <a:gd name="connsiteY3" fmla="*/ 8327 h 47625"/>
                <a:gd name="connsiteX4" fmla="*/ 5835 w 238125"/>
                <a:gd name="connsiteY4" fmla="*/ 21567 h 47625"/>
                <a:gd name="connsiteX5" fmla="*/ 229196 w 238125"/>
                <a:gd name="connsiteY5" fmla="*/ 56523 h 47625"/>
                <a:gd name="connsiteX6" fmla="*/ 233959 w 238125"/>
                <a:gd name="connsiteY6" fmla="*/ 4395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125" h="47625">
                  <a:moveTo>
                    <a:pt x="233959" y="43950"/>
                  </a:moveTo>
                  <a:cubicBezTo>
                    <a:pt x="233482" y="43760"/>
                    <a:pt x="233006" y="43665"/>
                    <a:pt x="232435" y="43474"/>
                  </a:cubicBezTo>
                  <a:cubicBezTo>
                    <a:pt x="233578" y="40902"/>
                    <a:pt x="233292" y="37759"/>
                    <a:pt x="230244" y="35664"/>
                  </a:cubicBezTo>
                  <a:cubicBezTo>
                    <a:pt x="163759" y="-10914"/>
                    <a:pt x="81559" y="-2151"/>
                    <a:pt x="5454" y="8327"/>
                  </a:cubicBezTo>
                  <a:cubicBezTo>
                    <a:pt x="-1880" y="9375"/>
                    <a:pt x="-1880" y="21757"/>
                    <a:pt x="5835" y="21567"/>
                  </a:cubicBezTo>
                  <a:cubicBezTo>
                    <a:pt x="82035" y="19566"/>
                    <a:pt x="157187" y="31282"/>
                    <a:pt x="229196" y="56523"/>
                  </a:cubicBezTo>
                  <a:cubicBezTo>
                    <a:pt x="237388" y="59286"/>
                    <a:pt x="242150" y="46808"/>
                    <a:pt x="233959" y="43950"/>
                  </a:cubicBezTo>
                  <a:close/>
                </a:path>
              </a:pathLst>
            </a:custGeom>
            <a:solidFill>
              <a:schemeClr val="accent4"/>
            </a:solidFill>
            <a:ln w="9525" cap="flat">
              <a:noFill/>
              <a:prstDash val="solid"/>
              <a:miter/>
            </a:ln>
          </p:spPr>
          <p:txBody>
            <a:bodyPr rtlCol="0" anchor="ctr"/>
            <a:lstStyle/>
            <a:p>
              <a:endParaRPr lang="en-ID"/>
            </a:p>
          </p:txBody>
        </p:sp>
        <p:sp>
          <p:nvSpPr>
            <p:cNvPr id="13" name="Freeform: Shape 12">
              <a:extLst>
                <a:ext uri="{FF2B5EF4-FFF2-40B4-BE49-F238E27FC236}">
                  <a16:creationId xmlns:a16="http://schemas.microsoft.com/office/drawing/2014/main" id="{0509606B-6EAC-47E0-80A1-89D0735FDBC9}"/>
                </a:ext>
              </a:extLst>
            </p:cNvPr>
            <p:cNvSpPr/>
            <p:nvPr/>
          </p:nvSpPr>
          <p:spPr>
            <a:xfrm rot="298849">
              <a:off x="4319234" y="3103340"/>
              <a:ext cx="57758" cy="187715"/>
            </a:xfrm>
            <a:custGeom>
              <a:avLst/>
              <a:gdLst>
                <a:gd name="connsiteX0" fmla="*/ 4494 w 76200"/>
                <a:gd name="connsiteY0" fmla="*/ 5848 h 247650"/>
                <a:gd name="connsiteX1" fmla="*/ 69645 w 76200"/>
                <a:gd name="connsiteY1" fmla="*/ 246450 h 247650"/>
                <a:gd name="connsiteX2" fmla="*/ 81837 w 76200"/>
                <a:gd name="connsiteY2" fmla="*/ 240926 h 247650"/>
                <a:gd name="connsiteX3" fmla="*/ 81361 w 76200"/>
                <a:gd name="connsiteY3" fmla="*/ 240068 h 247650"/>
                <a:gd name="connsiteX4" fmla="*/ 81265 w 76200"/>
                <a:gd name="connsiteY4" fmla="*/ 235211 h 247650"/>
                <a:gd name="connsiteX5" fmla="*/ 17638 w 76200"/>
                <a:gd name="connsiteY5" fmla="*/ 5467 h 247650"/>
                <a:gd name="connsiteX6" fmla="*/ 4494 w 76200"/>
                <a:gd name="connsiteY6" fmla="*/ 584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47650">
                  <a:moveTo>
                    <a:pt x="4494" y="5848"/>
                  </a:moveTo>
                  <a:cubicBezTo>
                    <a:pt x="-14080" y="92717"/>
                    <a:pt x="28306" y="173012"/>
                    <a:pt x="69645" y="246450"/>
                  </a:cubicBezTo>
                  <a:cubicBezTo>
                    <a:pt x="73836" y="253879"/>
                    <a:pt x="86123" y="248450"/>
                    <a:pt x="81837" y="240926"/>
                  </a:cubicBezTo>
                  <a:cubicBezTo>
                    <a:pt x="81646" y="240640"/>
                    <a:pt x="81551" y="240354"/>
                    <a:pt x="81361" y="240068"/>
                  </a:cubicBezTo>
                  <a:cubicBezTo>
                    <a:pt x="81932" y="238640"/>
                    <a:pt x="82027" y="237020"/>
                    <a:pt x="81265" y="235211"/>
                  </a:cubicBezTo>
                  <a:cubicBezTo>
                    <a:pt x="52309" y="160820"/>
                    <a:pt x="31069" y="84049"/>
                    <a:pt x="17638" y="5467"/>
                  </a:cubicBezTo>
                  <a:cubicBezTo>
                    <a:pt x="16400" y="-2438"/>
                    <a:pt x="6018" y="-1295"/>
                    <a:pt x="4494" y="5848"/>
                  </a:cubicBezTo>
                  <a:close/>
                </a:path>
              </a:pathLst>
            </a:custGeom>
            <a:solidFill>
              <a:schemeClr val="accent4"/>
            </a:solidFill>
            <a:ln w="9525" cap="flat">
              <a:noFill/>
              <a:prstDash val="solid"/>
              <a:miter/>
            </a:ln>
          </p:spPr>
          <p:txBody>
            <a:bodyPr rtlCol="0" anchor="ctr"/>
            <a:lstStyle/>
            <a:p>
              <a:endParaRPr lang="en-ID"/>
            </a:p>
          </p:txBody>
        </p:sp>
        <p:sp>
          <p:nvSpPr>
            <p:cNvPr id="14" name="Freeform: Shape 13">
              <a:extLst>
                <a:ext uri="{FF2B5EF4-FFF2-40B4-BE49-F238E27FC236}">
                  <a16:creationId xmlns:a16="http://schemas.microsoft.com/office/drawing/2014/main" id="{49B2B55B-17AF-4564-8C26-0079F09A200C}"/>
                </a:ext>
              </a:extLst>
            </p:cNvPr>
            <p:cNvSpPr/>
            <p:nvPr/>
          </p:nvSpPr>
          <p:spPr>
            <a:xfrm rot="298849">
              <a:off x="4197662" y="3125723"/>
              <a:ext cx="288792" cy="382649"/>
            </a:xfrm>
            <a:custGeom>
              <a:avLst/>
              <a:gdLst>
                <a:gd name="connsiteX0" fmla="*/ 387345 w 381000"/>
                <a:gd name="connsiteY0" fmla="*/ 496477 h 504825"/>
                <a:gd name="connsiteX1" fmla="*/ 13965 w 381000"/>
                <a:gd name="connsiteY1" fmla="*/ 1748 h 504825"/>
                <a:gd name="connsiteX2" fmla="*/ 3678 w 381000"/>
                <a:gd name="connsiteY2" fmla="*/ 16321 h 504825"/>
                <a:gd name="connsiteX3" fmla="*/ 371152 w 381000"/>
                <a:gd name="connsiteY3" fmla="*/ 503906 h 504825"/>
                <a:gd name="connsiteX4" fmla="*/ 387345 w 381000"/>
                <a:gd name="connsiteY4" fmla="*/ 496477 h 504825"/>
                <a:gd name="connsiteX5" fmla="*/ 387345 w 381000"/>
                <a:gd name="connsiteY5" fmla="*/ 496477 h 5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000" h="504825">
                  <a:moveTo>
                    <a:pt x="387345" y="496477"/>
                  </a:moveTo>
                  <a:cubicBezTo>
                    <a:pt x="315241" y="298642"/>
                    <a:pt x="184272" y="125383"/>
                    <a:pt x="13965" y="1748"/>
                  </a:cubicBezTo>
                  <a:cubicBezTo>
                    <a:pt x="4630" y="-5015"/>
                    <a:pt x="-5657" y="9559"/>
                    <a:pt x="3678" y="16321"/>
                  </a:cubicBezTo>
                  <a:cubicBezTo>
                    <a:pt x="171699" y="138337"/>
                    <a:pt x="300096" y="308834"/>
                    <a:pt x="371152" y="503906"/>
                  </a:cubicBezTo>
                  <a:cubicBezTo>
                    <a:pt x="375057" y="514669"/>
                    <a:pt x="391250" y="507240"/>
                    <a:pt x="387345" y="496477"/>
                  </a:cubicBezTo>
                  <a:lnTo>
                    <a:pt x="387345" y="496477"/>
                  </a:lnTo>
                  <a:close/>
                </a:path>
              </a:pathLst>
            </a:custGeom>
            <a:solidFill>
              <a:schemeClr val="accent4"/>
            </a:solidFill>
            <a:ln w="9525" cap="flat">
              <a:noFill/>
              <a:prstDash val="solid"/>
              <a:miter/>
            </a:ln>
          </p:spPr>
          <p:txBody>
            <a:bodyPr rtlCol="0" anchor="ctr"/>
            <a:lstStyle/>
            <a:p>
              <a:endParaRPr lang="en-ID"/>
            </a:p>
          </p:txBody>
        </p:sp>
        <p:sp>
          <p:nvSpPr>
            <p:cNvPr id="15" name="Freeform: Shape 14">
              <a:extLst>
                <a:ext uri="{FF2B5EF4-FFF2-40B4-BE49-F238E27FC236}">
                  <a16:creationId xmlns:a16="http://schemas.microsoft.com/office/drawing/2014/main" id="{C252B206-DA40-490C-9963-8B35217A6D62}"/>
                </a:ext>
              </a:extLst>
            </p:cNvPr>
            <p:cNvSpPr/>
            <p:nvPr/>
          </p:nvSpPr>
          <p:spPr>
            <a:xfrm rot="298849">
              <a:off x="4132938" y="3053851"/>
              <a:ext cx="144396" cy="108297"/>
            </a:xfrm>
            <a:custGeom>
              <a:avLst/>
              <a:gdLst>
                <a:gd name="connsiteX0" fmla="*/ 185767 w 190500"/>
                <a:gd name="connsiteY0" fmla="*/ 102133 h 142875"/>
                <a:gd name="connsiteX1" fmla="*/ 35367 w 190500"/>
                <a:gd name="connsiteY1" fmla="*/ 2121 h 142875"/>
                <a:gd name="connsiteX2" fmla="*/ 16508 w 190500"/>
                <a:gd name="connsiteY2" fmla="*/ 52222 h 142875"/>
                <a:gd name="connsiteX3" fmla="*/ 144619 w 190500"/>
                <a:gd name="connsiteY3" fmla="*/ 136328 h 142875"/>
                <a:gd name="connsiteX4" fmla="*/ 185767 w 190500"/>
                <a:gd name="connsiteY4" fmla="*/ 102133 h 142875"/>
                <a:gd name="connsiteX5" fmla="*/ 185767 w 190500"/>
                <a:gd name="connsiteY5" fmla="*/ 10213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142875">
                  <a:moveTo>
                    <a:pt x="185767" y="102133"/>
                  </a:moveTo>
                  <a:cubicBezTo>
                    <a:pt x="142238" y="58890"/>
                    <a:pt x="92232" y="25266"/>
                    <a:pt x="35367" y="2121"/>
                  </a:cubicBezTo>
                  <a:cubicBezTo>
                    <a:pt x="3363" y="-10833"/>
                    <a:pt x="-15401" y="39268"/>
                    <a:pt x="16508" y="52222"/>
                  </a:cubicBezTo>
                  <a:cubicBezTo>
                    <a:pt x="64419" y="71653"/>
                    <a:pt x="107948" y="99847"/>
                    <a:pt x="144619" y="136328"/>
                  </a:cubicBezTo>
                  <a:cubicBezTo>
                    <a:pt x="168717" y="160426"/>
                    <a:pt x="210246" y="126517"/>
                    <a:pt x="185767" y="102133"/>
                  </a:cubicBezTo>
                  <a:lnTo>
                    <a:pt x="185767" y="102133"/>
                  </a:lnTo>
                  <a:close/>
                </a:path>
              </a:pathLst>
            </a:custGeom>
            <a:solidFill>
              <a:schemeClr val="accent5"/>
            </a:solidFill>
            <a:ln w="9525" cap="flat">
              <a:noFill/>
              <a:prstDash val="solid"/>
              <a:miter/>
            </a:ln>
          </p:spPr>
          <p:txBody>
            <a:bodyPr rtlCol="0" anchor="ctr"/>
            <a:lstStyle/>
            <a:p>
              <a:endParaRPr lang="en-ID"/>
            </a:p>
          </p:txBody>
        </p:sp>
        <p:sp>
          <p:nvSpPr>
            <p:cNvPr id="16" name="Freeform: Shape 15">
              <a:extLst>
                <a:ext uri="{FF2B5EF4-FFF2-40B4-BE49-F238E27FC236}">
                  <a16:creationId xmlns:a16="http://schemas.microsoft.com/office/drawing/2014/main" id="{7CED2388-40A3-430C-AE93-AA20F51237CD}"/>
                </a:ext>
              </a:extLst>
            </p:cNvPr>
            <p:cNvSpPr/>
            <p:nvPr/>
          </p:nvSpPr>
          <p:spPr>
            <a:xfrm rot="298849">
              <a:off x="4472715" y="3165758"/>
              <a:ext cx="93857" cy="115517"/>
            </a:xfrm>
            <a:custGeom>
              <a:avLst/>
              <a:gdLst>
                <a:gd name="connsiteX0" fmla="*/ 12350 w 123825"/>
                <a:gd name="connsiteY0" fmla="*/ 154829 h 152400"/>
                <a:gd name="connsiteX1" fmla="*/ 129889 w 123825"/>
                <a:gd name="connsiteY1" fmla="*/ 9192 h 152400"/>
                <a:gd name="connsiteX2" fmla="*/ 122745 w 123825"/>
                <a:gd name="connsiteY2" fmla="*/ 905 h 152400"/>
                <a:gd name="connsiteX3" fmla="*/ 158 w 123825"/>
                <a:gd name="connsiteY3" fmla="*/ 142637 h 152400"/>
                <a:gd name="connsiteX4" fmla="*/ 3206 w 123825"/>
                <a:gd name="connsiteY4" fmla="*/ 148638 h 152400"/>
                <a:gd name="connsiteX5" fmla="*/ 2539 w 123825"/>
                <a:gd name="connsiteY5" fmla="*/ 149781 h 152400"/>
                <a:gd name="connsiteX6" fmla="*/ 12350 w 123825"/>
                <a:gd name="connsiteY6" fmla="*/ 15482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52400">
                  <a:moveTo>
                    <a:pt x="12350" y="154829"/>
                  </a:moveTo>
                  <a:cubicBezTo>
                    <a:pt x="42449" y="99298"/>
                    <a:pt x="82073" y="50435"/>
                    <a:pt x="129889" y="9192"/>
                  </a:cubicBezTo>
                  <a:cubicBezTo>
                    <a:pt x="134746" y="5001"/>
                    <a:pt x="127793" y="-2619"/>
                    <a:pt x="122745" y="905"/>
                  </a:cubicBezTo>
                  <a:cubicBezTo>
                    <a:pt x="70262" y="36719"/>
                    <a:pt x="15017" y="77010"/>
                    <a:pt x="158" y="142637"/>
                  </a:cubicBezTo>
                  <a:cubicBezTo>
                    <a:pt x="-509" y="145590"/>
                    <a:pt x="1015" y="147685"/>
                    <a:pt x="3206" y="148638"/>
                  </a:cubicBezTo>
                  <a:cubicBezTo>
                    <a:pt x="3016" y="149019"/>
                    <a:pt x="2825" y="149400"/>
                    <a:pt x="2539" y="149781"/>
                  </a:cubicBezTo>
                  <a:cubicBezTo>
                    <a:pt x="-985" y="156067"/>
                    <a:pt x="8921" y="161115"/>
                    <a:pt x="12350" y="154829"/>
                  </a:cubicBezTo>
                  <a:close/>
                </a:path>
              </a:pathLst>
            </a:custGeom>
            <a:solidFill>
              <a:schemeClr val="accent4"/>
            </a:solidFill>
            <a:ln w="9525"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1BDE41D4-CF0C-40D2-AC4D-4288CB826F9B}"/>
                </a:ext>
              </a:extLst>
            </p:cNvPr>
            <p:cNvSpPr/>
            <p:nvPr/>
          </p:nvSpPr>
          <p:spPr>
            <a:xfrm rot="298849">
              <a:off x="4462896" y="3057956"/>
              <a:ext cx="79418" cy="389869"/>
            </a:xfrm>
            <a:custGeom>
              <a:avLst/>
              <a:gdLst>
                <a:gd name="connsiteX0" fmla="*/ 6235 w 104775"/>
                <a:gd name="connsiteY0" fmla="*/ 508892 h 514350"/>
                <a:gd name="connsiteX1" fmla="*/ 96722 w 104775"/>
                <a:gd name="connsiteY1" fmla="*/ 3877 h 514350"/>
                <a:gd name="connsiteX2" fmla="*/ 109771 w 104775"/>
                <a:gd name="connsiteY2" fmla="*/ 10735 h 514350"/>
                <a:gd name="connsiteX3" fmla="*/ 20998 w 104775"/>
                <a:gd name="connsiteY3" fmla="*/ 508226 h 514350"/>
                <a:gd name="connsiteX4" fmla="*/ 6235 w 104775"/>
                <a:gd name="connsiteY4" fmla="*/ 508892 h 514350"/>
                <a:gd name="connsiteX5" fmla="*/ 6235 w 104775"/>
                <a:gd name="connsiteY5" fmla="*/ 508892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514350">
                  <a:moveTo>
                    <a:pt x="6235" y="508892"/>
                  </a:moveTo>
                  <a:cubicBezTo>
                    <a:pt x="-14625" y="335823"/>
                    <a:pt x="17188" y="158944"/>
                    <a:pt x="96722" y="3877"/>
                  </a:cubicBezTo>
                  <a:cubicBezTo>
                    <a:pt x="101104" y="-4600"/>
                    <a:pt x="114153" y="2258"/>
                    <a:pt x="109771" y="10735"/>
                  </a:cubicBezTo>
                  <a:cubicBezTo>
                    <a:pt x="31381" y="163706"/>
                    <a:pt x="520" y="337633"/>
                    <a:pt x="20998" y="508226"/>
                  </a:cubicBezTo>
                  <a:cubicBezTo>
                    <a:pt x="22141" y="517655"/>
                    <a:pt x="7378" y="518322"/>
                    <a:pt x="6235" y="508892"/>
                  </a:cubicBezTo>
                  <a:lnTo>
                    <a:pt x="6235" y="508892"/>
                  </a:lnTo>
                  <a:close/>
                </a:path>
              </a:pathLst>
            </a:custGeom>
            <a:solidFill>
              <a:schemeClr val="accent4"/>
            </a:solidFill>
            <a:ln w="9525" cap="flat">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93C3A75C-8493-4F59-BADB-814EBB2DD600}"/>
                </a:ext>
              </a:extLst>
            </p:cNvPr>
            <p:cNvSpPr/>
            <p:nvPr/>
          </p:nvSpPr>
          <p:spPr>
            <a:xfrm rot="298849">
              <a:off x="4523916" y="2991540"/>
              <a:ext cx="79418" cy="122737"/>
            </a:xfrm>
            <a:custGeom>
              <a:avLst/>
              <a:gdLst>
                <a:gd name="connsiteX0" fmla="*/ 1235 w 104775"/>
                <a:gd name="connsiteY0" fmla="*/ 137591 h 161925"/>
                <a:gd name="connsiteX1" fmla="*/ 74863 w 104775"/>
                <a:gd name="connsiteY1" fmla="*/ 7479 h 161925"/>
                <a:gd name="connsiteX2" fmla="*/ 107534 w 104775"/>
                <a:gd name="connsiteY2" fmla="*/ 37388 h 161925"/>
                <a:gd name="connsiteX3" fmla="*/ 44479 w 104775"/>
                <a:gd name="connsiteY3" fmla="*/ 147402 h 161925"/>
                <a:gd name="connsiteX4" fmla="*/ 1235 w 104775"/>
                <a:gd name="connsiteY4" fmla="*/ 137591 h 161925"/>
                <a:gd name="connsiteX5" fmla="*/ 1235 w 104775"/>
                <a:gd name="connsiteY5" fmla="*/ 137591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75" h="161925">
                  <a:moveTo>
                    <a:pt x="1235" y="137591"/>
                  </a:moveTo>
                  <a:cubicBezTo>
                    <a:pt x="17142" y="89395"/>
                    <a:pt x="41526" y="45865"/>
                    <a:pt x="74863" y="7479"/>
                  </a:cubicBezTo>
                  <a:cubicBezTo>
                    <a:pt x="93628" y="-14142"/>
                    <a:pt x="126298" y="15862"/>
                    <a:pt x="107534" y="37388"/>
                  </a:cubicBezTo>
                  <a:cubicBezTo>
                    <a:pt x="79435" y="69678"/>
                    <a:pt x="57909" y="106730"/>
                    <a:pt x="44479" y="147402"/>
                  </a:cubicBezTo>
                  <a:cubicBezTo>
                    <a:pt x="35525" y="174358"/>
                    <a:pt x="-7814" y="164737"/>
                    <a:pt x="1235" y="137591"/>
                  </a:cubicBezTo>
                  <a:lnTo>
                    <a:pt x="1235" y="137591"/>
                  </a:lnTo>
                  <a:close/>
                </a:path>
              </a:pathLst>
            </a:custGeom>
            <a:solidFill>
              <a:schemeClr val="accent5"/>
            </a:solidFill>
            <a:ln w="9525" cap="flat">
              <a:noFill/>
              <a:prstDash val="solid"/>
              <a:miter/>
            </a:ln>
          </p:spPr>
          <p:txBody>
            <a:bodyPr rtlCol="0" anchor="ctr"/>
            <a:lstStyle/>
            <a:p>
              <a:endParaRPr lang="en-ID"/>
            </a:p>
          </p:txBody>
        </p:sp>
        <p:sp>
          <p:nvSpPr>
            <p:cNvPr id="19" name="Freeform: Shape 18">
              <a:extLst>
                <a:ext uri="{FF2B5EF4-FFF2-40B4-BE49-F238E27FC236}">
                  <a16:creationId xmlns:a16="http://schemas.microsoft.com/office/drawing/2014/main" id="{927F3B64-231C-423C-A443-6ED0289364F0}"/>
                </a:ext>
              </a:extLst>
            </p:cNvPr>
            <p:cNvSpPr/>
            <p:nvPr/>
          </p:nvSpPr>
          <p:spPr>
            <a:xfrm rot="298849">
              <a:off x="4218378" y="3026375"/>
              <a:ext cx="194935" cy="101077"/>
            </a:xfrm>
            <a:custGeom>
              <a:avLst/>
              <a:gdLst>
                <a:gd name="connsiteX0" fmla="*/ 260041 w 257175"/>
                <a:gd name="connsiteY0" fmla="*/ 127094 h 133350"/>
                <a:gd name="connsiteX1" fmla="*/ 258517 w 257175"/>
                <a:gd name="connsiteY1" fmla="*/ 125951 h 133350"/>
                <a:gd name="connsiteX2" fmla="*/ 258993 w 257175"/>
                <a:gd name="connsiteY2" fmla="*/ 116045 h 133350"/>
                <a:gd name="connsiteX3" fmla="*/ 9438 w 257175"/>
                <a:gd name="connsiteY3" fmla="*/ 126 h 133350"/>
                <a:gd name="connsiteX4" fmla="*/ 4866 w 257175"/>
                <a:gd name="connsiteY4" fmla="*/ 15652 h 133350"/>
                <a:gd name="connsiteX5" fmla="*/ 249944 w 257175"/>
                <a:gd name="connsiteY5" fmla="*/ 139858 h 133350"/>
                <a:gd name="connsiteX6" fmla="*/ 260041 w 257175"/>
                <a:gd name="connsiteY6" fmla="*/ 127094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175" h="133350">
                  <a:moveTo>
                    <a:pt x="260041" y="127094"/>
                  </a:moveTo>
                  <a:cubicBezTo>
                    <a:pt x="259564" y="126713"/>
                    <a:pt x="258993" y="126332"/>
                    <a:pt x="258517" y="125951"/>
                  </a:cubicBezTo>
                  <a:cubicBezTo>
                    <a:pt x="260803" y="123379"/>
                    <a:pt x="261660" y="119665"/>
                    <a:pt x="258993" y="116045"/>
                  </a:cubicBezTo>
                  <a:cubicBezTo>
                    <a:pt x="199557" y="37178"/>
                    <a:pt x="101354" y="16509"/>
                    <a:pt x="9438" y="126"/>
                  </a:cubicBezTo>
                  <a:cubicBezTo>
                    <a:pt x="580" y="-1493"/>
                    <a:pt x="-4183" y="12985"/>
                    <a:pt x="4866" y="15652"/>
                  </a:cubicBezTo>
                  <a:cubicBezTo>
                    <a:pt x="93734" y="41941"/>
                    <a:pt x="176221" y="83660"/>
                    <a:pt x="249944" y="139858"/>
                  </a:cubicBezTo>
                  <a:cubicBezTo>
                    <a:pt x="258231" y="146144"/>
                    <a:pt x="268327" y="133476"/>
                    <a:pt x="260041" y="127094"/>
                  </a:cubicBezTo>
                  <a:close/>
                </a:path>
              </a:pathLst>
            </a:custGeom>
            <a:solidFill>
              <a:schemeClr val="accent4"/>
            </a:solidFill>
            <a:ln w="9525" cap="flat">
              <a:noFill/>
              <a:prstDash val="solid"/>
              <a:miter/>
            </a:ln>
          </p:spPr>
          <p:txBody>
            <a:bodyPr rtlCol="0" anchor="ctr"/>
            <a:lstStyle/>
            <a:p>
              <a:endParaRPr lang="en-ID"/>
            </a:p>
          </p:txBody>
        </p:sp>
        <p:sp>
          <p:nvSpPr>
            <p:cNvPr id="20" name="Freeform: Shape 19">
              <a:extLst>
                <a:ext uri="{FF2B5EF4-FFF2-40B4-BE49-F238E27FC236}">
                  <a16:creationId xmlns:a16="http://schemas.microsoft.com/office/drawing/2014/main" id="{98CC5ECB-CAEA-4BF8-9FA5-CB57FF49D511}"/>
                </a:ext>
              </a:extLst>
            </p:cNvPr>
            <p:cNvSpPr/>
            <p:nvPr/>
          </p:nvSpPr>
          <p:spPr>
            <a:xfrm rot="298849">
              <a:off x="4407460" y="2929221"/>
              <a:ext cx="36099" cy="231034"/>
            </a:xfrm>
            <a:custGeom>
              <a:avLst/>
              <a:gdLst>
                <a:gd name="connsiteX0" fmla="*/ 35393 w 47625"/>
                <a:gd name="connsiteY0" fmla="*/ 4494 h 304800"/>
                <a:gd name="connsiteX1" fmla="*/ 20438 w 47625"/>
                <a:gd name="connsiteY1" fmla="*/ 307104 h 304800"/>
                <a:gd name="connsiteX2" fmla="*/ 36631 w 47625"/>
                <a:gd name="connsiteY2" fmla="*/ 305294 h 304800"/>
                <a:gd name="connsiteX3" fmla="*/ 36440 w 47625"/>
                <a:gd name="connsiteY3" fmla="*/ 304151 h 304800"/>
                <a:gd name="connsiteX4" fmla="*/ 38155 w 47625"/>
                <a:gd name="connsiteY4" fmla="*/ 298531 h 304800"/>
                <a:gd name="connsiteX5" fmla="*/ 50918 w 47625"/>
                <a:gd name="connsiteY5" fmla="*/ 9066 h 304800"/>
                <a:gd name="connsiteX6" fmla="*/ 35393 w 47625"/>
                <a:gd name="connsiteY6" fmla="*/ 449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25" h="304800">
                  <a:moveTo>
                    <a:pt x="35393" y="4494"/>
                  </a:moveTo>
                  <a:cubicBezTo>
                    <a:pt x="-18709" y="98030"/>
                    <a:pt x="150" y="206710"/>
                    <a:pt x="20438" y="307104"/>
                  </a:cubicBezTo>
                  <a:cubicBezTo>
                    <a:pt x="22534" y="317295"/>
                    <a:pt x="38726" y="315581"/>
                    <a:pt x="36631" y="305294"/>
                  </a:cubicBezTo>
                  <a:cubicBezTo>
                    <a:pt x="36536" y="304913"/>
                    <a:pt x="36440" y="304532"/>
                    <a:pt x="36440" y="304151"/>
                  </a:cubicBezTo>
                  <a:cubicBezTo>
                    <a:pt x="37583" y="302722"/>
                    <a:pt x="38345" y="300912"/>
                    <a:pt x="38155" y="298531"/>
                  </a:cubicBezTo>
                  <a:cubicBezTo>
                    <a:pt x="32630" y="201662"/>
                    <a:pt x="36917" y="104983"/>
                    <a:pt x="50918" y="9066"/>
                  </a:cubicBezTo>
                  <a:cubicBezTo>
                    <a:pt x="52252" y="-554"/>
                    <a:pt x="39869" y="-3221"/>
                    <a:pt x="35393" y="4494"/>
                  </a:cubicBezTo>
                  <a:close/>
                </a:path>
              </a:pathLst>
            </a:custGeom>
            <a:solidFill>
              <a:schemeClr val="accent4"/>
            </a:solidFill>
            <a:ln w="9525" cap="flat">
              <a:no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69956F5E-37D7-4FBA-95B9-4A77A4FE7A5A}"/>
                </a:ext>
              </a:extLst>
            </p:cNvPr>
            <p:cNvSpPr/>
            <p:nvPr/>
          </p:nvSpPr>
          <p:spPr>
            <a:xfrm rot="298849">
              <a:off x="4279812" y="2908966"/>
              <a:ext cx="194935" cy="548705"/>
            </a:xfrm>
            <a:custGeom>
              <a:avLst/>
              <a:gdLst>
                <a:gd name="connsiteX0" fmla="*/ 265598 w 257175"/>
                <a:gd name="connsiteY0" fmla="*/ 716469 h 723900"/>
                <a:gd name="connsiteX1" fmla="*/ 19567 w 257175"/>
                <a:gd name="connsiteY1" fmla="*/ 4380 h 723900"/>
                <a:gd name="connsiteX2" fmla="*/ 2137 w 257175"/>
                <a:gd name="connsiteY2" fmla="*/ 17334 h 723900"/>
                <a:gd name="connsiteX3" fmla="*/ 243976 w 257175"/>
                <a:gd name="connsiteY3" fmla="*/ 718850 h 723900"/>
                <a:gd name="connsiteX4" fmla="*/ 265598 w 257175"/>
                <a:gd name="connsiteY4" fmla="*/ 716469 h 723900"/>
                <a:gd name="connsiteX5" fmla="*/ 265598 w 257175"/>
                <a:gd name="connsiteY5" fmla="*/ 716469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723900">
                  <a:moveTo>
                    <a:pt x="265598" y="716469"/>
                  </a:moveTo>
                  <a:cubicBezTo>
                    <a:pt x="256454" y="460722"/>
                    <a:pt x="170158" y="211358"/>
                    <a:pt x="19567" y="4380"/>
                  </a:cubicBezTo>
                  <a:cubicBezTo>
                    <a:pt x="11376" y="-6955"/>
                    <a:pt x="-6055" y="5999"/>
                    <a:pt x="2137" y="17334"/>
                  </a:cubicBezTo>
                  <a:cubicBezTo>
                    <a:pt x="150536" y="221359"/>
                    <a:pt x="235023" y="466723"/>
                    <a:pt x="243976" y="718850"/>
                  </a:cubicBezTo>
                  <a:cubicBezTo>
                    <a:pt x="244548" y="732852"/>
                    <a:pt x="266074" y="730375"/>
                    <a:pt x="265598" y="716469"/>
                  </a:cubicBezTo>
                  <a:lnTo>
                    <a:pt x="265598" y="716469"/>
                  </a:lnTo>
                  <a:close/>
                </a:path>
              </a:pathLst>
            </a:custGeom>
            <a:solidFill>
              <a:schemeClr val="accent4"/>
            </a:solidFill>
            <a:ln w="9525" cap="flat">
              <a:noFill/>
              <a:prstDash val="solid"/>
              <a:miter/>
            </a:ln>
          </p:spPr>
          <p:txBody>
            <a:bodyPr rtlCol="0" anchor="ctr"/>
            <a:lstStyle/>
            <a:p>
              <a:endParaRPr lang="en-ID"/>
            </a:p>
          </p:txBody>
        </p:sp>
        <p:sp>
          <p:nvSpPr>
            <p:cNvPr id="22" name="Freeform: Shape 21">
              <a:extLst>
                <a:ext uri="{FF2B5EF4-FFF2-40B4-BE49-F238E27FC236}">
                  <a16:creationId xmlns:a16="http://schemas.microsoft.com/office/drawing/2014/main" id="{FCD660F4-247F-48B4-8BDA-7962985374EE}"/>
                </a:ext>
              </a:extLst>
            </p:cNvPr>
            <p:cNvSpPr/>
            <p:nvPr/>
          </p:nvSpPr>
          <p:spPr>
            <a:xfrm rot="298849">
              <a:off x="4225817" y="2805618"/>
              <a:ext cx="144396" cy="166055"/>
            </a:xfrm>
            <a:custGeom>
              <a:avLst/>
              <a:gdLst>
                <a:gd name="connsiteX0" fmla="*/ 188739 w 190500"/>
                <a:gd name="connsiteY0" fmla="*/ 179707 h 219075"/>
                <a:gd name="connsiteX1" fmla="*/ 52341 w 190500"/>
                <a:gd name="connsiteY1" fmla="*/ 7686 h 219075"/>
                <a:gd name="connsiteX2" fmla="*/ 11669 w 190500"/>
                <a:gd name="connsiteY2" fmla="*/ 58549 h 219075"/>
                <a:gd name="connsiteX3" fmla="*/ 128160 w 190500"/>
                <a:gd name="connsiteY3" fmla="*/ 203901 h 219075"/>
                <a:gd name="connsiteX4" fmla="*/ 188739 w 190500"/>
                <a:gd name="connsiteY4" fmla="*/ 179707 h 219075"/>
                <a:gd name="connsiteX5" fmla="*/ 188739 w 190500"/>
                <a:gd name="connsiteY5" fmla="*/ 17970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500" h="219075">
                  <a:moveTo>
                    <a:pt x="188739" y="179707"/>
                  </a:moveTo>
                  <a:cubicBezTo>
                    <a:pt x="154640" y="113413"/>
                    <a:pt x="109396" y="55692"/>
                    <a:pt x="52341" y="7686"/>
                  </a:cubicBezTo>
                  <a:cubicBezTo>
                    <a:pt x="20242" y="-19365"/>
                    <a:pt x="-20335" y="31593"/>
                    <a:pt x="11669" y="58549"/>
                  </a:cubicBezTo>
                  <a:cubicBezTo>
                    <a:pt x="59771" y="99030"/>
                    <a:pt x="99490" y="147894"/>
                    <a:pt x="128160" y="203901"/>
                  </a:cubicBezTo>
                  <a:cubicBezTo>
                    <a:pt x="147210" y="240762"/>
                    <a:pt x="207980" y="217045"/>
                    <a:pt x="188739" y="179707"/>
                  </a:cubicBezTo>
                  <a:lnTo>
                    <a:pt x="188739" y="179707"/>
                  </a:lnTo>
                  <a:close/>
                </a:path>
              </a:pathLst>
            </a:custGeom>
            <a:solidFill>
              <a:schemeClr val="accent5"/>
            </a:solidFill>
            <a:ln w="9525" cap="flat">
              <a:noFill/>
              <a:prstDash val="solid"/>
              <a:miter/>
            </a:ln>
          </p:spPr>
          <p:txBody>
            <a:bodyPr rtlCol="0" anchor="ctr"/>
            <a:lstStyle/>
            <a:p>
              <a:endParaRPr lang="en-ID"/>
            </a:p>
          </p:txBody>
        </p:sp>
        <p:sp>
          <p:nvSpPr>
            <p:cNvPr id="23" name="Freeform: Shape 22">
              <a:extLst>
                <a:ext uri="{FF2B5EF4-FFF2-40B4-BE49-F238E27FC236}">
                  <a16:creationId xmlns:a16="http://schemas.microsoft.com/office/drawing/2014/main" id="{E30CDD85-07CC-41EF-968E-91F123EF71B3}"/>
                </a:ext>
              </a:extLst>
            </p:cNvPr>
            <p:cNvSpPr/>
            <p:nvPr/>
          </p:nvSpPr>
          <p:spPr>
            <a:xfrm rot="210818">
              <a:off x="4050663" y="3010982"/>
              <a:ext cx="960234" cy="973351"/>
            </a:xfrm>
            <a:custGeom>
              <a:avLst/>
              <a:gdLst>
                <a:gd name="connsiteX0" fmla="*/ 1199516 w 1266825"/>
                <a:gd name="connsiteY0" fmla="*/ 0 h 1038225"/>
                <a:gd name="connsiteX1" fmla="*/ 1128841 w 1266825"/>
                <a:gd name="connsiteY1" fmla="*/ 45244 h 1038225"/>
                <a:gd name="connsiteX2" fmla="*/ 1040449 w 1266825"/>
                <a:gd name="connsiteY2" fmla="*/ 34671 h 1038225"/>
                <a:gd name="connsiteX3" fmla="*/ 955962 w 1266825"/>
                <a:gd name="connsiteY3" fmla="*/ 53340 h 1038225"/>
                <a:gd name="connsiteX4" fmla="*/ 906051 w 1266825"/>
                <a:gd name="connsiteY4" fmla="*/ 133160 h 1038225"/>
                <a:gd name="connsiteX5" fmla="*/ 725838 w 1266825"/>
                <a:gd name="connsiteY5" fmla="*/ 188119 h 1038225"/>
                <a:gd name="connsiteX6" fmla="*/ 631540 w 1266825"/>
                <a:gd name="connsiteY6" fmla="*/ 303371 h 1038225"/>
                <a:gd name="connsiteX7" fmla="*/ 585058 w 1266825"/>
                <a:gd name="connsiteY7" fmla="*/ 449199 h 1038225"/>
                <a:gd name="connsiteX8" fmla="*/ 479902 w 1266825"/>
                <a:gd name="connsiteY8" fmla="*/ 553117 h 1038225"/>
                <a:gd name="connsiteX9" fmla="*/ 354172 w 1266825"/>
                <a:gd name="connsiteY9" fmla="*/ 557213 h 1038225"/>
                <a:gd name="connsiteX10" fmla="*/ 245397 w 1266825"/>
                <a:gd name="connsiteY10" fmla="*/ 647890 h 1038225"/>
                <a:gd name="connsiteX11" fmla="*/ 229776 w 1266825"/>
                <a:gd name="connsiteY11" fmla="*/ 748094 h 1038225"/>
                <a:gd name="connsiteX12" fmla="*/ 179008 w 1266825"/>
                <a:gd name="connsiteY12" fmla="*/ 831628 h 1038225"/>
                <a:gd name="connsiteX13" fmla="*/ 99855 w 1266825"/>
                <a:gd name="connsiteY13" fmla="*/ 847439 h 1038225"/>
                <a:gd name="connsiteX14" fmla="*/ 26512 w 1266825"/>
                <a:gd name="connsiteY14" fmla="*/ 927640 h 1038225"/>
                <a:gd name="connsiteX15" fmla="*/ 14797 w 1266825"/>
                <a:gd name="connsiteY15" fmla="*/ 1039463 h 1038225"/>
                <a:gd name="connsiteX16" fmla="*/ 1270096 w 1266825"/>
                <a:gd name="connsiteY16" fmla="*/ 986600 h 1038225"/>
                <a:gd name="connsiteX17" fmla="*/ 1199516 w 1266825"/>
                <a:gd name="connsiteY17" fmla="*/ 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66825" h="1038225">
                  <a:moveTo>
                    <a:pt x="1199516" y="0"/>
                  </a:moveTo>
                  <a:cubicBezTo>
                    <a:pt x="1190372" y="28289"/>
                    <a:pt x="1158559" y="43529"/>
                    <a:pt x="1128841" y="45244"/>
                  </a:cubicBezTo>
                  <a:cubicBezTo>
                    <a:pt x="1099123" y="46863"/>
                    <a:pt x="1069976" y="38291"/>
                    <a:pt x="1040449" y="34671"/>
                  </a:cubicBezTo>
                  <a:cubicBezTo>
                    <a:pt x="1010921" y="31052"/>
                    <a:pt x="978155" y="33528"/>
                    <a:pt x="955962" y="53340"/>
                  </a:cubicBezTo>
                  <a:cubicBezTo>
                    <a:pt x="932435" y="74390"/>
                    <a:pt x="926815" y="109442"/>
                    <a:pt x="906051" y="133160"/>
                  </a:cubicBezTo>
                  <a:cubicBezTo>
                    <a:pt x="863950" y="181356"/>
                    <a:pt x="784607" y="162687"/>
                    <a:pt x="725838" y="188119"/>
                  </a:cubicBezTo>
                  <a:cubicBezTo>
                    <a:pt x="678975" y="208407"/>
                    <a:pt x="649257" y="255461"/>
                    <a:pt x="631540" y="303371"/>
                  </a:cubicBezTo>
                  <a:cubicBezTo>
                    <a:pt x="613824" y="351282"/>
                    <a:pt x="605251" y="402336"/>
                    <a:pt x="585058" y="449199"/>
                  </a:cubicBezTo>
                  <a:cubicBezTo>
                    <a:pt x="564865" y="496062"/>
                    <a:pt x="529432" y="540449"/>
                    <a:pt x="479902" y="553117"/>
                  </a:cubicBezTo>
                  <a:cubicBezTo>
                    <a:pt x="439135" y="563499"/>
                    <a:pt x="395701" y="550831"/>
                    <a:pt x="354172" y="557213"/>
                  </a:cubicBezTo>
                  <a:cubicBezTo>
                    <a:pt x="305214" y="564832"/>
                    <a:pt x="261685" y="601028"/>
                    <a:pt x="245397" y="647890"/>
                  </a:cubicBezTo>
                  <a:cubicBezTo>
                    <a:pt x="234253" y="679895"/>
                    <a:pt x="235300" y="714661"/>
                    <a:pt x="229776" y="748094"/>
                  </a:cubicBezTo>
                  <a:cubicBezTo>
                    <a:pt x="224251" y="781526"/>
                    <a:pt x="209583" y="816864"/>
                    <a:pt x="179008" y="831628"/>
                  </a:cubicBezTo>
                  <a:cubicBezTo>
                    <a:pt x="154719" y="843344"/>
                    <a:pt x="125668" y="839438"/>
                    <a:pt x="99855" y="847439"/>
                  </a:cubicBezTo>
                  <a:cubicBezTo>
                    <a:pt x="63850" y="858488"/>
                    <a:pt x="38228" y="891921"/>
                    <a:pt x="26512" y="927640"/>
                  </a:cubicBezTo>
                  <a:cubicBezTo>
                    <a:pt x="14797" y="963454"/>
                    <a:pt x="-19398" y="1023747"/>
                    <a:pt x="14797" y="1039463"/>
                  </a:cubicBezTo>
                  <a:cubicBezTo>
                    <a:pt x="29370" y="1046131"/>
                    <a:pt x="1270096" y="986600"/>
                    <a:pt x="1270096" y="986600"/>
                  </a:cubicBezTo>
                  <a:lnTo>
                    <a:pt x="1199516" y="0"/>
                  </a:lnTo>
                  <a:close/>
                </a:path>
              </a:pathLst>
            </a:custGeom>
            <a:solidFill>
              <a:schemeClr val="accent4">
                <a:lumMod val="90000"/>
              </a:schemeClr>
            </a:solidFill>
            <a:ln w="9525" cap="flat">
              <a:noFill/>
              <a:prstDash val="solid"/>
              <a:miter/>
            </a:ln>
          </p:spPr>
          <p:txBody>
            <a:bodyPr rtlCol="0" anchor="ctr"/>
            <a:lstStyle/>
            <a:p>
              <a:endParaRPr lang="en-ID"/>
            </a:p>
          </p:txBody>
        </p:sp>
        <p:sp>
          <p:nvSpPr>
            <p:cNvPr id="24" name="Freeform: Shape 23">
              <a:extLst>
                <a:ext uri="{FF2B5EF4-FFF2-40B4-BE49-F238E27FC236}">
                  <a16:creationId xmlns:a16="http://schemas.microsoft.com/office/drawing/2014/main" id="{1229697B-A9AE-446B-A797-2D36B2F8EABC}"/>
                </a:ext>
              </a:extLst>
            </p:cNvPr>
            <p:cNvSpPr/>
            <p:nvPr/>
          </p:nvSpPr>
          <p:spPr>
            <a:xfrm rot="298849">
              <a:off x="4372413" y="3068804"/>
              <a:ext cx="1667774" cy="981893"/>
            </a:xfrm>
            <a:custGeom>
              <a:avLst/>
              <a:gdLst>
                <a:gd name="connsiteX0" fmla="*/ 60686 w 2200275"/>
                <a:gd name="connsiteY0" fmla="*/ 1297753 h 1295400"/>
                <a:gd name="connsiteX1" fmla="*/ 12 w 2200275"/>
                <a:gd name="connsiteY1" fmla="*/ 1078392 h 1295400"/>
                <a:gd name="connsiteX2" fmla="*/ 104882 w 2200275"/>
                <a:gd name="connsiteY2" fmla="*/ 889226 h 1295400"/>
                <a:gd name="connsiteX3" fmla="*/ 269188 w 2200275"/>
                <a:gd name="connsiteY3" fmla="*/ 838838 h 1295400"/>
                <a:gd name="connsiteX4" fmla="*/ 323862 w 2200275"/>
                <a:gd name="connsiteY4" fmla="*/ 703298 h 1295400"/>
                <a:gd name="connsiteX5" fmla="*/ 332434 w 2200275"/>
                <a:gd name="connsiteY5" fmla="*/ 552898 h 1295400"/>
                <a:gd name="connsiteX6" fmla="*/ 436543 w 2200275"/>
                <a:gd name="connsiteY6" fmla="*/ 459458 h 1295400"/>
                <a:gd name="connsiteX7" fmla="*/ 531793 w 2200275"/>
                <a:gd name="connsiteY7" fmla="*/ 480317 h 1295400"/>
                <a:gd name="connsiteX8" fmla="*/ 616565 w 2200275"/>
                <a:gd name="connsiteY8" fmla="*/ 400022 h 1295400"/>
                <a:gd name="connsiteX9" fmla="*/ 618184 w 2200275"/>
                <a:gd name="connsiteY9" fmla="*/ 275435 h 1295400"/>
                <a:gd name="connsiteX10" fmla="*/ 667333 w 2200275"/>
                <a:gd name="connsiteY10" fmla="*/ 58646 h 1295400"/>
                <a:gd name="connsiteX11" fmla="*/ 867073 w 2200275"/>
                <a:gd name="connsiteY11" fmla="*/ 29975 h 1295400"/>
                <a:gd name="connsiteX12" fmla="*/ 946321 w 2200275"/>
                <a:gd name="connsiteY12" fmla="*/ 158563 h 1295400"/>
                <a:gd name="connsiteX13" fmla="*/ 1221879 w 2200275"/>
                <a:gd name="connsiteY13" fmla="*/ 246193 h 1295400"/>
                <a:gd name="connsiteX14" fmla="*/ 1315129 w 2200275"/>
                <a:gd name="connsiteY14" fmla="*/ 514607 h 1295400"/>
                <a:gd name="connsiteX15" fmla="*/ 1466195 w 2200275"/>
                <a:gd name="connsiteY15" fmla="*/ 611572 h 1295400"/>
                <a:gd name="connsiteX16" fmla="*/ 1649361 w 2200275"/>
                <a:gd name="connsiteY16" fmla="*/ 633670 h 1295400"/>
                <a:gd name="connsiteX17" fmla="*/ 2206669 w 2200275"/>
                <a:gd name="connsiteY17" fmla="*/ 1117159 h 1295400"/>
                <a:gd name="connsiteX18" fmla="*/ 60686 w 2200275"/>
                <a:gd name="connsiteY18" fmla="*/ 1297753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00275" h="1295400">
                  <a:moveTo>
                    <a:pt x="60686" y="1297753"/>
                  </a:moveTo>
                  <a:cubicBezTo>
                    <a:pt x="30968" y="1227363"/>
                    <a:pt x="774" y="1154783"/>
                    <a:pt x="12" y="1078392"/>
                  </a:cubicBezTo>
                  <a:cubicBezTo>
                    <a:pt x="-750" y="1002002"/>
                    <a:pt x="34969" y="919991"/>
                    <a:pt x="104882" y="889226"/>
                  </a:cubicBezTo>
                  <a:cubicBezTo>
                    <a:pt x="157746" y="865985"/>
                    <a:pt x="223278" y="873890"/>
                    <a:pt x="269188" y="838838"/>
                  </a:cubicBezTo>
                  <a:cubicBezTo>
                    <a:pt x="309193" y="808263"/>
                    <a:pt x="322052" y="753685"/>
                    <a:pt x="323862" y="703298"/>
                  </a:cubicBezTo>
                  <a:cubicBezTo>
                    <a:pt x="325672" y="653006"/>
                    <a:pt x="319290" y="601475"/>
                    <a:pt x="332434" y="552898"/>
                  </a:cubicBezTo>
                  <a:cubicBezTo>
                    <a:pt x="345579" y="504320"/>
                    <a:pt x="386251" y="457648"/>
                    <a:pt x="436543" y="459458"/>
                  </a:cubicBezTo>
                  <a:cubicBezTo>
                    <a:pt x="469213" y="460601"/>
                    <a:pt x="499122" y="481556"/>
                    <a:pt x="531793" y="480317"/>
                  </a:cubicBezTo>
                  <a:cubicBezTo>
                    <a:pt x="573512" y="478793"/>
                    <a:pt x="606088" y="440408"/>
                    <a:pt x="616565" y="400022"/>
                  </a:cubicBezTo>
                  <a:cubicBezTo>
                    <a:pt x="627138" y="359636"/>
                    <a:pt x="621137" y="317059"/>
                    <a:pt x="618184" y="275435"/>
                  </a:cubicBezTo>
                  <a:cubicBezTo>
                    <a:pt x="612850" y="199806"/>
                    <a:pt x="620089" y="117986"/>
                    <a:pt x="667333" y="58646"/>
                  </a:cubicBezTo>
                  <a:cubicBezTo>
                    <a:pt x="714577" y="-695"/>
                    <a:pt x="812971" y="-23174"/>
                    <a:pt x="867073" y="29975"/>
                  </a:cubicBezTo>
                  <a:cubicBezTo>
                    <a:pt x="903172" y="65408"/>
                    <a:pt x="910602" y="122558"/>
                    <a:pt x="946321" y="158563"/>
                  </a:cubicBezTo>
                  <a:cubicBezTo>
                    <a:pt x="1015567" y="228381"/>
                    <a:pt x="1147108" y="182375"/>
                    <a:pt x="1221879" y="246193"/>
                  </a:cubicBezTo>
                  <a:cubicBezTo>
                    <a:pt x="1295221" y="308867"/>
                    <a:pt x="1266266" y="431549"/>
                    <a:pt x="1315129" y="514607"/>
                  </a:cubicBezTo>
                  <a:cubicBezTo>
                    <a:pt x="1346371" y="567662"/>
                    <a:pt x="1406188" y="597856"/>
                    <a:pt x="1466195" y="611572"/>
                  </a:cubicBezTo>
                  <a:cubicBezTo>
                    <a:pt x="1526203" y="625288"/>
                    <a:pt x="1588401" y="625288"/>
                    <a:pt x="1649361" y="633670"/>
                  </a:cubicBezTo>
                  <a:cubicBezTo>
                    <a:pt x="1907203" y="668912"/>
                    <a:pt x="2135422" y="866937"/>
                    <a:pt x="2206669" y="1117159"/>
                  </a:cubicBezTo>
                  <a:lnTo>
                    <a:pt x="60686" y="1297753"/>
                  </a:lnTo>
                  <a:close/>
                </a:path>
              </a:pathLst>
            </a:custGeom>
            <a:solidFill>
              <a:srgbClr val="5ACF8B"/>
            </a:solidFill>
            <a:ln w="9525" cap="flat">
              <a:noFill/>
              <a:prstDash val="solid"/>
              <a:miter/>
            </a:ln>
          </p:spPr>
          <p:txBody>
            <a:bodyPr rtlCol="0" anchor="ctr"/>
            <a:lstStyle/>
            <a:p>
              <a:endParaRPr lang="en-ID"/>
            </a:p>
          </p:txBody>
        </p:sp>
        <p:sp>
          <p:nvSpPr>
            <p:cNvPr id="25" name="Freeform: Shape 24">
              <a:extLst>
                <a:ext uri="{FF2B5EF4-FFF2-40B4-BE49-F238E27FC236}">
                  <a16:creationId xmlns:a16="http://schemas.microsoft.com/office/drawing/2014/main" id="{18FBC3B9-2ABE-49D6-85CB-4D6BAE1C7BCB}"/>
                </a:ext>
              </a:extLst>
            </p:cNvPr>
            <p:cNvSpPr/>
            <p:nvPr/>
          </p:nvSpPr>
          <p:spPr>
            <a:xfrm rot="298849">
              <a:off x="4714872" y="3381714"/>
              <a:ext cx="238253" cy="592024"/>
            </a:xfrm>
            <a:custGeom>
              <a:avLst/>
              <a:gdLst>
                <a:gd name="connsiteX0" fmla="*/ 257444 w 314325"/>
                <a:gd name="connsiteY0" fmla="*/ 486644 h 781050"/>
                <a:gd name="connsiteX1" fmla="*/ 256778 w 314325"/>
                <a:gd name="connsiteY1" fmla="*/ 183559 h 781050"/>
                <a:gd name="connsiteX2" fmla="*/ 243824 w 314325"/>
                <a:gd name="connsiteY2" fmla="*/ 187083 h 781050"/>
                <a:gd name="connsiteX3" fmla="*/ 250967 w 314325"/>
                <a:gd name="connsiteY3" fmla="*/ 467594 h 781050"/>
                <a:gd name="connsiteX4" fmla="*/ 92090 w 314325"/>
                <a:gd name="connsiteY4" fmla="*/ 149745 h 781050"/>
                <a:gd name="connsiteX5" fmla="*/ 92662 w 314325"/>
                <a:gd name="connsiteY5" fmla="*/ 6394 h 781050"/>
                <a:gd name="connsiteX6" fmla="*/ 79232 w 314325"/>
                <a:gd name="connsiteY6" fmla="*/ 6394 h 781050"/>
                <a:gd name="connsiteX7" fmla="*/ 80089 w 314325"/>
                <a:gd name="connsiteY7" fmla="*/ 132219 h 781050"/>
                <a:gd name="connsiteX8" fmla="*/ 29797 w 314325"/>
                <a:gd name="connsiteY8" fmla="*/ 64687 h 781050"/>
                <a:gd name="connsiteX9" fmla="*/ 20367 w 314325"/>
                <a:gd name="connsiteY9" fmla="*/ 74116 h 781050"/>
                <a:gd name="connsiteX10" fmla="*/ 78946 w 314325"/>
                <a:gd name="connsiteY10" fmla="*/ 153841 h 781050"/>
                <a:gd name="connsiteX11" fmla="*/ 80184 w 314325"/>
                <a:gd name="connsiteY11" fmla="*/ 155746 h 781050"/>
                <a:gd name="connsiteX12" fmla="*/ 160099 w 314325"/>
                <a:gd name="connsiteY12" fmla="*/ 289858 h 781050"/>
                <a:gd name="connsiteX13" fmla="*/ 10271 w 314325"/>
                <a:gd name="connsiteY13" fmla="*/ 259949 h 781050"/>
                <a:gd name="connsiteX14" fmla="*/ 3508 w 314325"/>
                <a:gd name="connsiteY14" fmla="*/ 271475 h 781050"/>
                <a:gd name="connsiteX15" fmla="*/ 166481 w 314325"/>
                <a:gd name="connsiteY15" fmla="*/ 303097 h 781050"/>
                <a:gd name="connsiteX16" fmla="*/ 166957 w 314325"/>
                <a:gd name="connsiteY16" fmla="*/ 303002 h 781050"/>
                <a:gd name="connsiteX17" fmla="*/ 305831 w 314325"/>
                <a:gd name="connsiteY17" fmla="*/ 776680 h 781050"/>
                <a:gd name="connsiteX18" fmla="*/ 319262 w 314325"/>
                <a:gd name="connsiteY18" fmla="*/ 776680 h 781050"/>
                <a:gd name="connsiteX19" fmla="*/ 257444 w 314325"/>
                <a:gd name="connsiteY19" fmla="*/ 486644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4325" h="781050">
                  <a:moveTo>
                    <a:pt x="257444" y="486644"/>
                  </a:moveTo>
                  <a:cubicBezTo>
                    <a:pt x="299831" y="392918"/>
                    <a:pt x="288972" y="278523"/>
                    <a:pt x="256778" y="183559"/>
                  </a:cubicBezTo>
                  <a:cubicBezTo>
                    <a:pt x="254015" y="175462"/>
                    <a:pt x="241061" y="178892"/>
                    <a:pt x="243824" y="187083"/>
                  </a:cubicBezTo>
                  <a:cubicBezTo>
                    <a:pt x="273351" y="274237"/>
                    <a:pt x="285448" y="379679"/>
                    <a:pt x="250967" y="467594"/>
                  </a:cubicBezTo>
                  <a:cubicBezTo>
                    <a:pt x="212105" y="355390"/>
                    <a:pt x="158670" y="248424"/>
                    <a:pt x="92090" y="149745"/>
                  </a:cubicBezTo>
                  <a:cubicBezTo>
                    <a:pt x="96377" y="102120"/>
                    <a:pt x="97139" y="54114"/>
                    <a:pt x="92662" y="6394"/>
                  </a:cubicBezTo>
                  <a:cubicBezTo>
                    <a:pt x="91900" y="-2084"/>
                    <a:pt x="78470" y="-2179"/>
                    <a:pt x="79232" y="6394"/>
                  </a:cubicBezTo>
                  <a:cubicBezTo>
                    <a:pt x="83137" y="48208"/>
                    <a:pt x="83042" y="90309"/>
                    <a:pt x="80089" y="132219"/>
                  </a:cubicBezTo>
                  <a:cubicBezTo>
                    <a:pt x="64087" y="109264"/>
                    <a:pt x="47323" y="86689"/>
                    <a:pt x="29797" y="64687"/>
                  </a:cubicBezTo>
                  <a:cubicBezTo>
                    <a:pt x="24463" y="57924"/>
                    <a:pt x="15033" y="67449"/>
                    <a:pt x="20367" y="74116"/>
                  </a:cubicBezTo>
                  <a:cubicBezTo>
                    <a:pt x="40941" y="99929"/>
                    <a:pt x="60467" y="126599"/>
                    <a:pt x="78946" y="153841"/>
                  </a:cubicBezTo>
                  <a:cubicBezTo>
                    <a:pt x="79232" y="154603"/>
                    <a:pt x="79613" y="155174"/>
                    <a:pt x="80184" y="155746"/>
                  </a:cubicBezTo>
                  <a:cubicBezTo>
                    <a:pt x="109426" y="198894"/>
                    <a:pt x="136096" y="243662"/>
                    <a:pt x="160099" y="289858"/>
                  </a:cubicBezTo>
                  <a:cubicBezTo>
                    <a:pt x="108283" y="290905"/>
                    <a:pt x="57705" y="281000"/>
                    <a:pt x="10271" y="259949"/>
                  </a:cubicBezTo>
                  <a:cubicBezTo>
                    <a:pt x="2460" y="256520"/>
                    <a:pt x="-4398" y="268046"/>
                    <a:pt x="3508" y="271475"/>
                  </a:cubicBezTo>
                  <a:cubicBezTo>
                    <a:pt x="55133" y="294430"/>
                    <a:pt x="109902" y="305288"/>
                    <a:pt x="166481" y="303097"/>
                  </a:cubicBezTo>
                  <a:cubicBezTo>
                    <a:pt x="166671" y="303097"/>
                    <a:pt x="166766" y="303097"/>
                    <a:pt x="166957" y="303002"/>
                  </a:cubicBezTo>
                  <a:cubicBezTo>
                    <a:pt x="241633" y="450544"/>
                    <a:pt x="289163" y="611612"/>
                    <a:pt x="305831" y="776680"/>
                  </a:cubicBezTo>
                  <a:cubicBezTo>
                    <a:pt x="306689" y="785158"/>
                    <a:pt x="320119" y="785253"/>
                    <a:pt x="319262" y="776680"/>
                  </a:cubicBezTo>
                  <a:cubicBezTo>
                    <a:pt x="309260" y="677811"/>
                    <a:pt x="288401" y="580561"/>
                    <a:pt x="257444" y="486644"/>
                  </a:cubicBezTo>
                  <a:close/>
                </a:path>
              </a:pathLst>
            </a:custGeom>
            <a:solidFill>
              <a:srgbClr val="69E299"/>
            </a:solidFill>
            <a:ln w="9525" cap="flat">
              <a:noFill/>
              <a:prstDash val="solid"/>
              <a:miter/>
            </a:ln>
          </p:spPr>
          <p:txBody>
            <a:bodyPr rtlCol="0" anchor="ctr"/>
            <a:lstStyle/>
            <a:p>
              <a:endParaRPr lang="en-ID"/>
            </a:p>
          </p:txBody>
        </p:sp>
        <p:sp>
          <p:nvSpPr>
            <p:cNvPr id="26" name="Freeform: Shape 25">
              <a:extLst>
                <a:ext uri="{FF2B5EF4-FFF2-40B4-BE49-F238E27FC236}">
                  <a16:creationId xmlns:a16="http://schemas.microsoft.com/office/drawing/2014/main" id="{094BACF7-2697-4048-BEA2-E97C1B87CCED}"/>
                </a:ext>
              </a:extLst>
            </p:cNvPr>
            <p:cNvSpPr/>
            <p:nvPr/>
          </p:nvSpPr>
          <p:spPr>
            <a:xfrm rot="298849">
              <a:off x="4918935" y="3075372"/>
              <a:ext cx="368210" cy="808618"/>
            </a:xfrm>
            <a:custGeom>
              <a:avLst/>
              <a:gdLst>
                <a:gd name="connsiteX0" fmla="*/ 478881 w 485775"/>
                <a:gd name="connsiteY0" fmla="*/ 686694 h 1066800"/>
                <a:gd name="connsiteX1" fmla="*/ 323433 w 485775"/>
                <a:gd name="connsiteY1" fmla="*/ 930058 h 1066800"/>
                <a:gd name="connsiteX2" fmla="*/ 254091 w 485775"/>
                <a:gd name="connsiteY2" fmla="*/ 498956 h 1066800"/>
                <a:gd name="connsiteX3" fmla="*/ 346007 w 485775"/>
                <a:gd name="connsiteY3" fmla="*/ 426661 h 1066800"/>
                <a:gd name="connsiteX4" fmla="*/ 405824 w 485775"/>
                <a:gd name="connsiteY4" fmla="*/ 215587 h 1066800"/>
                <a:gd name="connsiteX5" fmla="*/ 392394 w 485775"/>
                <a:gd name="connsiteY5" fmla="*/ 215587 h 1066800"/>
                <a:gd name="connsiteX6" fmla="*/ 340007 w 485775"/>
                <a:gd name="connsiteY6" fmla="*/ 411802 h 1066800"/>
                <a:gd name="connsiteX7" fmla="*/ 250853 w 485775"/>
                <a:gd name="connsiteY7" fmla="*/ 486002 h 1066800"/>
                <a:gd name="connsiteX8" fmla="*/ 172843 w 485775"/>
                <a:gd name="connsiteY8" fmla="*/ 225589 h 1066800"/>
                <a:gd name="connsiteX9" fmla="*/ 83212 w 485775"/>
                <a:gd name="connsiteY9" fmla="*/ 3466 h 1066800"/>
                <a:gd name="connsiteX10" fmla="*/ 71687 w 485775"/>
                <a:gd name="connsiteY10" fmla="*/ 10228 h 1066800"/>
                <a:gd name="connsiteX11" fmla="*/ 179225 w 485775"/>
                <a:gd name="connsiteY11" fmla="*/ 285596 h 1066800"/>
                <a:gd name="connsiteX12" fmla="*/ 11204 w 485775"/>
                <a:gd name="connsiteY12" fmla="*/ 189870 h 1066800"/>
                <a:gd name="connsiteX13" fmla="*/ 1774 w 485775"/>
                <a:gd name="connsiteY13" fmla="*/ 199300 h 1066800"/>
                <a:gd name="connsiteX14" fmla="*/ 183796 w 485775"/>
                <a:gd name="connsiteY14" fmla="*/ 299598 h 1066800"/>
                <a:gd name="connsiteX15" fmla="*/ 295334 w 485775"/>
                <a:gd name="connsiteY15" fmla="*/ 790612 h 1066800"/>
                <a:gd name="connsiteX16" fmla="*/ 156936 w 485775"/>
                <a:gd name="connsiteY16" fmla="*/ 623257 h 1066800"/>
                <a:gd name="connsiteX17" fmla="*/ 143982 w 485775"/>
                <a:gd name="connsiteY17" fmla="*/ 626782 h 1066800"/>
                <a:gd name="connsiteX18" fmla="*/ 295906 w 485775"/>
                <a:gd name="connsiteY18" fmla="*/ 806423 h 1066800"/>
                <a:gd name="connsiteX19" fmla="*/ 297430 w 485775"/>
                <a:gd name="connsiteY19" fmla="*/ 807090 h 1066800"/>
                <a:gd name="connsiteX20" fmla="*/ 299716 w 485775"/>
                <a:gd name="connsiteY20" fmla="*/ 825187 h 1066800"/>
                <a:gd name="connsiteX21" fmla="*/ 317813 w 485775"/>
                <a:gd name="connsiteY21" fmla="*/ 1062265 h 1066800"/>
                <a:gd name="connsiteX22" fmla="*/ 331244 w 485775"/>
                <a:gd name="connsiteY22" fmla="*/ 1062265 h 1066800"/>
                <a:gd name="connsiteX23" fmla="*/ 324576 w 485775"/>
                <a:gd name="connsiteY23" fmla="*/ 943774 h 1066800"/>
                <a:gd name="connsiteX24" fmla="*/ 492311 w 485775"/>
                <a:gd name="connsiteY24" fmla="*/ 686694 h 1066800"/>
                <a:gd name="connsiteX25" fmla="*/ 478881 w 485775"/>
                <a:gd name="connsiteY25" fmla="*/ 686694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5775" h="1066800">
                  <a:moveTo>
                    <a:pt x="478881" y="686694"/>
                  </a:moveTo>
                  <a:cubicBezTo>
                    <a:pt x="473452" y="784420"/>
                    <a:pt x="421445" y="896815"/>
                    <a:pt x="323433" y="930058"/>
                  </a:cubicBezTo>
                  <a:cubicBezTo>
                    <a:pt x="311527" y="784801"/>
                    <a:pt x="288381" y="640593"/>
                    <a:pt x="254091" y="498956"/>
                  </a:cubicBezTo>
                  <a:cubicBezTo>
                    <a:pt x="292286" y="491717"/>
                    <a:pt x="324671" y="456284"/>
                    <a:pt x="346007" y="426661"/>
                  </a:cubicBezTo>
                  <a:cubicBezTo>
                    <a:pt x="390013" y="365606"/>
                    <a:pt x="407253" y="289882"/>
                    <a:pt x="405824" y="215587"/>
                  </a:cubicBezTo>
                  <a:cubicBezTo>
                    <a:pt x="405634" y="207015"/>
                    <a:pt x="392299" y="206920"/>
                    <a:pt x="392394" y="215587"/>
                  </a:cubicBezTo>
                  <a:cubicBezTo>
                    <a:pt x="393728" y="284548"/>
                    <a:pt x="378678" y="353890"/>
                    <a:pt x="340007" y="411802"/>
                  </a:cubicBezTo>
                  <a:cubicBezTo>
                    <a:pt x="320766" y="440568"/>
                    <a:pt x="288191" y="479906"/>
                    <a:pt x="250853" y="486002"/>
                  </a:cubicBezTo>
                  <a:cubicBezTo>
                    <a:pt x="229136" y="397991"/>
                    <a:pt x="203132" y="311123"/>
                    <a:pt x="172843" y="225589"/>
                  </a:cubicBezTo>
                  <a:cubicBezTo>
                    <a:pt x="146173" y="150246"/>
                    <a:pt x="116169" y="76237"/>
                    <a:pt x="83212" y="3466"/>
                  </a:cubicBezTo>
                  <a:cubicBezTo>
                    <a:pt x="79688" y="-4345"/>
                    <a:pt x="68163" y="2418"/>
                    <a:pt x="71687" y="10228"/>
                  </a:cubicBezTo>
                  <a:cubicBezTo>
                    <a:pt x="112359" y="100049"/>
                    <a:pt x="148268" y="191965"/>
                    <a:pt x="179225" y="285596"/>
                  </a:cubicBezTo>
                  <a:cubicBezTo>
                    <a:pt x="112931" y="276262"/>
                    <a:pt x="55400" y="239495"/>
                    <a:pt x="11204" y="189870"/>
                  </a:cubicBezTo>
                  <a:cubicBezTo>
                    <a:pt x="5489" y="183393"/>
                    <a:pt x="-3941" y="192918"/>
                    <a:pt x="1774" y="199300"/>
                  </a:cubicBezTo>
                  <a:cubicBezTo>
                    <a:pt x="49494" y="252830"/>
                    <a:pt x="111978" y="290930"/>
                    <a:pt x="183796" y="299598"/>
                  </a:cubicBezTo>
                  <a:cubicBezTo>
                    <a:pt x="235708" y="459427"/>
                    <a:pt x="273141" y="623924"/>
                    <a:pt x="295334" y="790612"/>
                  </a:cubicBezTo>
                  <a:cubicBezTo>
                    <a:pt x="230850" y="752893"/>
                    <a:pt x="181796" y="694028"/>
                    <a:pt x="156936" y="623257"/>
                  </a:cubicBezTo>
                  <a:cubicBezTo>
                    <a:pt x="154079" y="615161"/>
                    <a:pt x="141125" y="618685"/>
                    <a:pt x="143982" y="626782"/>
                  </a:cubicBezTo>
                  <a:cubicBezTo>
                    <a:pt x="170938" y="703458"/>
                    <a:pt x="224659" y="767180"/>
                    <a:pt x="295906" y="806423"/>
                  </a:cubicBezTo>
                  <a:cubicBezTo>
                    <a:pt x="296477" y="806709"/>
                    <a:pt x="296954" y="806899"/>
                    <a:pt x="297430" y="807090"/>
                  </a:cubicBezTo>
                  <a:cubicBezTo>
                    <a:pt x="298192" y="813091"/>
                    <a:pt x="298954" y="819187"/>
                    <a:pt x="299716" y="825187"/>
                  </a:cubicBezTo>
                  <a:cubicBezTo>
                    <a:pt x="309146" y="903959"/>
                    <a:pt x="315146" y="983017"/>
                    <a:pt x="317813" y="1062265"/>
                  </a:cubicBezTo>
                  <a:cubicBezTo>
                    <a:pt x="318099" y="1070837"/>
                    <a:pt x="331529" y="1070932"/>
                    <a:pt x="331244" y="1062265"/>
                  </a:cubicBezTo>
                  <a:cubicBezTo>
                    <a:pt x="329910" y="1022736"/>
                    <a:pt x="327624" y="983207"/>
                    <a:pt x="324576" y="943774"/>
                  </a:cubicBezTo>
                  <a:cubicBezTo>
                    <a:pt x="430208" y="909865"/>
                    <a:pt x="486501" y="791374"/>
                    <a:pt x="492311" y="686694"/>
                  </a:cubicBezTo>
                  <a:cubicBezTo>
                    <a:pt x="492692" y="678121"/>
                    <a:pt x="479357" y="678121"/>
                    <a:pt x="478881" y="686694"/>
                  </a:cubicBezTo>
                  <a:close/>
                </a:path>
              </a:pathLst>
            </a:custGeom>
            <a:solidFill>
              <a:srgbClr val="69E299"/>
            </a:solidFill>
            <a:ln w="9525"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40F83D2E-D826-4AD8-AF8A-BCA61EAB4A42}"/>
                </a:ext>
              </a:extLst>
            </p:cNvPr>
            <p:cNvSpPr/>
            <p:nvPr/>
          </p:nvSpPr>
          <p:spPr>
            <a:xfrm rot="298849">
              <a:off x="5392166" y="3513632"/>
              <a:ext cx="267133" cy="440408"/>
            </a:xfrm>
            <a:custGeom>
              <a:avLst/>
              <a:gdLst>
                <a:gd name="connsiteX0" fmla="*/ 347517 w 352425"/>
                <a:gd name="connsiteY0" fmla="*/ 230575 h 581025"/>
                <a:gd name="connsiteX1" fmla="*/ 65006 w 352425"/>
                <a:gd name="connsiteY1" fmla="*/ 366402 h 581025"/>
                <a:gd name="connsiteX2" fmla="*/ 141301 w 352425"/>
                <a:gd name="connsiteY2" fmla="*/ 148756 h 581025"/>
                <a:gd name="connsiteX3" fmla="*/ 304464 w 352425"/>
                <a:gd name="connsiteY3" fmla="*/ 56935 h 581025"/>
                <a:gd name="connsiteX4" fmla="*/ 292939 w 352425"/>
                <a:gd name="connsiteY4" fmla="*/ 50172 h 581025"/>
                <a:gd name="connsiteX5" fmla="*/ 147207 w 352425"/>
                <a:gd name="connsiteY5" fmla="*/ 134563 h 581025"/>
                <a:gd name="connsiteX6" fmla="*/ 203404 w 352425"/>
                <a:gd name="connsiteY6" fmla="*/ 10167 h 581025"/>
                <a:gd name="connsiteX7" fmla="*/ 191879 w 352425"/>
                <a:gd name="connsiteY7" fmla="*/ 3404 h 581025"/>
                <a:gd name="connsiteX8" fmla="*/ 77293 w 352425"/>
                <a:gd name="connsiteY8" fmla="*/ 282868 h 581025"/>
                <a:gd name="connsiteX9" fmla="*/ 57100 w 352425"/>
                <a:gd name="connsiteY9" fmla="*/ 60840 h 581025"/>
                <a:gd name="connsiteX10" fmla="*/ 43670 w 352425"/>
                <a:gd name="connsiteY10" fmla="*/ 60840 h 581025"/>
                <a:gd name="connsiteX11" fmla="*/ 68625 w 352425"/>
                <a:gd name="connsiteY11" fmla="*/ 300965 h 581025"/>
                <a:gd name="connsiteX12" fmla="*/ 70435 w 352425"/>
                <a:gd name="connsiteY12" fmla="*/ 303918 h 581025"/>
                <a:gd name="connsiteX13" fmla="*/ 141 w 352425"/>
                <a:gd name="connsiteY13" fmla="*/ 576523 h 581025"/>
                <a:gd name="connsiteX14" fmla="*/ 13095 w 352425"/>
                <a:gd name="connsiteY14" fmla="*/ 580048 h 581025"/>
                <a:gd name="connsiteX15" fmla="*/ 61101 w 352425"/>
                <a:gd name="connsiteY15" fmla="*/ 380213 h 581025"/>
                <a:gd name="connsiteX16" fmla="*/ 357042 w 352425"/>
                <a:gd name="connsiteY16" fmla="*/ 240100 h 581025"/>
                <a:gd name="connsiteX17" fmla="*/ 347517 w 352425"/>
                <a:gd name="connsiteY17" fmla="*/ 23057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2425" h="581025">
                  <a:moveTo>
                    <a:pt x="347517" y="230575"/>
                  </a:moveTo>
                  <a:cubicBezTo>
                    <a:pt x="273413" y="309157"/>
                    <a:pt x="172543" y="357639"/>
                    <a:pt x="65006" y="366402"/>
                  </a:cubicBezTo>
                  <a:cubicBezTo>
                    <a:pt x="86723" y="292583"/>
                    <a:pt x="112155" y="219907"/>
                    <a:pt x="141301" y="148756"/>
                  </a:cubicBezTo>
                  <a:cubicBezTo>
                    <a:pt x="205690" y="140374"/>
                    <a:pt x="274270" y="120181"/>
                    <a:pt x="304464" y="56935"/>
                  </a:cubicBezTo>
                  <a:cubicBezTo>
                    <a:pt x="308179" y="49219"/>
                    <a:pt x="296654" y="42361"/>
                    <a:pt x="292939" y="50172"/>
                  </a:cubicBezTo>
                  <a:cubicBezTo>
                    <a:pt x="265793" y="106941"/>
                    <a:pt x="205309" y="126277"/>
                    <a:pt x="147207" y="134563"/>
                  </a:cubicBezTo>
                  <a:cubicBezTo>
                    <a:pt x="164637" y="92558"/>
                    <a:pt x="183402" y="51124"/>
                    <a:pt x="203404" y="10167"/>
                  </a:cubicBezTo>
                  <a:cubicBezTo>
                    <a:pt x="207214" y="2452"/>
                    <a:pt x="195594" y="-4311"/>
                    <a:pt x="191879" y="3404"/>
                  </a:cubicBezTo>
                  <a:cubicBezTo>
                    <a:pt x="147588" y="93987"/>
                    <a:pt x="109297" y="187427"/>
                    <a:pt x="77293" y="282868"/>
                  </a:cubicBezTo>
                  <a:cubicBezTo>
                    <a:pt x="56910" y="210573"/>
                    <a:pt x="50147" y="135802"/>
                    <a:pt x="57100" y="60840"/>
                  </a:cubicBezTo>
                  <a:cubicBezTo>
                    <a:pt x="57862" y="52267"/>
                    <a:pt x="44527" y="52363"/>
                    <a:pt x="43670" y="60840"/>
                  </a:cubicBezTo>
                  <a:cubicBezTo>
                    <a:pt x="36145" y="141993"/>
                    <a:pt x="44622" y="223051"/>
                    <a:pt x="68625" y="300965"/>
                  </a:cubicBezTo>
                  <a:cubicBezTo>
                    <a:pt x="69006" y="302203"/>
                    <a:pt x="69673" y="303156"/>
                    <a:pt x="70435" y="303918"/>
                  </a:cubicBezTo>
                  <a:cubicBezTo>
                    <a:pt x="41479" y="393167"/>
                    <a:pt x="17952" y="484226"/>
                    <a:pt x="141" y="576523"/>
                  </a:cubicBezTo>
                  <a:cubicBezTo>
                    <a:pt x="-1479" y="584906"/>
                    <a:pt x="11380" y="588525"/>
                    <a:pt x="13095" y="580048"/>
                  </a:cubicBezTo>
                  <a:cubicBezTo>
                    <a:pt x="26049" y="512706"/>
                    <a:pt x="42146" y="446031"/>
                    <a:pt x="61101" y="380213"/>
                  </a:cubicBezTo>
                  <a:cubicBezTo>
                    <a:pt x="173591" y="372117"/>
                    <a:pt x="279509" y="322301"/>
                    <a:pt x="357042" y="240100"/>
                  </a:cubicBezTo>
                  <a:cubicBezTo>
                    <a:pt x="362853" y="233814"/>
                    <a:pt x="353423" y="224289"/>
                    <a:pt x="347517" y="230575"/>
                  </a:cubicBezTo>
                  <a:close/>
                </a:path>
              </a:pathLst>
            </a:custGeom>
            <a:solidFill>
              <a:srgbClr val="69E299"/>
            </a:solidFill>
            <a:ln w="9525" cap="flat">
              <a:noFill/>
              <a:prstDash val="solid"/>
              <a:miter/>
            </a:ln>
          </p:spPr>
          <p:txBody>
            <a:bodyPr rtlCol="0" anchor="ctr"/>
            <a:lstStyle/>
            <a:p>
              <a:endParaRPr lang="en-ID"/>
            </a:p>
          </p:txBody>
        </p:sp>
        <p:sp>
          <p:nvSpPr>
            <p:cNvPr id="41" name="AutoShape 9">
              <a:extLst>
                <a:ext uri="{FF2B5EF4-FFF2-40B4-BE49-F238E27FC236}">
                  <a16:creationId xmlns:a16="http://schemas.microsoft.com/office/drawing/2014/main" id="{D1F97F5F-0298-46E1-9D7B-8AFA8A4510D8}"/>
                </a:ext>
              </a:extLst>
            </p:cNvPr>
            <p:cNvSpPr>
              <a:spLocks noChangeAspect="1" noChangeArrowheads="1" noTextEdit="1"/>
            </p:cNvSpPr>
            <p:nvPr/>
          </p:nvSpPr>
          <p:spPr bwMode="auto">
            <a:xfrm>
              <a:off x="6849652" y="2297997"/>
              <a:ext cx="85725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2" name="Freeform 11">
              <a:extLst>
                <a:ext uri="{FF2B5EF4-FFF2-40B4-BE49-F238E27FC236}">
                  <a16:creationId xmlns:a16="http://schemas.microsoft.com/office/drawing/2014/main" id="{B544432F-927C-4B06-A406-978215F31E2B}"/>
                </a:ext>
              </a:extLst>
            </p:cNvPr>
            <p:cNvSpPr>
              <a:spLocks/>
            </p:cNvSpPr>
            <p:nvPr/>
          </p:nvSpPr>
          <p:spPr bwMode="auto">
            <a:xfrm>
              <a:off x="7102065" y="2517072"/>
              <a:ext cx="420688" cy="415925"/>
            </a:xfrm>
            <a:custGeom>
              <a:avLst/>
              <a:gdLst>
                <a:gd name="T0" fmla="*/ 0 w 140"/>
                <a:gd name="T1" fmla="*/ 28 h 139"/>
                <a:gd name="T2" fmla="*/ 121 w 140"/>
                <a:gd name="T3" fmla="*/ 139 h 139"/>
                <a:gd name="T4" fmla="*/ 140 w 140"/>
                <a:gd name="T5" fmla="*/ 131 h 139"/>
                <a:gd name="T6" fmla="*/ 26 w 140"/>
                <a:gd name="T7" fmla="*/ 4 h 139"/>
                <a:gd name="T8" fmla="*/ 0 w 140"/>
                <a:gd name="T9" fmla="*/ 28 h 139"/>
              </a:gdLst>
              <a:ahLst/>
              <a:cxnLst>
                <a:cxn ang="0">
                  <a:pos x="T0" y="T1"/>
                </a:cxn>
                <a:cxn ang="0">
                  <a:pos x="T2" y="T3"/>
                </a:cxn>
                <a:cxn ang="0">
                  <a:pos x="T4" y="T5"/>
                </a:cxn>
                <a:cxn ang="0">
                  <a:pos x="T6" y="T7"/>
                </a:cxn>
                <a:cxn ang="0">
                  <a:pos x="T8" y="T9"/>
                </a:cxn>
              </a:cxnLst>
              <a:rect l="0" t="0" r="r" b="b"/>
              <a:pathLst>
                <a:path w="140" h="139">
                  <a:moveTo>
                    <a:pt x="0" y="28"/>
                  </a:moveTo>
                  <a:cubicBezTo>
                    <a:pt x="68" y="76"/>
                    <a:pt x="82" y="71"/>
                    <a:pt x="121" y="139"/>
                  </a:cubicBezTo>
                  <a:cubicBezTo>
                    <a:pt x="140" y="131"/>
                    <a:pt x="140" y="131"/>
                    <a:pt x="140" y="131"/>
                  </a:cubicBezTo>
                  <a:cubicBezTo>
                    <a:pt x="128" y="95"/>
                    <a:pt x="50" y="0"/>
                    <a:pt x="26" y="4"/>
                  </a:cubicBezTo>
                  <a:cubicBezTo>
                    <a:pt x="24" y="4"/>
                    <a:pt x="0" y="28"/>
                    <a:pt x="0" y="28"/>
                  </a:cubicBez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3" name="Freeform 12">
              <a:extLst>
                <a:ext uri="{FF2B5EF4-FFF2-40B4-BE49-F238E27FC236}">
                  <a16:creationId xmlns:a16="http://schemas.microsoft.com/office/drawing/2014/main" id="{6E760826-7CE9-4011-A3E9-8FDCF3DB675E}"/>
                </a:ext>
              </a:extLst>
            </p:cNvPr>
            <p:cNvSpPr>
              <a:spLocks/>
            </p:cNvSpPr>
            <p:nvPr/>
          </p:nvSpPr>
          <p:spPr bwMode="auto">
            <a:xfrm>
              <a:off x="7491002" y="2980622"/>
              <a:ext cx="87313" cy="87312"/>
            </a:xfrm>
            <a:custGeom>
              <a:avLst/>
              <a:gdLst>
                <a:gd name="T0" fmla="*/ 26 w 29"/>
                <a:gd name="T1" fmla="*/ 19 h 29"/>
                <a:gd name="T2" fmla="*/ 19 w 29"/>
                <a:gd name="T3" fmla="*/ 3 h 29"/>
                <a:gd name="T4" fmla="*/ 3 w 29"/>
                <a:gd name="T5" fmla="*/ 11 h 29"/>
                <a:gd name="T6" fmla="*/ 10 w 29"/>
                <a:gd name="T7" fmla="*/ 27 h 29"/>
                <a:gd name="T8" fmla="*/ 26 w 29"/>
                <a:gd name="T9" fmla="*/ 19 h 29"/>
              </a:gdLst>
              <a:ahLst/>
              <a:cxnLst>
                <a:cxn ang="0">
                  <a:pos x="T0" y="T1"/>
                </a:cxn>
                <a:cxn ang="0">
                  <a:pos x="T2" y="T3"/>
                </a:cxn>
                <a:cxn ang="0">
                  <a:pos x="T4" y="T5"/>
                </a:cxn>
                <a:cxn ang="0">
                  <a:pos x="T6" y="T7"/>
                </a:cxn>
                <a:cxn ang="0">
                  <a:pos x="T8" y="T9"/>
                </a:cxn>
              </a:cxnLst>
              <a:rect l="0" t="0" r="r" b="b"/>
              <a:pathLst>
                <a:path w="29" h="29">
                  <a:moveTo>
                    <a:pt x="26" y="19"/>
                  </a:moveTo>
                  <a:cubicBezTo>
                    <a:pt x="29" y="12"/>
                    <a:pt x="25" y="5"/>
                    <a:pt x="19" y="3"/>
                  </a:cubicBezTo>
                  <a:cubicBezTo>
                    <a:pt x="12" y="0"/>
                    <a:pt x="5" y="4"/>
                    <a:pt x="3" y="11"/>
                  </a:cubicBezTo>
                  <a:cubicBezTo>
                    <a:pt x="0" y="17"/>
                    <a:pt x="4" y="24"/>
                    <a:pt x="10" y="27"/>
                  </a:cubicBezTo>
                  <a:cubicBezTo>
                    <a:pt x="17" y="29"/>
                    <a:pt x="24" y="25"/>
                    <a:pt x="26" y="19"/>
                  </a:cubicBez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4" name="Freeform 13">
              <a:extLst>
                <a:ext uri="{FF2B5EF4-FFF2-40B4-BE49-F238E27FC236}">
                  <a16:creationId xmlns:a16="http://schemas.microsoft.com/office/drawing/2014/main" id="{992C7EC5-434D-48B2-B0CB-765441ABBE31}"/>
                </a:ext>
              </a:extLst>
            </p:cNvPr>
            <p:cNvSpPr>
              <a:spLocks/>
            </p:cNvSpPr>
            <p:nvPr/>
          </p:nvSpPr>
          <p:spPr bwMode="auto">
            <a:xfrm>
              <a:off x="7465602" y="2909184"/>
              <a:ext cx="90488" cy="125412"/>
            </a:xfrm>
            <a:custGeom>
              <a:avLst/>
              <a:gdLst>
                <a:gd name="T0" fmla="*/ 0 w 57"/>
                <a:gd name="T1" fmla="*/ 15 h 79"/>
                <a:gd name="T2" fmla="*/ 35 w 57"/>
                <a:gd name="T3" fmla="*/ 79 h 79"/>
                <a:gd name="T4" fmla="*/ 57 w 57"/>
                <a:gd name="T5" fmla="*/ 73 h 79"/>
                <a:gd name="T6" fmla="*/ 36 w 57"/>
                <a:gd name="T7" fmla="*/ 0 h 79"/>
                <a:gd name="T8" fmla="*/ 0 w 57"/>
                <a:gd name="T9" fmla="*/ 15 h 79"/>
              </a:gdLst>
              <a:ahLst/>
              <a:cxnLst>
                <a:cxn ang="0">
                  <a:pos x="T0" y="T1"/>
                </a:cxn>
                <a:cxn ang="0">
                  <a:pos x="T2" y="T3"/>
                </a:cxn>
                <a:cxn ang="0">
                  <a:pos x="T4" y="T5"/>
                </a:cxn>
                <a:cxn ang="0">
                  <a:pos x="T6" y="T7"/>
                </a:cxn>
                <a:cxn ang="0">
                  <a:pos x="T8" y="T9"/>
                </a:cxn>
              </a:cxnLst>
              <a:rect l="0" t="0" r="r" b="b"/>
              <a:pathLst>
                <a:path w="57" h="79">
                  <a:moveTo>
                    <a:pt x="0" y="15"/>
                  </a:moveTo>
                  <a:lnTo>
                    <a:pt x="35" y="79"/>
                  </a:lnTo>
                  <a:lnTo>
                    <a:pt x="57" y="73"/>
                  </a:lnTo>
                  <a:lnTo>
                    <a:pt x="36" y="0"/>
                  </a:lnTo>
                  <a:lnTo>
                    <a:pt x="0" y="15"/>
                  </a:ln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6" name="Freeform 15">
              <a:extLst>
                <a:ext uri="{FF2B5EF4-FFF2-40B4-BE49-F238E27FC236}">
                  <a16:creationId xmlns:a16="http://schemas.microsoft.com/office/drawing/2014/main" id="{9F86E58E-9359-4EEE-94C0-DC8D07999514}"/>
                </a:ext>
              </a:extLst>
            </p:cNvPr>
            <p:cNvSpPr>
              <a:spLocks/>
            </p:cNvSpPr>
            <p:nvPr/>
          </p:nvSpPr>
          <p:spPr bwMode="auto">
            <a:xfrm>
              <a:off x="6876640" y="3007609"/>
              <a:ext cx="417513" cy="827087"/>
            </a:xfrm>
            <a:custGeom>
              <a:avLst/>
              <a:gdLst>
                <a:gd name="T0" fmla="*/ 139 w 139"/>
                <a:gd name="T1" fmla="*/ 0 h 276"/>
                <a:gd name="T2" fmla="*/ 86 w 139"/>
                <a:gd name="T3" fmla="*/ 114 h 276"/>
                <a:gd name="T4" fmla="*/ 81 w 139"/>
                <a:gd name="T5" fmla="*/ 274 h 276"/>
                <a:gd name="T6" fmla="*/ 28 w 139"/>
                <a:gd name="T7" fmla="*/ 274 h 276"/>
                <a:gd name="T8" fmla="*/ 61 w 139"/>
                <a:gd name="T9" fmla="*/ 259 h 276"/>
                <a:gd name="T10" fmla="*/ 49 w 139"/>
                <a:gd name="T11" fmla="*/ 184 h 276"/>
                <a:gd name="T12" fmla="*/ 52 w 139"/>
                <a:gd name="T13" fmla="*/ 93 h 276"/>
                <a:gd name="T14" fmla="*/ 73 w 139"/>
                <a:gd name="T15" fmla="*/ 7 h 276"/>
                <a:gd name="T16" fmla="*/ 139 w 139"/>
                <a:gd name="T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276">
                  <a:moveTo>
                    <a:pt x="139" y="0"/>
                  </a:moveTo>
                  <a:cubicBezTo>
                    <a:pt x="121" y="38"/>
                    <a:pt x="97" y="91"/>
                    <a:pt x="86" y="114"/>
                  </a:cubicBezTo>
                  <a:cubicBezTo>
                    <a:pt x="64" y="161"/>
                    <a:pt x="79" y="222"/>
                    <a:pt x="81" y="274"/>
                  </a:cubicBezTo>
                  <a:cubicBezTo>
                    <a:pt x="63" y="274"/>
                    <a:pt x="38" y="276"/>
                    <a:pt x="28" y="274"/>
                  </a:cubicBezTo>
                  <a:cubicBezTo>
                    <a:pt x="0" y="269"/>
                    <a:pt x="61" y="259"/>
                    <a:pt x="61" y="259"/>
                  </a:cubicBezTo>
                  <a:cubicBezTo>
                    <a:pt x="57" y="234"/>
                    <a:pt x="53" y="209"/>
                    <a:pt x="49" y="184"/>
                  </a:cubicBezTo>
                  <a:cubicBezTo>
                    <a:pt x="41" y="131"/>
                    <a:pt x="40" y="146"/>
                    <a:pt x="52" y="93"/>
                  </a:cubicBezTo>
                  <a:cubicBezTo>
                    <a:pt x="73" y="7"/>
                    <a:pt x="73" y="7"/>
                    <a:pt x="73" y="7"/>
                  </a:cubicBezTo>
                  <a:lnTo>
                    <a:pt x="139" y="0"/>
                  </a:ln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7" name="Freeform 16">
              <a:extLst>
                <a:ext uri="{FF2B5EF4-FFF2-40B4-BE49-F238E27FC236}">
                  <a16:creationId xmlns:a16="http://schemas.microsoft.com/office/drawing/2014/main" id="{A991CF76-6C2B-4930-8859-BC3A840B13A4}"/>
                </a:ext>
              </a:extLst>
            </p:cNvPr>
            <p:cNvSpPr>
              <a:spLocks/>
            </p:cNvSpPr>
            <p:nvPr/>
          </p:nvSpPr>
          <p:spPr bwMode="auto">
            <a:xfrm>
              <a:off x="7165565" y="2996497"/>
              <a:ext cx="496888" cy="787400"/>
            </a:xfrm>
            <a:custGeom>
              <a:avLst/>
              <a:gdLst>
                <a:gd name="T0" fmla="*/ 72 w 165"/>
                <a:gd name="T1" fmla="*/ 0 h 263"/>
                <a:gd name="T2" fmla="*/ 79 w 165"/>
                <a:gd name="T3" fmla="*/ 75 h 263"/>
                <a:gd name="T4" fmla="*/ 165 w 165"/>
                <a:gd name="T5" fmla="*/ 180 h 263"/>
                <a:gd name="T6" fmla="*/ 131 w 165"/>
                <a:gd name="T7" fmla="*/ 232 h 263"/>
                <a:gd name="T8" fmla="*/ 145 w 165"/>
                <a:gd name="T9" fmla="*/ 221 h 263"/>
                <a:gd name="T10" fmla="*/ 148 w 165"/>
                <a:gd name="T11" fmla="*/ 188 h 263"/>
                <a:gd name="T12" fmla="*/ 62 w 165"/>
                <a:gd name="T13" fmla="*/ 142 h 263"/>
                <a:gd name="T14" fmla="*/ 0 w 165"/>
                <a:gd name="T15" fmla="*/ 4 h 263"/>
                <a:gd name="T16" fmla="*/ 72 w 165"/>
                <a:gd name="T17"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263">
                  <a:moveTo>
                    <a:pt x="72" y="0"/>
                  </a:moveTo>
                  <a:cubicBezTo>
                    <a:pt x="74" y="25"/>
                    <a:pt x="77" y="50"/>
                    <a:pt x="79" y="75"/>
                  </a:cubicBezTo>
                  <a:cubicBezTo>
                    <a:pt x="87" y="160"/>
                    <a:pt x="70" y="125"/>
                    <a:pt x="165" y="180"/>
                  </a:cubicBezTo>
                  <a:cubicBezTo>
                    <a:pt x="163" y="192"/>
                    <a:pt x="159" y="263"/>
                    <a:pt x="131" y="232"/>
                  </a:cubicBezTo>
                  <a:cubicBezTo>
                    <a:pt x="126" y="226"/>
                    <a:pt x="140" y="224"/>
                    <a:pt x="145" y="221"/>
                  </a:cubicBezTo>
                  <a:cubicBezTo>
                    <a:pt x="148" y="188"/>
                    <a:pt x="148" y="188"/>
                    <a:pt x="148" y="188"/>
                  </a:cubicBezTo>
                  <a:cubicBezTo>
                    <a:pt x="122" y="179"/>
                    <a:pt x="73" y="167"/>
                    <a:pt x="62" y="142"/>
                  </a:cubicBezTo>
                  <a:cubicBezTo>
                    <a:pt x="0" y="4"/>
                    <a:pt x="0" y="4"/>
                    <a:pt x="0" y="4"/>
                  </a:cubicBezTo>
                  <a:lnTo>
                    <a:pt x="72" y="0"/>
                  </a:ln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8" name="Freeform 17">
              <a:extLst>
                <a:ext uri="{FF2B5EF4-FFF2-40B4-BE49-F238E27FC236}">
                  <a16:creationId xmlns:a16="http://schemas.microsoft.com/office/drawing/2014/main" id="{20C7E5A1-FC09-4748-9A3C-670E7F0FA587}"/>
                </a:ext>
              </a:extLst>
            </p:cNvPr>
            <p:cNvSpPr>
              <a:spLocks/>
            </p:cNvSpPr>
            <p:nvPr/>
          </p:nvSpPr>
          <p:spPr bwMode="auto">
            <a:xfrm>
              <a:off x="6886165" y="3783897"/>
              <a:ext cx="234950" cy="50800"/>
            </a:xfrm>
            <a:custGeom>
              <a:avLst/>
              <a:gdLst>
                <a:gd name="T0" fmla="*/ 77 w 78"/>
                <a:gd name="T1" fmla="*/ 2 h 17"/>
                <a:gd name="T2" fmla="*/ 78 w 78"/>
                <a:gd name="T3" fmla="*/ 15 h 17"/>
                <a:gd name="T4" fmla="*/ 25 w 78"/>
                <a:gd name="T5" fmla="*/ 15 h 17"/>
                <a:gd name="T6" fmla="*/ 55 w 78"/>
                <a:gd name="T7" fmla="*/ 0 h 17"/>
                <a:gd name="T8" fmla="*/ 72 w 78"/>
                <a:gd name="T9" fmla="*/ 2 h 17"/>
                <a:gd name="T10" fmla="*/ 77 w 78"/>
                <a:gd name="T11" fmla="*/ 2 h 17"/>
              </a:gdLst>
              <a:ahLst/>
              <a:cxnLst>
                <a:cxn ang="0">
                  <a:pos x="T0" y="T1"/>
                </a:cxn>
                <a:cxn ang="0">
                  <a:pos x="T2" y="T3"/>
                </a:cxn>
                <a:cxn ang="0">
                  <a:pos x="T4" y="T5"/>
                </a:cxn>
                <a:cxn ang="0">
                  <a:pos x="T6" y="T7"/>
                </a:cxn>
                <a:cxn ang="0">
                  <a:pos x="T8" y="T9"/>
                </a:cxn>
                <a:cxn ang="0">
                  <a:pos x="T10" y="T11"/>
                </a:cxn>
              </a:cxnLst>
              <a:rect l="0" t="0" r="r" b="b"/>
              <a:pathLst>
                <a:path w="78" h="17">
                  <a:moveTo>
                    <a:pt x="77" y="2"/>
                  </a:moveTo>
                  <a:cubicBezTo>
                    <a:pt x="78" y="7"/>
                    <a:pt x="78" y="11"/>
                    <a:pt x="78" y="15"/>
                  </a:cubicBezTo>
                  <a:cubicBezTo>
                    <a:pt x="60" y="15"/>
                    <a:pt x="35" y="17"/>
                    <a:pt x="25" y="15"/>
                  </a:cubicBezTo>
                  <a:cubicBezTo>
                    <a:pt x="0" y="10"/>
                    <a:pt x="44" y="2"/>
                    <a:pt x="55" y="0"/>
                  </a:cubicBezTo>
                  <a:cubicBezTo>
                    <a:pt x="61" y="2"/>
                    <a:pt x="66" y="2"/>
                    <a:pt x="72" y="2"/>
                  </a:cubicBezTo>
                  <a:lnTo>
                    <a:pt x="77" y="2"/>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49" name="Freeform 18">
              <a:extLst>
                <a:ext uri="{FF2B5EF4-FFF2-40B4-BE49-F238E27FC236}">
                  <a16:creationId xmlns:a16="http://schemas.microsoft.com/office/drawing/2014/main" id="{82E6B500-F6E2-4733-B0D9-406E2DAB31B5}"/>
                </a:ext>
              </a:extLst>
            </p:cNvPr>
            <p:cNvSpPr>
              <a:spLocks/>
            </p:cNvSpPr>
            <p:nvPr/>
          </p:nvSpPr>
          <p:spPr bwMode="auto">
            <a:xfrm>
              <a:off x="7544977" y="3525134"/>
              <a:ext cx="117475" cy="258762"/>
            </a:xfrm>
            <a:custGeom>
              <a:avLst/>
              <a:gdLst>
                <a:gd name="T0" fmla="*/ 32 w 39"/>
                <a:gd name="T1" fmla="*/ 0 h 86"/>
                <a:gd name="T2" fmla="*/ 39 w 39"/>
                <a:gd name="T3" fmla="*/ 3 h 86"/>
                <a:gd name="T4" fmla="*/ 5 w 39"/>
                <a:gd name="T5" fmla="*/ 55 h 86"/>
                <a:gd name="T6" fmla="*/ 19 w 39"/>
                <a:gd name="T7" fmla="*/ 44 h 86"/>
                <a:gd name="T8" fmla="*/ 22 w 39"/>
                <a:gd name="T9" fmla="*/ 11 h 86"/>
                <a:gd name="T10" fmla="*/ 21 w 39"/>
                <a:gd name="T11" fmla="*/ 11 h 86"/>
                <a:gd name="T12" fmla="*/ 32 w 39"/>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39" h="86">
                  <a:moveTo>
                    <a:pt x="32" y="0"/>
                  </a:moveTo>
                  <a:cubicBezTo>
                    <a:pt x="34" y="1"/>
                    <a:pt x="36" y="2"/>
                    <a:pt x="39" y="3"/>
                  </a:cubicBezTo>
                  <a:cubicBezTo>
                    <a:pt x="37" y="15"/>
                    <a:pt x="33" y="86"/>
                    <a:pt x="5" y="55"/>
                  </a:cubicBezTo>
                  <a:cubicBezTo>
                    <a:pt x="0" y="49"/>
                    <a:pt x="14" y="47"/>
                    <a:pt x="19" y="44"/>
                  </a:cubicBezTo>
                  <a:cubicBezTo>
                    <a:pt x="22" y="11"/>
                    <a:pt x="22" y="11"/>
                    <a:pt x="22" y="11"/>
                  </a:cubicBezTo>
                  <a:cubicBezTo>
                    <a:pt x="21" y="11"/>
                    <a:pt x="21" y="11"/>
                    <a:pt x="21" y="11"/>
                  </a:cubicBezTo>
                  <a:cubicBezTo>
                    <a:pt x="25" y="6"/>
                    <a:pt x="28" y="4"/>
                    <a:pt x="32" y="0"/>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0" name="Freeform 19">
              <a:extLst>
                <a:ext uri="{FF2B5EF4-FFF2-40B4-BE49-F238E27FC236}">
                  <a16:creationId xmlns:a16="http://schemas.microsoft.com/office/drawing/2014/main" id="{BD21CBB4-799D-4658-AFFB-6E07DD5E4E90}"/>
                </a:ext>
              </a:extLst>
            </p:cNvPr>
            <p:cNvSpPr>
              <a:spLocks/>
            </p:cNvSpPr>
            <p:nvPr/>
          </p:nvSpPr>
          <p:spPr bwMode="auto">
            <a:xfrm>
              <a:off x="7008402" y="2986972"/>
              <a:ext cx="322263" cy="341312"/>
            </a:xfrm>
            <a:custGeom>
              <a:avLst/>
              <a:gdLst>
                <a:gd name="T0" fmla="*/ 203 w 203"/>
                <a:gd name="T1" fmla="*/ 0 h 215"/>
                <a:gd name="T2" fmla="*/ 48 w 203"/>
                <a:gd name="T3" fmla="*/ 6 h 215"/>
                <a:gd name="T4" fmla="*/ 0 w 203"/>
                <a:gd name="T5" fmla="*/ 190 h 215"/>
                <a:gd name="T6" fmla="*/ 137 w 203"/>
                <a:gd name="T7" fmla="*/ 215 h 215"/>
                <a:gd name="T8" fmla="*/ 203 w 203"/>
                <a:gd name="T9" fmla="*/ 0 h 215"/>
              </a:gdLst>
              <a:ahLst/>
              <a:cxnLst>
                <a:cxn ang="0">
                  <a:pos x="T0" y="T1"/>
                </a:cxn>
                <a:cxn ang="0">
                  <a:pos x="T2" y="T3"/>
                </a:cxn>
                <a:cxn ang="0">
                  <a:pos x="T4" y="T5"/>
                </a:cxn>
                <a:cxn ang="0">
                  <a:pos x="T6" y="T7"/>
                </a:cxn>
                <a:cxn ang="0">
                  <a:pos x="T8" y="T9"/>
                </a:cxn>
              </a:cxnLst>
              <a:rect l="0" t="0" r="r" b="b"/>
              <a:pathLst>
                <a:path w="203" h="215">
                  <a:moveTo>
                    <a:pt x="203" y="0"/>
                  </a:moveTo>
                  <a:lnTo>
                    <a:pt x="48" y="6"/>
                  </a:lnTo>
                  <a:lnTo>
                    <a:pt x="0" y="190"/>
                  </a:lnTo>
                  <a:lnTo>
                    <a:pt x="137" y="215"/>
                  </a:lnTo>
                  <a:lnTo>
                    <a:pt x="20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1" name="Freeform 20">
              <a:extLst>
                <a:ext uri="{FF2B5EF4-FFF2-40B4-BE49-F238E27FC236}">
                  <a16:creationId xmlns:a16="http://schemas.microsoft.com/office/drawing/2014/main" id="{6B5C1FAC-27A7-4DF6-A32C-73B7D475EC3A}"/>
                </a:ext>
              </a:extLst>
            </p:cNvPr>
            <p:cNvSpPr>
              <a:spLocks/>
            </p:cNvSpPr>
            <p:nvPr/>
          </p:nvSpPr>
          <p:spPr bwMode="auto">
            <a:xfrm>
              <a:off x="7092540" y="2947284"/>
              <a:ext cx="379413" cy="390525"/>
            </a:xfrm>
            <a:custGeom>
              <a:avLst/>
              <a:gdLst>
                <a:gd name="T0" fmla="*/ 173 w 239"/>
                <a:gd name="T1" fmla="*/ 0 h 246"/>
                <a:gd name="T2" fmla="*/ 0 w 239"/>
                <a:gd name="T3" fmla="*/ 12 h 246"/>
                <a:gd name="T4" fmla="*/ 114 w 239"/>
                <a:gd name="T5" fmla="*/ 246 h 246"/>
                <a:gd name="T6" fmla="*/ 239 w 239"/>
                <a:gd name="T7" fmla="*/ 219 h 246"/>
                <a:gd name="T8" fmla="*/ 173 w 239"/>
                <a:gd name="T9" fmla="*/ 0 h 246"/>
              </a:gdLst>
              <a:ahLst/>
              <a:cxnLst>
                <a:cxn ang="0">
                  <a:pos x="T0" y="T1"/>
                </a:cxn>
                <a:cxn ang="0">
                  <a:pos x="T2" y="T3"/>
                </a:cxn>
                <a:cxn ang="0">
                  <a:pos x="T4" y="T5"/>
                </a:cxn>
                <a:cxn ang="0">
                  <a:pos x="T6" y="T7"/>
                </a:cxn>
                <a:cxn ang="0">
                  <a:pos x="T8" y="T9"/>
                </a:cxn>
              </a:cxnLst>
              <a:rect l="0" t="0" r="r" b="b"/>
              <a:pathLst>
                <a:path w="239" h="246">
                  <a:moveTo>
                    <a:pt x="173" y="0"/>
                  </a:moveTo>
                  <a:lnTo>
                    <a:pt x="0" y="12"/>
                  </a:lnTo>
                  <a:lnTo>
                    <a:pt x="114" y="246"/>
                  </a:lnTo>
                  <a:lnTo>
                    <a:pt x="239" y="219"/>
                  </a:lnTo>
                  <a:lnTo>
                    <a:pt x="17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2" name="Freeform 21">
              <a:extLst>
                <a:ext uri="{FF2B5EF4-FFF2-40B4-BE49-F238E27FC236}">
                  <a16:creationId xmlns:a16="http://schemas.microsoft.com/office/drawing/2014/main" id="{20475DC4-C681-4BFD-9D5E-22D70D20635C}"/>
                </a:ext>
              </a:extLst>
            </p:cNvPr>
            <p:cNvSpPr>
              <a:spLocks/>
            </p:cNvSpPr>
            <p:nvPr/>
          </p:nvSpPr>
          <p:spPr bwMode="auto">
            <a:xfrm>
              <a:off x="7206840" y="2358322"/>
              <a:ext cx="79375" cy="125412"/>
            </a:xfrm>
            <a:custGeom>
              <a:avLst/>
              <a:gdLst>
                <a:gd name="T0" fmla="*/ 0 w 26"/>
                <a:gd name="T1" fmla="*/ 40 h 42"/>
                <a:gd name="T2" fmla="*/ 1 w 26"/>
                <a:gd name="T3" fmla="*/ 40 h 42"/>
                <a:gd name="T4" fmla="*/ 21 w 26"/>
                <a:gd name="T5" fmla="*/ 28 h 42"/>
                <a:gd name="T6" fmla="*/ 26 w 26"/>
                <a:gd name="T7" fmla="*/ 4 h 42"/>
                <a:gd name="T8" fmla="*/ 9 w 26"/>
                <a:gd name="T9" fmla="*/ 0 h 42"/>
                <a:gd name="T10" fmla="*/ 0 w 26"/>
                <a:gd name="T11" fmla="*/ 40 h 42"/>
              </a:gdLst>
              <a:ahLst/>
              <a:cxnLst>
                <a:cxn ang="0">
                  <a:pos x="T0" y="T1"/>
                </a:cxn>
                <a:cxn ang="0">
                  <a:pos x="T2" y="T3"/>
                </a:cxn>
                <a:cxn ang="0">
                  <a:pos x="T4" y="T5"/>
                </a:cxn>
                <a:cxn ang="0">
                  <a:pos x="T6" y="T7"/>
                </a:cxn>
                <a:cxn ang="0">
                  <a:pos x="T8" y="T9"/>
                </a:cxn>
                <a:cxn ang="0">
                  <a:pos x="T10" y="T11"/>
                </a:cxn>
              </a:cxnLst>
              <a:rect l="0" t="0" r="r" b="b"/>
              <a:pathLst>
                <a:path w="26" h="42">
                  <a:moveTo>
                    <a:pt x="0" y="40"/>
                  </a:moveTo>
                  <a:cubicBezTo>
                    <a:pt x="1" y="40"/>
                    <a:pt x="1" y="40"/>
                    <a:pt x="1" y="40"/>
                  </a:cubicBezTo>
                  <a:cubicBezTo>
                    <a:pt x="10" y="42"/>
                    <a:pt x="19" y="37"/>
                    <a:pt x="21" y="28"/>
                  </a:cubicBezTo>
                  <a:cubicBezTo>
                    <a:pt x="26" y="4"/>
                    <a:pt x="26" y="4"/>
                    <a:pt x="26" y="4"/>
                  </a:cubicBezTo>
                  <a:cubicBezTo>
                    <a:pt x="9" y="0"/>
                    <a:pt x="9" y="0"/>
                    <a:pt x="9" y="0"/>
                  </a:cubicBezTo>
                  <a:lnTo>
                    <a:pt x="0" y="4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3" name="Freeform 22">
              <a:extLst>
                <a:ext uri="{FF2B5EF4-FFF2-40B4-BE49-F238E27FC236}">
                  <a16:creationId xmlns:a16="http://schemas.microsoft.com/office/drawing/2014/main" id="{9D4A93C3-C2D2-4712-92F5-422B2BDD0AAB}"/>
                </a:ext>
              </a:extLst>
            </p:cNvPr>
            <p:cNvSpPr>
              <a:spLocks/>
            </p:cNvSpPr>
            <p:nvPr/>
          </p:nvSpPr>
          <p:spPr bwMode="auto">
            <a:xfrm>
              <a:off x="7162390" y="2447222"/>
              <a:ext cx="96838" cy="96837"/>
            </a:xfrm>
            <a:custGeom>
              <a:avLst/>
              <a:gdLst>
                <a:gd name="T0" fmla="*/ 0 w 61"/>
                <a:gd name="T1" fmla="*/ 61 h 61"/>
                <a:gd name="T2" fmla="*/ 61 w 61"/>
                <a:gd name="T3" fmla="*/ 61 h 61"/>
                <a:gd name="T4" fmla="*/ 44 w 61"/>
                <a:gd name="T5" fmla="*/ 0 h 61"/>
                <a:gd name="T6" fmla="*/ 2 w 61"/>
                <a:gd name="T7" fmla="*/ 6 h 61"/>
                <a:gd name="T8" fmla="*/ 0 w 61"/>
                <a:gd name="T9" fmla="*/ 61 h 61"/>
              </a:gdLst>
              <a:ahLst/>
              <a:cxnLst>
                <a:cxn ang="0">
                  <a:pos x="T0" y="T1"/>
                </a:cxn>
                <a:cxn ang="0">
                  <a:pos x="T2" y="T3"/>
                </a:cxn>
                <a:cxn ang="0">
                  <a:pos x="T4" y="T5"/>
                </a:cxn>
                <a:cxn ang="0">
                  <a:pos x="T6" y="T7"/>
                </a:cxn>
                <a:cxn ang="0">
                  <a:pos x="T8" y="T9"/>
                </a:cxn>
              </a:cxnLst>
              <a:rect l="0" t="0" r="r" b="b"/>
              <a:pathLst>
                <a:path w="61" h="61">
                  <a:moveTo>
                    <a:pt x="0" y="61"/>
                  </a:moveTo>
                  <a:lnTo>
                    <a:pt x="61" y="61"/>
                  </a:lnTo>
                  <a:lnTo>
                    <a:pt x="44" y="0"/>
                  </a:lnTo>
                  <a:lnTo>
                    <a:pt x="2" y="6"/>
                  </a:lnTo>
                  <a:lnTo>
                    <a:pt x="0" y="61"/>
                  </a:lnTo>
                  <a:close/>
                </a:path>
              </a:pathLst>
            </a:custGeom>
            <a:solidFill>
              <a:srgbClr val="F4B5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4" name="Freeform 23">
              <a:extLst>
                <a:ext uri="{FF2B5EF4-FFF2-40B4-BE49-F238E27FC236}">
                  <a16:creationId xmlns:a16="http://schemas.microsoft.com/office/drawing/2014/main" id="{B1A31BCA-01D6-4E2F-9415-37B5E9EF1B06}"/>
                </a:ext>
              </a:extLst>
            </p:cNvPr>
            <p:cNvSpPr>
              <a:spLocks/>
            </p:cNvSpPr>
            <p:nvPr/>
          </p:nvSpPr>
          <p:spPr bwMode="auto">
            <a:xfrm>
              <a:off x="7162390" y="2447222"/>
              <a:ext cx="80963" cy="87312"/>
            </a:xfrm>
            <a:custGeom>
              <a:avLst/>
              <a:gdLst>
                <a:gd name="T0" fmla="*/ 1 w 27"/>
                <a:gd name="T1" fmla="*/ 3 h 29"/>
                <a:gd name="T2" fmla="*/ 23 w 27"/>
                <a:gd name="T3" fmla="*/ 0 h 29"/>
                <a:gd name="T4" fmla="*/ 27 w 27"/>
                <a:gd name="T5" fmla="*/ 15 h 29"/>
                <a:gd name="T6" fmla="*/ 7 w 27"/>
                <a:gd name="T7" fmla="*/ 29 h 29"/>
                <a:gd name="T8" fmla="*/ 0 w 27"/>
                <a:gd name="T9" fmla="*/ 27 h 29"/>
                <a:gd name="T10" fmla="*/ 1 w 27"/>
                <a:gd name="T11" fmla="*/ 3 h 29"/>
              </a:gdLst>
              <a:ahLst/>
              <a:cxnLst>
                <a:cxn ang="0">
                  <a:pos x="T0" y="T1"/>
                </a:cxn>
                <a:cxn ang="0">
                  <a:pos x="T2" y="T3"/>
                </a:cxn>
                <a:cxn ang="0">
                  <a:pos x="T4" y="T5"/>
                </a:cxn>
                <a:cxn ang="0">
                  <a:pos x="T6" y="T7"/>
                </a:cxn>
                <a:cxn ang="0">
                  <a:pos x="T8" y="T9"/>
                </a:cxn>
                <a:cxn ang="0">
                  <a:pos x="T10" y="T11"/>
                </a:cxn>
              </a:cxnLst>
              <a:rect l="0" t="0" r="r" b="b"/>
              <a:pathLst>
                <a:path w="27" h="29">
                  <a:moveTo>
                    <a:pt x="1" y="3"/>
                  </a:moveTo>
                  <a:cubicBezTo>
                    <a:pt x="23" y="0"/>
                    <a:pt x="23" y="0"/>
                    <a:pt x="23" y="0"/>
                  </a:cubicBezTo>
                  <a:cubicBezTo>
                    <a:pt x="27" y="15"/>
                    <a:pt x="27" y="15"/>
                    <a:pt x="27" y="15"/>
                  </a:cubicBezTo>
                  <a:cubicBezTo>
                    <a:pt x="22" y="21"/>
                    <a:pt x="15" y="29"/>
                    <a:pt x="7" y="29"/>
                  </a:cubicBezTo>
                  <a:cubicBezTo>
                    <a:pt x="4" y="29"/>
                    <a:pt x="2" y="29"/>
                    <a:pt x="0" y="27"/>
                  </a:cubicBezTo>
                  <a:lnTo>
                    <a:pt x="1" y="3"/>
                  </a:lnTo>
                  <a:close/>
                </a:path>
              </a:pathLst>
            </a:custGeom>
            <a:solidFill>
              <a:srgbClr val="EF8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5" name="Freeform 24">
              <a:extLst>
                <a:ext uri="{FF2B5EF4-FFF2-40B4-BE49-F238E27FC236}">
                  <a16:creationId xmlns:a16="http://schemas.microsoft.com/office/drawing/2014/main" id="{D47F8BA4-8AFC-4B8E-95B1-9B06F022A619}"/>
                </a:ext>
              </a:extLst>
            </p:cNvPr>
            <p:cNvSpPr>
              <a:spLocks/>
            </p:cNvSpPr>
            <p:nvPr/>
          </p:nvSpPr>
          <p:spPr bwMode="auto">
            <a:xfrm>
              <a:off x="7121115" y="2328159"/>
              <a:ext cx="149225" cy="188912"/>
            </a:xfrm>
            <a:custGeom>
              <a:avLst/>
              <a:gdLst>
                <a:gd name="T0" fmla="*/ 12 w 50"/>
                <a:gd name="T1" fmla="*/ 60 h 63"/>
                <a:gd name="T2" fmla="*/ 44 w 50"/>
                <a:gd name="T3" fmla="*/ 40 h 63"/>
                <a:gd name="T4" fmla="*/ 50 w 50"/>
                <a:gd name="T5" fmla="*/ 10 h 63"/>
                <a:gd name="T6" fmla="*/ 5 w 50"/>
                <a:gd name="T7" fmla="*/ 0 h 63"/>
                <a:gd name="T8" fmla="*/ 0 w 50"/>
                <a:gd name="T9" fmla="*/ 39 h 63"/>
                <a:gd name="T10" fmla="*/ 12 w 50"/>
                <a:gd name="T11" fmla="*/ 60 h 63"/>
              </a:gdLst>
              <a:ahLst/>
              <a:cxnLst>
                <a:cxn ang="0">
                  <a:pos x="T0" y="T1"/>
                </a:cxn>
                <a:cxn ang="0">
                  <a:pos x="T2" y="T3"/>
                </a:cxn>
                <a:cxn ang="0">
                  <a:pos x="T4" y="T5"/>
                </a:cxn>
                <a:cxn ang="0">
                  <a:pos x="T6" y="T7"/>
                </a:cxn>
                <a:cxn ang="0">
                  <a:pos x="T8" y="T9"/>
                </a:cxn>
                <a:cxn ang="0">
                  <a:pos x="T10" y="T11"/>
                </a:cxn>
              </a:cxnLst>
              <a:rect l="0" t="0" r="r" b="b"/>
              <a:pathLst>
                <a:path w="50" h="63">
                  <a:moveTo>
                    <a:pt x="12" y="60"/>
                  </a:moveTo>
                  <a:cubicBezTo>
                    <a:pt x="26" y="63"/>
                    <a:pt x="40" y="54"/>
                    <a:pt x="44" y="40"/>
                  </a:cubicBezTo>
                  <a:cubicBezTo>
                    <a:pt x="50" y="10"/>
                    <a:pt x="50" y="10"/>
                    <a:pt x="50" y="10"/>
                  </a:cubicBezTo>
                  <a:cubicBezTo>
                    <a:pt x="5" y="0"/>
                    <a:pt x="5" y="0"/>
                    <a:pt x="5" y="0"/>
                  </a:cubicBezTo>
                  <a:cubicBezTo>
                    <a:pt x="5" y="0"/>
                    <a:pt x="0" y="23"/>
                    <a:pt x="0" y="39"/>
                  </a:cubicBezTo>
                  <a:cubicBezTo>
                    <a:pt x="0" y="51"/>
                    <a:pt x="4" y="58"/>
                    <a:pt x="12" y="60"/>
                  </a:cubicBez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6" name="Freeform 25">
              <a:extLst>
                <a:ext uri="{FF2B5EF4-FFF2-40B4-BE49-F238E27FC236}">
                  <a16:creationId xmlns:a16="http://schemas.microsoft.com/office/drawing/2014/main" id="{62AB3C46-6AA1-4A6C-A8B1-C1358F0B4670}"/>
                </a:ext>
              </a:extLst>
            </p:cNvPr>
            <p:cNvSpPr>
              <a:spLocks/>
            </p:cNvSpPr>
            <p:nvPr/>
          </p:nvSpPr>
          <p:spPr bwMode="auto">
            <a:xfrm>
              <a:off x="7243352" y="2388484"/>
              <a:ext cx="26988" cy="17462"/>
            </a:xfrm>
            <a:custGeom>
              <a:avLst/>
              <a:gdLst>
                <a:gd name="T0" fmla="*/ 2 w 17"/>
                <a:gd name="T1" fmla="*/ 0 h 11"/>
                <a:gd name="T2" fmla="*/ 17 w 17"/>
                <a:gd name="T3" fmla="*/ 3 h 11"/>
                <a:gd name="T4" fmla="*/ 15 w 17"/>
                <a:gd name="T5" fmla="*/ 11 h 11"/>
                <a:gd name="T6" fmla="*/ 0 w 17"/>
                <a:gd name="T7" fmla="*/ 7 h 11"/>
                <a:gd name="T8" fmla="*/ 2 w 17"/>
                <a:gd name="T9" fmla="*/ 0 h 11"/>
              </a:gdLst>
              <a:ahLst/>
              <a:cxnLst>
                <a:cxn ang="0">
                  <a:pos x="T0" y="T1"/>
                </a:cxn>
                <a:cxn ang="0">
                  <a:pos x="T2" y="T3"/>
                </a:cxn>
                <a:cxn ang="0">
                  <a:pos x="T4" y="T5"/>
                </a:cxn>
                <a:cxn ang="0">
                  <a:pos x="T6" y="T7"/>
                </a:cxn>
                <a:cxn ang="0">
                  <a:pos x="T8" y="T9"/>
                </a:cxn>
              </a:cxnLst>
              <a:rect l="0" t="0" r="r" b="b"/>
              <a:pathLst>
                <a:path w="17" h="11">
                  <a:moveTo>
                    <a:pt x="2" y="0"/>
                  </a:moveTo>
                  <a:lnTo>
                    <a:pt x="17" y="3"/>
                  </a:lnTo>
                  <a:lnTo>
                    <a:pt x="15" y="11"/>
                  </a:lnTo>
                  <a:lnTo>
                    <a:pt x="0" y="7"/>
                  </a:lnTo>
                  <a:lnTo>
                    <a:pt x="2" y="0"/>
                  </a:lnTo>
                  <a:close/>
                </a:path>
              </a:pathLst>
            </a:custGeom>
            <a:solidFill>
              <a:srgbClr val="3128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7" name="Freeform 26">
              <a:extLst>
                <a:ext uri="{FF2B5EF4-FFF2-40B4-BE49-F238E27FC236}">
                  <a16:creationId xmlns:a16="http://schemas.microsoft.com/office/drawing/2014/main" id="{4211502F-B6A1-4B8F-A104-5D89B2A7102F}"/>
                </a:ext>
              </a:extLst>
            </p:cNvPr>
            <p:cNvSpPr>
              <a:spLocks/>
            </p:cNvSpPr>
            <p:nvPr/>
          </p:nvSpPr>
          <p:spPr bwMode="auto">
            <a:xfrm>
              <a:off x="7229065" y="2396422"/>
              <a:ext cx="47625" cy="66675"/>
            </a:xfrm>
            <a:custGeom>
              <a:avLst/>
              <a:gdLst>
                <a:gd name="T0" fmla="*/ 1 w 16"/>
                <a:gd name="T1" fmla="*/ 9 h 22"/>
                <a:gd name="T2" fmla="*/ 5 w 16"/>
                <a:gd name="T3" fmla="*/ 21 h 22"/>
                <a:gd name="T4" fmla="*/ 15 w 16"/>
                <a:gd name="T5" fmla="*/ 9 h 22"/>
                <a:gd name="T6" fmla="*/ 10 w 16"/>
                <a:gd name="T7" fmla="*/ 0 h 22"/>
                <a:gd name="T8" fmla="*/ 1 w 16"/>
                <a:gd name="T9" fmla="*/ 9 h 22"/>
              </a:gdLst>
              <a:ahLst/>
              <a:cxnLst>
                <a:cxn ang="0">
                  <a:pos x="T0" y="T1"/>
                </a:cxn>
                <a:cxn ang="0">
                  <a:pos x="T2" y="T3"/>
                </a:cxn>
                <a:cxn ang="0">
                  <a:pos x="T4" y="T5"/>
                </a:cxn>
                <a:cxn ang="0">
                  <a:pos x="T6" y="T7"/>
                </a:cxn>
                <a:cxn ang="0">
                  <a:pos x="T8" y="T9"/>
                </a:cxn>
              </a:cxnLst>
              <a:rect l="0" t="0" r="r" b="b"/>
              <a:pathLst>
                <a:path w="16" h="22">
                  <a:moveTo>
                    <a:pt x="1" y="9"/>
                  </a:moveTo>
                  <a:cubicBezTo>
                    <a:pt x="0" y="15"/>
                    <a:pt x="2" y="20"/>
                    <a:pt x="5" y="21"/>
                  </a:cubicBezTo>
                  <a:cubicBezTo>
                    <a:pt x="8" y="22"/>
                    <a:pt x="14" y="15"/>
                    <a:pt x="15" y="9"/>
                  </a:cubicBezTo>
                  <a:cubicBezTo>
                    <a:pt x="16" y="4"/>
                    <a:pt x="13" y="1"/>
                    <a:pt x="10" y="0"/>
                  </a:cubicBezTo>
                  <a:cubicBezTo>
                    <a:pt x="6" y="0"/>
                    <a:pt x="2" y="4"/>
                    <a:pt x="1" y="9"/>
                  </a:cubicBez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8" name="Freeform 27">
              <a:extLst>
                <a:ext uri="{FF2B5EF4-FFF2-40B4-BE49-F238E27FC236}">
                  <a16:creationId xmlns:a16="http://schemas.microsoft.com/office/drawing/2014/main" id="{DC1B6326-941B-4D49-AB21-75AD64F4FC8E}"/>
                </a:ext>
              </a:extLst>
            </p:cNvPr>
            <p:cNvSpPr>
              <a:spLocks/>
            </p:cNvSpPr>
            <p:nvPr/>
          </p:nvSpPr>
          <p:spPr bwMode="auto">
            <a:xfrm>
              <a:off x="7117940" y="2291647"/>
              <a:ext cx="174625" cy="125412"/>
            </a:xfrm>
            <a:custGeom>
              <a:avLst/>
              <a:gdLst>
                <a:gd name="T0" fmla="*/ 0 w 58"/>
                <a:gd name="T1" fmla="*/ 24 h 42"/>
                <a:gd name="T2" fmla="*/ 2 w 58"/>
                <a:gd name="T3" fmla="*/ 12 h 42"/>
                <a:gd name="T4" fmla="*/ 25 w 58"/>
                <a:gd name="T5" fmla="*/ 3 h 42"/>
                <a:gd name="T6" fmla="*/ 28 w 58"/>
                <a:gd name="T7" fmla="*/ 4 h 42"/>
                <a:gd name="T8" fmla="*/ 43 w 58"/>
                <a:gd name="T9" fmla="*/ 7 h 42"/>
                <a:gd name="T10" fmla="*/ 56 w 58"/>
                <a:gd name="T11" fmla="*/ 27 h 42"/>
                <a:gd name="T12" fmla="*/ 55 w 58"/>
                <a:gd name="T13" fmla="*/ 31 h 42"/>
                <a:gd name="T14" fmla="*/ 46 w 58"/>
                <a:gd name="T15" fmla="*/ 36 h 42"/>
                <a:gd name="T16" fmla="*/ 42 w 58"/>
                <a:gd name="T17" fmla="*/ 42 h 42"/>
                <a:gd name="T18" fmla="*/ 42 w 58"/>
                <a:gd name="T19" fmla="*/ 42 h 42"/>
                <a:gd name="T20" fmla="*/ 37 w 58"/>
                <a:gd name="T21" fmla="*/ 36 h 42"/>
                <a:gd name="T22" fmla="*/ 31 w 58"/>
                <a:gd name="T23" fmla="*/ 25 h 42"/>
                <a:gd name="T24" fmla="*/ 18 w 58"/>
                <a:gd name="T25" fmla="*/ 22 h 42"/>
                <a:gd name="T26" fmla="*/ 3 w 58"/>
                <a:gd name="T27" fmla="*/ 30 h 42"/>
                <a:gd name="T28" fmla="*/ 2 w 58"/>
                <a:gd name="T29" fmla="*/ 35 h 42"/>
                <a:gd name="T30" fmla="*/ 0 w 58"/>
                <a:gd name="T31"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42">
                  <a:moveTo>
                    <a:pt x="0" y="24"/>
                  </a:moveTo>
                  <a:cubicBezTo>
                    <a:pt x="0" y="20"/>
                    <a:pt x="1" y="16"/>
                    <a:pt x="2" y="12"/>
                  </a:cubicBezTo>
                  <a:cubicBezTo>
                    <a:pt x="6" y="4"/>
                    <a:pt x="16" y="0"/>
                    <a:pt x="25" y="3"/>
                  </a:cubicBezTo>
                  <a:cubicBezTo>
                    <a:pt x="26" y="3"/>
                    <a:pt x="27" y="3"/>
                    <a:pt x="28" y="4"/>
                  </a:cubicBezTo>
                  <a:cubicBezTo>
                    <a:pt x="43" y="7"/>
                    <a:pt x="43" y="7"/>
                    <a:pt x="43" y="7"/>
                  </a:cubicBezTo>
                  <a:cubicBezTo>
                    <a:pt x="52" y="9"/>
                    <a:pt x="58" y="18"/>
                    <a:pt x="56" y="27"/>
                  </a:cubicBezTo>
                  <a:cubicBezTo>
                    <a:pt x="55" y="31"/>
                    <a:pt x="55" y="31"/>
                    <a:pt x="55" y="31"/>
                  </a:cubicBezTo>
                  <a:cubicBezTo>
                    <a:pt x="46" y="36"/>
                    <a:pt x="46" y="36"/>
                    <a:pt x="46" y="36"/>
                  </a:cubicBezTo>
                  <a:cubicBezTo>
                    <a:pt x="42" y="42"/>
                    <a:pt x="42" y="42"/>
                    <a:pt x="42" y="42"/>
                  </a:cubicBezTo>
                  <a:cubicBezTo>
                    <a:pt x="42" y="42"/>
                    <a:pt x="42" y="42"/>
                    <a:pt x="42" y="42"/>
                  </a:cubicBezTo>
                  <a:cubicBezTo>
                    <a:pt x="39" y="42"/>
                    <a:pt x="37" y="39"/>
                    <a:pt x="37" y="36"/>
                  </a:cubicBezTo>
                  <a:cubicBezTo>
                    <a:pt x="38" y="31"/>
                    <a:pt x="36" y="26"/>
                    <a:pt x="31" y="25"/>
                  </a:cubicBezTo>
                  <a:cubicBezTo>
                    <a:pt x="18" y="22"/>
                    <a:pt x="18" y="22"/>
                    <a:pt x="18" y="22"/>
                  </a:cubicBezTo>
                  <a:cubicBezTo>
                    <a:pt x="10" y="21"/>
                    <a:pt x="4" y="24"/>
                    <a:pt x="3" y="30"/>
                  </a:cubicBezTo>
                  <a:cubicBezTo>
                    <a:pt x="2" y="35"/>
                    <a:pt x="2" y="35"/>
                    <a:pt x="2" y="35"/>
                  </a:cubicBezTo>
                  <a:lnTo>
                    <a:pt x="0" y="2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59" name="Freeform 28">
              <a:extLst>
                <a:ext uri="{FF2B5EF4-FFF2-40B4-BE49-F238E27FC236}">
                  <a16:creationId xmlns:a16="http://schemas.microsoft.com/office/drawing/2014/main" id="{31EB1FD4-4113-4F70-A69B-DC4426C533B4}"/>
                </a:ext>
              </a:extLst>
            </p:cNvPr>
            <p:cNvSpPr>
              <a:spLocks/>
            </p:cNvSpPr>
            <p:nvPr/>
          </p:nvSpPr>
          <p:spPr bwMode="auto">
            <a:xfrm>
              <a:off x="7092540" y="2297997"/>
              <a:ext cx="166688" cy="95250"/>
            </a:xfrm>
            <a:custGeom>
              <a:avLst/>
              <a:gdLst>
                <a:gd name="T0" fmla="*/ 54 w 55"/>
                <a:gd name="T1" fmla="*/ 11 h 32"/>
                <a:gd name="T2" fmla="*/ 17 w 55"/>
                <a:gd name="T3" fmla="*/ 31 h 32"/>
                <a:gd name="T4" fmla="*/ 1 w 55"/>
                <a:gd name="T5" fmla="*/ 18 h 32"/>
                <a:gd name="T6" fmla="*/ 13 w 55"/>
                <a:gd name="T7" fmla="*/ 1 h 32"/>
                <a:gd name="T8" fmla="*/ 54 w 55"/>
                <a:gd name="T9" fmla="*/ 11 h 32"/>
              </a:gdLst>
              <a:ahLst/>
              <a:cxnLst>
                <a:cxn ang="0">
                  <a:pos x="T0" y="T1"/>
                </a:cxn>
                <a:cxn ang="0">
                  <a:pos x="T2" y="T3"/>
                </a:cxn>
                <a:cxn ang="0">
                  <a:pos x="T4" y="T5"/>
                </a:cxn>
                <a:cxn ang="0">
                  <a:pos x="T6" y="T7"/>
                </a:cxn>
                <a:cxn ang="0">
                  <a:pos x="T8" y="T9"/>
                </a:cxn>
              </a:cxnLst>
              <a:rect l="0" t="0" r="r" b="b"/>
              <a:pathLst>
                <a:path w="55" h="32">
                  <a:moveTo>
                    <a:pt x="54" y="11"/>
                  </a:moveTo>
                  <a:cubicBezTo>
                    <a:pt x="55" y="19"/>
                    <a:pt x="25" y="30"/>
                    <a:pt x="17" y="31"/>
                  </a:cubicBezTo>
                  <a:cubicBezTo>
                    <a:pt x="9" y="32"/>
                    <a:pt x="2" y="26"/>
                    <a:pt x="1" y="18"/>
                  </a:cubicBezTo>
                  <a:cubicBezTo>
                    <a:pt x="0" y="9"/>
                    <a:pt x="5" y="2"/>
                    <a:pt x="13" y="1"/>
                  </a:cubicBezTo>
                  <a:cubicBezTo>
                    <a:pt x="21" y="0"/>
                    <a:pt x="53" y="3"/>
                    <a:pt x="54"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60" name="Freeform 29">
              <a:extLst>
                <a:ext uri="{FF2B5EF4-FFF2-40B4-BE49-F238E27FC236}">
                  <a16:creationId xmlns:a16="http://schemas.microsoft.com/office/drawing/2014/main" id="{A6E95120-3736-4A47-A890-87F9E72B8757}"/>
                </a:ext>
              </a:extLst>
            </p:cNvPr>
            <p:cNvSpPr>
              <a:spLocks/>
            </p:cNvSpPr>
            <p:nvPr/>
          </p:nvSpPr>
          <p:spPr bwMode="auto">
            <a:xfrm>
              <a:off x="7129052" y="2513897"/>
              <a:ext cx="192088" cy="554037"/>
            </a:xfrm>
            <a:custGeom>
              <a:avLst/>
              <a:gdLst>
                <a:gd name="T0" fmla="*/ 61 w 64"/>
                <a:gd name="T1" fmla="*/ 171 h 185"/>
                <a:gd name="T2" fmla="*/ 35 w 64"/>
                <a:gd name="T3" fmla="*/ 184 h 185"/>
                <a:gd name="T4" fmla="*/ 0 w 64"/>
                <a:gd name="T5" fmla="*/ 171 h 185"/>
                <a:gd name="T6" fmla="*/ 10 w 64"/>
                <a:gd name="T7" fmla="*/ 9 h 185"/>
                <a:gd name="T8" fmla="*/ 28 w 64"/>
                <a:gd name="T9" fmla="*/ 6 h 185"/>
                <a:gd name="T10" fmla="*/ 41 w 64"/>
                <a:gd name="T11" fmla="*/ 0 h 185"/>
                <a:gd name="T12" fmla="*/ 61 w 64"/>
                <a:gd name="T13" fmla="*/ 64 h 185"/>
                <a:gd name="T14" fmla="*/ 61 w 64"/>
                <a:gd name="T15" fmla="*/ 171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85">
                  <a:moveTo>
                    <a:pt x="61" y="171"/>
                  </a:moveTo>
                  <a:cubicBezTo>
                    <a:pt x="61" y="171"/>
                    <a:pt x="45" y="184"/>
                    <a:pt x="35" y="184"/>
                  </a:cubicBezTo>
                  <a:cubicBezTo>
                    <a:pt x="25" y="185"/>
                    <a:pt x="0" y="171"/>
                    <a:pt x="0" y="171"/>
                  </a:cubicBezTo>
                  <a:cubicBezTo>
                    <a:pt x="10" y="9"/>
                    <a:pt x="10" y="9"/>
                    <a:pt x="10" y="9"/>
                  </a:cubicBezTo>
                  <a:cubicBezTo>
                    <a:pt x="28" y="6"/>
                    <a:pt x="28" y="6"/>
                    <a:pt x="28" y="6"/>
                  </a:cubicBezTo>
                  <a:cubicBezTo>
                    <a:pt x="41" y="0"/>
                    <a:pt x="41" y="0"/>
                    <a:pt x="41" y="0"/>
                  </a:cubicBezTo>
                  <a:cubicBezTo>
                    <a:pt x="41" y="0"/>
                    <a:pt x="64" y="49"/>
                    <a:pt x="61" y="64"/>
                  </a:cubicBezTo>
                  <a:cubicBezTo>
                    <a:pt x="59" y="79"/>
                    <a:pt x="61" y="171"/>
                    <a:pt x="61" y="17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61" name="Freeform 30">
              <a:extLst>
                <a:ext uri="{FF2B5EF4-FFF2-40B4-BE49-F238E27FC236}">
                  <a16:creationId xmlns:a16="http://schemas.microsoft.com/office/drawing/2014/main" id="{C7C8629E-650A-4476-A682-A741B398868A}"/>
                </a:ext>
              </a:extLst>
            </p:cNvPr>
            <p:cNvSpPr>
              <a:spLocks/>
            </p:cNvSpPr>
            <p:nvPr/>
          </p:nvSpPr>
          <p:spPr bwMode="auto">
            <a:xfrm>
              <a:off x="7068727" y="2537709"/>
              <a:ext cx="100013" cy="514350"/>
            </a:xfrm>
            <a:custGeom>
              <a:avLst/>
              <a:gdLst>
                <a:gd name="T0" fmla="*/ 27 w 33"/>
                <a:gd name="T1" fmla="*/ 128 h 172"/>
                <a:gd name="T2" fmla="*/ 25 w 33"/>
                <a:gd name="T3" fmla="*/ 165 h 172"/>
                <a:gd name="T4" fmla="*/ 0 w 33"/>
                <a:gd name="T5" fmla="*/ 172 h 172"/>
                <a:gd name="T6" fmla="*/ 7 w 33"/>
                <a:gd name="T7" fmla="*/ 26 h 172"/>
                <a:gd name="T8" fmla="*/ 33 w 33"/>
                <a:gd name="T9" fmla="*/ 0 h 172"/>
                <a:gd name="T10" fmla="*/ 27 w 33"/>
                <a:gd name="T11" fmla="*/ 128 h 172"/>
              </a:gdLst>
              <a:ahLst/>
              <a:cxnLst>
                <a:cxn ang="0">
                  <a:pos x="T0" y="T1"/>
                </a:cxn>
                <a:cxn ang="0">
                  <a:pos x="T2" y="T3"/>
                </a:cxn>
                <a:cxn ang="0">
                  <a:pos x="T4" y="T5"/>
                </a:cxn>
                <a:cxn ang="0">
                  <a:pos x="T6" y="T7"/>
                </a:cxn>
                <a:cxn ang="0">
                  <a:pos x="T8" y="T9"/>
                </a:cxn>
                <a:cxn ang="0">
                  <a:pos x="T10" y="T11"/>
                </a:cxn>
              </a:cxnLst>
              <a:rect l="0" t="0" r="r" b="b"/>
              <a:pathLst>
                <a:path w="33" h="172">
                  <a:moveTo>
                    <a:pt x="27" y="128"/>
                  </a:moveTo>
                  <a:cubicBezTo>
                    <a:pt x="25" y="165"/>
                    <a:pt x="25" y="165"/>
                    <a:pt x="25" y="165"/>
                  </a:cubicBezTo>
                  <a:cubicBezTo>
                    <a:pt x="0" y="172"/>
                    <a:pt x="0" y="172"/>
                    <a:pt x="0" y="172"/>
                  </a:cubicBezTo>
                  <a:cubicBezTo>
                    <a:pt x="7" y="26"/>
                    <a:pt x="7" y="26"/>
                    <a:pt x="7" y="26"/>
                  </a:cubicBezTo>
                  <a:cubicBezTo>
                    <a:pt x="8" y="4"/>
                    <a:pt x="9" y="1"/>
                    <a:pt x="33" y="0"/>
                  </a:cubicBezTo>
                  <a:lnTo>
                    <a:pt x="27" y="128"/>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62" name="Freeform 31">
              <a:extLst>
                <a:ext uri="{FF2B5EF4-FFF2-40B4-BE49-F238E27FC236}">
                  <a16:creationId xmlns:a16="http://schemas.microsoft.com/office/drawing/2014/main" id="{3AECD0A7-54BC-4066-9F38-9308E58C6676}"/>
                </a:ext>
              </a:extLst>
            </p:cNvPr>
            <p:cNvSpPr>
              <a:spLocks/>
            </p:cNvSpPr>
            <p:nvPr/>
          </p:nvSpPr>
          <p:spPr bwMode="auto">
            <a:xfrm>
              <a:off x="7235415" y="2513897"/>
              <a:ext cx="182563" cy="538162"/>
            </a:xfrm>
            <a:custGeom>
              <a:avLst/>
              <a:gdLst>
                <a:gd name="T0" fmla="*/ 0 w 61"/>
                <a:gd name="T1" fmla="*/ 3 h 180"/>
                <a:gd name="T2" fmla="*/ 6 w 61"/>
                <a:gd name="T3" fmla="*/ 0 h 180"/>
                <a:gd name="T4" fmla="*/ 34 w 61"/>
                <a:gd name="T5" fmla="*/ 4 h 180"/>
                <a:gd name="T6" fmla="*/ 42 w 61"/>
                <a:gd name="T7" fmla="*/ 37 h 180"/>
                <a:gd name="T8" fmla="*/ 61 w 61"/>
                <a:gd name="T9" fmla="*/ 180 h 180"/>
                <a:gd name="T10" fmla="*/ 21 w 61"/>
                <a:gd name="T11" fmla="*/ 175 h 180"/>
                <a:gd name="T12" fmla="*/ 0 w 61"/>
                <a:gd name="T13" fmla="*/ 3 h 180"/>
              </a:gdLst>
              <a:ahLst/>
              <a:cxnLst>
                <a:cxn ang="0">
                  <a:pos x="T0" y="T1"/>
                </a:cxn>
                <a:cxn ang="0">
                  <a:pos x="T2" y="T3"/>
                </a:cxn>
                <a:cxn ang="0">
                  <a:pos x="T4" y="T5"/>
                </a:cxn>
                <a:cxn ang="0">
                  <a:pos x="T6" y="T7"/>
                </a:cxn>
                <a:cxn ang="0">
                  <a:pos x="T8" y="T9"/>
                </a:cxn>
                <a:cxn ang="0">
                  <a:pos x="T10" y="T11"/>
                </a:cxn>
                <a:cxn ang="0">
                  <a:pos x="T12" y="T13"/>
                </a:cxn>
              </a:cxnLst>
              <a:rect l="0" t="0" r="r" b="b"/>
              <a:pathLst>
                <a:path w="61" h="180">
                  <a:moveTo>
                    <a:pt x="0" y="3"/>
                  </a:moveTo>
                  <a:cubicBezTo>
                    <a:pt x="6" y="0"/>
                    <a:pt x="6" y="0"/>
                    <a:pt x="6" y="0"/>
                  </a:cubicBezTo>
                  <a:cubicBezTo>
                    <a:pt x="34" y="4"/>
                    <a:pt x="34" y="4"/>
                    <a:pt x="34" y="4"/>
                  </a:cubicBezTo>
                  <a:cubicBezTo>
                    <a:pt x="34" y="13"/>
                    <a:pt x="38" y="28"/>
                    <a:pt x="42" y="37"/>
                  </a:cubicBezTo>
                  <a:cubicBezTo>
                    <a:pt x="61" y="180"/>
                    <a:pt x="61" y="180"/>
                    <a:pt x="61" y="180"/>
                  </a:cubicBezTo>
                  <a:cubicBezTo>
                    <a:pt x="21" y="175"/>
                    <a:pt x="21" y="175"/>
                    <a:pt x="21" y="175"/>
                  </a:cubicBezTo>
                  <a:lnTo>
                    <a:pt x="0" y="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63" name="Freeform 32">
              <a:extLst>
                <a:ext uri="{FF2B5EF4-FFF2-40B4-BE49-F238E27FC236}">
                  <a16:creationId xmlns:a16="http://schemas.microsoft.com/office/drawing/2014/main" id="{829AB549-BC45-4C0F-B5CD-9E770836F898}"/>
                </a:ext>
              </a:extLst>
            </p:cNvPr>
            <p:cNvSpPr>
              <a:spLocks/>
            </p:cNvSpPr>
            <p:nvPr/>
          </p:nvSpPr>
          <p:spPr bwMode="auto">
            <a:xfrm>
              <a:off x="7162390" y="2513897"/>
              <a:ext cx="87313" cy="68262"/>
            </a:xfrm>
            <a:custGeom>
              <a:avLst/>
              <a:gdLst>
                <a:gd name="T0" fmla="*/ 0 w 29"/>
                <a:gd name="T1" fmla="*/ 8 h 23"/>
                <a:gd name="T2" fmla="*/ 29 w 29"/>
                <a:gd name="T3" fmla="*/ 0 h 23"/>
                <a:gd name="T4" fmla="*/ 0 w 29"/>
                <a:gd name="T5" fmla="*/ 8 h 23"/>
              </a:gdLst>
              <a:ahLst/>
              <a:cxnLst>
                <a:cxn ang="0">
                  <a:pos x="T0" y="T1"/>
                </a:cxn>
                <a:cxn ang="0">
                  <a:pos x="T2" y="T3"/>
                </a:cxn>
                <a:cxn ang="0">
                  <a:pos x="T4" y="T5"/>
                </a:cxn>
              </a:cxnLst>
              <a:rect l="0" t="0" r="r" b="b"/>
              <a:pathLst>
                <a:path w="29" h="23">
                  <a:moveTo>
                    <a:pt x="0" y="8"/>
                  </a:moveTo>
                  <a:cubicBezTo>
                    <a:pt x="19" y="3"/>
                    <a:pt x="29" y="0"/>
                    <a:pt x="29" y="0"/>
                  </a:cubicBezTo>
                  <a:cubicBezTo>
                    <a:pt x="26" y="21"/>
                    <a:pt x="16" y="23"/>
                    <a:pt x="0" y="8"/>
                  </a:cubicBez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64" name="Freeform 33">
              <a:extLst>
                <a:ext uri="{FF2B5EF4-FFF2-40B4-BE49-F238E27FC236}">
                  <a16:creationId xmlns:a16="http://schemas.microsoft.com/office/drawing/2014/main" id="{624031FE-1BEE-4E5F-83A6-507CEE1C3BD7}"/>
                </a:ext>
              </a:extLst>
            </p:cNvPr>
            <p:cNvSpPr>
              <a:spLocks/>
            </p:cNvSpPr>
            <p:nvPr/>
          </p:nvSpPr>
          <p:spPr bwMode="auto">
            <a:xfrm>
              <a:off x="6984590" y="2507547"/>
              <a:ext cx="403225" cy="415925"/>
            </a:xfrm>
            <a:custGeom>
              <a:avLst/>
              <a:gdLst>
                <a:gd name="T0" fmla="*/ 110 w 134"/>
                <a:gd name="T1" fmla="*/ 5 h 139"/>
                <a:gd name="T2" fmla="*/ 0 w 134"/>
                <a:gd name="T3" fmla="*/ 121 h 139"/>
                <a:gd name="T4" fmla="*/ 7 w 134"/>
                <a:gd name="T5" fmla="*/ 139 h 139"/>
                <a:gd name="T6" fmla="*/ 63 w 134"/>
                <a:gd name="T7" fmla="*/ 110 h 139"/>
                <a:gd name="T8" fmla="*/ 126 w 134"/>
                <a:gd name="T9" fmla="*/ 37 h 139"/>
                <a:gd name="T10" fmla="*/ 110 w 134"/>
                <a:gd name="T11" fmla="*/ 5 h 139"/>
              </a:gdLst>
              <a:ahLst/>
              <a:cxnLst>
                <a:cxn ang="0">
                  <a:pos x="T0" y="T1"/>
                </a:cxn>
                <a:cxn ang="0">
                  <a:pos x="T2" y="T3"/>
                </a:cxn>
                <a:cxn ang="0">
                  <a:pos x="T4" y="T5"/>
                </a:cxn>
                <a:cxn ang="0">
                  <a:pos x="T6" y="T7"/>
                </a:cxn>
                <a:cxn ang="0">
                  <a:pos x="T8" y="T9"/>
                </a:cxn>
                <a:cxn ang="0">
                  <a:pos x="T10" y="T11"/>
                </a:cxn>
              </a:cxnLst>
              <a:rect l="0" t="0" r="r" b="b"/>
              <a:pathLst>
                <a:path w="134" h="139">
                  <a:moveTo>
                    <a:pt x="110" y="5"/>
                  </a:moveTo>
                  <a:cubicBezTo>
                    <a:pt x="62" y="73"/>
                    <a:pt x="68" y="81"/>
                    <a:pt x="0" y="121"/>
                  </a:cubicBezTo>
                  <a:cubicBezTo>
                    <a:pt x="7" y="139"/>
                    <a:pt x="7" y="139"/>
                    <a:pt x="7" y="139"/>
                  </a:cubicBezTo>
                  <a:cubicBezTo>
                    <a:pt x="28" y="133"/>
                    <a:pt x="53" y="114"/>
                    <a:pt x="63" y="110"/>
                  </a:cubicBezTo>
                  <a:cubicBezTo>
                    <a:pt x="74" y="107"/>
                    <a:pt x="127" y="40"/>
                    <a:pt x="126" y="37"/>
                  </a:cubicBezTo>
                  <a:cubicBezTo>
                    <a:pt x="134" y="29"/>
                    <a:pt x="119" y="0"/>
                    <a:pt x="110" y="5"/>
                  </a:cubicBez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65" name="Freeform 34">
              <a:extLst>
                <a:ext uri="{FF2B5EF4-FFF2-40B4-BE49-F238E27FC236}">
                  <a16:creationId xmlns:a16="http://schemas.microsoft.com/office/drawing/2014/main" id="{E79BCEAC-E0A3-429A-A70E-25E71BCD40F0}"/>
                </a:ext>
              </a:extLst>
            </p:cNvPr>
            <p:cNvSpPr>
              <a:spLocks/>
            </p:cNvSpPr>
            <p:nvPr/>
          </p:nvSpPr>
          <p:spPr bwMode="auto">
            <a:xfrm>
              <a:off x="6849652" y="2893309"/>
              <a:ext cx="84138" cy="84137"/>
            </a:xfrm>
            <a:custGeom>
              <a:avLst/>
              <a:gdLst>
                <a:gd name="T0" fmla="*/ 10 w 28"/>
                <a:gd name="T1" fmla="*/ 26 h 28"/>
                <a:gd name="T2" fmla="*/ 26 w 28"/>
                <a:gd name="T3" fmla="*/ 18 h 28"/>
                <a:gd name="T4" fmla="*/ 18 w 28"/>
                <a:gd name="T5" fmla="*/ 2 h 28"/>
                <a:gd name="T6" fmla="*/ 2 w 28"/>
                <a:gd name="T7" fmla="*/ 10 h 28"/>
                <a:gd name="T8" fmla="*/ 10 w 28"/>
                <a:gd name="T9" fmla="*/ 26 h 28"/>
              </a:gdLst>
              <a:ahLst/>
              <a:cxnLst>
                <a:cxn ang="0">
                  <a:pos x="T0" y="T1"/>
                </a:cxn>
                <a:cxn ang="0">
                  <a:pos x="T2" y="T3"/>
                </a:cxn>
                <a:cxn ang="0">
                  <a:pos x="T4" y="T5"/>
                </a:cxn>
                <a:cxn ang="0">
                  <a:pos x="T6" y="T7"/>
                </a:cxn>
                <a:cxn ang="0">
                  <a:pos x="T8" y="T9"/>
                </a:cxn>
              </a:cxnLst>
              <a:rect l="0" t="0" r="r" b="b"/>
              <a:pathLst>
                <a:path w="28" h="28">
                  <a:moveTo>
                    <a:pt x="10" y="26"/>
                  </a:moveTo>
                  <a:cubicBezTo>
                    <a:pt x="16" y="28"/>
                    <a:pt x="24" y="25"/>
                    <a:pt x="26" y="18"/>
                  </a:cubicBezTo>
                  <a:cubicBezTo>
                    <a:pt x="28" y="12"/>
                    <a:pt x="25" y="5"/>
                    <a:pt x="18" y="2"/>
                  </a:cubicBezTo>
                  <a:cubicBezTo>
                    <a:pt x="11" y="0"/>
                    <a:pt x="4" y="4"/>
                    <a:pt x="2" y="10"/>
                  </a:cubicBezTo>
                  <a:cubicBezTo>
                    <a:pt x="0" y="17"/>
                    <a:pt x="3" y="24"/>
                    <a:pt x="10" y="26"/>
                  </a:cubicBez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sp>
          <p:nvSpPr>
            <p:cNvPr id="66" name="Freeform 35">
              <a:extLst>
                <a:ext uri="{FF2B5EF4-FFF2-40B4-BE49-F238E27FC236}">
                  <a16:creationId xmlns:a16="http://schemas.microsoft.com/office/drawing/2014/main" id="{351C664C-CDFC-46B5-803F-20598EF28383}"/>
                </a:ext>
              </a:extLst>
            </p:cNvPr>
            <p:cNvSpPr>
              <a:spLocks/>
            </p:cNvSpPr>
            <p:nvPr/>
          </p:nvSpPr>
          <p:spPr bwMode="auto">
            <a:xfrm>
              <a:off x="6882990" y="2869497"/>
              <a:ext cx="123825" cy="90487"/>
            </a:xfrm>
            <a:custGeom>
              <a:avLst/>
              <a:gdLst>
                <a:gd name="T0" fmla="*/ 64 w 78"/>
                <a:gd name="T1" fmla="*/ 0 h 57"/>
                <a:gd name="T2" fmla="*/ 0 w 78"/>
                <a:gd name="T3" fmla="*/ 34 h 57"/>
                <a:gd name="T4" fmla="*/ 6 w 78"/>
                <a:gd name="T5" fmla="*/ 57 h 57"/>
                <a:gd name="T6" fmla="*/ 78 w 78"/>
                <a:gd name="T7" fmla="*/ 34 h 57"/>
                <a:gd name="T8" fmla="*/ 64 w 78"/>
                <a:gd name="T9" fmla="*/ 0 h 57"/>
              </a:gdLst>
              <a:ahLst/>
              <a:cxnLst>
                <a:cxn ang="0">
                  <a:pos x="T0" y="T1"/>
                </a:cxn>
                <a:cxn ang="0">
                  <a:pos x="T2" y="T3"/>
                </a:cxn>
                <a:cxn ang="0">
                  <a:pos x="T4" y="T5"/>
                </a:cxn>
                <a:cxn ang="0">
                  <a:pos x="T6" y="T7"/>
                </a:cxn>
                <a:cxn ang="0">
                  <a:pos x="T8" y="T9"/>
                </a:cxn>
              </a:cxnLst>
              <a:rect l="0" t="0" r="r" b="b"/>
              <a:pathLst>
                <a:path w="78" h="57">
                  <a:moveTo>
                    <a:pt x="64" y="0"/>
                  </a:moveTo>
                  <a:lnTo>
                    <a:pt x="0" y="34"/>
                  </a:lnTo>
                  <a:lnTo>
                    <a:pt x="6" y="57"/>
                  </a:lnTo>
                  <a:lnTo>
                    <a:pt x="78" y="34"/>
                  </a:lnTo>
                  <a:lnTo>
                    <a:pt x="64" y="0"/>
                  </a:lnTo>
                  <a:close/>
                </a:path>
              </a:pathLst>
            </a:custGeom>
            <a:solidFill>
              <a:srgbClr val="FCD5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D"/>
            </a:p>
          </p:txBody>
        </p:sp>
        <p:pic>
          <p:nvPicPr>
            <p:cNvPr id="67" name="Graphic 66">
              <a:extLst>
                <a:ext uri="{FF2B5EF4-FFF2-40B4-BE49-F238E27FC236}">
                  <a16:creationId xmlns:a16="http://schemas.microsoft.com/office/drawing/2014/main" id="{C439AA37-8525-4446-9F38-0FC738F7D296}"/>
                </a:ext>
              </a:extLst>
            </p:cNvPr>
            <p:cNvPicPr>
              <a:picLocks noChangeAspect="1"/>
            </p:cNvPicPr>
            <p:nvPr/>
          </p:nvPicPr>
          <p:blipFill>
            <a:blip r:embed="rId3">
              <a:alphaModFix/>
              <a:extLst>
                <a:ext uri="{96DAC541-7B7A-43D3-8B79-37D633B846F1}">
                  <asvg:svgBlip xmlns:asvg="http://schemas.microsoft.com/office/drawing/2016/SVG/main" r:embed="rId4"/>
                </a:ext>
              </a:extLst>
            </a:blip>
            <a:stretch>
              <a:fillRect/>
            </a:stretch>
          </p:blipFill>
          <p:spPr>
            <a:xfrm>
              <a:off x="6360615" y="3405143"/>
              <a:ext cx="417329" cy="422931"/>
            </a:xfrm>
            <a:prstGeom prst="rect">
              <a:avLst/>
            </a:prstGeom>
          </p:spPr>
        </p:pic>
        <p:sp>
          <p:nvSpPr>
            <p:cNvPr id="100" name="Rectangle: Rounded Corners 99">
              <a:extLst>
                <a:ext uri="{FF2B5EF4-FFF2-40B4-BE49-F238E27FC236}">
                  <a16:creationId xmlns:a16="http://schemas.microsoft.com/office/drawing/2014/main" id="{6F993450-737A-4061-9065-729F4EF03ABC}"/>
                </a:ext>
              </a:extLst>
            </p:cNvPr>
            <p:cNvSpPr/>
            <p:nvPr/>
          </p:nvSpPr>
          <p:spPr>
            <a:xfrm>
              <a:off x="3981450" y="3932975"/>
              <a:ext cx="4229100" cy="107453"/>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39" name="矩形 38">
            <a:extLst>
              <a:ext uri="{FF2B5EF4-FFF2-40B4-BE49-F238E27FC236}">
                <a16:creationId xmlns:a16="http://schemas.microsoft.com/office/drawing/2014/main" id="{40C89AC1-DCE9-B144-9421-6B5592C7917C}"/>
              </a:ext>
            </a:extLst>
          </p:cNvPr>
          <p:cNvSpPr/>
          <p:nvPr/>
        </p:nvSpPr>
        <p:spPr>
          <a:xfrm>
            <a:off x="285001" y="349182"/>
            <a:ext cx="11204574" cy="6159635"/>
          </a:xfrm>
          <a:prstGeom prst="rect">
            <a:avLst/>
          </a:prstGeom>
        </p:spPr>
        <p:txBody>
          <a:bodyPr wrap="square">
            <a:spAutoFit/>
          </a:bodyPr>
          <a:lstStyle/>
          <a:p>
            <a:pPr lvl="0" algn="ctr" defTabSz="914377">
              <a:lnSpc>
                <a:spcPct val="90000"/>
              </a:lnSpc>
              <a:spcBef>
                <a:spcPts val="1000"/>
              </a:spcBef>
            </a:pPr>
            <a:r>
              <a:rPr kumimoji="1" lang="zh-CN" altLang="en-US" sz="4400" b="1" dirty="0">
                <a:latin typeface="Microsoft YaHei" panose="020B0503020204020204" pitchFamily="34" charset="-122"/>
                <a:ea typeface="Microsoft YaHei" panose="020B0503020204020204" pitchFamily="34" charset="-122"/>
                <a:cs typeface="Arial" pitchFamily="34" charset="0"/>
              </a:rPr>
              <a:t>透過課程地圖，重新反思課程設計</a:t>
            </a:r>
            <a:endParaRPr kumimoji="1" lang="en-US" altLang="zh-CN" sz="4400" b="1" dirty="0">
              <a:latin typeface="Microsoft YaHei" panose="020B0503020204020204" pitchFamily="34" charset="-122"/>
              <a:ea typeface="Microsoft YaHei" panose="020B0503020204020204" pitchFamily="34" charset="-122"/>
              <a:cs typeface="Arial" pitchFamily="34" charset="0"/>
            </a:endParaRPr>
          </a:p>
          <a:p>
            <a:pPr lvl="0" algn="ctr" defTabSz="914377">
              <a:lnSpc>
                <a:spcPct val="90000"/>
              </a:lnSpc>
              <a:spcBef>
                <a:spcPts val="1000"/>
              </a:spcBef>
            </a:pPr>
            <a:r>
              <a:rPr kumimoji="1" lang="zh-CN" altLang="en-US" sz="4400" b="1" dirty="0">
                <a:latin typeface="Microsoft YaHei" panose="020B0503020204020204" pitchFamily="34" charset="-122"/>
                <a:ea typeface="Microsoft YaHei" panose="020B0503020204020204" pitchFamily="34" charset="-122"/>
                <a:cs typeface="Arial" pitchFamily="34" charset="0"/>
              </a:rPr>
              <a:t>共備校本體育課程地圖行事曆</a:t>
            </a:r>
            <a:endParaRPr kumimoji="1" lang="en-US" altLang="zh-CN" sz="4400" b="1" dirty="0">
              <a:latin typeface="Microsoft YaHei" panose="020B0503020204020204" pitchFamily="34" charset="-122"/>
              <a:ea typeface="Microsoft YaHei" panose="020B0503020204020204" pitchFamily="34" charset="-122"/>
              <a:cs typeface="Arial" pitchFamily="34" charset="0"/>
            </a:endParaRPr>
          </a:p>
          <a:p>
            <a:pPr lvl="0" algn="ctr" defTabSz="914377">
              <a:lnSpc>
                <a:spcPct val="90000"/>
              </a:lnSpc>
              <a:spcBef>
                <a:spcPts val="1000"/>
              </a:spcBef>
            </a:pPr>
            <a:endParaRPr kumimoji="1" lang="en-US" altLang="zh-TW" sz="1200" b="1" dirty="0">
              <a:latin typeface="Microsoft YaHei" panose="020B0503020204020204" pitchFamily="34" charset="-122"/>
              <a:ea typeface="Microsoft YaHei" panose="020B0503020204020204" pitchFamily="34" charset="-122"/>
              <a:cs typeface="Arial" pitchFamily="34" charset="0"/>
            </a:endParaRPr>
          </a:p>
          <a:p>
            <a:pPr lvl="0" algn="ctr" defTabSz="914377">
              <a:lnSpc>
                <a:spcPct val="90000"/>
              </a:lnSpc>
              <a:spcBef>
                <a:spcPts val="1000"/>
              </a:spcBef>
            </a:pPr>
            <a:endParaRPr kumimoji="1" lang="en-US" altLang="zh-TW" sz="1200" b="1" dirty="0">
              <a:latin typeface="Microsoft YaHei" panose="020B0503020204020204" pitchFamily="34" charset="-122"/>
              <a:ea typeface="Microsoft YaHei" panose="020B0503020204020204" pitchFamily="34" charset="-122"/>
              <a:cs typeface="Arial" pitchFamily="34" charset="0"/>
            </a:endParaRPr>
          </a:p>
          <a:p>
            <a:pPr lvl="0" algn="ctr" defTabSz="914377">
              <a:lnSpc>
                <a:spcPct val="90000"/>
              </a:lnSpc>
              <a:spcBef>
                <a:spcPts val="1000"/>
              </a:spcBef>
            </a:pPr>
            <a:endParaRPr kumimoji="1" lang="en-US" altLang="zh-TW" sz="1200" b="1" dirty="0">
              <a:latin typeface="Microsoft YaHei" panose="020B0503020204020204" pitchFamily="34" charset="-122"/>
              <a:ea typeface="Microsoft YaHei" panose="020B0503020204020204" pitchFamily="34" charset="-122"/>
              <a:cs typeface="Arial" pitchFamily="34" charset="0"/>
            </a:endParaRPr>
          </a:p>
          <a:p>
            <a:pPr lvl="0" algn="ctr" defTabSz="914377">
              <a:lnSpc>
                <a:spcPct val="90000"/>
              </a:lnSpc>
              <a:spcBef>
                <a:spcPts val="1000"/>
              </a:spcBef>
            </a:pPr>
            <a:endParaRPr kumimoji="1" lang="en-US" altLang="zh-TW" sz="1200" b="1" dirty="0">
              <a:latin typeface="Microsoft YaHei" panose="020B0503020204020204" pitchFamily="34" charset="-122"/>
              <a:ea typeface="Microsoft YaHei" panose="020B0503020204020204" pitchFamily="34" charset="-122"/>
              <a:cs typeface="Arial" pitchFamily="34" charset="0"/>
            </a:endParaRPr>
          </a:p>
          <a:p>
            <a:pPr lvl="0" algn="ctr" defTabSz="914377">
              <a:lnSpc>
                <a:spcPct val="90000"/>
              </a:lnSpc>
              <a:spcBef>
                <a:spcPts val="1000"/>
              </a:spcBef>
            </a:pPr>
            <a:endParaRPr kumimoji="1" lang="en-US" altLang="zh-TW" sz="4800" b="1" dirty="0">
              <a:latin typeface="Microsoft YaHei" panose="020B0503020204020204" pitchFamily="34" charset="-122"/>
              <a:ea typeface="Microsoft YaHei" panose="020B0503020204020204" pitchFamily="34" charset="-122"/>
              <a:cs typeface="Arial" pitchFamily="34" charset="0"/>
            </a:endParaRPr>
          </a:p>
          <a:p>
            <a:pPr lvl="0" algn="ctr" defTabSz="914377">
              <a:lnSpc>
                <a:spcPct val="90000"/>
              </a:lnSpc>
              <a:spcBef>
                <a:spcPts val="1000"/>
              </a:spcBef>
            </a:pPr>
            <a:endParaRPr kumimoji="1" lang="en-US" altLang="zh-TW" sz="4800" b="1" dirty="0">
              <a:latin typeface="Microsoft YaHei" panose="020B0503020204020204" pitchFamily="34" charset="-122"/>
              <a:ea typeface="Microsoft YaHei" panose="020B0503020204020204" pitchFamily="34" charset="-122"/>
              <a:cs typeface="Arial" pitchFamily="34" charset="0"/>
            </a:endParaRPr>
          </a:p>
          <a:p>
            <a:pPr lvl="0" algn="ctr" defTabSz="914377">
              <a:lnSpc>
                <a:spcPct val="90000"/>
              </a:lnSpc>
              <a:spcBef>
                <a:spcPts val="1000"/>
              </a:spcBef>
            </a:pPr>
            <a:r>
              <a:rPr kumimoji="1" lang="zh-TW" altLang="en-US" sz="6600" b="1" dirty="0">
                <a:latin typeface="Microsoft YaHei" panose="020B0503020204020204" pitchFamily="34" charset="-122"/>
                <a:ea typeface="Microsoft YaHei" panose="020B0503020204020204" pitchFamily="34" charset="-122"/>
                <a:cs typeface="Arial" pitchFamily="34" charset="0"/>
              </a:rPr>
              <a:t>成就有意義的</a:t>
            </a:r>
            <a:r>
              <a:rPr kumimoji="1" lang="zh-CN" altLang="en-US" sz="6600" b="1" dirty="0">
                <a:latin typeface="Microsoft YaHei" panose="020B0503020204020204" pitchFamily="34" charset="-122"/>
                <a:ea typeface="Microsoft YaHei" panose="020B0503020204020204" pitchFamily="34" charset="-122"/>
                <a:cs typeface="Arial" pitchFamily="34" charset="0"/>
              </a:rPr>
              <a:t>學習</a:t>
            </a:r>
            <a:br>
              <a:rPr kumimoji="1" lang="en-US" altLang="zh-CN" sz="6600" b="1" dirty="0">
                <a:latin typeface="Microsoft YaHei" panose="020B0503020204020204" pitchFamily="34" charset="-122"/>
                <a:ea typeface="Microsoft YaHei" panose="020B0503020204020204" pitchFamily="34" charset="-122"/>
                <a:cs typeface="Arial" pitchFamily="34" charset="0"/>
              </a:rPr>
            </a:br>
            <a:r>
              <a:rPr kumimoji="1" lang="zh-CN" altLang="en-US" sz="6600" b="1" dirty="0">
                <a:latin typeface="Microsoft YaHei" panose="020B0503020204020204" pitchFamily="34" charset="-122"/>
                <a:ea typeface="Microsoft YaHei" panose="020B0503020204020204" pitchFamily="34" charset="-122"/>
                <a:cs typeface="Arial" pitchFamily="34" charset="0"/>
              </a:rPr>
              <a:t>幫助學生成為終身學習者</a:t>
            </a:r>
            <a:endParaRPr kumimoji="1" lang="zh-TW" altLang="en-US" sz="6600" b="1" dirty="0">
              <a:latin typeface="Microsoft YaHei" panose="020B0503020204020204" pitchFamily="34" charset="-122"/>
              <a:ea typeface="Microsoft YaHei" panose="020B0503020204020204" pitchFamily="34" charset="-122"/>
              <a:cs typeface="Arial" pitchFamily="34" charset="0"/>
            </a:endParaRPr>
          </a:p>
        </p:txBody>
      </p:sp>
    </p:spTree>
    <p:extLst>
      <p:ext uri="{BB962C8B-B14F-4D97-AF65-F5344CB8AC3E}">
        <p14:creationId xmlns:p14="http://schemas.microsoft.com/office/powerpoint/2010/main" val="301555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23">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2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7" name="Rectangle 2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2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a:extLst>
              <a:ext uri="{FF2B5EF4-FFF2-40B4-BE49-F238E27FC236}">
                <a16:creationId xmlns:a16="http://schemas.microsoft.com/office/drawing/2014/main" id="{4A0A166B-3BAF-7F44-877C-DB802BC98427}"/>
              </a:ext>
            </a:extLst>
          </p:cNvPr>
          <p:cNvSpPr txBox="1"/>
          <p:nvPr/>
        </p:nvSpPr>
        <p:spPr>
          <a:xfrm>
            <a:off x="702978" y="825150"/>
            <a:ext cx="6547110" cy="1035781"/>
          </a:xfrm>
          <a:prstGeom prst="rect">
            <a:avLst/>
          </a:prstGeom>
        </p:spPr>
        <p:txBody>
          <a:bodyPr vert="horz" lIns="91440" tIns="45720" rIns="91440" bIns="45720" rtlCol="0" anchor="ctr">
            <a:noAutofit/>
          </a:bodyPr>
          <a:lstStyle/>
          <a:p>
            <a:pPr>
              <a:lnSpc>
                <a:spcPct val="90000"/>
              </a:lnSpc>
              <a:spcBef>
                <a:spcPct val="0"/>
              </a:spcBef>
              <a:spcAft>
                <a:spcPts val="600"/>
              </a:spcAft>
            </a:pPr>
            <a:r>
              <a:rPr kumimoji="1" lang="en-US" altLang="zh-TW" sz="40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01</a:t>
            </a:r>
            <a:r>
              <a:rPr kumimoji="1" lang="zh-TW" altLang="en-US" sz="40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 </a:t>
            </a:r>
            <a:r>
              <a:rPr kumimoji="1" lang="zh-TW" altLang="en-US" sz="4000" b="1" dirty="0">
                <a:latin typeface="Microsoft YaHei" panose="020B0503020204020204" pitchFamily="34" charset="-122"/>
                <a:ea typeface="Microsoft YaHei" panose="020B0503020204020204" pitchFamily="34" charset="-122"/>
                <a:cs typeface="+mj-cs"/>
              </a:rPr>
              <a:t>為什麼要使用課程地圖？</a:t>
            </a:r>
            <a:endParaRPr kumimoji="1" lang="en-US" altLang="zh-TW" sz="4000" b="1" dirty="0">
              <a:latin typeface="Microsoft YaHei" panose="020B0503020204020204" pitchFamily="34" charset="-122"/>
              <a:ea typeface="Microsoft YaHei" panose="020B0503020204020204" pitchFamily="34" charset="-122"/>
              <a:cs typeface="+mj-cs"/>
            </a:endParaRPr>
          </a:p>
        </p:txBody>
      </p:sp>
      <p:sp>
        <p:nvSpPr>
          <p:cNvPr id="2" name="矩形 1">
            <a:extLst>
              <a:ext uri="{FF2B5EF4-FFF2-40B4-BE49-F238E27FC236}">
                <a16:creationId xmlns:a16="http://schemas.microsoft.com/office/drawing/2014/main" id="{0E6B2AD6-84E3-804C-AD4F-3C72FF05FA20}"/>
              </a:ext>
            </a:extLst>
          </p:cNvPr>
          <p:cNvSpPr/>
          <p:nvPr/>
        </p:nvSpPr>
        <p:spPr>
          <a:xfrm>
            <a:off x="661524" y="2309882"/>
            <a:ext cx="6329806" cy="3677123"/>
          </a:xfrm>
          <a:prstGeom prst="rect">
            <a:avLst/>
          </a:prstGeom>
        </p:spPr>
        <p:txBody>
          <a:bodyPr vert="horz" lIns="91440" tIns="45720" rIns="91440" bIns="45720" rtlCol="0" anchor="ctr">
            <a:normAutofit/>
          </a:bodyPr>
          <a:lstStyle/>
          <a:p>
            <a:pPr>
              <a:lnSpc>
                <a:spcPct val="90000"/>
              </a:lnSpc>
              <a:spcAft>
                <a:spcPts val="600"/>
              </a:spcAft>
            </a:pPr>
            <a:r>
              <a:rPr lang="zh-TW" altLang="en-US" sz="4000" b="1" dirty="0">
                <a:highlight>
                  <a:srgbClr val="FFFF00"/>
                </a:highlight>
                <a:latin typeface="Microsoft YaHei" panose="020B0503020204020204" pitchFamily="34" charset="-122"/>
                <a:ea typeface="Microsoft YaHei" panose="020B0503020204020204" pitchFamily="34" charset="-122"/>
              </a:rPr>
              <a:t>化繁為簡、以簡御繁！</a:t>
            </a:r>
            <a:endParaRPr lang="en-US" altLang="zh-TW" sz="4000" b="1" dirty="0">
              <a:highlight>
                <a:srgbClr val="FFFF00"/>
              </a:highlight>
              <a:latin typeface="Microsoft YaHei" panose="020B0503020204020204" pitchFamily="34" charset="-122"/>
              <a:ea typeface="Microsoft YaHei" panose="020B0503020204020204" pitchFamily="34" charset="-122"/>
            </a:endParaRPr>
          </a:p>
          <a:p>
            <a:pPr marL="342900" indent="-228600">
              <a:lnSpc>
                <a:spcPct val="90000"/>
              </a:lnSpc>
              <a:spcAft>
                <a:spcPts val="600"/>
              </a:spcAft>
              <a:buFont typeface="Arial" panose="020B0604020202020204" pitchFamily="34" charset="0"/>
              <a:buChar char="•"/>
            </a:pPr>
            <a:r>
              <a:rPr lang="zh-TW" altLang="en-US" sz="2800" dirty="0">
                <a:latin typeface="Microsoft YaHei" panose="020B0503020204020204" pitchFamily="34" charset="-122"/>
                <a:ea typeface="Microsoft YaHei" panose="020B0503020204020204" pitchFamily="34" charset="-122"/>
              </a:rPr>
              <a:t>了解課綱精神 掌握學科本質</a:t>
            </a:r>
            <a:endParaRPr lang="en-US" altLang="zh-TW" sz="2800" dirty="0">
              <a:latin typeface="Microsoft YaHei" panose="020B0503020204020204" pitchFamily="34" charset="-122"/>
              <a:ea typeface="Microsoft YaHei" panose="020B0503020204020204" pitchFamily="34" charset="-122"/>
            </a:endParaRPr>
          </a:p>
          <a:p>
            <a:pPr marL="342900" indent="-228600">
              <a:lnSpc>
                <a:spcPct val="90000"/>
              </a:lnSpc>
              <a:spcAft>
                <a:spcPts val="600"/>
              </a:spcAft>
              <a:buFont typeface="Arial" panose="020B0604020202020204" pitchFamily="34" charset="0"/>
              <a:buChar char="•"/>
            </a:pPr>
            <a:r>
              <a:rPr lang="zh-TW" altLang="en-US" sz="2800" dirty="0">
                <a:latin typeface="Microsoft YaHei" panose="020B0503020204020204" pitchFamily="34" charset="-122"/>
                <a:ea typeface="Microsoft YaHei" panose="020B0503020204020204" pitchFamily="34" charset="-122"/>
              </a:rPr>
              <a:t>清楚領綱內容（學習表現、學習內容）</a:t>
            </a:r>
            <a:endParaRPr lang="en-US" altLang="zh-TW" sz="2800" dirty="0">
              <a:latin typeface="Microsoft YaHei" panose="020B0503020204020204" pitchFamily="34" charset="-122"/>
              <a:ea typeface="Microsoft YaHei" panose="020B0503020204020204" pitchFamily="34" charset="-122"/>
            </a:endParaRPr>
          </a:p>
          <a:p>
            <a:pPr marL="342900" indent="-228600">
              <a:lnSpc>
                <a:spcPct val="90000"/>
              </a:lnSpc>
              <a:spcAft>
                <a:spcPts val="600"/>
              </a:spcAft>
              <a:buFont typeface="Arial" panose="020B0604020202020204" pitchFamily="34" charset="0"/>
              <a:buChar char="•"/>
            </a:pPr>
            <a:r>
              <a:rPr lang="zh-TW" altLang="en-US" sz="2800" dirty="0">
                <a:latin typeface="Microsoft YaHei" panose="020B0503020204020204" pitchFamily="34" charset="-122"/>
                <a:ea typeface="Microsoft YaHei" panose="020B0503020204020204" pitchFamily="34" charset="-122"/>
              </a:rPr>
              <a:t>萃取核心概念</a:t>
            </a:r>
            <a:endParaRPr lang="en-US" altLang="zh-TW" sz="2800" dirty="0">
              <a:latin typeface="Microsoft YaHei" panose="020B0503020204020204" pitchFamily="34" charset="-122"/>
              <a:ea typeface="Microsoft YaHei" panose="020B0503020204020204" pitchFamily="34" charset="-122"/>
            </a:endParaRPr>
          </a:p>
          <a:p>
            <a:pPr marL="342900" indent="-228600">
              <a:lnSpc>
                <a:spcPct val="90000"/>
              </a:lnSpc>
              <a:spcAft>
                <a:spcPts val="600"/>
              </a:spcAft>
              <a:buFont typeface="Arial" panose="020B0604020202020204" pitchFamily="34" charset="0"/>
              <a:buChar char="•"/>
            </a:pPr>
            <a:r>
              <a:rPr lang="zh-TW" altLang="en-US" sz="2800" dirty="0">
                <a:latin typeface="Microsoft YaHei" panose="020B0503020204020204" pitchFamily="34" charset="-122"/>
                <a:ea typeface="Microsoft YaHei" panose="020B0503020204020204" pitchFamily="34" charset="-122"/>
              </a:rPr>
              <a:t>明訂必備的知識與必學的能力</a:t>
            </a:r>
            <a:endParaRPr lang="en-US" altLang="zh-TW" sz="2800" dirty="0">
              <a:latin typeface="Microsoft YaHei" panose="020B0503020204020204" pitchFamily="34" charset="-122"/>
              <a:ea typeface="Microsoft YaHei" panose="020B0503020204020204" pitchFamily="34" charset="-122"/>
            </a:endParaRPr>
          </a:p>
          <a:p>
            <a:pPr marL="342900" indent="-228600">
              <a:lnSpc>
                <a:spcPct val="90000"/>
              </a:lnSpc>
              <a:spcAft>
                <a:spcPts val="600"/>
              </a:spcAft>
              <a:buFont typeface="Arial" panose="020B0604020202020204" pitchFamily="34" charset="0"/>
              <a:buChar char="•"/>
            </a:pPr>
            <a:r>
              <a:rPr lang="zh-TW" altLang="en-US" sz="2800" dirty="0">
                <a:latin typeface="Microsoft YaHei" panose="020B0503020204020204" pitchFamily="34" charset="-122"/>
                <a:ea typeface="Microsoft YaHei" panose="020B0503020204020204" pitchFamily="34" charset="-122"/>
              </a:rPr>
              <a:t>發展學科課程地圖</a:t>
            </a:r>
            <a:r>
              <a:rPr lang="en-US" altLang="zh-TW" sz="2800" dirty="0">
                <a:latin typeface="Microsoft YaHei" panose="020B0503020204020204" pitchFamily="34" charset="-122"/>
                <a:ea typeface="Microsoft YaHei" panose="020B0503020204020204" pitchFamily="34" charset="-122"/>
              </a:rPr>
              <a:t>/</a:t>
            </a:r>
            <a:r>
              <a:rPr lang="zh-CN" altLang="en-US" sz="2800" dirty="0">
                <a:latin typeface="Microsoft YaHei" panose="020B0503020204020204" pitchFamily="34" charset="-122"/>
                <a:ea typeface="Microsoft YaHei" panose="020B0503020204020204" pitchFamily="34" charset="-122"/>
              </a:rPr>
              <a:t>教學行事曆</a:t>
            </a:r>
            <a:endParaRPr lang="en-US" altLang="zh-CN" sz="2800" dirty="0">
              <a:latin typeface="Microsoft YaHei" panose="020B0503020204020204" pitchFamily="34" charset="-122"/>
              <a:ea typeface="Microsoft YaHei" panose="020B0503020204020204" pitchFamily="34" charset="-122"/>
            </a:endParaRPr>
          </a:p>
          <a:p>
            <a:pPr marL="342900" indent="-228600">
              <a:lnSpc>
                <a:spcPct val="90000"/>
              </a:lnSpc>
              <a:spcAft>
                <a:spcPts val="600"/>
              </a:spcAft>
              <a:buFont typeface="Arial" panose="020B0604020202020204" pitchFamily="34" charset="0"/>
              <a:buChar char="•"/>
            </a:pPr>
            <a:r>
              <a:rPr lang="zh-CN" altLang="en-US" sz="2800" dirty="0">
                <a:latin typeface="Microsoft YaHei" panose="020B0503020204020204" pitchFamily="34" charset="-122"/>
                <a:ea typeface="Microsoft YaHei" panose="020B0503020204020204" pitchFamily="34" charset="-122"/>
              </a:rPr>
              <a:t>設計並實踐素養導向教學與評量</a:t>
            </a:r>
            <a:endParaRPr lang="en-US" altLang="zh-TW" sz="2800" dirty="0">
              <a:latin typeface="Microsoft YaHei" panose="020B0503020204020204" pitchFamily="34" charset="-122"/>
              <a:ea typeface="Microsoft YaHei" panose="020B0503020204020204" pitchFamily="34" charset="-122"/>
            </a:endParaRPr>
          </a:p>
        </p:txBody>
      </p:sp>
      <p:pic>
        <p:nvPicPr>
          <p:cNvPr id="4" name="圖片 3">
            <a:extLst>
              <a:ext uri="{FF2B5EF4-FFF2-40B4-BE49-F238E27FC236}">
                <a16:creationId xmlns:a16="http://schemas.microsoft.com/office/drawing/2014/main" id="{ACEDDF9C-3547-C847-8AD5-B85FDE94DA6B}"/>
              </a:ext>
            </a:extLst>
          </p:cNvPr>
          <p:cNvPicPr>
            <a:picLocks noChangeAspect="1"/>
          </p:cNvPicPr>
          <p:nvPr/>
        </p:nvPicPr>
        <p:blipFill rotWithShape="1">
          <a:blip r:embed="rId3"/>
          <a:srcRect l="17332" t="2" r="17018" b="-3"/>
          <a:stretch/>
        </p:blipFill>
        <p:spPr>
          <a:xfrm>
            <a:off x="7054229" y="522799"/>
            <a:ext cx="4945564" cy="5593443"/>
          </a:xfrm>
          <a:prstGeom prst="rect">
            <a:avLst/>
          </a:prstGeom>
        </p:spPr>
      </p:pic>
      <p:cxnSp>
        <p:nvCxnSpPr>
          <p:cNvPr id="33" name="Straight Connector 3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89378F21-B14F-8A44-82EE-3C5ED45C377F}"/>
              </a:ext>
            </a:extLst>
          </p:cNvPr>
          <p:cNvSpPr txBox="1"/>
          <p:nvPr/>
        </p:nvSpPr>
        <p:spPr>
          <a:xfrm>
            <a:off x="8348870" y="78477"/>
            <a:ext cx="4240983" cy="461665"/>
          </a:xfrm>
          <a:prstGeom prst="rect">
            <a:avLst/>
          </a:prstGeom>
          <a:noFill/>
        </p:spPr>
        <p:txBody>
          <a:bodyPr wrap="square" rtlCol="0">
            <a:spAutoFit/>
          </a:bodyPr>
          <a:lstStyle/>
          <a:p>
            <a:r>
              <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rPr>
              <a:t>整理自甄曉蘭教授工作坊</a:t>
            </a:r>
            <a:r>
              <a:rPr kumimoji="1" lang="en-US" altLang="zh-TW" sz="2400" dirty="0">
                <a:solidFill>
                  <a:schemeClr val="bg1">
                    <a:lumMod val="85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82832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1E7"/>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070" y="5333944"/>
            <a:ext cx="7731144" cy="152713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735" y="5820093"/>
            <a:ext cx="4652997" cy="104301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46287" y="6098931"/>
            <a:ext cx="3850448" cy="71662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8313" y="886233"/>
            <a:ext cx="4938108" cy="5212698"/>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06409" y="475864"/>
            <a:ext cx="4038942" cy="75170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5693" y="5756074"/>
            <a:ext cx="1059478" cy="1059478"/>
          </a:xfrm>
          <a:prstGeom prst="rect">
            <a:avLst/>
          </a:prstGeom>
        </p:spPr>
      </p:pic>
      <p:sp>
        <p:nvSpPr>
          <p:cNvPr id="16" name="TextBox 3">
            <a:extLst>
              <a:ext uri="{FF2B5EF4-FFF2-40B4-BE49-F238E27FC236}">
                <a16:creationId xmlns:a16="http://schemas.microsoft.com/office/drawing/2014/main" id="{8F27A6B6-40EA-F240-B3DA-96A5D5D834D5}"/>
              </a:ext>
            </a:extLst>
          </p:cNvPr>
          <p:cNvSpPr txBox="1"/>
          <p:nvPr/>
        </p:nvSpPr>
        <p:spPr>
          <a:xfrm>
            <a:off x="420270" y="333824"/>
            <a:ext cx="5675730" cy="1035781"/>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1" lang="en-US" altLang="zh-TW" sz="4000" b="1" dirty="0">
                <a:solidFill>
                  <a:srgbClr val="7030A0"/>
                </a:solidFill>
                <a:latin typeface="Broadway" panose="020F0502020204030204" pitchFamily="34" charset="0"/>
                <a:ea typeface="Microsoft YaHei" panose="020B0503020204020204" pitchFamily="34" charset="-122"/>
                <a:cs typeface="Broadway" panose="020F0502020204030204" pitchFamily="34" charset="0"/>
              </a:rPr>
              <a:t>02 </a:t>
            </a:r>
            <a:r>
              <a:rPr kumimoji="1" lang="zh-TW" altLang="en-US" sz="4000" b="1" dirty="0">
                <a:latin typeface="Microsoft YaHei" panose="020B0503020204020204" pitchFamily="34" charset="-122"/>
                <a:ea typeface="Microsoft YaHei" panose="020B0503020204020204" pitchFamily="34" charset="-122"/>
              </a:rPr>
              <a:t>什麼是課程地圖？</a:t>
            </a:r>
            <a:endParaRPr kumimoji="1" lang="en-US" altLang="zh-TW" sz="4000" b="1" dirty="0">
              <a:latin typeface="Microsoft YaHei" panose="020B0503020204020204" pitchFamily="34" charset="-122"/>
              <a:ea typeface="Microsoft YaHei" panose="020B0503020204020204" pitchFamily="34" charset="-122"/>
            </a:endParaRPr>
          </a:p>
        </p:txBody>
      </p:sp>
      <p:sp>
        <p:nvSpPr>
          <p:cNvPr id="17" name="矩形 16">
            <a:extLst>
              <a:ext uri="{FF2B5EF4-FFF2-40B4-BE49-F238E27FC236}">
                <a16:creationId xmlns:a16="http://schemas.microsoft.com/office/drawing/2014/main" id="{B5E9C87A-5D65-AF4E-9863-0C5FEF17553F}"/>
              </a:ext>
            </a:extLst>
          </p:cNvPr>
          <p:cNvSpPr/>
          <p:nvPr/>
        </p:nvSpPr>
        <p:spPr>
          <a:xfrm>
            <a:off x="335578" y="1369605"/>
            <a:ext cx="7086595" cy="3933962"/>
          </a:xfrm>
          <a:prstGeom prst="rect">
            <a:avLst/>
          </a:prstGeom>
        </p:spPr>
        <p:txBody>
          <a:bodyPr wrap="square">
            <a:spAutoFit/>
          </a:bodyPr>
          <a:lstStyle/>
          <a:p>
            <a:r>
              <a:rPr lang="zh-TW" altLang="en-US" sz="4000" b="1" dirty="0">
                <a:latin typeface="Microsoft YaHei" panose="020B0503020204020204" pitchFamily="34" charset="-122"/>
                <a:ea typeface="Microsoft YaHei" panose="020B0503020204020204" pitchFamily="34" charset="-122"/>
              </a:rPr>
              <a:t>課程地圖</a:t>
            </a:r>
            <a:r>
              <a:rPr lang="en-US" altLang="zh-TW" sz="3200" dirty="0">
                <a:latin typeface="Microsoft YaHei" panose="020B0503020204020204" pitchFamily="34" charset="-122"/>
                <a:ea typeface="Microsoft YaHei" panose="020B0503020204020204" pitchFamily="34" charset="-122"/>
              </a:rPr>
              <a:t>(curriculum map) </a:t>
            </a:r>
          </a:p>
          <a:p>
            <a:pPr marL="457200" indent="-457200">
              <a:lnSpc>
                <a:spcPct val="150000"/>
              </a:lnSpc>
              <a:buFont typeface="Wingdings" pitchFamily="2" charset="2"/>
              <a:buChar char="n"/>
            </a:pPr>
            <a:r>
              <a:rPr lang="zh-TW" altLang="en-US" sz="3600" dirty="0">
                <a:latin typeface="Microsoft YaHei" panose="020B0503020204020204" pitchFamily="34" charset="-122"/>
                <a:ea typeface="Microsoft YaHei" panose="020B0503020204020204" pitchFamily="34" charset="-122"/>
              </a:rPr>
              <a:t>是一種圖像組織、視覺化工具。</a:t>
            </a:r>
          </a:p>
          <a:p>
            <a:pPr marL="457200" indent="-457200">
              <a:lnSpc>
                <a:spcPct val="150000"/>
              </a:lnSpc>
              <a:buFont typeface="Wingdings" pitchFamily="2" charset="2"/>
              <a:buChar char="n"/>
            </a:pPr>
            <a:r>
              <a:rPr lang="zh-TW" altLang="en-US" sz="3600" dirty="0">
                <a:latin typeface="Microsoft YaHei" panose="020B0503020204020204" pitchFamily="34" charset="-122"/>
                <a:ea typeface="Microsoft YaHei" panose="020B0503020204020204" pitchFamily="34" charset="-122"/>
              </a:rPr>
              <a:t>建構有系統性、層次性、完整性的學習進程。</a:t>
            </a:r>
          </a:p>
          <a:p>
            <a:pPr marL="457200" indent="-457200">
              <a:lnSpc>
                <a:spcPct val="150000"/>
              </a:lnSpc>
              <a:buFont typeface="Wingdings" pitchFamily="2" charset="2"/>
              <a:buChar char="n"/>
            </a:pPr>
            <a:r>
              <a:rPr lang="zh-TW" altLang="en-US" sz="3600" dirty="0">
                <a:latin typeface="Microsoft YaHei" panose="020B0503020204020204" pitchFamily="34" charset="-122"/>
                <a:ea typeface="Microsoft YaHei" panose="020B0503020204020204" pitchFamily="34" charset="-122"/>
              </a:rPr>
              <a:t>課程知識的統整關係概覽。 </a:t>
            </a:r>
          </a:p>
        </p:txBody>
      </p:sp>
      <p:sp>
        <p:nvSpPr>
          <p:cNvPr id="19" name="文字方塊 18">
            <a:extLst>
              <a:ext uri="{FF2B5EF4-FFF2-40B4-BE49-F238E27FC236}">
                <a16:creationId xmlns:a16="http://schemas.microsoft.com/office/drawing/2014/main" id="{9010E262-05E5-8A41-B2AF-C75D0223A6C5}"/>
              </a:ext>
            </a:extLst>
          </p:cNvPr>
          <p:cNvSpPr txBox="1"/>
          <p:nvPr/>
        </p:nvSpPr>
        <p:spPr>
          <a:xfrm>
            <a:off x="7951017" y="122058"/>
            <a:ext cx="4240983" cy="461665"/>
          </a:xfrm>
          <a:prstGeom prst="rect">
            <a:avLst/>
          </a:prstGeom>
          <a:noFill/>
        </p:spPr>
        <p:txBody>
          <a:bodyPr wrap="square" rtlCol="0">
            <a:spAutoFit/>
          </a:bodyPr>
          <a:lstStyle/>
          <a:p>
            <a:r>
              <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rPr>
              <a:t>整理自甄曉蘭教授工作坊</a:t>
            </a:r>
            <a:r>
              <a:rPr kumimoji="1" lang="en-US" altLang="zh-TW" sz="2400" dirty="0">
                <a:solidFill>
                  <a:schemeClr val="bg1">
                    <a:lumMod val="85000"/>
                  </a:schemeClr>
                </a:solidFill>
                <a:latin typeface="Microsoft YaHei" panose="020B0503020204020204" pitchFamily="34" charset="-122"/>
                <a:ea typeface="Microsoft YaHei" panose="020B0503020204020204" pitchFamily="34" charset="-122"/>
              </a:rPr>
              <a:t>PPT</a:t>
            </a:r>
            <a:endParaRPr kumimoji="1" lang="zh-TW" altLang="en-US" sz="2400" dirty="0">
              <a:solidFill>
                <a:schemeClr val="bg1">
                  <a:lumMod val="8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24272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1E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735" y="5820093"/>
            <a:ext cx="4652997" cy="104301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16555" y="6122708"/>
            <a:ext cx="3850448" cy="71662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2625" y="1439701"/>
            <a:ext cx="4413795" cy="465923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6409" y="475864"/>
            <a:ext cx="4038942" cy="75170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5693" y="5756074"/>
            <a:ext cx="1059478" cy="1059478"/>
          </a:xfrm>
          <a:prstGeom prst="rect">
            <a:avLst/>
          </a:prstGeom>
        </p:spPr>
      </p:pic>
      <p:sp>
        <p:nvSpPr>
          <p:cNvPr id="16" name="TextBox 3">
            <a:extLst>
              <a:ext uri="{FF2B5EF4-FFF2-40B4-BE49-F238E27FC236}">
                <a16:creationId xmlns:a16="http://schemas.microsoft.com/office/drawing/2014/main" id="{8F27A6B6-40EA-F240-B3DA-96A5D5D834D5}"/>
              </a:ext>
            </a:extLst>
          </p:cNvPr>
          <p:cNvSpPr txBox="1"/>
          <p:nvPr/>
        </p:nvSpPr>
        <p:spPr>
          <a:xfrm>
            <a:off x="420270" y="333824"/>
            <a:ext cx="5675730" cy="103578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1" lang="en-US" altLang="zh-TW" sz="4000" b="1" i="0" u="none" strike="noStrike" kern="1200" cap="none" spc="0" normalizeH="0" baseline="0" noProof="0" dirty="0">
                <a:ln>
                  <a:noFill/>
                </a:ln>
                <a:solidFill>
                  <a:srgbClr val="7030A0"/>
                </a:solidFill>
                <a:effectLst/>
                <a:uLnTx/>
                <a:uFillTx/>
                <a:latin typeface="Broadway" panose="020F0502020204030204" pitchFamily="34" charset="0"/>
                <a:ea typeface="Microsoft YaHei" panose="020B0503020204020204" pitchFamily="34" charset="-122"/>
                <a:cs typeface="Broadway" panose="020F0502020204030204" pitchFamily="34" charset="0"/>
              </a:rPr>
              <a:t>02 </a:t>
            </a:r>
            <a:r>
              <a:rPr kumimoji="1" lang="zh-TW" altLang="en-US"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什麼是課程地圖？</a:t>
            </a:r>
            <a:endParaRPr kumimoji="1" lang="en-US" altLang="zh-TW"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9" name="文字方塊 18">
            <a:extLst>
              <a:ext uri="{FF2B5EF4-FFF2-40B4-BE49-F238E27FC236}">
                <a16:creationId xmlns:a16="http://schemas.microsoft.com/office/drawing/2014/main" id="{9010E262-05E5-8A41-B2AF-C75D0223A6C5}"/>
              </a:ext>
            </a:extLst>
          </p:cNvPr>
          <p:cNvSpPr txBox="1"/>
          <p:nvPr/>
        </p:nvSpPr>
        <p:spPr>
          <a:xfrm>
            <a:off x="7951017" y="122058"/>
            <a:ext cx="4240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rPr>
              <a:t>整理自甄曉蘭教授工作坊</a:t>
            </a:r>
            <a:r>
              <a:rPr kumimoji="1" lang="en-US" altLang="zh-TW"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rPr>
              <a:t>PPT</a:t>
            </a:r>
            <a:endParaRPr kumimoji="1" lang="zh-TW" altLang="en-US"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endParaRPr>
          </a:p>
        </p:txBody>
      </p:sp>
      <p:sp>
        <p:nvSpPr>
          <p:cNvPr id="12" name="文字方塊 11">
            <a:extLst>
              <a:ext uri="{FF2B5EF4-FFF2-40B4-BE49-F238E27FC236}">
                <a16:creationId xmlns:a16="http://schemas.microsoft.com/office/drawing/2014/main" id="{CD76CB87-4455-E643-984E-2B054EAEC306}"/>
              </a:ext>
            </a:extLst>
          </p:cNvPr>
          <p:cNvSpPr txBox="1"/>
          <p:nvPr/>
        </p:nvSpPr>
        <p:spPr>
          <a:xfrm>
            <a:off x="420270" y="1439701"/>
            <a:ext cx="7979733" cy="3416320"/>
          </a:xfrm>
          <a:prstGeom prst="rect">
            <a:avLst/>
          </a:prstGeom>
          <a:noFill/>
        </p:spPr>
        <p:txBody>
          <a:bodyPr wrap="square" rtlCol="0">
            <a:spAutoFit/>
          </a:bodyPr>
          <a:lstStyle/>
          <a:p>
            <a:r>
              <a:rPr lang="zh-TW" altLang="en-US" sz="3600" b="1" dirty="0">
                <a:solidFill>
                  <a:srgbClr val="C00000"/>
                </a:solidFill>
                <a:latin typeface="Microsoft YaHei" panose="020B0503020204020204" pitchFamily="34" charset="-122"/>
                <a:ea typeface="Microsoft YaHei" panose="020B0503020204020204" pitchFamily="34" charset="-122"/>
              </a:rPr>
              <a:t>學科</a:t>
            </a:r>
            <a:r>
              <a:rPr lang="en-US" altLang="zh-TW" sz="3600" b="1" dirty="0">
                <a:solidFill>
                  <a:srgbClr val="C00000"/>
                </a:solidFill>
                <a:latin typeface="Microsoft YaHei" panose="020B0503020204020204" pitchFamily="34" charset="-122"/>
                <a:ea typeface="Microsoft YaHei" panose="020B0503020204020204" pitchFamily="34" charset="-122"/>
              </a:rPr>
              <a:t>/</a:t>
            </a:r>
            <a:r>
              <a:rPr lang="zh-TW" altLang="en-US" sz="3600" b="1" dirty="0">
                <a:solidFill>
                  <a:srgbClr val="C00000"/>
                </a:solidFill>
                <a:latin typeface="Microsoft YaHei" panose="020B0503020204020204" pitchFamily="34" charset="-122"/>
                <a:ea typeface="Microsoft YaHei" panose="020B0503020204020204" pitchFamily="34" charset="-122"/>
              </a:rPr>
              <a:t>領域課程地圖的知識佈局</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學科課程地圖基本構成要素：教學過程與能力發展</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核心概念</a:t>
            </a:r>
            <a:r>
              <a:rPr lang="en-US" altLang="zh-TW" sz="3600" dirty="0">
                <a:latin typeface="Microsoft YaHei" panose="020B0503020204020204" pitchFamily="34" charset="-122"/>
                <a:ea typeface="Microsoft YaHei" panose="020B0503020204020204" pitchFamily="34" charset="-122"/>
              </a:rPr>
              <a:t>(</a:t>
            </a:r>
            <a:r>
              <a:rPr lang="en" altLang="zh-TW" sz="3600" dirty="0">
                <a:latin typeface="Microsoft YaHei" panose="020B0503020204020204" pitchFamily="34" charset="-122"/>
                <a:ea typeface="Microsoft YaHei" panose="020B0503020204020204" pitchFamily="34" charset="-122"/>
              </a:rPr>
              <a:t>key/essential</a:t>
            </a:r>
            <a:r>
              <a:rPr lang="zh-TW" altLang="en-US" sz="3600" dirty="0">
                <a:latin typeface="Microsoft YaHei" panose="020B0503020204020204" pitchFamily="34" charset="-122"/>
                <a:ea typeface="Microsoft YaHei" panose="020B0503020204020204" pitchFamily="34" charset="-122"/>
              </a:rPr>
              <a:t> </a:t>
            </a:r>
            <a:r>
              <a:rPr lang="en" altLang="zh-TW" sz="3600" dirty="0">
                <a:latin typeface="Microsoft YaHei" panose="020B0503020204020204" pitchFamily="34" charset="-122"/>
                <a:ea typeface="Microsoft YaHei" panose="020B0503020204020204" pitchFamily="34" charset="-122"/>
              </a:rPr>
              <a:t>concepts)</a:t>
            </a:r>
            <a:r>
              <a:rPr lang="zh-TW" altLang="en" sz="3600" dirty="0">
                <a:latin typeface="Microsoft YaHei" panose="020B0503020204020204" pitchFamily="34" charset="-122"/>
                <a:ea typeface="Microsoft YaHei" panose="020B0503020204020204" pitchFamily="34" charset="-122"/>
              </a:rPr>
              <a:t>、</a:t>
            </a:r>
            <a:r>
              <a:rPr lang="zh-TW" altLang="en-US" sz="3600" dirty="0">
                <a:latin typeface="Microsoft YaHei" panose="020B0503020204020204" pitchFamily="34" charset="-122"/>
                <a:ea typeface="Microsoft YaHei" panose="020B0503020204020204" pitchFamily="34" charset="-122"/>
              </a:rPr>
              <a:t>主題或內容、或基本探究問題</a:t>
            </a:r>
          </a:p>
          <a:p>
            <a:pPr marL="571500" indent="-571500">
              <a:buFont typeface="Arial" panose="020B0604020202020204" pitchFamily="34" charset="0"/>
              <a:buChar char="•"/>
            </a:pPr>
            <a:r>
              <a:rPr lang="zh-TW" altLang="en-US" sz="3600" dirty="0">
                <a:latin typeface="Microsoft YaHei" panose="020B0503020204020204" pitchFamily="34" charset="-122"/>
                <a:ea typeface="Microsoft YaHei" panose="020B0503020204020204" pitchFamily="34" charset="-122"/>
              </a:rPr>
              <a:t>學習評量的成果、學習表現</a:t>
            </a:r>
          </a:p>
        </p:txBody>
      </p:sp>
      <p:sp>
        <p:nvSpPr>
          <p:cNvPr id="13" name="文字方塊 12">
            <a:extLst>
              <a:ext uri="{FF2B5EF4-FFF2-40B4-BE49-F238E27FC236}">
                <a16:creationId xmlns:a16="http://schemas.microsoft.com/office/drawing/2014/main" id="{B7DF5BAB-2930-B842-BA75-C83161FCF963}"/>
              </a:ext>
            </a:extLst>
          </p:cNvPr>
          <p:cNvSpPr txBox="1"/>
          <p:nvPr/>
        </p:nvSpPr>
        <p:spPr>
          <a:xfrm>
            <a:off x="923364" y="5037824"/>
            <a:ext cx="5491856" cy="1200329"/>
          </a:xfrm>
          <a:prstGeom prst="rect">
            <a:avLst/>
          </a:prstGeom>
          <a:noFill/>
        </p:spPr>
        <p:txBody>
          <a:bodyPr wrap="square" rtlCol="0">
            <a:spAutoFit/>
          </a:bodyPr>
          <a:lstStyle/>
          <a:p>
            <a:r>
              <a:rPr kumimoji="1" lang="zh-TW" altLang="en-US" sz="2400" dirty="0">
                <a:solidFill>
                  <a:schemeClr val="tx1">
                    <a:lumMod val="65000"/>
                    <a:lumOff val="35000"/>
                  </a:schemeClr>
                </a:solidFill>
                <a:latin typeface="Microsoft YaHei" panose="020B0503020204020204" pitchFamily="34" charset="-122"/>
                <a:ea typeface="Microsoft YaHei" panose="020B0503020204020204" pitchFamily="34" charset="-122"/>
              </a:rPr>
              <a:t>換言之，學科地圖描繪：學生需要學會的大概念、能力</a:t>
            </a:r>
            <a:r>
              <a:rPr kumimoji="1" lang="en-US" altLang="zh-TW" sz="2400" dirty="0">
                <a:solidFill>
                  <a:schemeClr val="tx1">
                    <a:lumMod val="65000"/>
                    <a:lumOff val="35000"/>
                  </a:schemeClr>
                </a:solidFill>
                <a:latin typeface="Microsoft YaHei" panose="020B0503020204020204" pitchFamily="34" charset="-122"/>
                <a:ea typeface="Microsoft YaHei" panose="020B0503020204020204" pitchFamily="34" charset="-122"/>
              </a:rPr>
              <a:t>/</a:t>
            </a:r>
            <a:r>
              <a:rPr kumimoji="1" lang="zh-TW" altLang="en-US" sz="2400" dirty="0">
                <a:solidFill>
                  <a:schemeClr val="tx1">
                    <a:lumMod val="65000"/>
                    <a:lumOff val="35000"/>
                  </a:schemeClr>
                </a:solidFill>
                <a:latin typeface="Microsoft YaHei" panose="020B0503020204020204" pitchFamily="34" charset="-122"/>
                <a:ea typeface="Microsoft YaHei" panose="020B0503020204020204" pitchFamily="34" charset="-122"/>
              </a:rPr>
              <a:t>素養、重要問題、教材教法建議、評量方式等</a:t>
            </a:r>
          </a:p>
        </p:txBody>
      </p:sp>
    </p:spTree>
    <p:extLst>
      <p:ext uri="{BB962C8B-B14F-4D97-AF65-F5344CB8AC3E}">
        <p14:creationId xmlns:p14="http://schemas.microsoft.com/office/powerpoint/2010/main" val="1399825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1E7"/>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070" y="5333944"/>
            <a:ext cx="7731144" cy="152713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6735" y="5820093"/>
            <a:ext cx="4652997" cy="104301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46287" y="6098931"/>
            <a:ext cx="3850448" cy="71662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06409" y="475864"/>
            <a:ext cx="4038942" cy="75170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15693" y="5756074"/>
            <a:ext cx="1059478" cy="1059478"/>
          </a:xfrm>
          <a:prstGeom prst="rect">
            <a:avLst/>
          </a:prstGeom>
        </p:spPr>
      </p:pic>
      <p:sp>
        <p:nvSpPr>
          <p:cNvPr id="16" name="TextBox 3">
            <a:extLst>
              <a:ext uri="{FF2B5EF4-FFF2-40B4-BE49-F238E27FC236}">
                <a16:creationId xmlns:a16="http://schemas.microsoft.com/office/drawing/2014/main" id="{8F27A6B6-40EA-F240-B3DA-96A5D5D834D5}"/>
              </a:ext>
            </a:extLst>
          </p:cNvPr>
          <p:cNvSpPr txBox="1"/>
          <p:nvPr/>
        </p:nvSpPr>
        <p:spPr>
          <a:xfrm>
            <a:off x="420270" y="333824"/>
            <a:ext cx="5675730" cy="103578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1" lang="en-US" altLang="zh-TW" sz="4000" b="1" i="0" u="none" strike="noStrike" kern="1200" cap="none" spc="0" normalizeH="0" baseline="0" noProof="0" dirty="0">
                <a:ln>
                  <a:noFill/>
                </a:ln>
                <a:solidFill>
                  <a:srgbClr val="7030A0"/>
                </a:solidFill>
                <a:effectLst/>
                <a:uLnTx/>
                <a:uFillTx/>
                <a:latin typeface="Broadway" panose="020F0502020204030204" pitchFamily="34" charset="0"/>
                <a:ea typeface="Microsoft YaHei" panose="020B0503020204020204" pitchFamily="34" charset="-122"/>
                <a:cs typeface="Broadway" panose="020F0502020204030204" pitchFamily="34" charset="0"/>
              </a:rPr>
              <a:t>02 </a:t>
            </a:r>
            <a:r>
              <a:rPr kumimoji="1" lang="zh-TW" altLang="en-US"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什麼是課程地圖？</a:t>
            </a:r>
            <a:endParaRPr kumimoji="1" lang="en-US" altLang="zh-TW"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7" name="矩形 16">
            <a:extLst>
              <a:ext uri="{FF2B5EF4-FFF2-40B4-BE49-F238E27FC236}">
                <a16:creationId xmlns:a16="http://schemas.microsoft.com/office/drawing/2014/main" id="{B5E9C87A-5D65-AF4E-9863-0C5FEF17553F}"/>
              </a:ext>
            </a:extLst>
          </p:cNvPr>
          <p:cNvSpPr/>
          <p:nvPr/>
        </p:nvSpPr>
        <p:spPr>
          <a:xfrm>
            <a:off x="452408" y="1529810"/>
            <a:ext cx="11739592" cy="4647426"/>
          </a:xfrm>
          <a:prstGeom prst="rect">
            <a:avLst/>
          </a:prstGeom>
        </p:spPr>
        <p:txBody>
          <a:bodyPr wrap="square">
            <a:spAutoFit/>
          </a:bodyPr>
          <a:lstStyle/>
          <a:p>
            <a:r>
              <a:rPr kumimoji="0" lang="zh-TW" altLang="en-US"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課程地圖</a:t>
            </a:r>
            <a:r>
              <a:rPr lang="zh-TW" altLang="en-US" sz="3200" dirty="0">
                <a:solidFill>
                  <a:prstClr val="black"/>
                </a:solidFill>
                <a:latin typeface="Microsoft YaHei" panose="020B0503020204020204" pitchFamily="34" charset="-122"/>
                <a:ea typeface="Microsoft YaHei" panose="020B0503020204020204" pitchFamily="34" charset="-122"/>
              </a:rPr>
              <a:t>係連結教學，預期目標與成果的方法， </a:t>
            </a:r>
          </a:p>
          <a:p>
            <a:r>
              <a:rPr lang="zh-TW" altLang="en-US" sz="3200" dirty="0">
                <a:solidFill>
                  <a:prstClr val="black"/>
                </a:solidFill>
                <a:latin typeface="Microsoft YaHei" panose="020B0503020204020204" pitchFamily="34" charset="-122"/>
                <a:ea typeface="Microsoft YaHei" panose="020B0503020204020204" pitchFamily="34" charset="-122"/>
              </a:rPr>
              <a:t>記載什麼時候教什麼、如何教，有助於 </a:t>
            </a:r>
            <a:endParaRPr lang="en-US" altLang="zh-TW" sz="3200" dirty="0">
              <a:solidFill>
                <a:prstClr val="black"/>
              </a:solidFill>
              <a:latin typeface="Microsoft YaHei" panose="020B0503020204020204" pitchFamily="34" charset="-122"/>
              <a:ea typeface="Microsoft YaHei" panose="020B0503020204020204" pitchFamily="34" charset="-122"/>
            </a:endParaRPr>
          </a:p>
          <a:p>
            <a:pPr marL="457200" indent="-457200">
              <a:buFont typeface="Wingdings" pitchFamily="2" charset="2"/>
              <a:buChar char="n"/>
            </a:pPr>
            <a:r>
              <a:rPr lang="zh-TW" altLang="en-US" sz="3200" dirty="0">
                <a:solidFill>
                  <a:prstClr val="black"/>
                </a:solidFill>
                <a:latin typeface="Microsoft YaHei" panose="020B0503020204020204" pitchFamily="34" charset="-122"/>
                <a:ea typeface="Microsoft YaHei" panose="020B0503020204020204" pitchFamily="34" charset="-122"/>
              </a:rPr>
              <a:t>對照查核課程中缺漏或重疊之處</a:t>
            </a:r>
            <a:endParaRPr lang="en-US" altLang="zh-TW" sz="3200" dirty="0">
              <a:solidFill>
                <a:prstClr val="black"/>
              </a:solidFill>
              <a:latin typeface="Microsoft YaHei" panose="020B0503020204020204" pitchFamily="34" charset="-122"/>
              <a:ea typeface="Microsoft YaHei" panose="020B0503020204020204" pitchFamily="34" charset="-122"/>
            </a:endParaRPr>
          </a:p>
          <a:p>
            <a:pPr marL="457200" indent="-457200">
              <a:buFont typeface="Wingdings" pitchFamily="2" charset="2"/>
              <a:buChar char="n"/>
            </a:pPr>
            <a:r>
              <a:rPr lang="zh-TW" altLang="en-US" sz="3200" dirty="0">
                <a:solidFill>
                  <a:prstClr val="black"/>
                </a:solidFill>
                <a:latin typeface="Microsoft YaHei" panose="020B0503020204020204" pitchFamily="34" charset="-122"/>
                <a:ea typeface="Microsoft YaHei" panose="020B0503020204020204" pitchFamily="34" charset="-122"/>
              </a:rPr>
              <a:t>設計評量計畫</a:t>
            </a:r>
            <a:endParaRPr lang="en-US" altLang="zh-TW" sz="3200" dirty="0">
              <a:solidFill>
                <a:prstClr val="black"/>
              </a:solidFill>
              <a:latin typeface="Microsoft YaHei" panose="020B0503020204020204" pitchFamily="34" charset="-122"/>
              <a:ea typeface="Microsoft YaHei" panose="020B0503020204020204" pitchFamily="34" charset="-122"/>
            </a:endParaRPr>
          </a:p>
          <a:p>
            <a:pPr marL="457200" indent="-457200">
              <a:buFont typeface="Wingdings" pitchFamily="2" charset="2"/>
              <a:buChar char="n"/>
            </a:pPr>
            <a:r>
              <a:rPr lang="zh-TW" altLang="en-US" sz="3200" dirty="0">
                <a:solidFill>
                  <a:prstClr val="black"/>
                </a:solidFill>
                <a:latin typeface="Microsoft YaHei" panose="020B0503020204020204" pitchFamily="34" charset="-122"/>
                <a:ea typeface="Microsoft YaHei" panose="020B0503020204020204" pitchFamily="34" charset="-122"/>
              </a:rPr>
              <a:t>增進同僚之間對課程的的溝通 </a:t>
            </a:r>
          </a:p>
          <a:p>
            <a:pPr marL="457200" indent="-457200">
              <a:buFont typeface="Wingdings" pitchFamily="2" charset="2"/>
              <a:buChar char="n"/>
            </a:pPr>
            <a:r>
              <a:rPr lang="zh-TW" altLang="en-US" sz="3200" dirty="0">
                <a:solidFill>
                  <a:prstClr val="black"/>
                </a:solidFill>
                <a:latin typeface="Microsoft YaHei" panose="020B0503020204020204" pitchFamily="34" charset="-122"/>
                <a:ea typeface="Microsoft YaHei" panose="020B0503020204020204" pitchFamily="34" charset="-122"/>
              </a:rPr>
              <a:t>改進課程的連貫性</a:t>
            </a:r>
            <a:endParaRPr lang="en-US" altLang="zh-TW" sz="3200" dirty="0">
              <a:solidFill>
                <a:prstClr val="black"/>
              </a:solidFill>
              <a:latin typeface="Microsoft YaHei" panose="020B0503020204020204" pitchFamily="34" charset="-122"/>
              <a:ea typeface="Microsoft YaHei" panose="020B0503020204020204" pitchFamily="34" charset="-122"/>
            </a:endParaRPr>
          </a:p>
          <a:p>
            <a:pPr marL="457200" indent="-457200">
              <a:buFont typeface="Wingdings" pitchFamily="2" charset="2"/>
              <a:buChar char="n"/>
            </a:pPr>
            <a:r>
              <a:rPr lang="zh-TW" altLang="en-US" sz="3200" dirty="0">
                <a:solidFill>
                  <a:prstClr val="black"/>
                </a:solidFill>
                <a:latin typeface="Microsoft YaHei" panose="020B0503020204020204" pitchFamily="34" charset="-122"/>
                <a:ea typeface="Microsoft YaHei" panose="020B0503020204020204" pitchFamily="34" charset="-122"/>
              </a:rPr>
              <a:t>提升學生達成課程學習結果的可能性 </a:t>
            </a:r>
            <a:endParaRPr lang="en-US" altLang="zh-TW" sz="3200" dirty="0">
              <a:solidFill>
                <a:prstClr val="black"/>
              </a:solidFill>
              <a:latin typeface="Microsoft YaHei" panose="020B0503020204020204" pitchFamily="34" charset="-122"/>
              <a:ea typeface="Microsoft YaHei" panose="020B0503020204020204" pitchFamily="34" charset="-122"/>
            </a:endParaRPr>
          </a:p>
          <a:p>
            <a:pPr marL="457200" indent="-457200">
              <a:buFont typeface="Wingdings" pitchFamily="2" charset="2"/>
              <a:buChar char="n"/>
            </a:pPr>
            <a:r>
              <a:rPr lang="zh-TW" altLang="en-US" sz="3200" dirty="0">
                <a:solidFill>
                  <a:prstClr val="black"/>
                </a:solidFill>
                <a:latin typeface="Microsoft YaHei" panose="020B0503020204020204" pitchFamily="34" charset="-122"/>
                <a:ea typeface="Microsoft YaHei" panose="020B0503020204020204" pitchFamily="34" charset="-122"/>
              </a:rPr>
              <a:t>促進教學實務的反思 </a:t>
            </a:r>
          </a:p>
          <a:p>
            <a:endParaRPr kumimoji="0" lang="zh-TW" altLang="en-US" sz="32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9" name="文字方塊 18">
            <a:extLst>
              <a:ext uri="{FF2B5EF4-FFF2-40B4-BE49-F238E27FC236}">
                <a16:creationId xmlns:a16="http://schemas.microsoft.com/office/drawing/2014/main" id="{9010E262-05E5-8A41-B2AF-C75D0223A6C5}"/>
              </a:ext>
            </a:extLst>
          </p:cNvPr>
          <p:cNvSpPr txBox="1"/>
          <p:nvPr/>
        </p:nvSpPr>
        <p:spPr>
          <a:xfrm>
            <a:off x="7951017" y="122058"/>
            <a:ext cx="4240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rPr>
              <a:t>整理自甄曉蘭教授工作坊</a:t>
            </a:r>
            <a:r>
              <a:rPr kumimoji="1" lang="en-US" altLang="zh-TW"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rPr>
              <a:t>PPT</a:t>
            </a:r>
            <a:endParaRPr kumimoji="1" lang="zh-TW" altLang="en-US"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endParaRPr>
          </a:p>
        </p:txBody>
      </p:sp>
    </p:spTree>
    <p:extLst>
      <p:ext uri="{BB962C8B-B14F-4D97-AF65-F5344CB8AC3E}">
        <p14:creationId xmlns:p14="http://schemas.microsoft.com/office/powerpoint/2010/main" val="2173241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735" y="5820093"/>
            <a:ext cx="4652997" cy="104301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46287" y="6098931"/>
            <a:ext cx="3850448" cy="71662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06409" y="475864"/>
            <a:ext cx="4038942" cy="751703"/>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15693" y="5756074"/>
            <a:ext cx="1059478" cy="1059478"/>
          </a:xfrm>
          <a:prstGeom prst="rect">
            <a:avLst/>
          </a:prstGeom>
        </p:spPr>
      </p:pic>
      <p:sp>
        <p:nvSpPr>
          <p:cNvPr id="16" name="TextBox 3">
            <a:extLst>
              <a:ext uri="{FF2B5EF4-FFF2-40B4-BE49-F238E27FC236}">
                <a16:creationId xmlns:a16="http://schemas.microsoft.com/office/drawing/2014/main" id="{8F27A6B6-40EA-F240-B3DA-96A5D5D834D5}"/>
              </a:ext>
            </a:extLst>
          </p:cNvPr>
          <p:cNvSpPr txBox="1"/>
          <p:nvPr/>
        </p:nvSpPr>
        <p:spPr>
          <a:xfrm>
            <a:off x="420270" y="333824"/>
            <a:ext cx="5675730" cy="103578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1" lang="en-US" altLang="zh-TW" sz="4000" b="1" i="0" u="none" strike="noStrike" kern="1200" cap="none" spc="0" normalizeH="0" baseline="0" noProof="0" dirty="0">
                <a:ln>
                  <a:noFill/>
                </a:ln>
                <a:solidFill>
                  <a:srgbClr val="7030A0"/>
                </a:solidFill>
                <a:effectLst/>
                <a:uLnTx/>
                <a:uFillTx/>
                <a:latin typeface="Broadway" panose="020F0502020204030204" pitchFamily="34" charset="0"/>
                <a:ea typeface="Microsoft YaHei" panose="020B0503020204020204" pitchFamily="34" charset="-122"/>
                <a:cs typeface="Broadway" panose="020F0502020204030204" pitchFamily="34" charset="0"/>
              </a:rPr>
              <a:t>02 </a:t>
            </a:r>
            <a:r>
              <a:rPr kumimoji="1" lang="zh-TW" altLang="en-US"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什麼是課程地圖？</a:t>
            </a:r>
            <a:endParaRPr kumimoji="1" lang="en-US" altLang="zh-TW" sz="4000" b="1"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p:txBody>
      </p:sp>
      <p:sp>
        <p:nvSpPr>
          <p:cNvPr id="19" name="文字方塊 18">
            <a:extLst>
              <a:ext uri="{FF2B5EF4-FFF2-40B4-BE49-F238E27FC236}">
                <a16:creationId xmlns:a16="http://schemas.microsoft.com/office/drawing/2014/main" id="{9010E262-05E5-8A41-B2AF-C75D0223A6C5}"/>
              </a:ext>
            </a:extLst>
          </p:cNvPr>
          <p:cNvSpPr txBox="1"/>
          <p:nvPr/>
        </p:nvSpPr>
        <p:spPr>
          <a:xfrm>
            <a:off x="7951017" y="122058"/>
            <a:ext cx="42409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rPr>
              <a:t>整理自甄曉蘭教授工作坊</a:t>
            </a:r>
            <a:r>
              <a:rPr kumimoji="1" lang="en-US" altLang="zh-TW"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rPr>
              <a:t>PPT</a:t>
            </a:r>
            <a:endParaRPr kumimoji="1" lang="zh-TW" altLang="en-US" sz="2400" b="0" i="0" u="none" strike="noStrike" kern="1200" cap="none" spc="0" normalizeH="0" baseline="0" noProof="0" dirty="0">
              <a:ln>
                <a:noFill/>
              </a:ln>
              <a:solidFill>
                <a:prstClr val="white">
                  <a:lumMod val="85000"/>
                </a:prstClr>
              </a:solidFill>
              <a:effectLst/>
              <a:uLnTx/>
              <a:uFillTx/>
              <a:latin typeface="Microsoft YaHei" panose="020B0503020204020204" pitchFamily="34" charset="-122"/>
              <a:ea typeface="Microsoft YaHei" panose="020B0503020204020204" pitchFamily="34" charset="-122"/>
              <a:cs typeface="+mn-cs"/>
            </a:endParaRPr>
          </a:p>
        </p:txBody>
      </p:sp>
      <p:sp>
        <p:nvSpPr>
          <p:cNvPr id="12" name="TextBox 48">
            <a:extLst>
              <a:ext uri="{FF2B5EF4-FFF2-40B4-BE49-F238E27FC236}">
                <a16:creationId xmlns:a16="http://schemas.microsoft.com/office/drawing/2014/main" id="{B7EE1A13-2568-944F-BC3B-287FDD73F75A}"/>
              </a:ext>
            </a:extLst>
          </p:cNvPr>
          <p:cNvSpPr txBox="1"/>
          <p:nvPr/>
        </p:nvSpPr>
        <p:spPr>
          <a:xfrm>
            <a:off x="1208718" y="1369605"/>
            <a:ext cx="4038942" cy="430887"/>
          </a:xfrm>
          <a:prstGeom prst="rect">
            <a:avLst/>
          </a:prstGeom>
          <a:noFill/>
        </p:spPr>
        <p:txBody>
          <a:bodyPr wrap="square" lIns="0" tIns="0" rIns="0" bIns="0" rtlCol="0">
            <a:spAutoFit/>
          </a:bodyPr>
          <a:lstStyle/>
          <a:p>
            <a:pPr latinLnBrk="0"/>
            <a:r>
              <a:rPr lang="zh-CN" altLang="en-US" sz="2800" dirty="0">
                <a:solidFill>
                  <a:schemeClr val="tx1">
                    <a:lumMod val="50000"/>
                    <a:lumOff val="50000"/>
                  </a:schemeClr>
                </a:solidFill>
                <a:effectLst>
                  <a:innerShdw blurRad="50800" dist="38100" dir="16200000">
                    <a:prstClr val="black">
                      <a:alpha val="59000"/>
                    </a:prstClr>
                  </a:innerShdw>
                </a:effectLst>
                <a:latin typeface="Microsoft YaHei" panose="020B0503020204020204" pitchFamily="34" charset="-122"/>
                <a:ea typeface="Microsoft YaHei" panose="020B0503020204020204" pitchFamily="34" charset="-122"/>
              </a:rPr>
              <a:t>別人怎麼做課程地圖？</a:t>
            </a:r>
            <a:endParaRPr lang="en-US" altLang="ko-KR" sz="2800" dirty="0">
              <a:solidFill>
                <a:schemeClr val="tx1">
                  <a:lumMod val="50000"/>
                  <a:lumOff val="50000"/>
                </a:schemeClr>
              </a:solidFill>
              <a:effectLst>
                <a:innerShdw blurRad="50800" dist="38100" dir="16200000">
                  <a:prstClr val="black">
                    <a:alpha val="59000"/>
                  </a:prstClr>
                </a:innerShdw>
              </a:effectLst>
              <a:latin typeface="Microsoft YaHei" panose="020B0503020204020204" pitchFamily="34" charset="-122"/>
              <a:ea typeface="Microsoft YaHei" panose="020B0503020204020204" pitchFamily="34" charset="-122"/>
            </a:endParaRPr>
          </a:p>
        </p:txBody>
      </p:sp>
      <p:pic>
        <p:nvPicPr>
          <p:cNvPr id="13" name="圖片 12">
            <a:extLst>
              <a:ext uri="{FF2B5EF4-FFF2-40B4-BE49-F238E27FC236}">
                <a16:creationId xmlns:a16="http://schemas.microsoft.com/office/drawing/2014/main" id="{03A72DD0-F2DC-AC48-B33A-151EC58B2B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302" y="1791802"/>
            <a:ext cx="6291122" cy="4585552"/>
          </a:xfrm>
          <a:prstGeom prst="rect">
            <a:avLst/>
          </a:prstGeom>
        </p:spPr>
      </p:pic>
      <p:sp>
        <p:nvSpPr>
          <p:cNvPr id="15" name="文字方塊 14">
            <a:extLst>
              <a:ext uri="{FF2B5EF4-FFF2-40B4-BE49-F238E27FC236}">
                <a16:creationId xmlns:a16="http://schemas.microsoft.com/office/drawing/2014/main" id="{A8EE9AB5-29D0-9C4D-94D5-AF89DAC3C842}"/>
              </a:ext>
            </a:extLst>
          </p:cNvPr>
          <p:cNvSpPr txBox="1">
            <a:spLocks/>
          </p:cNvSpPr>
          <p:nvPr/>
        </p:nvSpPr>
        <p:spPr>
          <a:xfrm>
            <a:off x="7934656" y="1099441"/>
            <a:ext cx="3003053" cy="369332"/>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path path="circle">
              <a:fillToRect l="50000" t="50000" r="50000" b="50000"/>
            </a:path>
            <a:tileRect/>
          </a:gradFill>
        </p:spPr>
        <p:txBody>
          <a:bodyPr wrap="square" rtlCol="0">
            <a:spAutoFit/>
          </a:bodyPr>
          <a:lstStyle/>
          <a:p>
            <a:r>
              <a:rPr lang="zh-TW" altLang="en-US" b="1" dirty="0">
                <a:latin typeface="Microsoft YaHei" panose="020B0503020204020204" pitchFamily="34" charset="-122"/>
                <a:ea typeface="Microsoft YaHei" panose="020B0503020204020204" pitchFamily="34" charset="-122"/>
              </a:rPr>
              <a:t>普通高中音樂科課程地圖</a:t>
            </a:r>
          </a:p>
        </p:txBody>
      </p:sp>
      <p:grpSp>
        <p:nvGrpSpPr>
          <p:cNvPr id="18" name="群組 17">
            <a:extLst>
              <a:ext uri="{FF2B5EF4-FFF2-40B4-BE49-F238E27FC236}">
                <a16:creationId xmlns:a16="http://schemas.microsoft.com/office/drawing/2014/main" id="{1E05A317-D6E1-5D4E-8B1C-8F9B42CA4571}"/>
              </a:ext>
            </a:extLst>
          </p:cNvPr>
          <p:cNvGrpSpPr/>
          <p:nvPr/>
        </p:nvGrpSpPr>
        <p:grpSpPr>
          <a:xfrm>
            <a:off x="7226393" y="1604865"/>
            <a:ext cx="4548761" cy="4446512"/>
            <a:chOff x="3745631" y="1301272"/>
            <a:chExt cx="4846133" cy="4737923"/>
          </a:xfrm>
        </p:grpSpPr>
        <p:grpSp>
          <p:nvGrpSpPr>
            <p:cNvPr id="20" name="群組 19">
              <a:extLst>
                <a:ext uri="{FF2B5EF4-FFF2-40B4-BE49-F238E27FC236}">
                  <a16:creationId xmlns:a16="http://schemas.microsoft.com/office/drawing/2014/main" id="{C50E9A91-318A-4D4C-A46A-A75BB55C244F}"/>
                </a:ext>
              </a:extLst>
            </p:cNvPr>
            <p:cNvGrpSpPr/>
            <p:nvPr/>
          </p:nvGrpSpPr>
          <p:grpSpPr>
            <a:xfrm>
              <a:off x="4161081" y="1663319"/>
              <a:ext cx="3825333" cy="3825333"/>
              <a:chOff x="4161081" y="1663319"/>
              <a:chExt cx="3825333" cy="3825333"/>
            </a:xfrm>
          </p:grpSpPr>
          <p:grpSp>
            <p:nvGrpSpPr>
              <p:cNvPr id="25" name="群組 24">
                <a:extLst>
                  <a:ext uri="{FF2B5EF4-FFF2-40B4-BE49-F238E27FC236}">
                    <a16:creationId xmlns:a16="http://schemas.microsoft.com/office/drawing/2014/main" id="{3A70B21F-359B-C041-B469-BD2DF88E2F80}"/>
                  </a:ext>
                </a:extLst>
              </p:cNvPr>
              <p:cNvGrpSpPr/>
              <p:nvPr/>
            </p:nvGrpSpPr>
            <p:grpSpPr>
              <a:xfrm>
                <a:off x="4161081" y="1663319"/>
                <a:ext cx="3825333" cy="3825333"/>
                <a:chOff x="4161081" y="1663319"/>
                <a:chExt cx="3825333" cy="3825333"/>
              </a:xfrm>
            </p:grpSpPr>
            <p:sp>
              <p:nvSpPr>
                <p:cNvPr id="34" name="流程圖: 或 36">
                  <a:extLst>
                    <a:ext uri="{FF2B5EF4-FFF2-40B4-BE49-F238E27FC236}">
                      <a16:creationId xmlns:a16="http://schemas.microsoft.com/office/drawing/2014/main" id="{D058E66A-D9D5-A44A-89DA-05B851E3DEE4}"/>
                    </a:ext>
                  </a:extLst>
                </p:cNvPr>
                <p:cNvSpPr>
                  <a:spLocks/>
                </p:cNvSpPr>
                <p:nvPr/>
              </p:nvSpPr>
              <p:spPr>
                <a:xfrm>
                  <a:off x="4161081" y="1663319"/>
                  <a:ext cx="3825333" cy="3825333"/>
                </a:xfrm>
                <a:prstGeom prst="flowChartOr">
                  <a:avLst/>
                </a:prstGeom>
                <a:gradFill>
                  <a:gsLst>
                    <a:gs pos="4000">
                      <a:schemeClr val="accent2">
                        <a:lumMod val="40000"/>
                        <a:lumOff val="60000"/>
                      </a:schemeClr>
                    </a:gs>
                    <a:gs pos="53000">
                      <a:schemeClr val="accent2">
                        <a:lumMod val="105000"/>
                        <a:satMod val="103000"/>
                        <a:tint val="73000"/>
                      </a:schemeClr>
                    </a:gs>
                    <a:gs pos="100000">
                      <a:schemeClr val="accent2">
                        <a:lumMod val="20000"/>
                        <a:lumOff val="80000"/>
                      </a:schemeClr>
                    </a:gs>
                  </a:gsLst>
                </a:gradFill>
                <a:ln w="38100">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uFillTx/>
                  </a:endParaRPr>
                </a:p>
              </p:txBody>
            </p:sp>
            <p:grpSp>
              <p:nvGrpSpPr>
                <p:cNvPr id="35" name="群組 34">
                  <a:extLst>
                    <a:ext uri="{FF2B5EF4-FFF2-40B4-BE49-F238E27FC236}">
                      <a16:creationId xmlns:a16="http://schemas.microsoft.com/office/drawing/2014/main" id="{699658CE-8758-CF42-9AE3-7AC6B6AB438A}"/>
                    </a:ext>
                  </a:extLst>
                </p:cNvPr>
                <p:cNvGrpSpPr/>
                <p:nvPr/>
              </p:nvGrpSpPr>
              <p:grpSpPr>
                <a:xfrm>
                  <a:off x="4427919" y="1914705"/>
                  <a:ext cx="3324786" cy="3205523"/>
                  <a:chOff x="4427919" y="1914705"/>
                  <a:chExt cx="3324786" cy="3205523"/>
                </a:xfrm>
              </p:grpSpPr>
              <p:sp>
                <p:nvSpPr>
                  <p:cNvPr id="36" name="文字方塊 35">
                    <a:extLst>
                      <a:ext uri="{FF2B5EF4-FFF2-40B4-BE49-F238E27FC236}">
                        <a16:creationId xmlns:a16="http://schemas.microsoft.com/office/drawing/2014/main" id="{A8C1D47A-6B3E-D244-A3C6-ABD57DEA6B8F}"/>
                      </a:ext>
                    </a:extLst>
                  </p:cNvPr>
                  <p:cNvSpPr txBox="1">
                    <a:spLocks/>
                  </p:cNvSpPr>
                  <p:nvPr/>
                </p:nvSpPr>
                <p:spPr>
                  <a:xfrm>
                    <a:off x="6810020" y="3760877"/>
                    <a:ext cx="849199" cy="1278995"/>
                  </a:xfrm>
                  <a:prstGeom prst="rect">
                    <a:avLst/>
                  </a:prstGeom>
                  <a:noFill/>
                </p:spPr>
                <p:txBody>
                  <a:bodyPr wrap="square" rtlCol="0">
                    <a:spAutoFit/>
                  </a:bodyPr>
                  <a:lstStyle/>
                  <a:p>
                    <a:r>
                      <a:rPr lang="zh-TW" altLang="en-US" dirty="0">
                        <a:uFillTx/>
                      </a:rPr>
                      <a:t>                 </a:t>
                    </a:r>
                    <a:endParaRPr lang="en-US" altLang="zh-TW" dirty="0">
                      <a:uFillTx/>
                    </a:endParaRPr>
                  </a:p>
                  <a:p>
                    <a:r>
                      <a:rPr lang="zh-TW" altLang="en-US" dirty="0"/>
                      <a:t>       </a:t>
                    </a:r>
                    <a:r>
                      <a:rPr lang="zh-TW" altLang="en-US" dirty="0">
                        <a:uFillTx/>
                      </a:rPr>
                      <a:t>歌</a:t>
                    </a:r>
                    <a:endParaRPr lang="en-US" altLang="zh-TW" dirty="0">
                      <a:uFillTx/>
                    </a:endParaRPr>
                  </a:p>
                  <a:p>
                    <a:endParaRPr lang="en-US" altLang="zh-TW" dirty="0">
                      <a:uFillTx/>
                    </a:endParaRPr>
                  </a:p>
                  <a:p>
                    <a:r>
                      <a:rPr lang="zh-TW" altLang="en-US" dirty="0">
                        <a:uFillTx/>
                      </a:rPr>
                      <a:t>唱</a:t>
                    </a:r>
                    <a:endParaRPr lang="en-US" altLang="zh-TW" dirty="0">
                      <a:uFillTx/>
                    </a:endParaRPr>
                  </a:p>
                </p:txBody>
              </p:sp>
              <p:sp>
                <p:nvSpPr>
                  <p:cNvPr id="37" name="文字方塊 36">
                    <a:extLst>
                      <a:ext uri="{FF2B5EF4-FFF2-40B4-BE49-F238E27FC236}">
                        <a16:creationId xmlns:a16="http://schemas.microsoft.com/office/drawing/2014/main" id="{BB9AFDAB-4D7C-D748-982A-6FB73E5E165B}"/>
                      </a:ext>
                    </a:extLst>
                  </p:cNvPr>
                  <p:cNvSpPr txBox="1">
                    <a:spLocks/>
                  </p:cNvSpPr>
                  <p:nvPr/>
                </p:nvSpPr>
                <p:spPr>
                  <a:xfrm>
                    <a:off x="4427919" y="1914705"/>
                    <a:ext cx="1396989" cy="1969429"/>
                  </a:xfrm>
                  <a:prstGeom prst="rect">
                    <a:avLst/>
                  </a:prstGeom>
                  <a:noFill/>
                </p:spPr>
                <p:txBody>
                  <a:bodyPr wrap="square" rtlCol="0">
                    <a:spAutoFit/>
                  </a:bodyPr>
                  <a:lstStyle/>
                  <a:p>
                    <a:r>
                      <a:rPr lang="zh-TW" altLang="en-US" dirty="0">
                        <a:uFillTx/>
                      </a:rPr>
                      <a:t>              創</a:t>
                    </a:r>
                    <a:endParaRPr lang="en-US" altLang="zh-TW" dirty="0">
                      <a:uFillTx/>
                    </a:endParaRPr>
                  </a:p>
                  <a:p>
                    <a:endParaRPr lang="en-US" altLang="zh-TW" dirty="0">
                      <a:uFillTx/>
                    </a:endParaRPr>
                  </a:p>
                  <a:p>
                    <a:endParaRPr lang="en-US" altLang="zh-TW" dirty="0">
                      <a:uFillTx/>
                    </a:endParaRPr>
                  </a:p>
                  <a:p>
                    <a:r>
                      <a:rPr lang="zh-TW" altLang="en-US" dirty="0">
                        <a:uFillTx/>
                      </a:rPr>
                      <a:t>作</a:t>
                    </a:r>
                    <a:endParaRPr lang="en-US" altLang="zh-TW" dirty="0">
                      <a:uFillTx/>
                    </a:endParaRPr>
                  </a:p>
                </p:txBody>
              </p:sp>
              <p:sp>
                <p:nvSpPr>
                  <p:cNvPr id="38" name="文字方塊 37">
                    <a:extLst>
                      <a:ext uri="{FF2B5EF4-FFF2-40B4-BE49-F238E27FC236}">
                        <a16:creationId xmlns:a16="http://schemas.microsoft.com/office/drawing/2014/main" id="{1B176945-1D44-284A-8EE6-0391FF292EE9}"/>
                      </a:ext>
                    </a:extLst>
                  </p:cNvPr>
                  <p:cNvSpPr txBox="1">
                    <a:spLocks/>
                  </p:cNvSpPr>
                  <p:nvPr/>
                </p:nvSpPr>
                <p:spPr>
                  <a:xfrm>
                    <a:off x="4603271" y="4136386"/>
                    <a:ext cx="1496598" cy="983842"/>
                  </a:xfrm>
                  <a:prstGeom prst="rect">
                    <a:avLst/>
                  </a:prstGeom>
                  <a:noFill/>
                </p:spPr>
                <p:txBody>
                  <a:bodyPr wrap="square" rtlCol="0">
                    <a:spAutoFit/>
                  </a:bodyPr>
                  <a:lstStyle/>
                  <a:p>
                    <a:r>
                      <a:rPr lang="zh-TW" altLang="en-US" dirty="0">
                        <a:uFillTx/>
                      </a:rPr>
                      <a:t>欣</a:t>
                    </a:r>
                    <a:endParaRPr lang="en-US" altLang="zh-TW" dirty="0">
                      <a:uFillTx/>
                    </a:endParaRPr>
                  </a:p>
                  <a:p>
                    <a:r>
                      <a:rPr lang="zh-TW" altLang="en-US" dirty="0">
                        <a:uFillTx/>
                      </a:rPr>
                      <a:t>             </a:t>
                    </a:r>
                    <a:endParaRPr lang="en-US" altLang="zh-TW" dirty="0">
                      <a:uFillTx/>
                    </a:endParaRPr>
                  </a:p>
                  <a:p>
                    <a:r>
                      <a:rPr lang="zh-TW" altLang="en-US" dirty="0"/>
                      <a:t>           </a:t>
                    </a:r>
                    <a:r>
                      <a:rPr lang="zh-TW" altLang="en-US" dirty="0">
                        <a:uFillTx/>
                      </a:rPr>
                      <a:t> 賞</a:t>
                    </a:r>
                    <a:endParaRPr lang="en-US" altLang="zh-TW" dirty="0">
                      <a:uFillTx/>
                    </a:endParaRPr>
                  </a:p>
                </p:txBody>
              </p:sp>
              <p:sp>
                <p:nvSpPr>
                  <p:cNvPr id="39" name="文字方塊 38">
                    <a:extLst>
                      <a:ext uri="{FF2B5EF4-FFF2-40B4-BE49-F238E27FC236}">
                        <a16:creationId xmlns:a16="http://schemas.microsoft.com/office/drawing/2014/main" id="{EE18E2C8-38F0-F64F-9531-94BF285E5C33}"/>
                      </a:ext>
                    </a:extLst>
                  </p:cNvPr>
                  <p:cNvSpPr txBox="1">
                    <a:spLocks/>
                  </p:cNvSpPr>
                  <p:nvPr/>
                </p:nvSpPr>
                <p:spPr>
                  <a:xfrm>
                    <a:off x="6686350" y="1943015"/>
                    <a:ext cx="1066355" cy="1600161"/>
                  </a:xfrm>
                  <a:prstGeom prst="rect">
                    <a:avLst/>
                  </a:prstGeom>
                  <a:noFill/>
                </p:spPr>
                <p:txBody>
                  <a:bodyPr wrap="square" rtlCol="0">
                    <a:spAutoFit/>
                  </a:bodyPr>
                  <a:lstStyle/>
                  <a:p>
                    <a:r>
                      <a:rPr lang="zh-TW" altLang="en-US" dirty="0">
                        <a:uFillTx/>
                      </a:rPr>
                      <a:t>演</a:t>
                    </a:r>
                    <a:endParaRPr lang="en-US" altLang="zh-TW" dirty="0">
                      <a:uFillTx/>
                    </a:endParaRPr>
                  </a:p>
                  <a:p>
                    <a:r>
                      <a:rPr lang="zh-TW" altLang="en-US" dirty="0">
                        <a:uFillTx/>
                      </a:rPr>
                      <a:t>    </a:t>
                    </a:r>
                    <a:endParaRPr lang="en-US" altLang="zh-TW" dirty="0">
                      <a:uFillTx/>
                    </a:endParaRPr>
                  </a:p>
                  <a:p>
                    <a:endParaRPr lang="en-US" altLang="zh-TW" dirty="0">
                      <a:uFillTx/>
                    </a:endParaRPr>
                  </a:p>
                  <a:p>
                    <a:r>
                      <a:rPr lang="zh-TW" altLang="en-US" dirty="0">
                        <a:uFillTx/>
                      </a:rPr>
                      <a:t>       奏  </a:t>
                    </a:r>
                    <a:endParaRPr lang="en-US" altLang="zh-TW" dirty="0">
                      <a:uFillTx/>
                    </a:endParaRPr>
                  </a:p>
                </p:txBody>
              </p:sp>
            </p:grpSp>
          </p:grpSp>
          <p:grpSp>
            <p:nvGrpSpPr>
              <p:cNvPr id="26" name="群組 25">
                <a:extLst>
                  <a:ext uri="{FF2B5EF4-FFF2-40B4-BE49-F238E27FC236}">
                    <a16:creationId xmlns:a16="http://schemas.microsoft.com/office/drawing/2014/main" id="{08EC3BE4-2C46-D84E-A046-10352CA07D69}"/>
                  </a:ext>
                </a:extLst>
              </p:cNvPr>
              <p:cNvGrpSpPr/>
              <p:nvPr/>
            </p:nvGrpSpPr>
            <p:grpSpPr>
              <a:xfrm>
                <a:off x="4834265" y="2226369"/>
                <a:ext cx="2478964" cy="2991433"/>
                <a:chOff x="4834265" y="2226369"/>
                <a:chExt cx="2478964" cy="2991433"/>
              </a:xfrm>
            </p:grpSpPr>
            <p:grpSp>
              <p:nvGrpSpPr>
                <p:cNvPr id="27" name="群組 26">
                  <a:extLst>
                    <a:ext uri="{FF2B5EF4-FFF2-40B4-BE49-F238E27FC236}">
                      <a16:creationId xmlns:a16="http://schemas.microsoft.com/office/drawing/2014/main" id="{F7C48290-A803-0044-BD49-C34E21D913AA}"/>
                    </a:ext>
                  </a:extLst>
                </p:cNvPr>
                <p:cNvGrpSpPr/>
                <p:nvPr/>
              </p:nvGrpSpPr>
              <p:grpSpPr>
                <a:xfrm>
                  <a:off x="4834265" y="2226369"/>
                  <a:ext cx="2478964" cy="2991433"/>
                  <a:chOff x="4308704" y="1569325"/>
                  <a:chExt cx="3902922" cy="4709762"/>
                </a:xfrm>
              </p:grpSpPr>
              <p:sp>
                <p:nvSpPr>
                  <p:cNvPr id="29" name="橢圓 28">
                    <a:extLst>
                      <a:ext uri="{FF2B5EF4-FFF2-40B4-BE49-F238E27FC236}">
                        <a16:creationId xmlns:a16="http://schemas.microsoft.com/office/drawing/2014/main" id="{4BA31E7A-C626-0E47-B857-D8DD47FE5471}"/>
                      </a:ext>
                    </a:extLst>
                  </p:cNvPr>
                  <p:cNvSpPr>
                    <a:spLocks noChangeAspect="1"/>
                  </p:cNvSpPr>
                  <p:nvPr/>
                </p:nvSpPr>
                <p:spPr>
                  <a:xfrm>
                    <a:off x="4308704" y="1569325"/>
                    <a:ext cx="3902922" cy="3902922"/>
                  </a:xfrm>
                  <a:prstGeom prst="ellipse">
                    <a:avLst/>
                  </a:prstGeom>
                  <a:gradFill flip="none" rotWithShape="1">
                    <a:gsLst>
                      <a:gs pos="0">
                        <a:schemeClr val="accent3">
                          <a:lumMod val="67000"/>
                        </a:schemeClr>
                      </a:gs>
                      <a:gs pos="44000">
                        <a:schemeClr val="accent3">
                          <a:lumMod val="97000"/>
                          <a:lumOff val="3000"/>
                        </a:schemeClr>
                      </a:gs>
                      <a:gs pos="96000">
                        <a:schemeClr val="bg1">
                          <a:lumMod val="95000"/>
                        </a:schemeClr>
                      </a:gs>
                    </a:gsLst>
                    <a:lin ang="16200000" scaled="1"/>
                    <a:tileRect/>
                  </a:gradFill>
                  <a:ln>
                    <a:noFill/>
                  </a:ln>
                </p:spPr>
                <p:style>
                  <a:lnRef idx="0">
                    <a:srgbClr val="000000"/>
                  </a:lnRef>
                  <a:fillRef idx="0">
                    <a:srgbClr val="000000"/>
                  </a:fillRef>
                  <a:effectRef idx="0">
                    <a:srgbClr val="000000"/>
                  </a:effectRef>
                  <a:fontRef idx="minor">
                    <a:schemeClr val="lt1"/>
                  </a:fontRef>
                </p:style>
                <p:txBody>
                  <a:bodyPr rtlCol="0" anchor="ctr"/>
                  <a:lstStyle/>
                  <a:p>
                    <a:pPr algn="ctr"/>
                    <a:endParaRPr lang="zh-TW" altLang="en-US">
                      <a:uFillTx/>
                    </a:endParaRPr>
                  </a:p>
                </p:txBody>
              </p:sp>
              <p:sp>
                <p:nvSpPr>
                  <p:cNvPr id="30" name="文字方塊 29">
                    <a:extLst>
                      <a:ext uri="{FF2B5EF4-FFF2-40B4-BE49-F238E27FC236}">
                        <a16:creationId xmlns:a16="http://schemas.microsoft.com/office/drawing/2014/main" id="{C34CE9C3-1DCE-DB4A-85E4-80ACC1DAB808}"/>
                      </a:ext>
                    </a:extLst>
                  </p:cNvPr>
                  <p:cNvSpPr txBox="1">
                    <a:spLocks/>
                  </p:cNvSpPr>
                  <p:nvPr/>
                </p:nvSpPr>
                <p:spPr>
                  <a:xfrm>
                    <a:off x="5298603" y="2068116"/>
                    <a:ext cx="2449786" cy="1356557"/>
                  </a:xfrm>
                  <a:prstGeom prst="rect">
                    <a:avLst/>
                  </a:prstGeom>
                  <a:noFill/>
                </p:spPr>
                <p:txBody>
                  <a:bodyPr wrap="square" rtlCol="0">
                    <a:spAutoFit/>
                  </a:bodyPr>
                  <a:lstStyle/>
                  <a:p>
                    <a:r>
                      <a:rPr lang="zh-TW" altLang="en-US" b="1" dirty="0">
                        <a:solidFill>
                          <a:schemeClr val="accent6">
                            <a:lumMod val="50000"/>
                          </a:schemeClr>
                        </a:solidFill>
                        <a:uFillTx/>
                      </a:rPr>
                      <a:t>聲 波 元 素</a:t>
                    </a:r>
                  </a:p>
                </p:txBody>
              </p:sp>
              <p:sp>
                <p:nvSpPr>
                  <p:cNvPr id="31" name="文字方塊 30">
                    <a:extLst>
                      <a:ext uri="{FF2B5EF4-FFF2-40B4-BE49-F238E27FC236}">
                        <a16:creationId xmlns:a16="http://schemas.microsoft.com/office/drawing/2014/main" id="{F085F179-CFCA-1145-87CD-CACCD323C2EF}"/>
                      </a:ext>
                    </a:extLst>
                  </p:cNvPr>
                  <p:cNvSpPr txBox="1">
                    <a:spLocks/>
                  </p:cNvSpPr>
                  <p:nvPr/>
                </p:nvSpPr>
                <p:spPr>
                  <a:xfrm>
                    <a:off x="7137874" y="2597007"/>
                    <a:ext cx="1019673" cy="3682080"/>
                  </a:xfrm>
                  <a:prstGeom prst="rect">
                    <a:avLst/>
                  </a:prstGeom>
                  <a:noFill/>
                </p:spPr>
                <p:txBody>
                  <a:bodyPr wrap="square" rtlCol="0">
                    <a:spAutoFit/>
                  </a:bodyPr>
                  <a:lstStyle/>
                  <a:p>
                    <a:r>
                      <a:rPr lang="zh-TW" altLang="en-US" b="1" dirty="0">
                        <a:solidFill>
                          <a:schemeClr val="accent5">
                            <a:lumMod val="50000"/>
                          </a:schemeClr>
                        </a:solidFill>
                        <a:uFillTx/>
                      </a:rPr>
                      <a:t>時</a:t>
                    </a:r>
                    <a:endParaRPr lang="en-US" altLang="zh-TW" b="1" dirty="0">
                      <a:solidFill>
                        <a:schemeClr val="accent5">
                          <a:lumMod val="50000"/>
                        </a:schemeClr>
                      </a:solidFill>
                      <a:uFillTx/>
                    </a:endParaRPr>
                  </a:p>
                  <a:p>
                    <a:r>
                      <a:rPr lang="zh-TW" altLang="en-US" b="1" dirty="0">
                        <a:solidFill>
                          <a:schemeClr val="accent5">
                            <a:lumMod val="50000"/>
                          </a:schemeClr>
                        </a:solidFill>
                        <a:uFillTx/>
                      </a:rPr>
                      <a:t>  間</a:t>
                    </a:r>
                    <a:endParaRPr lang="en-US" altLang="zh-TW" b="1" dirty="0">
                      <a:solidFill>
                        <a:schemeClr val="accent5">
                          <a:lumMod val="50000"/>
                        </a:schemeClr>
                      </a:solidFill>
                      <a:uFillTx/>
                    </a:endParaRPr>
                  </a:p>
                  <a:p>
                    <a:r>
                      <a:rPr lang="zh-TW" altLang="en-US" b="1" dirty="0">
                        <a:solidFill>
                          <a:schemeClr val="accent5">
                            <a:lumMod val="50000"/>
                          </a:schemeClr>
                        </a:solidFill>
                        <a:uFillTx/>
                      </a:rPr>
                      <a:t>  元</a:t>
                    </a:r>
                    <a:endParaRPr lang="en-US" altLang="zh-TW" b="1" dirty="0">
                      <a:solidFill>
                        <a:schemeClr val="accent5">
                          <a:lumMod val="50000"/>
                        </a:schemeClr>
                      </a:solidFill>
                      <a:uFillTx/>
                    </a:endParaRPr>
                  </a:p>
                  <a:p>
                    <a:r>
                      <a:rPr lang="zh-TW" altLang="en-US" b="1" dirty="0">
                        <a:solidFill>
                          <a:schemeClr val="accent5">
                            <a:lumMod val="50000"/>
                          </a:schemeClr>
                        </a:solidFill>
                        <a:uFillTx/>
                      </a:rPr>
                      <a:t>素</a:t>
                    </a:r>
                  </a:p>
                </p:txBody>
              </p:sp>
              <p:sp>
                <p:nvSpPr>
                  <p:cNvPr id="32" name="文字方塊 31">
                    <a:extLst>
                      <a:ext uri="{FF2B5EF4-FFF2-40B4-BE49-F238E27FC236}">
                        <a16:creationId xmlns:a16="http://schemas.microsoft.com/office/drawing/2014/main" id="{5D5AEE1B-8E5F-1345-8357-89034356A33C}"/>
                      </a:ext>
                    </a:extLst>
                  </p:cNvPr>
                  <p:cNvSpPr txBox="1">
                    <a:spLocks/>
                  </p:cNvSpPr>
                  <p:nvPr/>
                </p:nvSpPr>
                <p:spPr>
                  <a:xfrm>
                    <a:off x="5281879" y="4464345"/>
                    <a:ext cx="2018230" cy="1356557"/>
                  </a:xfrm>
                  <a:prstGeom prst="rect">
                    <a:avLst/>
                  </a:prstGeom>
                  <a:noFill/>
                </p:spPr>
                <p:txBody>
                  <a:bodyPr wrap="square" rtlCol="0">
                    <a:spAutoFit/>
                  </a:bodyPr>
                  <a:lstStyle/>
                  <a:p>
                    <a:r>
                      <a:rPr lang="zh-TW" altLang="en-US" b="1" dirty="0">
                        <a:solidFill>
                          <a:srgbClr val="FFC000"/>
                        </a:solidFill>
                        <a:uFillTx/>
                      </a:rPr>
                      <a:t>表 現 元 素</a:t>
                    </a:r>
                  </a:p>
                </p:txBody>
              </p:sp>
              <p:sp>
                <p:nvSpPr>
                  <p:cNvPr id="33" name="文字方塊 32">
                    <a:extLst>
                      <a:ext uri="{FF2B5EF4-FFF2-40B4-BE49-F238E27FC236}">
                        <a16:creationId xmlns:a16="http://schemas.microsoft.com/office/drawing/2014/main" id="{2DFDCA1D-F3F7-3F46-9660-97860287CA40}"/>
                      </a:ext>
                    </a:extLst>
                  </p:cNvPr>
                  <p:cNvSpPr txBox="1">
                    <a:spLocks/>
                  </p:cNvSpPr>
                  <p:nvPr/>
                </p:nvSpPr>
                <p:spPr>
                  <a:xfrm>
                    <a:off x="4545478" y="2597008"/>
                    <a:ext cx="1150004" cy="2519320"/>
                  </a:xfrm>
                  <a:prstGeom prst="rect">
                    <a:avLst/>
                  </a:prstGeom>
                  <a:noFill/>
                </p:spPr>
                <p:txBody>
                  <a:bodyPr wrap="square" rtlCol="0">
                    <a:spAutoFit/>
                  </a:bodyPr>
                  <a:lstStyle/>
                  <a:p>
                    <a:r>
                      <a:rPr lang="zh-TW" altLang="en-US" b="1" dirty="0">
                        <a:solidFill>
                          <a:srgbClr val="7030A0"/>
                        </a:solidFill>
                        <a:uFillTx/>
                      </a:rPr>
                      <a:t>  組</a:t>
                    </a:r>
                    <a:endParaRPr lang="en-US" altLang="zh-TW" b="1" dirty="0">
                      <a:solidFill>
                        <a:srgbClr val="7030A0"/>
                      </a:solidFill>
                      <a:uFillTx/>
                    </a:endParaRPr>
                  </a:p>
                  <a:p>
                    <a:r>
                      <a:rPr lang="zh-TW" altLang="en-US" b="1" dirty="0">
                        <a:solidFill>
                          <a:srgbClr val="7030A0"/>
                        </a:solidFill>
                        <a:uFillTx/>
                      </a:rPr>
                      <a:t>織</a:t>
                    </a:r>
                    <a:endParaRPr lang="en-US" altLang="zh-TW" b="1" dirty="0">
                      <a:solidFill>
                        <a:srgbClr val="7030A0"/>
                      </a:solidFill>
                      <a:uFillTx/>
                    </a:endParaRPr>
                  </a:p>
                  <a:p>
                    <a:r>
                      <a:rPr lang="zh-TW" altLang="en-US" b="1" dirty="0">
                        <a:solidFill>
                          <a:srgbClr val="7030A0"/>
                        </a:solidFill>
                        <a:uFillTx/>
                      </a:rPr>
                      <a:t>元</a:t>
                    </a:r>
                    <a:endParaRPr lang="en-US" altLang="zh-TW" b="1" dirty="0">
                      <a:solidFill>
                        <a:srgbClr val="7030A0"/>
                      </a:solidFill>
                      <a:uFillTx/>
                    </a:endParaRPr>
                  </a:p>
                  <a:p>
                    <a:r>
                      <a:rPr lang="zh-TW" altLang="en-US" b="1" dirty="0">
                        <a:solidFill>
                          <a:srgbClr val="7030A0"/>
                        </a:solidFill>
                        <a:uFillTx/>
                      </a:rPr>
                      <a:t>  素</a:t>
                    </a:r>
                  </a:p>
                </p:txBody>
              </p:sp>
            </p:grpSp>
            <p:sp>
              <p:nvSpPr>
                <p:cNvPr id="28" name="橢圓 27">
                  <a:extLst>
                    <a:ext uri="{FF2B5EF4-FFF2-40B4-BE49-F238E27FC236}">
                      <a16:creationId xmlns:a16="http://schemas.microsoft.com/office/drawing/2014/main" id="{9C226DF2-9EAD-BA41-A92D-64C5E0C53FF4}"/>
                    </a:ext>
                  </a:extLst>
                </p:cNvPr>
                <p:cNvSpPr>
                  <a:spLocks noChangeAspect="1"/>
                </p:cNvSpPr>
                <p:nvPr/>
              </p:nvSpPr>
              <p:spPr>
                <a:xfrm>
                  <a:off x="5510651" y="2912512"/>
                  <a:ext cx="1126191" cy="1126191"/>
                </a:xfrm>
                <a:prstGeom prst="ellipse">
                  <a:avLst/>
                </a:prstGeom>
                <a:gradFill>
                  <a:gsLst>
                    <a:gs pos="0">
                      <a:schemeClr val="accent1">
                        <a:lumMod val="40000"/>
                        <a:lumOff val="60000"/>
                      </a:schemeClr>
                    </a:gs>
                    <a:gs pos="50000">
                      <a:schemeClr val="accent1">
                        <a:lumMod val="75000"/>
                      </a:schemeClr>
                    </a:gs>
                    <a:gs pos="100000">
                      <a:schemeClr val="accent1">
                        <a:lumMod val="5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uFillTx/>
                    </a:rPr>
                    <a:t>音樂</a:t>
                  </a:r>
                  <a:endParaRPr lang="en-US" altLang="zh-TW" dirty="0">
                    <a:uFillTx/>
                  </a:endParaRPr>
                </a:p>
                <a:p>
                  <a:pPr algn="ctr"/>
                  <a:r>
                    <a:rPr lang="zh-TW" altLang="en-US" dirty="0">
                      <a:uFillTx/>
                    </a:rPr>
                    <a:t>素養</a:t>
                  </a:r>
                </a:p>
              </p:txBody>
            </p:sp>
          </p:grpSp>
        </p:grpSp>
        <p:grpSp>
          <p:nvGrpSpPr>
            <p:cNvPr id="21" name="群組 20">
              <a:extLst>
                <a:ext uri="{FF2B5EF4-FFF2-40B4-BE49-F238E27FC236}">
                  <a16:creationId xmlns:a16="http://schemas.microsoft.com/office/drawing/2014/main" id="{4DF7C402-03C9-4A4B-9DD6-C7B305949A12}"/>
                </a:ext>
              </a:extLst>
            </p:cNvPr>
            <p:cNvGrpSpPr/>
            <p:nvPr/>
          </p:nvGrpSpPr>
          <p:grpSpPr>
            <a:xfrm>
              <a:off x="3745631" y="1301272"/>
              <a:ext cx="4846133" cy="4737923"/>
              <a:chOff x="3745631" y="1301272"/>
              <a:chExt cx="4846133" cy="4737923"/>
            </a:xfrm>
          </p:grpSpPr>
          <p:sp>
            <p:nvSpPr>
              <p:cNvPr id="22" name="文字方塊 21">
                <a:extLst>
                  <a:ext uri="{FF2B5EF4-FFF2-40B4-BE49-F238E27FC236}">
                    <a16:creationId xmlns:a16="http://schemas.microsoft.com/office/drawing/2014/main" id="{F86B98DF-92DF-8E42-A985-1E39CB5DB68F}"/>
                  </a:ext>
                </a:extLst>
              </p:cNvPr>
              <p:cNvSpPr txBox="1">
                <a:spLocks/>
              </p:cNvSpPr>
              <p:nvPr/>
            </p:nvSpPr>
            <p:spPr>
              <a:xfrm>
                <a:off x="6925540" y="1332363"/>
                <a:ext cx="1666224" cy="2164452"/>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TW" altLang="en-US" b="1" dirty="0">
                    <a:solidFill>
                      <a:schemeClr val="tx1"/>
                    </a:solidFill>
                  </a:rPr>
                  <a:t>西</a:t>
                </a:r>
                <a:endParaRPr lang="en-US" altLang="zh-TW" b="1" dirty="0">
                  <a:solidFill>
                    <a:schemeClr val="tx1"/>
                  </a:solidFill>
                </a:endParaRPr>
              </a:p>
              <a:p>
                <a:r>
                  <a:rPr lang="zh-TW" altLang="en-US" b="1" dirty="0">
                    <a:solidFill>
                      <a:schemeClr val="tx1"/>
                    </a:solidFill>
                  </a:rPr>
                  <a:t>         洋</a:t>
                </a:r>
                <a:endParaRPr lang="en-US" altLang="zh-TW" b="1" dirty="0">
                  <a:solidFill>
                    <a:schemeClr val="tx1"/>
                  </a:solidFill>
                </a:endParaRPr>
              </a:p>
              <a:p>
                <a:r>
                  <a:rPr lang="zh-TW" altLang="en-US" b="1" dirty="0">
                    <a:solidFill>
                      <a:schemeClr val="tx1"/>
                    </a:solidFill>
                  </a:rPr>
                  <a:t>        </a:t>
                </a:r>
                <a:endParaRPr lang="en-US" altLang="zh-TW" b="1" dirty="0">
                  <a:solidFill>
                    <a:schemeClr val="tx1"/>
                  </a:solidFill>
                </a:endParaRPr>
              </a:p>
              <a:p>
                <a:r>
                  <a:rPr lang="zh-TW" altLang="en-US" b="1" dirty="0">
                    <a:solidFill>
                      <a:schemeClr val="tx1"/>
                    </a:solidFill>
                  </a:rPr>
                  <a:t>              音</a:t>
                </a:r>
                <a:endParaRPr lang="en-US" altLang="zh-TW" b="1" dirty="0">
                  <a:solidFill>
                    <a:schemeClr val="tx1"/>
                  </a:solidFill>
                </a:endParaRPr>
              </a:p>
              <a:p>
                <a:r>
                  <a:rPr lang="zh-TW" altLang="en-US" b="1" dirty="0">
                    <a:solidFill>
                      <a:schemeClr val="tx1"/>
                    </a:solidFill>
                  </a:rPr>
                  <a:t>         </a:t>
                </a:r>
                <a:endParaRPr lang="en-US" altLang="zh-TW" b="1" dirty="0">
                  <a:solidFill>
                    <a:schemeClr val="tx1"/>
                  </a:solidFill>
                </a:endParaRPr>
              </a:p>
              <a:p>
                <a:r>
                  <a:rPr lang="zh-TW" altLang="en-US" b="1" dirty="0">
                    <a:solidFill>
                      <a:schemeClr val="tx1"/>
                    </a:solidFill>
                  </a:rPr>
                  <a:t>                      </a:t>
                </a:r>
                <a:endParaRPr lang="en-US" altLang="zh-TW" b="1" dirty="0">
                  <a:solidFill>
                    <a:schemeClr val="tx1"/>
                  </a:solidFill>
                </a:endParaRPr>
              </a:p>
              <a:p>
                <a:r>
                  <a:rPr lang="zh-TW" altLang="en-US" b="1" dirty="0">
                    <a:solidFill>
                      <a:schemeClr val="tx1"/>
                    </a:solidFill>
                  </a:rPr>
                  <a:t>                   樂</a:t>
                </a:r>
              </a:p>
            </p:txBody>
          </p:sp>
          <p:sp>
            <p:nvSpPr>
              <p:cNvPr id="23" name="文字方塊 22">
                <a:extLst>
                  <a:ext uri="{FF2B5EF4-FFF2-40B4-BE49-F238E27FC236}">
                    <a16:creationId xmlns:a16="http://schemas.microsoft.com/office/drawing/2014/main" id="{EE325D45-5398-7D45-9252-87AF35893704}"/>
                  </a:ext>
                </a:extLst>
              </p:cNvPr>
              <p:cNvSpPr txBox="1">
                <a:spLocks/>
              </p:cNvSpPr>
              <p:nvPr/>
            </p:nvSpPr>
            <p:spPr>
              <a:xfrm>
                <a:off x="4603271" y="5645658"/>
                <a:ext cx="3149433" cy="39353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zh-TW" altLang="en-US" b="1" dirty="0">
                    <a:solidFill>
                      <a:schemeClr val="tx1"/>
                    </a:solidFill>
                  </a:rPr>
                  <a:t>世      界      音    樂   </a:t>
                </a:r>
              </a:p>
            </p:txBody>
          </p:sp>
          <p:sp>
            <p:nvSpPr>
              <p:cNvPr id="24" name="文字方塊 23">
                <a:extLst>
                  <a:ext uri="{FF2B5EF4-FFF2-40B4-BE49-F238E27FC236}">
                    <a16:creationId xmlns:a16="http://schemas.microsoft.com/office/drawing/2014/main" id="{B5807301-B317-AF43-BBB2-ECCACF833429}"/>
                  </a:ext>
                </a:extLst>
              </p:cNvPr>
              <p:cNvSpPr txBox="1">
                <a:spLocks/>
              </p:cNvSpPr>
              <p:nvPr/>
            </p:nvSpPr>
            <p:spPr>
              <a:xfrm>
                <a:off x="3745631" y="1301272"/>
                <a:ext cx="1494338" cy="2459605"/>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zh-TW" altLang="en-US" b="1" dirty="0">
                    <a:solidFill>
                      <a:schemeClr val="tx1"/>
                    </a:solidFill>
                  </a:rPr>
                  <a:t>                </a:t>
                </a:r>
                <a:endParaRPr lang="en-US" altLang="zh-TW" b="1" dirty="0">
                  <a:solidFill>
                    <a:schemeClr val="tx1"/>
                  </a:solidFill>
                </a:endParaRPr>
              </a:p>
              <a:p>
                <a:r>
                  <a:rPr lang="zh-TW" altLang="en-US" b="1" dirty="0">
                    <a:solidFill>
                      <a:schemeClr val="tx1"/>
                    </a:solidFill>
                  </a:rPr>
                  <a:t>      台</a:t>
                </a:r>
                <a:endParaRPr lang="en-US" altLang="zh-TW" b="1" dirty="0">
                  <a:solidFill>
                    <a:schemeClr val="tx1"/>
                  </a:solidFill>
                </a:endParaRPr>
              </a:p>
              <a:p>
                <a:r>
                  <a:rPr lang="en-US" altLang="zh-TW" b="1" dirty="0">
                    <a:solidFill>
                      <a:schemeClr val="tx1"/>
                    </a:solidFill>
                  </a:rPr>
                  <a:t>          </a:t>
                </a:r>
              </a:p>
              <a:p>
                <a:r>
                  <a:rPr lang="zh-TW" altLang="en-US" b="1" dirty="0">
                    <a:solidFill>
                      <a:schemeClr val="tx1"/>
                    </a:solidFill>
                  </a:rPr>
                  <a:t> 灣</a:t>
                </a:r>
                <a:endParaRPr lang="en-US" altLang="zh-TW" b="1" dirty="0">
                  <a:solidFill>
                    <a:schemeClr val="tx1"/>
                  </a:solidFill>
                </a:endParaRPr>
              </a:p>
              <a:p>
                <a:endParaRPr lang="en-US" altLang="zh-TW" b="1" dirty="0">
                  <a:solidFill>
                    <a:schemeClr val="tx1"/>
                  </a:solidFill>
                </a:endParaRPr>
              </a:p>
              <a:p>
                <a:r>
                  <a:rPr lang="zh-TW" altLang="en-US" b="1" dirty="0">
                    <a:solidFill>
                      <a:schemeClr val="tx1"/>
                    </a:solidFill>
                  </a:rPr>
                  <a:t>音</a:t>
                </a:r>
                <a:endParaRPr lang="en-US" altLang="zh-TW" b="1" dirty="0">
                  <a:solidFill>
                    <a:schemeClr val="tx1"/>
                  </a:solidFill>
                </a:endParaRPr>
              </a:p>
              <a:p>
                <a:endParaRPr lang="en-US" altLang="zh-TW" b="1" dirty="0">
                  <a:solidFill>
                    <a:schemeClr val="tx1"/>
                  </a:solidFill>
                </a:endParaRPr>
              </a:p>
              <a:p>
                <a:r>
                  <a:rPr lang="zh-TW" altLang="en-US" b="1" dirty="0">
                    <a:solidFill>
                      <a:schemeClr val="tx1"/>
                    </a:solidFill>
                  </a:rPr>
                  <a:t>樂</a:t>
                </a:r>
              </a:p>
            </p:txBody>
          </p:sp>
        </p:grpSp>
      </p:grpSp>
    </p:spTree>
    <p:extLst>
      <p:ext uri="{BB962C8B-B14F-4D97-AF65-F5344CB8AC3E}">
        <p14:creationId xmlns:p14="http://schemas.microsoft.com/office/powerpoint/2010/main" val="3104011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595</TotalTime>
  <Words>3882</Words>
  <Application>Microsoft Macintosh PowerPoint</Application>
  <PresentationFormat>寬螢幕</PresentationFormat>
  <Paragraphs>665</Paragraphs>
  <Slides>41</Slides>
  <Notes>40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41</vt:i4>
      </vt:variant>
    </vt:vector>
  </HeadingPairs>
  <TitlesOfParts>
    <vt:vector size="51" baseType="lpstr">
      <vt:lpstr>Microsoft JhengHei</vt:lpstr>
      <vt:lpstr>DFHei Std W7</vt:lpstr>
      <vt:lpstr>Microsoft YaHei</vt:lpstr>
      <vt:lpstr>Arial</vt:lpstr>
      <vt:lpstr>Broadway</vt:lpstr>
      <vt:lpstr>Calibri</vt:lpstr>
      <vt:lpstr>Calibri Light</vt:lpstr>
      <vt:lpstr>Georgia</vt:lpstr>
      <vt:lpstr>Wingdings</vt:lpstr>
      <vt:lpstr>Office Theme</vt:lpstr>
      <vt:lpstr>課程地圖與 素養導向校本行事曆研發</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選擇一個項目，參考課本，畫出你想像中的素養導向體育課程圖</vt:lpstr>
      <vt:lpstr>排球</vt:lpstr>
      <vt:lpstr>PowerPoint 簡報</vt:lpstr>
      <vt:lpstr>PowerPoint 簡報</vt:lpstr>
      <vt:lpstr>PowerPoint 簡報</vt:lpstr>
      <vt:lpstr>PowerPoint 簡報</vt:lpstr>
      <vt:lpstr>PowerPoint 簡報</vt:lpstr>
      <vt:lpstr>PowerPoint 簡報</vt:lpstr>
      <vt:lpstr>PowerPoint 簡報</vt:lpstr>
      <vt:lpstr>課程地圖與課程行事曆的發展</vt:lpstr>
      <vt:lpstr>課程地圖與課程行事曆的發展</vt:lpstr>
      <vt:lpstr>課程地圖與課程行事曆的發展</vt:lpstr>
      <vt:lpstr>課程地圖與課程行事曆的發展</vt:lpstr>
      <vt:lpstr>課程地圖與課程行事曆的發展</vt:lpstr>
      <vt:lpstr>課程地圖與課程行事曆的發展</vt:lpstr>
      <vt:lpstr>課程地圖與課程行事曆的發展</vt:lpstr>
      <vt:lpstr>課程地圖與課程行事曆的發展</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課程地圖與 素養導向校本行事曆研發</dc:title>
  <dc:creator>田 珮甄</dc:creator>
  <cp:lastModifiedBy>田 珮甄</cp:lastModifiedBy>
  <cp:revision>21</cp:revision>
  <cp:lastPrinted>2021-01-18T07:04:50Z</cp:lastPrinted>
  <dcterms:created xsi:type="dcterms:W3CDTF">2021-01-18T01:28:56Z</dcterms:created>
  <dcterms:modified xsi:type="dcterms:W3CDTF">2021-05-11T05:29:09Z</dcterms:modified>
</cp:coreProperties>
</file>